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93" d="100"/>
          <a:sy n="93" d="100"/>
        </p:scale>
        <p:origin x="1038" y="3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</pc:sldMasterChg>
    </pc:docChg>
  </pc:docChgLst>
  <pc:docChgLst>
    <pc:chgData name="Dongwook Kim" userId="ed3ef308-8542-4721-bc2b-9514933ffa1d" providerId="ADAL" clId="{05E13297-410F-4DBE-85F7-DDE724738089}"/>
    <pc:docChg chg="modMainMaster">
      <pc:chgData name="Dongwook Kim" userId="ed3ef308-8542-4721-bc2b-9514933ffa1d" providerId="ADAL" clId="{05E13297-410F-4DBE-85F7-DDE724738089}" dt="2025-07-07T20:50:02.951" v="7" actId="20577"/>
      <pc:docMkLst>
        <pc:docMk/>
      </pc:docMkLst>
      <pc:sldMasterChg chg="modSp mod">
        <pc:chgData name="Dongwook Kim" userId="ed3ef308-8542-4721-bc2b-9514933ffa1d" providerId="ADAL" clId="{05E13297-410F-4DBE-85F7-DDE724738089}" dt="2025-07-07T20:50:02.951" v="7" actId="20577"/>
        <pc:sldMasterMkLst>
          <pc:docMk/>
          <pc:sldMasterMk cId="0" sldId="2147485146"/>
        </pc:sldMasterMkLst>
      </pc:sldMasterChg>
    </pc:docChg>
  </pc:docChgLst>
  <pc:docChgLst>
    <pc:chgData name="Dongwook Kim" userId="ed3ef308-8542-4721-bc2b-9514933ffa1d" providerId="ADAL" clId="{344E0483-56DF-428D-9939-6CB2227AC102}"/>
    <pc:docChg chg="modMainMaster">
      <pc:chgData name="Dongwook Kim" userId="ed3ef308-8542-4721-bc2b-9514933ffa1d" providerId="ADAL" clId="{344E0483-56DF-428D-9939-6CB2227AC102}" dt="2025-09-24T17:53:02.769" v="9" actId="20577"/>
      <pc:docMkLst>
        <pc:docMk/>
      </pc:docMkLst>
      <pc:sldMasterChg chg="modSp mod">
        <pc:chgData name="Dongwook Kim" userId="ed3ef308-8542-4721-bc2b-9514933ffa1d" providerId="ADAL" clId="{344E0483-56DF-428D-9939-6CB2227AC102}" dt="2025-09-24T17:53:02.769" v="9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44E0483-56DF-428D-9939-6CB2227AC102}" dt="2025-09-24T17:53:00.741" v="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344E0483-56DF-428D-9939-6CB2227AC102}" dt="2025-09-24T17:53:02.769" v="9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385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altLang="en-US" sz="1200" b="1" dirty="0">
                <a:latin typeface="Arial "/>
              </a:rPr>
              <a:t>Call on modernization of 3GPP tools #3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October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6GSM-2502</a:t>
            </a: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ab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597</cp:revision>
  <dcterms:created xsi:type="dcterms:W3CDTF">2010-02-05T13:52:04Z</dcterms:created>
  <dcterms:modified xsi:type="dcterms:W3CDTF">2025-09-24T17:53:04Z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