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102" d="100"/>
          <a:sy n="102" d="100"/>
        </p:scale>
        <p:origin x="72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43858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</a:t>
            </a:r>
            <a:r>
              <a:rPr lang="en-GB" altLang="en-US" sz="1200" b="1" dirty="0">
                <a:latin typeface="Arial "/>
              </a:rPr>
              <a:t>Conference Call on 3GPP Spec Modernization #0</a:t>
            </a:r>
            <a:endParaRPr lang="sv-SE" altLang="en-US" sz="1200" b="1" dirty="0">
              <a:latin typeface="Arial "/>
            </a:endParaRP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Electronic – July 2025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6GSM-25</a:t>
            </a:r>
            <a:r>
              <a:rPr lang="sv-SE" altLang="en-US" sz="1200" b="1" dirty="0">
                <a:highlight>
                  <a:srgbClr val="FFFF00"/>
                </a:highlight>
                <a:latin typeface="Arial "/>
              </a:rPr>
              <a:t>abcd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5302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596</cp:revision>
  <dcterms:created xsi:type="dcterms:W3CDTF">2010-02-05T13:52:04Z</dcterms:created>
  <dcterms:modified xsi:type="dcterms:W3CDTF">2025-06-27T07:27:59Z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