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slideLayouts/slideLayout9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3"/>
    <p:sldMasterId id="2147483719" r:id="rId4"/>
    <p:sldMasterId id="2147483715" r:id="rId5"/>
  </p:sldMasterIdLst>
  <p:notesMasterIdLst>
    <p:notesMasterId r:id="rId29"/>
  </p:notesMasterIdLst>
  <p:handoutMasterIdLst>
    <p:handoutMasterId r:id="rId30"/>
  </p:handoutMasterIdLst>
  <p:sldIdLst>
    <p:sldId id="278" r:id="rId6"/>
    <p:sldId id="716" r:id="rId7"/>
    <p:sldId id="697" r:id="rId8"/>
    <p:sldId id="718" r:id="rId9"/>
    <p:sldId id="701" r:id="rId10"/>
    <p:sldId id="402" r:id="rId11"/>
    <p:sldId id="1257" r:id="rId12"/>
    <p:sldId id="719" r:id="rId13"/>
    <p:sldId id="1261" r:id="rId14"/>
    <p:sldId id="1253" r:id="rId15"/>
    <p:sldId id="1255" r:id="rId16"/>
    <p:sldId id="1252" r:id="rId17"/>
    <p:sldId id="1251" r:id="rId18"/>
    <p:sldId id="384" r:id="rId19"/>
    <p:sldId id="1250" r:id="rId20"/>
    <p:sldId id="1249" r:id="rId21"/>
    <p:sldId id="1256" r:id="rId22"/>
    <p:sldId id="1259" r:id="rId23"/>
    <p:sldId id="1258" r:id="rId24"/>
    <p:sldId id="1260" r:id="rId25"/>
    <p:sldId id="1263" r:id="rId26"/>
    <p:sldId id="1264" r:id="rId27"/>
    <p:sldId id="287" r:id="rId2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34EC64E0-A6E0-465D-8559-5BB8C8431370}">
          <p14:sldIdLst>
            <p14:sldId id="278"/>
            <p14:sldId id="716"/>
            <p14:sldId id="697"/>
            <p14:sldId id="718"/>
            <p14:sldId id="701"/>
            <p14:sldId id="402"/>
            <p14:sldId id="1257"/>
            <p14:sldId id="719"/>
            <p14:sldId id="1261"/>
            <p14:sldId id="1253"/>
            <p14:sldId id="1255"/>
            <p14:sldId id="1252"/>
            <p14:sldId id="1251"/>
            <p14:sldId id="384"/>
            <p14:sldId id="1250"/>
            <p14:sldId id="1249"/>
            <p14:sldId id="1256"/>
            <p14:sldId id="1259"/>
            <p14:sldId id="1258"/>
            <p14:sldId id="1260"/>
            <p14:sldId id="1263"/>
            <p14:sldId id="1264"/>
            <p14:sldId id="287"/>
          </p14:sldIdLst>
        </p14:section>
        <p14:section name="Backup slides" id="{D05112C7-C13A-4D57-B4C4-C47DEA3B7333}">
          <p14:sldIdLst/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ED87960C-95FB-5A04-85F7-FB7B1FB540CD}" name="Jishnu A" initials="JA" userId="S::jishnu@tejasnetworks.com::6cdde94f-b0c3-449d-85cb-50b3b645d771" providerId="AD"/>
  <p188:author id="{685E5E5E-CDD1-D0D9-30C3-CCF6A916C8B2}" name="Vikram Singh" initials="VS" userId="S::vikramsin@tejasnetworks.com::5f4b5f5a-7e8f-403e-beaf-55cbf1b50677" providerId="AD"/>
  <p188:author id="{6BC652AE-06B4-6778-AFD6-AF8A4F8FDBD3}" name="Abhijith B G" initials="AG" userId="S::abhijithb@tejasnetworks.com::2f6a1ad2-cf68-452a-8983-c6b5fbf0315e" providerId="AD"/>
  <p188:author id="{AE8DE0CA-6866-E43A-DCC4-64F0F00B43EE}" name="Rahul Soundrarajan" initials="RS" userId="S::rahulso@tejasnetworks.com::3e04ba24-1b37-468a-8f33-ecf14f5b586e" providerId="AD"/>
  <p188:author id="{B74FFDCB-7D77-43DF-5B0E-07211CA5A93B}" name="Anindya Saha" initials="AS" userId="S::anindyas@tejasnetworks.com::c5d90394-4417-4b57-933b-dcb415ce4e63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riganesh" initials="S" lastIdx="1" clrIdx="0">
    <p:extLst>
      <p:ext uri="{19B8F6BF-5375-455C-9EA6-DF929625EA0E}">
        <p15:presenceInfo xmlns:p15="http://schemas.microsoft.com/office/powerpoint/2012/main" userId="S::sriganesh@tejasnetworks.com::b500388c-faa8-4cc6-bcd8-cb7827f2a456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65280"/>
    <a:srgbClr val="000000"/>
    <a:srgbClr val="A6CE38"/>
    <a:srgbClr val="7670B4"/>
    <a:srgbClr val="C86754"/>
    <a:srgbClr val="FFFFFF"/>
    <a:srgbClr val="C2DD75"/>
    <a:srgbClr val="D79183"/>
    <a:srgbClr val="279EBE"/>
    <a:srgbClr val="A19C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100" d="100"/>
          <a:sy n="100" d="100"/>
        </p:scale>
        <p:origin x="396" y="23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" Type="http://schemas.openxmlformats.org/officeDocument/2006/relationships/slideMaster" Target="slideMasters/slideMaster1.xml"/><Relationship Id="rId21" Type="http://schemas.openxmlformats.org/officeDocument/2006/relationships/slide" Target="slides/slide16.xml"/><Relationship Id="rId34" Type="http://schemas.openxmlformats.org/officeDocument/2006/relationships/theme" Target="theme/theme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presProps" Target="presProps.xml"/><Relationship Id="rId5" Type="http://schemas.openxmlformats.org/officeDocument/2006/relationships/slideMaster" Target="slideMasters/slideMaster3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microsoft.com/office/2018/10/relationships/authors" Target="author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commentAuthors" Target="commentAuthors.xml"/><Relationship Id="rId4" Type="http://schemas.openxmlformats.org/officeDocument/2006/relationships/slideMaster" Target="slideMasters/slideMaster2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Relationship Id="rId8" Type="http://schemas.openxmlformats.org/officeDocument/2006/relationships/slide" Target="slides/slide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8367604-C14C-42C5-B5D1-5A8149EA1041}" type="doc">
      <dgm:prSet loTypeId="urn:microsoft.com/office/officeart/2005/8/layout/lProcess2" loCatId="list" qsTypeId="urn:microsoft.com/office/officeart/2005/8/quickstyle/simple3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120674D3-8218-4005-AEA8-45FD1B1EF216}">
      <dgm:prSet custT="1"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en-US" sz="3400" b="0" i="0" dirty="0"/>
            <a:t> Immersive Communication </a:t>
          </a:r>
        </a:p>
      </dgm:t>
    </dgm:pt>
    <dgm:pt modelId="{39C425A6-4FB7-4F4E-92D9-A0A850931543}" type="parTrans" cxnId="{99F82CC4-4EDB-4471-9960-A97E9522874C}">
      <dgm:prSet/>
      <dgm:spPr/>
      <dgm:t>
        <a:bodyPr/>
        <a:lstStyle/>
        <a:p>
          <a:endParaRPr lang="en-US"/>
        </a:p>
      </dgm:t>
    </dgm:pt>
    <dgm:pt modelId="{6AF32146-360A-4628-80BE-968D3C29D035}" type="sibTrans" cxnId="{99F82CC4-4EDB-4471-9960-A97E9522874C}">
      <dgm:prSet/>
      <dgm:spPr/>
      <dgm:t>
        <a:bodyPr/>
        <a:lstStyle/>
        <a:p>
          <a:endParaRPr lang="en-US"/>
        </a:p>
      </dgm:t>
    </dgm:pt>
    <dgm:pt modelId="{15C5433E-FF40-4FAA-8871-39BB19510810}">
      <dgm:prSet custT="1"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en-US" sz="1200" b="1" i="0" dirty="0"/>
            <a:t>Distributed Ultra Massive MIMO (UM-MIMO) / Extreme MIMO (X-MIMO)</a:t>
          </a:r>
          <a:r>
            <a:rPr lang="en-US" sz="1200" b="0" i="0" dirty="0"/>
            <a:t>: Improved Coverage, spectral efficiency, Capacity &amp; Energy Efficiency</a:t>
          </a:r>
        </a:p>
      </dgm:t>
    </dgm:pt>
    <dgm:pt modelId="{582C92C0-9169-45BC-A417-1F6FAE743A37}" type="parTrans" cxnId="{FB157E68-1838-426E-AD14-A199CF0E3E52}">
      <dgm:prSet/>
      <dgm:spPr/>
      <dgm:t>
        <a:bodyPr/>
        <a:lstStyle/>
        <a:p>
          <a:endParaRPr lang="en-US"/>
        </a:p>
      </dgm:t>
    </dgm:pt>
    <dgm:pt modelId="{5DF846DF-DBF1-475B-B310-08268F26B6A2}" type="sibTrans" cxnId="{FB157E68-1838-426E-AD14-A199CF0E3E52}">
      <dgm:prSet/>
      <dgm:spPr/>
      <dgm:t>
        <a:bodyPr/>
        <a:lstStyle/>
        <a:p>
          <a:endParaRPr lang="en-US"/>
        </a:p>
      </dgm:t>
    </dgm:pt>
    <dgm:pt modelId="{984BF7BD-8A3D-4556-B740-FF86A6BD60A0}">
      <dgm:prSet custT="1"/>
      <dgm:spPr/>
      <dgm:t>
        <a:bodyPr/>
        <a:lstStyle/>
        <a:p>
          <a:pPr rtl="0">
            <a:buFont typeface="Arial" panose="020B0604020202020204" pitchFamily="34" charset="0"/>
            <a:buChar char="•"/>
          </a:pPr>
          <a:r>
            <a:rPr lang="en-US" sz="1200" b="0" i="0" dirty="0"/>
            <a:t>UM-MIMO for 6G FR1 &amp; FR3 bands </a:t>
          </a:r>
          <a:r>
            <a:rPr lang="en-US" sz="1200" b="0" i="0" dirty="0">
              <a:latin typeface="Arial"/>
            </a:rPr>
            <a:t>(</a:t>
          </a:r>
          <a:r>
            <a:rPr lang="en-US" sz="1200" b="1" i="0" dirty="0">
              <a:latin typeface="Arial"/>
            </a:rPr>
            <a:t>with MRSS</a:t>
          </a:r>
          <a:r>
            <a:rPr lang="en-US" sz="1200" b="0" i="0" dirty="0">
              <a:latin typeface="Arial"/>
            </a:rPr>
            <a:t>)</a:t>
          </a:r>
          <a:r>
            <a:rPr lang="en-US" sz="1200" b="0" i="0" dirty="0"/>
            <a:t> </a:t>
          </a:r>
          <a:r>
            <a:rPr lang="en-US" sz="1200" b="0" i="0" dirty="0">
              <a:latin typeface="Arial"/>
            </a:rPr>
            <a:t> </a:t>
          </a:r>
          <a:r>
            <a:rPr lang="en-US" sz="1200" b="0" i="0" dirty="0"/>
            <a:t>and e-MIMO for FR2 (and sub THz bands?)</a:t>
          </a:r>
        </a:p>
      </dgm:t>
    </dgm:pt>
    <dgm:pt modelId="{0EC8E1CC-A2E9-4C1E-8BC6-9AC35F409D89}" type="parTrans" cxnId="{07379604-05BF-463E-A53C-BF62542B903F}">
      <dgm:prSet/>
      <dgm:spPr/>
      <dgm:t>
        <a:bodyPr/>
        <a:lstStyle/>
        <a:p>
          <a:endParaRPr lang="en-US"/>
        </a:p>
      </dgm:t>
    </dgm:pt>
    <dgm:pt modelId="{4A2D2ABF-AC43-40B1-90FB-A1FDDD4BCCA9}" type="sibTrans" cxnId="{07379604-05BF-463E-A53C-BF62542B903F}">
      <dgm:prSet/>
      <dgm:spPr/>
      <dgm:t>
        <a:bodyPr/>
        <a:lstStyle/>
        <a:p>
          <a:endParaRPr lang="en-US"/>
        </a:p>
      </dgm:t>
    </dgm:pt>
    <dgm:pt modelId="{5CB573AB-A506-44E9-90A2-3F948F9495E9}">
      <dgm:prSet custT="1"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en-US" sz="1200" b="0" i="0" dirty="0"/>
            <a:t>Studying </a:t>
          </a:r>
          <a:r>
            <a:rPr lang="en-US" sz="1200" b="1" i="0" dirty="0"/>
            <a:t>RIS Integration</a:t>
          </a:r>
          <a:r>
            <a:rPr lang="en-US" sz="1200" b="0" i="0" dirty="0"/>
            <a:t> for dense urban and sub-urban coverage</a:t>
          </a:r>
        </a:p>
      </dgm:t>
    </dgm:pt>
    <dgm:pt modelId="{C42213CF-CBFE-4F50-971B-2E89464FA4F7}" type="parTrans" cxnId="{8670B0E5-4ACD-495B-9BA4-4EDFF3AC0438}">
      <dgm:prSet/>
      <dgm:spPr/>
      <dgm:t>
        <a:bodyPr/>
        <a:lstStyle/>
        <a:p>
          <a:endParaRPr lang="en-US"/>
        </a:p>
      </dgm:t>
    </dgm:pt>
    <dgm:pt modelId="{C048B4CE-2914-41DC-B393-431A3D9F5005}" type="sibTrans" cxnId="{8670B0E5-4ACD-495B-9BA4-4EDFF3AC0438}">
      <dgm:prSet/>
      <dgm:spPr/>
      <dgm:t>
        <a:bodyPr/>
        <a:lstStyle/>
        <a:p>
          <a:endParaRPr lang="en-US"/>
        </a:p>
      </dgm:t>
    </dgm:pt>
    <dgm:pt modelId="{639040FA-8B3F-4330-9D69-9A8A547CE372}">
      <dgm:prSet custT="1"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en-US" sz="3400" b="0" i="0"/>
            <a:t>Massive Communication</a:t>
          </a:r>
        </a:p>
      </dgm:t>
    </dgm:pt>
    <dgm:pt modelId="{18B3756E-7B67-4AD7-864D-2EA06EF4BCCF}" type="parTrans" cxnId="{CC0F83C8-84CF-480B-91AF-5555D9DFAA07}">
      <dgm:prSet/>
      <dgm:spPr/>
      <dgm:t>
        <a:bodyPr/>
        <a:lstStyle/>
        <a:p>
          <a:endParaRPr lang="en-US"/>
        </a:p>
      </dgm:t>
    </dgm:pt>
    <dgm:pt modelId="{896650F1-3783-49AC-B20B-A4DB11EA0BD7}" type="sibTrans" cxnId="{CC0F83C8-84CF-480B-91AF-5555D9DFAA07}">
      <dgm:prSet/>
      <dgm:spPr/>
      <dgm:t>
        <a:bodyPr/>
        <a:lstStyle/>
        <a:p>
          <a:endParaRPr lang="en-US"/>
        </a:p>
      </dgm:t>
    </dgm:pt>
    <dgm:pt modelId="{8FC3C2C7-0DDC-441D-A2F7-B09645395435}">
      <dgm:prSet custT="1"/>
      <dgm:spPr/>
      <dgm:t>
        <a:bodyPr/>
        <a:lstStyle/>
        <a:p>
          <a:pPr rtl="0">
            <a:buFont typeface="Arial" panose="020B0604020202020204" pitchFamily="34" charset="0"/>
            <a:buChar char="•"/>
          </a:pPr>
          <a:r>
            <a:rPr lang="en-US" sz="1200" b="1" i="0"/>
            <a:t>Battery less </a:t>
          </a:r>
          <a:r>
            <a:rPr lang="en-US" sz="1200" b="1" i="0">
              <a:latin typeface="Arial"/>
            </a:rPr>
            <a:t>devices</a:t>
          </a:r>
          <a:r>
            <a:rPr lang="en-US" sz="1200" b="0" i="0"/>
            <a:t> </a:t>
          </a:r>
          <a:r>
            <a:rPr lang="en-US" sz="1200" b="0" i="0">
              <a:latin typeface="Arial"/>
            </a:rPr>
            <a:t>as replacement of UHF RFID based devices</a:t>
          </a:r>
          <a:endParaRPr lang="en-US" sz="1200" b="0" i="0"/>
        </a:p>
      </dgm:t>
    </dgm:pt>
    <dgm:pt modelId="{4C7750CE-01F8-495E-B3A3-5D722C04D035}" type="parTrans" cxnId="{970C3639-73FF-40F9-AF62-ECF074A4333B}">
      <dgm:prSet/>
      <dgm:spPr/>
      <dgm:t>
        <a:bodyPr/>
        <a:lstStyle/>
        <a:p>
          <a:endParaRPr lang="en-US"/>
        </a:p>
      </dgm:t>
    </dgm:pt>
    <dgm:pt modelId="{F4851310-0083-4C42-94E5-36662E4F441C}" type="sibTrans" cxnId="{970C3639-73FF-40F9-AF62-ECF074A4333B}">
      <dgm:prSet/>
      <dgm:spPr/>
      <dgm:t>
        <a:bodyPr/>
        <a:lstStyle/>
        <a:p>
          <a:endParaRPr lang="en-US"/>
        </a:p>
      </dgm:t>
    </dgm:pt>
    <dgm:pt modelId="{6F227630-6460-472F-A392-B13B8D48782B}">
      <dgm:prSet/>
      <dgm:spPr/>
      <dgm:t>
        <a:bodyPr/>
        <a:lstStyle/>
        <a:p>
          <a:r>
            <a:rPr lang="en-US" dirty="0"/>
            <a:t>Hyper reliable low latency Communication</a:t>
          </a:r>
          <a:endParaRPr lang="en-US" b="0" i="0" dirty="0"/>
        </a:p>
      </dgm:t>
    </dgm:pt>
    <dgm:pt modelId="{17ABF1DF-5F8D-4C46-84BB-BCB0DBB1EF29}" type="parTrans" cxnId="{53A893BC-3D45-4601-B2DB-E00E32AB0BB4}">
      <dgm:prSet/>
      <dgm:spPr/>
      <dgm:t>
        <a:bodyPr/>
        <a:lstStyle/>
        <a:p>
          <a:endParaRPr lang="en-US"/>
        </a:p>
      </dgm:t>
    </dgm:pt>
    <dgm:pt modelId="{4C95BCEC-D1AC-4AFC-89F8-166EAB2EB170}" type="sibTrans" cxnId="{53A893BC-3D45-4601-B2DB-E00E32AB0BB4}">
      <dgm:prSet/>
      <dgm:spPr/>
      <dgm:t>
        <a:bodyPr/>
        <a:lstStyle/>
        <a:p>
          <a:endParaRPr lang="en-US"/>
        </a:p>
      </dgm:t>
    </dgm:pt>
    <dgm:pt modelId="{57B004D1-20F6-488A-BDD6-338E49AF4527}">
      <dgm:prSet custT="1"/>
      <dgm:spPr/>
      <dgm:t>
        <a:bodyPr/>
        <a:lstStyle/>
        <a:p>
          <a:pPr rtl="0">
            <a:buFont typeface="Arial" panose="020B0604020202020204" pitchFamily="34" charset="0"/>
            <a:buChar char="•"/>
          </a:pPr>
          <a:r>
            <a:rPr lang="en-US" sz="1200" dirty="0"/>
            <a:t>Supporting</a:t>
          </a:r>
          <a:r>
            <a:rPr lang="en-US" sz="1200" dirty="0">
              <a:latin typeface="Arial"/>
            </a:rPr>
            <a:t> </a:t>
          </a:r>
          <a:r>
            <a:rPr lang="en-US" sz="1200" b="1" dirty="0">
              <a:latin typeface="Arial"/>
            </a:rPr>
            <a:t>energy efficient</a:t>
          </a:r>
          <a:r>
            <a:rPr lang="en-US" sz="1200" dirty="0">
              <a:latin typeface="Arial"/>
            </a:rPr>
            <a:t> communications with</a:t>
          </a:r>
          <a:r>
            <a:rPr lang="en-US" sz="1200" dirty="0"/>
            <a:t> UAV </a:t>
          </a:r>
        </a:p>
      </dgm:t>
    </dgm:pt>
    <dgm:pt modelId="{E945CF35-F914-4A42-A830-A5DA530F0638}" type="parTrans" cxnId="{7A8365C4-3F16-4570-AB10-413A53C095BE}">
      <dgm:prSet/>
      <dgm:spPr/>
      <dgm:t>
        <a:bodyPr/>
        <a:lstStyle/>
        <a:p>
          <a:endParaRPr lang="en-US"/>
        </a:p>
      </dgm:t>
    </dgm:pt>
    <dgm:pt modelId="{C8015C55-3653-400E-868F-2A8CD1FC4904}" type="sibTrans" cxnId="{7A8365C4-3F16-4570-AB10-413A53C095BE}">
      <dgm:prSet/>
      <dgm:spPr/>
      <dgm:t>
        <a:bodyPr/>
        <a:lstStyle/>
        <a:p>
          <a:endParaRPr lang="en-US"/>
        </a:p>
      </dgm:t>
    </dgm:pt>
    <dgm:pt modelId="{473977F3-7E16-48EA-A049-E5EB953FCA04}">
      <dgm:prSet custT="1"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en-US" sz="1200" b="1" i="0"/>
            <a:t>Dynamic SBFD, In-Band Full Duplex </a:t>
          </a:r>
          <a:r>
            <a:rPr lang="en-US" sz="1200" b="0" i="0"/>
            <a:t>(IBFD) with partially overlapping band</a:t>
          </a:r>
          <a:r>
            <a:rPr lang="en-US" sz="1200" b="1" i="0"/>
            <a:t> for reducing latency</a:t>
          </a:r>
          <a:endParaRPr lang="en-US" sz="1200"/>
        </a:p>
      </dgm:t>
    </dgm:pt>
    <dgm:pt modelId="{8313FF18-E835-4752-B9C8-E66573CC9085}" type="parTrans" cxnId="{7771F9F2-5502-416F-9884-95B1396ED69C}">
      <dgm:prSet/>
      <dgm:spPr/>
      <dgm:t>
        <a:bodyPr/>
        <a:lstStyle/>
        <a:p>
          <a:endParaRPr lang="en-US"/>
        </a:p>
      </dgm:t>
    </dgm:pt>
    <dgm:pt modelId="{63035078-A73C-4F0B-AFFD-A6E4840D9C98}" type="sibTrans" cxnId="{7771F9F2-5502-416F-9884-95B1396ED69C}">
      <dgm:prSet/>
      <dgm:spPr/>
      <dgm:t>
        <a:bodyPr/>
        <a:lstStyle/>
        <a:p>
          <a:endParaRPr lang="en-US"/>
        </a:p>
      </dgm:t>
    </dgm:pt>
    <dgm:pt modelId="{EB095230-B4F0-4964-9A9C-A1E4F69AB8B7}">
      <dgm:prSet custT="1"/>
      <dgm:spPr/>
      <dgm:t>
        <a:bodyPr/>
        <a:lstStyle/>
        <a:p>
          <a:pPr rtl="0">
            <a:buFont typeface="Arial" panose="020B0604020202020204" pitchFamily="34" charset="0"/>
            <a:buChar char="•"/>
          </a:pPr>
          <a:r>
            <a:rPr lang="en-US" sz="1200" b="1" i="0" dirty="0"/>
            <a:t>CHO, LTM support in Day-1 </a:t>
          </a:r>
          <a:r>
            <a:rPr lang="en-US" sz="1200" b="0" i="0" dirty="0">
              <a:latin typeface="Arial"/>
            </a:rPr>
            <a:t>for</a:t>
          </a:r>
          <a:r>
            <a:rPr lang="en-US" sz="1200" b="0" i="0" dirty="0"/>
            <a:t> improved reliability in mobility</a:t>
          </a:r>
        </a:p>
      </dgm:t>
    </dgm:pt>
    <dgm:pt modelId="{58F0DBBA-E63F-466D-AE8D-3B2DD00F3519}" type="parTrans" cxnId="{227F79A8-0F48-47FE-9AC8-FF89DC3A4193}">
      <dgm:prSet/>
      <dgm:spPr/>
      <dgm:t>
        <a:bodyPr/>
        <a:lstStyle/>
        <a:p>
          <a:endParaRPr lang="en-US"/>
        </a:p>
      </dgm:t>
    </dgm:pt>
    <dgm:pt modelId="{57F18D7A-8355-4D39-8103-36D525FF0C2A}" type="sibTrans" cxnId="{227F79A8-0F48-47FE-9AC8-FF89DC3A4193}">
      <dgm:prSet/>
      <dgm:spPr/>
      <dgm:t>
        <a:bodyPr/>
        <a:lstStyle/>
        <a:p>
          <a:endParaRPr lang="en-US"/>
        </a:p>
      </dgm:t>
    </dgm:pt>
    <dgm:pt modelId="{21EA0B68-8056-46CC-97D5-4216B01B9770}">
      <dgm:prSet custT="1"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en-US" sz="1200" b="1" i="0"/>
            <a:t>NTN enhancement</a:t>
          </a:r>
          <a:r>
            <a:rPr lang="en-US" sz="1200" b="0" i="0"/>
            <a:t> for IoT</a:t>
          </a:r>
        </a:p>
      </dgm:t>
    </dgm:pt>
    <dgm:pt modelId="{C16C30E0-68AE-45FC-A6F5-CECA26C19D5E}" type="parTrans" cxnId="{91210797-B8E2-4752-997A-6F53F7271F82}">
      <dgm:prSet/>
      <dgm:spPr/>
      <dgm:t>
        <a:bodyPr/>
        <a:lstStyle/>
        <a:p>
          <a:endParaRPr lang="en-US"/>
        </a:p>
      </dgm:t>
    </dgm:pt>
    <dgm:pt modelId="{B81F4AD3-0264-415A-B81D-2F1E0367A4B1}" type="sibTrans" cxnId="{91210797-B8E2-4752-997A-6F53F7271F82}">
      <dgm:prSet/>
      <dgm:spPr/>
      <dgm:t>
        <a:bodyPr/>
        <a:lstStyle/>
        <a:p>
          <a:endParaRPr lang="en-US"/>
        </a:p>
      </dgm:t>
    </dgm:pt>
    <dgm:pt modelId="{1992006C-B8E3-4852-A5C4-F1AE2EE5FA45}" type="pres">
      <dgm:prSet presAssocID="{B8367604-C14C-42C5-B5D1-5A8149EA1041}" presName="theList" presStyleCnt="0">
        <dgm:presLayoutVars>
          <dgm:dir/>
          <dgm:animLvl val="lvl"/>
          <dgm:resizeHandles val="exact"/>
        </dgm:presLayoutVars>
      </dgm:prSet>
      <dgm:spPr/>
    </dgm:pt>
    <dgm:pt modelId="{D1FAABB4-8356-4894-A345-D95F3FB02A03}" type="pres">
      <dgm:prSet presAssocID="{120674D3-8218-4005-AEA8-45FD1B1EF216}" presName="compNode" presStyleCnt="0"/>
      <dgm:spPr/>
    </dgm:pt>
    <dgm:pt modelId="{416840B2-E776-4650-8EDA-CE8C4DCF6C97}" type="pres">
      <dgm:prSet presAssocID="{120674D3-8218-4005-AEA8-45FD1B1EF216}" presName="aNode" presStyleLbl="bgShp" presStyleIdx="0" presStyleCnt="3"/>
      <dgm:spPr/>
    </dgm:pt>
    <dgm:pt modelId="{614F8E77-1810-4868-B28F-A0B16A622859}" type="pres">
      <dgm:prSet presAssocID="{120674D3-8218-4005-AEA8-45FD1B1EF216}" presName="textNode" presStyleLbl="bgShp" presStyleIdx="0" presStyleCnt="3"/>
      <dgm:spPr/>
    </dgm:pt>
    <dgm:pt modelId="{E210EA69-D986-4C1B-B9B7-B379BC14A219}" type="pres">
      <dgm:prSet presAssocID="{120674D3-8218-4005-AEA8-45FD1B1EF216}" presName="compChildNode" presStyleCnt="0"/>
      <dgm:spPr/>
    </dgm:pt>
    <dgm:pt modelId="{B0CCEEE3-FF5D-440D-A756-CE378F62B6E0}" type="pres">
      <dgm:prSet presAssocID="{120674D3-8218-4005-AEA8-45FD1B1EF216}" presName="theInnerList" presStyleCnt="0"/>
      <dgm:spPr/>
    </dgm:pt>
    <dgm:pt modelId="{C01F2076-C338-4E72-A40A-7F65869702A7}" type="pres">
      <dgm:prSet presAssocID="{15C5433E-FF40-4FAA-8871-39BB19510810}" presName="childNode" presStyleLbl="node1" presStyleIdx="0" presStyleCnt="8">
        <dgm:presLayoutVars>
          <dgm:bulletEnabled val="1"/>
        </dgm:presLayoutVars>
      </dgm:prSet>
      <dgm:spPr/>
    </dgm:pt>
    <dgm:pt modelId="{DF61CDDE-1C85-4689-BD69-F63401F47DB0}" type="pres">
      <dgm:prSet presAssocID="{15C5433E-FF40-4FAA-8871-39BB19510810}" presName="aSpace2" presStyleCnt="0"/>
      <dgm:spPr/>
    </dgm:pt>
    <dgm:pt modelId="{3796FFDA-676F-4229-8237-DA130D5AD4E7}" type="pres">
      <dgm:prSet presAssocID="{984BF7BD-8A3D-4556-B740-FF86A6BD60A0}" presName="childNode" presStyleLbl="node1" presStyleIdx="1" presStyleCnt="8">
        <dgm:presLayoutVars>
          <dgm:bulletEnabled val="1"/>
        </dgm:presLayoutVars>
      </dgm:prSet>
      <dgm:spPr/>
    </dgm:pt>
    <dgm:pt modelId="{0384816A-34B8-40CC-BF15-D7180BC2BBD3}" type="pres">
      <dgm:prSet presAssocID="{984BF7BD-8A3D-4556-B740-FF86A6BD60A0}" presName="aSpace2" presStyleCnt="0"/>
      <dgm:spPr/>
    </dgm:pt>
    <dgm:pt modelId="{8D71EB2A-5812-4BBB-8D45-0FFEC77F70A4}" type="pres">
      <dgm:prSet presAssocID="{5CB573AB-A506-44E9-90A2-3F948F9495E9}" presName="childNode" presStyleLbl="node1" presStyleIdx="2" presStyleCnt="8">
        <dgm:presLayoutVars>
          <dgm:bulletEnabled val="1"/>
        </dgm:presLayoutVars>
      </dgm:prSet>
      <dgm:spPr/>
    </dgm:pt>
    <dgm:pt modelId="{0DB4D1F8-B3CE-4D1F-8202-8ABBB7CA776D}" type="pres">
      <dgm:prSet presAssocID="{120674D3-8218-4005-AEA8-45FD1B1EF216}" presName="aSpace" presStyleCnt="0"/>
      <dgm:spPr/>
    </dgm:pt>
    <dgm:pt modelId="{167F5053-7B0E-45C7-84DB-FD11E0746F1D}" type="pres">
      <dgm:prSet presAssocID="{639040FA-8B3F-4330-9D69-9A8A547CE372}" presName="compNode" presStyleCnt="0"/>
      <dgm:spPr/>
    </dgm:pt>
    <dgm:pt modelId="{D09D66E8-6395-4C89-9BF1-AF9AD1114DB2}" type="pres">
      <dgm:prSet presAssocID="{639040FA-8B3F-4330-9D69-9A8A547CE372}" presName="aNode" presStyleLbl="bgShp" presStyleIdx="1" presStyleCnt="3"/>
      <dgm:spPr/>
    </dgm:pt>
    <dgm:pt modelId="{72BA36DA-CE00-4D5B-A16B-85DA6BCD9054}" type="pres">
      <dgm:prSet presAssocID="{639040FA-8B3F-4330-9D69-9A8A547CE372}" presName="textNode" presStyleLbl="bgShp" presStyleIdx="1" presStyleCnt="3"/>
      <dgm:spPr/>
    </dgm:pt>
    <dgm:pt modelId="{739FF184-C06A-48C2-A7B7-A9440627DFC0}" type="pres">
      <dgm:prSet presAssocID="{639040FA-8B3F-4330-9D69-9A8A547CE372}" presName="compChildNode" presStyleCnt="0"/>
      <dgm:spPr/>
    </dgm:pt>
    <dgm:pt modelId="{82E72319-F1EA-4FA5-A9C3-C11C00C5612A}" type="pres">
      <dgm:prSet presAssocID="{639040FA-8B3F-4330-9D69-9A8A547CE372}" presName="theInnerList" presStyleCnt="0"/>
      <dgm:spPr/>
    </dgm:pt>
    <dgm:pt modelId="{2158E1AF-3A26-418D-B860-566DC5BEC5DB}" type="pres">
      <dgm:prSet presAssocID="{8FC3C2C7-0DDC-441D-A2F7-B09645395435}" presName="childNode" presStyleLbl="node1" presStyleIdx="3" presStyleCnt="8">
        <dgm:presLayoutVars>
          <dgm:bulletEnabled val="1"/>
        </dgm:presLayoutVars>
      </dgm:prSet>
      <dgm:spPr/>
    </dgm:pt>
    <dgm:pt modelId="{F67E055B-FB85-4C19-9D2C-174367E94DDD}" type="pres">
      <dgm:prSet presAssocID="{8FC3C2C7-0DDC-441D-A2F7-B09645395435}" presName="aSpace2" presStyleCnt="0"/>
      <dgm:spPr/>
    </dgm:pt>
    <dgm:pt modelId="{F212D6D3-5643-4980-A50E-D6808F69623D}" type="pres">
      <dgm:prSet presAssocID="{21EA0B68-8056-46CC-97D5-4216B01B9770}" presName="childNode" presStyleLbl="node1" presStyleIdx="4" presStyleCnt="8">
        <dgm:presLayoutVars>
          <dgm:bulletEnabled val="1"/>
        </dgm:presLayoutVars>
      </dgm:prSet>
      <dgm:spPr/>
    </dgm:pt>
    <dgm:pt modelId="{E84BC216-227D-456F-9BC2-8550452CEDB2}" type="pres">
      <dgm:prSet presAssocID="{639040FA-8B3F-4330-9D69-9A8A547CE372}" presName="aSpace" presStyleCnt="0"/>
      <dgm:spPr/>
    </dgm:pt>
    <dgm:pt modelId="{3DF39027-DB9E-4568-B8D1-3A4AB224AE2A}" type="pres">
      <dgm:prSet presAssocID="{6F227630-6460-472F-A392-B13B8D48782B}" presName="compNode" presStyleCnt="0"/>
      <dgm:spPr/>
    </dgm:pt>
    <dgm:pt modelId="{6CF9E561-AFA9-4506-B7F3-E74B8EA365AF}" type="pres">
      <dgm:prSet presAssocID="{6F227630-6460-472F-A392-B13B8D48782B}" presName="aNode" presStyleLbl="bgShp" presStyleIdx="2" presStyleCnt="3"/>
      <dgm:spPr/>
    </dgm:pt>
    <dgm:pt modelId="{E3F88D4F-7BAE-44A9-A3E8-348E031522D8}" type="pres">
      <dgm:prSet presAssocID="{6F227630-6460-472F-A392-B13B8D48782B}" presName="textNode" presStyleLbl="bgShp" presStyleIdx="2" presStyleCnt="3"/>
      <dgm:spPr/>
    </dgm:pt>
    <dgm:pt modelId="{8110BF1D-564A-4C3B-AA22-11CAAA51D03F}" type="pres">
      <dgm:prSet presAssocID="{6F227630-6460-472F-A392-B13B8D48782B}" presName="compChildNode" presStyleCnt="0"/>
      <dgm:spPr/>
    </dgm:pt>
    <dgm:pt modelId="{75167D53-5A08-4C34-85DE-D043F7B957F9}" type="pres">
      <dgm:prSet presAssocID="{6F227630-6460-472F-A392-B13B8D48782B}" presName="theInnerList" presStyleCnt="0"/>
      <dgm:spPr/>
    </dgm:pt>
    <dgm:pt modelId="{6C16A9FE-4C44-4857-9D96-94ADF5489006}" type="pres">
      <dgm:prSet presAssocID="{57B004D1-20F6-488A-BDD6-338E49AF4527}" presName="childNode" presStyleLbl="node1" presStyleIdx="5" presStyleCnt="8">
        <dgm:presLayoutVars>
          <dgm:bulletEnabled val="1"/>
        </dgm:presLayoutVars>
      </dgm:prSet>
      <dgm:spPr/>
    </dgm:pt>
    <dgm:pt modelId="{60FF61B1-0BC1-4EBF-82C6-808F4E677875}" type="pres">
      <dgm:prSet presAssocID="{57B004D1-20F6-488A-BDD6-338E49AF4527}" presName="aSpace2" presStyleCnt="0"/>
      <dgm:spPr/>
    </dgm:pt>
    <dgm:pt modelId="{CCB4647D-C9BF-4FBF-A014-F7311522097C}" type="pres">
      <dgm:prSet presAssocID="{473977F3-7E16-48EA-A049-E5EB953FCA04}" presName="childNode" presStyleLbl="node1" presStyleIdx="6" presStyleCnt="8">
        <dgm:presLayoutVars>
          <dgm:bulletEnabled val="1"/>
        </dgm:presLayoutVars>
      </dgm:prSet>
      <dgm:spPr/>
    </dgm:pt>
    <dgm:pt modelId="{EF2C81AC-8DE8-4E1C-A659-E7D490523EDB}" type="pres">
      <dgm:prSet presAssocID="{473977F3-7E16-48EA-A049-E5EB953FCA04}" presName="aSpace2" presStyleCnt="0"/>
      <dgm:spPr/>
    </dgm:pt>
    <dgm:pt modelId="{C38A2914-2D72-4F37-936A-49A626983183}" type="pres">
      <dgm:prSet presAssocID="{EB095230-B4F0-4964-9A9C-A1E4F69AB8B7}" presName="childNode" presStyleLbl="node1" presStyleIdx="7" presStyleCnt="8">
        <dgm:presLayoutVars>
          <dgm:bulletEnabled val="1"/>
        </dgm:presLayoutVars>
      </dgm:prSet>
      <dgm:spPr/>
    </dgm:pt>
  </dgm:ptLst>
  <dgm:cxnLst>
    <dgm:cxn modelId="{07379604-05BF-463E-A53C-BF62542B903F}" srcId="{120674D3-8218-4005-AEA8-45FD1B1EF216}" destId="{984BF7BD-8A3D-4556-B740-FF86A6BD60A0}" srcOrd="1" destOrd="0" parTransId="{0EC8E1CC-A2E9-4C1E-8BC6-9AC35F409D89}" sibTransId="{4A2D2ABF-AC43-40B1-90FB-A1FDDD4BCCA9}"/>
    <dgm:cxn modelId="{1DBDC20C-63DE-44E3-91A0-E048AAD06834}" type="presOf" srcId="{21EA0B68-8056-46CC-97D5-4216B01B9770}" destId="{F212D6D3-5643-4980-A50E-D6808F69623D}" srcOrd="0" destOrd="0" presId="urn:microsoft.com/office/officeart/2005/8/layout/lProcess2"/>
    <dgm:cxn modelId="{F2E90610-3312-4711-ACC7-02BC01940CD7}" type="presOf" srcId="{120674D3-8218-4005-AEA8-45FD1B1EF216}" destId="{614F8E77-1810-4868-B28F-A0B16A622859}" srcOrd="1" destOrd="0" presId="urn:microsoft.com/office/officeart/2005/8/layout/lProcess2"/>
    <dgm:cxn modelId="{8C957C1C-F972-428B-BC64-3118778C5088}" type="presOf" srcId="{639040FA-8B3F-4330-9D69-9A8A547CE372}" destId="{D09D66E8-6395-4C89-9BF1-AF9AD1114DB2}" srcOrd="0" destOrd="0" presId="urn:microsoft.com/office/officeart/2005/8/layout/lProcess2"/>
    <dgm:cxn modelId="{BE58D72D-E827-4E3D-9695-B04B0FC6759B}" type="presOf" srcId="{984BF7BD-8A3D-4556-B740-FF86A6BD60A0}" destId="{3796FFDA-676F-4229-8237-DA130D5AD4E7}" srcOrd="0" destOrd="0" presId="urn:microsoft.com/office/officeart/2005/8/layout/lProcess2"/>
    <dgm:cxn modelId="{22FA6136-7F0F-40B7-9480-5C33F55E9AC7}" type="presOf" srcId="{B8367604-C14C-42C5-B5D1-5A8149EA1041}" destId="{1992006C-B8E3-4852-A5C4-F1AE2EE5FA45}" srcOrd="0" destOrd="0" presId="urn:microsoft.com/office/officeart/2005/8/layout/lProcess2"/>
    <dgm:cxn modelId="{970C3639-73FF-40F9-AF62-ECF074A4333B}" srcId="{639040FA-8B3F-4330-9D69-9A8A547CE372}" destId="{8FC3C2C7-0DDC-441D-A2F7-B09645395435}" srcOrd="0" destOrd="0" parTransId="{4C7750CE-01F8-495E-B3A3-5D722C04D035}" sibTransId="{F4851310-0083-4C42-94E5-36662E4F441C}"/>
    <dgm:cxn modelId="{7653483B-7F6B-4837-B693-C74CC30FA145}" type="presOf" srcId="{57B004D1-20F6-488A-BDD6-338E49AF4527}" destId="{6C16A9FE-4C44-4857-9D96-94ADF5489006}" srcOrd="0" destOrd="0" presId="urn:microsoft.com/office/officeart/2005/8/layout/lProcess2"/>
    <dgm:cxn modelId="{B192005B-69FA-4AEA-955C-938DB3005195}" type="presOf" srcId="{6F227630-6460-472F-A392-B13B8D48782B}" destId="{6CF9E561-AFA9-4506-B7F3-E74B8EA365AF}" srcOrd="0" destOrd="0" presId="urn:microsoft.com/office/officeart/2005/8/layout/lProcess2"/>
    <dgm:cxn modelId="{6C8DCB42-C02A-446F-B00F-0D1A594D8202}" type="presOf" srcId="{120674D3-8218-4005-AEA8-45FD1B1EF216}" destId="{416840B2-E776-4650-8EDA-CE8C4DCF6C97}" srcOrd="0" destOrd="0" presId="urn:microsoft.com/office/officeart/2005/8/layout/lProcess2"/>
    <dgm:cxn modelId="{4370B265-95ED-4A9E-ADA2-93F0512395B8}" type="presOf" srcId="{EB095230-B4F0-4964-9A9C-A1E4F69AB8B7}" destId="{C38A2914-2D72-4F37-936A-49A626983183}" srcOrd="0" destOrd="0" presId="urn:microsoft.com/office/officeart/2005/8/layout/lProcess2"/>
    <dgm:cxn modelId="{FB157E68-1838-426E-AD14-A199CF0E3E52}" srcId="{120674D3-8218-4005-AEA8-45FD1B1EF216}" destId="{15C5433E-FF40-4FAA-8871-39BB19510810}" srcOrd="0" destOrd="0" parTransId="{582C92C0-9169-45BC-A417-1F6FAE743A37}" sibTransId="{5DF846DF-DBF1-475B-B310-08268F26B6A2}"/>
    <dgm:cxn modelId="{95E2067F-D4DF-448C-A455-130501729BA6}" type="presOf" srcId="{8FC3C2C7-0DDC-441D-A2F7-B09645395435}" destId="{2158E1AF-3A26-418D-B860-566DC5BEC5DB}" srcOrd="0" destOrd="0" presId="urn:microsoft.com/office/officeart/2005/8/layout/lProcess2"/>
    <dgm:cxn modelId="{91210797-B8E2-4752-997A-6F53F7271F82}" srcId="{639040FA-8B3F-4330-9D69-9A8A547CE372}" destId="{21EA0B68-8056-46CC-97D5-4216B01B9770}" srcOrd="1" destOrd="0" parTransId="{C16C30E0-68AE-45FC-A6F5-CECA26C19D5E}" sibTransId="{B81F4AD3-0264-415A-B81D-2F1E0367A4B1}"/>
    <dgm:cxn modelId="{673620A2-859E-4D72-BD15-DD4BF4B116DE}" type="presOf" srcId="{6F227630-6460-472F-A392-B13B8D48782B}" destId="{E3F88D4F-7BAE-44A9-A3E8-348E031522D8}" srcOrd="1" destOrd="0" presId="urn:microsoft.com/office/officeart/2005/8/layout/lProcess2"/>
    <dgm:cxn modelId="{227F79A8-0F48-47FE-9AC8-FF89DC3A4193}" srcId="{6F227630-6460-472F-A392-B13B8D48782B}" destId="{EB095230-B4F0-4964-9A9C-A1E4F69AB8B7}" srcOrd="2" destOrd="0" parTransId="{58F0DBBA-E63F-466D-AE8D-3B2DD00F3519}" sibTransId="{57F18D7A-8355-4D39-8103-36D525FF0C2A}"/>
    <dgm:cxn modelId="{53A893BC-3D45-4601-B2DB-E00E32AB0BB4}" srcId="{B8367604-C14C-42C5-B5D1-5A8149EA1041}" destId="{6F227630-6460-472F-A392-B13B8D48782B}" srcOrd="2" destOrd="0" parTransId="{17ABF1DF-5F8D-4C46-84BB-BCB0DBB1EF29}" sibTransId="{4C95BCEC-D1AC-4AFC-89F8-166EAB2EB170}"/>
    <dgm:cxn modelId="{99F82CC4-4EDB-4471-9960-A97E9522874C}" srcId="{B8367604-C14C-42C5-B5D1-5A8149EA1041}" destId="{120674D3-8218-4005-AEA8-45FD1B1EF216}" srcOrd="0" destOrd="0" parTransId="{39C425A6-4FB7-4F4E-92D9-A0A850931543}" sibTransId="{6AF32146-360A-4628-80BE-968D3C29D035}"/>
    <dgm:cxn modelId="{7A8365C4-3F16-4570-AB10-413A53C095BE}" srcId="{6F227630-6460-472F-A392-B13B8D48782B}" destId="{57B004D1-20F6-488A-BDD6-338E49AF4527}" srcOrd="0" destOrd="0" parTransId="{E945CF35-F914-4A42-A830-A5DA530F0638}" sibTransId="{C8015C55-3653-400E-868F-2A8CD1FC4904}"/>
    <dgm:cxn modelId="{CC0F83C8-84CF-480B-91AF-5555D9DFAA07}" srcId="{B8367604-C14C-42C5-B5D1-5A8149EA1041}" destId="{639040FA-8B3F-4330-9D69-9A8A547CE372}" srcOrd="1" destOrd="0" parTransId="{18B3756E-7B67-4AD7-864D-2EA06EF4BCCF}" sibTransId="{896650F1-3783-49AC-B20B-A4DB11EA0BD7}"/>
    <dgm:cxn modelId="{693349D3-708A-4C37-B895-4F5681BF0EF6}" type="presOf" srcId="{15C5433E-FF40-4FAA-8871-39BB19510810}" destId="{C01F2076-C338-4E72-A40A-7F65869702A7}" srcOrd="0" destOrd="0" presId="urn:microsoft.com/office/officeart/2005/8/layout/lProcess2"/>
    <dgm:cxn modelId="{F928DCD3-3C3F-4DDF-A6AB-63A180AE3AB6}" type="presOf" srcId="{639040FA-8B3F-4330-9D69-9A8A547CE372}" destId="{72BA36DA-CE00-4D5B-A16B-85DA6BCD9054}" srcOrd="1" destOrd="0" presId="urn:microsoft.com/office/officeart/2005/8/layout/lProcess2"/>
    <dgm:cxn modelId="{8670B0E5-4ACD-495B-9BA4-4EDFF3AC0438}" srcId="{120674D3-8218-4005-AEA8-45FD1B1EF216}" destId="{5CB573AB-A506-44E9-90A2-3F948F9495E9}" srcOrd="2" destOrd="0" parTransId="{C42213CF-CBFE-4F50-971B-2E89464FA4F7}" sibTransId="{C048B4CE-2914-41DC-B393-431A3D9F5005}"/>
    <dgm:cxn modelId="{F4236BF2-933D-4DFC-A8C6-4554E52FD8C7}" type="presOf" srcId="{5CB573AB-A506-44E9-90A2-3F948F9495E9}" destId="{8D71EB2A-5812-4BBB-8D45-0FFEC77F70A4}" srcOrd="0" destOrd="0" presId="urn:microsoft.com/office/officeart/2005/8/layout/lProcess2"/>
    <dgm:cxn modelId="{7771F9F2-5502-416F-9884-95B1396ED69C}" srcId="{6F227630-6460-472F-A392-B13B8D48782B}" destId="{473977F3-7E16-48EA-A049-E5EB953FCA04}" srcOrd="1" destOrd="0" parTransId="{8313FF18-E835-4752-B9C8-E66573CC9085}" sibTransId="{63035078-A73C-4F0B-AFFD-A6E4840D9C98}"/>
    <dgm:cxn modelId="{DFFDCEF9-118E-49FA-9FF9-15BD670E397A}" type="presOf" srcId="{473977F3-7E16-48EA-A049-E5EB953FCA04}" destId="{CCB4647D-C9BF-4FBF-A014-F7311522097C}" srcOrd="0" destOrd="0" presId="urn:microsoft.com/office/officeart/2005/8/layout/lProcess2"/>
    <dgm:cxn modelId="{5BA419CC-AFED-40A9-8BC0-4337839BE3DF}" type="presParOf" srcId="{1992006C-B8E3-4852-A5C4-F1AE2EE5FA45}" destId="{D1FAABB4-8356-4894-A345-D95F3FB02A03}" srcOrd="0" destOrd="0" presId="urn:microsoft.com/office/officeart/2005/8/layout/lProcess2"/>
    <dgm:cxn modelId="{C7742DD5-A9DA-4DDD-8753-EF49C39B8B33}" type="presParOf" srcId="{D1FAABB4-8356-4894-A345-D95F3FB02A03}" destId="{416840B2-E776-4650-8EDA-CE8C4DCF6C97}" srcOrd="0" destOrd="0" presId="urn:microsoft.com/office/officeart/2005/8/layout/lProcess2"/>
    <dgm:cxn modelId="{C026E66B-5156-4B98-AA81-A7626C4A829E}" type="presParOf" srcId="{D1FAABB4-8356-4894-A345-D95F3FB02A03}" destId="{614F8E77-1810-4868-B28F-A0B16A622859}" srcOrd="1" destOrd="0" presId="urn:microsoft.com/office/officeart/2005/8/layout/lProcess2"/>
    <dgm:cxn modelId="{6447CD60-6B8A-4B6C-876A-A97422F280D6}" type="presParOf" srcId="{D1FAABB4-8356-4894-A345-D95F3FB02A03}" destId="{E210EA69-D986-4C1B-B9B7-B379BC14A219}" srcOrd="2" destOrd="0" presId="urn:microsoft.com/office/officeart/2005/8/layout/lProcess2"/>
    <dgm:cxn modelId="{A827564D-5C3E-40AA-8976-F6422C6B5181}" type="presParOf" srcId="{E210EA69-D986-4C1B-B9B7-B379BC14A219}" destId="{B0CCEEE3-FF5D-440D-A756-CE378F62B6E0}" srcOrd="0" destOrd="0" presId="urn:microsoft.com/office/officeart/2005/8/layout/lProcess2"/>
    <dgm:cxn modelId="{E02AE3D0-C90E-49CC-A936-0BFF8F64D253}" type="presParOf" srcId="{B0CCEEE3-FF5D-440D-A756-CE378F62B6E0}" destId="{C01F2076-C338-4E72-A40A-7F65869702A7}" srcOrd="0" destOrd="0" presId="urn:microsoft.com/office/officeart/2005/8/layout/lProcess2"/>
    <dgm:cxn modelId="{D9DF2471-A4E4-4DD9-A459-9CDAD49CCB15}" type="presParOf" srcId="{B0CCEEE3-FF5D-440D-A756-CE378F62B6E0}" destId="{DF61CDDE-1C85-4689-BD69-F63401F47DB0}" srcOrd="1" destOrd="0" presId="urn:microsoft.com/office/officeart/2005/8/layout/lProcess2"/>
    <dgm:cxn modelId="{4B24AECB-0BB9-4074-9632-EC00D38CD981}" type="presParOf" srcId="{B0CCEEE3-FF5D-440D-A756-CE378F62B6E0}" destId="{3796FFDA-676F-4229-8237-DA130D5AD4E7}" srcOrd="2" destOrd="0" presId="urn:microsoft.com/office/officeart/2005/8/layout/lProcess2"/>
    <dgm:cxn modelId="{06B91127-65A5-4AB9-85F2-F746FD046567}" type="presParOf" srcId="{B0CCEEE3-FF5D-440D-A756-CE378F62B6E0}" destId="{0384816A-34B8-40CC-BF15-D7180BC2BBD3}" srcOrd="3" destOrd="0" presId="urn:microsoft.com/office/officeart/2005/8/layout/lProcess2"/>
    <dgm:cxn modelId="{567AB7F6-C5F3-4451-95DA-EB3EF6D7EA64}" type="presParOf" srcId="{B0CCEEE3-FF5D-440D-A756-CE378F62B6E0}" destId="{8D71EB2A-5812-4BBB-8D45-0FFEC77F70A4}" srcOrd="4" destOrd="0" presId="urn:microsoft.com/office/officeart/2005/8/layout/lProcess2"/>
    <dgm:cxn modelId="{F9217A8C-F401-449F-8648-7674B9E60C0B}" type="presParOf" srcId="{1992006C-B8E3-4852-A5C4-F1AE2EE5FA45}" destId="{0DB4D1F8-B3CE-4D1F-8202-8ABBB7CA776D}" srcOrd="1" destOrd="0" presId="urn:microsoft.com/office/officeart/2005/8/layout/lProcess2"/>
    <dgm:cxn modelId="{5A406F75-8753-403E-B00B-537370CA1DA8}" type="presParOf" srcId="{1992006C-B8E3-4852-A5C4-F1AE2EE5FA45}" destId="{167F5053-7B0E-45C7-84DB-FD11E0746F1D}" srcOrd="2" destOrd="0" presId="urn:microsoft.com/office/officeart/2005/8/layout/lProcess2"/>
    <dgm:cxn modelId="{5ECD9047-3909-4EEA-8F11-74C9C9DF5CCC}" type="presParOf" srcId="{167F5053-7B0E-45C7-84DB-FD11E0746F1D}" destId="{D09D66E8-6395-4C89-9BF1-AF9AD1114DB2}" srcOrd="0" destOrd="0" presId="urn:microsoft.com/office/officeart/2005/8/layout/lProcess2"/>
    <dgm:cxn modelId="{F8479946-B68D-4B84-8C89-354BE7BC74EF}" type="presParOf" srcId="{167F5053-7B0E-45C7-84DB-FD11E0746F1D}" destId="{72BA36DA-CE00-4D5B-A16B-85DA6BCD9054}" srcOrd="1" destOrd="0" presId="urn:microsoft.com/office/officeart/2005/8/layout/lProcess2"/>
    <dgm:cxn modelId="{799A45E8-136F-4027-8762-FD0F850A10CA}" type="presParOf" srcId="{167F5053-7B0E-45C7-84DB-FD11E0746F1D}" destId="{739FF184-C06A-48C2-A7B7-A9440627DFC0}" srcOrd="2" destOrd="0" presId="urn:microsoft.com/office/officeart/2005/8/layout/lProcess2"/>
    <dgm:cxn modelId="{68A7F9F0-657A-4BDE-95F1-B70C7C21BEB8}" type="presParOf" srcId="{739FF184-C06A-48C2-A7B7-A9440627DFC0}" destId="{82E72319-F1EA-4FA5-A9C3-C11C00C5612A}" srcOrd="0" destOrd="0" presId="urn:microsoft.com/office/officeart/2005/8/layout/lProcess2"/>
    <dgm:cxn modelId="{C5466D66-237E-4291-8B91-6197AC2B747B}" type="presParOf" srcId="{82E72319-F1EA-4FA5-A9C3-C11C00C5612A}" destId="{2158E1AF-3A26-418D-B860-566DC5BEC5DB}" srcOrd="0" destOrd="0" presId="urn:microsoft.com/office/officeart/2005/8/layout/lProcess2"/>
    <dgm:cxn modelId="{FC62D6FB-6FA8-4C1C-B2E3-A2E85D5C4766}" type="presParOf" srcId="{82E72319-F1EA-4FA5-A9C3-C11C00C5612A}" destId="{F67E055B-FB85-4C19-9D2C-174367E94DDD}" srcOrd="1" destOrd="0" presId="urn:microsoft.com/office/officeart/2005/8/layout/lProcess2"/>
    <dgm:cxn modelId="{07244C31-D2E3-4356-9D2D-A4CB94F9C92A}" type="presParOf" srcId="{82E72319-F1EA-4FA5-A9C3-C11C00C5612A}" destId="{F212D6D3-5643-4980-A50E-D6808F69623D}" srcOrd="2" destOrd="0" presId="urn:microsoft.com/office/officeart/2005/8/layout/lProcess2"/>
    <dgm:cxn modelId="{F96A0835-904C-46DE-B8CB-3A9BD4E3E515}" type="presParOf" srcId="{1992006C-B8E3-4852-A5C4-F1AE2EE5FA45}" destId="{E84BC216-227D-456F-9BC2-8550452CEDB2}" srcOrd="3" destOrd="0" presId="urn:microsoft.com/office/officeart/2005/8/layout/lProcess2"/>
    <dgm:cxn modelId="{EAF2E982-5C18-4D9B-9DCA-7578B17BB37E}" type="presParOf" srcId="{1992006C-B8E3-4852-A5C4-F1AE2EE5FA45}" destId="{3DF39027-DB9E-4568-B8D1-3A4AB224AE2A}" srcOrd="4" destOrd="0" presId="urn:microsoft.com/office/officeart/2005/8/layout/lProcess2"/>
    <dgm:cxn modelId="{2E9C3C58-DDFE-442D-862D-FDBDA4C50EFB}" type="presParOf" srcId="{3DF39027-DB9E-4568-B8D1-3A4AB224AE2A}" destId="{6CF9E561-AFA9-4506-B7F3-E74B8EA365AF}" srcOrd="0" destOrd="0" presId="urn:microsoft.com/office/officeart/2005/8/layout/lProcess2"/>
    <dgm:cxn modelId="{49A4AC8E-5DC1-4FAA-A2CC-3EBD026F5A1E}" type="presParOf" srcId="{3DF39027-DB9E-4568-B8D1-3A4AB224AE2A}" destId="{E3F88D4F-7BAE-44A9-A3E8-348E031522D8}" srcOrd="1" destOrd="0" presId="urn:microsoft.com/office/officeart/2005/8/layout/lProcess2"/>
    <dgm:cxn modelId="{12CB2BDE-F6DB-4207-882A-8D871ED040BA}" type="presParOf" srcId="{3DF39027-DB9E-4568-B8D1-3A4AB224AE2A}" destId="{8110BF1D-564A-4C3B-AA22-11CAAA51D03F}" srcOrd="2" destOrd="0" presId="urn:microsoft.com/office/officeart/2005/8/layout/lProcess2"/>
    <dgm:cxn modelId="{4D6E13DF-C7E1-4E75-B00A-50775126FC10}" type="presParOf" srcId="{8110BF1D-564A-4C3B-AA22-11CAAA51D03F}" destId="{75167D53-5A08-4C34-85DE-D043F7B957F9}" srcOrd="0" destOrd="0" presId="urn:microsoft.com/office/officeart/2005/8/layout/lProcess2"/>
    <dgm:cxn modelId="{31DCC6DF-95EC-40C1-BEC3-BEE68772A773}" type="presParOf" srcId="{75167D53-5A08-4C34-85DE-D043F7B957F9}" destId="{6C16A9FE-4C44-4857-9D96-94ADF5489006}" srcOrd="0" destOrd="0" presId="urn:microsoft.com/office/officeart/2005/8/layout/lProcess2"/>
    <dgm:cxn modelId="{030AAEA9-024C-4935-B575-AE0901DDF4F1}" type="presParOf" srcId="{75167D53-5A08-4C34-85DE-D043F7B957F9}" destId="{60FF61B1-0BC1-4EBF-82C6-808F4E677875}" srcOrd="1" destOrd="0" presId="urn:microsoft.com/office/officeart/2005/8/layout/lProcess2"/>
    <dgm:cxn modelId="{2709937C-0AF5-4A0A-837E-EE8EE04C03F9}" type="presParOf" srcId="{75167D53-5A08-4C34-85DE-D043F7B957F9}" destId="{CCB4647D-C9BF-4FBF-A014-F7311522097C}" srcOrd="2" destOrd="0" presId="urn:microsoft.com/office/officeart/2005/8/layout/lProcess2"/>
    <dgm:cxn modelId="{2DD1504A-2E78-41A2-A898-7D93B40F5C12}" type="presParOf" srcId="{75167D53-5A08-4C34-85DE-D043F7B957F9}" destId="{EF2C81AC-8DE8-4E1C-A659-E7D490523EDB}" srcOrd="3" destOrd="0" presId="urn:microsoft.com/office/officeart/2005/8/layout/lProcess2"/>
    <dgm:cxn modelId="{5BE56A9D-9EFF-4B63-B630-664FD863DB6D}" type="presParOf" srcId="{75167D53-5A08-4C34-85DE-D043F7B957F9}" destId="{C38A2914-2D72-4F37-936A-49A626983183}" srcOrd="4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8367604-C14C-42C5-B5D1-5A8149EA1041}" type="doc">
      <dgm:prSet loTypeId="urn:microsoft.com/office/officeart/2005/8/layout/lProcess2" loCatId="list" qsTypeId="urn:microsoft.com/office/officeart/2005/8/quickstyle/simple3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3D608513-F9C2-4B3B-8EAC-753A5FCF3D5D}">
      <dgm:prSet phldrT="[Text]" custT="1"/>
      <dgm:spPr/>
      <dgm:t>
        <a:bodyPr/>
        <a:lstStyle/>
        <a:p>
          <a:r>
            <a:rPr lang="en-US" sz="3400" b="0"/>
            <a:t>Ubiquitous Connectivity</a:t>
          </a:r>
        </a:p>
      </dgm:t>
    </dgm:pt>
    <dgm:pt modelId="{DB573B0E-8313-4C77-A75B-BBD721CBAE9D}" type="parTrans" cxnId="{D29FCD74-B090-488B-80C2-144E278A5AC0}">
      <dgm:prSet/>
      <dgm:spPr/>
      <dgm:t>
        <a:bodyPr/>
        <a:lstStyle/>
        <a:p>
          <a:endParaRPr lang="en-US"/>
        </a:p>
      </dgm:t>
    </dgm:pt>
    <dgm:pt modelId="{78115514-2E00-461D-9F1A-0AF68BF478F7}" type="sibTrans" cxnId="{D29FCD74-B090-488B-80C2-144E278A5AC0}">
      <dgm:prSet/>
      <dgm:spPr/>
      <dgm:t>
        <a:bodyPr/>
        <a:lstStyle/>
        <a:p>
          <a:endParaRPr lang="en-US"/>
        </a:p>
      </dgm:t>
    </dgm:pt>
    <dgm:pt modelId="{C6E91BF0-FA80-46F4-A45C-7247B8D153AE}">
      <dgm:prSet phldrT="[Text]" custT="1"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en-US" sz="1200" dirty="0"/>
            <a:t>Enhanced TN UL coverage through </a:t>
          </a:r>
          <a:r>
            <a:rPr lang="en-US" sz="1200" b="1" dirty="0"/>
            <a:t>better waveform and higher MIMO</a:t>
          </a:r>
        </a:p>
      </dgm:t>
    </dgm:pt>
    <dgm:pt modelId="{F4AE8A9E-AD30-4DAD-B9A9-4829028F79AD}" type="parTrans" cxnId="{A768AB6F-28E6-4D1E-824D-D483E842008A}">
      <dgm:prSet/>
      <dgm:spPr/>
      <dgm:t>
        <a:bodyPr/>
        <a:lstStyle/>
        <a:p>
          <a:endParaRPr lang="en-US"/>
        </a:p>
      </dgm:t>
    </dgm:pt>
    <dgm:pt modelId="{F7D1F647-68BE-4F8F-BE85-AC4C3DD66014}" type="sibTrans" cxnId="{A768AB6F-28E6-4D1E-824D-D483E842008A}">
      <dgm:prSet/>
      <dgm:spPr/>
      <dgm:t>
        <a:bodyPr/>
        <a:lstStyle/>
        <a:p>
          <a:endParaRPr lang="en-US"/>
        </a:p>
      </dgm:t>
    </dgm:pt>
    <dgm:pt modelId="{9C9E9197-9FBF-4D17-96C8-8400E3321EC2}">
      <dgm:prSet phldrT="[Text]" custT="1"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en-US" sz="1200" b="1" i="0" dirty="0"/>
            <a:t>Seamless Integration</a:t>
          </a:r>
          <a:r>
            <a:rPr lang="en-US" sz="1200" b="0" i="0" dirty="0"/>
            <a:t>: Terrestrial and satellite networks unite for uninterrupted global connectivity.</a:t>
          </a:r>
          <a:endParaRPr lang="en-US" sz="1200" dirty="0"/>
        </a:p>
      </dgm:t>
    </dgm:pt>
    <dgm:pt modelId="{0735B1FC-FBC4-4660-BF77-953DBC41053B}" type="parTrans" cxnId="{923DBE4E-A848-45B0-B856-7D967E4CEB2B}">
      <dgm:prSet/>
      <dgm:spPr/>
      <dgm:t>
        <a:bodyPr/>
        <a:lstStyle/>
        <a:p>
          <a:endParaRPr lang="en-US"/>
        </a:p>
      </dgm:t>
    </dgm:pt>
    <dgm:pt modelId="{A0B8394B-C1FE-4BF1-B0DB-E939F3198FE5}" type="sibTrans" cxnId="{923DBE4E-A848-45B0-B856-7D967E4CEB2B}">
      <dgm:prSet/>
      <dgm:spPr/>
      <dgm:t>
        <a:bodyPr/>
        <a:lstStyle/>
        <a:p>
          <a:endParaRPr lang="en-US"/>
        </a:p>
      </dgm:t>
    </dgm:pt>
    <dgm:pt modelId="{32D85623-E38D-4A6A-889F-167AA45B9EEF}">
      <dgm:prSet custT="1"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en-US" sz="1200" b="1" i="0" dirty="0"/>
            <a:t>Multi-Access Connectivity</a:t>
          </a:r>
          <a:r>
            <a:rPr lang="en-US" sz="1200" b="0" i="0" dirty="0"/>
            <a:t>: Integration of non-3GPP access methods broadens connectivity options and improves user experience.</a:t>
          </a:r>
        </a:p>
      </dgm:t>
    </dgm:pt>
    <dgm:pt modelId="{F4F44F75-DC5B-42D4-845A-FD627C8A63C4}" type="parTrans" cxnId="{1324A740-E971-4AF8-9505-73CAB8A3A3F7}">
      <dgm:prSet/>
      <dgm:spPr/>
      <dgm:t>
        <a:bodyPr/>
        <a:lstStyle/>
        <a:p>
          <a:endParaRPr lang="en-US"/>
        </a:p>
      </dgm:t>
    </dgm:pt>
    <dgm:pt modelId="{C6189540-360B-4893-AD96-7C5656BD1FED}" type="sibTrans" cxnId="{1324A740-E971-4AF8-9505-73CAB8A3A3F7}">
      <dgm:prSet/>
      <dgm:spPr/>
      <dgm:t>
        <a:bodyPr/>
        <a:lstStyle/>
        <a:p>
          <a:endParaRPr lang="en-US"/>
        </a:p>
      </dgm:t>
    </dgm:pt>
    <dgm:pt modelId="{CDB31360-5EA7-4B29-BA8C-6BD43773ACAB}">
      <dgm:prSet phldrT="[Text]" custT="1"/>
      <dgm:spPr/>
      <dgm:t>
        <a:bodyPr/>
        <a:lstStyle/>
        <a:p>
          <a:r>
            <a:rPr lang="en-US" sz="3400" b="0"/>
            <a:t>AI and communication</a:t>
          </a:r>
        </a:p>
      </dgm:t>
    </dgm:pt>
    <dgm:pt modelId="{9BE10FFD-AD61-4513-97A7-58038507ACFC}" type="parTrans" cxnId="{B3230B4E-A3A5-4248-BFE6-9649C73F5721}">
      <dgm:prSet/>
      <dgm:spPr/>
      <dgm:t>
        <a:bodyPr/>
        <a:lstStyle/>
        <a:p>
          <a:endParaRPr lang="en-US"/>
        </a:p>
      </dgm:t>
    </dgm:pt>
    <dgm:pt modelId="{3B513FCA-976A-4BAF-9753-B376A46775F4}" type="sibTrans" cxnId="{B3230B4E-A3A5-4248-BFE6-9649C73F5721}">
      <dgm:prSet/>
      <dgm:spPr/>
      <dgm:t>
        <a:bodyPr/>
        <a:lstStyle/>
        <a:p>
          <a:endParaRPr lang="en-US"/>
        </a:p>
      </dgm:t>
    </dgm:pt>
    <dgm:pt modelId="{25E99E2A-2C12-4831-91A0-FD8E7B4268AF}">
      <dgm:prSet phldrT="[Text]" custT="1"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en-US" sz="1200" b="1" i="0" dirty="0"/>
            <a:t>Evolution </a:t>
          </a:r>
          <a:r>
            <a:rPr lang="en-US" sz="1200" b="1" i="0" strike="noStrike" dirty="0"/>
            <a:t>AI for Network</a:t>
          </a:r>
          <a:r>
            <a:rPr lang="en-US" sz="1200" b="0" i="0" dirty="0"/>
            <a:t>: Dynamic </a:t>
          </a:r>
          <a:r>
            <a:rPr lang="en-US" sz="1200" b="0" i="0" dirty="0">
              <a:latin typeface="Arial"/>
            </a:rPr>
            <a:t>waveforms</a:t>
          </a:r>
          <a:r>
            <a:rPr lang="en-US" sz="1200" b="0" i="0" dirty="0"/>
            <a:t> adapting to the environment, CSI compression/prediction, beam forming and Air interface level positioning</a:t>
          </a:r>
          <a:endParaRPr lang="en-US" sz="1200" dirty="0"/>
        </a:p>
      </dgm:t>
    </dgm:pt>
    <dgm:pt modelId="{763B7F64-31DB-470B-887C-E31788E0F3D7}" type="parTrans" cxnId="{D71AA893-BD87-44F4-AF66-67DD4FABC0D5}">
      <dgm:prSet/>
      <dgm:spPr/>
      <dgm:t>
        <a:bodyPr/>
        <a:lstStyle/>
        <a:p>
          <a:endParaRPr lang="en-US"/>
        </a:p>
      </dgm:t>
    </dgm:pt>
    <dgm:pt modelId="{B7667320-E97E-4AFE-BE7A-E67B46C32B90}" type="sibTrans" cxnId="{D71AA893-BD87-44F4-AF66-67DD4FABC0D5}">
      <dgm:prSet/>
      <dgm:spPr/>
      <dgm:t>
        <a:bodyPr/>
        <a:lstStyle/>
        <a:p>
          <a:endParaRPr lang="en-US"/>
        </a:p>
      </dgm:t>
    </dgm:pt>
    <dgm:pt modelId="{A57B43FC-6E5B-490F-BCA6-76ABBF364648}">
      <dgm:prSet phldrT="[Text]" custT="1"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en-US" sz="1200" b="1" i="0"/>
            <a:t>AI for network operations: </a:t>
          </a:r>
          <a:r>
            <a:rPr lang="en-US" sz="1200" b="0" i="0"/>
            <a:t>Predictive network and network automation </a:t>
          </a:r>
          <a:endParaRPr lang="en-US" sz="1200"/>
        </a:p>
      </dgm:t>
    </dgm:pt>
    <dgm:pt modelId="{D0C1BB73-C470-47C7-9FF2-045C5E8A12C8}" type="parTrans" cxnId="{BD3185D8-E98F-4A42-96F6-0E9AD00E144E}">
      <dgm:prSet/>
      <dgm:spPr/>
      <dgm:t>
        <a:bodyPr/>
        <a:lstStyle/>
        <a:p>
          <a:endParaRPr lang="en-US"/>
        </a:p>
      </dgm:t>
    </dgm:pt>
    <dgm:pt modelId="{FC82AA57-BD50-40E3-83D7-B63F8311F9BF}" type="sibTrans" cxnId="{BD3185D8-E98F-4A42-96F6-0E9AD00E144E}">
      <dgm:prSet/>
      <dgm:spPr/>
      <dgm:t>
        <a:bodyPr/>
        <a:lstStyle/>
        <a:p>
          <a:endParaRPr lang="en-US"/>
        </a:p>
      </dgm:t>
    </dgm:pt>
    <dgm:pt modelId="{84EF8C71-70D7-4689-A13A-40B842B115C4}">
      <dgm:prSet phldrT="[Text]" custT="1"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en-US" sz="1200"/>
            <a:t>Support for </a:t>
          </a:r>
          <a:r>
            <a:rPr lang="en-US" sz="1200" b="1"/>
            <a:t>Network for AI</a:t>
          </a:r>
          <a:r>
            <a:rPr lang="en-US" sz="1200"/>
            <a:t>: Federated learning, distributed computing of core/access/edge</a:t>
          </a:r>
        </a:p>
      </dgm:t>
    </dgm:pt>
    <dgm:pt modelId="{7A6A8567-7016-4817-9224-2765B7732FE9}" type="parTrans" cxnId="{2B690D46-E4A3-4FA1-8DF3-6C5CCB38927A}">
      <dgm:prSet/>
      <dgm:spPr/>
      <dgm:t>
        <a:bodyPr/>
        <a:lstStyle/>
        <a:p>
          <a:endParaRPr lang="en-US"/>
        </a:p>
      </dgm:t>
    </dgm:pt>
    <dgm:pt modelId="{C9FB449C-18F6-4394-B635-8B3AAB7CCE4B}" type="sibTrans" cxnId="{2B690D46-E4A3-4FA1-8DF3-6C5CCB38927A}">
      <dgm:prSet/>
      <dgm:spPr/>
      <dgm:t>
        <a:bodyPr/>
        <a:lstStyle/>
        <a:p>
          <a:endParaRPr lang="en-US"/>
        </a:p>
      </dgm:t>
    </dgm:pt>
    <dgm:pt modelId="{C089CD5A-BB7A-48F7-B1C2-FB6E93FA179F}">
      <dgm:prSet custT="1"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en-US" sz="3400" b="0"/>
            <a:t>ISAC</a:t>
          </a:r>
          <a:endParaRPr lang="en-US" sz="3400" b="0" i="0"/>
        </a:p>
      </dgm:t>
    </dgm:pt>
    <dgm:pt modelId="{7E57BDC8-72BA-4BEE-8C9F-488859BA0BAB}" type="parTrans" cxnId="{44128FDB-9540-4CC6-9EEF-C31A02185B67}">
      <dgm:prSet/>
      <dgm:spPr/>
      <dgm:t>
        <a:bodyPr/>
        <a:lstStyle/>
        <a:p>
          <a:endParaRPr lang="en-US"/>
        </a:p>
      </dgm:t>
    </dgm:pt>
    <dgm:pt modelId="{D4346F22-C862-4252-8253-283356CE61C3}" type="sibTrans" cxnId="{44128FDB-9540-4CC6-9EEF-C31A02185B67}">
      <dgm:prSet/>
      <dgm:spPr/>
      <dgm:t>
        <a:bodyPr/>
        <a:lstStyle/>
        <a:p>
          <a:endParaRPr lang="en-US"/>
        </a:p>
      </dgm:t>
    </dgm:pt>
    <dgm:pt modelId="{AC0D118D-2D74-4EB3-8329-83EAC3306709}">
      <dgm:prSet phldrT="[Text]" custT="1"/>
      <dgm:spPr/>
      <dgm:t>
        <a:bodyPr/>
        <a:lstStyle/>
        <a:p>
          <a:pPr rtl="0">
            <a:buFont typeface="Arial" panose="020B0604020202020204" pitchFamily="34" charset="0"/>
            <a:buChar char="•"/>
          </a:pPr>
          <a:r>
            <a:rPr lang="en-US" sz="1200" b="1"/>
            <a:t>Network as Sensor</a:t>
          </a:r>
          <a:r>
            <a:rPr lang="en-US" sz="1200"/>
            <a:t>: Communication infrastructure doubles as a sensing platform for </a:t>
          </a:r>
          <a:r>
            <a:rPr lang="en-US" sz="1200">
              <a:latin typeface="Arial"/>
            </a:rPr>
            <a:t>3D spatial</a:t>
          </a:r>
          <a:r>
            <a:rPr lang="en-US" sz="1200"/>
            <a:t> awareness.</a:t>
          </a:r>
        </a:p>
      </dgm:t>
    </dgm:pt>
    <dgm:pt modelId="{676FF21D-228C-4826-8FCC-B88F9386B849}" type="parTrans" cxnId="{21E45AE8-CC70-4D02-B4E9-31F51BB61696}">
      <dgm:prSet/>
      <dgm:spPr/>
      <dgm:t>
        <a:bodyPr/>
        <a:lstStyle/>
        <a:p>
          <a:endParaRPr lang="en-US"/>
        </a:p>
      </dgm:t>
    </dgm:pt>
    <dgm:pt modelId="{4BEA53B6-317F-413B-A725-7557A9D4D388}" type="sibTrans" cxnId="{21E45AE8-CC70-4D02-B4E9-31F51BB61696}">
      <dgm:prSet/>
      <dgm:spPr/>
      <dgm:t>
        <a:bodyPr/>
        <a:lstStyle/>
        <a:p>
          <a:endParaRPr lang="en-US"/>
        </a:p>
      </dgm:t>
    </dgm:pt>
    <dgm:pt modelId="{2AD9B0FD-8EC0-4E35-AA67-EA649F4CAB66}">
      <dgm:prSet custT="1"/>
      <dgm:spPr/>
      <dgm:t>
        <a:bodyPr/>
        <a:lstStyle/>
        <a:p>
          <a:pPr>
            <a:buFont typeface="Calibri" panose="020F0502020204030204" pitchFamily="34" charset="0"/>
            <a:buChar char="-"/>
          </a:pPr>
          <a:r>
            <a:rPr lang="en-US" sz="1200" b="1"/>
            <a:t>Enhanced Functionality</a:t>
          </a:r>
          <a:r>
            <a:rPr lang="en-US" sz="1200"/>
            <a:t>: Precise object detection and localization.</a:t>
          </a:r>
        </a:p>
      </dgm:t>
    </dgm:pt>
    <dgm:pt modelId="{2D19F7DB-C1C3-4D94-8DB5-4D3AA068A186}" type="parTrans" cxnId="{76D8FD24-C765-4D80-8982-D0238374F19A}">
      <dgm:prSet/>
      <dgm:spPr/>
      <dgm:t>
        <a:bodyPr/>
        <a:lstStyle/>
        <a:p>
          <a:endParaRPr lang="en-US"/>
        </a:p>
      </dgm:t>
    </dgm:pt>
    <dgm:pt modelId="{ACA589D9-442C-4DC7-8B3E-590CD61F754F}" type="sibTrans" cxnId="{76D8FD24-C765-4D80-8982-D0238374F19A}">
      <dgm:prSet/>
      <dgm:spPr/>
      <dgm:t>
        <a:bodyPr/>
        <a:lstStyle/>
        <a:p>
          <a:endParaRPr lang="en-US"/>
        </a:p>
      </dgm:t>
    </dgm:pt>
    <dgm:pt modelId="{F0FE0982-58C0-4E5E-8D6A-15FB754B5BAA}">
      <dgm:prSet custT="1"/>
      <dgm:spPr/>
      <dgm:t>
        <a:bodyPr/>
        <a:lstStyle/>
        <a:p>
          <a:pPr>
            <a:buFont typeface="Calibri" panose="020F0502020204030204" pitchFamily="34" charset="0"/>
            <a:buChar char="-"/>
          </a:pPr>
          <a:r>
            <a:rPr lang="en-US" sz="1200" b="1" dirty="0"/>
            <a:t>Diverse Applications</a:t>
          </a:r>
          <a:r>
            <a:rPr lang="en-US" sz="1200" dirty="0"/>
            <a:t>: interfaces for Object identification and velocity with AI enhanced applications</a:t>
          </a:r>
        </a:p>
      </dgm:t>
    </dgm:pt>
    <dgm:pt modelId="{634DBCF3-335A-4298-BB21-D324C099D7D6}" type="parTrans" cxnId="{C6C02734-32A6-4727-AC8C-188E565AE2B2}">
      <dgm:prSet/>
      <dgm:spPr/>
      <dgm:t>
        <a:bodyPr/>
        <a:lstStyle/>
        <a:p>
          <a:endParaRPr lang="en-US"/>
        </a:p>
      </dgm:t>
    </dgm:pt>
    <dgm:pt modelId="{21F4C120-9D20-4526-B638-B533FD403715}" type="sibTrans" cxnId="{C6C02734-32A6-4727-AC8C-188E565AE2B2}">
      <dgm:prSet/>
      <dgm:spPr/>
      <dgm:t>
        <a:bodyPr/>
        <a:lstStyle/>
        <a:p>
          <a:endParaRPr lang="en-US"/>
        </a:p>
      </dgm:t>
    </dgm:pt>
    <dgm:pt modelId="{0367EBCE-43E3-4BAF-9788-E46C41F9403E}">
      <dgm:prSet custT="1"/>
      <dgm:spPr/>
      <dgm:t>
        <a:bodyPr/>
        <a:lstStyle/>
        <a:p>
          <a:pPr>
            <a:buFont typeface="Calibri" panose="020F0502020204030204" pitchFamily="34" charset="0"/>
            <a:buChar char="-"/>
          </a:pPr>
          <a:r>
            <a:rPr lang="en-US" sz="1200"/>
            <a:t>Study of </a:t>
          </a:r>
          <a:r>
            <a:rPr lang="en-US" sz="1200" b="1"/>
            <a:t>RIS</a:t>
          </a:r>
          <a:r>
            <a:rPr lang="en-US" sz="1200"/>
            <a:t> in sensing and </a:t>
          </a:r>
          <a:r>
            <a:rPr lang="en-US" sz="1200" b="1"/>
            <a:t>Sub-THz sensing</a:t>
          </a:r>
        </a:p>
      </dgm:t>
    </dgm:pt>
    <dgm:pt modelId="{31D62D9B-90CB-440E-9207-72F5082950B3}" type="parTrans" cxnId="{8EE903BF-61E9-40F0-BFA6-5BF47DE80A8E}">
      <dgm:prSet/>
      <dgm:spPr/>
      <dgm:t>
        <a:bodyPr/>
        <a:lstStyle/>
        <a:p>
          <a:endParaRPr lang="en-US"/>
        </a:p>
      </dgm:t>
    </dgm:pt>
    <dgm:pt modelId="{BD923751-E555-472C-AB51-1C180628637D}" type="sibTrans" cxnId="{8EE903BF-61E9-40F0-BFA6-5BF47DE80A8E}">
      <dgm:prSet/>
      <dgm:spPr/>
      <dgm:t>
        <a:bodyPr/>
        <a:lstStyle/>
        <a:p>
          <a:endParaRPr lang="en-US"/>
        </a:p>
      </dgm:t>
    </dgm:pt>
    <dgm:pt modelId="{43658C6E-237D-44C4-B342-CCB1BAC1CF13}" type="pres">
      <dgm:prSet presAssocID="{B8367604-C14C-42C5-B5D1-5A8149EA1041}" presName="theList" presStyleCnt="0">
        <dgm:presLayoutVars>
          <dgm:dir/>
          <dgm:animLvl val="lvl"/>
          <dgm:resizeHandles val="exact"/>
        </dgm:presLayoutVars>
      </dgm:prSet>
      <dgm:spPr/>
    </dgm:pt>
    <dgm:pt modelId="{7E7258AE-6254-43FD-8DEF-C0AF17B70329}" type="pres">
      <dgm:prSet presAssocID="{3D608513-F9C2-4B3B-8EAC-753A5FCF3D5D}" presName="compNode" presStyleCnt="0"/>
      <dgm:spPr/>
    </dgm:pt>
    <dgm:pt modelId="{9F404489-D797-4ACF-8E20-14BFF11BA271}" type="pres">
      <dgm:prSet presAssocID="{3D608513-F9C2-4B3B-8EAC-753A5FCF3D5D}" presName="aNode" presStyleLbl="bgShp" presStyleIdx="0" presStyleCnt="3" custLinFactNeighborX="1155"/>
      <dgm:spPr/>
    </dgm:pt>
    <dgm:pt modelId="{8E136C35-ED8E-4C23-AE21-3B02DB2713D6}" type="pres">
      <dgm:prSet presAssocID="{3D608513-F9C2-4B3B-8EAC-753A5FCF3D5D}" presName="textNode" presStyleLbl="bgShp" presStyleIdx="0" presStyleCnt="3"/>
      <dgm:spPr/>
    </dgm:pt>
    <dgm:pt modelId="{79ABF4B4-89A9-4399-98CF-A5DF135E7E23}" type="pres">
      <dgm:prSet presAssocID="{3D608513-F9C2-4B3B-8EAC-753A5FCF3D5D}" presName="compChildNode" presStyleCnt="0"/>
      <dgm:spPr/>
    </dgm:pt>
    <dgm:pt modelId="{B8D5CBC0-2536-4872-8A7F-D74FE25F4F9A}" type="pres">
      <dgm:prSet presAssocID="{3D608513-F9C2-4B3B-8EAC-753A5FCF3D5D}" presName="theInnerList" presStyleCnt="0"/>
      <dgm:spPr/>
    </dgm:pt>
    <dgm:pt modelId="{73192753-13DD-49A5-BE00-3557B056D66B}" type="pres">
      <dgm:prSet presAssocID="{C6E91BF0-FA80-46F4-A45C-7247B8D153AE}" presName="childNode" presStyleLbl="node1" presStyleIdx="0" presStyleCnt="10" custLinFactY="-17555" custLinFactNeighborX="1444" custLinFactNeighborY="-100000">
        <dgm:presLayoutVars>
          <dgm:bulletEnabled val="1"/>
        </dgm:presLayoutVars>
      </dgm:prSet>
      <dgm:spPr/>
    </dgm:pt>
    <dgm:pt modelId="{0A4AB03B-0664-4E77-9F89-B954818F1EDB}" type="pres">
      <dgm:prSet presAssocID="{C6E91BF0-FA80-46F4-A45C-7247B8D153AE}" presName="aSpace2" presStyleCnt="0"/>
      <dgm:spPr/>
    </dgm:pt>
    <dgm:pt modelId="{F0CDF047-CE2D-4331-BF38-92EB6192DD1F}" type="pres">
      <dgm:prSet presAssocID="{9C9E9197-9FBF-4D17-96C8-8400E3321EC2}" presName="childNode" presStyleLbl="node1" presStyleIdx="1" presStyleCnt="10" custLinFactY="-10054" custLinFactNeighborX="2446" custLinFactNeighborY="-100000">
        <dgm:presLayoutVars>
          <dgm:bulletEnabled val="1"/>
        </dgm:presLayoutVars>
      </dgm:prSet>
      <dgm:spPr/>
    </dgm:pt>
    <dgm:pt modelId="{2F668281-6E89-4728-B0D6-3285E26556A7}" type="pres">
      <dgm:prSet presAssocID="{9C9E9197-9FBF-4D17-96C8-8400E3321EC2}" presName="aSpace2" presStyleCnt="0"/>
      <dgm:spPr/>
    </dgm:pt>
    <dgm:pt modelId="{3D78270E-E148-4ACA-AAB9-35E492F24DE5}" type="pres">
      <dgm:prSet presAssocID="{32D85623-E38D-4A6A-889F-167AA45B9EEF}" presName="childNode" presStyleLbl="node1" presStyleIdx="2" presStyleCnt="10" custScaleY="128224" custLinFactY="-1773" custLinFactNeighborX="1778" custLinFactNeighborY="-100000">
        <dgm:presLayoutVars>
          <dgm:bulletEnabled val="1"/>
        </dgm:presLayoutVars>
      </dgm:prSet>
      <dgm:spPr/>
    </dgm:pt>
    <dgm:pt modelId="{8867B3FC-19CD-4976-B497-ACC9160DF112}" type="pres">
      <dgm:prSet presAssocID="{3D608513-F9C2-4B3B-8EAC-753A5FCF3D5D}" presName="aSpace" presStyleCnt="0"/>
      <dgm:spPr/>
    </dgm:pt>
    <dgm:pt modelId="{C0D2A1AA-E826-4D3A-B0C0-7EFDC0E4E436}" type="pres">
      <dgm:prSet presAssocID="{CDB31360-5EA7-4B29-BA8C-6BD43773ACAB}" presName="compNode" presStyleCnt="0"/>
      <dgm:spPr/>
    </dgm:pt>
    <dgm:pt modelId="{4356F0B3-C875-474D-A0F1-DB9BD607C7E3}" type="pres">
      <dgm:prSet presAssocID="{CDB31360-5EA7-4B29-BA8C-6BD43773ACAB}" presName="aNode" presStyleLbl="bgShp" presStyleIdx="1" presStyleCnt="3" custScaleX="108759"/>
      <dgm:spPr/>
    </dgm:pt>
    <dgm:pt modelId="{17DDF953-233B-4340-BFCC-734E052B555A}" type="pres">
      <dgm:prSet presAssocID="{CDB31360-5EA7-4B29-BA8C-6BD43773ACAB}" presName="textNode" presStyleLbl="bgShp" presStyleIdx="1" presStyleCnt="3"/>
      <dgm:spPr/>
    </dgm:pt>
    <dgm:pt modelId="{761DA597-305F-4690-A09E-366CA32490DA}" type="pres">
      <dgm:prSet presAssocID="{CDB31360-5EA7-4B29-BA8C-6BD43773ACAB}" presName="compChildNode" presStyleCnt="0"/>
      <dgm:spPr/>
    </dgm:pt>
    <dgm:pt modelId="{A2064CDE-80C2-4E4A-B122-8AFC179BAC28}" type="pres">
      <dgm:prSet presAssocID="{CDB31360-5EA7-4B29-BA8C-6BD43773ACAB}" presName="theInnerList" presStyleCnt="0"/>
      <dgm:spPr/>
    </dgm:pt>
    <dgm:pt modelId="{73358475-BC19-42EF-A08B-D775F544E0C5}" type="pres">
      <dgm:prSet presAssocID="{25E99E2A-2C12-4831-91A0-FD8E7B4268AF}" presName="childNode" presStyleLbl="node1" presStyleIdx="3" presStyleCnt="10" custScaleX="116633" custLinFactNeighborX="1444">
        <dgm:presLayoutVars>
          <dgm:bulletEnabled val="1"/>
        </dgm:presLayoutVars>
      </dgm:prSet>
      <dgm:spPr/>
    </dgm:pt>
    <dgm:pt modelId="{69A48145-BBAD-468D-921C-D43C7441FC75}" type="pres">
      <dgm:prSet presAssocID="{25E99E2A-2C12-4831-91A0-FD8E7B4268AF}" presName="aSpace2" presStyleCnt="0"/>
      <dgm:spPr/>
    </dgm:pt>
    <dgm:pt modelId="{A8ED2ADA-7E99-4815-9888-735689CEC4B3}" type="pres">
      <dgm:prSet presAssocID="{A57B43FC-6E5B-490F-BCA6-76ABBF364648}" presName="childNode" presStyleLbl="node1" presStyleIdx="4" presStyleCnt="10" custLinFactNeighborX="1444">
        <dgm:presLayoutVars>
          <dgm:bulletEnabled val="1"/>
        </dgm:presLayoutVars>
      </dgm:prSet>
      <dgm:spPr/>
    </dgm:pt>
    <dgm:pt modelId="{75BCDCD3-29CF-4F0E-B5E8-1F63FBDC8C5E}" type="pres">
      <dgm:prSet presAssocID="{A57B43FC-6E5B-490F-BCA6-76ABBF364648}" presName="aSpace2" presStyleCnt="0"/>
      <dgm:spPr/>
    </dgm:pt>
    <dgm:pt modelId="{39349208-3F0F-44AA-9189-A134E53D66F5}" type="pres">
      <dgm:prSet presAssocID="{84EF8C71-70D7-4689-A13A-40B842B115C4}" presName="childNode" presStyleLbl="node1" presStyleIdx="5" presStyleCnt="10" custLinFactNeighborX="1444">
        <dgm:presLayoutVars>
          <dgm:bulletEnabled val="1"/>
        </dgm:presLayoutVars>
      </dgm:prSet>
      <dgm:spPr/>
    </dgm:pt>
    <dgm:pt modelId="{46AA9302-00B4-49E8-B269-75DB23C937CF}" type="pres">
      <dgm:prSet presAssocID="{CDB31360-5EA7-4B29-BA8C-6BD43773ACAB}" presName="aSpace" presStyleCnt="0"/>
      <dgm:spPr/>
    </dgm:pt>
    <dgm:pt modelId="{A7CD6FCC-CE11-4F77-8CF0-B353F2619853}" type="pres">
      <dgm:prSet presAssocID="{C089CD5A-BB7A-48F7-B1C2-FB6E93FA179F}" presName="compNode" presStyleCnt="0"/>
      <dgm:spPr/>
    </dgm:pt>
    <dgm:pt modelId="{FAD31C0A-1701-492C-9D63-2274154FB101}" type="pres">
      <dgm:prSet presAssocID="{C089CD5A-BB7A-48F7-B1C2-FB6E93FA179F}" presName="aNode" presStyleLbl="bgShp" presStyleIdx="2" presStyleCnt="3" custScaleX="106807" custScaleY="100000" custLinFactNeighborX="554" custLinFactNeighborY="-2475"/>
      <dgm:spPr/>
    </dgm:pt>
    <dgm:pt modelId="{916AC984-9E2F-48A4-A54E-18BA458D9123}" type="pres">
      <dgm:prSet presAssocID="{C089CD5A-BB7A-48F7-B1C2-FB6E93FA179F}" presName="textNode" presStyleLbl="bgShp" presStyleIdx="2" presStyleCnt="3"/>
      <dgm:spPr/>
    </dgm:pt>
    <dgm:pt modelId="{BBE16F4C-4B9C-49C3-8C43-691FBDD38FAF}" type="pres">
      <dgm:prSet presAssocID="{C089CD5A-BB7A-48F7-B1C2-FB6E93FA179F}" presName="compChildNode" presStyleCnt="0"/>
      <dgm:spPr/>
    </dgm:pt>
    <dgm:pt modelId="{FA270DCF-803E-4206-9E5A-8212E852FD47}" type="pres">
      <dgm:prSet presAssocID="{C089CD5A-BB7A-48F7-B1C2-FB6E93FA179F}" presName="theInnerList" presStyleCnt="0"/>
      <dgm:spPr/>
    </dgm:pt>
    <dgm:pt modelId="{2FDCA062-B291-482E-B1D8-2FFF2210DF26}" type="pres">
      <dgm:prSet presAssocID="{AC0D118D-2D74-4EB3-8329-83EAC3306709}" presName="childNode" presStyleLbl="node1" presStyleIdx="6" presStyleCnt="10" custScaleX="116812" custLinFactY="-17194" custLinFactNeighborX="2828" custLinFactNeighborY="-100000">
        <dgm:presLayoutVars>
          <dgm:bulletEnabled val="1"/>
        </dgm:presLayoutVars>
      </dgm:prSet>
      <dgm:spPr/>
    </dgm:pt>
    <dgm:pt modelId="{3F286E15-2E6C-4D9E-B3E3-ED9029CB8C4B}" type="pres">
      <dgm:prSet presAssocID="{AC0D118D-2D74-4EB3-8329-83EAC3306709}" presName="aSpace2" presStyleCnt="0"/>
      <dgm:spPr/>
    </dgm:pt>
    <dgm:pt modelId="{3F1BE927-61CD-4651-8BB7-ACBB89C029D9}" type="pres">
      <dgm:prSet presAssocID="{2AD9B0FD-8EC0-4E35-AA67-EA649F4CAB66}" presName="childNode" presStyleLbl="node1" presStyleIdx="7" presStyleCnt="10" custScaleX="116812" custLinFactY="-9805" custLinFactNeighborX="692" custLinFactNeighborY="-100000">
        <dgm:presLayoutVars>
          <dgm:bulletEnabled val="1"/>
        </dgm:presLayoutVars>
      </dgm:prSet>
      <dgm:spPr/>
    </dgm:pt>
    <dgm:pt modelId="{E38D43ED-2D51-4EB7-8444-ED7E14F53587}" type="pres">
      <dgm:prSet presAssocID="{2AD9B0FD-8EC0-4E35-AA67-EA649F4CAB66}" presName="aSpace2" presStyleCnt="0"/>
      <dgm:spPr/>
    </dgm:pt>
    <dgm:pt modelId="{95C4B9CC-DD79-45EE-81CA-BB3D82A003B6}" type="pres">
      <dgm:prSet presAssocID="{F0FE0982-58C0-4E5E-8D6A-15FB754B5BAA}" presName="childNode" presStyleLbl="node1" presStyleIdx="8" presStyleCnt="10" custScaleX="116812" custLinFactY="-8805" custLinFactNeighborX="692" custLinFactNeighborY="-100000">
        <dgm:presLayoutVars>
          <dgm:bulletEnabled val="1"/>
        </dgm:presLayoutVars>
      </dgm:prSet>
      <dgm:spPr/>
    </dgm:pt>
    <dgm:pt modelId="{E7938380-F180-4B3C-80C8-E70688428392}" type="pres">
      <dgm:prSet presAssocID="{F0FE0982-58C0-4E5E-8D6A-15FB754B5BAA}" presName="aSpace2" presStyleCnt="0"/>
      <dgm:spPr/>
    </dgm:pt>
    <dgm:pt modelId="{2985D9CD-FD7D-4E7E-9CF4-3AFB7F36D634}" type="pres">
      <dgm:prSet presAssocID="{0367EBCE-43E3-4BAF-9788-E46C41F9403E}" presName="childNode" presStyleLbl="node1" presStyleIdx="9" presStyleCnt="10">
        <dgm:presLayoutVars>
          <dgm:bulletEnabled val="1"/>
        </dgm:presLayoutVars>
      </dgm:prSet>
      <dgm:spPr/>
    </dgm:pt>
  </dgm:ptLst>
  <dgm:cxnLst>
    <dgm:cxn modelId="{676EAF08-5B22-4A7F-BA25-9C0E7B041D6A}" type="presOf" srcId="{9C9E9197-9FBF-4D17-96C8-8400E3321EC2}" destId="{F0CDF047-CE2D-4331-BF38-92EB6192DD1F}" srcOrd="0" destOrd="0" presId="urn:microsoft.com/office/officeart/2005/8/layout/lProcess2"/>
    <dgm:cxn modelId="{7B34870D-E59E-4EEE-BC24-6F2297B6C512}" type="presOf" srcId="{CDB31360-5EA7-4B29-BA8C-6BD43773ACAB}" destId="{17DDF953-233B-4340-BFCC-734E052B555A}" srcOrd="1" destOrd="0" presId="urn:microsoft.com/office/officeart/2005/8/layout/lProcess2"/>
    <dgm:cxn modelId="{76D8FD24-C765-4D80-8982-D0238374F19A}" srcId="{C089CD5A-BB7A-48F7-B1C2-FB6E93FA179F}" destId="{2AD9B0FD-8EC0-4E35-AA67-EA649F4CAB66}" srcOrd="1" destOrd="0" parTransId="{2D19F7DB-C1C3-4D94-8DB5-4D3AA068A186}" sibTransId="{ACA589D9-442C-4DC7-8B3E-590CD61F754F}"/>
    <dgm:cxn modelId="{A8C37527-B752-45A3-BF4D-B2DDC89C2185}" type="presOf" srcId="{B8367604-C14C-42C5-B5D1-5A8149EA1041}" destId="{43658C6E-237D-44C4-B342-CCB1BAC1CF13}" srcOrd="0" destOrd="0" presId="urn:microsoft.com/office/officeart/2005/8/layout/lProcess2"/>
    <dgm:cxn modelId="{88CCBA2F-F855-49E1-9127-A39501B88E6C}" type="presOf" srcId="{CDB31360-5EA7-4B29-BA8C-6BD43773ACAB}" destId="{4356F0B3-C875-474D-A0F1-DB9BD607C7E3}" srcOrd="0" destOrd="0" presId="urn:microsoft.com/office/officeart/2005/8/layout/lProcess2"/>
    <dgm:cxn modelId="{C6C02734-32A6-4727-AC8C-188E565AE2B2}" srcId="{C089CD5A-BB7A-48F7-B1C2-FB6E93FA179F}" destId="{F0FE0982-58C0-4E5E-8D6A-15FB754B5BAA}" srcOrd="2" destOrd="0" parTransId="{634DBCF3-335A-4298-BB21-D324C099D7D6}" sibTransId="{21F4C120-9D20-4526-B638-B533FD403715}"/>
    <dgm:cxn modelId="{1324A740-E971-4AF8-9505-73CAB8A3A3F7}" srcId="{3D608513-F9C2-4B3B-8EAC-753A5FCF3D5D}" destId="{32D85623-E38D-4A6A-889F-167AA45B9EEF}" srcOrd="2" destOrd="0" parTransId="{F4F44F75-DC5B-42D4-845A-FD627C8A63C4}" sibTransId="{C6189540-360B-4893-AD96-7C5656BD1FED}"/>
    <dgm:cxn modelId="{B554EC63-EF27-4D9D-8086-30C33E514292}" type="presOf" srcId="{C6E91BF0-FA80-46F4-A45C-7247B8D153AE}" destId="{73192753-13DD-49A5-BE00-3557B056D66B}" srcOrd="0" destOrd="0" presId="urn:microsoft.com/office/officeart/2005/8/layout/lProcess2"/>
    <dgm:cxn modelId="{2B690D46-E4A3-4FA1-8DF3-6C5CCB38927A}" srcId="{CDB31360-5EA7-4B29-BA8C-6BD43773ACAB}" destId="{84EF8C71-70D7-4689-A13A-40B842B115C4}" srcOrd="2" destOrd="0" parTransId="{7A6A8567-7016-4817-9224-2765B7732FE9}" sibTransId="{C9FB449C-18F6-4394-B635-8B3AAB7CCE4B}"/>
    <dgm:cxn modelId="{B3230B4E-A3A5-4248-BFE6-9649C73F5721}" srcId="{B8367604-C14C-42C5-B5D1-5A8149EA1041}" destId="{CDB31360-5EA7-4B29-BA8C-6BD43773ACAB}" srcOrd="1" destOrd="0" parTransId="{9BE10FFD-AD61-4513-97A7-58038507ACFC}" sibTransId="{3B513FCA-976A-4BAF-9753-B376A46775F4}"/>
    <dgm:cxn modelId="{923DBE4E-A848-45B0-B856-7D967E4CEB2B}" srcId="{3D608513-F9C2-4B3B-8EAC-753A5FCF3D5D}" destId="{9C9E9197-9FBF-4D17-96C8-8400E3321EC2}" srcOrd="1" destOrd="0" parTransId="{0735B1FC-FBC4-4660-BF77-953DBC41053B}" sibTransId="{A0B8394B-C1FE-4BF1-B0DB-E939F3198FE5}"/>
    <dgm:cxn modelId="{A768AB6F-28E6-4D1E-824D-D483E842008A}" srcId="{3D608513-F9C2-4B3B-8EAC-753A5FCF3D5D}" destId="{C6E91BF0-FA80-46F4-A45C-7247B8D153AE}" srcOrd="0" destOrd="0" parTransId="{F4AE8A9E-AD30-4DAD-B9A9-4829028F79AD}" sibTransId="{F7D1F647-68BE-4F8F-BE85-AC4C3DD66014}"/>
    <dgm:cxn modelId="{D29FCD74-B090-488B-80C2-144E278A5AC0}" srcId="{B8367604-C14C-42C5-B5D1-5A8149EA1041}" destId="{3D608513-F9C2-4B3B-8EAC-753A5FCF3D5D}" srcOrd="0" destOrd="0" parTransId="{DB573B0E-8313-4C77-A75B-BBD721CBAE9D}" sibTransId="{78115514-2E00-461D-9F1A-0AF68BF478F7}"/>
    <dgm:cxn modelId="{76046E57-CEF3-42F8-A67E-4A3711773373}" type="presOf" srcId="{F0FE0982-58C0-4E5E-8D6A-15FB754B5BAA}" destId="{95C4B9CC-DD79-45EE-81CA-BB3D82A003B6}" srcOrd="0" destOrd="0" presId="urn:microsoft.com/office/officeart/2005/8/layout/lProcess2"/>
    <dgm:cxn modelId="{1F770959-1187-4DA8-B25A-73D868AED5D8}" type="presOf" srcId="{C089CD5A-BB7A-48F7-B1C2-FB6E93FA179F}" destId="{916AC984-9E2F-48A4-A54E-18BA458D9123}" srcOrd="1" destOrd="0" presId="urn:microsoft.com/office/officeart/2005/8/layout/lProcess2"/>
    <dgm:cxn modelId="{18A5AF5A-728C-40F0-8890-58CE7B276EFD}" type="presOf" srcId="{25E99E2A-2C12-4831-91A0-FD8E7B4268AF}" destId="{73358475-BC19-42EF-A08B-D775F544E0C5}" srcOrd="0" destOrd="0" presId="urn:microsoft.com/office/officeart/2005/8/layout/lProcess2"/>
    <dgm:cxn modelId="{D71AA893-BD87-44F4-AF66-67DD4FABC0D5}" srcId="{CDB31360-5EA7-4B29-BA8C-6BD43773ACAB}" destId="{25E99E2A-2C12-4831-91A0-FD8E7B4268AF}" srcOrd="0" destOrd="0" parTransId="{763B7F64-31DB-470B-887C-E31788E0F3D7}" sibTransId="{B7667320-E97E-4AFE-BE7A-E67B46C32B90}"/>
    <dgm:cxn modelId="{DE9C3D9A-D062-47B3-8187-2C66C3A38D53}" type="presOf" srcId="{3D608513-F9C2-4B3B-8EAC-753A5FCF3D5D}" destId="{9F404489-D797-4ACF-8E20-14BFF11BA271}" srcOrd="0" destOrd="0" presId="urn:microsoft.com/office/officeart/2005/8/layout/lProcess2"/>
    <dgm:cxn modelId="{A0F80DAE-6027-4EFF-88EC-B24C2BD4BB98}" type="presOf" srcId="{32D85623-E38D-4A6A-889F-167AA45B9EEF}" destId="{3D78270E-E148-4ACA-AAB9-35E492F24DE5}" srcOrd="0" destOrd="0" presId="urn:microsoft.com/office/officeart/2005/8/layout/lProcess2"/>
    <dgm:cxn modelId="{EDC09BBA-F966-4469-AD2C-331173C1C4E6}" type="presOf" srcId="{C089CD5A-BB7A-48F7-B1C2-FB6E93FA179F}" destId="{FAD31C0A-1701-492C-9D63-2274154FB101}" srcOrd="0" destOrd="0" presId="urn:microsoft.com/office/officeart/2005/8/layout/lProcess2"/>
    <dgm:cxn modelId="{8EE903BF-61E9-40F0-BFA6-5BF47DE80A8E}" srcId="{C089CD5A-BB7A-48F7-B1C2-FB6E93FA179F}" destId="{0367EBCE-43E3-4BAF-9788-E46C41F9403E}" srcOrd="3" destOrd="0" parTransId="{31D62D9B-90CB-440E-9207-72F5082950B3}" sibTransId="{BD923751-E555-472C-AB51-1C180628637D}"/>
    <dgm:cxn modelId="{2E560EC9-7B76-4300-8E42-E3FCA131B818}" type="presOf" srcId="{A57B43FC-6E5B-490F-BCA6-76ABBF364648}" destId="{A8ED2ADA-7E99-4815-9888-735689CEC4B3}" srcOrd="0" destOrd="0" presId="urn:microsoft.com/office/officeart/2005/8/layout/lProcess2"/>
    <dgm:cxn modelId="{C7D8F8D4-22ED-431B-83B5-3F495C395C53}" type="presOf" srcId="{0367EBCE-43E3-4BAF-9788-E46C41F9403E}" destId="{2985D9CD-FD7D-4E7E-9CF4-3AFB7F36D634}" srcOrd="0" destOrd="0" presId="urn:microsoft.com/office/officeart/2005/8/layout/lProcess2"/>
    <dgm:cxn modelId="{BD3185D8-E98F-4A42-96F6-0E9AD00E144E}" srcId="{CDB31360-5EA7-4B29-BA8C-6BD43773ACAB}" destId="{A57B43FC-6E5B-490F-BCA6-76ABBF364648}" srcOrd="1" destOrd="0" parTransId="{D0C1BB73-C470-47C7-9FF2-045C5E8A12C8}" sibTransId="{FC82AA57-BD50-40E3-83D7-B63F8311F9BF}"/>
    <dgm:cxn modelId="{44128FDB-9540-4CC6-9EEF-C31A02185B67}" srcId="{B8367604-C14C-42C5-B5D1-5A8149EA1041}" destId="{C089CD5A-BB7A-48F7-B1C2-FB6E93FA179F}" srcOrd="2" destOrd="0" parTransId="{7E57BDC8-72BA-4BEE-8C9F-488859BA0BAB}" sibTransId="{D4346F22-C862-4252-8253-283356CE61C3}"/>
    <dgm:cxn modelId="{01A812E6-AA1C-4C20-A614-0B729C043FCD}" type="presOf" srcId="{2AD9B0FD-8EC0-4E35-AA67-EA649F4CAB66}" destId="{3F1BE927-61CD-4651-8BB7-ACBB89C029D9}" srcOrd="0" destOrd="0" presId="urn:microsoft.com/office/officeart/2005/8/layout/lProcess2"/>
    <dgm:cxn modelId="{21E45AE8-CC70-4D02-B4E9-31F51BB61696}" srcId="{C089CD5A-BB7A-48F7-B1C2-FB6E93FA179F}" destId="{AC0D118D-2D74-4EB3-8329-83EAC3306709}" srcOrd="0" destOrd="0" parTransId="{676FF21D-228C-4826-8FCC-B88F9386B849}" sibTransId="{4BEA53B6-317F-413B-A725-7557A9D4D388}"/>
    <dgm:cxn modelId="{86078AE8-D8EE-4CAB-A767-47C2D6BC311F}" type="presOf" srcId="{AC0D118D-2D74-4EB3-8329-83EAC3306709}" destId="{2FDCA062-B291-482E-B1D8-2FFF2210DF26}" srcOrd="0" destOrd="0" presId="urn:microsoft.com/office/officeart/2005/8/layout/lProcess2"/>
    <dgm:cxn modelId="{206F54F5-8D1D-49A1-B82C-9C3791E04CC0}" type="presOf" srcId="{3D608513-F9C2-4B3B-8EAC-753A5FCF3D5D}" destId="{8E136C35-ED8E-4C23-AE21-3B02DB2713D6}" srcOrd="1" destOrd="0" presId="urn:microsoft.com/office/officeart/2005/8/layout/lProcess2"/>
    <dgm:cxn modelId="{972DA9FF-E45D-4BE0-BF1C-3BB4B43FABDF}" type="presOf" srcId="{84EF8C71-70D7-4689-A13A-40B842B115C4}" destId="{39349208-3F0F-44AA-9189-A134E53D66F5}" srcOrd="0" destOrd="0" presId="urn:microsoft.com/office/officeart/2005/8/layout/lProcess2"/>
    <dgm:cxn modelId="{AF2B2969-0B05-4F2A-8C39-A6A8939B2921}" type="presParOf" srcId="{43658C6E-237D-44C4-B342-CCB1BAC1CF13}" destId="{7E7258AE-6254-43FD-8DEF-C0AF17B70329}" srcOrd="0" destOrd="0" presId="urn:microsoft.com/office/officeart/2005/8/layout/lProcess2"/>
    <dgm:cxn modelId="{FA225766-1219-45EE-B4A7-CB90E8478EE7}" type="presParOf" srcId="{7E7258AE-6254-43FD-8DEF-C0AF17B70329}" destId="{9F404489-D797-4ACF-8E20-14BFF11BA271}" srcOrd="0" destOrd="0" presId="urn:microsoft.com/office/officeart/2005/8/layout/lProcess2"/>
    <dgm:cxn modelId="{D03B7900-B163-416B-9167-4EFC7192FB44}" type="presParOf" srcId="{7E7258AE-6254-43FD-8DEF-C0AF17B70329}" destId="{8E136C35-ED8E-4C23-AE21-3B02DB2713D6}" srcOrd="1" destOrd="0" presId="urn:microsoft.com/office/officeart/2005/8/layout/lProcess2"/>
    <dgm:cxn modelId="{9A06E434-C01C-4E72-B662-695EB31AA775}" type="presParOf" srcId="{7E7258AE-6254-43FD-8DEF-C0AF17B70329}" destId="{79ABF4B4-89A9-4399-98CF-A5DF135E7E23}" srcOrd="2" destOrd="0" presId="urn:microsoft.com/office/officeart/2005/8/layout/lProcess2"/>
    <dgm:cxn modelId="{465165A3-4F66-45BD-B2B5-97E83C3B4DFE}" type="presParOf" srcId="{79ABF4B4-89A9-4399-98CF-A5DF135E7E23}" destId="{B8D5CBC0-2536-4872-8A7F-D74FE25F4F9A}" srcOrd="0" destOrd="0" presId="urn:microsoft.com/office/officeart/2005/8/layout/lProcess2"/>
    <dgm:cxn modelId="{44F3A761-27A1-4766-9763-F1C919DD35FD}" type="presParOf" srcId="{B8D5CBC0-2536-4872-8A7F-D74FE25F4F9A}" destId="{73192753-13DD-49A5-BE00-3557B056D66B}" srcOrd="0" destOrd="0" presId="urn:microsoft.com/office/officeart/2005/8/layout/lProcess2"/>
    <dgm:cxn modelId="{EE0A8EE8-BAA2-4D45-AA2B-B183F396E2D4}" type="presParOf" srcId="{B8D5CBC0-2536-4872-8A7F-D74FE25F4F9A}" destId="{0A4AB03B-0664-4E77-9F89-B954818F1EDB}" srcOrd="1" destOrd="0" presId="urn:microsoft.com/office/officeart/2005/8/layout/lProcess2"/>
    <dgm:cxn modelId="{883BAA91-7FF3-4442-99B1-7425F5800A70}" type="presParOf" srcId="{B8D5CBC0-2536-4872-8A7F-D74FE25F4F9A}" destId="{F0CDF047-CE2D-4331-BF38-92EB6192DD1F}" srcOrd="2" destOrd="0" presId="urn:microsoft.com/office/officeart/2005/8/layout/lProcess2"/>
    <dgm:cxn modelId="{43E55A62-E951-4BEC-A9FE-E59AA2BA6407}" type="presParOf" srcId="{B8D5CBC0-2536-4872-8A7F-D74FE25F4F9A}" destId="{2F668281-6E89-4728-B0D6-3285E26556A7}" srcOrd="3" destOrd="0" presId="urn:microsoft.com/office/officeart/2005/8/layout/lProcess2"/>
    <dgm:cxn modelId="{401D49B8-9745-4E45-A22B-5807EDD2E934}" type="presParOf" srcId="{B8D5CBC0-2536-4872-8A7F-D74FE25F4F9A}" destId="{3D78270E-E148-4ACA-AAB9-35E492F24DE5}" srcOrd="4" destOrd="0" presId="urn:microsoft.com/office/officeart/2005/8/layout/lProcess2"/>
    <dgm:cxn modelId="{9368B0AD-945A-4CE4-B812-B1DD6E75DCCF}" type="presParOf" srcId="{43658C6E-237D-44C4-B342-CCB1BAC1CF13}" destId="{8867B3FC-19CD-4976-B497-ACC9160DF112}" srcOrd="1" destOrd="0" presId="urn:microsoft.com/office/officeart/2005/8/layout/lProcess2"/>
    <dgm:cxn modelId="{60EFE2A6-A330-4B31-8A1F-3B890FDF022F}" type="presParOf" srcId="{43658C6E-237D-44C4-B342-CCB1BAC1CF13}" destId="{C0D2A1AA-E826-4D3A-B0C0-7EFDC0E4E436}" srcOrd="2" destOrd="0" presId="urn:microsoft.com/office/officeart/2005/8/layout/lProcess2"/>
    <dgm:cxn modelId="{05EAC3A3-1D66-4027-AC45-648ECDF25CE7}" type="presParOf" srcId="{C0D2A1AA-E826-4D3A-B0C0-7EFDC0E4E436}" destId="{4356F0B3-C875-474D-A0F1-DB9BD607C7E3}" srcOrd="0" destOrd="0" presId="urn:microsoft.com/office/officeart/2005/8/layout/lProcess2"/>
    <dgm:cxn modelId="{1DE91CDB-37BC-4B4E-AE63-D741E80261F5}" type="presParOf" srcId="{C0D2A1AA-E826-4D3A-B0C0-7EFDC0E4E436}" destId="{17DDF953-233B-4340-BFCC-734E052B555A}" srcOrd="1" destOrd="0" presId="urn:microsoft.com/office/officeart/2005/8/layout/lProcess2"/>
    <dgm:cxn modelId="{A537A109-A3C6-43B2-B2AF-122DF4A3792E}" type="presParOf" srcId="{C0D2A1AA-E826-4D3A-B0C0-7EFDC0E4E436}" destId="{761DA597-305F-4690-A09E-366CA32490DA}" srcOrd="2" destOrd="0" presId="urn:microsoft.com/office/officeart/2005/8/layout/lProcess2"/>
    <dgm:cxn modelId="{7CBC48FC-1DB1-4022-9362-5623B7AC7CBD}" type="presParOf" srcId="{761DA597-305F-4690-A09E-366CA32490DA}" destId="{A2064CDE-80C2-4E4A-B122-8AFC179BAC28}" srcOrd="0" destOrd="0" presId="urn:microsoft.com/office/officeart/2005/8/layout/lProcess2"/>
    <dgm:cxn modelId="{78B6DC04-FABF-4037-891F-C17D80504735}" type="presParOf" srcId="{A2064CDE-80C2-4E4A-B122-8AFC179BAC28}" destId="{73358475-BC19-42EF-A08B-D775F544E0C5}" srcOrd="0" destOrd="0" presId="urn:microsoft.com/office/officeart/2005/8/layout/lProcess2"/>
    <dgm:cxn modelId="{91DA6C01-C560-4EFE-8F53-CD5E9367E3CE}" type="presParOf" srcId="{A2064CDE-80C2-4E4A-B122-8AFC179BAC28}" destId="{69A48145-BBAD-468D-921C-D43C7441FC75}" srcOrd="1" destOrd="0" presId="urn:microsoft.com/office/officeart/2005/8/layout/lProcess2"/>
    <dgm:cxn modelId="{FBCFCF1E-E514-4C08-ACB8-A419FBDB1AE5}" type="presParOf" srcId="{A2064CDE-80C2-4E4A-B122-8AFC179BAC28}" destId="{A8ED2ADA-7E99-4815-9888-735689CEC4B3}" srcOrd="2" destOrd="0" presId="urn:microsoft.com/office/officeart/2005/8/layout/lProcess2"/>
    <dgm:cxn modelId="{D5CC00F4-3CA8-447F-AF5B-4F0B91447C5E}" type="presParOf" srcId="{A2064CDE-80C2-4E4A-B122-8AFC179BAC28}" destId="{75BCDCD3-29CF-4F0E-B5E8-1F63FBDC8C5E}" srcOrd="3" destOrd="0" presId="urn:microsoft.com/office/officeart/2005/8/layout/lProcess2"/>
    <dgm:cxn modelId="{26ED895E-BC7D-4A17-BED9-92FE84161C5A}" type="presParOf" srcId="{A2064CDE-80C2-4E4A-B122-8AFC179BAC28}" destId="{39349208-3F0F-44AA-9189-A134E53D66F5}" srcOrd="4" destOrd="0" presId="urn:microsoft.com/office/officeart/2005/8/layout/lProcess2"/>
    <dgm:cxn modelId="{3C1C380C-752F-4076-B11C-2181FA1D49D7}" type="presParOf" srcId="{43658C6E-237D-44C4-B342-CCB1BAC1CF13}" destId="{46AA9302-00B4-49E8-B269-75DB23C937CF}" srcOrd="3" destOrd="0" presId="urn:microsoft.com/office/officeart/2005/8/layout/lProcess2"/>
    <dgm:cxn modelId="{2E0CDB9D-E030-4F29-8F05-C203EF67C70A}" type="presParOf" srcId="{43658C6E-237D-44C4-B342-CCB1BAC1CF13}" destId="{A7CD6FCC-CE11-4F77-8CF0-B353F2619853}" srcOrd="4" destOrd="0" presId="urn:microsoft.com/office/officeart/2005/8/layout/lProcess2"/>
    <dgm:cxn modelId="{4807B095-E190-43D2-A029-BACB96926372}" type="presParOf" srcId="{A7CD6FCC-CE11-4F77-8CF0-B353F2619853}" destId="{FAD31C0A-1701-492C-9D63-2274154FB101}" srcOrd="0" destOrd="0" presId="urn:microsoft.com/office/officeart/2005/8/layout/lProcess2"/>
    <dgm:cxn modelId="{F3926B5E-97A0-4407-B6A4-E092375669D3}" type="presParOf" srcId="{A7CD6FCC-CE11-4F77-8CF0-B353F2619853}" destId="{916AC984-9E2F-48A4-A54E-18BA458D9123}" srcOrd="1" destOrd="0" presId="urn:microsoft.com/office/officeart/2005/8/layout/lProcess2"/>
    <dgm:cxn modelId="{E2B43257-EECF-492A-9AEE-954D88E7A84B}" type="presParOf" srcId="{A7CD6FCC-CE11-4F77-8CF0-B353F2619853}" destId="{BBE16F4C-4B9C-49C3-8C43-691FBDD38FAF}" srcOrd="2" destOrd="0" presId="urn:microsoft.com/office/officeart/2005/8/layout/lProcess2"/>
    <dgm:cxn modelId="{ED316FD0-4582-4BC0-B231-6F6BB763DAD6}" type="presParOf" srcId="{BBE16F4C-4B9C-49C3-8C43-691FBDD38FAF}" destId="{FA270DCF-803E-4206-9E5A-8212E852FD47}" srcOrd="0" destOrd="0" presId="urn:microsoft.com/office/officeart/2005/8/layout/lProcess2"/>
    <dgm:cxn modelId="{E524A5B2-980B-4FAF-8DAF-7A38196C8331}" type="presParOf" srcId="{FA270DCF-803E-4206-9E5A-8212E852FD47}" destId="{2FDCA062-B291-482E-B1D8-2FFF2210DF26}" srcOrd="0" destOrd="0" presId="urn:microsoft.com/office/officeart/2005/8/layout/lProcess2"/>
    <dgm:cxn modelId="{2C095BC4-8A2D-4B43-BACA-A61BCE1A13F0}" type="presParOf" srcId="{FA270DCF-803E-4206-9E5A-8212E852FD47}" destId="{3F286E15-2E6C-4D9E-B3E3-ED9029CB8C4B}" srcOrd="1" destOrd="0" presId="urn:microsoft.com/office/officeart/2005/8/layout/lProcess2"/>
    <dgm:cxn modelId="{AA5F6BB3-B318-4306-802C-93E7D534ABD2}" type="presParOf" srcId="{FA270DCF-803E-4206-9E5A-8212E852FD47}" destId="{3F1BE927-61CD-4651-8BB7-ACBB89C029D9}" srcOrd="2" destOrd="0" presId="urn:microsoft.com/office/officeart/2005/8/layout/lProcess2"/>
    <dgm:cxn modelId="{C34F6459-C6BC-4E1F-8DE8-CE851A9EB949}" type="presParOf" srcId="{FA270DCF-803E-4206-9E5A-8212E852FD47}" destId="{E38D43ED-2D51-4EB7-8444-ED7E14F53587}" srcOrd="3" destOrd="0" presId="urn:microsoft.com/office/officeart/2005/8/layout/lProcess2"/>
    <dgm:cxn modelId="{8785EF47-42BA-4F1C-A23C-BC940412E110}" type="presParOf" srcId="{FA270DCF-803E-4206-9E5A-8212E852FD47}" destId="{95C4B9CC-DD79-45EE-81CA-BB3D82A003B6}" srcOrd="4" destOrd="0" presId="urn:microsoft.com/office/officeart/2005/8/layout/lProcess2"/>
    <dgm:cxn modelId="{FEA791F9-B9BD-44C2-BE9B-B5C0AB668DFA}" type="presParOf" srcId="{FA270DCF-803E-4206-9E5A-8212E852FD47}" destId="{E7938380-F180-4B3C-80C8-E70688428392}" srcOrd="5" destOrd="0" presId="urn:microsoft.com/office/officeart/2005/8/layout/lProcess2"/>
    <dgm:cxn modelId="{F608D593-0667-458D-B3AD-DCB8CE688B8C}" type="presParOf" srcId="{FA270DCF-803E-4206-9E5A-8212E852FD47}" destId="{2985D9CD-FD7D-4E7E-9CF4-3AFB7F36D634}" srcOrd="6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8367604-C14C-42C5-B5D1-5A8149EA1041}" type="doc">
      <dgm:prSet loTypeId="urn:microsoft.com/office/officeart/2005/8/layout/lProcess2" loCatId="list" qsTypeId="urn:microsoft.com/office/officeart/2005/8/quickstyle/simple3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5A7294C8-7357-4DA2-A7A8-90A2A873BD7F}">
      <dgm:prSet phldrT="[Text]"/>
      <dgm:spPr/>
      <dgm:t>
        <a:bodyPr/>
        <a:lstStyle/>
        <a:p>
          <a:r>
            <a:rPr lang="en-US" b="0"/>
            <a:t>Sustainability (Energy Efficiency)</a:t>
          </a:r>
        </a:p>
      </dgm:t>
    </dgm:pt>
    <dgm:pt modelId="{B30B4478-043A-46CE-B87A-3D2493417241}" type="sibTrans" cxnId="{0122A758-46F9-4B42-81D5-1F74EC122344}">
      <dgm:prSet/>
      <dgm:spPr/>
      <dgm:t>
        <a:bodyPr/>
        <a:lstStyle/>
        <a:p>
          <a:endParaRPr lang="en-US"/>
        </a:p>
      </dgm:t>
    </dgm:pt>
    <dgm:pt modelId="{905FAB6B-6710-4946-B4A2-461E68522066}" type="parTrans" cxnId="{0122A758-46F9-4B42-81D5-1F74EC122344}">
      <dgm:prSet/>
      <dgm:spPr/>
      <dgm:t>
        <a:bodyPr/>
        <a:lstStyle/>
        <a:p>
          <a:endParaRPr lang="en-US"/>
        </a:p>
      </dgm:t>
    </dgm:pt>
    <dgm:pt modelId="{BBD28F31-B755-4264-BAE2-DFEDBC734007}">
      <dgm:prSet phldrT="[Text]" custT="1"/>
      <dgm:spPr/>
      <dgm:t>
        <a:bodyPr/>
        <a:lstStyle/>
        <a:p>
          <a:pPr rtl="0">
            <a:lnSpc>
              <a:spcPct val="100000"/>
            </a:lnSpc>
            <a:buFont typeface="Arial" panose="020B0604020202020204" pitchFamily="34" charset="0"/>
            <a:buChar char="•"/>
          </a:pPr>
          <a:r>
            <a:rPr lang="en-US" sz="1200" b="1" i="0" dirty="0">
              <a:solidFill>
                <a:schemeClr val="tx1"/>
              </a:solidFill>
            </a:rPr>
            <a:t>Enhanced Power Control Mechanisms</a:t>
          </a:r>
          <a:r>
            <a:rPr lang="en-US" sz="1200" dirty="0">
              <a:solidFill>
                <a:schemeClr val="tx1"/>
              </a:solidFill>
              <a:latin typeface="Arial"/>
            </a:rPr>
            <a:t>, </a:t>
          </a:r>
          <a:r>
            <a:rPr lang="en-US" sz="1200" b="1" dirty="0">
              <a:solidFill>
                <a:schemeClr val="tx1"/>
              </a:solidFill>
            </a:rPr>
            <a:t>Energy-Efficient Waveforms</a:t>
          </a:r>
          <a:r>
            <a:rPr lang="en-US" sz="1200" b="1" dirty="0">
              <a:solidFill>
                <a:schemeClr val="tx1"/>
              </a:solidFill>
              <a:latin typeface="Arial"/>
            </a:rPr>
            <a:t>, RACH optimization etc. </a:t>
          </a:r>
          <a:r>
            <a:rPr lang="en-US" sz="1200" b="0" dirty="0">
              <a:solidFill>
                <a:schemeClr val="tx1"/>
              </a:solidFill>
              <a:latin typeface="Arial"/>
            </a:rPr>
            <a:t>for improving  energy efficiency</a:t>
          </a:r>
          <a:endParaRPr lang="en-US" sz="1200" b="0" dirty="0">
            <a:solidFill>
              <a:schemeClr val="tx1"/>
            </a:solidFill>
          </a:endParaRPr>
        </a:p>
      </dgm:t>
    </dgm:pt>
    <dgm:pt modelId="{1A0BD802-A227-4CEE-92EB-87317C54DA32}" type="sibTrans" cxnId="{DD8C777B-0621-44A5-991C-038D7D6A43C8}">
      <dgm:prSet/>
      <dgm:spPr/>
      <dgm:t>
        <a:bodyPr/>
        <a:lstStyle/>
        <a:p>
          <a:endParaRPr lang="en-US"/>
        </a:p>
      </dgm:t>
    </dgm:pt>
    <dgm:pt modelId="{38D53E72-B739-418D-AB55-40CB4AE16A98}" type="parTrans" cxnId="{DD8C777B-0621-44A5-991C-038D7D6A43C8}">
      <dgm:prSet/>
      <dgm:spPr/>
      <dgm:t>
        <a:bodyPr/>
        <a:lstStyle/>
        <a:p>
          <a:endParaRPr lang="en-US"/>
        </a:p>
      </dgm:t>
    </dgm:pt>
    <dgm:pt modelId="{A026CC2C-26E5-4ACF-979B-2F91458C66D9}">
      <dgm:prSet custT="1"/>
      <dgm:spPr/>
      <dgm:t>
        <a:bodyPr/>
        <a:lstStyle/>
        <a:p>
          <a:pPr>
            <a:lnSpc>
              <a:spcPct val="100000"/>
            </a:lnSpc>
            <a:buFont typeface="Arial" panose="020B0604020202020204" pitchFamily="34" charset="0"/>
            <a:buChar char="•"/>
          </a:pPr>
          <a:r>
            <a:rPr lang="en-US" sz="1200" b="0" i="0" dirty="0"/>
            <a:t>Introducing </a:t>
          </a:r>
          <a:r>
            <a:rPr lang="en-US" sz="1200" b="1" i="0" dirty="0"/>
            <a:t>energy consumption related data collection </a:t>
          </a:r>
          <a:r>
            <a:rPr lang="en-US" sz="1200" b="0" i="0" dirty="0"/>
            <a:t>for network optimization.</a:t>
          </a:r>
        </a:p>
      </dgm:t>
    </dgm:pt>
    <dgm:pt modelId="{7FB6CB12-C71D-492C-847F-9DC4006E2997}" type="sibTrans" cxnId="{3701EE99-2178-4108-8057-2B8C030567F6}">
      <dgm:prSet/>
      <dgm:spPr/>
      <dgm:t>
        <a:bodyPr/>
        <a:lstStyle/>
        <a:p>
          <a:endParaRPr lang="en-US"/>
        </a:p>
      </dgm:t>
    </dgm:pt>
    <dgm:pt modelId="{80926137-B839-43B9-86A1-983212A77C3D}" type="parTrans" cxnId="{3701EE99-2178-4108-8057-2B8C030567F6}">
      <dgm:prSet/>
      <dgm:spPr/>
      <dgm:t>
        <a:bodyPr/>
        <a:lstStyle/>
        <a:p>
          <a:endParaRPr lang="en-US"/>
        </a:p>
      </dgm:t>
    </dgm:pt>
    <dgm:pt modelId="{52BE24A9-BE34-44A5-966B-9BC5D669ECEF}">
      <dgm:prSet custT="1"/>
      <dgm:spPr/>
      <dgm:t>
        <a:bodyPr/>
        <a:lstStyle/>
        <a:p>
          <a:pPr>
            <a:lnSpc>
              <a:spcPct val="100000"/>
            </a:lnSpc>
            <a:buFont typeface="Arial" panose="020B0604020202020204" pitchFamily="34" charset="0"/>
            <a:buChar char="•"/>
          </a:pPr>
          <a:r>
            <a:rPr lang="en-US" sz="3400" b="0"/>
            <a:t>Security and Privacy</a:t>
          </a:r>
          <a:endParaRPr lang="en-US" sz="3400" b="0" i="0"/>
        </a:p>
      </dgm:t>
    </dgm:pt>
    <dgm:pt modelId="{7CC4B246-342B-4B31-AF93-601E705A3DF8}" type="sibTrans" cxnId="{712C7F84-EA6B-4817-AF1C-F06AE060228D}">
      <dgm:prSet/>
      <dgm:spPr/>
      <dgm:t>
        <a:bodyPr/>
        <a:lstStyle/>
        <a:p>
          <a:endParaRPr lang="en-US"/>
        </a:p>
      </dgm:t>
    </dgm:pt>
    <dgm:pt modelId="{548E87D4-10B2-41DA-8098-CE01270F8624}" type="parTrans" cxnId="{712C7F84-EA6B-4817-AF1C-F06AE060228D}">
      <dgm:prSet/>
      <dgm:spPr/>
      <dgm:t>
        <a:bodyPr/>
        <a:lstStyle/>
        <a:p>
          <a:endParaRPr lang="en-US"/>
        </a:p>
      </dgm:t>
    </dgm:pt>
    <dgm:pt modelId="{1CE1C346-0C58-4508-8502-875A0A0E84D4}">
      <dgm:prSet custT="1"/>
      <dgm:spPr/>
      <dgm:t>
        <a:bodyPr/>
        <a:lstStyle/>
        <a:p>
          <a:pPr>
            <a:lnSpc>
              <a:spcPct val="100000"/>
            </a:lnSpc>
            <a:buFont typeface="Arial" panose="020B0604020202020204" pitchFamily="34" charset="0"/>
            <a:buChar char="•"/>
          </a:pPr>
          <a:r>
            <a:rPr lang="en-US" sz="1200" b="0" i="0"/>
            <a:t>Study use of </a:t>
          </a:r>
          <a:r>
            <a:rPr lang="en-US" sz="1200" b="1" i="0"/>
            <a:t>256-bit or 512-bit encryption</a:t>
          </a:r>
          <a:r>
            <a:rPr lang="en-US" sz="1200" b="0" i="0"/>
            <a:t> is good enough to make network quantum safe</a:t>
          </a:r>
        </a:p>
      </dgm:t>
    </dgm:pt>
    <dgm:pt modelId="{966BEEBA-9D15-464A-9D81-A35F91791625}" type="sibTrans" cxnId="{A6FA42EC-B926-469A-86CD-34949396C834}">
      <dgm:prSet/>
      <dgm:spPr/>
      <dgm:t>
        <a:bodyPr/>
        <a:lstStyle/>
        <a:p>
          <a:endParaRPr lang="en-US"/>
        </a:p>
      </dgm:t>
    </dgm:pt>
    <dgm:pt modelId="{03368935-B689-4CED-A7FD-9007C8B68AD8}" type="parTrans" cxnId="{A6FA42EC-B926-469A-86CD-34949396C834}">
      <dgm:prSet/>
      <dgm:spPr/>
      <dgm:t>
        <a:bodyPr/>
        <a:lstStyle/>
        <a:p>
          <a:endParaRPr lang="en-US"/>
        </a:p>
      </dgm:t>
    </dgm:pt>
    <dgm:pt modelId="{5CCC70B2-762E-4CF8-9918-30429FBB51A4}">
      <dgm:prSet custT="1"/>
      <dgm:spPr/>
      <dgm:t>
        <a:bodyPr/>
        <a:lstStyle/>
        <a:p>
          <a:pPr>
            <a:lnSpc>
              <a:spcPct val="100000"/>
            </a:lnSpc>
            <a:buFont typeface="Arial" panose="020B0604020202020204" pitchFamily="34" charset="0"/>
            <a:buChar char="•"/>
          </a:pPr>
          <a:r>
            <a:rPr lang="en-US" sz="1200" b="1" i="0"/>
            <a:t>SIB level</a:t>
          </a:r>
          <a:r>
            <a:rPr lang="en-US" sz="1200" b="0" i="0"/>
            <a:t> security and </a:t>
          </a:r>
          <a:r>
            <a:rPr lang="en-US" sz="1200" b="1" i="0"/>
            <a:t>MAC-CE level</a:t>
          </a:r>
          <a:r>
            <a:rPr lang="en-US" sz="1200" b="0" i="0"/>
            <a:t> security</a:t>
          </a:r>
        </a:p>
      </dgm:t>
    </dgm:pt>
    <dgm:pt modelId="{020B95F1-1168-413E-AB27-6904B6540EEB}" type="sibTrans" cxnId="{9A3AC0BB-E175-4F68-B4F0-D0DF5312BFF0}">
      <dgm:prSet/>
      <dgm:spPr/>
      <dgm:t>
        <a:bodyPr/>
        <a:lstStyle/>
        <a:p>
          <a:endParaRPr lang="en-US"/>
        </a:p>
      </dgm:t>
    </dgm:pt>
    <dgm:pt modelId="{70FBB555-639A-4ECF-ACA3-F49FAEBD5B56}" type="parTrans" cxnId="{9A3AC0BB-E175-4F68-B4F0-D0DF5312BFF0}">
      <dgm:prSet/>
      <dgm:spPr/>
      <dgm:t>
        <a:bodyPr/>
        <a:lstStyle/>
        <a:p>
          <a:endParaRPr lang="en-US"/>
        </a:p>
      </dgm:t>
    </dgm:pt>
    <dgm:pt modelId="{16702356-71F4-48D3-88A5-332497BAA12C}">
      <dgm:prSet custT="1"/>
      <dgm:spPr/>
      <dgm:t>
        <a:bodyPr/>
        <a:lstStyle/>
        <a:p>
          <a:pPr>
            <a:lnSpc>
              <a:spcPct val="100000"/>
            </a:lnSpc>
            <a:buFont typeface="Arial" panose="020B0604020202020204" pitchFamily="34" charset="0"/>
            <a:buChar char="•"/>
          </a:pPr>
          <a:r>
            <a:rPr lang="en-US" sz="1200" b="0" i="0" dirty="0"/>
            <a:t>Improving </a:t>
          </a:r>
          <a:r>
            <a:rPr lang="en-US" sz="1200" b="1" i="0" dirty="0"/>
            <a:t>trust levels for Network Function and AI model management</a:t>
          </a:r>
          <a:endParaRPr lang="en-US" sz="1200" b="0" i="0" dirty="0"/>
        </a:p>
      </dgm:t>
    </dgm:pt>
    <dgm:pt modelId="{4C15B7F2-DB2C-4693-A24E-B0E16AEC280A}" type="sibTrans" cxnId="{04448D82-AAD2-4693-8828-85C5A694D8D8}">
      <dgm:prSet/>
      <dgm:spPr/>
      <dgm:t>
        <a:bodyPr/>
        <a:lstStyle/>
        <a:p>
          <a:endParaRPr lang="en-US"/>
        </a:p>
      </dgm:t>
    </dgm:pt>
    <dgm:pt modelId="{8AC8C15E-33E6-4EA9-88F0-813172E5475C}" type="parTrans" cxnId="{04448D82-AAD2-4693-8828-85C5A694D8D8}">
      <dgm:prSet/>
      <dgm:spPr/>
      <dgm:t>
        <a:bodyPr/>
        <a:lstStyle/>
        <a:p>
          <a:endParaRPr lang="en-US"/>
        </a:p>
      </dgm:t>
    </dgm:pt>
    <dgm:pt modelId="{43658C6E-237D-44C4-B342-CCB1BAC1CF13}" type="pres">
      <dgm:prSet presAssocID="{B8367604-C14C-42C5-B5D1-5A8149EA1041}" presName="theList" presStyleCnt="0">
        <dgm:presLayoutVars>
          <dgm:dir/>
          <dgm:animLvl val="lvl"/>
          <dgm:resizeHandles val="exact"/>
        </dgm:presLayoutVars>
      </dgm:prSet>
      <dgm:spPr/>
    </dgm:pt>
    <dgm:pt modelId="{A9C98CE1-0525-4A92-B2D6-0001A2351FC9}" type="pres">
      <dgm:prSet presAssocID="{5A7294C8-7357-4DA2-A7A8-90A2A873BD7F}" presName="compNode" presStyleCnt="0"/>
      <dgm:spPr/>
    </dgm:pt>
    <dgm:pt modelId="{8A7EAD02-77B2-47A1-8864-76CA87E1EC09}" type="pres">
      <dgm:prSet presAssocID="{5A7294C8-7357-4DA2-A7A8-90A2A873BD7F}" presName="aNode" presStyleLbl="bgShp" presStyleIdx="0" presStyleCnt="2"/>
      <dgm:spPr/>
    </dgm:pt>
    <dgm:pt modelId="{D4E5DF93-5843-4B64-A3D8-402860B51579}" type="pres">
      <dgm:prSet presAssocID="{5A7294C8-7357-4DA2-A7A8-90A2A873BD7F}" presName="textNode" presStyleLbl="bgShp" presStyleIdx="0" presStyleCnt="2"/>
      <dgm:spPr/>
    </dgm:pt>
    <dgm:pt modelId="{73EFB1BC-56A4-4666-AAD2-4F6F02AA28DE}" type="pres">
      <dgm:prSet presAssocID="{5A7294C8-7357-4DA2-A7A8-90A2A873BD7F}" presName="compChildNode" presStyleCnt="0"/>
      <dgm:spPr/>
    </dgm:pt>
    <dgm:pt modelId="{AF064959-A128-44F9-832A-481A7A463C8B}" type="pres">
      <dgm:prSet presAssocID="{5A7294C8-7357-4DA2-A7A8-90A2A873BD7F}" presName="theInnerList" presStyleCnt="0"/>
      <dgm:spPr/>
    </dgm:pt>
    <dgm:pt modelId="{FDEFFDAF-93E7-47EB-8FB6-ADEC93F2682B}" type="pres">
      <dgm:prSet presAssocID="{BBD28F31-B755-4264-BAE2-DFEDBC734007}" presName="childNode" presStyleLbl="node1" presStyleIdx="0" presStyleCnt="5">
        <dgm:presLayoutVars>
          <dgm:bulletEnabled val="1"/>
        </dgm:presLayoutVars>
      </dgm:prSet>
      <dgm:spPr/>
    </dgm:pt>
    <dgm:pt modelId="{1815BC86-D4E3-40E4-90FD-1FB83D9D5788}" type="pres">
      <dgm:prSet presAssocID="{BBD28F31-B755-4264-BAE2-DFEDBC734007}" presName="aSpace2" presStyleCnt="0"/>
      <dgm:spPr/>
    </dgm:pt>
    <dgm:pt modelId="{5110B6D2-4BF4-435C-A50C-01042EAE62BD}" type="pres">
      <dgm:prSet presAssocID="{A026CC2C-26E5-4ACF-979B-2F91458C66D9}" presName="childNode" presStyleLbl="node1" presStyleIdx="1" presStyleCnt="5">
        <dgm:presLayoutVars>
          <dgm:bulletEnabled val="1"/>
        </dgm:presLayoutVars>
      </dgm:prSet>
      <dgm:spPr/>
    </dgm:pt>
    <dgm:pt modelId="{08D4EA53-D1E4-4B68-B12C-5DA96FD267B3}" type="pres">
      <dgm:prSet presAssocID="{5A7294C8-7357-4DA2-A7A8-90A2A873BD7F}" presName="aSpace" presStyleCnt="0"/>
      <dgm:spPr/>
    </dgm:pt>
    <dgm:pt modelId="{A140D7B4-23D2-4EA9-9546-81A1B98BBE3B}" type="pres">
      <dgm:prSet presAssocID="{52BE24A9-BE34-44A5-966B-9BC5D669ECEF}" presName="compNode" presStyleCnt="0"/>
      <dgm:spPr/>
    </dgm:pt>
    <dgm:pt modelId="{50208F83-8162-4CBD-B17A-09A33F6AE910}" type="pres">
      <dgm:prSet presAssocID="{52BE24A9-BE34-44A5-966B-9BC5D669ECEF}" presName="aNode" presStyleLbl="bgShp" presStyleIdx="1" presStyleCnt="2" custScaleX="106807" custScaleY="100000" custLinFactNeighborX="72" custLinFactNeighborY="-3875"/>
      <dgm:spPr/>
    </dgm:pt>
    <dgm:pt modelId="{5B4F437A-DE39-4760-848C-E0AF46CDF4C2}" type="pres">
      <dgm:prSet presAssocID="{52BE24A9-BE34-44A5-966B-9BC5D669ECEF}" presName="textNode" presStyleLbl="bgShp" presStyleIdx="1" presStyleCnt="2"/>
      <dgm:spPr/>
    </dgm:pt>
    <dgm:pt modelId="{6697CB59-6043-42CB-B808-44BF25D86923}" type="pres">
      <dgm:prSet presAssocID="{52BE24A9-BE34-44A5-966B-9BC5D669ECEF}" presName="compChildNode" presStyleCnt="0"/>
      <dgm:spPr/>
    </dgm:pt>
    <dgm:pt modelId="{686F7657-69D3-4C3D-AFF0-8F44FF01F64F}" type="pres">
      <dgm:prSet presAssocID="{52BE24A9-BE34-44A5-966B-9BC5D669ECEF}" presName="theInnerList" presStyleCnt="0"/>
      <dgm:spPr/>
    </dgm:pt>
    <dgm:pt modelId="{89EE8C63-2B21-4117-A8B9-9D95B510F1C8}" type="pres">
      <dgm:prSet presAssocID="{1CE1C346-0C58-4508-8502-875A0A0E84D4}" presName="childNode" presStyleLbl="node1" presStyleIdx="2" presStyleCnt="5" custScaleX="101627" custScaleY="46283" custLinFactNeighborX="-1503" custLinFactNeighborY="-28957">
        <dgm:presLayoutVars>
          <dgm:bulletEnabled val="1"/>
        </dgm:presLayoutVars>
      </dgm:prSet>
      <dgm:spPr/>
    </dgm:pt>
    <dgm:pt modelId="{6BF16293-1A44-472E-BCEC-2C76F501ACA1}" type="pres">
      <dgm:prSet presAssocID="{1CE1C346-0C58-4508-8502-875A0A0E84D4}" presName="aSpace2" presStyleCnt="0"/>
      <dgm:spPr/>
    </dgm:pt>
    <dgm:pt modelId="{6AECAA0B-8BC2-4D75-BA4A-C6CE99D256AF}" type="pres">
      <dgm:prSet presAssocID="{5CCC70B2-762E-4CF8-9918-30429FBB51A4}" presName="childNode" presStyleLbl="node1" presStyleIdx="3" presStyleCnt="5" custScaleX="100323" custScaleY="30964" custLinFactNeighborX="-2681" custLinFactNeighborY="-28590">
        <dgm:presLayoutVars>
          <dgm:bulletEnabled val="1"/>
        </dgm:presLayoutVars>
      </dgm:prSet>
      <dgm:spPr/>
    </dgm:pt>
    <dgm:pt modelId="{BD443C53-4BF4-4F63-B66D-9C18A20F7B1B}" type="pres">
      <dgm:prSet presAssocID="{5CCC70B2-762E-4CF8-9918-30429FBB51A4}" presName="aSpace2" presStyleCnt="0"/>
      <dgm:spPr/>
    </dgm:pt>
    <dgm:pt modelId="{2B76E6DA-B0A6-4EA5-BB35-52F3C68934A9}" type="pres">
      <dgm:prSet presAssocID="{16702356-71F4-48D3-88A5-332497BAA12C}" presName="childNode" presStyleLbl="node1" presStyleIdx="4" presStyleCnt="5" custScaleY="31183" custLinFactNeighborX="-2682" custLinFactNeighborY="-48603">
        <dgm:presLayoutVars>
          <dgm:bulletEnabled val="1"/>
        </dgm:presLayoutVars>
      </dgm:prSet>
      <dgm:spPr/>
    </dgm:pt>
  </dgm:ptLst>
  <dgm:cxnLst>
    <dgm:cxn modelId="{381EA702-5519-4126-8770-236C26342E29}" type="presOf" srcId="{16702356-71F4-48D3-88A5-332497BAA12C}" destId="{2B76E6DA-B0A6-4EA5-BB35-52F3C68934A9}" srcOrd="0" destOrd="0" presId="urn:microsoft.com/office/officeart/2005/8/layout/lProcess2"/>
    <dgm:cxn modelId="{FF3B5F0B-547E-4009-A3B5-4023F840C3FA}" type="presOf" srcId="{BBD28F31-B755-4264-BAE2-DFEDBC734007}" destId="{FDEFFDAF-93E7-47EB-8FB6-ADEC93F2682B}" srcOrd="0" destOrd="0" presId="urn:microsoft.com/office/officeart/2005/8/layout/lProcess2"/>
    <dgm:cxn modelId="{A8C37527-B752-45A3-BF4D-B2DDC89C2185}" type="presOf" srcId="{B8367604-C14C-42C5-B5D1-5A8149EA1041}" destId="{43658C6E-237D-44C4-B342-CCB1BAC1CF13}" srcOrd="0" destOrd="0" presId="urn:microsoft.com/office/officeart/2005/8/layout/lProcess2"/>
    <dgm:cxn modelId="{6F5F1136-68F8-474D-B103-4EC7E79DA2E1}" type="presOf" srcId="{5A7294C8-7357-4DA2-A7A8-90A2A873BD7F}" destId="{D4E5DF93-5843-4B64-A3D8-402860B51579}" srcOrd="1" destOrd="0" presId="urn:microsoft.com/office/officeart/2005/8/layout/lProcess2"/>
    <dgm:cxn modelId="{054B4B42-2A32-48B8-821F-324870762D73}" type="presOf" srcId="{52BE24A9-BE34-44A5-966B-9BC5D669ECEF}" destId="{5B4F437A-DE39-4760-848C-E0AF46CDF4C2}" srcOrd="1" destOrd="0" presId="urn:microsoft.com/office/officeart/2005/8/layout/lProcess2"/>
    <dgm:cxn modelId="{074CEB75-F2D1-415F-B4BB-E1EB5B6EDB04}" type="presOf" srcId="{A026CC2C-26E5-4ACF-979B-2F91458C66D9}" destId="{5110B6D2-4BF4-435C-A50C-01042EAE62BD}" srcOrd="0" destOrd="0" presId="urn:microsoft.com/office/officeart/2005/8/layout/lProcess2"/>
    <dgm:cxn modelId="{0122A758-46F9-4B42-81D5-1F74EC122344}" srcId="{B8367604-C14C-42C5-B5D1-5A8149EA1041}" destId="{5A7294C8-7357-4DA2-A7A8-90A2A873BD7F}" srcOrd="0" destOrd="0" parTransId="{905FAB6B-6710-4946-B4A2-461E68522066}" sibTransId="{B30B4478-043A-46CE-B87A-3D2493417241}"/>
    <dgm:cxn modelId="{E0F3677A-373C-4277-B665-D4E46DCD947D}" type="presOf" srcId="{1CE1C346-0C58-4508-8502-875A0A0E84D4}" destId="{89EE8C63-2B21-4117-A8B9-9D95B510F1C8}" srcOrd="0" destOrd="0" presId="urn:microsoft.com/office/officeart/2005/8/layout/lProcess2"/>
    <dgm:cxn modelId="{DD8C777B-0621-44A5-991C-038D7D6A43C8}" srcId="{5A7294C8-7357-4DA2-A7A8-90A2A873BD7F}" destId="{BBD28F31-B755-4264-BAE2-DFEDBC734007}" srcOrd="0" destOrd="0" parTransId="{38D53E72-B739-418D-AB55-40CB4AE16A98}" sibTransId="{1A0BD802-A227-4CEE-92EB-87317C54DA32}"/>
    <dgm:cxn modelId="{04448D82-AAD2-4693-8828-85C5A694D8D8}" srcId="{52BE24A9-BE34-44A5-966B-9BC5D669ECEF}" destId="{16702356-71F4-48D3-88A5-332497BAA12C}" srcOrd="2" destOrd="0" parTransId="{8AC8C15E-33E6-4EA9-88F0-813172E5475C}" sibTransId="{4C15B7F2-DB2C-4693-A24E-B0E16AEC280A}"/>
    <dgm:cxn modelId="{712C7F84-EA6B-4817-AF1C-F06AE060228D}" srcId="{B8367604-C14C-42C5-B5D1-5A8149EA1041}" destId="{52BE24A9-BE34-44A5-966B-9BC5D669ECEF}" srcOrd="1" destOrd="0" parTransId="{548E87D4-10B2-41DA-8098-CE01270F8624}" sibTransId="{7CC4B246-342B-4B31-AF93-601E705A3DF8}"/>
    <dgm:cxn modelId="{3701EE99-2178-4108-8057-2B8C030567F6}" srcId="{5A7294C8-7357-4DA2-A7A8-90A2A873BD7F}" destId="{A026CC2C-26E5-4ACF-979B-2F91458C66D9}" srcOrd="1" destOrd="0" parTransId="{80926137-B839-43B9-86A1-983212A77C3D}" sibTransId="{7FB6CB12-C71D-492C-847F-9DC4006E2997}"/>
    <dgm:cxn modelId="{4134C7AD-1885-43DF-8DD5-F42AEC983EEF}" type="presOf" srcId="{52BE24A9-BE34-44A5-966B-9BC5D669ECEF}" destId="{50208F83-8162-4CBD-B17A-09A33F6AE910}" srcOrd="0" destOrd="0" presId="urn:microsoft.com/office/officeart/2005/8/layout/lProcess2"/>
    <dgm:cxn modelId="{DB4B3AB1-CB23-4964-ABB9-1B01BBBC9EE4}" type="presOf" srcId="{5A7294C8-7357-4DA2-A7A8-90A2A873BD7F}" destId="{8A7EAD02-77B2-47A1-8864-76CA87E1EC09}" srcOrd="0" destOrd="0" presId="urn:microsoft.com/office/officeart/2005/8/layout/lProcess2"/>
    <dgm:cxn modelId="{9A3AC0BB-E175-4F68-B4F0-D0DF5312BFF0}" srcId="{52BE24A9-BE34-44A5-966B-9BC5D669ECEF}" destId="{5CCC70B2-762E-4CF8-9918-30429FBB51A4}" srcOrd="1" destOrd="0" parTransId="{70FBB555-639A-4ECF-ACA3-F49FAEBD5B56}" sibTransId="{020B95F1-1168-413E-AB27-6904B6540EEB}"/>
    <dgm:cxn modelId="{CD9BF2E8-5D7D-4C73-81BA-36F18896B3FD}" type="presOf" srcId="{5CCC70B2-762E-4CF8-9918-30429FBB51A4}" destId="{6AECAA0B-8BC2-4D75-BA4A-C6CE99D256AF}" srcOrd="0" destOrd="0" presId="urn:microsoft.com/office/officeart/2005/8/layout/lProcess2"/>
    <dgm:cxn modelId="{A6FA42EC-B926-469A-86CD-34949396C834}" srcId="{52BE24A9-BE34-44A5-966B-9BC5D669ECEF}" destId="{1CE1C346-0C58-4508-8502-875A0A0E84D4}" srcOrd="0" destOrd="0" parTransId="{03368935-B689-4CED-A7FD-9007C8B68AD8}" sibTransId="{966BEEBA-9D15-464A-9D81-A35F91791625}"/>
    <dgm:cxn modelId="{A2D30182-56B7-4401-917A-6EA4603382A2}" type="presParOf" srcId="{43658C6E-237D-44C4-B342-CCB1BAC1CF13}" destId="{A9C98CE1-0525-4A92-B2D6-0001A2351FC9}" srcOrd="0" destOrd="0" presId="urn:microsoft.com/office/officeart/2005/8/layout/lProcess2"/>
    <dgm:cxn modelId="{05B66458-756B-4556-BC02-21C085717663}" type="presParOf" srcId="{A9C98CE1-0525-4A92-B2D6-0001A2351FC9}" destId="{8A7EAD02-77B2-47A1-8864-76CA87E1EC09}" srcOrd="0" destOrd="0" presId="urn:microsoft.com/office/officeart/2005/8/layout/lProcess2"/>
    <dgm:cxn modelId="{26AB7E36-F839-4B66-9018-5BBDA598F872}" type="presParOf" srcId="{A9C98CE1-0525-4A92-B2D6-0001A2351FC9}" destId="{D4E5DF93-5843-4B64-A3D8-402860B51579}" srcOrd="1" destOrd="0" presId="urn:microsoft.com/office/officeart/2005/8/layout/lProcess2"/>
    <dgm:cxn modelId="{1CFA013A-CD6B-4580-9A81-B92F6EC70CCE}" type="presParOf" srcId="{A9C98CE1-0525-4A92-B2D6-0001A2351FC9}" destId="{73EFB1BC-56A4-4666-AAD2-4F6F02AA28DE}" srcOrd="2" destOrd="0" presId="urn:microsoft.com/office/officeart/2005/8/layout/lProcess2"/>
    <dgm:cxn modelId="{4B8A6C49-D86B-4859-AFFA-E7EF2D0FD146}" type="presParOf" srcId="{73EFB1BC-56A4-4666-AAD2-4F6F02AA28DE}" destId="{AF064959-A128-44F9-832A-481A7A463C8B}" srcOrd="0" destOrd="0" presId="urn:microsoft.com/office/officeart/2005/8/layout/lProcess2"/>
    <dgm:cxn modelId="{56F3D7DE-6BD1-409C-BCA6-568AF069F001}" type="presParOf" srcId="{AF064959-A128-44F9-832A-481A7A463C8B}" destId="{FDEFFDAF-93E7-47EB-8FB6-ADEC93F2682B}" srcOrd="0" destOrd="0" presId="urn:microsoft.com/office/officeart/2005/8/layout/lProcess2"/>
    <dgm:cxn modelId="{574F931E-CAD7-421C-A9C4-681C9CA8B392}" type="presParOf" srcId="{AF064959-A128-44F9-832A-481A7A463C8B}" destId="{1815BC86-D4E3-40E4-90FD-1FB83D9D5788}" srcOrd="1" destOrd="0" presId="urn:microsoft.com/office/officeart/2005/8/layout/lProcess2"/>
    <dgm:cxn modelId="{644AF6A3-5AF2-46FA-BE1D-CB0AC09E961F}" type="presParOf" srcId="{AF064959-A128-44F9-832A-481A7A463C8B}" destId="{5110B6D2-4BF4-435C-A50C-01042EAE62BD}" srcOrd="2" destOrd="0" presId="urn:microsoft.com/office/officeart/2005/8/layout/lProcess2"/>
    <dgm:cxn modelId="{6E8D4F37-8E5F-4230-8374-5F8A51CB909E}" type="presParOf" srcId="{43658C6E-237D-44C4-B342-CCB1BAC1CF13}" destId="{08D4EA53-D1E4-4B68-B12C-5DA96FD267B3}" srcOrd="1" destOrd="0" presId="urn:microsoft.com/office/officeart/2005/8/layout/lProcess2"/>
    <dgm:cxn modelId="{E937E2FC-7A54-4209-AC3F-F23489AE17A1}" type="presParOf" srcId="{43658C6E-237D-44C4-B342-CCB1BAC1CF13}" destId="{A140D7B4-23D2-4EA9-9546-81A1B98BBE3B}" srcOrd="2" destOrd="0" presId="urn:microsoft.com/office/officeart/2005/8/layout/lProcess2"/>
    <dgm:cxn modelId="{6E7535B7-C823-405D-9545-F472E2C246FA}" type="presParOf" srcId="{A140D7B4-23D2-4EA9-9546-81A1B98BBE3B}" destId="{50208F83-8162-4CBD-B17A-09A33F6AE910}" srcOrd="0" destOrd="0" presId="urn:microsoft.com/office/officeart/2005/8/layout/lProcess2"/>
    <dgm:cxn modelId="{E8ECC15C-688B-45D7-A53F-B83A760E668C}" type="presParOf" srcId="{A140D7B4-23D2-4EA9-9546-81A1B98BBE3B}" destId="{5B4F437A-DE39-4760-848C-E0AF46CDF4C2}" srcOrd="1" destOrd="0" presId="urn:microsoft.com/office/officeart/2005/8/layout/lProcess2"/>
    <dgm:cxn modelId="{1A4A97EC-ECD3-4133-B99C-0EEB2CD64B6C}" type="presParOf" srcId="{A140D7B4-23D2-4EA9-9546-81A1B98BBE3B}" destId="{6697CB59-6043-42CB-B808-44BF25D86923}" srcOrd="2" destOrd="0" presId="urn:microsoft.com/office/officeart/2005/8/layout/lProcess2"/>
    <dgm:cxn modelId="{99962270-B8F6-4E0C-A5DB-B596ECBC21F3}" type="presParOf" srcId="{6697CB59-6043-42CB-B808-44BF25D86923}" destId="{686F7657-69D3-4C3D-AFF0-8F44FF01F64F}" srcOrd="0" destOrd="0" presId="urn:microsoft.com/office/officeart/2005/8/layout/lProcess2"/>
    <dgm:cxn modelId="{ACFA01C5-C478-41D5-B17B-3DEF1D416774}" type="presParOf" srcId="{686F7657-69D3-4C3D-AFF0-8F44FF01F64F}" destId="{89EE8C63-2B21-4117-A8B9-9D95B510F1C8}" srcOrd="0" destOrd="0" presId="urn:microsoft.com/office/officeart/2005/8/layout/lProcess2"/>
    <dgm:cxn modelId="{C22DBED9-A945-46BB-B8F8-6E31D4B8712E}" type="presParOf" srcId="{686F7657-69D3-4C3D-AFF0-8F44FF01F64F}" destId="{6BF16293-1A44-472E-BCEC-2C76F501ACA1}" srcOrd="1" destOrd="0" presId="urn:microsoft.com/office/officeart/2005/8/layout/lProcess2"/>
    <dgm:cxn modelId="{3984CF5D-38EE-4F5A-BA9F-006F12151513}" type="presParOf" srcId="{686F7657-69D3-4C3D-AFF0-8F44FF01F64F}" destId="{6AECAA0B-8BC2-4D75-BA4A-C6CE99D256AF}" srcOrd="2" destOrd="0" presId="urn:microsoft.com/office/officeart/2005/8/layout/lProcess2"/>
    <dgm:cxn modelId="{14701216-43C5-49D1-9E34-F0C11BAB5C17}" type="presParOf" srcId="{686F7657-69D3-4C3D-AFF0-8F44FF01F64F}" destId="{BD443C53-4BF4-4F63-B66D-9C18A20F7B1B}" srcOrd="3" destOrd="0" presId="urn:microsoft.com/office/officeart/2005/8/layout/lProcess2"/>
    <dgm:cxn modelId="{74BFF628-8A8D-472A-909E-4D8FED036D97}" type="presParOf" srcId="{686F7657-69D3-4C3D-AFF0-8F44FF01F64F}" destId="{2B76E6DA-B0A6-4EA5-BB35-52F3C68934A9}" srcOrd="4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16840B2-E776-4650-8EDA-CE8C4DCF6C97}">
      <dsp:nvSpPr>
        <dsp:cNvPr id="0" name=""/>
        <dsp:cNvSpPr/>
      </dsp:nvSpPr>
      <dsp:spPr>
        <a:xfrm>
          <a:off x="1307" y="0"/>
          <a:ext cx="3400220" cy="5198566"/>
        </a:xfrm>
        <a:prstGeom prst="roundRect">
          <a:avLst>
            <a:gd name="adj" fmla="val 1000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marL="0" lvl="0" indent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en-US" sz="3400" b="0" i="0" kern="1200" dirty="0"/>
            <a:t> Immersive Communication </a:t>
          </a:r>
        </a:p>
      </dsp:txBody>
      <dsp:txXfrm>
        <a:off x="1307" y="0"/>
        <a:ext cx="3400220" cy="1559569"/>
      </dsp:txXfrm>
    </dsp:sp>
    <dsp:sp modelId="{C01F2076-C338-4E72-A40A-7F65869702A7}">
      <dsp:nvSpPr>
        <dsp:cNvPr id="0" name=""/>
        <dsp:cNvSpPr/>
      </dsp:nvSpPr>
      <dsp:spPr>
        <a:xfrm>
          <a:off x="341329" y="1560014"/>
          <a:ext cx="2720176" cy="102131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0480" tIns="22860" rIns="30480" bIns="2286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en-US" sz="1200" b="1" i="0" kern="1200" dirty="0"/>
            <a:t>Distributed Ultra Massive MIMO (UM-MIMO) / Extreme MIMO (X-MIMO)</a:t>
          </a:r>
          <a:r>
            <a:rPr lang="en-US" sz="1200" b="0" i="0" kern="1200" dirty="0"/>
            <a:t>: Improved Coverage, spectral efficiency, Capacity &amp; Energy Efficiency</a:t>
          </a:r>
        </a:p>
      </dsp:txBody>
      <dsp:txXfrm>
        <a:off x="371242" y="1589927"/>
        <a:ext cx="2660350" cy="961484"/>
      </dsp:txXfrm>
    </dsp:sp>
    <dsp:sp modelId="{3796FFDA-676F-4229-8237-DA130D5AD4E7}">
      <dsp:nvSpPr>
        <dsp:cNvPr id="0" name=""/>
        <dsp:cNvSpPr/>
      </dsp:nvSpPr>
      <dsp:spPr>
        <a:xfrm>
          <a:off x="341329" y="2738448"/>
          <a:ext cx="2720176" cy="102131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0480" tIns="22860" rIns="30480" bIns="22860" numCol="1" spcCol="1270" anchor="ctr" anchorCtr="0">
          <a:noAutofit/>
        </a:bodyPr>
        <a:lstStyle/>
        <a:p>
          <a:pPr marL="0" lvl="0" indent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en-US" sz="1200" b="0" i="0" kern="1200" dirty="0"/>
            <a:t>UM-MIMO for 6G FR1 &amp; FR3 bands </a:t>
          </a:r>
          <a:r>
            <a:rPr lang="en-US" sz="1200" b="0" i="0" kern="1200" dirty="0">
              <a:latin typeface="Arial"/>
            </a:rPr>
            <a:t>(</a:t>
          </a:r>
          <a:r>
            <a:rPr lang="en-US" sz="1200" b="1" i="0" kern="1200" dirty="0">
              <a:latin typeface="Arial"/>
            </a:rPr>
            <a:t>with MRSS</a:t>
          </a:r>
          <a:r>
            <a:rPr lang="en-US" sz="1200" b="0" i="0" kern="1200" dirty="0">
              <a:latin typeface="Arial"/>
            </a:rPr>
            <a:t>)</a:t>
          </a:r>
          <a:r>
            <a:rPr lang="en-US" sz="1200" b="0" i="0" kern="1200" dirty="0"/>
            <a:t> </a:t>
          </a:r>
          <a:r>
            <a:rPr lang="en-US" sz="1200" b="0" i="0" kern="1200" dirty="0">
              <a:latin typeface="Arial"/>
            </a:rPr>
            <a:t> </a:t>
          </a:r>
          <a:r>
            <a:rPr lang="en-US" sz="1200" b="0" i="0" kern="1200" dirty="0"/>
            <a:t>and e-MIMO for FR2 (and sub THz bands?)</a:t>
          </a:r>
        </a:p>
      </dsp:txBody>
      <dsp:txXfrm>
        <a:off x="371242" y="2768361"/>
        <a:ext cx="2660350" cy="961484"/>
      </dsp:txXfrm>
    </dsp:sp>
    <dsp:sp modelId="{8D71EB2A-5812-4BBB-8D45-0FFEC77F70A4}">
      <dsp:nvSpPr>
        <dsp:cNvPr id="0" name=""/>
        <dsp:cNvSpPr/>
      </dsp:nvSpPr>
      <dsp:spPr>
        <a:xfrm>
          <a:off x="341329" y="3916883"/>
          <a:ext cx="2720176" cy="102131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0480" tIns="22860" rIns="30480" bIns="2286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en-US" sz="1200" b="0" i="0" kern="1200" dirty="0"/>
            <a:t>Studying </a:t>
          </a:r>
          <a:r>
            <a:rPr lang="en-US" sz="1200" b="1" i="0" kern="1200" dirty="0"/>
            <a:t>RIS Integration</a:t>
          </a:r>
          <a:r>
            <a:rPr lang="en-US" sz="1200" b="0" i="0" kern="1200" dirty="0"/>
            <a:t> for dense urban and sub-urban coverage</a:t>
          </a:r>
        </a:p>
      </dsp:txBody>
      <dsp:txXfrm>
        <a:off x="371242" y="3946796"/>
        <a:ext cx="2660350" cy="961484"/>
      </dsp:txXfrm>
    </dsp:sp>
    <dsp:sp modelId="{D09D66E8-6395-4C89-9BF1-AF9AD1114DB2}">
      <dsp:nvSpPr>
        <dsp:cNvPr id="0" name=""/>
        <dsp:cNvSpPr/>
      </dsp:nvSpPr>
      <dsp:spPr>
        <a:xfrm>
          <a:off x="3656544" y="0"/>
          <a:ext cx="3400220" cy="5198566"/>
        </a:xfrm>
        <a:prstGeom prst="roundRect">
          <a:avLst>
            <a:gd name="adj" fmla="val 1000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marL="0" lvl="0" indent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en-US" sz="3400" b="0" i="0" kern="1200"/>
            <a:t>Massive Communication</a:t>
          </a:r>
        </a:p>
      </dsp:txBody>
      <dsp:txXfrm>
        <a:off x="3656544" y="0"/>
        <a:ext cx="3400220" cy="1559569"/>
      </dsp:txXfrm>
    </dsp:sp>
    <dsp:sp modelId="{2158E1AF-3A26-418D-B860-566DC5BEC5DB}">
      <dsp:nvSpPr>
        <dsp:cNvPr id="0" name=""/>
        <dsp:cNvSpPr/>
      </dsp:nvSpPr>
      <dsp:spPr>
        <a:xfrm>
          <a:off x="3996566" y="1561092"/>
          <a:ext cx="2720176" cy="156743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0480" tIns="22860" rIns="30480" bIns="22860" numCol="1" spcCol="1270" anchor="ctr" anchorCtr="0">
          <a:noAutofit/>
        </a:bodyPr>
        <a:lstStyle/>
        <a:p>
          <a:pPr marL="0" lvl="0" indent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en-US" sz="1200" b="1" i="0" kern="1200"/>
            <a:t>Battery less </a:t>
          </a:r>
          <a:r>
            <a:rPr lang="en-US" sz="1200" b="1" i="0" kern="1200">
              <a:latin typeface="Arial"/>
            </a:rPr>
            <a:t>devices</a:t>
          </a:r>
          <a:r>
            <a:rPr lang="en-US" sz="1200" b="0" i="0" kern="1200"/>
            <a:t> </a:t>
          </a:r>
          <a:r>
            <a:rPr lang="en-US" sz="1200" b="0" i="0" kern="1200">
              <a:latin typeface="Arial"/>
            </a:rPr>
            <a:t>as replacement of UHF RFID based devices</a:t>
          </a:r>
          <a:endParaRPr lang="en-US" sz="1200" b="0" i="0" kern="1200"/>
        </a:p>
      </dsp:txBody>
      <dsp:txXfrm>
        <a:off x="4042475" y="1607001"/>
        <a:ext cx="2628358" cy="1475620"/>
      </dsp:txXfrm>
    </dsp:sp>
    <dsp:sp modelId="{F212D6D3-5643-4980-A50E-D6808F69623D}">
      <dsp:nvSpPr>
        <dsp:cNvPr id="0" name=""/>
        <dsp:cNvSpPr/>
      </dsp:nvSpPr>
      <dsp:spPr>
        <a:xfrm>
          <a:off x="3996566" y="3369675"/>
          <a:ext cx="2720176" cy="156743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6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0480" tIns="22860" rIns="30480" bIns="2286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en-US" sz="1200" b="1" i="0" kern="1200"/>
            <a:t>NTN enhancement</a:t>
          </a:r>
          <a:r>
            <a:rPr lang="en-US" sz="1200" b="0" i="0" kern="1200"/>
            <a:t> for IoT</a:t>
          </a:r>
        </a:p>
      </dsp:txBody>
      <dsp:txXfrm>
        <a:off x="4042475" y="3415584"/>
        <a:ext cx="2628358" cy="1475620"/>
      </dsp:txXfrm>
    </dsp:sp>
    <dsp:sp modelId="{6CF9E561-AFA9-4506-B7F3-E74B8EA365AF}">
      <dsp:nvSpPr>
        <dsp:cNvPr id="0" name=""/>
        <dsp:cNvSpPr/>
      </dsp:nvSpPr>
      <dsp:spPr>
        <a:xfrm>
          <a:off x="7311781" y="0"/>
          <a:ext cx="3400220" cy="5198566"/>
        </a:xfrm>
        <a:prstGeom prst="roundRect">
          <a:avLst>
            <a:gd name="adj" fmla="val 1000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marL="0" lvl="0" indent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300" kern="1200" dirty="0"/>
            <a:t>Hyper reliable low latency Communication</a:t>
          </a:r>
          <a:endParaRPr lang="en-US" sz="3300" b="0" i="0" kern="1200" dirty="0"/>
        </a:p>
      </dsp:txBody>
      <dsp:txXfrm>
        <a:off x="7311781" y="0"/>
        <a:ext cx="3400220" cy="1559569"/>
      </dsp:txXfrm>
    </dsp:sp>
    <dsp:sp modelId="{6C16A9FE-4C44-4857-9D96-94ADF5489006}">
      <dsp:nvSpPr>
        <dsp:cNvPr id="0" name=""/>
        <dsp:cNvSpPr/>
      </dsp:nvSpPr>
      <dsp:spPr>
        <a:xfrm>
          <a:off x="7651803" y="1560014"/>
          <a:ext cx="2720176" cy="102131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0480" tIns="22860" rIns="30480" bIns="22860" numCol="1" spcCol="1270" anchor="ctr" anchorCtr="0">
          <a:noAutofit/>
        </a:bodyPr>
        <a:lstStyle/>
        <a:p>
          <a:pPr marL="0" lvl="0" indent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en-US" sz="1200" kern="1200" dirty="0"/>
            <a:t>Supporting</a:t>
          </a:r>
          <a:r>
            <a:rPr lang="en-US" sz="1200" kern="1200" dirty="0">
              <a:latin typeface="Arial"/>
            </a:rPr>
            <a:t> </a:t>
          </a:r>
          <a:r>
            <a:rPr lang="en-US" sz="1200" b="1" kern="1200" dirty="0">
              <a:latin typeface="Arial"/>
            </a:rPr>
            <a:t>energy efficient</a:t>
          </a:r>
          <a:r>
            <a:rPr lang="en-US" sz="1200" kern="1200" dirty="0">
              <a:latin typeface="Arial"/>
            </a:rPr>
            <a:t> communications with</a:t>
          </a:r>
          <a:r>
            <a:rPr lang="en-US" sz="1200" kern="1200" dirty="0"/>
            <a:t> UAV </a:t>
          </a:r>
        </a:p>
      </dsp:txBody>
      <dsp:txXfrm>
        <a:off x="7681716" y="1589927"/>
        <a:ext cx="2660350" cy="961484"/>
      </dsp:txXfrm>
    </dsp:sp>
    <dsp:sp modelId="{CCB4647D-C9BF-4FBF-A014-F7311522097C}">
      <dsp:nvSpPr>
        <dsp:cNvPr id="0" name=""/>
        <dsp:cNvSpPr/>
      </dsp:nvSpPr>
      <dsp:spPr>
        <a:xfrm>
          <a:off x="7651803" y="2738448"/>
          <a:ext cx="2720176" cy="102131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0480" tIns="22860" rIns="30480" bIns="2286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en-US" sz="1200" b="1" i="0" kern="1200"/>
            <a:t>Dynamic SBFD, In-Band Full Duplex </a:t>
          </a:r>
          <a:r>
            <a:rPr lang="en-US" sz="1200" b="0" i="0" kern="1200"/>
            <a:t>(IBFD) with partially overlapping band</a:t>
          </a:r>
          <a:r>
            <a:rPr lang="en-US" sz="1200" b="1" i="0" kern="1200"/>
            <a:t> for reducing latency</a:t>
          </a:r>
          <a:endParaRPr lang="en-US" sz="1200" kern="1200"/>
        </a:p>
      </dsp:txBody>
      <dsp:txXfrm>
        <a:off x="7681716" y="2768361"/>
        <a:ext cx="2660350" cy="961484"/>
      </dsp:txXfrm>
    </dsp:sp>
    <dsp:sp modelId="{C38A2914-2D72-4F37-936A-49A626983183}">
      <dsp:nvSpPr>
        <dsp:cNvPr id="0" name=""/>
        <dsp:cNvSpPr/>
      </dsp:nvSpPr>
      <dsp:spPr>
        <a:xfrm>
          <a:off x="7651803" y="3916883"/>
          <a:ext cx="2720176" cy="102131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0480" tIns="22860" rIns="30480" bIns="22860" numCol="1" spcCol="1270" anchor="ctr" anchorCtr="0">
          <a:noAutofit/>
        </a:bodyPr>
        <a:lstStyle/>
        <a:p>
          <a:pPr marL="0" lvl="0" indent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en-US" sz="1200" b="1" i="0" kern="1200" dirty="0"/>
            <a:t>CHO, LTM support in Day-1 </a:t>
          </a:r>
          <a:r>
            <a:rPr lang="en-US" sz="1200" b="0" i="0" kern="1200" dirty="0">
              <a:latin typeface="Arial"/>
            </a:rPr>
            <a:t>for</a:t>
          </a:r>
          <a:r>
            <a:rPr lang="en-US" sz="1200" b="0" i="0" kern="1200" dirty="0"/>
            <a:t> improved reliability in mobility</a:t>
          </a:r>
        </a:p>
      </dsp:txBody>
      <dsp:txXfrm>
        <a:off x="7681716" y="3946796"/>
        <a:ext cx="2660350" cy="96148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F404489-D797-4ACF-8E20-14BFF11BA271}">
      <dsp:nvSpPr>
        <dsp:cNvPr id="0" name=""/>
        <dsp:cNvSpPr/>
      </dsp:nvSpPr>
      <dsp:spPr>
        <a:xfrm>
          <a:off x="42871" y="0"/>
          <a:ext cx="3297559" cy="5313680"/>
        </a:xfrm>
        <a:prstGeom prst="roundRect">
          <a:avLst>
            <a:gd name="adj" fmla="val 1000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marL="0" lvl="0" indent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400" b="0" kern="1200"/>
            <a:t>Ubiquitous Connectivity</a:t>
          </a:r>
        </a:p>
      </dsp:txBody>
      <dsp:txXfrm>
        <a:off x="42871" y="0"/>
        <a:ext cx="3297559" cy="1594104"/>
      </dsp:txXfrm>
    </dsp:sp>
    <dsp:sp modelId="{73192753-13DD-49A5-BE00-3557B056D66B}">
      <dsp:nvSpPr>
        <dsp:cNvPr id="0" name=""/>
        <dsp:cNvSpPr/>
      </dsp:nvSpPr>
      <dsp:spPr>
        <a:xfrm>
          <a:off x="372634" y="1278925"/>
          <a:ext cx="2638047" cy="96128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0480" tIns="22860" rIns="30480" bIns="2286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en-US" sz="1200" kern="1200" dirty="0"/>
            <a:t>Enhanced TN UL coverage through </a:t>
          </a:r>
          <a:r>
            <a:rPr lang="en-US" sz="1200" b="1" kern="1200" dirty="0"/>
            <a:t>better waveform and higher MIMO</a:t>
          </a:r>
        </a:p>
      </dsp:txBody>
      <dsp:txXfrm>
        <a:off x="400789" y="1307080"/>
        <a:ext cx="2581737" cy="904978"/>
      </dsp:txXfrm>
    </dsp:sp>
    <dsp:sp modelId="{F0CDF047-CE2D-4331-BF38-92EB6192DD1F}">
      <dsp:nvSpPr>
        <dsp:cNvPr id="0" name=""/>
        <dsp:cNvSpPr/>
      </dsp:nvSpPr>
      <dsp:spPr>
        <a:xfrm>
          <a:off x="399067" y="2460210"/>
          <a:ext cx="2638047" cy="96128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0480" tIns="22860" rIns="30480" bIns="2286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en-US" sz="1200" b="1" i="0" kern="1200" dirty="0"/>
            <a:t>Seamless Integration</a:t>
          </a:r>
          <a:r>
            <a:rPr lang="en-US" sz="1200" b="0" i="0" kern="1200" dirty="0"/>
            <a:t>: Terrestrial and satellite networks unite for uninterrupted global connectivity.</a:t>
          </a:r>
          <a:endParaRPr lang="en-US" sz="1200" kern="1200" dirty="0"/>
        </a:p>
      </dsp:txBody>
      <dsp:txXfrm>
        <a:off x="427222" y="2488365"/>
        <a:ext cx="2581737" cy="904978"/>
      </dsp:txXfrm>
    </dsp:sp>
    <dsp:sp modelId="{3D78270E-E148-4ACA-AAB9-35E492F24DE5}">
      <dsp:nvSpPr>
        <dsp:cNvPr id="0" name=""/>
        <dsp:cNvSpPr/>
      </dsp:nvSpPr>
      <dsp:spPr>
        <a:xfrm>
          <a:off x="381445" y="3648993"/>
          <a:ext cx="2638047" cy="123260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0480" tIns="22860" rIns="30480" bIns="2286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en-US" sz="1200" b="1" i="0" kern="1200" dirty="0"/>
            <a:t>Multi-Access Connectivity</a:t>
          </a:r>
          <a:r>
            <a:rPr lang="en-US" sz="1200" b="0" i="0" kern="1200" dirty="0"/>
            <a:t>: Integration of non-3GPP access methods broadens connectivity options and improves user experience.</a:t>
          </a:r>
        </a:p>
      </dsp:txBody>
      <dsp:txXfrm>
        <a:off x="417547" y="3685095"/>
        <a:ext cx="2565843" cy="1160398"/>
      </dsp:txXfrm>
    </dsp:sp>
    <dsp:sp modelId="{4356F0B3-C875-474D-A0F1-DB9BD607C7E3}">
      <dsp:nvSpPr>
        <dsp:cNvPr id="0" name=""/>
        <dsp:cNvSpPr/>
      </dsp:nvSpPr>
      <dsp:spPr>
        <a:xfrm>
          <a:off x="3549661" y="0"/>
          <a:ext cx="3586392" cy="5313680"/>
        </a:xfrm>
        <a:prstGeom prst="roundRect">
          <a:avLst>
            <a:gd name="adj" fmla="val 1000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marL="0" lvl="0" indent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400" b="0" kern="1200"/>
            <a:t>AI and communication</a:t>
          </a:r>
        </a:p>
      </dsp:txBody>
      <dsp:txXfrm>
        <a:off x="3549661" y="0"/>
        <a:ext cx="3586392" cy="1594104"/>
      </dsp:txXfrm>
    </dsp:sp>
    <dsp:sp modelId="{73358475-BC19-42EF-A08B-D775F544E0C5}">
      <dsp:nvSpPr>
        <dsp:cNvPr id="0" name=""/>
        <dsp:cNvSpPr/>
      </dsp:nvSpPr>
      <dsp:spPr>
        <a:xfrm>
          <a:off x="3842534" y="1594558"/>
          <a:ext cx="3076834" cy="104392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0480" tIns="22860" rIns="30480" bIns="2286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en-US" sz="1200" b="1" i="0" kern="1200" dirty="0"/>
            <a:t>Evolution </a:t>
          </a:r>
          <a:r>
            <a:rPr lang="en-US" sz="1200" b="1" i="0" strike="noStrike" kern="1200" dirty="0"/>
            <a:t>AI for Network</a:t>
          </a:r>
          <a:r>
            <a:rPr lang="en-US" sz="1200" b="0" i="0" kern="1200" dirty="0"/>
            <a:t>: Dynamic </a:t>
          </a:r>
          <a:r>
            <a:rPr lang="en-US" sz="1200" b="0" i="0" kern="1200" dirty="0">
              <a:latin typeface="Arial"/>
            </a:rPr>
            <a:t>waveforms</a:t>
          </a:r>
          <a:r>
            <a:rPr lang="en-US" sz="1200" b="0" i="0" kern="1200" dirty="0"/>
            <a:t> adapting to the environment, CSI compression/prediction, beam forming and Air interface level positioning</a:t>
          </a:r>
          <a:endParaRPr lang="en-US" sz="1200" kern="1200" dirty="0"/>
        </a:p>
      </dsp:txBody>
      <dsp:txXfrm>
        <a:off x="3873110" y="1625134"/>
        <a:ext cx="3015682" cy="982773"/>
      </dsp:txXfrm>
    </dsp:sp>
    <dsp:sp modelId="{A8ED2ADA-7E99-4815-9888-735689CEC4B3}">
      <dsp:nvSpPr>
        <dsp:cNvPr id="0" name=""/>
        <dsp:cNvSpPr/>
      </dsp:nvSpPr>
      <dsp:spPr>
        <a:xfrm>
          <a:off x="4061927" y="2799087"/>
          <a:ext cx="2638047" cy="104392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6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0480" tIns="22860" rIns="30480" bIns="2286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en-US" sz="1200" b="1" i="0" kern="1200"/>
            <a:t>AI for network operations: </a:t>
          </a:r>
          <a:r>
            <a:rPr lang="en-US" sz="1200" b="0" i="0" kern="1200"/>
            <a:t>Predictive network and network automation </a:t>
          </a:r>
          <a:endParaRPr lang="en-US" sz="1200" kern="1200"/>
        </a:p>
      </dsp:txBody>
      <dsp:txXfrm>
        <a:off x="4092503" y="2829663"/>
        <a:ext cx="2576895" cy="982773"/>
      </dsp:txXfrm>
    </dsp:sp>
    <dsp:sp modelId="{39349208-3F0F-44AA-9189-A134E53D66F5}">
      <dsp:nvSpPr>
        <dsp:cNvPr id="0" name=""/>
        <dsp:cNvSpPr/>
      </dsp:nvSpPr>
      <dsp:spPr>
        <a:xfrm>
          <a:off x="4061927" y="4003616"/>
          <a:ext cx="2638047" cy="104392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0480" tIns="22860" rIns="30480" bIns="2286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en-US" sz="1200" kern="1200"/>
            <a:t>Support for </a:t>
          </a:r>
          <a:r>
            <a:rPr lang="en-US" sz="1200" b="1" kern="1200"/>
            <a:t>Network for AI</a:t>
          </a:r>
          <a:r>
            <a:rPr lang="en-US" sz="1200" kern="1200"/>
            <a:t>: Federated learning, distributed computing of core/access/edge</a:t>
          </a:r>
        </a:p>
      </dsp:txBody>
      <dsp:txXfrm>
        <a:off x="4092503" y="4034192"/>
        <a:ext cx="2576895" cy="982773"/>
      </dsp:txXfrm>
    </dsp:sp>
    <dsp:sp modelId="{FAD31C0A-1701-492C-9D63-2274154FB101}">
      <dsp:nvSpPr>
        <dsp:cNvPr id="0" name=""/>
        <dsp:cNvSpPr/>
      </dsp:nvSpPr>
      <dsp:spPr>
        <a:xfrm>
          <a:off x="7388156" y="0"/>
          <a:ext cx="3522024" cy="5313680"/>
        </a:xfrm>
        <a:prstGeom prst="roundRect">
          <a:avLst>
            <a:gd name="adj" fmla="val 1000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marL="0" lvl="0" indent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en-US" sz="3400" b="0" kern="1200"/>
            <a:t>ISAC</a:t>
          </a:r>
          <a:endParaRPr lang="en-US" sz="3400" b="0" i="0" kern="1200"/>
        </a:p>
      </dsp:txBody>
      <dsp:txXfrm>
        <a:off x="7388156" y="0"/>
        <a:ext cx="3522024" cy="1594104"/>
      </dsp:txXfrm>
    </dsp:sp>
    <dsp:sp modelId="{2FDCA062-B291-482E-B1D8-2FFF2210DF26}">
      <dsp:nvSpPr>
        <dsp:cNvPr id="0" name=""/>
        <dsp:cNvSpPr/>
      </dsp:nvSpPr>
      <dsp:spPr>
        <a:xfrm>
          <a:off x="7678209" y="1342045"/>
          <a:ext cx="3081556" cy="77409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0480" tIns="22860" rIns="30480" bIns="22860" numCol="1" spcCol="1270" anchor="ctr" anchorCtr="0">
          <a:noAutofit/>
        </a:bodyPr>
        <a:lstStyle/>
        <a:p>
          <a:pPr marL="0" lvl="0" indent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en-US" sz="1200" b="1" kern="1200"/>
            <a:t>Network as Sensor</a:t>
          </a:r>
          <a:r>
            <a:rPr lang="en-US" sz="1200" kern="1200"/>
            <a:t>: Communication infrastructure doubles as a sensing platform for </a:t>
          </a:r>
          <a:r>
            <a:rPr lang="en-US" sz="1200" kern="1200">
              <a:latin typeface="Arial"/>
            </a:rPr>
            <a:t>3D spatial</a:t>
          </a:r>
          <a:r>
            <a:rPr lang="en-US" sz="1200" kern="1200"/>
            <a:t> awareness.</a:t>
          </a:r>
        </a:p>
      </dsp:txBody>
      <dsp:txXfrm>
        <a:off x="7700881" y="1364717"/>
        <a:ext cx="3036212" cy="728746"/>
      </dsp:txXfrm>
    </dsp:sp>
    <dsp:sp modelId="{3F1BE927-61CD-4651-8BB7-ACBB89C029D9}">
      <dsp:nvSpPr>
        <dsp:cNvPr id="0" name=""/>
        <dsp:cNvSpPr/>
      </dsp:nvSpPr>
      <dsp:spPr>
        <a:xfrm>
          <a:off x="7621860" y="2292424"/>
          <a:ext cx="3081556" cy="77409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0480" tIns="22860" rIns="30480" bIns="2286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Calibri" panose="020F0502020204030204" pitchFamily="34" charset="0"/>
            <a:buNone/>
          </a:pPr>
          <a:r>
            <a:rPr lang="en-US" sz="1200" b="1" kern="1200"/>
            <a:t>Enhanced Functionality</a:t>
          </a:r>
          <a:r>
            <a:rPr lang="en-US" sz="1200" kern="1200"/>
            <a:t>: Precise object detection and localization.</a:t>
          </a:r>
        </a:p>
      </dsp:txBody>
      <dsp:txXfrm>
        <a:off x="7644532" y="2315096"/>
        <a:ext cx="3036212" cy="728746"/>
      </dsp:txXfrm>
    </dsp:sp>
    <dsp:sp modelId="{95C4B9CC-DD79-45EE-81CA-BB3D82A003B6}">
      <dsp:nvSpPr>
        <dsp:cNvPr id="0" name=""/>
        <dsp:cNvSpPr/>
      </dsp:nvSpPr>
      <dsp:spPr>
        <a:xfrm>
          <a:off x="7621860" y="3193345"/>
          <a:ext cx="3081556" cy="77409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0480" tIns="22860" rIns="30480" bIns="2286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Calibri" panose="020F0502020204030204" pitchFamily="34" charset="0"/>
            <a:buNone/>
          </a:pPr>
          <a:r>
            <a:rPr lang="en-US" sz="1200" b="1" kern="1200" dirty="0"/>
            <a:t>Diverse Applications</a:t>
          </a:r>
          <a:r>
            <a:rPr lang="en-US" sz="1200" kern="1200" dirty="0"/>
            <a:t>: interfaces for Object identification and velocity with AI enhanced applications</a:t>
          </a:r>
        </a:p>
      </dsp:txBody>
      <dsp:txXfrm>
        <a:off x="7644532" y="3216017"/>
        <a:ext cx="3036212" cy="728746"/>
      </dsp:txXfrm>
    </dsp:sp>
    <dsp:sp modelId="{2985D9CD-FD7D-4E7E-9CF4-3AFB7F36D634}">
      <dsp:nvSpPr>
        <dsp:cNvPr id="0" name=""/>
        <dsp:cNvSpPr/>
      </dsp:nvSpPr>
      <dsp:spPr>
        <a:xfrm>
          <a:off x="7825359" y="4273776"/>
          <a:ext cx="2638047" cy="77409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6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0480" tIns="22860" rIns="30480" bIns="2286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Calibri" panose="020F0502020204030204" pitchFamily="34" charset="0"/>
            <a:buNone/>
          </a:pPr>
          <a:r>
            <a:rPr lang="en-US" sz="1200" kern="1200"/>
            <a:t>Study of </a:t>
          </a:r>
          <a:r>
            <a:rPr lang="en-US" sz="1200" b="1" kern="1200"/>
            <a:t>RIS</a:t>
          </a:r>
          <a:r>
            <a:rPr lang="en-US" sz="1200" kern="1200"/>
            <a:t> in sensing and </a:t>
          </a:r>
          <a:r>
            <a:rPr lang="en-US" sz="1200" b="1" kern="1200"/>
            <a:t>Sub-THz sensing</a:t>
          </a:r>
        </a:p>
      </dsp:txBody>
      <dsp:txXfrm>
        <a:off x="7848031" y="4296448"/>
        <a:ext cx="2592703" cy="728746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A7EAD02-77B2-47A1-8864-76CA87E1EC09}">
      <dsp:nvSpPr>
        <dsp:cNvPr id="0" name=""/>
        <dsp:cNvSpPr/>
      </dsp:nvSpPr>
      <dsp:spPr>
        <a:xfrm>
          <a:off x="2548" y="0"/>
          <a:ext cx="3557299" cy="4703895"/>
        </a:xfrm>
        <a:prstGeom prst="roundRect">
          <a:avLst>
            <a:gd name="adj" fmla="val 1000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marL="0" lvl="0" indent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100" b="0" kern="1200"/>
            <a:t>Sustainability (Energy Efficiency)</a:t>
          </a:r>
        </a:p>
      </dsp:txBody>
      <dsp:txXfrm>
        <a:off x="2548" y="0"/>
        <a:ext cx="3557299" cy="1411168"/>
      </dsp:txXfrm>
    </dsp:sp>
    <dsp:sp modelId="{FDEFFDAF-93E7-47EB-8FB6-ADEC93F2682B}">
      <dsp:nvSpPr>
        <dsp:cNvPr id="0" name=""/>
        <dsp:cNvSpPr/>
      </dsp:nvSpPr>
      <dsp:spPr>
        <a:xfrm>
          <a:off x="358278" y="1412546"/>
          <a:ext cx="2845839" cy="141828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0480" tIns="22860" rIns="30480" bIns="22860" numCol="1" spcCol="1270" anchor="ctr" anchorCtr="0">
          <a:noAutofit/>
        </a:bodyPr>
        <a:lstStyle/>
        <a:p>
          <a:pPr marL="0" lvl="0" indent="0" algn="ctr" defTabSz="533400" rtl="0">
            <a:lnSpc>
              <a:spcPct val="10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en-US" sz="1200" b="1" i="0" kern="1200" dirty="0">
              <a:solidFill>
                <a:schemeClr val="tx1"/>
              </a:solidFill>
            </a:rPr>
            <a:t>Enhanced Power Control Mechanisms</a:t>
          </a:r>
          <a:r>
            <a:rPr lang="en-US" sz="1200" kern="1200" dirty="0">
              <a:solidFill>
                <a:schemeClr val="tx1"/>
              </a:solidFill>
              <a:latin typeface="Arial"/>
            </a:rPr>
            <a:t>, </a:t>
          </a:r>
          <a:r>
            <a:rPr lang="en-US" sz="1200" b="1" kern="1200" dirty="0">
              <a:solidFill>
                <a:schemeClr val="tx1"/>
              </a:solidFill>
            </a:rPr>
            <a:t>Energy-Efficient Waveforms</a:t>
          </a:r>
          <a:r>
            <a:rPr lang="en-US" sz="1200" b="1" kern="1200" dirty="0">
              <a:solidFill>
                <a:schemeClr val="tx1"/>
              </a:solidFill>
              <a:latin typeface="Arial"/>
            </a:rPr>
            <a:t>, RACH optimization etc. </a:t>
          </a:r>
          <a:r>
            <a:rPr lang="en-US" sz="1200" b="0" kern="1200" dirty="0">
              <a:solidFill>
                <a:schemeClr val="tx1"/>
              </a:solidFill>
              <a:latin typeface="Arial"/>
            </a:rPr>
            <a:t>for improving  energy efficiency</a:t>
          </a:r>
          <a:endParaRPr lang="en-US" sz="1200" b="0" kern="1200" dirty="0">
            <a:solidFill>
              <a:schemeClr val="tx1"/>
            </a:solidFill>
          </a:endParaRPr>
        </a:p>
      </dsp:txBody>
      <dsp:txXfrm>
        <a:off x="399818" y="1454086"/>
        <a:ext cx="2762759" cy="1335208"/>
      </dsp:txXfrm>
    </dsp:sp>
    <dsp:sp modelId="{5110B6D2-4BF4-435C-A50C-01042EAE62BD}">
      <dsp:nvSpPr>
        <dsp:cNvPr id="0" name=""/>
        <dsp:cNvSpPr/>
      </dsp:nvSpPr>
      <dsp:spPr>
        <a:xfrm>
          <a:off x="358278" y="3049033"/>
          <a:ext cx="2845839" cy="141828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0480" tIns="22860" rIns="30480" bIns="22860" numCol="1" spcCol="1270" anchor="ctr" anchorCtr="0">
          <a:noAutofit/>
        </a:bodyPr>
        <a:lstStyle/>
        <a:p>
          <a:pPr marL="0" lvl="0" indent="0" algn="ctr" defTabSz="533400">
            <a:lnSpc>
              <a:spcPct val="10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en-US" sz="1200" b="0" i="0" kern="1200" dirty="0"/>
            <a:t>Introducing </a:t>
          </a:r>
          <a:r>
            <a:rPr lang="en-US" sz="1200" b="1" i="0" kern="1200" dirty="0"/>
            <a:t>energy consumption related data collection </a:t>
          </a:r>
          <a:r>
            <a:rPr lang="en-US" sz="1200" b="0" i="0" kern="1200" dirty="0"/>
            <a:t>for network optimization.</a:t>
          </a:r>
        </a:p>
      </dsp:txBody>
      <dsp:txXfrm>
        <a:off x="399818" y="3090573"/>
        <a:ext cx="2762759" cy="1335208"/>
      </dsp:txXfrm>
    </dsp:sp>
    <dsp:sp modelId="{50208F83-8162-4CBD-B17A-09A33F6AE910}">
      <dsp:nvSpPr>
        <dsp:cNvPr id="0" name=""/>
        <dsp:cNvSpPr/>
      </dsp:nvSpPr>
      <dsp:spPr>
        <a:xfrm>
          <a:off x="3829193" y="0"/>
          <a:ext cx="3799445" cy="4703895"/>
        </a:xfrm>
        <a:prstGeom prst="roundRect">
          <a:avLst>
            <a:gd name="adj" fmla="val 1000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marL="0" lvl="0" indent="0" algn="ctr" defTabSz="1511300">
            <a:lnSpc>
              <a:spcPct val="10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en-US" sz="3400" b="0" kern="1200"/>
            <a:t>Security and Privacy</a:t>
          </a:r>
          <a:endParaRPr lang="en-US" sz="3400" b="0" i="0" kern="1200"/>
        </a:p>
      </dsp:txBody>
      <dsp:txXfrm>
        <a:off x="3829193" y="0"/>
        <a:ext cx="3799445" cy="1411168"/>
      </dsp:txXfrm>
    </dsp:sp>
    <dsp:sp modelId="{89EE8C63-2B21-4117-A8B9-9D95B510F1C8}">
      <dsp:nvSpPr>
        <dsp:cNvPr id="0" name=""/>
        <dsp:cNvSpPr/>
      </dsp:nvSpPr>
      <dsp:spPr>
        <a:xfrm>
          <a:off x="4237524" y="1314722"/>
          <a:ext cx="2892141" cy="101573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0480" tIns="22860" rIns="30480" bIns="22860" numCol="1" spcCol="1270" anchor="ctr" anchorCtr="0">
          <a:noAutofit/>
        </a:bodyPr>
        <a:lstStyle/>
        <a:p>
          <a:pPr marL="0" lvl="0" indent="0" algn="ctr" defTabSz="533400">
            <a:lnSpc>
              <a:spcPct val="10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en-US" sz="1200" b="0" i="0" kern="1200"/>
            <a:t>Study use of </a:t>
          </a:r>
          <a:r>
            <a:rPr lang="en-US" sz="1200" b="1" i="0" kern="1200"/>
            <a:t>256-bit or 512-bit encryption</a:t>
          </a:r>
          <a:r>
            <a:rPr lang="en-US" sz="1200" b="0" i="0" kern="1200"/>
            <a:t> is good enough to make network quantum safe</a:t>
          </a:r>
        </a:p>
      </dsp:txBody>
      <dsp:txXfrm>
        <a:off x="4267274" y="1344472"/>
        <a:ext cx="2832641" cy="956233"/>
      </dsp:txXfrm>
    </dsp:sp>
    <dsp:sp modelId="{6AECAA0B-8BC2-4D75-BA4A-C6CE99D256AF}">
      <dsp:nvSpPr>
        <dsp:cNvPr id="0" name=""/>
        <dsp:cNvSpPr/>
      </dsp:nvSpPr>
      <dsp:spPr>
        <a:xfrm>
          <a:off x="4222555" y="2669328"/>
          <a:ext cx="2855032" cy="67954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0480" tIns="22860" rIns="30480" bIns="22860" numCol="1" spcCol="1270" anchor="ctr" anchorCtr="0">
          <a:noAutofit/>
        </a:bodyPr>
        <a:lstStyle/>
        <a:p>
          <a:pPr marL="0" lvl="0" indent="0" algn="ctr" defTabSz="533400">
            <a:lnSpc>
              <a:spcPct val="10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en-US" sz="1200" b="1" i="0" kern="1200"/>
            <a:t>SIB level</a:t>
          </a:r>
          <a:r>
            <a:rPr lang="en-US" sz="1200" b="0" i="0" kern="1200"/>
            <a:t> security and </a:t>
          </a:r>
          <a:r>
            <a:rPr lang="en-US" sz="1200" b="1" i="0" kern="1200"/>
            <a:t>MAC-CE level</a:t>
          </a:r>
          <a:r>
            <a:rPr lang="en-US" sz="1200" b="0" i="0" kern="1200"/>
            <a:t> security</a:t>
          </a:r>
        </a:p>
      </dsp:txBody>
      <dsp:txXfrm>
        <a:off x="4242458" y="2689231"/>
        <a:ext cx="2815226" cy="639734"/>
      </dsp:txXfrm>
    </dsp:sp>
    <dsp:sp modelId="{2B76E6DA-B0A6-4EA5-BB35-52F3C68934A9}">
      <dsp:nvSpPr>
        <dsp:cNvPr id="0" name=""/>
        <dsp:cNvSpPr/>
      </dsp:nvSpPr>
      <dsp:spPr>
        <a:xfrm>
          <a:off x="4227122" y="3618931"/>
          <a:ext cx="2845839" cy="68434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6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0480" tIns="22860" rIns="30480" bIns="22860" numCol="1" spcCol="1270" anchor="ctr" anchorCtr="0">
          <a:noAutofit/>
        </a:bodyPr>
        <a:lstStyle/>
        <a:p>
          <a:pPr marL="0" lvl="0" indent="0" algn="ctr" defTabSz="533400">
            <a:lnSpc>
              <a:spcPct val="10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en-US" sz="1200" b="0" i="0" kern="1200" dirty="0"/>
            <a:t>Improving </a:t>
          </a:r>
          <a:r>
            <a:rPr lang="en-US" sz="1200" b="1" i="0" kern="1200" dirty="0"/>
            <a:t>trust levels for Network Function and AI model management</a:t>
          </a:r>
          <a:endParaRPr lang="en-US" sz="1200" b="0" i="0" kern="1200" dirty="0"/>
        </a:p>
      </dsp:txBody>
      <dsp:txXfrm>
        <a:off x="4247166" y="3638975"/>
        <a:ext cx="2805751" cy="64425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A37E5D0D-EEF9-40AF-B9E3-E1BB76DE6A1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73940BB-E1BA-4D5F-89E4-BB5F5993A531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7B8C3B-144E-4D78-82AD-E3353688D802}" type="datetimeFigureOut">
              <a:rPr lang="en-IN" smtClean="0"/>
              <a:t>17-02-2025</a:t>
            </a:fld>
            <a:endParaRPr lang="en-IN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D213EC8-615B-477F-ACB5-50F3A1BD18AA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9FB598F-2DCF-48E3-908E-6BF73C0F17D7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1BB1E1C-1DC5-42F7-A912-13B3C5E21599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58026605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50254A3-5C6B-4961-88CE-95F84F047291}" type="datetimeFigureOut">
              <a:rPr lang="en-IN" smtClean="0"/>
              <a:t>17-02-2025</a:t>
            </a:fld>
            <a:endParaRPr lang="en-I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428223-62CE-46AB-BA2A-E5BE8004C1D9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2817067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This slide alone is enhanced in child slide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4BB916-8637-4BCA-9A1D-631A094E2293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896721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622DF8-6584-B611-F6F0-E53A1DCC43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F2835B8-2001-0AB3-4AC9-BBFDF15DDED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974201B-862F-538A-E7B0-99782CC716D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This slide alone is enhanced in child slide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92C8A6F-840D-A007-6F36-D45349E823F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4BB916-8637-4BCA-9A1D-631A094E2293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812862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6B3D337-9F1C-B07B-BF24-AEA25A786D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9A24F41-77D1-7433-1A35-200A4DA934B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A787046-CA7F-F3FB-38B4-6D41BECDBAC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This slide alone is enhanced in child slide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A82A60E-7424-0571-D0D4-8142C32A210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4BB916-8637-4BCA-9A1D-631A094E2293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181458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This slide alone is enhanced in child slide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4BB916-8637-4BCA-9A1D-631A094E2293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272142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519A9D5-6E3A-5AE6-BB79-D89017AC44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87E7680-17AE-E8BD-D7CA-94FB86B2C2C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57BB4F3-D5CA-5182-0094-D82799AD9CD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This slide alone is enhanced in child slide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91E81EE-DCC0-7409-2661-75B7E8D6DDA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4BB916-8637-4BCA-9A1D-631A094E2293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056634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532059-7CC8-04D5-1898-9BE1DB16B5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5F63A5C-DD00-4281-C850-C4D61319782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42A8C96-D862-31E9-6184-F190B7FD424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This slide alone is enhanced in child slide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8E2D511-A24E-E6FD-0D27-96F725AF6C7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4BB916-8637-4BCA-9A1D-631A094E2293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173410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This slide alone is enhanced in child slide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4BB916-8637-4BCA-9A1D-631A094E2293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30564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This slide alone is enhanced in child slide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4BB916-8637-4BCA-9A1D-631A094E2293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7209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This slide alone is enhanced in child slide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4BB916-8637-4BCA-9A1D-631A094E2293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992958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This slide alone is enhanced in child slide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4BB916-8637-4BCA-9A1D-631A094E2293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151520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This slide alone is enhanced in child slide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4BB916-8637-4BCA-9A1D-631A094E2293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31118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This slide alone is enhanced in child slide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4BB916-8637-4BCA-9A1D-631A094E2293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36875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This slide alone is enhanced in child slide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4BB916-8637-4BCA-9A1D-631A094E2293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388294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This slide alone is enhanced in child slide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4BB916-8637-4BCA-9A1D-631A094E2293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70131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dy Text with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516993-9EC7-48A9-B0A4-49F41BEBB03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0" y="149788"/>
            <a:ext cx="12061767" cy="5254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 b="1">
                <a:solidFill>
                  <a:srgbClr val="1C3664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Heading Goes here </a:t>
            </a:r>
            <a:endParaRPr lang="en-IN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0F6055F6-273C-4546-A79A-9B9016624FF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7675" y="1104900"/>
            <a:ext cx="11322050" cy="2324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baseline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Body text. Click to add body text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18111F5-E6D9-489F-ABF3-D108D94466F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47119" y="3762836"/>
            <a:ext cx="11322050" cy="2324101"/>
          </a:xfrm>
          <a:prstGeom prst="rect">
            <a:avLst/>
          </a:prstGeom>
        </p:spPr>
        <p:txBody>
          <a:bodyPr/>
          <a:lstStyle>
            <a:lvl1pPr>
              <a:buClr>
                <a:srgbClr val="7670B3"/>
              </a:buClr>
              <a:buSzPct val="100000"/>
              <a:defRPr lang="en-US" sz="18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defRPr>
            </a:lvl1pPr>
            <a:lvl2pPr marL="685800" indent="-228600">
              <a:buClr>
                <a:srgbClr val="7670B3"/>
              </a:buClr>
              <a:buSzPct val="100000"/>
              <a:buFont typeface="Wingdings" panose="05000000000000000000" pitchFamily="2" charset="2"/>
              <a:buChar char="§"/>
              <a:defRPr lang="en-US" sz="16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defRPr>
            </a:lvl2pPr>
            <a:lvl3pPr marL="1143000" indent="-228600">
              <a:buClr>
                <a:srgbClr val="7670B3"/>
              </a:buClr>
              <a:buSzPct val="80000"/>
              <a:buFont typeface="Courier New" panose="02070309020205020404" pitchFamily="49" charset="0"/>
              <a:buChar char="o"/>
              <a:defRPr lang="en-US" sz="14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defRPr>
            </a:lvl3pPr>
            <a:lvl4pPr>
              <a:buClr>
                <a:srgbClr val="7670B3"/>
              </a:buClr>
              <a:buSzPct val="100000"/>
              <a:defRPr sz="1200" baseline="0">
                <a:latin typeface="Arial" panose="020B0604020202020204" pitchFamily="34" charset="0"/>
                <a:ea typeface="Roboto" panose="02000000000000000000" pitchFamily="2" charset="0"/>
              </a:defRPr>
            </a:lvl4pPr>
            <a:lvl5pPr>
              <a:buClr>
                <a:srgbClr val="7670B3"/>
              </a:buClr>
              <a:buSzPct val="100000"/>
              <a:defRPr sz="1000" baseline="0">
                <a:latin typeface="Arial" panose="020B0604020202020204" pitchFamily="34" charset="0"/>
                <a:ea typeface="Roboto" panose="02000000000000000000" pitchFamily="2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752353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ody Text with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4">
            <a:extLst>
              <a:ext uri="{FF2B5EF4-FFF2-40B4-BE49-F238E27FC236}">
                <a16:creationId xmlns:a16="http://schemas.microsoft.com/office/drawing/2014/main" id="{414D4438-56BE-4F9A-9C7C-A55FEBC980D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46545" y="1238250"/>
            <a:ext cx="11322624" cy="4848687"/>
          </a:xfrm>
          <a:prstGeom prst="rect">
            <a:avLst/>
          </a:prstGeom>
        </p:spPr>
        <p:txBody>
          <a:bodyPr/>
          <a:lstStyle>
            <a:lvl1pPr>
              <a:buClr>
                <a:srgbClr val="7670B3"/>
              </a:buClr>
              <a:buSzPct val="100000"/>
              <a:defRPr lang="en-US" sz="18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defRPr>
            </a:lvl1pPr>
            <a:lvl2pPr marL="685800" indent="-228600">
              <a:buClr>
                <a:srgbClr val="7670B3"/>
              </a:buClr>
              <a:buSzPct val="100000"/>
              <a:buFont typeface="Wingdings" panose="05000000000000000000" pitchFamily="2" charset="2"/>
              <a:buChar char="§"/>
              <a:defRPr lang="en-US" sz="16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defRPr>
            </a:lvl2pPr>
            <a:lvl3pPr marL="1143000" indent="-228600">
              <a:buClr>
                <a:srgbClr val="7670B3"/>
              </a:buClr>
              <a:buSzPct val="80000"/>
              <a:buFont typeface="Courier New" panose="02070309020205020404" pitchFamily="49" charset="0"/>
              <a:buChar char="o"/>
              <a:defRPr lang="en-US" sz="14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defRPr>
            </a:lvl3pPr>
            <a:lvl4pPr>
              <a:buClr>
                <a:srgbClr val="7670B3"/>
              </a:buClr>
              <a:buSzPct val="100000"/>
              <a:defRPr sz="1200" baseline="0">
                <a:latin typeface="Arial" panose="020B0604020202020204" pitchFamily="34" charset="0"/>
                <a:ea typeface="Roboto" panose="02000000000000000000" pitchFamily="2" charset="0"/>
              </a:defRPr>
            </a:lvl4pPr>
            <a:lvl5pPr>
              <a:buClr>
                <a:srgbClr val="7670B3"/>
              </a:buClr>
              <a:buSzPct val="100000"/>
              <a:defRPr sz="1000" baseline="0">
                <a:latin typeface="Arial" panose="020B0604020202020204" pitchFamily="34" charset="0"/>
                <a:ea typeface="Roboto" panose="02000000000000000000" pitchFamily="2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3763389E-133A-443D-A408-803B64002D5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0" y="149788"/>
            <a:ext cx="12061767" cy="5254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 b="1">
                <a:solidFill>
                  <a:srgbClr val="1C3664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Heading Goes here </a:t>
            </a:r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957917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_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1D8E0FAD-B071-4859-8451-B4E7A7EB1D09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47101" y="3533775"/>
            <a:ext cx="11322624" cy="26828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/>
            </a:lvl1pPr>
          </a:lstStyle>
          <a:p>
            <a:r>
              <a:rPr lang="en-US"/>
              <a:t>Click icon to add picture</a:t>
            </a:r>
            <a:endParaRPr lang="en-IN"/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7AD94176-C28D-4C54-886E-1E6EAFC3DB8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46545" y="1238250"/>
            <a:ext cx="11322624" cy="2009775"/>
          </a:xfrm>
          <a:prstGeom prst="rect">
            <a:avLst/>
          </a:prstGeom>
        </p:spPr>
        <p:txBody>
          <a:bodyPr/>
          <a:lstStyle>
            <a:lvl1pPr>
              <a:buClr>
                <a:srgbClr val="7670B3"/>
              </a:buClr>
              <a:buSzPct val="100000"/>
              <a:defRPr lang="en-US" sz="18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defRPr>
            </a:lvl1pPr>
            <a:lvl2pPr marL="685800" indent="-228600">
              <a:buClr>
                <a:srgbClr val="7670B3"/>
              </a:buClr>
              <a:buSzPct val="100000"/>
              <a:buFont typeface="Wingdings" panose="05000000000000000000" pitchFamily="2" charset="2"/>
              <a:buChar char="§"/>
              <a:defRPr lang="en-US" sz="16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defRPr>
            </a:lvl2pPr>
            <a:lvl3pPr marL="1143000" indent="-228600">
              <a:buClr>
                <a:srgbClr val="7670B3"/>
              </a:buClr>
              <a:buSzPct val="80000"/>
              <a:buFont typeface="Courier New" panose="02070309020205020404" pitchFamily="49" charset="0"/>
              <a:buChar char="o"/>
              <a:defRPr lang="en-US" sz="14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defRPr>
            </a:lvl3pPr>
            <a:lvl4pPr>
              <a:buClr>
                <a:srgbClr val="7670B3"/>
              </a:buClr>
              <a:buSzPct val="100000"/>
              <a:defRPr sz="1200" baseline="0">
                <a:latin typeface="Arial" panose="020B0604020202020204" pitchFamily="34" charset="0"/>
                <a:ea typeface="Roboto" panose="02000000000000000000" pitchFamily="2" charset="0"/>
              </a:defRPr>
            </a:lvl4pPr>
            <a:lvl5pPr>
              <a:buClr>
                <a:srgbClr val="7670B3"/>
              </a:buClr>
              <a:buSzPct val="100000"/>
              <a:defRPr sz="1000" baseline="0">
                <a:latin typeface="Arial" panose="020B0604020202020204" pitchFamily="34" charset="0"/>
                <a:ea typeface="Roboto" panose="02000000000000000000" pitchFamily="2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2FB97797-4553-42F3-9DA4-246F7A9D1E9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0" y="149788"/>
            <a:ext cx="12061767" cy="5254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 b="1">
                <a:solidFill>
                  <a:srgbClr val="1C3664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Heading Goes here </a:t>
            </a:r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7057156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 bullets tex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1A25B6D-599D-4B63-8ED1-A6E48C01836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47130" y="1293147"/>
            <a:ext cx="5648870" cy="4848687"/>
          </a:xfrm>
          <a:prstGeom prst="rect">
            <a:avLst/>
          </a:prstGeom>
        </p:spPr>
        <p:txBody>
          <a:bodyPr/>
          <a:lstStyle>
            <a:lvl1pPr>
              <a:buClr>
                <a:srgbClr val="7670B3"/>
              </a:buClr>
              <a:buSzPct val="100000"/>
              <a:defRPr lang="en-US" sz="18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defRPr>
            </a:lvl1pPr>
            <a:lvl2pPr marL="685800" indent="-228600">
              <a:buClr>
                <a:srgbClr val="7670B3"/>
              </a:buClr>
              <a:buSzPct val="100000"/>
              <a:buFont typeface="Wingdings" panose="05000000000000000000" pitchFamily="2" charset="2"/>
              <a:buChar char="§"/>
              <a:defRPr lang="en-US" sz="16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defRPr>
            </a:lvl2pPr>
            <a:lvl3pPr marL="1200150" indent="-285750">
              <a:buClr>
                <a:srgbClr val="7670B3"/>
              </a:buClr>
              <a:buSzPct val="80000"/>
              <a:buFont typeface="Courier New" panose="02070309020205020404" pitchFamily="49" charset="0"/>
              <a:buChar char="o"/>
              <a:defRPr lang="en-US" sz="14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defRPr>
            </a:lvl3pPr>
            <a:lvl4pPr>
              <a:buClr>
                <a:srgbClr val="7670B3"/>
              </a:buClr>
              <a:buSzPct val="100000"/>
              <a:defRPr sz="1200" baseline="0">
                <a:latin typeface="Arial" panose="020B0604020202020204" pitchFamily="34" charset="0"/>
                <a:ea typeface="Roboto" panose="02000000000000000000" pitchFamily="2" charset="0"/>
              </a:defRPr>
            </a:lvl4pPr>
            <a:lvl5pPr>
              <a:buClr>
                <a:srgbClr val="7670B3"/>
              </a:buClr>
              <a:buSzPct val="100000"/>
              <a:defRPr sz="1000" baseline="0">
                <a:latin typeface="Arial" panose="020B0604020202020204" pitchFamily="34" charset="0"/>
                <a:ea typeface="Roboto" panose="02000000000000000000" pitchFamily="2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925BB39A-607E-46BC-BFCA-71E3F459F38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527799" y="1293148"/>
            <a:ext cx="5241954" cy="4848687"/>
          </a:xfrm>
          <a:prstGeom prst="rect">
            <a:avLst/>
          </a:prstGeom>
        </p:spPr>
        <p:txBody>
          <a:bodyPr/>
          <a:lstStyle>
            <a:lvl1pPr>
              <a:buClr>
                <a:srgbClr val="7670B3"/>
              </a:buClr>
              <a:buSzPct val="100000"/>
              <a:defRPr lang="en-US" sz="18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defRPr>
            </a:lvl1pPr>
            <a:lvl2pPr marL="685800" indent="-228600">
              <a:buClr>
                <a:srgbClr val="7670B3"/>
              </a:buClr>
              <a:buSzPct val="100000"/>
              <a:buFont typeface="Wingdings" panose="05000000000000000000" pitchFamily="2" charset="2"/>
              <a:buChar char="§"/>
              <a:defRPr lang="en-US" sz="16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defRPr>
            </a:lvl2pPr>
            <a:lvl3pPr marL="1257300" indent="-342900">
              <a:buClr>
                <a:srgbClr val="7670B3"/>
              </a:buClr>
              <a:buSzPct val="80000"/>
              <a:buFont typeface="Courier New" panose="02070309020205020404" pitchFamily="49" charset="0"/>
              <a:buChar char="o"/>
              <a:defRPr lang="en-US" sz="14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defRPr>
            </a:lvl3pPr>
            <a:lvl4pPr>
              <a:buClr>
                <a:srgbClr val="7670B3"/>
              </a:buClr>
              <a:buSzPct val="100000"/>
              <a:defRPr sz="1200" baseline="0">
                <a:latin typeface="Arial" panose="020B0604020202020204" pitchFamily="34" charset="0"/>
                <a:ea typeface="Roboto" panose="02000000000000000000" pitchFamily="2" charset="0"/>
              </a:defRPr>
            </a:lvl4pPr>
            <a:lvl5pPr>
              <a:buClr>
                <a:srgbClr val="7670B3"/>
              </a:buClr>
              <a:buSzPct val="100000"/>
              <a:defRPr sz="1000" baseline="0">
                <a:latin typeface="Arial" panose="020B0604020202020204" pitchFamily="34" charset="0"/>
                <a:ea typeface="Roboto" panose="02000000000000000000" pitchFamily="2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AB9A7D30-E62E-47F0-A99B-1339719E707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0" y="149788"/>
            <a:ext cx="12061767" cy="5254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 b="1">
                <a:solidFill>
                  <a:srgbClr val="1C3664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Heading Goes here </a:t>
            </a:r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78525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duct High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8E145338-5195-496B-A77A-AF0752233911}"/>
              </a:ext>
            </a:extLst>
          </p:cNvPr>
          <p:cNvSpPr/>
          <p:nvPr userDrawn="1"/>
        </p:nvSpPr>
        <p:spPr>
          <a:xfrm>
            <a:off x="0" y="5588000"/>
            <a:ext cx="12192000" cy="596900"/>
          </a:xfrm>
          <a:prstGeom prst="rect">
            <a:avLst/>
          </a:prstGeom>
          <a:solidFill>
            <a:srgbClr val="A6CE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b="1">
              <a:latin typeface="Roboto"/>
            </a:endParaRP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5A0EDFE3-4621-4A33-AEF5-75FA333A027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7210424" y="1195208"/>
            <a:ext cx="4559329" cy="409116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/>
            </a:lvl1pPr>
          </a:lstStyle>
          <a:p>
            <a:r>
              <a:rPr lang="en-US"/>
              <a:t>Click icon to add picture</a:t>
            </a:r>
            <a:endParaRPr lang="en-IN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42E4336-4E98-4C84-A2F2-19970D187CF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85750" y="5697538"/>
            <a:ext cx="11483975" cy="395287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lang="en-IN" sz="2400" b="1" kern="1200" dirty="0">
                <a:solidFill>
                  <a:schemeClr val="lt1"/>
                </a:solidFill>
                <a:latin typeface="+mj-lt"/>
                <a:ea typeface="+mn-ea"/>
                <a:cs typeface="+mn-cs"/>
              </a:defRPr>
            </a:lvl1pPr>
            <a:lvl2pPr marL="457200" indent="0">
              <a:buFontTx/>
              <a:buNone/>
              <a:defRPr sz="1800">
                <a:latin typeface="Roboto" panose="02000000000000000000" pitchFamily="2" charset="0"/>
                <a:ea typeface="Roboto" panose="02000000000000000000" pitchFamily="2" charset="0"/>
              </a:defRPr>
            </a:lvl2pPr>
            <a:lvl3pPr marL="914400" indent="0">
              <a:buFontTx/>
              <a:buNone/>
              <a:defRPr sz="1800">
                <a:latin typeface="Roboto" panose="02000000000000000000" pitchFamily="2" charset="0"/>
                <a:ea typeface="Roboto" panose="02000000000000000000" pitchFamily="2" charset="0"/>
              </a:defRPr>
            </a:lvl3pPr>
            <a:lvl4pPr marL="1371600" indent="0">
              <a:buFontTx/>
              <a:buNone/>
              <a:defRPr sz="1800">
                <a:latin typeface="Roboto" panose="02000000000000000000" pitchFamily="2" charset="0"/>
                <a:ea typeface="Roboto" panose="02000000000000000000" pitchFamily="2" charset="0"/>
              </a:defRPr>
            </a:lvl4pPr>
            <a:lvl5pPr marL="1828800" indent="0">
              <a:buFontTx/>
              <a:buNone/>
              <a:defRPr sz="1800">
                <a:latin typeface="Roboto" panose="02000000000000000000" pitchFamily="2" charset="0"/>
                <a:ea typeface="Roboto" panose="02000000000000000000" pitchFamily="2" charset="0"/>
              </a:defRPr>
            </a:lvl5pPr>
          </a:lstStyle>
          <a:p>
            <a:pPr lvl="0"/>
            <a:r>
              <a:rPr lang="en-US"/>
              <a:t>PRODUCT HIGHLIGHT TO GO HERE!!</a:t>
            </a:r>
          </a:p>
        </p:txBody>
      </p:sp>
      <p:sp>
        <p:nvSpPr>
          <p:cNvPr id="9" name="Text Placeholder 4">
            <a:extLst>
              <a:ext uri="{FF2B5EF4-FFF2-40B4-BE49-F238E27FC236}">
                <a16:creationId xmlns:a16="http://schemas.microsoft.com/office/drawing/2014/main" id="{90DB241D-D829-4FEF-A06E-EAEDE3ADB10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47129" y="1195209"/>
            <a:ext cx="6341019" cy="4091166"/>
          </a:xfrm>
          <a:prstGeom prst="rect">
            <a:avLst/>
          </a:prstGeom>
        </p:spPr>
        <p:txBody>
          <a:bodyPr/>
          <a:lstStyle>
            <a:lvl1pPr>
              <a:buClr>
                <a:srgbClr val="7670B3"/>
              </a:buClr>
              <a:buSzPct val="100000"/>
              <a:defRPr lang="en-US" sz="18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defRPr>
            </a:lvl1pPr>
            <a:lvl2pPr marL="685800" indent="-228600">
              <a:buClr>
                <a:srgbClr val="7670B3"/>
              </a:buClr>
              <a:buSzPct val="100000"/>
              <a:buFont typeface="Wingdings" panose="05000000000000000000" pitchFamily="2" charset="2"/>
              <a:buChar char="§"/>
              <a:defRPr lang="en-US" sz="16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defRPr>
            </a:lvl2pPr>
            <a:lvl3pPr marL="1143000" indent="-228600">
              <a:buClr>
                <a:srgbClr val="7670B3"/>
              </a:buClr>
              <a:buSzPct val="80000"/>
              <a:buFont typeface="Courier New" panose="02070309020205020404" pitchFamily="49" charset="0"/>
              <a:buChar char="o"/>
              <a:defRPr lang="en-US" sz="14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defRPr>
            </a:lvl3pPr>
            <a:lvl4pPr>
              <a:buClr>
                <a:srgbClr val="7670B3"/>
              </a:buClr>
              <a:buSzPct val="100000"/>
              <a:defRPr sz="1200" baseline="0">
                <a:latin typeface="Arial" panose="020B0604020202020204" pitchFamily="34" charset="0"/>
                <a:ea typeface="Roboto" panose="02000000000000000000" pitchFamily="2" charset="0"/>
              </a:defRPr>
            </a:lvl4pPr>
            <a:lvl5pPr>
              <a:buClr>
                <a:srgbClr val="7670B3"/>
              </a:buClr>
              <a:buSzPct val="100000"/>
              <a:defRPr sz="1000" baseline="0">
                <a:latin typeface="Arial" panose="020B0604020202020204" pitchFamily="34" charset="0"/>
                <a:ea typeface="Roboto" panose="02000000000000000000" pitchFamily="2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70D333E1-B807-4699-A7E1-DC68789BB447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0" y="149788"/>
            <a:ext cx="12061767" cy="5254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 b="1">
                <a:solidFill>
                  <a:srgbClr val="1C3664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Heading Goes here </a:t>
            </a:r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722837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roduct High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5A0EDFE3-4621-4A33-AEF5-75FA333A027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7210424" y="1195208"/>
            <a:ext cx="4559329" cy="494841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/>
            </a:lvl1pPr>
          </a:lstStyle>
          <a:p>
            <a:r>
              <a:rPr lang="en-US"/>
              <a:t>Click icon to add picture</a:t>
            </a:r>
            <a:endParaRPr lang="en-IN"/>
          </a:p>
        </p:txBody>
      </p:sp>
      <p:sp>
        <p:nvSpPr>
          <p:cNvPr id="9" name="Text Placeholder 4">
            <a:extLst>
              <a:ext uri="{FF2B5EF4-FFF2-40B4-BE49-F238E27FC236}">
                <a16:creationId xmlns:a16="http://schemas.microsoft.com/office/drawing/2014/main" id="{90DB241D-D829-4FEF-A06E-EAEDE3ADB10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47129" y="1195209"/>
            <a:ext cx="6341019" cy="4948416"/>
          </a:xfrm>
          <a:prstGeom prst="rect">
            <a:avLst/>
          </a:prstGeom>
        </p:spPr>
        <p:txBody>
          <a:bodyPr/>
          <a:lstStyle>
            <a:lvl1pPr>
              <a:buClr>
                <a:srgbClr val="7670B3"/>
              </a:buClr>
              <a:buSzPct val="100000"/>
              <a:defRPr lang="en-US" sz="18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defRPr>
            </a:lvl1pPr>
            <a:lvl2pPr marL="685800" indent="-228600">
              <a:buClr>
                <a:srgbClr val="7670B3"/>
              </a:buClr>
              <a:buSzPct val="100000"/>
              <a:buFont typeface="Wingdings" panose="05000000000000000000" pitchFamily="2" charset="2"/>
              <a:buChar char="§"/>
              <a:defRPr lang="en-US" sz="16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defRPr>
            </a:lvl2pPr>
            <a:lvl3pPr marL="1143000" indent="-228600">
              <a:buClr>
                <a:srgbClr val="7670B3"/>
              </a:buClr>
              <a:buSzPct val="80000"/>
              <a:buFont typeface="Courier New" panose="02070309020205020404" pitchFamily="49" charset="0"/>
              <a:buChar char="o"/>
              <a:defRPr lang="en-US" sz="14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defRPr>
            </a:lvl3pPr>
            <a:lvl4pPr>
              <a:buClr>
                <a:srgbClr val="7670B3"/>
              </a:buClr>
              <a:buSzPct val="100000"/>
              <a:defRPr sz="1200" baseline="0">
                <a:latin typeface="Arial" panose="020B0604020202020204" pitchFamily="34" charset="0"/>
                <a:ea typeface="Roboto" panose="02000000000000000000" pitchFamily="2" charset="0"/>
              </a:defRPr>
            </a:lvl4pPr>
            <a:lvl5pPr>
              <a:buClr>
                <a:srgbClr val="7670B3"/>
              </a:buClr>
              <a:buSzPct val="100000"/>
              <a:defRPr sz="1000" baseline="0">
                <a:latin typeface="Arial" panose="020B0604020202020204" pitchFamily="34" charset="0"/>
                <a:ea typeface="Roboto" panose="02000000000000000000" pitchFamily="2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2DE7291A-DB53-4F26-B281-FBFD8C9A616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0" y="149788"/>
            <a:ext cx="12061767" cy="5254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 b="1">
                <a:solidFill>
                  <a:srgbClr val="1C3664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Heading Goes here </a:t>
            </a:r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649931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4A641A09-8BA2-44E1-8EED-117FB88C6AFB}"/>
              </a:ext>
            </a:extLst>
          </p:cNvPr>
          <p:cNvSpPr/>
          <p:nvPr userDrawn="1"/>
        </p:nvSpPr>
        <p:spPr>
          <a:xfrm>
            <a:off x="475302" y="1147681"/>
            <a:ext cx="560657" cy="526679"/>
          </a:xfrm>
          <a:prstGeom prst="rect">
            <a:avLst/>
          </a:prstGeom>
          <a:solidFill>
            <a:srgbClr val="A5CE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+mn-lt"/>
            </a:endParaRP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D9B0DF39-C8BF-4ECC-AC4B-2550F31E40C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154113" y="1148377"/>
            <a:ext cx="2787039" cy="3222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US" sz="2000" b="1" kern="0" dirty="0" smtClean="0">
                <a:solidFill>
                  <a:srgbClr val="636566"/>
                </a:solidFill>
                <a:latin typeface="+mn-lt"/>
                <a:ea typeface="+mn-ea"/>
                <a:cs typeface="Segoe UI" panose="020B0502040204020203" pitchFamily="34" charset="0"/>
              </a:defRPr>
            </a:lvl1pPr>
            <a:lvl2pPr marL="457200" indent="0">
              <a:buNone/>
              <a:defRPr lang="en-US" sz="2000" b="1" kern="0" dirty="0" smtClean="0">
                <a:solidFill>
                  <a:srgbClr val="636566"/>
                </a:solidFill>
                <a:latin typeface="Roboto"/>
                <a:ea typeface="+mn-ea"/>
                <a:cs typeface="Segoe UI" panose="020B0502040204020203" pitchFamily="34" charset="0"/>
              </a:defRPr>
            </a:lvl2pPr>
            <a:lvl3pPr marL="914400" indent="0">
              <a:buNone/>
              <a:defRPr lang="en-US" sz="2000" b="1" kern="0" dirty="0" smtClean="0">
                <a:solidFill>
                  <a:srgbClr val="636566"/>
                </a:solidFill>
                <a:latin typeface="Roboto"/>
                <a:ea typeface="+mn-ea"/>
                <a:cs typeface="Segoe UI" panose="020B0502040204020203" pitchFamily="34" charset="0"/>
              </a:defRPr>
            </a:lvl3pPr>
            <a:lvl4pPr marL="1371600" indent="0">
              <a:buNone/>
              <a:defRPr lang="en-US" sz="2000" b="1" kern="0" dirty="0" smtClean="0">
                <a:solidFill>
                  <a:srgbClr val="636566"/>
                </a:solidFill>
                <a:latin typeface="Roboto"/>
                <a:ea typeface="+mn-ea"/>
                <a:cs typeface="Segoe UI" panose="020B0502040204020203" pitchFamily="34" charset="0"/>
              </a:defRPr>
            </a:lvl4pPr>
            <a:lvl5pPr marL="1828800" indent="0">
              <a:buNone/>
              <a:defRPr lang="en-IN" sz="2000" b="1" kern="0" dirty="0">
                <a:solidFill>
                  <a:srgbClr val="636566"/>
                </a:solidFill>
                <a:latin typeface="Roboto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Sub Heading Title</a:t>
            </a:r>
            <a:endParaRPr lang="en-IN"/>
          </a:p>
        </p:txBody>
      </p:sp>
      <p:sp>
        <p:nvSpPr>
          <p:cNvPr id="20" name="Text Placeholder 4">
            <a:extLst>
              <a:ext uri="{FF2B5EF4-FFF2-40B4-BE49-F238E27FC236}">
                <a16:creationId xmlns:a16="http://schemas.microsoft.com/office/drawing/2014/main" id="{A34412C2-ED4B-4F74-98AA-542C55DBF03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141589" y="1599440"/>
            <a:ext cx="2799563" cy="1926279"/>
          </a:xfrm>
          <a:prstGeom prst="rect">
            <a:avLst/>
          </a:prstGeom>
        </p:spPr>
        <p:txBody>
          <a:bodyPr/>
          <a:lstStyle>
            <a:lvl1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7670B3"/>
              </a:buClr>
              <a:buSzPct val="150000"/>
              <a:buFont typeface="Arial" panose="020B0604020202020204" pitchFamily="34" charset="0"/>
              <a:buChar char="•"/>
              <a:tabLst/>
              <a:defRPr lang="en-US" sz="1600" kern="1200" dirty="0" smtClean="0">
                <a:solidFill>
                  <a:schemeClr val="tx1"/>
                </a:solidFill>
                <a:latin typeface="+mn-lt"/>
                <a:ea typeface="Roboto" panose="02000000000000000000" pitchFamily="2" charset="0"/>
                <a:cs typeface="Segoe UI" panose="020B0502040204020203" pitchFamily="34" charset="0"/>
              </a:defRPr>
            </a:lvl1pPr>
            <a:lvl2pPr>
              <a:buClr>
                <a:srgbClr val="7670B3"/>
              </a:buClr>
              <a:buSzPct val="150000"/>
              <a:defRPr lang="en-US" sz="1600" kern="1200" dirty="0" smtClean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Segoe UI" panose="020B0502040204020203" pitchFamily="34" charset="0"/>
              </a:defRPr>
            </a:lvl2pPr>
            <a:lvl3pPr>
              <a:buClr>
                <a:srgbClr val="7670B3"/>
              </a:buClr>
              <a:buSzPct val="150000"/>
              <a:defRPr lang="en-US" sz="1400" kern="1200" dirty="0" smtClean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Segoe UI" panose="020B0502040204020203" pitchFamily="34" charset="0"/>
              </a:defRPr>
            </a:lvl3pPr>
            <a:lvl4pPr>
              <a:buClr>
                <a:srgbClr val="7670B3"/>
              </a:buClr>
              <a:buSzPct val="150000"/>
              <a:defRPr sz="1200">
                <a:latin typeface="Roboto" panose="02000000000000000000" pitchFamily="2" charset="0"/>
                <a:ea typeface="Roboto" panose="02000000000000000000" pitchFamily="2" charset="0"/>
              </a:defRPr>
            </a:lvl4pPr>
            <a:lvl5pPr>
              <a:buClr>
                <a:srgbClr val="7670B3"/>
              </a:buClr>
              <a:buSzPct val="150000"/>
              <a:defRPr sz="1000">
                <a:latin typeface="Roboto" panose="02000000000000000000" pitchFamily="2" charset="0"/>
                <a:ea typeface="Roboto" panose="02000000000000000000" pitchFamily="2" charset="0"/>
              </a:defRPr>
            </a:lvl5pPr>
          </a:lstStyle>
          <a:p>
            <a:pPr lvl="0"/>
            <a:r>
              <a:rPr lang="en-US"/>
              <a:t>Lorem Ipsum is simply dummy text of the printing and typesetting industry. 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7670B3"/>
              </a:buClr>
              <a:buSzPct val="150000"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Lorem Ipsum is simply dummy text of the printing and typesetting industry. </a:t>
            </a:r>
            <a:endParaRPr lang="en-IN"/>
          </a:p>
          <a:p>
            <a:pPr lvl="0"/>
            <a:endParaRPr lang="en-IN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2D246A5-4058-4AE2-8762-95947F55FB63}"/>
              </a:ext>
            </a:extLst>
          </p:cNvPr>
          <p:cNvSpPr/>
          <p:nvPr userDrawn="1"/>
        </p:nvSpPr>
        <p:spPr>
          <a:xfrm>
            <a:off x="4329263" y="1147681"/>
            <a:ext cx="560657" cy="526679"/>
          </a:xfrm>
          <a:prstGeom prst="rect">
            <a:avLst/>
          </a:prstGeom>
          <a:solidFill>
            <a:srgbClr val="A5CE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+mn-lt"/>
            </a:endParaRPr>
          </a:p>
        </p:txBody>
      </p:sp>
      <p:sp>
        <p:nvSpPr>
          <p:cNvPr id="18" name="Text Placeholder 16">
            <a:extLst>
              <a:ext uri="{FF2B5EF4-FFF2-40B4-BE49-F238E27FC236}">
                <a16:creationId xmlns:a16="http://schemas.microsoft.com/office/drawing/2014/main" id="{29CA51D5-83CE-4BEA-A8AC-ED141481999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008074" y="1148377"/>
            <a:ext cx="2787039" cy="3222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US" sz="2000" b="1" kern="0" dirty="0" smtClean="0">
                <a:solidFill>
                  <a:srgbClr val="636566"/>
                </a:solidFill>
                <a:latin typeface="+mn-lt"/>
                <a:ea typeface="+mn-ea"/>
                <a:cs typeface="Segoe UI" panose="020B0502040204020203" pitchFamily="34" charset="0"/>
              </a:defRPr>
            </a:lvl1pPr>
            <a:lvl2pPr marL="457200" indent="0">
              <a:buNone/>
              <a:defRPr lang="en-US" sz="2000" b="1" kern="0" dirty="0" smtClean="0">
                <a:solidFill>
                  <a:srgbClr val="636566"/>
                </a:solidFill>
                <a:latin typeface="Roboto"/>
                <a:ea typeface="+mn-ea"/>
                <a:cs typeface="Segoe UI" panose="020B0502040204020203" pitchFamily="34" charset="0"/>
              </a:defRPr>
            </a:lvl2pPr>
            <a:lvl3pPr marL="914400" indent="0">
              <a:buNone/>
              <a:defRPr lang="en-US" sz="2000" b="1" kern="0" dirty="0" smtClean="0">
                <a:solidFill>
                  <a:srgbClr val="636566"/>
                </a:solidFill>
                <a:latin typeface="Roboto"/>
                <a:ea typeface="+mn-ea"/>
                <a:cs typeface="Segoe UI" panose="020B0502040204020203" pitchFamily="34" charset="0"/>
              </a:defRPr>
            </a:lvl3pPr>
            <a:lvl4pPr marL="1371600" indent="0">
              <a:buNone/>
              <a:defRPr lang="en-US" sz="2000" b="1" kern="0" dirty="0" smtClean="0">
                <a:solidFill>
                  <a:srgbClr val="636566"/>
                </a:solidFill>
                <a:latin typeface="Roboto"/>
                <a:ea typeface="+mn-ea"/>
                <a:cs typeface="Segoe UI" panose="020B0502040204020203" pitchFamily="34" charset="0"/>
              </a:defRPr>
            </a:lvl4pPr>
            <a:lvl5pPr marL="1828800" indent="0">
              <a:buNone/>
              <a:defRPr lang="en-IN" sz="2000" b="1" kern="0" dirty="0">
                <a:solidFill>
                  <a:srgbClr val="636566"/>
                </a:solidFill>
                <a:latin typeface="Roboto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Sub Heading Title</a:t>
            </a:r>
            <a:endParaRPr lang="en-IN"/>
          </a:p>
        </p:txBody>
      </p:sp>
      <p:sp>
        <p:nvSpPr>
          <p:cNvPr id="19" name="Text Placeholder 4">
            <a:extLst>
              <a:ext uri="{FF2B5EF4-FFF2-40B4-BE49-F238E27FC236}">
                <a16:creationId xmlns:a16="http://schemas.microsoft.com/office/drawing/2014/main" id="{C254C2EF-0861-4590-965B-8116146422D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995550" y="1599440"/>
            <a:ext cx="2799563" cy="1926279"/>
          </a:xfrm>
          <a:prstGeom prst="rect">
            <a:avLst/>
          </a:prstGeom>
        </p:spPr>
        <p:txBody>
          <a:bodyPr/>
          <a:lstStyle>
            <a:lvl1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7670B3"/>
              </a:buClr>
              <a:buSzPct val="150000"/>
              <a:buFont typeface="Arial" panose="020B0604020202020204" pitchFamily="34" charset="0"/>
              <a:buChar char="•"/>
              <a:tabLst/>
              <a:defRPr lang="en-US" sz="1600" kern="1200">
                <a:solidFill>
                  <a:schemeClr val="tx1"/>
                </a:solidFill>
                <a:latin typeface="+mn-lt"/>
                <a:ea typeface="Roboto" panose="02000000000000000000" pitchFamily="2" charset="0"/>
                <a:cs typeface="Segoe UI" panose="020B0502040204020203" pitchFamily="34" charset="0"/>
              </a:defRPr>
            </a:lvl1pPr>
            <a:lvl2pPr>
              <a:buClr>
                <a:srgbClr val="7670B3"/>
              </a:buClr>
              <a:buSzPct val="150000"/>
              <a:defRPr lang="en-US" sz="1600" kern="1200" dirty="0" smtClean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Segoe UI" panose="020B0502040204020203" pitchFamily="34" charset="0"/>
              </a:defRPr>
            </a:lvl2pPr>
            <a:lvl3pPr>
              <a:buClr>
                <a:srgbClr val="7670B3"/>
              </a:buClr>
              <a:buSzPct val="150000"/>
              <a:defRPr lang="en-US" sz="1400" kern="1200" dirty="0" smtClean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Segoe UI" panose="020B0502040204020203" pitchFamily="34" charset="0"/>
              </a:defRPr>
            </a:lvl3pPr>
            <a:lvl4pPr>
              <a:buClr>
                <a:srgbClr val="7670B3"/>
              </a:buClr>
              <a:buSzPct val="150000"/>
              <a:defRPr sz="1200">
                <a:latin typeface="Roboto" panose="02000000000000000000" pitchFamily="2" charset="0"/>
                <a:ea typeface="Roboto" panose="02000000000000000000" pitchFamily="2" charset="0"/>
              </a:defRPr>
            </a:lvl4pPr>
            <a:lvl5pPr>
              <a:buClr>
                <a:srgbClr val="7670B3"/>
              </a:buClr>
              <a:buSzPct val="150000"/>
              <a:defRPr sz="1000">
                <a:latin typeface="Roboto" panose="02000000000000000000" pitchFamily="2" charset="0"/>
                <a:ea typeface="Roboto" panose="02000000000000000000" pitchFamily="2" charset="0"/>
              </a:defRPr>
            </a:lvl5pPr>
          </a:lstStyle>
          <a:p>
            <a:pPr lvl="0"/>
            <a:r>
              <a:rPr lang="en-US"/>
              <a:t>Lorem Ipsum is simply dummy text of the printing and typesetting industry. 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7670B3"/>
              </a:buClr>
              <a:buSzPct val="150000"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Lorem Ipsum is simply dummy text of the printing and typesetting industry. </a:t>
            </a:r>
            <a:endParaRPr lang="en-IN"/>
          </a:p>
          <a:p>
            <a:pPr lvl="0"/>
            <a:endParaRPr lang="en-IN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1764C9C8-7946-4CAD-989C-DB6691F0E8A6}"/>
              </a:ext>
            </a:extLst>
          </p:cNvPr>
          <p:cNvSpPr/>
          <p:nvPr userDrawn="1"/>
        </p:nvSpPr>
        <p:spPr>
          <a:xfrm>
            <a:off x="8316574" y="1147681"/>
            <a:ext cx="560657" cy="526679"/>
          </a:xfrm>
          <a:prstGeom prst="rect">
            <a:avLst/>
          </a:prstGeom>
          <a:solidFill>
            <a:srgbClr val="A5CE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+mn-lt"/>
            </a:endParaRPr>
          </a:p>
        </p:txBody>
      </p:sp>
      <p:sp>
        <p:nvSpPr>
          <p:cNvPr id="22" name="Text Placeholder 16">
            <a:extLst>
              <a:ext uri="{FF2B5EF4-FFF2-40B4-BE49-F238E27FC236}">
                <a16:creationId xmlns:a16="http://schemas.microsoft.com/office/drawing/2014/main" id="{C2E5710B-DC46-4793-AA31-B1D78D3C5E5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995385" y="1148377"/>
            <a:ext cx="2787039" cy="3222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US" sz="2000" b="1" kern="0" dirty="0" smtClean="0">
                <a:solidFill>
                  <a:srgbClr val="636566"/>
                </a:solidFill>
                <a:latin typeface="+mn-lt"/>
                <a:ea typeface="+mn-ea"/>
                <a:cs typeface="Segoe UI" panose="020B0502040204020203" pitchFamily="34" charset="0"/>
              </a:defRPr>
            </a:lvl1pPr>
            <a:lvl2pPr marL="457200" indent="0">
              <a:buNone/>
              <a:defRPr lang="en-US" sz="2000" b="1" kern="0" dirty="0" smtClean="0">
                <a:solidFill>
                  <a:srgbClr val="636566"/>
                </a:solidFill>
                <a:latin typeface="Roboto"/>
                <a:ea typeface="+mn-ea"/>
                <a:cs typeface="Segoe UI" panose="020B0502040204020203" pitchFamily="34" charset="0"/>
              </a:defRPr>
            </a:lvl2pPr>
            <a:lvl3pPr marL="914400" indent="0">
              <a:buNone/>
              <a:defRPr lang="en-US" sz="2000" b="1" kern="0" dirty="0" smtClean="0">
                <a:solidFill>
                  <a:srgbClr val="636566"/>
                </a:solidFill>
                <a:latin typeface="Roboto"/>
                <a:ea typeface="+mn-ea"/>
                <a:cs typeface="Segoe UI" panose="020B0502040204020203" pitchFamily="34" charset="0"/>
              </a:defRPr>
            </a:lvl3pPr>
            <a:lvl4pPr marL="1371600" indent="0">
              <a:buNone/>
              <a:defRPr lang="en-US" sz="2000" b="1" kern="0" dirty="0" smtClean="0">
                <a:solidFill>
                  <a:srgbClr val="636566"/>
                </a:solidFill>
                <a:latin typeface="Roboto"/>
                <a:ea typeface="+mn-ea"/>
                <a:cs typeface="Segoe UI" panose="020B0502040204020203" pitchFamily="34" charset="0"/>
              </a:defRPr>
            </a:lvl4pPr>
            <a:lvl5pPr marL="1828800" indent="0">
              <a:buNone/>
              <a:defRPr lang="en-IN" sz="2000" b="1" kern="0" dirty="0">
                <a:solidFill>
                  <a:srgbClr val="636566"/>
                </a:solidFill>
                <a:latin typeface="Roboto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Sub Heading Title</a:t>
            </a:r>
            <a:endParaRPr lang="en-IN"/>
          </a:p>
        </p:txBody>
      </p:sp>
      <p:sp>
        <p:nvSpPr>
          <p:cNvPr id="23" name="Text Placeholder 4">
            <a:extLst>
              <a:ext uri="{FF2B5EF4-FFF2-40B4-BE49-F238E27FC236}">
                <a16:creationId xmlns:a16="http://schemas.microsoft.com/office/drawing/2014/main" id="{02EC45ED-7736-4840-9DF1-2159DDA241F4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982861" y="1599440"/>
            <a:ext cx="2799563" cy="1926279"/>
          </a:xfrm>
          <a:prstGeom prst="rect">
            <a:avLst/>
          </a:prstGeom>
        </p:spPr>
        <p:txBody>
          <a:bodyPr/>
          <a:lstStyle>
            <a:lvl1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7670B3"/>
              </a:buClr>
              <a:buSzPct val="150000"/>
              <a:buFont typeface="Arial" panose="020B0604020202020204" pitchFamily="34" charset="0"/>
              <a:buChar char="•"/>
              <a:tabLst/>
              <a:defRPr lang="en-US" sz="1600" kern="1200">
                <a:solidFill>
                  <a:schemeClr val="tx1"/>
                </a:solidFill>
                <a:latin typeface="+mn-lt"/>
                <a:ea typeface="Roboto" panose="02000000000000000000" pitchFamily="2" charset="0"/>
                <a:cs typeface="Segoe UI" panose="020B0502040204020203" pitchFamily="34" charset="0"/>
              </a:defRPr>
            </a:lvl1pPr>
            <a:lvl2pPr>
              <a:buClr>
                <a:srgbClr val="7670B3"/>
              </a:buClr>
              <a:buSzPct val="150000"/>
              <a:defRPr lang="en-US" sz="1600" kern="1200" dirty="0" smtClean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Segoe UI" panose="020B0502040204020203" pitchFamily="34" charset="0"/>
              </a:defRPr>
            </a:lvl2pPr>
            <a:lvl3pPr>
              <a:buClr>
                <a:srgbClr val="7670B3"/>
              </a:buClr>
              <a:buSzPct val="150000"/>
              <a:defRPr lang="en-US" sz="1400" kern="1200" dirty="0" smtClean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Segoe UI" panose="020B0502040204020203" pitchFamily="34" charset="0"/>
              </a:defRPr>
            </a:lvl3pPr>
            <a:lvl4pPr>
              <a:buClr>
                <a:srgbClr val="7670B3"/>
              </a:buClr>
              <a:buSzPct val="150000"/>
              <a:defRPr sz="1200">
                <a:latin typeface="Roboto" panose="02000000000000000000" pitchFamily="2" charset="0"/>
                <a:ea typeface="Roboto" panose="02000000000000000000" pitchFamily="2" charset="0"/>
              </a:defRPr>
            </a:lvl4pPr>
            <a:lvl5pPr>
              <a:buClr>
                <a:srgbClr val="7670B3"/>
              </a:buClr>
              <a:buSzPct val="150000"/>
              <a:defRPr sz="1000">
                <a:latin typeface="Roboto" panose="02000000000000000000" pitchFamily="2" charset="0"/>
                <a:ea typeface="Roboto" panose="02000000000000000000" pitchFamily="2" charset="0"/>
              </a:defRPr>
            </a:lvl5pPr>
          </a:lstStyle>
          <a:p>
            <a:pPr lvl="0"/>
            <a:r>
              <a:rPr lang="en-US"/>
              <a:t>Lorem Ipsum is simply dummy text of the printing and typesetting industry. 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7670B3"/>
              </a:buClr>
              <a:buSzPct val="150000"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Lorem Ipsum is simply dummy text of the printing and typesetting industry. </a:t>
            </a:r>
            <a:endParaRPr lang="en-IN"/>
          </a:p>
          <a:p>
            <a:pPr lvl="0"/>
            <a:endParaRPr lang="en-IN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4B6A2AA9-3CCC-4267-9C6D-53C635DD8AA1}"/>
              </a:ext>
            </a:extLst>
          </p:cNvPr>
          <p:cNvSpPr/>
          <p:nvPr userDrawn="1"/>
        </p:nvSpPr>
        <p:spPr>
          <a:xfrm>
            <a:off x="475302" y="3899674"/>
            <a:ext cx="560657" cy="526679"/>
          </a:xfrm>
          <a:prstGeom prst="rect">
            <a:avLst/>
          </a:prstGeom>
          <a:solidFill>
            <a:srgbClr val="A5CE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+mn-lt"/>
            </a:endParaRPr>
          </a:p>
        </p:txBody>
      </p:sp>
      <p:sp>
        <p:nvSpPr>
          <p:cNvPr id="25" name="Text Placeholder 16">
            <a:extLst>
              <a:ext uri="{FF2B5EF4-FFF2-40B4-BE49-F238E27FC236}">
                <a16:creationId xmlns:a16="http://schemas.microsoft.com/office/drawing/2014/main" id="{5E8B5212-80BE-4755-9F27-4714B330B5A9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154113" y="3900370"/>
            <a:ext cx="4847696" cy="3222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US" sz="2000" b="1" kern="0" dirty="0" smtClean="0">
                <a:solidFill>
                  <a:srgbClr val="636566"/>
                </a:solidFill>
                <a:latin typeface="+mn-lt"/>
                <a:ea typeface="+mn-ea"/>
                <a:cs typeface="Segoe UI" panose="020B0502040204020203" pitchFamily="34" charset="0"/>
              </a:defRPr>
            </a:lvl1pPr>
            <a:lvl2pPr marL="457200" indent="0">
              <a:buNone/>
              <a:defRPr lang="en-US" sz="2000" b="1" kern="0" dirty="0" smtClean="0">
                <a:solidFill>
                  <a:srgbClr val="636566"/>
                </a:solidFill>
                <a:latin typeface="Roboto"/>
                <a:ea typeface="+mn-ea"/>
                <a:cs typeface="Segoe UI" panose="020B0502040204020203" pitchFamily="34" charset="0"/>
              </a:defRPr>
            </a:lvl2pPr>
            <a:lvl3pPr marL="914400" indent="0">
              <a:buNone/>
              <a:defRPr lang="en-US" sz="2000" b="1" kern="0" dirty="0" smtClean="0">
                <a:solidFill>
                  <a:srgbClr val="636566"/>
                </a:solidFill>
                <a:latin typeface="Roboto"/>
                <a:ea typeface="+mn-ea"/>
                <a:cs typeface="Segoe UI" panose="020B0502040204020203" pitchFamily="34" charset="0"/>
              </a:defRPr>
            </a:lvl3pPr>
            <a:lvl4pPr marL="1371600" indent="0">
              <a:buNone/>
              <a:defRPr lang="en-US" sz="2000" b="1" kern="0" dirty="0" smtClean="0">
                <a:solidFill>
                  <a:srgbClr val="636566"/>
                </a:solidFill>
                <a:latin typeface="Roboto"/>
                <a:ea typeface="+mn-ea"/>
                <a:cs typeface="Segoe UI" panose="020B0502040204020203" pitchFamily="34" charset="0"/>
              </a:defRPr>
            </a:lvl4pPr>
            <a:lvl5pPr marL="1828800" indent="0">
              <a:buNone/>
              <a:defRPr lang="en-IN" sz="2000" b="1" kern="0" dirty="0">
                <a:solidFill>
                  <a:srgbClr val="636566"/>
                </a:solidFill>
                <a:latin typeface="Roboto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Sub Heading Title</a:t>
            </a:r>
            <a:endParaRPr lang="en-IN"/>
          </a:p>
        </p:txBody>
      </p:sp>
      <p:sp>
        <p:nvSpPr>
          <p:cNvPr id="26" name="Text Placeholder 4">
            <a:extLst>
              <a:ext uri="{FF2B5EF4-FFF2-40B4-BE49-F238E27FC236}">
                <a16:creationId xmlns:a16="http://schemas.microsoft.com/office/drawing/2014/main" id="{4D9DCE4C-6C7E-4DCE-8EEE-C2E1368C6B4F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141589" y="4351433"/>
            <a:ext cx="4847696" cy="1926279"/>
          </a:xfrm>
          <a:prstGeom prst="rect">
            <a:avLst/>
          </a:prstGeom>
        </p:spPr>
        <p:txBody>
          <a:bodyPr/>
          <a:lstStyle>
            <a:lvl1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7670B3"/>
              </a:buClr>
              <a:buSzPct val="150000"/>
              <a:buFont typeface="Arial" panose="020B0604020202020204" pitchFamily="34" charset="0"/>
              <a:buChar char="•"/>
              <a:tabLst/>
              <a:defRPr lang="en-US" sz="1600" kern="1200">
                <a:solidFill>
                  <a:schemeClr val="tx1"/>
                </a:solidFill>
                <a:latin typeface="+mn-lt"/>
                <a:ea typeface="Roboto" panose="02000000000000000000" pitchFamily="2" charset="0"/>
                <a:cs typeface="Segoe UI" panose="020B0502040204020203" pitchFamily="34" charset="0"/>
              </a:defRPr>
            </a:lvl1pPr>
            <a:lvl2pPr>
              <a:buClr>
                <a:srgbClr val="7670B3"/>
              </a:buClr>
              <a:buSzPct val="150000"/>
              <a:defRPr lang="en-US" sz="1600" kern="1200" dirty="0" smtClean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Segoe UI" panose="020B0502040204020203" pitchFamily="34" charset="0"/>
              </a:defRPr>
            </a:lvl2pPr>
            <a:lvl3pPr>
              <a:buClr>
                <a:srgbClr val="7670B3"/>
              </a:buClr>
              <a:buSzPct val="150000"/>
              <a:defRPr lang="en-US" sz="1400" kern="1200" dirty="0" smtClean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Segoe UI" panose="020B0502040204020203" pitchFamily="34" charset="0"/>
              </a:defRPr>
            </a:lvl3pPr>
            <a:lvl4pPr>
              <a:buClr>
                <a:srgbClr val="7670B3"/>
              </a:buClr>
              <a:buSzPct val="150000"/>
              <a:defRPr sz="1200">
                <a:latin typeface="Roboto" panose="02000000000000000000" pitchFamily="2" charset="0"/>
                <a:ea typeface="Roboto" panose="02000000000000000000" pitchFamily="2" charset="0"/>
              </a:defRPr>
            </a:lvl4pPr>
            <a:lvl5pPr>
              <a:buClr>
                <a:srgbClr val="7670B3"/>
              </a:buClr>
              <a:buSzPct val="150000"/>
              <a:defRPr sz="1000">
                <a:latin typeface="Roboto" panose="02000000000000000000" pitchFamily="2" charset="0"/>
                <a:ea typeface="Roboto" panose="02000000000000000000" pitchFamily="2" charset="0"/>
              </a:defRPr>
            </a:lvl5pPr>
          </a:lstStyle>
          <a:p>
            <a:pPr lvl="0"/>
            <a:r>
              <a:rPr lang="en-US"/>
              <a:t>Lorem Ipsum is simply dummy text of the printing and typesetting industry. 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7670B3"/>
              </a:buClr>
              <a:buSzPct val="150000"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Lorem Ipsum is simply dummy text of the printing and typesetting industry. </a:t>
            </a:r>
            <a:endParaRPr lang="en-IN"/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7670B3"/>
              </a:buClr>
              <a:buSzPct val="150000"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Lorem Ipsum is simply dummy text of the printing and typesetting industry. </a:t>
            </a:r>
            <a:endParaRPr lang="en-IN"/>
          </a:p>
          <a:p>
            <a:pPr lvl="0"/>
            <a:endParaRPr lang="en-IN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2BC896E5-31A9-4E3D-B1FE-AEC78A882A85}"/>
              </a:ext>
            </a:extLst>
          </p:cNvPr>
          <p:cNvSpPr/>
          <p:nvPr userDrawn="1"/>
        </p:nvSpPr>
        <p:spPr>
          <a:xfrm>
            <a:off x="6277966" y="3899674"/>
            <a:ext cx="560657" cy="526679"/>
          </a:xfrm>
          <a:prstGeom prst="rect">
            <a:avLst/>
          </a:prstGeom>
          <a:solidFill>
            <a:srgbClr val="A5CE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+mn-lt"/>
            </a:endParaRPr>
          </a:p>
        </p:txBody>
      </p:sp>
      <p:sp>
        <p:nvSpPr>
          <p:cNvPr id="28" name="Text Placeholder 16">
            <a:extLst>
              <a:ext uri="{FF2B5EF4-FFF2-40B4-BE49-F238E27FC236}">
                <a16:creationId xmlns:a16="http://schemas.microsoft.com/office/drawing/2014/main" id="{1D066FC1-1C60-4C86-9EC5-57152DC30EEE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956777" y="3900370"/>
            <a:ext cx="4847696" cy="3222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en-US" sz="2000" b="1" kern="0" dirty="0" smtClean="0">
                <a:solidFill>
                  <a:srgbClr val="636566"/>
                </a:solidFill>
                <a:latin typeface="+mn-lt"/>
                <a:ea typeface="+mn-ea"/>
                <a:cs typeface="Segoe UI" panose="020B0502040204020203" pitchFamily="34" charset="0"/>
              </a:defRPr>
            </a:lvl1pPr>
            <a:lvl2pPr marL="457200" indent="0">
              <a:buNone/>
              <a:defRPr lang="en-US" sz="2000" b="1" kern="0" dirty="0" smtClean="0">
                <a:solidFill>
                  <a:srgbClr val="636566"/>
                </a:solidFill>
                <a:latin typeface="Roboto"/>
                <a:ea typeface="+mn-ea"/>
                <a:cs typeface="Segoe UI" panose="020B0502040204020203" pitchFamily="34" charset="0"/>
              </a:defRPr>
            </a:lvl2pPr>
            <a:lvl3pPr marL="914400" indent="0">
              <a:buNone/>
              <a:defRPr lang="en-US" sz="2000" b="1" kern="0" dirty="0" smtClean="0">
                <a:solidFill>
                  <a:srgbClr val="636566"/>
                </a:solidFill>
                <a:latin typeface="Roboto"/>
                <a:ea typeface="+mn-ea"/>
                <a:cs typeface="Segoe UI" panose="020B0502040204020203" pitchFamily="34" charset="0"/>
              </a:defRPr>
            </a:lvl3pPr>
            <a:lvl4pPr marL="1371600" indent="0">
              <a:buNone/>
              <a:defRPr lang="en-US" sz="2000" b="1" kern="0" dirty="0" smtClean="0">
                <a:solidFill>
                  <a:srgbClr val="636566"/>
                </a:solidFill>
                <a:latin typeface="Roboto"/>
                <a:ea typeface="+mn-ea"/>
                <a:cs typeface="Segoe UI" panose="020B0502040204020203" pitchFamily="34" charset="0"/>
              </a:defRPr>
            </a:lvl4pPr>
            <a:lvl5pPr marL="1828800" indent="0">
              <a:buNone/>
              <a:defRPr lang="en-IN" sz="2000" b="1" kern="0" dirty="0">
                <a:solidFill>
                  <a:srgbClr val="636566"/>
                </a:solidFill>
                <a:latin typeface="Roboto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Sub Heading Title</a:t>
            </a:r>
            <a:endParaRPr lang="en-IN"/>
          </a:p>
        </p:txBody>
      </p:sp>
      <p:sp>
        <p:nvSpPr>
          <p:cNvPr id="29" name="Text Placeholder 4">
            <a:extLst>
              <a:ext uri="{FF2B5EF4-FFF2-40B4-BE49-F238E27FC236}">
                <a16:creationId xmlns:a16="http://schemas.microsoft.com/office/drawing/2014/main" id="{368890CD-A972-40C7-83D6-AE2D71155504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944253" y="4351433"/>
            <a:ext cx="4847696" cy="1926279"/>
          </a:xfrm>
          <a:prstGeom prst="rect">
            <a:avLst/>
          </a:prstGeom>
        </p:spPr>
        <p:txBody>
          <a:bodyPr/>
          <a:lstStyle>
            <a:lvl1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7670B3"/>
              </a:buClr>
              <a:buSzPct val="150000"/>
              <a:buFont typeface="Arial" panose="020B0604020202020204" pitchFamily="34" charset="0"/>
              <a:buChar char="•"/>
              <a:tabLst/>
              <a:defRPr lang="en-US" sz="1600" kern="1200">
                <a:solidFill>
                  <a:schemeClr val="tx1"/>
                </a:solidFill>
                <a:latin typeface="+mn-lt"/>
                <a:ea typeface="Roboto" panose="02000000000000000000" pitchFamily="2" charset="0"/>
                <a:cs typeface="Segoe UI" panose="020B0502040204020203" pitchFamily="34" charset="0"/>
              </a:defRPr>
            </a:lvl1pPr>
            <a:lvl2pPr>
              <a:buClr>
                <a:srgbClr val="7670B3"/>
              </a:buClr>
              <a:buSzPct val="150000"/>
              <a:defRPr lang="en-US" sz="1600" kern="1200" dirty="0" smtClean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Segoe UI" panose="020B0502040204020203" pitchFamily="34" charset="0"/>
              </a:defRPr>
            </a:lvl2pPr>
            <a:lvl3pPr>
              <a:buClr>
                <a:srgbClr val="7670B3"/>
              </a:buClr>
              <a:buSzPct val="150000"/>
              <a:defRPr lang="en-US" sz="1400" kern="1200" dirty="0" smtClean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Segoe UI" panose="020B0502040204020203" pitchFamily="34" charset="0"/>
              </a:defRPr>
            </a:lvl3pPr>
            <a:lvl4pPr>
              <a:buClr>
                <a:srgbClr val="7670B3"/>
              </a:buClr>
              <a:buSzPct val="150000"/>
              <a:defRPr sz="1200">
                <a:latin typeface="Roboto" panose="02000000000000000000" pitchFamily="2" charset="0"/>
                <a:ea typeface="Roboto" panose="02000000000000000000" pitchFamily="2" charset="0"/>
              </a:defRPr>
            </a:lvl4pPr>
            <a:lvl5pPr>
              <a:buClr>
                <a:srgbClr val="7670B3"/>
              </a:buClr>
              <a:buSzPct val="150000"/>
              <a:defRPr sz="1000">
                <a:latin typeface="Roboto" panose="02000000000000000000" pitchFamily="2" charset="0"/>
                <a:ea typeface="Roboto" panose="02000000000000000000" pitchFamily="2" charset="0"/>
              </a:defRPr>
            </a:lvl5pPr>
          </a:lstStyle>
          <a:p>
            <a:pPr lvl="0"/>
            <a:r>
              <a:rPr lang="en-US"/>
              <a:t>Lorem Ipsum is simply dummy text of the printing and typesetting industry. 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7670B3"/>
              </a:buClr>
              <a:buSzPct val="150000"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Lorem Ipsum is simply dummy text of the printing and typesetting industry. </a:t>
            </a:r>
            <a:endParaRPr lang="en-IN"/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7670B3"/>
              </a:buClr>
              <a:buSzPct val="150000"/>
              <a:buFont typeface="Arial" panose="020B0604020202020204" pitchFamily="34" charset="0"/>
              <a:buChar char="•"/>
              <a:tabLst/>
              <a:defRPr/>
            </a:pPr>
            <a:r>
              <a:rPr lang="en-US"/>
              <a:t>Lorem Ipsum is simply dummy text of the printing and typesetting industry. </a:t>
            </a:r>
            <a:endParaRPr lang="en-IN"/>
          </a:p>
          <a:p>
            <a:pPr lvl="0"/>
            <a:endParaRPr lang="en-IN"/>
          </a:p>
        </p:txBody>
      </p:sp>
      <p:sp>
        <p:nvSpPr>
          <p:cNvPr id="30" name="Text Placeholder 2">
            <a:extLst>
              <a:ext uri="{FF2B5EF4-FFF2-40B4-BE49-F238E27FC236}">
                <a16:creationId xmlns:a16="http://schemas.microsoft.com/office/drawing/2014/main" id="{9538083C-93CD-46E3-8CD2-088E57D50E9D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0" y="149788"/>
            <a:ext cx="12061767" cy="5254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 b="1">
                <a:solidFill>
                  <a:srgbClr val="1C3664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Heading Goes here </a:t>
            </a:r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6023768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pag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8">
            <a:extLst>
              <a:ext uri="{FF2B5EF4-FFF2-40B4-BE49-F238E27FC236}">
                <a16:creationId xmlns:a16="http://schemas.microsoft.com/office/drawing/2014/main" id="{7F9DF44A-02C2-40D3-957C-A2DADF995FB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1430603"/>
            <a:ext cx="10964254" cy="3077416"/>
          </a:xfrm>
          <a:custGeom>
            <a:avLst/>
            <a:gdLst>
              <a:gd name="connsiteX0" fmla="*/ 0 w 11354275"/>
              <a:gd name="connsiteY0" fmla="*/ 0 h 3077416"/>
              <a:gd name="connsiteX1" fmla="*/ 10469211 w 11354275"/>
              <a:gd name="connsiteY1" fmla="*/ 25745 h 3077416"/>
              <a:gd name="connsiteX2" fmla="*/ 11354275 w 11354275"/>
              <a:gd name="connsiteY2" fmla="*/ 1575946 h 3077416"/>
              <a:gd name="connsiteX3" fmla="*/ 10485532 w 11354275"/>
              <a:gd name="connsiteY3" fmla="*/ 3077416 h 3077416"/>
              <a:gd name="connsiteX4" fmla="*/ 0 w 11354275"/>
              <a:gd name="connsiteY4" fmla="*/ 3064850 h 30774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54275" h="3077416">
                <a:moveTo>
                  <a:pt x="0" y="0"/>
                </a:moveTo>
                <a:lnTo>
                  <a:pt x="10469211" y="25745"/>
                </a:lnTo>
                <a:lnTo>
                  <a:pt x="11354275" y="1575946"/>
                </a:lnTo>
                <a:lnTo>
                  <a:pt x="10485532" y="3077416"/>
                </a:lnTo>
                <a:lnTo>
                  <a:pt x="0" y="306485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None/>
              <a:defRPr/>
            </a:lvl1pPr>
          </a:lstStyle>
          <a:p>
            <a:endParaRPr lang="id-ID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A087C60B-F89E-4214-878E-A03376727A9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89660" y="5163263"/>
            <a:ext cx="5506339" cy="4921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lang="en-US" sz="2600" b="1" kern="1200" dirty="0" smtClean="0">
                <a:solidFill>
                  <a:srgbClr val="A3CA39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1pPr>
            <a:lvl2pPr>
              <a:defRPr lang="en-US" sz="2600" b="1" kern="1200" dirty="0" smtClean="0">
                <a:solidFill>
                  <a:srgbClr val="A3CA39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>
              <a:defRPr lang="en-US" sz="2600" b="1" kern="1200" dirty="0" smtClean="0">
                <a:solidFill>
                  <a:srgbClr val="A3CA39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>
              <a:defRPr lang="en-US" sz="2600" b="1" kern="1200" dirty="0" smtClean="0">
                <a:solidFill>
                  <a:srgbClr val="A3CA39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>
              <a:defRPr lang="en-IN" sz="2600" b="1" kern="1200" dirty="0">
                <a:solidFill>
                  <a:srgbClr val="A3CA39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lvl="0"/>
            <a:r>
              <a:rPr lang="en-US"/>
              <a:t>PRESENTATION HEADING </a:t>
            </a:r>
            <a:endParaRPr lang="en-IN"/>
          </a:p>
        </p:txBody>
      </p:sp>
      <p:sp>
        <p:nvSpPr>
          <p:cNvPr id="10" name="Text Placeholder 8">
            <a:extLst>
              <a:ext uri="{FF2B5EF4-FFF2-40B4-BE49-F238E27FC236}">
                <a16:creationId xmlns:a16="http://schemas.microsoft.com/office/drawing/2014/main" id="{4DD80D72-5C8E-4752-8A2F-35568E53A52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89660" y="5735831"/>
            <a:ext cx="5506339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 algn="ctr">
              <a:buNone/>
              <a:defRPr lang="en-IN" sz="2600" dirty="0">
                <a:solidFill>
                  <a:srgbClr val="1C3664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marL="0" lvl="0"/>
            <a:r>
              <a:rPr lang="en-US"/>
              <a:t>By</a:t>
            </a:r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7557886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F38BB43A-5A0B-420A-9A58-C825F44E92E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016125" y="4745038"/>
            <a:ext cx="4346575" cy="442259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lang="en-US" sz="2600" b="1" kern="1200" dirty="0" smtClean="0">
                <a:solidFill>
                  <a:srgbClr val="7670B3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Email Id Goes Here</a:t>
            </a:r>
            <a:endParaRPr lang="en-IN"/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336F46CF-897D-4A67-8B9F-7CA37495C57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016125" y="5334698"/>
            <a:ext cx="4346575" cy="442259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IN" sz="2600" b="1" kern="1200" dirty="0">
                <a:solidFill>
                  <a:srgbClr val="1C366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Contact Number</a:t>
            </a:r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3819462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8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682F7393-ED6F-4E53-8B8C-959FF4D74C47}"/>
              </a:ext>
            </a:extLst>
          </p:cNvPr>
          <p:cNvSpPr txBox="1">
            <a:spLocks/>
          </p:cNvSpPr>
          <p:nvPr userDrawn="1"/>
        </p:nvSpPr>
        <p:spPr>
          <a:xfrm>
            <a:off x="5854700" y="6559549"/>
            <a:ext cx="482600" cy="365125"/>
          </a:xfrm>
          <a:prstGeom prst="rect">
            <a:avLst/>
          </a:prstGeom>
        </p:spPr>
        <p:txBody>
          <a:bodyPr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FF743DB-BDE9-4113-BCBA-81874795533C}" type="slidenum">
              <a:rPr lang="en-GB" sz="100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sz="100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F3A7280-4056-4394-8BD7-439E2CFA150F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82324" y="6257703"/>
            <a:ext cx="1133951" cy="647921"/>
          </a:xfrm>
          <a:prstGeom prst="rect">
            <a:avLst/>
          </a:prstGeom>
        </p:spPr>
      </p:pic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F20363C9-602E-4B3A-9911-B83A5F42FD49}"/>
              </a:ext>
            </a:extLst>
          </p:cNvPr>
          <p:cNvSpPr txBox="1">
            <a:spLocks/>
          </p:cNvSpPr>
          <p:nvPr userDrawn="1"/>
        </p:nvSpPr>
        <p:spPr>
          <a:xfrm>
            <a:off x="16934" y="6559550"/>
            <a:ext cx="4697679" cy="213784"/>
          </a:xfrm>
          <a:prstGeom prst="rect">
            <a:avLst/>
          </a:prstGeom>
        </p:spPr>
        <p:txBody>
          <a:bodyPr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0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Tejas Networks Limited 2021. All rights reserved.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A73E2FBA-1E3B-420B-A88B-7017505A3B46}"/>
              </a:ext>
            </a:extLst>
          </p:cNvPr>
          <p:cNvGrpSpPr/>
          <p:nvPr userDrawn="1"/>
        </p:nvGrpSpPr>
        <p:grpSpPr>
          <a:xfrm>
            <a:off x="10820401" y="-1"/>
            <a:ext cx="1371600" cy="504825"/>
            <a:chOff x="11001375" y="0"/>
            <a:chExt cx="1190625" cy="323850"/>
          </a:xfrm>
        </p:grpSpPr>
        <p:sp>
          <p:nvSpPr>
            <p:cNvPr id="13" name="Trapezoid 12">
              <a:extLst>
                <a:ext uri="{FF2B5EF4-FFF2-40B4-BE49-F238E27FC236}">
                  <a16:creationId xmlns:a16="http://schemas.microsoft.com/office/drawing/2014/main" id="{63B30969-903A-46A8-886A-C2D815558042}"/>
                </a:ext>
              </a:extLst>
            </p:cNvPr>
            <p:cNvSpPr/>
            <p:nvPr userDrawn="1"/>
          </p:nvSpPr>
          <p:spPr>
            <a:xfrm flipV="1">
              <a:off x="11001375" y="0"/>
              <a:ext cx="1190625" cy="163115"/>
            </a:xfrm>
            <a:prstGeom prst="trapezoid">
              <a:avLst>
                <a:gd name="adj" fmla="val 103099"/>
              </a:avLst>
            </a:prstGeom>
            <a:solidFill>
              <a:srgbClr val="7671B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6" name="Flowchart: Extract 5">
              <a:extLst>
                <a:ext uri="{FF2B5EF4-FFF2-40B4-BE49-F238E27FC236}">
                  <a16:creationId xmlns:a16="http://schemas.microsoft.com/office/drawing/2014/main" id="{000CE930-E951-466C-961F-33C850A7C9A7}"/>
                </a:ext>
              </a:extLst>
            </p:cNvPr>
            <p:cNvSpPr/>
            <p:nvPr userDrawn="1"/>
          </p:nvSpPr>
          <p:spPr>
            <a:xfrm rot="16200000">
              <a:off x="11874103" y="5953"/>
              <a:ext cx="323850" cy="311944"/>
            </a:xfrm>
            <a:prstGeom prst="flowChartExtract">
              <a:avLst/>
            </a:prstGeom>
            <a:solidFill>
              <a:srgbClr val="A6CE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/>
                <a:t> </a:t>
              </a:r>
              <a:endParaRPr lang="en-IN"/>
            </a:p>
          </p:txBody>
        </p:sp>
      </p:grpSp>
    </p:spTree>
    <p:extLst>
      <p:ext uri="{BB962C8B-B14F-4D97-AF65-F5344CB8AC3E}">
        <p14:creationId xmlns:p14="http://schemas.microsoft.com/office/powerpoint/2010/main" val="7678206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721" r:id="rId2"/>
    <p:sldLayoutId id="2147483717" r:id="rId3"/>
    <p:sldLayoutId id="2147483712" r:id="rId4"/>
    <p:sldLayoutId id="2147483713" r:id="rId5"/>
    <p:sldLayoutId id="2147483722" r:id="rId6"/>
    <p:sldLayoutId id="2147483718" r:id="rId7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d-ID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>
            <a:extLst>
              <a:ext uri="{FF2B5EF4-FFF2-40B4-BE49-F238E27FC236}">
                <a16:creationId xmlns:a16="http://schemas.microsoft.com/office/drawing/2014/main" id="{57CDE4C9-CFA8-423C-B489-D7BBD7AD5E22}"/>
              </a:ext>
            </a:extLst>
          </p:cNvPr>
          <p:cNvSpPr>
            <a:spLocks/>
          </p:cNvSpPr>
          <p:nvPr userDrawn="1"/>
        </p:nvSpPr>
        <p:spPr bwMode="auto">
          <a:xfrm>
            <a:off x="10458502" y="416963"/>
            <a:ext cx="1733498" cy="4083538"/>
          </a:xfrm>
          <a:custGeom>
            <a:avLst/>
            <a:gdLst>
              <a:gd name="T0" fmla="*/ 391 w 391"/>
              <a:gd name="T1" fmla="*/ 0 h 930"/>
              <a:gd name="T2" fmla="*/ 0 w 391"/>
              <a:gd name="T3" fmla="*/ 232 h 930"/>
              <a:gd name="T4" fmla="*/ 391 w 391"/>
              <a:gd name="T5" fmla="*/ 930 h 930"/>
              <a:gd name="T6" fmla="*/ 391 w 391"/>
              <a:gd name="T7" fmla="*/ 0 h 930"/>
              <a:gd name="connsiteX0" fmla="*/ 10097 w 10097"/>
              <a:gd name="connsiteY0" fmla="*/ 0 h 10000"/>
              <a:gd name="connsiteX1" fmla="*/ 0 w 10097"/>
              <a:gd name="connsiteY1" fmla="*/ 2547 h 10000"/>
              <a:gd name="connsiteX2" fmla="*/ 10097 w 10097"/>
              <a:gd name="connsiteY2" fmla="*/ 10000 h 10000"/>
              <a:gd name="connsiteX3" fmla="*/ 10097 w 10097"/>
              <a:gd name="connsiteY3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097" h="10000">
                <a:moveTo>
                  <a:pt x="10097" y="0"/>
                </a:moveTo>
                <a:lnTo>
                  <a:pt x="0" y="2547"/>
                </a:lnTo>
                <a:lnTo>
                  <a:pt x="10097" y="10000"/>
                </a:lnTo>
                <a:lnTo>
                  <a:pt x="10097" y="0"/>
                </a:lnTo>
                <a:close/>
              </a:path>
            </a:pathLst>
          </a:custGeom>
          <a:solidFill>
            <a:srgbClr val="7670B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2" name="Freeform 11">
            <a:extLst>
              <a:ext uri="{FF2B5EF4-FFF2-40B4-BE49-F238E27FC236}">
                <a16:creationId xmlns:a16="http://schemas.microsoft.com/office/drawing/2014/main" id="{53AA69F5-5170-46E3-BC4C-D8AEEA830A73}"/>
              </a:ext>
            </a:extLst>
          </p:cNvPr>
          <p:cNvSpPr>
            <a:spLocks/>
          </p:cNvSpPr>
          <p:nvPr userDrawn="1"/>
        </p:nvSpPr>
        <p:spPr bwMode="auto">
          <a:xfrm>
            <a:off x="9505950" y="1456838"/>
            <a:ext cx="1845315" cy="2379601"/>
          </a:xfrm>
          <a:custGeom>
            <a:avLst/>
            <a:gdLst>
              <a:gd name="T0" fmla="*/ 0 w 411"/>
              <a:gd name="T1" fmla="*/ 0 h 530"/>
              <a:gd name="T2" fmla="*/ 306 w 411"/>
              <a:gd name="T3" fmla="*/ 530 h 530"/>
              <a:gd name="T4" fmla="*/ 411 w 411"/>
              <a:gd name="T5" fmla="*/ 349 h 530"/>
              <a:gd name="T6" fmla="*/ 214 w 411"/>
              <a:gd name="T7" fmla="*/ 0 h 530"/>
              <a:gd name="T8" fmla="*/ 0 w 411"/>
              <a:gd name="T9" fmla="*/ 0 h 5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1" h="530">
                <a:moveTo>
                  <a:pt x="0" y="0"/>
                </a:moveTo>
                <a:lnTo>
                  <a:pt x="306" y="530"/>
                </a:lnTo>
                <a:lnTo>
                  <a:pt x="411" y="349"/>
                </a:lnTo>
                <a:lnTo>
                  <a:pt x="214" y="0"/>
                </a:lnTo>
                <a:lnTo>
                  <a:pt x="0" y="0"/>
                </a:lnTo>
                <a:close/>
              </a:path>
            </a:pathLst>
          </a:custGeom>
          <a:solidFill>
            <a:srgbClr val="A3CA39"/>
          </a:solidFill>
          <a:ln w="30163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64A5DE2D-0A1D-43B6-92FD-C25C9F597078}"/>
              </a:ext>
            </a:extLst>
          </p:cNvPr>
          <p:cNvCxnSpPr/>
          <p:nvPr userDrawn="1"/>
        </p:nvCxnSpPr>
        <p:spPr>
          <a:xfrm>
            <a:off x="6543041" y="4772558"/>
            <a:ext cx="0" cy="1727200"/>
          </a:xfrm>
          <a:prstGeom prst="line">
            <a:avLst/>
          </a:prstGeom>
          <a:ln w="19050">
            <a:solidFill>
              <a:srgbClr val="B23E2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4C13715D-9436-456C-A4A3-B67654AA8DB8}"/>
              </a:ext>
            </a:extLst>
          </p:cNvPr>
          <p:cNvSpPr txBox="1">
            <a:spLocks/>
          </p:cNvSpPr>
          <p:nvPr userDrawn="1"/>
        </p:nvSpPr>
        <p:spPr>
          <a:xfrm>
            <a:off x="16934" y="6559550"/>
            <a:ext cx="4697679" cy="213784"/>
          </a:xfrm>
          <a:prstGeom prst="rect">
            <a:avLst/>
          </a:prstGeom>
        </p:spPr>
        <p:txBody>
          <a:bodyPr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5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US" sz="1050" err="1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Tejas</a:t>
            </a:r>
            <a:r>
              <a:rPr lang="en-US" sz="105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Networks Limited 2021. All rights reserved.</a:t>
            </a: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2010" y="4772558"/>
            <a:ext cx="3022839" cy="172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79563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0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: Shape 2">
            <a:extLst>
              <a:ext uri="{FF2B5EF4-FFF2-40B4-BE49-F238E27FC236}">
                <a16:creationId xmlns:a16="http://schemas.microsoft.com/office/drawing/2014/main" id="{5611EF6E-F24E-4B40-9154-5CD2D5642688}"/>
              </a:ext>
            </a:extLst>
          </p:cNvPr>
          <p:cNvSpPr/>
          <p:nvPr userDrawn="1"/>
        </p:nvSpPr>
        <p:spPr>
          <a:xfrm>
            <a:off x="7440538" y="0"/>
            <a:ext cx="4751462" cy="6858000"/>
          </a:xfrm>
          <a:custGeom>
            <a:avLst/>
            <a:gdLst>
              <a:gd name="connsiteX0" fmla="*/ 0 w 4751462"/>
              <a:gd name="connsiteY0" fmla="*/ 1871529 h 6887910"/>
              <a:gd name="connsiteX1" fmla="*/ 4751462 w 4751462"/>
              <a:gd name="connsiteY1" fmla="*/ 0 h 6887910"/>
              <a:gd name="connsiteX2" fmla="*/ 4751462 w 4751462"/>
              <a:gd name="connsiteY2" fmla="*/ 6887910 h 6887910"/>
              <a:gd name="connsiteX3" fmla="*/ 0 w 4751462"/>
              <a:gd name="connsiteY3" fmla="*/ 1871529 h 6887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51462" h="6887910">
                <a:moveTo>
                  <a:pt x="0" y="1871529"/>
                </a:moveTo>
                <a:lnTo>
                  <a:pt x="4751462" y="0"/>
                </a:lnTo>
                <a:lnTo>
                  <a:pt x="4751462" y="6887910"/>
                </a:lnTo>
                <a:lnTo>
                  <a:pt x="0" y="1871529"/>
                </a:lnTo>
                <a:close/>
              </a:path>
            </a:pathLst>
          </a:custGeom>
          <a:solidFill>
            <a:srgbClr val="7671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8050EED-5675-4B45-946F-85B31DD9D121}"/>
              </a:ext>
            </a:extLst>
          </p:cNvPr>
          <p:cNvSpPr txBox="1"/>
          <p:nvPr userDrawn="1"/>
        </p:nvSpPr>
        <p:spPr>
          <a:xfrm>
            <a:off x="8342218" y="1553072"/>
            <a:ext cx="354116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sz="540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Thank you!</a:t>
            </a:r>
            <a:endParaRPr lang="en-US" sz="540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0" name="Contacts us:">
            <a:extLst>
              <a:ext uri="{FF2B5EF4-FFF2-40B4-BE49-F238E27FC236}">
                <a16:creationId xmlns:a16="http://schemas.microsoft.com/office/drawing/2014/main" id="{C4F52FFF-EA15-4BFB-AD8B-4ABC69F8E5B0}"/>
              </a:ext>
            </a:extLst>
          </p:cNvPr>
          <p:cNvSpPr txBox="1">
            <a:spLocks/>
          </p:cNvSpPr>
          <p:nvPr userDrawn="1"/>
        </p:nvSpPr>
        <p:spPr>
          <a:xfrm>
            <a:off x="795476" y="3868306"/>
            <a:ext cx="3919137" cy="492556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>
                <a:solidFill>
                  <a:schemeClr val="tx1">
                    <a:lumMod val="95000"/>
                    <a:lumOff val="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Contact Us:</a:t>
            </a:r>
            <a:endParaRPr lang="en-IN" sz="3600">
              <a:solidFill>
                <a:schemeClr val="tx1">
                  <a:lumMod val="95000"/>
                  <a:lumOff val="5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BA69FC06-75D9-4900-B55E-86FC76CB71F0}"/>
              </a:ext>
            </a:extLst>
          </p:cNvPr>
          <p:cNvSpPr txBox="1">
            <a:spLocks/>
          </p:cNvSpPr>
          <p:nvPr userDrawn="1"/>
        </p:nvSpPr>
        <p:spPr>
          <a:xfrm>
            <a:off x="16934" y="6559550"/>
            <a:ext cx="4697679" cy="213784"/>
          </a:xfrm>
          <a:prstGeom prst="rect">
            <a:avLst/>
          </a:prstGeom>
        </p:spPr>
        <p:txBody>
          <a:bodyPr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5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Tejas Networks Limited 2021. All rights reserved.</a:t>
            </a:r>
          </a:p>
        </p:txBody>
      </p:sp>
      <p:sp>
        <p:nvSpPr>
          <p:cNvPr id="2" name="Freeform: Shape 1">
            <a:extLst>
              <a:ext uri="{FF2B5EF4-FFF2-40B4-BE49-F238E27FC236}">
                <a16:creationId xmlns:a16="http://schemas.microsoft.com/office/drawing/2014/main" id="{D7A3EB3D-A0A5-4758-8C26-0FBA94F0D230}"/>
              </a:ext>
            </a:extLst>
          </p:cNvPr>
          <p:cNvSpPr/>
          <p:nvPr userDrawn="1"/>
        </p:nvSpPr>
        <p:spPr>
          <a:xfrm>
            <a:off x="7440538" y="1863725"/>
            <a:ext cx="4751462" cy="4994275"/>
          </a:xfrm>
          <a:custGeom>
            <a:avLst/>
            <a:gdLst>
              <a:gd name="connsiteX0" fmla="*/ 0 w 4751462"/>
              <a:gd name="connsiteY0" fmla="*/ 0 h 5007835"/>
              <a:gd name="connsiteX1" fmla="*/ 2452643 w 4751462"/>
              <a:gd name="connsiteY1" fmla="*/ 5007835 h 5007835"/>
              <a:gd name="connsiteX2" fmla="*/ 4751462 w 4751462"/>
              <a:gd name="connsiteY2" fmla="*/ 5007835 h 5007835"/>
              <a:gd name="connsiteX3" fmla="*/ 0 w 4751462"/>
              <a:gd name="connsiteY3" fmla="*/ 0 h 5007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51462" h="5007835">
                <a:moveTo>
                  <a:pt x="0" y="0"/>
                </a:moveTo>
                <a:lnTo>
                  <a:pt x="2452643" y="5007835"/>
                </a:lnTo>
                <a:lnTo>
                  <a:pt x="4751462" y="5007835"/>
                </a:lnTo>
                <a:lnTo>
                  <a:pt x="0" y="0"/>
                </a:lnTo>
                <a:close/>
              </a:path>
            </a:pathLst>
          </a:custGeom>
          <a:solidFill>
            <a:srgbClr val="A5CE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60985"/>
            <a:ext cx="4522664" cy="25841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03464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6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Placeholder 12">
            <a:extLst>
              <a:ext uri="{FF2B5EF4-FFF2-40B4-BE49-F238E27FC236}">
                <a16:creationId xmlns:a16="http://schemas.microsoft.com/office/drawing/2014/main" id="{428E33A9-7635-483E-AD2E-AE5FA364CD18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3" r="343"/>
          <a:stretch>
            <a:fillRect/>
          </a:stretch>
        </p:blipFill>
        <p:spPr>
          <a:xfrm>
            <a:off x="0" y="689493"/>
            <a:ext cx="10964254" cy="3077416"/>
          </a:xfr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F8DAD3D-BB66-4AC8-9D28-220CD73FB43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71845" y="4095520"/>
            <a:ext cx="6328610" cy="1352780"/>
          </a:xfrm>
        </p:spPr>
        <p:txBody>
          <a:bodyPr/>
          <a:lstStyle/>
          <a:p>
            <a:r>
              <a:rPr lang="en-IN" sz="2800" dirty="0">
                <a:solidFill>
                  <a:srgbClr val="7670B3"/>
                </a:solidFill>
              </a:rPr>
              <a:t>[6GWS-250230]</a:t>
            </a:r>
          </a:p>
          <a:p>
            <a:r>
              <a:rPr lang="en-IN" sz="2800" dirty="0">
                <a:solidFill>
                  <a:srgbClr val="7670B3"/>
                </a:solidFill>
              </a:rPr>
              <a:t>Tejas Networks’ views on 6G Radio Network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B551B24-6C46-45D5-A2EB-5D0A253CEE3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61848" y="5615535"/>
            <a:ext cx="5506339" cy="663771"/>
          </a:xfrm>
        </p:spPr>
        <p:txBody>
          <a:bodyPr/>
          <a:lstStyle/>
          <a:p>
            <a:r>
              <a:rPr lang="en-GB" sz="1600" b="1" dirty="0">
                <a:solidFill>
                  <a:srgbClr val="A3CA39"/>
                </a:solidFill>
                <a:latin typeface="Roboto"/>
              </a:rPr>
              <a:t>6G Workshop,</a:t>
            </a:r>
          </a:p>
          <a:p>
            <a:r>
              <a:rPr lang="en-GB" sz="1600" b="1" dirty="0">
                <a:solidFill>
                  <a:srgbClr val="A3CA39"/>
                </a:solidFill>
                <a:latin typeface="Roboto"/>
              </a:rPr>
              <a:t> Mar 10</a:t>
            </a:r>
            <a:r>
              <a:rPr lang="en-GB" sz="1600" b="1" baseline="30000" dirty="0">
                <a:solidFill>
                  <a:srgbClr val="A3CA39"/>
                </a:solidFill>
                <a:latin typeface="Roboto"/>
              </a:rPr>
              <a:t>th</a:t>
            </a:r>
            <a:r>
              <a:rPr lang="en-GB" sz="1600" b="1" dirty="0">
                <a:solidFill>
                  <a:srgbClr val="A3CA39"/>
                </a:solidFill>
                <a:latin typeface="Roboto"/>
              </a:rPr>
              <a:t>-11</a:t>
            </a:r>
            <a:r>
              <a:rPr lang="en-GB" sz="1600" b="1" baseline="30000" dirty="0">
                <a:solidFill>
                  <a:srgbClr val="A3CA39"/>
                </a:solidFill>
                <a:latin typeface="Roboto"/>
              </a:rPr>
              <a:t>th </a:t>
            </a:r>
            <a:r>
              <a:rPr lang="en-GB" sz="1600" b="1" dirty="0">
                <a:solidFill>
                  <a:srgbClr val="A3CA39"/>
                </a:solidFill>
                <a:latin typeface="Roboto"/>
              </a:rPr>
              <a:t>2025, Incheon, South Korea</a:t>
            </a:r>
            <a:endParaRPr lang="en-IN" sz="1600" b="1" dirty="0">
              <a:solidFill>
                <a:srgbClr val="A3CA39"/>
              </a:solidFill>
              <a:latin typeface="Roboto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FE716FE-6106-4336-8B1F-83F6EBCA1FB4}"/>
              </a:ext>
            </a:extLst>
          </p:cNvPr>
          <p:cNvSpPr txBox="1"/>
          <p:nvPr/>
        </p:nvSpPr>
        <p:spPr>
          <a:xfrm>
            <a:off x="10621354" y="-8450"/>
            <a:ext cx="157064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6GWS-250230 </a:t>
            </a:r>
          </a:p>
        </p:txBody>
      </p:sp>
    </p:spTree>
    <p:extLst>
      <p:ext uri="{BB962C8B-B14F-4D97-AF65-F5344CB8AC3E}">
        <p14:creationId xmlns:p14="http://schemas.microsoft.com/office/powerpoint/2010/main" val="1774065568"/>
      </p:ext>
    </p:extLst>
  </p:cSld>
  <p:clrMapOvr>
    <a:masterClrMapping/>
  </p:clrMapOvr>
  <p:transition spd="slow">
    <p:push dir="u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DFCDD7E-844A-445F-8FC9-9C4C38810DD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018706" y="1324510"/>
            <a:ext cx="5929791" cy="4777954"/>
          </a:xfr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91440" tIns="45720" rIns="91440" bIns="45720" anchor="t">
            <a:normAutofit/>
          </a:bodyPr>
          <a:lstStyle/>
          <a:p>
            <a:pPr marL="0" indent="0" algn="ctr">
              <a:lnSpc>
                <a:spcPct val="110000"/>
              </a:lnSpc>
              <a:buSzPts val="1000"/>
              <a:buNone/>
              <a:tabLst>
                <a:tab pos="914400" algn="l"/>
              </a:tabLst>
            </a:pPr>
            <a:r>
              <a:rPr lang="en-US" b="1" u="sng" dirty="0">
                <a:effectLst/>
                <a:latin typeface="+mj-lt"/>
                <a:ea typeface="Times New Roman" panose="02020603050405020304" pitchFamily="18" charset="0"/>
                <a:cs typeface="Times New Roman"/>
              </a:rPr>
              <a:t>Proposal</a:t>
            </a:r>
          </a:p>
          <a:p>
            <a:pPr marL="0" indent="0">
              <a:buNone/>
            </a:pPr>
            <a:r>
              <a:rPr lang="en-US" sz="1600" b="1" dirty="0">
                <a:solidFill>
                  <a:schemeClr val="accent1">
                    <a:lumMod val="50000"/>
                  </a:schemeClr>
                </a:solidFill>
                <a:latin typeface="Inter"/>
                <a:ea typeface="Roboto"/>
                <a:cs typeface="Segoe UI"/>
              </a:rPr>
              <a:t>Ultra-Massive MIMO at higher frequencies </a:t>
            </a:r>
          </a:p>
          <a:p>
            <a:r>
              <a:rPr lang="en-US" sz="1600" dirty="0">
                <a:solidFill>
                  <a:schemeClr val="accent1">
                    <a:lumMod val="50000"/>
                  </a:schemeClr>
                </a:solidFill>
                <a:latin typeface="Inter"/>
                <a:ea typeface="Roboto"/>
                <a:cs typeface="Segoe UI"/>
              </a:rPr>
              <a:t>Study channel model for new spectrum, to augment the applicability of UM-MIMO in the new bands, like 6-24 GHz and Sub-THz</a:t>
            </a:r>
          </a:p>
          <a:p>
            <a:r>
              <a:rPr lang="en-US" sz="1600" dirty="0">
                <a:solidFill>
                  <a:schemeClr val="accent1">
                    <a:lumMod val="50000"/>
                  </a:schemeClr>
                </a:solidFill>
                <a:latin typeface="Inter"/>
                <a:ea typeface="Roboto"/>
                <a:cs typeface="Segoe UI"/>
              </a:rPr>
              <a:t>Study for CSI-RS ports ( &gt;128 ports)</a:t>
            </a:r>
          </a:p>
          <a:p>
            <a:pPr marL="0" indent="0">
              <a:buNone/>
            </a:pPr>
            <a:r>
              <a:rPr lang="en-US" sz="1600" b="1" dirty="0">
                <a:solidFill>
                  <a:schemeClr val="accent1">
                    <a:lumMod val="50000"/>
                  </a:schemeClr>
                </a:solidFill>
                <a:latin typeface="Inter"/>
                <a:ea typeface="Roboto"/>
                <a:cs typeface="Segoe UI"/>
              </a:rPr>
              <a:t>Distributed Ultra-Massive MIMO</a:t>
            </a:r>
          </a:p>
          <a:p>
            <a:r>
              <a:rPr lang="en-US" sz="1600" dirty="0">
                <a:solidFill>
                  <a:schemeClr val="accent1">
                    <a:lumMod val="50000"/>
                  </a:schemeClr>
                </a:solidFill>
                <a:latin typeface="Inter"/>
                <a:ea typeface="Roboto"/>
                <a:cs typeface="Segoe UI"/>
              </a:rPr>
              <a:t>Study Distributed UM-MIMO for energy efficient networks with enhanced capacity and coverage</a:t>
            </a:r>
          </a:p>
          <a:p>
            <a:endParaRPr lang="en-US" dirty="0">
              <a:solidFill>
                <a:schemeClr val="accent1">
                  <a:lumMod val="50000"/>
                </a:schemeClr>
              </a:solidFill>
              <a:latin typeface="Inter"/>
            </a:endParaRPr>
          </a:p>
          <a:p>
            <a:endParaRPr lang="en-US" dirty="0">
              <a:solidFill>
                <a:schemeClr val="accent1">
                  <a:lumMod val="50000"/>
                </a:schemeClr>
              </a:solidFill>
              <a:latin typeface="Inter"/>
            </a:endParaRPr>
          </a:p>
          <a:p>
            <a:pPr>
              <a:lnSpc>
                <a:spcPct val="100000"/>
              </a:lnSpc>
            </a:pPr>
            <a:endParaRPr lang="en-US" dirty="0">
              <a:latin typeface="+mj-lt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761503F-C034-4A14-8373-61C5DD3F13E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5116" y="148185"/>
            <a:ext cx="12061767" cy="525463"/>
          </a:xfrm>
        </p:spPr>
        <p:txBody>
          <a:bodyPr lIns="91440" tIns="45720" rIns="91440" bIns="45720" anchor="t"/>
          <a:lstStyle/>
          <a:p>
            <a:r>
              <a:rPr lang="en-US" dirty="0">
                <a:latin typeface="Segoe UI"/>
                <a:cs typeface="Segoe UI"/>
              </a:rPr>
              <a:t>Ultra Massive MIMO/Extreme-MIMO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556018D-528E-4F2A-BDCA-41F54AC7340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04092" y="1322907"/>
            <a:ext cx="5591720" cy="4767267"/>
          </a:xfr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91440" tIns="45720" rIns="91440" bIns="45720" anchor="t"/>
          <a:lstStyle/>
          <a:p>
            <a:pPr marL="0" indent="0" algn="ctr">
              <a:buNone/>
            </a:pPr>
            <a:r>
              <a:rPr lang="en-US" sz="1600" b="1" u="sng" dirty="0">
                <a:latin typeface="+mj-lt"/>
                <a:ea typeface="Roboto"/>
                <a:cs typeface="Segoe UI"/>
              </a:rPr>
              <a:t>Motivation</a:t>
            </a:r>
          </a:p>
          <a:p>
            <a:pPr marL="0" indent="0">
              <a:buNone/>
            </a:pPr>
            <a:r>
              <a:rPr lang="en-US" sz="1600" b="1" dirty="0">
                <a:solidFill>
                  <a:schemeClr val="accent1">
                    <a:lumMod val="50000"/>
                  </a:schemeClr>
                </a:solidFill>
                <a:latin typeface="Inter"/>
                <a:ea typeface="Roboto"/>
                <a:cs typeface="Segoe UI"/>
              </a:rPr>
              <a:t>UM-MIMO  at higher frequencies </a:t>
            </a:r>
          </a:p>
          <a:p>
            <a:r>
              <a:rPr lang="en-US" sz="1600" dirty="0">
                <a:solidFill>
                  <a:schemeClr val="accent1">
                    <a:lumMod val="50000"/>
                  </a:schemeClr>
                </a:solidFill>
                <a:latin typeface="Inter"/>
                <a:ea typeface="Roboto"/>
                <a:cs typeface="Segoe UI"/>
              </a:rPr>
              <a:t>5GA CSI enhancements up to 128 ports are targeting FR1 spectrum</a:t>
            </a:r>
          </a:p>
          <a:p>
            <a:r>
              <a:rPr lang="en-US" sz="1600" dirty="0">
                <a:solidFill>
                  <a:schemeClr val="accent1">
                    <a:lumMod val="50000"/>
                  </a:schemeClr>
                </a:solidFill>
                <a:latin typeface="Inter"/>
                <a:ea typeface="Roboto"/>
                <a:cs typeface="Segoe UI"/>
              </a:rPr>
              <a:t>An increased number of CSI-RS ports benefits small form factor antenna arrays operating at higher carrier frequencies, when considered with optimized sounding and feedback compression mechanisms.</a:t>
            </a:r>
          </a:p>
          <a:p>
            <a:pPr marL="0" indent="0">
              <a:buNone/>
            </a:pPr>
            <a:r>
              <a:rPr lang="en-US" sz="1600" b="1" dirty="0">
                <a:solidFill>
                  <a:schemeClr val="accent1">
                    <a:lumMod val="50000"/>
                  </a:schemeClr>
                </a:solidFill>
                <a:latin typeface="Inter"/>
                <a:ea typeface="Roboto"/>
                <a:cs typeface="Segoe UI"/>
              </a:rPr>
              <a:t>Distributed UM-MIMO</a:t>
            </a:r>
          </a:p>
          <a:p>
            <a:r>
              <a:rPr lang="en-US" sz="1600" dirty="0">
                <a:solidFill>
                  <a:schemeClr val="accent1">
                    <a:lumMod val="50000"/>
                  </a:schemeClr>
                </a:solidFill>
                <a:latin typeface="Inter"/>
                <a:ea typeface="Roboto"/>
                <a:cs typeface="Segoe UI"/>
              </a:rPr>
              <a:t>Distributed Massive MIMO enhances data rate for user devices at the cell edges.</a:t>
            </a:r>
          </a:p>
          <a:p>
            <a:r>
              <a:rPr lang="en-US" sz="1600" dirty="0">
                <a:solidFill>
                  <a:schemeClr val="accent1">
                    <a:lumMod val="50000"/>
                  </a:schemeClr>
                </a:solidFill>
                <a:latin typeface="Arial"/>
                <a:ea typeface="Roboto"/>
                <a:cs typeface="Arial"/>
              </a:rPr>
              <a:t>Different multiple access techniques for 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latin typeface="Inter"/>
                <a:ea typeface="Roboto"/>
                <a:cs typeface="Segoe UI"/>
              </a:rPr>
              <a:t>distributed MIMO systems can provide higher throughput, massive connectivity, low latency, and high reliability with user fairness operating at higher frequencies</a:t>
            </a:r>
          </a:p>
          <a:p>
            <a:r>
              <a:rPr lang="en-US" sz="1600" dirty="0">
                <a:solidFill>
                  <a:schemeClr val="accent1">
                    <a:lumMod val="50000"/>
                  </a:schemeClr>
                </a:solidFill>
                <a:latin typeface="Inter"/>
                <a:ea typeface="Roboto"/>
                <a:cs typeface="Segoe UI"/>
              </a:rPr>
              <a:t>Reduces problems inherent with handover and inter-cell interference.</a:t>
            </a:r>
          </a:p>
          <a:p>
            <a:endParaRPr lang="en-US" sz="1600" dirty="0">
              <a:solidFill>
                <a:schemeClr val="accent1">
                  <a:lumMod val="50000"/>
                </a:schemeClr>
              </a:solidFill>
              <a:latin typeface="Inter"/>
            </a:endParaRPr>
          </a:p>
        </p:txBody>
      </p:sp>
      <p:sp>
        <p:nvSpPr>
          <p:cNvPr id="4" name="Text Placeholder 1">
            <a:extLst>
              <a:ext uri="{FF2B5EF4-FFF2-40B4-BE49-F238E27FC236}">
                <a16:creationId xmlns:a16="http://schemas.microsoft.com/office/drawing/2014/main" id="{845085BF-7A08-40BD-AE66-AC3C92FA9B9D}"/>
              </a:ext>
            </a:extLst>
          </p:cNvPr>
          <p:cNvSpPr txBox="1">
            <a:spLocks/>
          </p:cNvSpPr>
          <p:nvPr/>
        </p:nvSpPr>
        <p:spPr>
          <a:xfrm>
            <a:off x="103293" y="755536"/>
            <a:ext cx="5915413" cy="344807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7670B3"/>
              </a:buClr>
              <a:buSzPct val="100000"/>
              <a:buFont typeface="Arial" panose="020B0604020202020204" pitchFamily="34" charset="0"/>
              <a:buChar char="•"/>
              <a:defRPr lang="en-US" sz="18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7670B3"/>
              </a:buClr>
              <a:buSzPct val="100000"/>
              <a:buFont typeface="Wingdings" panose="05000000000000000000" pitchFamily="2" charset="2"/>
              <a:buChar char="§"/>
              <a:defRPr lang="en-US" sz="16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7670B3"/>
              </a:buClr>
              <a:buSzPct val="80000"/>
              <a:buFont typeface="Courier New" panose="02070309020205020404" pitchFamily="49" charset="0"/>
              <a:buChar char="o"/>
              <a:defRPr lang="en-US" sz="14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7670B3"/>
              </a:buClr>
              <a:buSzPct val="100000"/>
              <a:buFont typeface="Arial" panose="020B0604020202020204" pitchFamily="34" charset="0"/>
              <a:buChar char="•"/>
              <a:defRPr sz="1200" kern="1200" baseline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7670B3"/>
              </a:buClr>
              <a:buSzPct val="100000"/>
              <a:buFont typeface="Arial" panose="020B0604020202020204" pitchFamily="34" charset="0"/>
              <a:buChar char="•"/>
              <a:defRPr sz="1000" kern="1200" baseline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>
                <a:solidFill>
                  <a:schemeClr val="accent5">
                    <a:lumMod val="50000"/>
                  </a:schemeClr>
                </a:solidFill>
                <a:latin typeface="Arial"/>
                <a:ea typeface="Roboto"/>
                <a:cs typeface="Segoe UI"/>
              </a:rPr>
              <a:t>Enabling </a:t>
            </a:r>
            <a:r>
              <a:rPr lang="en-US" sz="2000" b="1" i="0" dirty="0">
                <a:solidFill>
                  <a:schemeClr val="accent5">
                    <a:lumMod val="50000"/>
                  </a:schemeClr>
                </a:solidFill>
                <a:effectLst/>
                <a:latin typeface="Arial"/>
                <a:ea typeface="Roboto"/>
                <a:cs typeface="Segoe UI"/>
              </a:rPr>
              <a:t>immersive communication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sz="20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F46DC66-4E8D-4F61-B2B3-6D536629510B}"/>
              </a:ext>
            </a:extLst>
          </p:cNvPr>
          <p:cNvSpPr/>
          <p:nvPr/>
        </p:nvSpPr>
        <p:spPr>
          <a:xfrm>
            <a:off x="195981" y="6197325"/>
            <a:ext cx="5591720" cy="40763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91440" tIns="45720" rIns="91440" bIns="45720" rtlCol="0" anchor="ctr"/>
          <a:lstStyle/>
          <a:p>
            <a:r>
              <a:rPr lang="en-US" dirty="0">
                <a:cs typeface="Arial"/>
              </a:rPr>
              <a:t>Primary Impact: RAN</a:t>
            </a:r>
          </a:p>
        </p:txBody>
      </p:sp>
    </p:spTree>
    <p:extLst>
      <p:ext uri="{BB962C8B-B14F-4D97-AF65-F5344CB8AC3E}">
        <p14:creationId xmlns:p14="http://schemas.microsoft.com/office/powerpoint/2010/main" val="744167102"/>
      </p:ext>
    </p:extLst>
  </p:cSld>
  <p:clrMapOvr>
    <a:masterClrMapping/>
  </p:clrMapOvr>
  <p:transition spd="slow">
    <p:push dir="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556018D-528E-4F2A-BDCA-41F54AC7340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95981" y="1246105"/>
            <a:ext cx="5591720" cy="4589920"/>
          </a:xfr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marL="0" indent="0" algn="ctr">
              <a:buNone/>
            </a:pPr>
            <a:r>
              <a:rPr lang="en-US" b="1" u="sng" dirty="0">
                <a:latin typeface="+mj-lt"/>
              </a:rPr>
              <a:t>Motivation</a:t>
            </a:r>
          </a:p>
          <a:p>
            <a:pPr marL="0" indent="0">
              <a:buNone/>
            </a:pPr>
            <a:r>
              <a:rPr lang="en-US" b="1" dirty="0">
                <a:solidFill>
                  <a:schemeClr val="accent1">
                    <a:lumMod val="50000"/>
                  </a:schemeClr>
                </a:solidFill>
                <a:latin typeface="Inter"/>
              </a:rPr>
              <a:t>Release 19 of 5G is working on specifying Sub band full duplex which provides:</a:t>
            </a:r>
          </a:p>
          <a:p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Inter"/>
              </a:rPr>
              <a:t>Increased uplink throughput up to 25%</a:t>
            </a:r>
          </a:p>
          <a:p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Inter"/>
              </a:rPr>
              <a:t>Enhanced Uplink Coverage by allowing repetition across SBFD slots and non SBFD slots.</a:t>
            </a:r>
          </a:p>
          <a:p>
            <a:pPr marL="0" indent="0">
              <a:buNone/>
            </a:pPr>
            <a:r>
              <a:rPr lang="en-US" b="1" dirty="0">
                <a:solidFill>
                  <a:schemeClr val="accent1">
                    <a:lumMod val="50000"/>
                  </a:schemeClr>
                </a:solidFill>
                <a:latin typeface="Inter"/>
              </a:rPr>
              <a:t>6G should aim at specifying in band full duplex as next step to: </a:t>
            </a:r>
          </a:p>
          <a:p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Inter"/>
              </a:rPr>
              <a:t>Aids in sensing and jointly designing communication functions</a:t>
            </a:r>
          </a:p>
          <a:p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Inter"/>
              </a:rPr>
              <a:t>Help in radio imaging.</a:t>
            </a:r>
          </a:p>
          <a:p>
            <a:r>
              <a:rPr lang="en-IN" dirty="0">
                <a:solidFill>
                  <a:schemeClr val="accent1">
                    <a:lumMod val="50000"/>
                  </a:schemeClr>
                </a:solidFill>
                <a:latin typeface="Inter"/>
              </a:rPr>
              <a:t>Support low latency and high data rate to address immersive communication applications.</a:t>
            </a:r>
          </a:p>
          <a:p>
            <a:pPr marL="0" indent="0">
              <a:buNone/>
            </a:pPr>
            <a:endParaRPr lang="en-IN" dirty="0"/>
          </a:p>
          <a:p>
            <a:pPr marL="0" indent="0" algn="ctr">
              <a:buNone/>
            </a:pPr>
            <a:endParaRPr lang="en-US" b="1" u="sng" dirty="0">
              <a:latin typeface="+mj-lt"/>
            </a:endParaRP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DFCDD7E-844A-445F-8FC9-9C4C38810DD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980923" y="1246104"/>
            <a:ext cx="5915414" cy="4589921"/>
          </a:xfr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91440" tIns="45720" rIns="91440" bIns="45720" anchor="t">
            <a:normAutofit/>
          </a:bodyPr>
          <a:lstStyle/>
          <a:p>
            <a:pPr marL="0" indent="0" algn="ctr">
              <a:lnSpc>
                <a:spcPct val="110000"/>
              </a:lnSpc>
              <a:buSzPts val="1000"/>
              <a:buNone/>
              <a:tabLst>
                <a:tab pos="914400" algn="l"/>
              </a:tabLst>
            </a:pPr>
            <a:r>
              <a:rPr lang="en-US" b="1" u="sng" dirty="0">
                <a:effectLst/>
                <a:latin typeface="+mj-lt"/>
                <a:ea typeface="Times New Roman" panose="02020603050405020304" pitchFamily="18" charset="0"/>
                <a:cs typeface="Times New Roman"/>
              </a:rPr>
              <a:t>Proposal</a:t>
            </a:r>
          </a:p>
          <a:p>
            <a:pPr marL="0" indent="0">
              <a:buNone/>
            </a:pPr>
            <a:r>
              <a:rPr lang="en-US" b="1" dirty="0">
                <a:solidFill>
                  <a:schemeClr val="accent1">
                    <a:lumMod val="50000"/>
                  </a:schemeClr>
                </a:solidFill>
                <a:latin typeface="Inter"/>
                <a:ea typeface="Roboto"/>
                <a:cs typeface="Segoe UI"/>
              </a:rPr>
              <a:t>RAN to study in band full duplex design to solve the following issues:</a:t>
            </a:r>
          </a:p>
          <a:p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Inter"/>
                <a:ea typeface="Roboto"/>
                <a:cs typeface="Segoe UI"/>
              </a:rPr>
              <a:t>Self-interference handling both at UE and gNB​</a:t>
            </a:r>
          </a:p>
          <a:p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Inter"/>
                <a:ea typeface="Roboto"/>
                <a:cs typeface="Segoe UI"/>
              </a:rPr>
              <a:t>CLI handling for Inter gNB and inter UE </a:t>
            </a:r>
          </a:p>
          <a:p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Inter"/>
                <a:ea typeface="Roboto"/>
                <a:cs typeface="Segoe UI"/>
              </a:rPr>
              <a:t>Collision handling of Uplink and Downlink data.​</a:t>
            </a:r>
          </a:p>
          <a:p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Inter"/>
                <a:ea typeface="Roboto"/>
                <a:cs typeface="Segoe UI"/>
              </a:rPr>
              <a:t>Multi TRP support with full duplex.​</a:t>
            </a:r>
          </a:p>
          <a:p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Inter"/>
                <a:ea typeface="Roboto"/>
                <a:cs typeface="Segoe UI"/>
              </a:rPr>
              <a:t>Capability to handle legacy and Full Duplex UEs​</a:t>
            </a:r>
          </a:p>
          <a:p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Inter"/>
                <a:ea typeface="Roboto"/>
                <a:cs typeface="Segoe UI"/>
              </a:rPr>
              <a:t>Supporting the feature in all bands supported in 6G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761503F-C034-4A14-8373-61C5DD3F13E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IN" sz="3600" dirty="0"/>
              <a:t>Duplex Evolution in 6G</a:t>
            </a:r>
          </a:p>
        </p:txBody>
      </p:sp>
      <p:sp>
        <p:nvSpPr>
          <p:cNvPr id="4" name="Text Placeholder 1">
            <a:extLst>
              <a:ext uri="{FF2B5EF4-FFF2-40B4-BE49-F238E27FC236}">
                <a16:creationId xmlns:a16="http://schemas.microsoft.com/office/drawing/2014/main" id="{845085BF-7A08-40BD-AE66-AC3C92FA9B9D}"/>
              </a:ext>
            </a:extLst>
          </p:cNvPr>
          <p:cNvSpPr txBox="1">
            <a:spLocks/>
          </p:cNvSpPr>
          <p:nvPr/>
        </p:nvSpPr>
        <p:spPr>
          <a:xfrm>
            <a:off x="34134" y="720641"/>
            <a:ext cx="7442991" cy="525463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7670B3"/>
              </a:buClr>
              <a:buSzPct val="100000"/>
              <a:buFont typeface="Arial" panose="020B0604020202020204" pitchFamily="34" charset="0"/>
              <a:buChar char="•"/>
              <a:defRPr lang="en-US" sz="18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7670B3"/>
              </a:buClr>
              <a:buSzPct val="100000"/>
              <a:buFont typeface="Wingdings" panose="05000000000000000000" pitchFamily="2" charset="2"/>
              <a:buChar char="§"/>
              <a:defRPr lang="en-US" sz="16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7670B3"/>
              </a:buClr>
              <a:buSzPct val="80000"/>
              <a:buFont typeface="Courier New" panose="02070309020205020404" pitchFamily="49" charset="0"/>
              <a:buChar char="o"/>
              <a:defRPr lang="en-US" sz="14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7670B3"/>
              </a:buClr>
              <a:buSzPct val="100000"/>
              <a:buFont typeface="Arial" panose="020B0604020202020204" pitchFamily="34" charset="0"/>
              <a:buChar char="•"/>
              <a:defRPr sz="1200" kern="1200" baseline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7670B3"/>
              </a:buClr>
              <a:buSzPct val="100000"/>
              <a:buFont typeface="Arial" panose="020B0604020202020204" pitchFamily="34" charset="0"/>
              <a:buChar char="•"/>
              <a:defRPr sz="1000" kern="1200" baseline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>
                <a:solidFill>
                  <a:schemeClr val="accent5">
                    <a:lumMod val="50000"/>
                  </a:schemeClr>
                </a:solidFill>
                <a:latin typeface="Arial"/>
                <a:ea typeface="Roboto"/>
                <a:cs typeface="Segoe UI"/>
              </a:rPr>
              <a:t>Enabling immersive communication use case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1FA99A1-04A6-4E07-AA74-08CE236AB6EC}"/>
              </a:ext>
            </a:extLst>
          </p:cNvPr>
          <p:cNvSpPr/>
          <p:nvPr/>
        </p:nvSpPr>
        <p:spPr>
          <a:xfrm>
            <a:off x="195981" y="6089071"/>
            <a:ext cx="5591720" cy="40763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91440" tIns="45720" rIns="91440" bIns="45720" rtlCol="0" anchor="ctr"/>
          <a:lstStyle/>
          <a:p>
            <a:r>
              <a:rPr lang="en-US" dirty="0">
                <a:cs typeface="Arial"/>
              </a:rPr>
              <a:t>Primary Impact: RAN</a:t>
            </a:r>
          </a:p>
        </p:txBody>
      </p:sp>
    </p:spTree>
    <p:extLst>
      <p:ext uri="{BB962C8B-B14F-4D97-AF65-F5344CB8AC3E}">
        <p14:creationId xmlns:p14="http://schemas.microsoft.com/office/powerpoint/2010/main" val="362557581"/>
      </p:ext>
    </p:extLst>
  </p:cSld>
  <p:clrMapOvr>
    <a:masterClrMapping/>
  </p:clrMapOvr>
  <p:transition spd="slow">
    <p:push dir="u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556018D-528E-4F2A-BDCA-41F54AC7340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81604" y="1174218"/>
            <a:ext cx="5606097" cy="4449666"/>
          </a:xfr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91440" tIns="45720" rIns="91440" bIns="45720" anchor="t">
            <a:normAutofit/>
          </a:bodyPr>
          <a:lstStyle/>
          <a:p>
            <a:pPr marL="0" indent="0" algn="ctr">
              <a:buNone/>
            </a:pPr>
            <a:r>
              <a:rPr lang="en-US" b="1" u="sng" dirty="0">
                <a:latin typeface="+mj-lt"/>
                <a:ea typeface="Roboto"/>
                <a:cs typeface="Segoe UI"/>
              </a:rPr>
              <a:t>Motivation</a:t>
            </a:r>
          </a:p>
          <a:p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Inter"/>
                <a:ea typeface="Roboto"/>
                <a:cs typeface="Segoe UI"/>
              </a:rPr>
              <a:t>5G-Adv Rel 19 A-IoT is restricted to indoor use cases</a:t>
            </a:r>
          </a:p>
          <a:p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Inter"/>
                <a:ea typeface="Roboto"/>
                <a:cs typeface="Segoe UI"/>
              </a:rPr>
              <a:t>Existing battery less device technology such as UHF RFID technology has limitations - lack of interference management in dense deployment, shorter range (only indoor use case).  </a:t>
            </a:r>
          </a:p>
          <a:p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Inter"/>
                <a:ea typeface="Roboto"/>
                <a:cs typeface="Segoe UI"/>
              </a:rPr>
              <a:t>There is a need to support battery less devices (BLDs) as a better coverage replacement of UHF RFID in outdoor scenario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DFCDD7E-844A-445F-8FC9-9C4C38810DD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027606" y="1183724"/>
            <a:ext cx="5886660" cy="4432897"/>
          </a:xfr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91440" tIns="45720" rIns="91440" bIns="45720" anchor="t">
            <a:normAutofit/>
          </a:bodyPr>
          <a:lstStyle/>
          <a:p>
            <a:pPr marL="0" indent="0" algn="ctr">
              <a:lnSpc>
                <a:spcPct val="110000"/>
              </a:lnSpc>
              <a:buSzPts val="1000"/>
              <a:buNone/>
              <a:tabLst>
                <a:tab pos="914400" algn="l"/>
              </a:tabLst>
            </a:pPr>
            <a:r>
              <a:rPr lang="en-US" b="1" u="sng" dirty="0">
                <a:effectLst/>
                <a:latin typeface="+mj-lt"/>
                <a:ea typeface="Times New Roman" panose="02020603050405020304" pitchFamily="18" charset="0"/>
                <a:cs typeface="Times New Roman"/>
              </a:rPr>
              <a:t>Proposal</a:t>
            </a:r>
          </a:p>
          <a:p>
            <a:pPr marL="0" indent="0" algn="just">
              <a:spcBef>
                <a:spcPts val="600"/>
              </a:spcBef>
              <a:buNone/>
            </a:pPr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Inter"/>
                <a:ea typeface="Roboto"/>
                <a:cs typeface="Segoe UI"/>
              </a:rPr>
              <a:t>Extend the application of battery-less device for outdoor applications such as vehicle tracking, outdoor sensor, etc.  </a:t>
            </a:r>
          </a:p>
          <a:p>
            <a:pPr marL="285750" indent="-285750" algn="just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Inter"/>
                <a:ea typeface="Roboto"/>
                <a:cs typeface="Segoe UI"/>
              </a:rPr>
              <a:t>Communication between BLDs and the NR base stations either directly or indirectly via an intermediate node.</a:t>
            </a:r>
          </a:p>
          <a:p>
            <a:pPr marL="285750" indent="-285750" algn="just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Inter"/>
                <a:ea typeface="Roboto"/>
                <a:cs typeface="Segoe UI"/>
              </a:rPr>
              <a:t>Coexistence between the BLDs and legacy UEs.</a:t>
            </a:r>
          </a:p>
          <a:p>
            <a:pPr marL="285750" indent="-285750" algn="just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Inter"/>
                <a:ea typeface="Roboto"/>
                <a:cs typeface="Segoe UI"/>
              </a:rPr>
              <a:t>Enhancing the QoS by communicating with the nearby devices using alternate frequencies through beam steering.</a:t>
            </a:r>
          </a:p>
          <a:p>
            <a:pPr marL="285750" indent="-285750" algn="just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Inter"/>
                <a:ea typeface="Roboto"/>
                <a:cs typeface="Segoe UI"/>
              </a:rPr>
              <a:t>Unified signaling for LP-WUS and BLDs to optimize the OFDM resource utilization. 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761503F-C034-4A14-8373-61C5DD3F13E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5116" y="132872"/>
            <a:ext cx="12061767" cy="525463"/>
          </a:xfrm>
        </p:spPr>
        <p:txBody>
          <a:bodyPr lIns="91440" tIns="45720" rIns="91440" bIns="45720" anchor="t"/>
          <a:lstStyle/>
          <a:p>
            <a:r>
              <a:rPr lang="en-US" dirty="0">
                <a:latin typeface="Segoe UI"/>
                <a:cs typeface="Segoe UI"/>
              </a:rPr>
              <a:t>Battery-less IoT devices</a:t>
            </a:r>
          </a:p>
        </p:txBody>
      </p:sp>
      <p:sp>
        <p:nvSpPr>
          <p:cNvPr id="4" name="Text Placeholder 1">
            <a:extLst>
              <a:ext uri="{FF2B5EF4-FFF2-40B4-BE49-F238E27FC236}">
                <a16:creationId xmlns:a16="http://schemas.microsoft.com/office/drawing/2014/main" id="{845085BF-7A08-40BD-AE66-AC3C92FA9B9D}"/>
              </a:ext>
            </a:extLst>
          </p:cNvPr>
          <p:cNvSpPr txBox="1">
            <a:spLocks/>
          </p:cNvSpPr>
          <p:nvPr/>
        </p:nvSpPr>
        <p:spPr>
          <a:xfrm>
            <a:off x="65116" y="680094"/>
            <a:ext cx="6515645" cy="391673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7670B3"/>
              </a:buClr>
              <a:buSzPct val="100000"/>
              <a:buFont typeface="Arial" panose="020B0604020202020204" pitchFamily="34" charset="0"/>
              <a:buChar char="•"/>
              <a:defRPr lang="en-US" sz="18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7670B3"/>
              </a:buClr>
              <a:buSzPct val="100000"/>
              <a:buFont typeface="Wingdings" panose="05000000000000000000" pitchFamily="2" charset="2"/>
              <a:buChar char="§"/>
              <a:defRPr lang="en-US" sz="16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7670B3"/>
              </a:buClr>
              <a:buSzPct val="80000"/>
              <a:buFont typeface="Courier New" panose="02070309020205020404" pitchFamily="49" charset="0"/>
              <a:buChar char="o"/>
              <a:defRPr lang="en-US" sz="14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7670B3"/>
              </a:buClr>
              <a:buSzPct val="100000"/>
              <a:buFont typeface="Arial" panose="020B0604020202020204" pitchFamily="34" charset="0"/>
              <a:buChar char="•"/>
              <a:defRPr sz="1200" kern="1200" baseline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7670B3"/>
              </a:buClr>
              <a:buSzPct val="100000"/>
              <a:buFont typeface="Arial" panose="020B0604020202020204" pitchFamily="34" charset="0"/>
              <a:buChar char="•"/>
              <a:defRPr sz="1000" kern="1200" baseline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i="0" dirty="0">
                <a:solidFill>
                  <a:schemeClr val="accent5">
                    <a:lumMod val="50000"/>
                  </a:schemeClr>
                </a:solidFill>
                <a:effectLst/>
                <a:latin typeface="Arial" panose="020B0604020202020204" pitchFamily="34" charset="0"/>
              </a:rPr>
              <a:t>Enabling Massive communication 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sz="20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6D5534F-51D2-4E20-9C5D-88DCC3BDF21A}"/>
              </a:ext>
            </a:extLst>
          </p:cNvPr>
          <p:cNvSpPr/>
          <p:nvPr/>
        </p:nvSpPr>
        <p:spPr>
          <a:xfrm>
            <a:off x="195981" y="6053890"/>
            <a:ext cx="5591720" cy="40763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91440" tIns="45720" rIns="91440" bIns="45720" rtlCol="0" anchor="ctr"/>
          <a:lstStyle/>
          <a:p>
            <a:r>
              <a:rPr lang="en-US" dirty="0">
                <a:cs typeface="Arial"/>
              </a:rPr>
              <a:t>Primary Impact: RAN, CT, SA</a:t>
            </a:r>
          </a:p>
        </p:txBody>
      </p:sp>
    </p:spTree>
    <p:extLst>
      <p:ext uri="{BB962C8B-B14F-4D97-AF65-F5344CB8AC3E}">
        <p14:creationId xmlns:p14="http://schemas.microsoft.com/office/powerpoint/2010/main" val="1603296647"/>
      </p:ext>
    </p:extLst>
  </p:cSld>
  <p:clrMapOvr>
    <a:masterClrMapping/>
  </p:clrMapOvr>
  <p:transition spd="slow">
    <p:push dir="u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556018D-528E-4F2A-BDCA-41F54AC7340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67226" y="1157775"/>
            <a:ext cx="5591720" cy="4696147"/>
          </a:xfr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b="1" u="sng" dirty="0">
                <a:latin typeface="+mj-lt"/>
              </a:rPr>
              <a:t>Motivation</a:t>
            </a:r>
          </a:p>
          <a:p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Inter"/>
                <a:ea typeface="Roboto"/>
                <a:cs typeface="Segoe UI"/>
              </a:rPr>
              <a:t>UAV typically have limited onboard energy due to size and weight constraints so there is a need for energy-efficient communication 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DFCDD7E-844A-445F-8FC9-9C4C38810DD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038432" y="1155382"/>
            <a:ext cx="5886660" cy="4696147"/>
          </a:xfr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91440" tIns="45720" rIns="91440" bIns="45720" anchor="t">
            <a:normAutofit/>
          </a:bodyPr>
          <a:lstStyle/>
          <a:p>
            <a:pPr marL="0" indent="0" algn="ctr">
              <a:lnSpc>
                <a:spcPct val="110000"/>
              </a:lnSpc>
              <a:buSzPts val="1000"/>
              <a:buNone/>
              <a:tabLst>
                <a:tab pos="914400" algn="l"/>
              </a:tabLst>
            </a:pPr>
            <a:r>
              <a:rPr lang="en-US" b="1" u="sng" dirty="0">
                <a:effectLst/>
                <a:latin typeface="+mj-lt"/>
                <a:ea typeface="Times New Roman" panose="02020603050405020304" pitchFamily="18" charset="0"/>
                <a:cs typeface="Times New Roman"/>
              </a:rPr>
              <a:t>Proposal</a:t>
            </a:r>
          </a:p>
          <a:p>
            <a:pPr marL="0" indent="0">
              <a:buNone/>
            </a:pPr>
            <a:r>
              <a:rPr lang="en-US" b="1" i="0" dirty="0">
                <a:solidFill>
                  <a:srgbClr val="065280"/>
                </a:solidFill>
                <a:effectLst/>
                <a:latin typeface="Inter"/>
                <a:ea typeface="Roboto"/>
                <a:cs typeface="Segoe UI"/>
              </a:rPr>
              <a:t> Study on </a:t>
            </a:r>
            <a:r>
              <a:rPr lang="en-US" b="1" dirty="0">
                <a:solidFill>
                  <a:srgbClr val="065280"/>
                </a:solidFill>
                <a:latin typeface="Inter"/>
                <a:ea typeface="Roboto"/>
                <a:cs typeface="Segoe UI"/>
              </a:rPr>
              <a:t>E2E system architecture for UAV</a:t>
            </a:r>
            <a:r>
              <a:rPr lang="en-US" b="1" i="0" dirty="0">
                <a:solidFill>
                  <a:srgbClr val="065280"/>
                </a:solidFill>
                <a:effectLst/>
                <a:latin typeface="Inter"/>
                <a:ea typeface="Roboto"/>
                <a:cs typeface="Segoe UI"/>
              </a:rPr>
              <a:t> </a:t>
            </a:r>
            <a:endParaRPr lang="en-US" b="1" i="0" dirty="0">
              <a:solidFill>
                <a:srgbClr val="065280"/>
              </a:solidFill>
              <a:effectLst/>
              <a:latin typeface="Inter"/>
            </a:endParaRPr>
          </a:p>
          <a:p>
            <a:pPr marL="228600" lvl="1"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sz="1800" b="0" i="0" dirty="0">
                <a:solidFill>
                  <a:schemeClr val="accent1">
                    <a:lumMod val="50000"/>
                  </a:schemeClr>
                </a:solidFill>
                <a:effectLst/>
                <a:latin typeface="Inter"/>
                <a:ea typeface="Roboto"/>
                <a:cs typeface="Segoe UI"/>
              </a:rPr>
              <a:t>Investigate joint UAV trajectory and RIS passive beamforming design to</a:t>
            </a:r>
            <a:r>
              <a:rPr lang="en-US" sz="1800" dirty="0">
                <a:solidFill>
                  <a:schemeClr val="accent1">
                    <a:lumMod val="50000"/>
                  </a:schemeClr>
                </a:solidFill>
                <a:latin typeface="Inter"/>
                <a:ea typeface="Roboto"/>
                <a:cs typeface="Segoe UI"/>
              </a:rPr>
              <a:t> improve</a:t>
            </a:r>
            <a:r>
              <a:rPr lang="en-US" sz="1800" b="0" i="0" dirty="0">
                <a:solidFill>
                  <a:schemeClr val="accent1">
                    <a:lumMod val="50000"/>
                  </a:schemeClr>
                </a:solidFill>
                <a:effectLst/>
                <a:latin typeface="Inter"/>
                <a:ea typeface="Roboto"/>
                <a:cs typeface="Segoe UI"/>
              </a:rPr>
              <a:t> energy efficiency in 6G networks</a:t>
            </a:r>
            <a:endParaRPr lang="en-US" sz="1800" dirty="0">
              <a:solidFill>
                <a:schemeClr val="accent1">
                  <a:lumMod val="50000"/>
                </a:schemeClr>
              </a:solidFill>
              <a:latin typeface="+mj-lt"/>
              <a:ea typeface="Roboto"/>
              <a:cs typeface="Segoe UI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761503F-C034-4A14-8373-61C5DD3F13E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5116" y="106849"/>
            <a:ext cx="12061767" cy="525463"/>
          </a:xfrm>
        </p:spPr>
        <p:txBody>
          <a:bodyPr/>
          <a:lstStyle/>
          <a:p>
            <a:r>
              <a:rPr lang="en-US"/>
              <a:t>RIS-Aided UAV Communication in 6G</a:t>
            </a:r>
          </a:p>
        </p:txBody>
      </p:sp>
      <p:sp>
        <p:nvSpPr>
          <p:cNvPr id="4" name="Text Placeholder 1">
            <a:extLst>
              <a:ext uri="{FF2B5EF4-FFF2-40B4-BE49-F238E27FC236}">
                <a16:creationId xmlns:a16="http://schemas.microsoft.com/office/drawing/2014/main" id="{845085BF-7A08-40BD-AE66-AC3C92FA9B9D}"/>
              </a:ext>
            </a:extLst>
          </p:cNvPr>
          <p:cNvSpPr txBox="1">
            <a:spLocks/>
          </p:cNvSpPr>
          <p:nvPr/>
        </p:nvSpPr>
        <p:spPr>
          <a:xfrm>
            <a:off x="65116" y="632312"/>
            <a:ext cx="6515645" cy="525463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7670B3"/>
              </a:buClr>
              <a:buSzPct val="100000"/>
              <a:buFont typeface="Arial" panose="020B0604020202020204" pitchFamily="34" charset="0"/>
              <a:buChar char="•"/>
              <a:defRPr lang="en-US" sz="18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7670B3"/>
              </a:buClr>
              <a:buSzPct val="100000"/>
              <a:buFont typeface="Wingdings" panose="05000000000000000000" pitchFamily="2" charset="2"/>
              <a:buChar char="§"/>
              <a:defRPr lang="en-US" sz="16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7670B3"/>
              </a:buClr>
              <a:buSzPct val="80000"/>
              <a:buFont typeface="Courier New" panose="02070309020205020404" pitchFamily="49" charset="0"/>
              <a:buChar char="o"/>
              <a:defRPr lang="en-US" sz="14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7670B3"/>
              </a:buClr>
              <a:buSzPct val="100000"/>
              <a:buFont typeface="Arial" panose="020B0604020202020204" pitchFamily="34" charset="0"/>
              <a:buChar char="•"/>
              <a:defRPr sz="1200" kern="1200" baseline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7670B3"/>
              </a:buClr>
              <a:buSzPct val="100000"/>
              <a:buFont typeface="Arial" panose="020B0604020202020204" pitchFamily="34" charset="0"/>
              <a:buChar char="•"/>
              <a:defRPr sz="1000" kern="1200" baseline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i="0" dirty="0">
                <a:solidFill>
                  <a:schemeClr val="accent5">
                    <a:lumMod val="50000"/>
                  </a:schemeClr>
                </a:solidFill>
                <a:effectLst/>
                <a:latin typeface="Arial" panose="020B0604020202020204" pitchFamily="34" charset="0"/>
              </a:rPr>
              <a:t>Enabling HRLLC and ubiquitous communication 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sz="20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A2F5143-6702-448B-B0E3-BE36D49AFC50}"/>
              </a:ext>
            </a:extLst>
          </p:cNvPr>
          <p:cNvSpPr/>
          <p:nvPr/>
        </p:nvSpPr>
        <p:spPr>
          <a:xfrm>
            <a:off x="167226" y="6080784"/>
            <a:ext cx="5591720" cy="40763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91440" tIns="45720" rIns="91440" bIns="45720" rtlCol="0" anchor="ctr"/>
          <a:lstStyle/>
          <a:p>
            <a:r>
              <a:rPr lang="en-US" dirty="0">
                <a:cs typeface="Arial"/>
              </a:rPr>
              <a:t>Primary Impact: RAN, SA</a:t>
            </a:r>
          </a:p>
        </p:txBody>
      </p:sp>
    </p:spTree>
    <p:extLst>
      <p:ext uri="{BB962C8B-B14F-4D97-AF65-F5344CB8AC3E}">
        <p14:creationId xmlns:p14="http://schemas.microsoft.com/office/powerpoint/2010/main" val="3713264075"/>
      </p:ext>
    </p:extLst>
  </p:cSld>
  <p:clrMapOvr>
    <a:masterClrMapping/>
  </p:clrMapOvr>
  <p:transition spd="slow">
    <p:push dir="u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556018D-528E-4F2A-BDCA-41F54AC7340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95981" y="1077089"/>
            <a:ext cx="5591720" cy="4996469"/>
          </a:xfr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91440" tIns="45720" rIns="91440" bIns="45720" anchor="t">
            <a:noAutofit/>
          </a:bodyPr>
          <a:lstStyle/>
          <a:p>
            <a:pPr marL="0" indent="0" algn="ctr">
              <a:buNone/>
            </a:pPr>
            <a:r>
              <a:rPr lang="en-US" sz="1400" b="1" u="sng" dirty="0">
                <a:latin typeface="+mj-lt"/>
                <a:ea typeface="Roboto"/>
                <a:cs typeface="Segoe UI"/>
              </a:rPr>
              <a:t>Motivation</a:t>
            </a:r>
          </a:p>
          <a:p>
            <a:pPr marL="0" lvl="1" indent="0">
              <a:spcBef>
                <a:spcPts val="1000"/>
              </a:spcBef>
              <a:buNone/>
              <a:tabLst>
                <a:tab pos="457200" algn="l"/>
              </a:tabLst>
            </a:pPr>
            <a:r>
              <a:rPr lang="en-US" sz="1300" dirty="0">
                <a:solidFill>
                  <a:schemeClr val="accent1">
                    <a:lumMod val="50000"/>
                  </a:schemeClr>
                </a:solidFill>
                <a:latin typeface="Inter"/>
                <a:ea typeface="Roboto"/>
                <a:cs typeface="Segoe UI"/>
              </a:rPr>
              <a:t>Specification efforts in 5G includes:</a:t>
            </a:r>
          </a:p>
          <a:p>
            <a:pPr marL="0" lvl="1" indent="0">
              <a:spcBef>
                <a:spcPts val="1000"/>
              </a:spcBef>
              <a:buNone/>
              <a:tabLst>
                <a:tab pos="457200" algn="l"/>
              </a:tabLst>
            </a:pPr>
            <a:r>
              <a:rPr lang="en-US" sz="1300" b="1" i="1" dirty="0">
                <a:solidFill>
                  <a:schemeClr val="accent1">
                    <a:lumMod val="50000"/>
                  </a:schemeClr>
                </a:solidFill>
                <a:latin typeface="Inter"/>
                <a:ea typeface="Roboto"/>
                <a:cs typeface="Segoe UI"/>
              </a:rPr>
              <a:t>5G NTN Integration:</a:t>
            </a:r>
          </a:p>
          <a:p>
            <a:pPr marL="228600" lvl="1">
              <a:lnSpc>
                <a:spcPct val="110000"/>
              </a:lnSpc>
              <a:spcBef>
                <a:spcPts val="1000"/>
              </a:spcBef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1300" dirty="0">
                <a:solidFill>
                  <a:schemeClr val="accent1">
                    <a:lumMod val="50000"/>
                  </a:schemeClr>
                </a:solidFill>
                <a:latin typeface="Inter"/>
                <a:ea typeface="Roboto"/>
                <a:cs typeface="Segoe UI"/>
              </a:rPr>
              <a:t>Rel. 17: NR-NTN &amp; IoT-NTN for satellites (Doppler/GNSS compensation, </a:t>
            </a:r>
            <a:r>
              <a:rPr lang="en-US" sz="1300" dirty="0" err="1">
                <a:solidFill>
                  <a:schemeClr val="accent1">
                    <a:lumMod val="50000"/>
                  </a:schemeClr>
                </a:solidFill>
                <a:latin typeface="Inter"/>
                <a:ea typeface="Roboto"/>
                <a:cs typeface="Segoe UI"/>
              </a:rPr>
              <a:t>RedCap</a:t>
            </a:r>
            <a:r>
              <a:rPr lang="en-US" sz="1300" dirty="0">
                <a:solidFill>
                  <a:schemeClr val="accent1">
                    <a:lumMod val="50000"/>
                  </a:schemeClr>
                </a:solidFill>
                <a:latin typeface="Inter"/>
                <a:ea typeface="Roboto"/>
                <a:cs typeface="Segoe UI"/>
              </a:rPr>
              <a:t>).</a:t>
            </a:r>
          </a:p>
          <a:p>
            <a:pPr marL="228600" lvl="1">
              <a:lnSpc>
                <a:spcPct val="110000"/>
              </a:lnSpc>
              <a:spcBef>
                <a:spcPts val="1000"/>
              </a:spcBef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1300" dirty="0">
                <a:solidFill>
                  <a:schemeClr val="accent1">
                    <a:lumMod val="50000"/>
                  </a:schemeClr>
                </a:solidFill>
                <a:latin typeface="Inter"/>
                <a:ea typeface="Roboto"/>
                <a:cs typeface="Segoe UI"/>
              </a:rPr>
              <a:t>Rel. 18: Ka-band support, AI/ML positioning, hybrid TN/NTN mobility (SIB19).</a:t>
            </a:r>
          </a:p>
          <a:p>
            <a:pPr marL="228600" lvl="1">
              <a:lnSpc>
                <a:spcPct val="110000"/>
              </a:lnSpc>
              <a:spcBef>
                <a:spcPts val="1000"/>
              </a:spcBef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1300" dirty="0">
                <a:solidFill>
                  <a:schemeClr val="accent1">
                    <a:lumMod val="50000"/>
                  </a:schemeClr>
                </a:solidFill>
                <a:latin typeface="Inter"/>
                <a:ea typeface="Roboto"/>
                <a:cs typeface="Segoe UI"/>
              </a:rPr>
              <a:t>Rel. 19: Regenerative payloads, reduced GNSS dependency, on-demand SSB for energy savings.</a:t>
            </a:r>
          </a:p>
          <a:p>
            <a:pPr marL="0" lvl="1" indent="0">
              <a:spcBef>
                <a:spcPts val="1000"/>
              </a:spcBef>
              <a:buNone/>
              <a:tabLst>
                <a:tab pos="457200" algn="l"/>
              </a:tabLst>
            </a:pPr>
            <a:r>
              <a:rPr lang="en-US" sz="1300" b="1" i="1" dirty="0">
                <a:solidFill>
                  <a:schemeClr val="accent1">
                    <a:lumMod val="50000"/>
                  </a:schemeClr>
                </a:solidFill>
                <a:latin typeface="Inter"/>
                <a:ea typeface="Roboto"/>
                <a:cs typeface="Segoe UI"/>
              </a:rPr>
              <a:t>IoT Expansion:</a:t>
            </a:r>
          </a:p>
          <a:p>
            <a:pPr marL="228600" lvl="1">
              <a:lnSpc>
                <a:spcPct val="110000"/>
              </a:lnSpc>
              <a:spcBef>
                <a:spcPts val="1000"/>
              </a:spcBef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1300" dirty="0">
                <a:solidFill>
                  <a:schemeClr val="accent1">
                    <a:lumMod val="50000"/>
                  </a:schemeClr>
                </a:solidFill>
                <a:latin typeface="Inter"/>
                <a:ea typeface="Roboto"/>
                <a:cs typeface="Segoe UI"/>
              </a:rPr>
              <a:t>NB-IoT/</a:t>
            </a:r>
            <a:r>
              <a:rPr lang="en-US" sz="1300" dirty="0" err="1">
                <a:solidFill>
                  <a:schemeClr val="accent1">
                    <a:lumMod val="50000"/>
                  </a:schemeClr>
                </a:solidFill>
                <a:latin typeface="Inter"/>
                <a:ea typeface="Roboto"/>
                <a:cs typeface="Segoe UI"/>
              </a:rPr>
              <a:t>eMTC</a:t>
            </a:r>
            <a:r>
              <a:rPr lang="en-US" sz="1300" dirty="0">
                <a:solidFill>
                  <a:schemeClr val="accent1">
                    <a:lumMod val="50000"/>
                  </a:schemeClr>
                </a:solidFill>
                <a:latin typeface="Inter"/>
                <a:ea typeface="Roboto"/>
                <a:cs typeface="Segoe UI"/>
              </a:rPr>
              <a:t> over satellites for agriculture, logistics, and disaster recovery.</a:t>
            </a:r>
          </a:p>
          <a:p>
            <a:pPr marL="0" lvl="1" indent="0">
              <a:spcBef>
                <a:spcPts val="1000"/>
              </a:spcBef>
              <a:buNone/>
              <a:tabLst>
                <a:tab pos="457200" algn="l"/>
              </a:tabLst>
            </a:pPr>
            <a:r>
              <a:rPr lang="en-US" sz="1300" b="1" dirty="0">
                <a:solidFill>
                  <a:schemeClr val="accent1">
                    <a:lumMod val="50000"/>
                  </a:schemeClr>
                </a:solidFill>
                <a:latin typeface="Inter"/>
                <a:ea typeface="Roboto"/>
                <a:cs typeface="Segoe UI"/>
              </a:rPr>
              <a:t>Unaddressed Gaps </a:t>
            </a:r>
          </a:p>
          <a:p>
            <a:pPr marL="228600" lvl="1">
              <a:lnSpc>
                <a:spcPct val="110000"/>
              </a:lnSpc>
              <a:spcBef>
                <a:spcPts val="1000"/>
              </a:spcBef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1300" dirty="0">
                <a:solidFill>
                  <a:schemeClr val="accent1">
                    <a:lumMod val="50000"/>
                  </a:schemeClr>
                </a:solidFill>
                <a:latin typeface="Inter"/>
                <a:ea typeface="Roboto"/>
                <a:cs typeface="Segoe UI"/>
              </a:rPr>
              <a:t>NTN architectures "still evolving" with TN dependence.</a:t>
            </a:r>
          </a:p>
          <a:p>
            <a:pPr marL="228600" lvl="1">
              <a:lnSpc>
                <a:spcPct val="110000"/>
              </a:lnSpc>
              <a:spcBef>
                <a:spcPts val="1000"/>
              </a:spcBef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1300" dirty="0">
                <a:solidFill>
                  <a:schemeClr val="accent1">
                    <a:lumMod val="50000"/>
                  </a:schemeClr>
                </a:solidFill>
                <a:latin typeface="Inter"/>
                <a:ea typeface="Roboto"/>
                <a:cs typeface="Segoe UI"/>
              </a:rPr>
              <a:t>Static beam prediction; no real-time constellation optimization</a:t>
            </a:r>
          </a:p>
          <a:p>
            <a:pPr marL="228600" lvl="1">
              <a:lnSpc>
                <a:spcPct val="110000"/>
              </a:lnSpc>
              <a:spcBef>
                <a:spcPts val="1000"/>
              </a:spcBef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1300" dirty="0">
                <a:solidFill>
                  <a:schemeClr val="accent1">
                    <a:lumMod val="50000"/>
                  </a:schemeClr>
                </a:solidFill>
                <a:latin typeface="Inter"/>
                <a:ea typeface="Roboto"/>
                <a:cs typeface="Segoe UI"/>
              </a:rPr>
              <a:t>Device Constraints: Smartphone NTN limited to SOS/emergency use</a:t>
            </a:r>
          </a:p>
          <a:p>
            <a:pPr marL="228600" lvl="1">
              <a:lnSpc>
                <a:spcPct val="110000"/>
              </a:lnSpc>
              <a:spcBef>
                <a:spcPts val="1000"/>
              </a:spcBef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1300" dirty="0">
                <a:solidFill>
                  <a:schemeClr val="accent1">
                    <a:lumMod val="50000"/>
                  </a:schemeClr>
                </a:solidFill>
                <a:latin typeface="Inter"/>
                <a:ea typeface="Roboto"/>
                <a:cs typeface="Segoe UI"/>
              </a:rPr>
              <a:t>High-Speed Mobility: No handover solutions for NTN (&gt;500 km/h).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DFCDD7E-844A-445F-8FC9-9C4C38810DD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032143" y="1055988"/>
            <a:ext cx="5915414" cy="5038669"/>
          </a:xfr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91440" tIns="45720" rIns="91440" bIns="45720" anchor="t">
            <a:normAutofit/>
          </a:bodyPr>
          <a:lstStyle/>
          <a:p>
            <a:pPr marL="0" indent="0" algn="ctr">
              <a:lnSpc>
                <a:spcPct val="110000"/>
              </a:lnSpc>
              <a:buSzPts val="1000"/>
              <a:buNone/>
              <a:tabLst>
                <a:tab pos="914400" algn="l"/>
              </a:tabLst>
            </a:pPr>
            <a:r>
              <a:rPr lang="en-US" sz="1400" b="1" u="sng" dirty="0">
                <a:effectLst/>
                <a:latin typeface="+mj-lt"/>
                <a:ea typeface="Times New Roman" panose="02020603050405020304" pitchFamily="18" charset="0"/>
                <a:cs typeface="Times New Roman"/>
              </a:rPr>
              <a:t>Proposal</a:t>
            </a:r>
          </a:p>
          <a:p>
            <a:pPr marL="0" marR="0" lvl="1" indent="0">
              <a:lnSpc>
                <a:spcPct val="70000"/>
              </a:lnSpc>
              <a:spcBef>
                <a:spcPts val="1000"/>
              </a:spcBef>
              <a:spcAft>
                <a:spcPts val="800"/>
              </a:spcAft>
              <a:buNone/>
              <a:tabLst>
                <a:tab pos="457200" algn="l"/>
              </a:tabLst>
            </a:pPr>
            <a:r>
              <a:rPr lang="en-US" sz="1300" b="1" dirty="0">
                <a:solidFill>
                  <a:schemeClr val="accent1">
                    <a:lumMod val="50000"/>
                  </a:schemeClr>
                </a:solidFill>
                <a:latin typeface="Inter"/>
                <a:ea typeface="Roboto"/>
                <a:cs typeface="Segoe UI"/>
              </a:rPr>
              <a:t>Native Architecture:  </a:t>
            </a:r>
          </a:p>
          <a:p>
            <a:pPr marL="228600" lvl="1">
              <a:lnSpc>
                <a:spcPct val="100000"/>
              </a:lnSpc>
              <a:spcBef>
                <a:spcPts val="1000"/>
              </a:spcBef>
              <a:spcAft>
                <a:spcPts val="800"/>
              </a:spcAft>
              <a:buFont typeface="Wingdings" panose="020B0604020202020204" pitchFamily="34" charset="0"/>
              <a:buChar char="§"/>
              <a:tabLst>
                <a:tab pos="457200" algn="l"/>
              </a:tabLst>
            </a:pPr>
            <a:r>
              <a:rPr lang="en-US" sz="1300" dirty="0">
                <a:solidFill>
                  <a:schemeClr val="accent1">
                    <a:lumMod val="50000"/>
                  </a:schemeClr>
                </a:solidFill>
                <a:latin typeface="Inter"/>
                <a:ea typeface="Roboto"/>
                <a:cs typeface="Segoe UI"/>
              </a:rPr>
              <a:t>Study to Embed NTN support in 6G protocols (Doppler compensation, latency-aware scheduling).  </a:t>
            </a:r>
          </a:p>
          <a:p>
            <a:pPr marL="0" lvl="1" indent="0">
              <a:lnSpc>
                <a:spcPct val="70000"/>
              </a:lnSpc>
              <a:spcBef>
                <a:spcPts val="1000"/>
              </a:spcBef>
              <a:spcAft>
                <a:spcPts val="800"/>
              </a:spcAft>
              <a:buNone/>
              <a:tabLst>
                <a:tab pos="457200" algn="l"/>
              </a:tabLst>
            </a:pPr>
            <a:r>
              <a:rPr lang="en-US" sz="1300" b="1" dirty="0">
                <a:solidFill>
                  <a:schemeClr val="accent1">
                    <a:lumMod val="50000"/>
                  </a:schemeClr>
                </a:solidFill>
                <a:latin typeface="Inter"/>
                <a:ea typeface="Roboto"/>
                <a:cs typeface="Segoe UI"/>
              </a:rPr>
              <a:t>Unified Air Interface:</a:t>
            </a:r>
          </a:p>
          <a:p>
            <a:pPr marL="228600" lvl="1">
              <a:lnSpc>
                <a:spcPct val="100000"/>
              </a:lnSpc>
              <a:spcBef>
                <a:spcPts val="1000"/>
              </a:spcBef>
              <a:spcAft>
                <a:spcPts val="800"/>
              </a:spcAft>
              <a:buFont typeface="Wingdings" panose="020B0604020202020204" pitchFamily="34" charset="0"/>
              <a:buChar char="§"/>
              <a:tabLst>
                <a:tab pos="457200" algn="l"/>
              </a:tabLst>
            </a:pPr>
            <a:r>
              <a:rPr lang="en-US" sz="1300" dirty="0">
                <a:solidFill>
                  <a:schemeClr val="accent1">
                    <a:lumMod val="50000"/>
                  </a:schemeClr>
                </a:solidFill>
                <a:latin typeface="Inter"/>
                <a:ea typeface="Roboto"/>
                <a:cs typeface="Segoe UI"/>
              </a:rPr>
              <a:t>Study OFDM-based TN/NTN harmonization for seamless handovers.  </a:t>
            </a:r>
          </a:p>
          <a:p>
            <a:pPr marL="285750" lvl="1" indent="-285750">
              <a:lnSpc>
                <a:spcPct val="100000"/>
              </a:lnSpc>
              <a:spcBef>
                <a:spcPts val="1000"/>
              </a:spcBef>
              <a:spcAft>
                <a:spcPts val="800"/>
              </a:spcAft>
              <a:tabLst>
                <a:tab pos="457200" algn="l"/>
              </a:tabLst>
            </a:pPr>
            <a:r>
              <a:rPr lang="en-US" sz="1300" dirty="0">
                <a:solidFill>
                  <a:schemeClr val="accent1">
                    <a:lumMod val="50000"/>
                  </a:schemeClr>
                </a:solidFill>
                <a:latin typeface="Inter"/>
                <a:ea typeface="Roboto"/>
                <a:cs typeface="Segoe UI"/>
              </a:rPr>
              <a:t>Study split Architecture design aimed at supporting mobility, Carrier Aggregation between TN and NTN cells </a:t>
            </a:r>
          </a:p>
          <a:p>
            <a:pPr marL="285750" marR="0" lvl="1" indent="-285750">
              <a:lnSpc>
                <a:spcPct val="100000"/>
              </a:lnSpc>
              <a:spcBef>
                <a:spcPts val="1000"/>
              </a:spcBef>
              <a:spcAft>
                <a:spcPts val="800"/>
              </a:spcAft>
              <a:tabLst>
                <a:tab pos="457200" algn="l"/>
              </a:tabLst>
            </a:pPr>
            <a:r>
              <a:rPr lang="en-US" sz="1300" dirty="0">
                <a:solidFill>
                  <a:schemeClr val="accent1">
                    <a:lumMod val="50000"/>
                  </a:schemeClr>
                </a:solidFill>
                <a:latin typeface="Inter"/>
                <a:ea typeface="Roboto"/>
                <a:cs typeface="Segoe UI"/>
              </a:rPr>
              <a:t>Study to improve throughput for Direct to Satellite Connectivity  </a:t>
            </a:r>
          </a:p>
          <a:p>
            <a:pPr>
              <a:lnSpc>
                <a:spcPct val="100000"/>
              </a:lnSpc>
            </a:pPr>
            <a:endParaRPr lang="en-US" sz="1300" dirty="0">
              <a:latin typeface="+mj-lt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761503F-C034-4A14-8373-61C5DD3F13E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30233" y="69105"/>
            <a:ext cx="12061767" cy="525463"/>
          </a:xfrm>
        </p:spPr>
        <p:txBody>
          <a:bodyPr/>
          <a:lstStyle/>
          <a:p>
            <a:r>
              <a:rPr lang="en-US" dirty="0"/>
              <a:t>6G Non-Terrestrial Networks</a:t>
            </a:r>
          </a:p>
        </p:txBody>
      </p:sp>
      <p:sp>
        <p:nvSpPr>
          <p:cNvPr id="4" name="Text Placeholder 1">
            <a:extLst>
              <a:ext uri="{FF2B5EF4-FFF2-40B4-BE49-F238E27FC236}">
                <a16:creationId xmlns:a16="http://schemas.microsoft.com/office/drawing/2014/main" id="{845085BF-7A08-40BD-AE66-AC3C92FA9B9D}"/>
              </a:ext>
            </a:extLst>
          </p:cNvPr>
          <p:cNvSpPr txBox="1">
            <a:spLocks/>
          </p:cNvSpPr>
          <p:nvPr/>
        </p:nvSpPr>
        <p:spPr>
          <a:xfrm>
            <a:off x="195981" y="579819"/>
            <a:ext cx="5591720" cy="525463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7670B3"/>
              </a:buClr>
              <a:buSzPct val="100000"/>
              <a:buFont typeface="Arial" panose="020B0604020202020204" pitchFamily="34" charset="0"/>
              <a:buChar char="•"/>
              <a:defRPr lang="en-US" sz="18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7670B3"/>
              </a:buClr>
              <a:buSzPct val="100000"/>
              <a:buFont typeface="Wingdings" panose="05000000000000000000" pitchFamily="2" charset="2"/>
              <a:buChar char="§"/>
              <a:defRPr lang="en-US" sz="16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7670B3"/>
              </a:buClr>
              <a:buSzPct val="80000"/>
              <a:buFont typeface="Courier New" panose="02070309020205020404" pitchFamily="49" charset="0"/>
              <a:buChar char="o"/>
              <a:defRPr lang="en-US" sz="14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7670B3"/>
              </a:buClr>
              <a:buSzPct val="100000"/>
              <a:buFont typeface="Arial" panose="020B0604020202020204" pitchFamily="34" charset="0"/>
              <a:buChar char="•"/>
              <a:defRPr sz="1200" kern="1200" baseline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7670B3"/>
              </a:buClr>
              <a:buSzPct val="100000"/>
              <a:buFont typeface="Arial" panose="020B0604020202020204" pitchFamily="34" charset="0"/>
              <a:buChar char="•"/>
              <a:defRPr sz="1000" kern="1200" baseline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i="0" dirty="0">
                <a:solidFill>
                  <a:schemeClr val="accent5">
                    <a:lumMod val="50000"/>
                  </a:schemeClr>
                </a:solidFill>
                <a:effectLst/>
                <a:latin typeface="Arial" panose="020B0604020202020204" pitchFamily="34" charset="0"/>
              </a:rPr>
              <a:t>Enabling Ub</a:t>
            </a:r>
            <a:r>
              <a:rPr lang="en-US" sz="2000" b="1" dirty="0">
                <a:solidFill>
                  <a:schemeClr val="accent5">
                    <a:lumMod val="50000"/>
                  </a:schemeClr>
                </a:solidFill>
              </a:rPr>
              <a:t>iquitous Communication</a:t>
            </a:r>
            <a:endParaRPr lang="en-US" sz="2000" b="1" i="0" dirty="0">
              <a:solidFill>
                <a:schemeClr val="accent5">
                  <a:lumMod val="50000"/>
                </a:schemeClr>
              </a:solidFill>
              <a:effectLst/>
              <a:latin typeface="Arial" panose="020B0604020202020204" pitchFamily="34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en-US" sz="20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2D91C8E-08D0-4032-BDB2-62FF8DEB4FEC}"/>
              </a:ext>
            </a:extLst>
          </p:cNvPr>
          <p:cNvSpPr/>
          <p:nvPr/>
        </p:nvSpPr>
        <p:spPr>
          <a:xfrm>
            <a:off x="195981" y="6197325"/>
            <a:ext cx="5591720" cy="40763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91440" tIns="45720" rIns="91440" bIns="45720" rtlCol="0" anchor="ctr"/>
          <a:lstStyle/>
          <a:p>
            <a:r>
              <a:rPr lang="en-US" dirty="0">
                <a:cs typeface="Arial"/>
              </a:rPr>
              <a:t>Primary Impact: RAN, CT, SA</a:t>
            </a:r>
          </a:p>
        </p:txBody>
      </p:sp>
    </p:spTree>
    <p:extLst>
      <p:ext uri="{BB962C8B-B14F-4D97-AF65-F5344CB8AC3E}">
        <p14:creationId xmlns:p14="http://schemas.microsoft.com/office/powerpoint/2010/main" val="1820692094"/>
      </p:ext>
    </p:extLst>
  </p:cSld>
  <p:clrMapOvr>
    <a:masterClrMapping/>
  </p:clrMapOvr>
  <p:transition spd="slow">
    <p:push dir="u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556018D-528E-4F2A-BDCA-41F54AC7340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95981" y="1132401"/>
            <a:ext cx="5591720" cy="4445440"/>
          </a:xfr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91440" tIns="45720" rIns="91440" bIns="45720" anchor="t">
            <a:normAutofit/>
          </a:bodyPr>
          <a:lstStyle/>
          <a:p>
            <a:pPr marL="0" indent="0" algn="ctr">
              <a:buNone/>
            </a:pPr>
            <a:r>
              <a:rPr lang="en-US" b="1" u="sng" dirty="0">
                <a:latin typeface="Calibri"/>
                <a:ea typeface="Calibri"/>
                <a:cs typeface="Calibri"/>
              </a:rPr>
              <a:t>Motivation</a:t>
            </a:r>
          </a:p>
          <a:p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Calibri"/>
                <a:ea typeface="Calibri"/>
                <a:cs typeface="Calibri"/>
              </a:rPr>
              <a:t>IAB/WAB/NCR is still not a cost-effective option for coverage enhancement</a:t>
            </a:r>
          </a:p>
          <a:p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Calibri"/>
                <a:ea typeface="Calibri"/>
                <a:cs typeface="Calibri"/>
              </a:rPr>
              <a:t>Better coverage, overall 6G network power saving improvements possible with RIS</a:t>
            </a:r>
          </a:p>
          <a:p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Calibri"/>
                <a:ea typeface="Calibri"/>
                <a:cs typeface="Calibri"/>
              </a:rPr>
              <a:t>RIS consisting of a large array of controllable antenna elements can also be used for sensing/object detection. </a:t>
            </a:r>
            <a:endParaRPr lang="en-US" b="1" dirty="0">
              <a:solidFill>
                <a:schemeClr val="accent1">
                  <a:lumMod val="50000"/>
                </a:schemeClr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DFCDD7E-844A-445F-8FC9-9C4C38810DD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980923" y="1132401"/>
            <a:ext cx="5915414" cy="4445440"/>
          </a:xfr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91440" tIns="45720" rIns="91440" bIns="45720" anchor="t">
            <a:normAutofit/>
          </a:bodyPr>
          <a:lstStyle/>
          <a:p>
            <a:pPr marL="0" indent="0" algn="ctr">
              <a:lnSpc>
                <a:spcPct val="110000"/>
              </a:lnSpc>
              <a:buSzPts val="1000"/>
              <a:buNone/>
              <a:tabLst>
                <a:tab pos="914400" algn="l"/>
              </a:tabLst>
            </a:pPr>
            <a:r>
              <a:rPr lang="en-US" sz="1900" b="1" u="sng" dirty="0">
                <a:effectLst/>
                <a:latin typeface="Calibri"/>
                <a:ea typeface="Calibri"/>
                <a:cs typeface="Calibri"/>
              </a:rPr>
              <a:t>Proposal</a:t>
            </a:r>
          </a:p>
          <a:p>
            <a:pPr marL="0" indent="0">
              <a:buNone/>
            </a:pPr>
            <a:r>
              <a:rPr lang="en-US" b="1" i="0" dirty="0">
                <a:solidFill>
                  <a:srgbClr val="065280"/>
                </a:solidFill>
                <a:effectLst/>
                <a:latin typeface="Calibri"/>
                <a:ea typeface="Calibri"/>
                <a:cs typeface="Calibri"/>
              </a:rPr>
              <a:t> Study on RIS integration</a:t>
            </a:r>
          </a:p>
          <a:p>
            <a:pPr marL="228600" lvl="1"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accent1">
                    <a:lumMod val="50000"/>
                  </a:schemeClr>
                </a:solidFill>
                <a:latin typeface="Calibri"/>
                <a:ea typeface="Calibri"/>
                <a:cs typeface="Calibri"/>
              </a:rPr>
              <a:t>Study channel model and channel estimation for gNB-RIS-UE path (RAN1/RAN4). </a:t>
            </a:r>
          </a:p>
          <a:p>
            <a:pPr marL="228600" lvl="1"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accent1">
                    <a:lumMod val="50000"/>
                  </a:schemeClr>
                </a:solidFill>
                <a:latin typeface="Calibri"/>
                <a:ea typeface="Calibri"/>
                <a:cs typeface="Calibri"/>
              </a:rPr>
              <a:t>Study signaling interfaces between gNB-RIS and RIS-UE.</a:t>
            </a:r>
          </a:p>
          <a:p>
            <a:pPr marL="228600" lvl="1"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accent1">
                    <a:lumMod val="50000"/>
                  </a:schemeClr>
                </a:solidFill>
                <a:latin typeface="Calibri"/>
                <a:ea typeface="Calibri"/>
                <a:cs typeface="Calibri"/>
              </a:rPr>
              <a:t>Study use of RIS for sensing and object detection</a:t>
            </a:r>
          </a:p>
          <a:p>
            <a:pPr marL="228600" lvl="1"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accent1">
                    <a:lumMod val="50000"/>
                  </a:schemeClr>
                </a:solidFill>
                <a:latin typeface="Calibri"/>
                <a:ea typeface="Calibri"/>
                <a:cs typeface="Calibri"/>
              </a:rPr>
              <a:t>Study RIS aided energy efficiency by optimizing the number of active beams</a:t>
            </a:r>
            <a:endParaRPr lang="en-US" sz="1200" dirty="0">
              <a:solidFill>
                <a:schemeClr val="accent1">
                  <a:lumMod val="50000"/>
                </a:schemeClr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761503F-C034-4A14-8373-61C5DD3F13E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30233" y="121925"/>
            <a:ext cx="12061767" cy="525463"/>
          </a:xfrm>
        </p:spPr>
        <p:txBody>
          <a:bodyPr/>
          <a:lstStyle/>
          <a:p>
            <a:r>
              <a:rPr lang="en-US" dirty="0"/>
              <a:t>Reconfigurable Intelligent Surfaces (RIS)</a:t>
            </a:r>
          </a:p>
        </p:txBody>
      </p:sp>
      <p:sp>
        <p:nvSpPr>
          <p:cNvPr id="4" name="Text Placeholder 1">
            <a:extLst>
              <a:ext uri="{FF2B5EF4-FFF2-40B4-BE49-F238E27FC236}">
                <a16:creationId xmlns:a16="http://schemas.microsoft.com/office/drawing/2014/main" id="{845085BF-7A08-40BD-AE66-AC3C92FA9B9D}"/>
              </a:ext>
            </a:extLst>
          </p:cNvPr>
          <p:cNvSpPr txBox="1">
            <a:spLocks/>
          </p:cNvSpPr>
          <p:nvPr/>
        </p:nvSpPr>
        <p:spPr>
          <a:xfrm>
            <a:off x="195981" y="606938"/>
            <a:ext cx="5591720" cy="525463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7670B3"/>
              </a:buClr>
              <a:buSzPct val="100000"/>
              <a:buFont typeface="Arial" panose="020B0604020202020204" pitchFamily="34" charset="0"/>
              <a:buChar char="•"/>
              <a:defRPr lang="en-US" sz="18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7670B3"/>
              </a:buClr>
              <a:buSzPct val="100000"/>
              <a:buFont typeface="Wingdings" panose="05000000000000000000" pitchFamily="2" charset="2"/>
              <a:buChar char="§"/>
              <a:defRPr lang="en-US" sz="16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7670B3"/>
              </a:buClr>
              <a:buSzPct val="80000"/>
              <a:buFont typeface="Courier New" panose="02070309020205020404" pitchFamily="49" charset="0"/>
              <a:buChar char="o"/>
              <a:defRPr lang="en-US" sz="14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7670B3"/>
              </a:buClr>
              <a:buSzPct val="100000"/>
              <a:buFont typeface="Arial" panose="020B0604020202020204" pitchFamily="34" charset="0"/>
              <a:buChar char="•"/>
              <a:defRPr sz="1200" kern="1200" baseline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7670B3"/>
              </a:buClr>
              <a:buSzPct val="100000"/>
              <a:buFont typeface="Arial" panose="020B0604020202020204" pitchFamily="34" charset="0"/>
              <a:buChar char="•"/>
              <a:defRPr sz="1000" kern="1200" baseline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i="0" dirty="0">
                <a:solidFill>
                  <a:schemeClr val="accent5">
                    <a:lumMod val="50000"/>
                  </a:schemeClr>
                </a:solidFill>
                <a:effectLst/>
                <a:latin typeface="Arial" panose="020B0604020202020204" pitchFamily="34" charset="0"/>
              </a:rPr>
              <a:t>Enabling Ubiquitous Connectivity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sz="20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21084F2-5A0A-43BE-A3D7-6286D7809647}"/>
              </a:ext>
            </a:extLst>
          </p:cNvPr>
          <p:cNvSpPr/>
          <p:nvPr/>
        </p:nvSpPr>
        <p:spPr>
          <a:xfrm>
            <a:off x="195981" y="6062854"/>
            <a:ext cx="5591720" cy="40763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91440" tIns="45720" rIns="91440" bIns="45720" rtlCol="0" anchor="ctr"/>
          <a:lstStyle/>
          <a:p>
            <a:r>
              <a:rPr lang="en-US" dirty="0">
                <a:cs typeface="Arial"/>
              </a:rPr>
              <a:t>Primary Impact: RAN</a:t>
            </a:r>
          </a:p>
        </p:txBody>
      </p:sp>
    </p:spTree>
    <p:extLst>
      <p:ext uri="{BB962C8B-B14F-4D97-AF65-F5344CB8AC3E}">
        <p14:creationId xmlns:p14="http://schemas.microsoft.com/office/powerpoint/2010/main" val="2472648244"/>
      </p:ext>
    </p:extLst>
  </p:cSld>
  <p:clrMapOvr>
    <a:masterClrMapping/>
  </p:clrMapOvr>
  <p:transition spd="slow">
    <p:push dir="u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556018D-528E-4F2A-BDCA-41F54AC7340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95981" y="1246105"/>
            <a:ext cx="5591720" cy="4494296"/>
          </a:xfr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b="1" u="sng" dirty="0">
                <a:latin typeface="+mj-lt"/>
              </a:rPr>
              <a:t>Motivation</a:t>
            </a:r>
          </a:p>
          <a:p>
            <a:pPr marL="285750" indent="-285750"/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Inter"/>
              </a:rPr>
              <a:t>Normative work for AI/ML was restricted to CSI compression and beam management for 5G </a:t>
            </a:r>
          </a:p>
          <a:p>
            <a:pPr marL="285750" indent="-285750"/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Inter"/>
              </a:rPr>
              <a:t>Potential improvement in CSI compression, Beam Management, Coding, Codebook, and Rate Matching in particular for FR3 (6-24 GHz)</a:t>
            </a:r>
          </a:p>
          <a:p>
            <a:pPr marL="285750" indent="-285750"/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Inter"/>
              </a:rPr>
              <a:t>Potential energy saving gains by reduction of actual measurement and using predicted measurement</a:t>
            </a:r>
          </a:p>
          <a:p>
            <a:pPr marL="285750" indent="-285750"/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Inter"/>
              </a:rPr>
              <a:t>Achievable positioning accuracy in 5G for outdoor scenario is limited to 3m due </a:t>
            </a:r>
            <a:r>
              <a:rPr lang="en-US" dirty="0" err="1">
                <a:solidFill>
                  <a:schemeClr val="accent1">
                    <a:lumMod val="50000"/>
                  </a:schemeClr>
                </a:solidFill>
                <a:latin typeface="Inter"/>
              </a:rPr>
              <a:t>NLoS</a:t>
            </a:r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Inter"/>
              </a:rPr>
              <a:t> dominant links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DFCDD7E-844A-445F-8FC9-9C4C38810DD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980923" y="1246104"/>
            <a:ext cx="5915414" cy="4494297"/>
          </a:xfr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91440" tIns="45720" rIns="91440" bIns="45720" anchor="t">
            <a:normAutofit/>
          </a:bodyPr>
          <a:lstStyle/>
          <a:p>
            <a:pPr marL="0" indent="0" algn="ctr">
              <a:lnSpc>
                <a:spcPct val="110000"/>
              </a:lnSpc>
              <a:buSzPts val="1000"/>
              <a:buNone/>
              <a:tabLst>
                <a:tab pos="914400" algn="l"/>
              </a:tabLst>
            </a:pPr>
            <a:r>
              <a:rPr lang="en-US" sz="1900" b="1" u="sng" dirty="0">
                <a:effectLst/>
                <a:latin typeface="+mj-lt"/>
                <a:ea typeface="Times New Roman" panose="02020603050405020304" pitchFamily="18" charset="0"/>
                <a:cs typeface="Times New Roman"/>
              </a:rPr>
              <a:t>Proposal</a:t>
            </a:r>
          </a:p>
          <a:p>
            <a:pPr marL="0" indent="0">
              <a:buNone/>
            </a:pPr>
            <a:r>
              <a:rPr lang="en-US" b="1" dirty="0">
                <a:solidFill>
                  <a:srgbClr val="065280"/>
                </a:solidFill>
                <a:latin typeface="Inter"/>
                <a:ea typeface="Roboto"/>
                <a:cs typeface="Segoe UI"/>
              </a:rPr>
              <a:t>Study AI</a:t>
            </a:r>
            <a:r>
              <a:rPr lang="en-US" b="1" i="0" dirty="0">
                <a:solidFill>
                  <a:srgbClr val="065280"/>
                </a:solidFill>
                <a:effectLst/>
                <a:latin typeface="Inter"/>
                <a:ea typeface="Roboto"/>
                <a:cs typeface="Segoe UI"/>
              </a:rPr>
              <a:t>/ML-Driven Optimization for 6G</a:t>
            </a:r>
            <a:r>
              <a:rPr lang="en-US" b="1" dirty="0">
                <a:solidFill>
                  <a:srgbClr val="065280"/>
                </a:solidFill>
                <a:latin typeface="Inter"/>
                <a:ea typeface="Roboto"/>
                <a:cs typeface="Segoe UI"/>
              </a:rPr>
              <a:t> in the following areas:</a:t>
            </a:r>
            <a:endParaRPr lang="en-US" b="1" i="0" dirty="0">
              <a:solidFill>
                <a:srgbClr val="065280"/>
              </a:solidFill>
              <a:effectLst/>
              <a:latin typeface="Inter"/>
              <a:ea typeface="Roboto"/>
              <a:cs typeface="Segoe UI"/>
            </a:endParaRPr>
          </a:p>
          <a:p>
            <a:pPr marL="742950" lvl="1" indent="-285750"/>
            <a:r>
              <a:rPr lang="en-US" sz="1800" b="1" i="0" dirty="0">
                <a:solidFill>
                  <a:schemeClr val="accent1">
                    <a:lumMod val="50000"/>
                  </a:schemeClr>
                </a:solidFill>
                <a:effectLst/>
                <a:latin typeface="Inter"/>
                <a:ea typeface="Roboto"/>
                <a:cs typeface="Segoe UI"/>
              </a:rPr>
              <a:t>CSI</a:t>
            </a:r>
            <a:r>
              <a:rPr lang="en-US" sz="1800" b="0" i="0" dirty="0">
                <a:solidFill>
                  <a:schemeClr val="accent1">
                    <a:lumMod val="50000"/>
                  </a:schemeClr>
                </a:solidFill>
                <a:effectLst/>
                <a:latin typeface="Inter"/>
                <a:ea typeface="Roboto"/>
                <a:cs typeface="Segoe UI"/>
              </a:rPr>
              <a:t>: Predict &amp; compress feedback, reducing overhead.</a:t>
            </a:r>
          </a:p>
          <a:p>
            <a:pPr marL="742950" lvl="1" indent="-285750"/>
            <a:r>
              <a:rPr lang="en-US" sz="1800" b="1" i="0" dirty="0">
                <a:solidFill>
                  <a:schemeClr val="accent1">
                    <a:lumMod val="50000"/>
                  </a:schemeClr>
                </a:solidFill>
                <a:effectLst/>
                <a:latin typeface="Inter"/>
                <a:ea typeface="Roboto"/>
                <a:cs typeface="Segoe UI"/>
              </a:rPr>
              <a:t>Beam Management</a:t>
            </a:r>
            <a:r>
              <a:rPr lang="en-US" sz="1800" b="0" i="0" dirty="0">
                <a:solidFill>
                  <a:schemeClr val="accent1">
                    <a:lumMod val="50000"/>
                  </a:schemeClr>
                </a:solidFill>
                <a:effectLst/>
                <a:latin typeface="Inter"/>
                <a:ea typeface="Roboto"/>
                <a:cs typeface="Segoe UI"/>
              </a:rPr>
              <a:t>: Real-time beam selection &amp; tracking.</a:t>
            </a:r>
          </a:p>
          <a:p>
            <a:pPr marL="742950" lvl="1" indent="-285750"/>
            <a:r>
              <a:rPr lang="en-US" sz="1800" b="1" i="0" dirty="0">
                <a:solidFill>
                  <a:schemeClr val="accent1">
                    <a:lumMod val="50000"/>
                  </a:schemeClr>
                </a:solidFill>
                <a:effectLst/>
                <a:latin typeface="Inter"/>
                <a:ea typeface="Roboto"/>
                <a:cs typeface="Segoe UI"/>
              </a:rPr>
              <a:t>Channel Coding</a:t>
            </a:r>
            <a:r>
              <a:rPr lang="en-US" sz="1800" b="0" i="0" dirty="0">
                <a:solidFill>
                  <a:schemeClr val="accent1">
                    <a:lumMod val="50000"/>
                  </a:schemeClr>
                </a:solidFill>
                <a:effectLst/>
                <a:latin typeface="Inter"/>
                <a:ea typeface="Roboto"/>
                <a:cs typeface="Segoe UI"/>
              </a:rPr>
              <a:t>: Neural network-based encoders/decoders for better error correction.</a:t>
            </a:r>
          </a:p>
          <a:p>
            <a:pPr marL="742950" lvl="1" indent="-285750"/>
            <a:r>
              <a:rPr lang="en-US" sz="1800" b="1" i="0" dirty="0">
                <a:solidFill>
                  <a:schemeClr val="accent1">
                    <a:lumMod val="50000"/>
                  </a:schemeClr>
                </a:solidFill>
                <a:effectLst/>
                <a:latin typeface="Inter"/>
                <a:ea typeface="Roboto"/>
                <a:cs typeface="Segoe UI"/>
              </a:rPr>
              <a:t>Codebook</a:t>
            </a:r>
            <a:r>
              <a:rPr lang="en-US" sz="1800" b="0" i="0" dirty="0">
                <a:solidFill>
                  <a:schemeClr val="accent1">
                    <a:lumMod val="50000"/>
                  </a:schemeClr>
                </a:solidFill>
                <a:effectLst/>
                <a:latin typeface="Inter"/>
                <a:ea typeface="Roboto"/>
                <a:cs typeface="Segoe UI"/>
              </a:rPr>
              <a:t>: Dynamic updates based on real-time conditions.</a:t>
            </a:r>
          </a:p>
          <a:p>
            <a:pPr marL="742950" lvl="1" indent="-285750"/>
            <a:r>
              <a:rPr lang="en-US" sz="1800" b="1" i="0" dirty="0">
                <a:solidFill>
                  <a:schemeClr val="accent1">
                    <a:lumMod val="50000"/>
                  </a:schemeClr>
                </a:solidFill>
                <a:effectLst/>
                <a:latin typeface="Inter"/>
                <a:ea typeface="Roboto"/>
                <a:cs typeface="Segoe UI"/>
              </a:rPr>
              <a:t>Resource Allocation</a:t>
            </a:r>
            <a:r>
              <a:rPr lang="en-US" sz="1800" b="0" i="0" dirty="0">
                <a:solidFill>
                  <a:schemeClr val="accent1">
                    <a:lumMod val="50000"/>
                  </a:schemeClr>
                </a:solidFill>
                <a:effectLst/>
                <a:latin typeface="Inter"/>
                <a:ea typeface="Roboto"/>
                <a:cs typeface="Segoe UI"/>
              </a:rPr>
              <a:t>: AI-optimized resource allocation.</a:t>
            </a:r>
          </a:p>
          <a:p>
            <a:pPr marL="285750" indent="-285750">
              <a:buFont typeface="Arial" panose="05000000000000000000" pitchFamily="2" charset="2"/>
              <a:buChar char="•"/>
            </a:pPr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Inter"/>
                <a:ea typeface="Roboto"/>
                <a:cs typeface="Segoe UI"/>
              </a:rPr>
              <a:t>Study the enhancement in </a:t>
            </a:r>
            <a:r>
              <a:rPr lang="en-US" b="1" dirty="0">
                <a:solidFill>
                  <a:schemeClr val="accent1">
                    <a:lumMod val="50000"/>
                  </a:schemeClr>
                </a:solidFill>
                <a:latin typeface="Inter"/>
                <a:ea typeface="Roboto"/>
                <a:cs typeface="Segoe UI"/>
              </a:rPr>
              <a:t>positioning</a:t>
            </a:r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Inter"/>
                <a:ea typeface="Roboto"/>
                <a:cs typeface="Segoe UI"/>
              </a:rPr>
              <a:t> (cm level accuracy) based on AI-ML techniques.</a:t>
            </a:r>
          </a:p>
          <a:p>
            <a:pPr marL="0" indent="0">
              <a:lnSpc>
                <a:spcPct val="100000"/>
              </a:lnSpc>
              <a:buNone/>
            </a:pPr>
            <a:endParaRPr lang="en-US" sz="1400" dirty="0">
              <a:latin typeface="+mj-lt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761503F-C034-4A14-8373-61C5DD3F13E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 AI/ML-Driven Optimization for Air interface</a:t>
            </a:r>
          </a:p>
        </p:txBody>
      </p:sp>
      <p:sp>
        <p:nvSpPr>
          <p:cNvPr id="4" name="Text Placeholder 1">
            <a:extLst>
              <a:ext uri="{FF2B5EF4-FFF2-40B4-BE49-F238E27FC236}">
                <a16:creationId xmlns:a16="http://schemas.microsoft.com/office/drawing/2014/main" id="{845085BF-7A08-40BD-AE66-AC3C92FA9B9D}"/>
              </a:ext>
            </a:extLst>
          </p:cNvPr>
          <p:cNvSpPr txBox="1">
            <a:spLocks/>
          </p:cNvSpPr>
          <p:nvPr/>
        </p:nvSpPr>
        <p:spPr>
          <a:xfrm>
            <a:off x="130233" y="675251"/>
            <a:ext cx="5591720" cy="525463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7670B3"/>
              </a:buClr>
              <a:buSzPct val="100000"/>
              <a:buFont typeface="Arial" panose="020B0604020202020204" pitchFamily="34" charset="0"/>
              <a:buChar char="•"/>
              <a:defRPr lang="en-US" sz="18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7670B3"/>
              </a:buClr>
              <a:buSzPct val="100000"/>
              <a:buFont typeface="Wingdings" panose="05000000000000000000" pitchFamily="2" charset="2"/>
              <a:buChar char="§"/>
              <a:defRPr lang="en-US" sz="16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7670B3"/>
              </a:buClr>
              <a:buSzPct val="80000"/>
              <a:buFont typeface="Courier New" panose="02070309020205020404" pitchFamily="49" charset="0"/>
              <a:buChar char="o"/>
              <a:defRPr lang="en-US" sz="14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7670B3"/>
              </a:buClr>
              <a:buSzPct val="100000"/>
              <a:buFont typeface="Arial" panose="020B0604020202020204" pitchFamily="34" charset="0"/>
              <a:buChar char="•"/>
              <a:defRPr sz="1200" kern="1200" baseline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7670B3"/>
              </a:buClr>
              <a:buSzPct val="100000"/>
              <a:buFont typeface="Arial" panose="020B0604020202020204" pitchFamily="34" charset="0"/>
              <a:buChar char="•"/>
              <a:defRPr sz="1000" kern="1200" baseline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i="0" dirty="0">
                <a:solidFill>
                  <a:schemeClr val="accent5">
                    <a:lumMod val="50000"/>
                  </a:schemeClr>
                </a:solidFill>
                <a:effectLst/>
                <a:latin typeface="Arial" panose="020B0604020202020204" pitchFamily="34" charset="0"/>
              </a:rPr>
              <a:t>Enabling AI for Network design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sz="20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9883A40-DAB4-43B1-91EB-013FD8DE5685}"/>
              </a:ext>
            </a:extLst>
          </p:cNvPr>
          <p:cNvSpPr/>
          <p:nvPr/>
        </p:nvSpPr>
        <p:spPr>
          <a:xfrm>
            <a:off x="195981" y="6096611"/>
            <a:ext cx="5591720" cy="40763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91440" tIns="45720" rIns="91440" bIns="45720" rtlCol="0" anchor="ctr"/>
          <a:lstStyle/>
          <a:p>
            <a:r>
              <a:rPr lang="en-US" dirty="0">
                <a:cs typeface="Arial"/>
              </a:rPr>
              <a:t>Impact: RAN</a:t>
            </a:r>
          </a:p>
        </p:txBody>
      </p:sp>
    </p:spTree>
    <p:extLst>
      <p:ext uri="{BB962C8B-B14F-4D97-AF65-F5344CB8AC3E}">
        <p14:creationId xmlns:p14="http://schemas.microsoft.com/office/powerpoint/2010/main" val="1503360572"/>
      </p:ext>
    </p:extLst>
  </p:cSld>
  <p:clrMapOvr>
    <a:masterClrMapping/>
  </p:clrMapOvr>
  <p:transition spd="slow">
    <p:push dir="u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556018D-528E-4F2A-BDCA-41F54AC7340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95981" y="1246104"/>
            <a:ext cx="5591720" cy="4792745"/>
          </a:xfr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91440" tIns="45720" rIns="91440" bIns="45720" anchor="t"/>
          <a:lstStyle/>
          <a:p>
            <a:pPr marL="0" indent="0" algn="ctr">
              <a:buNone/>
            </a:pPr>
            <a:r>
              <a:rPr lang="en-US" b="1" u="sng" dirty="0">
                <a:latin typeface="+mj-lt"/>
                <a:ea typeface="Roboto"/>
                <a:cs typeface="Segoe UI"/>
              </a:rPr>
              <a:t>Motivation</a:t>
            </a:r>
          </a:p>
          <a:p>
            <a:pPr marL="0" indent="0">
              <a:buNone/>
            </a:pPr>
            <a:r>
              <a:rPr lang="en-US" b="1" dirty="0">
                <a:solidFill>
                  <a:schemeClr val="accent1">
                    <a:lumMod val="50000"/>
                  </a:schemeClr>
                </a:solidFill>
                <a:latin typeface="Inter"/>
                <a:ea typeface="Roboto"/>
                <a:cs typeface="Segoe UI"/>
              </a:rPr>
              <a:t>Motivation</a:t>
            </a:r>
          </a:p>
          <a:p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Inter"/>
                <a:ea typeface="Roboto"/>
                <a:cs typeface="Segoe UI"/>
              </a:rPr>
              <a:t>Basic channel model study was done in 5G-Adv</a:t>
            </a:r>
          </a:p>
          <a:p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Inter"/>
                <a:ea typeface="Roboto"/>
                <a:cs typeface="Segoe UI"/>
              </a:rPr>
              <a:t>ISAC is a key usage scenario enabled in 6G and is expected to help in indoor obstacle sensing, outdoor detection of UAV, identify railway and road crossing etc. </a:t>
            </a:r>
            <a:endParaRPr lang="en-US" dirty="0">
              <a:solidFill>
                <a:schemeClr val="accent1">
                  <a:lumMod val="50000"/>
                </a:schemeClr>
              </a:solidFill>
              <a:ea typeface="Roboto"/>
              <a:cs typeface="Segoe UI"/>
            </a:endParaRPr>
          </a:p>
          <a:p>
            <a:pPr marL="0" indent="0">
              <a:buNone/>
            </a:pPr>
            <a:endParaRPr lang="en-IN" dirty="0"/>
          </a:p>
          <a:p>
            <a:pPr marL="0" indent="0" algn="ctr">
              <a:buNone/>
            </a:pPr>
            <a:endParaRPr lang="en-US" b="1" u="sng" dirty="0">
              <a:latin typeface="+mj-lt"/>
            </a:endParaRP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DFCDD7E-844A-445F-8FC9-9C4C38810DD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980923" y="1246104"/>
            <a:ext cx="5915414" cy="4792745"/>
          </a:xfr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91440" tIns="45720" rIns="91440" bIns="45720" anchor="t">
            <a:normAutofit/>
          </a:bodyPr>
          <a:lstStyle/>
          <a:p>
            <a:pPr marL="0" indent="0" algn="ctr">
              <a:lnSpc>
                <a:spcPct val="110000"/>
              </a:lnSpc>
              <a:buSzPts val="1000"/>
              <a:buNone/>
              <a:tabLst>
                <a:tab pos="914400" algn="l"/>
              </a:tabLst>
            </a:pPr>
            <a:r>
              <a:rPr lang="en-US" b="1" u="sng" dirty="0">
                <a:effectLst/>
                <a:latin typeface="+mj-lt"/>
                <a:ea typeface="Times New Roman" panose="02020603050405020304" pitchFamily="18" charset="0"/>
                <a:cs typeface="Times New Roman"/>
              </a:rPr>
              <a:t>Proposal</a:t>
            </a:r>
          </a:p>
          <a:p>
            <a:pPr marL="0" indent="0">
              <a:buNone/>
            </a:pPr>
            <a:r>
              <a:rPr lang="en-US" b="1" dirty="0">
                <a:solidFill>
                  <a:schemeClr val="accent1">
                    <a:lumMod val="50000"/>
                  </a:schemeClr>
                </a:solidFill>
                <a:latin typeface="Inter"/>
                <a:ea typeface="Roboto"/>
                <a:cs typeface="Segoe UI"/>
              </a:rPr>
              <a:t>Enhance ISAC architecture to support 6G use cases by</a:t>
            </a:r>
            <a:endParaRPr lang="en-US" dirty="0">
              <a:solidFill>
                <a:schemeClr val="accent1">
                  <a:lumMod val="50000"/>
                </a:schemeClr>
              </a:solidFill>
              <a:latin typeface="Inter"/>
              <a:ea typeface="Roboto"/>
              <a:cs typeface="Segoe UI"/>
            </a:endParaRPr>
          </a:p>
          <a:p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Inter"/>
                <a:ea typeface="Roboto"/>
                <a:cs typeface="Segoe UI"/>
              </a:rPr>
              <a:t>Model the RCS of various objects</a:t>
            </a:r>
          </a:p>
          <a:p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Inter"/>
                <a:ea typeface="Roboto"/>
                <a:cs typeface="Segoe UI"/>
              </a:rPr>
              <a:t>Ensure the objects are detected with minimal false alarms</a:t>
            </a:r>
          </a:p>
          <a:p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Inter"/>
                <a:ea typeface="Roboto"/>
                <a:cs typeface="Segoe UI"/>
              </a:rPr>
              <a:t>Incorporating AI/ML techniques to improve probability of detection as well as localization accuracy</a:t>
            </a:r>
          </a:p>
          <a:p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Inter"/>
                <a:ea typeface="Roboto"/>
                <a:cs typeface="Segoe UI"/>
              </a:rPr>
              <a:t>In future, see option for sensing fusion with non-3GPP elements for improving sensing localization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761503F-C034-4A14-8373-61C5DD3F13E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 lIns="91440" tIns="45720" rIns="91440" bIns="45720" anchor="t"/>
          <a:lstStyle/>
          <a:p>
            <a:r>
              <a:rPr lang="en-US" dirty="0"/>
              <a:t>Integrated Sensing and Communication</a:t>
            </a:r>
            <a:endParaRPr lang="en-IN" dirty="0"/>
          </a:p>
        </p:txBody>
      </p:sp>
      <p:sp>
        <p:nvSpPr>
          <p:cNvPr id="4" name="Text Placeholder 1">
            <a:extLst>
              <a:ext uri="{FF2B5EF4-FFF2-40B4-BE49-F238E27FC236}">
                <a16:creationId xmlns:a16="http://schemas.microsoft.com/office/drawing/2014/main" id="{845085BF-7A08-40BD-AE66-AC3C92FA9B9D}"/>
              </a:ext>
            </a:extLst>
          </p:cNvPr>
          <p:cNvSpPr txBox="1">
            <a:spLocks/>
          </p:cNvSpPr>
          <p:nvPr/>
        </p:nvSpPr>
        <p:spPr>
          <a:xfrm>
            <a:off x="34134" y="720641"/>
            <a:ext cx="7442991" cy="525463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7670B3"/>
              </a:buClr>
              <a:buSzPct val="100000"/>
              <a:buFont typeface="Arial" panose="020B0604020202020204" pitchFamily="34" charset="0"/>
              <a:buChar char="•"/>
              <a:defRPr lang="en-US" sz="18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7670B3"/>
              </a:buClr>
              <a:buSzPct val="100000"/>
              <a:buFont typeface="Wingdings" panose="05000000000000000000" pitchFamily="2" charset="2"/>
              <a:buChar char="§"/>
              <a:defRPr lang="en-US" sz="16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7670B3"/>
              </a:buClr>
              <a:buSzPct val="80000"/>
              <a:buFont typeface="Courier New" panose="02070309020205020404" pitchFamily="49" charset="0"/>
              <a:buChar char="o"/>
              <a:defRPr lang="en-US" sz="14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7670B3"/>
              </a:buClr>
              <a:buSzPct val="100000"/>
              <a:buFont typeface="Arial" panose="020B0604020202020204" pitchFamily="34" charset="0"/>
              <a:buChar char="•"/>
              <a:defRPr sz="1200" kern="1200" baseline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7670B3"/>
              </a:buClr>
              <a:buSzPct val="100000"/>
              <a:buFont typeface="Arial" panose="020B0604020202020204" pitchFamily="34" charset="0"/>
              <a:buChar char="•"/>
              <a:defRPr sz="1000" kern="1200" baseline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>
                <a:solidFill>
                  <a:schemeClr val="accent5">
                    <a:lumMod val="50000"/>
                  </a:schemeClr>
                </a:solidFill>
              </a:rPr>
              <a:t>Enabling joint sensing and communication use case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37F7589-961E-4301-B857-2C334A9AEDBE}"/>
              </a:ext>
            </a:extLst>
          </p:cNvPr>
          <p:cNvSpPr/>
          <p:nvPr/>
        </p:nvSpPr>
        <p:spPr>
          <a:xfrm>
            <a:off x="195981" y="6137359"/>
            <a:ext cx="5591720" cy="40763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91440" tIns="45720" rIns="91440" bIns="45720" rtlCol="0" anchor="ctr"/>
          <a:lstStyle/>
          <a:p>
            <a:r>
              <a:rPr lang="en-US" dirty="0">
                <a:cs typeface="Arial"/>
              </a:rPr>
              <a:t>Impact: RAN, CT, SA</a:t>
            </a:r>
          </a:p>
        </p:txBody>
      </p:sp>
    </p:spTree>
    <p:extLst>
      <p:ext uri="{BB962C8B-B14F-4D97-AF65-F5344CB8AC3E}">
        <p14:creationId xmlns:p14="http://schemas.microsoft.com/office/powerpoint/2010/main" val="3081160079"/>
      </p:ext>
    </p:extLst>
  </p:cSld>
  <p:clrMapOvr>
    <a:masterClrMapping/>
  </p:clrMapOvr>
  <p:transition spd="slow">
    <p:push dir="u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080730-86BF-4E07-61BA-8D4C96CD47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6DC64352-F385-4B4C-501E-E5616898441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54596" y="1169823"/>
            <a:ext cx="5591720" cy="5052451"/>
          </a:xfr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91440" tIns="45720" rIns="91440" bIns="45720" anchor="t"/>
          <a:lstStyle/>
          <a:p>
            <a:pPr marL="0" indent="0" algn="ctr">
              <a:buNone/>
            </a:pPr>
            <a:r>
              <a:rPr lang="en-US" sz="1400" b="1" u="sng" dirty="0">
                <a:latin typeface="+mj-lt"/>
                <a:ea typeface="Roboto"/>
                <a:cs typeface="Segoe UI"/>
              </a:rPr>
              <a:t>Motivation</a:t>
            </a:r>
            <a:endParaRPr lang="en-US" sz="1400" u="sng" dirty="0">
              <a:cs typeface="Segoe UI"/>
            </a:endParaRPr>
          </a:p>
          <a:p>
            <a:pPr marL="0" indent="0">
              <a:buNone/>
              <a:defRPr/>
            </a:pPr>
            <a:r>
              <a:rPr lang="en-US" sz="1400" b="1" dirty="0">
                <a:solidFill>
                  <a:schemeClr val="accent1">
                    <a:lumMod val="50000"/>
                  </a:schemeClr>
                </a:solidFill>
                <a:latin typeface="Arial"/>
                <a:ea typeface="Roboto"/>
                <a:cs typeface="Segoe UI"/>
              </a:rPr>
              <a:t>To utilize state of the art AI/ML based approaches for network optimization</a:t>
            </a:r>
            <a:r>
              <a:rPr lang="en-US" sz="1400" b="1" dirty="0">
                <a:solidFill>
                  <a:srgbClr val="5B9BD5"/>
                </a:solidFill>
                <a:latin typeface="Arial"/>
                <a:ea typeface="Roboto"/>
                <a:cs typeface="Segoe UI"/>
              </a:rPr>
              <a:t>:</a:t>
            </a:r>
            <a:endParaRPr lang="en-US" sz="1400" dirty="0">
              <a:solidFill>
                <a:srgbClr val="5B9BD5"/>
              </a:solidFill>
              <a:cs typeface="Segoe UI"/>
            </a:endParaRPr>
          </a:p>
          <a:p>
            <a:pPr lvl="1">
              <a:spcBef>
                <a:spcPts val="1000"/>
              </a:spcBef>
              <a:tabLst>
                <a:tab pos="457200" algn="l"/>
              </a:tabLst>
            </a:pPr>
            <a:r>
              <a:rPr lang="en-US" sz="1400" dirty="0">
                <a:solidFill>
                  <a:schemeClr val="accent1">
                    <a:lumMod val="50000"/>
                  </a:schemeClr>
                </a:solidFill>
                <a:latin typeface="Arial"/>
                <a:ea typeface="Roboto"/>
                <a:cs typeface="Segoe UI"/>
              </a:rPr>
              <a:t>Leverage cloud-native technologies to provide contextualized, on-demand network data</a:t>
            </a:r>
          </a:p>
          <a:p>
            <a:pPr lvl="1">
              <a:spcBef>
                <a:spcPts val="1000"/>
              </a:spcBef>
              <a:tabLst>
                <a:tab pos="457200" algn="l"/>
              </a:tabLst>
            </a:pPr>
            <a:r>
              <a:rPr lang="en-US" sz="1400" dirty="0">
                <a:solidFill>
                  <a:schemeClr val="accent1">
                    <a:lumMod val="50000"/>
                  </a:schemeClr>
                </a:solidFill>
                <a:latin typeface="Arial"/>
                <a:ea typeface="Roboto"/>
                <a:cs typeface="Segoe UI"/>
              </a:rPr>
              <a:t>Utilizing state-of-the art AI/ML techniques for optimization that result in increased spectrum efficiency, </a:t>
            </a:r>
            <a:r>
              <a:rPr lang="en-US" sz="1400" dirty="0" err="1">
                <a:solidFill>
                  <a:schemeClr val="accent1">
                    <a:lumMod val="50000"/>
                  </a:schemeClr>
                </a:solidFill>
                <a:latin typeface="Arial"/>
                <a:ea typeface="Roboto"/>
                <a:cs typeface="Segoe UI"/>
              </a:rPr>
              <a:t>QoE</a:t>
            </a:r>
            <a:r>
              <a:rPr lang="en-US" sz="1400" dirty="0">
                <a:solidFill>
                  <a:schemeClr val="accent1">
                    <a:lumMod val="50000"/>
                  </a:schemeClr>
                </a:solidFill>
                <a:latin typeface="Arial"/>
                <a:ea typeface="Roboto"/>
                <a:cs typeface="Segoe UI"/>
              </a:rPr>
              <a:t>, with reliability, security, trust and reduced energy consumption.</a:t>
            </a:r>
          </a:p>
          <a:p>
            <a:pPr marL="0" indent="0">
              <a:buNone/>
              <a:tabLst>
                <a:tab pos="457200" algn="l"/>
              </a:tabLst>
            </a:pPr>
            <a:r>
              <a:rPr lang="en-US" sz="1400" b="1" dirty="0">
                <a:solidFill>
                  <a:schemeClr val="accent1">
                    <a:lumMod val="50000"/>
                  </a:schemeClr>
                </a:solidFill>
                <a:latin typeface="Arial"/>
                <a:ea typeface="Roboto"/>
                <a:cs typeface="Segoe UI"/>
              </a:rPr>
              <a:t>Aspects which needs to be tackled in 6G: </a:t>
            </a:r>
            <a:endParaRPr lang="en-US" sz="1400" dirty="0">
              <a:solidFill>
                <a:schemeClr val="accent1">
                  <a:lumMod val="50000"/>
                </a:schemeClr>
              </a:solidFill>
              <a:cs typeface="Segoe UI"/>
            </a:endParaRPr>
          </a:p>
          <a:p>
            <a:pPr lvl="1">
              <a:spcBef>
                <a:spcPts val="1000"/>
              </a:spcBef>
              <a:tabLst>
                <a:tab pos="457200" algn="l"/>
              </a:tabLst>
            </a:pPr>
            <a:r>
              <a:rPr lang="en-US" sz="1400" dirty="0" err="1">
                <a:solidFill>
                  <a:schemeClr val="accent1">
                    <a:lumMod val="50000"/>
                  </a:schemeClr>
                </a:solidFill>
                <a:latin typeface="Arial"/>
                <a:ea typeface="Roboto"/>
                <a:cs typeface="Segoe UI"/>
              </a:rPr>
              <a:t>HetNets</a:t>
            </a:r>
            <a:r>
              <a:rPr lang="en-US" sz="1400" dirty="0">
                <a:solidFill>
                  <a:schemeClr val="accent1">
                    <a:lumMod val="50000"/>
                  </a:schemeClr>
                </a:solidFill>
                <a:latin typeface="Arial"/>
                <a:ea typeface="Roboto"/>
                <a:cs typeface="Segoe UI"/>
              </a:rPr>
              <a:t> with disparate data types</a:t>
            </a:r>
            <a:endParaRPr lang="en-US" sz="1400" dirty="0">
              <a:solidFill>
                <a:schemeClr val="accent1">
                  <a:lumMod val="50000"/>
                </a:schemeClr>
              </a:solidFill>
              <a:cs typeface="Segoe UI"/>
            </a:endParaRPr>
          </a:p>
          <a:p>
            <a:pPr lvl="1">
              <a:tabLst>
                <a:tab pos="457200" algn="l"/>
              </a:tabLst>
            </a:pPr>
            <a:r>
              <a:rPr lang="en-US" sz="1400" dirty="0">
                <a:solidFill>
                  <a:schemeClr val="accent1">
                    <a:lumMod val="50000"/>
                  </a:schemeClr>
                </a:solidFill>
                <a:latin typeface="Arial"/>
                <a:ea typeface="Roboto"/>
                <a:cs typeface="Segoe UI"/>
              </a:rPr>
              <a:t>Volume and velocity of data </a:t>
            </a:r>
            <a:endParaRPr lang="en-US" sz="1400" dirty="0">
              <a:solidFill>
                <a:schemeClr val="accent1">
                  <a:lumMod val="50000"/>
                </a:schemeClr>
              </a:solidFill>
              <a:cs typeface="Segoe UI"/>
            </a:endParaRPr>
          </a:p>
          <a:p>
            <a:pPr lvl="1">
              <a:spcBef>
                <a:spcPts val="1000"/>
              </a:spcBef>
              <a:tabLst>
                <a:tab pos="457200" algn="l"/>
              </a:tabLst>
            </a:pPr>
            <a:r>
              <a:rPr lang="en-US" sz="1400" dirty="0">
                <a:solidFill>
                  <a:schemeClr val="accent1">
                    <a:lumMod val="50000"/>
                  </a:schemeClr>
                </a:solidFill>
                <a:latin typeface="Arial"/>
                <a:ea typeface="Roboto"/>
                <a:cs typeface="Segoe UI"/>
              </a:rPr>
              <a:t>Zero / low-touch deployment</a:t>
            </a:r>
            <a:endParaRPr lang="en-US" sz="1400" dirty="0">
              <a:solidFill>
                <a:schemeClr val="accent1">
                  <a:lumMod val="50000"/>
                </a:schemeClr>
              </a:solidFill>
            </a:endParaRPr>
          </a:p>
          <a:p>
            <a:pPr lvl="1">
              <a:spcBef>
                <a:spcPts val="1000"/>
              </a:spcBef>
              <a:tabLst>
                <a:tab pos="457200" algn="l"/>
              </a:tabLst>
            </a:pPr>
            <a:r>
              <a:rPr lang="en-US" sz="1400" dirty="0">
                <a:solidFill>
                  <a:schemeClr val="accent1">
                    <a:lumMod val="50000"/>
                  </a:schemeClr>
                </a:solidFill>
                <a:latin typeface="Arial"/>
                <a:ea typeface="Roboto"/>
                <a:cs typeface="Segoe UI"/>
              </a:rPr>
              <a:t>Agile and adaptable to varying network topologies.</a:t>
            </a:r>
            <a:endParaRPr lang="en-US" sz="1400" dirty="0">
              <a:solidFill>
                <a:schemeClr val="accent1">
                  <a:lumMod val="50000"/>
                </a:schemeClr>
              </a:solidFill>
              <a:cs typeface="Segoe UI"/>
            </a:endParaRPr>
          </a:p>
          <a:p>
            <a:pPr lvl="1">
              <a:spcBef>
                <a:spcPts val="1000"/>
              </a:spcBef>
              <a:tabLst>
                <a:tab pos="457200" algn="l"/>
              </a:tabLst>
            </a:pPr>
            <a:r>
              <a:rPr lang="en-US" sz="1400" dirty="0">
                <a:solidFill>
                  <a:schemeClr val="accent1">
                    <a:lumMod val="50000"/>
                  </a:schemeClr>
                </a:solidFill>
                <a:latin typeface="Arial"/>
                <a:ea typeface="Roboto"/>
                <a:cs typeface="Segoe UI"/>
              </a:rPr>
              <a:t>Intent based / declarative workflows enabling quick, no-code use case definition</a:t>
            </a:r>
          </a:p>
          <a:p>
            <a:pPr lvl="1">
              <a:spcBef>
                <a:spcPts val="1000"/>
              </a:spcBef>
              <a:tabLst>
                <a:tab pos="457200" algn="l"/>
              </a:tabLst>
            </a:pPr>
            <a:r>
              <a:rPr lang="en-US" sz="1400" dirty="0">
                <a:solidFill>
                  <a:schemeClr val="accent1">
                    <a:lumMod val="50000"/>
                  </a:schemeClr>
                </a:solidFill>
                <a:latin typeface="Arial"/>
                <a:ea typeface="Roboto"/>
                <a:cs typeface="Segoe UI"/>
              </a:rPr>
              <a:t>Encourage </a:t>
            </a:r>
            <a:r>
              <a:rPr lang="en-US" sz="1400" dirty="0" err="1">
                <a:solidFill>
                  <a:schemeClr val="accent1">
                    <a:lumMod val="50000"/>
                  </a:schemeClr>
                </a:solidFill>
                <a:latin typeface="Arial"/>
                <a:ea typeface="Roboto"/>
                <a:cs typeface="Segoe UI"/>
              </a:rPr>
              <a:t>EdgeAI</a:t>
            </a:r>
            <a:endParaRPr lang="en-US" sz="1400" dirty="0">
              <a:solidFill>
                <a:schemeClr val="accent1">
                  <a:lumMod val="50000"/>
                </a:schemeClr>
              </a:solidFill>
              <a:latin typeface="Arial"/>
              <a:cs typeface="Segoe UI"/>
            </a:endParaRP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C19DF94-561B-E655-F154-0BEEEFBBFD3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034230" y="1178892"/>
            <a:ext cx="6010746" cy="5057759"/>
          </a:xfr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91440" tIns="45720" rIns="91440" bIns="45720" anchor="t">
            <a:noAutofit/>
          </a:bodyPr>
          <a:lstStyle/>
          <a:p>
            <a:pPr marL="0" indent="0" algn="ctr">
              <a:lnSpc>
                <a:spcPct val="110000"/>
              </a:lnSpc>
              <a:buSzPts val="1000"/>
              <a:buNone/>
              <a:tabLst>
                <a:tab pos="914400" algn="l"/>
              </a:tabLst>
            </a:pPr>
            <a:r>
              <a:rPr lang="en-US" sz="1400" b="1" u="sng" dirty="0">
                <a:effectLst/>
                <a:latin typeface="+mj-lt"/>
                <a:ea typeface="Times New Roman" panose="02020603050405020304" pitchFamily="18" charset="0"/>
                <a:cs typeface="Times New Roman"/>
              </a:rPr>
              <a:t>Proposal</a:t>
            </a:r>
          </a:p>
          <a:p>
            <a:pPr marL="285750" lvl="1" indent="-285750">
              <a:spcBef>
                <a:spcPts val="1000"/>
              </a:spcBef>
              <a:tabLst>
                <a:tab pos="457200" algn="l"/>
              </a:tabLst>
            </a:pPr>
            <a:r>
              <a:rPr lang="en-US" sz="1400" b="1" dirty="0">
                <a:solidFill>
                  <a:schemeClr val="accent1">
                    <a:lumMod val="50000"/>
                  </a:schemeClr>
                </a:solidFill>
                <a:latin typeface="Arial"/>
                <a:ea typeface="Roboto"/>
                <a:cs typeface="Segoe UI"/>
              </a:rPr>
              <a:t>Unified data-ingestion and exposure framework: </a:t>
            </a:r>
          </a:p>
          <a:p>
            <a:pPr lvl="1">
              <a:spcBef>
                <a:spcPts val="1000"/>
              </a:spcBef>
              <a:tabLst>
                <a:tab pos="457200" algn="l"/>
              </a:tabLst>
            </a:pPr>
            <a:r>
              <a:rPr lang="en-US" sz="1400" dirty="0">
                <a:solidFill>
                  <a:schemeClr val="accent1">
                    <a:lumMod val="50000"/>
                  </a:schemeClr>
                </a:solidFill>
                <a:latin typeface="Arial"/>
                <a:ea typeface="Roboto"/>
                <a:cs typeface="Segoe UI"/>
              </a:rPr>
              <a:t>A single cloud-native workflow that works across all heterogeneous technologies with disparate data-types.</a:t>
            </a:r>
            <a:endParaRPr lang="en-US" sz="1400" dirty="0">
              <a:solidFill>
                <a:schemeClr val="accent1">
                  <a:lumMod val="50000"/>
                </a:schemeClr>
              </a:solidFill>
              <a:latin typeface="Arial"/>
            </a:endParaRPr>
          </a:p>
          <a:p>
            <a:pPr lvl="1">
              <a:spcBef>
                <a:spcPts val="1000"/>
              </a:spcBef>
              <a:buFont typeface="Wingdings" panose="020B0604020202020204" pitchFamily="34" charset="0"/>
              <a:buChar char="§"/>
              <a:tabLst>
                <a:tab pos="457200" algn="l"/>
              </a:tabLst>
            </a:pPr>
            <a:r>
              <a:rPr lang="en-US" sz="1400" dirty="0">
                <a:solidFill>
                  <a:schemeClr val="accent1">
                    <a:lumMod val="50000"/>
                  </a:schemeClr>
                </a:solidFill>
                <a:latin typeface="Arial"/>
                <a:ea typeface="Roboto"/>
                <a:cs typeface="Segoe UI"/>
              </a:rPr>
              <a:t>Provides ability to introduce exogenous data for better contextual understanding (earthquake / special event notifications) </a:t>
            </a:r>
            <a:endParaRPr lang="en-US" sz="1400" dirty="0">
              <a:solidFill>
                <a:schemeClr val="accent1">
                  <a:lumMod val="50000"/>
                </a:schemeClr>
              </a:solidFill>
              <a:latin typeface="Arial"/>
            </a:endParaRPr>
          </a:p>
          <a:p>
            <a:pPr lvl="1">
              <a:spcBef>
                <a:spcPts val="1000"/>
              </a:spcBef>
              <a:buFont typeface="Wingdings" panose="020B0604020202020204" pitchFamily="34" charset="0"/>
              <a:buChar char="§"/>
              <a:tabLst>
                <a:tab pos="457200" algn="l"/>
              </a:tabLst>
            </a:pPr>
            <a:r>
              <a:rPr lang="en-US" sz="1400" dirty="0">
                <a:solidFill>
                  <a:schemeClr val="accent1">
                    <a:lumMod val="50000"/>
                  </a:schemeClr>
                </a:solidFill>
                <a:latin typeface="Arial"/>
                <a:ea typeface="Roboto"/>
                <a:cs typeface="Segoe UI"/>
              </a:rPr>
              <a:t>Contextualize disparate data-types: </a:t>
            </a:r>
            <a:r>
              <a:rPr lang="en-US" sz="1400" dirty="0">
                <a:solidFill>
                  <a:schemeClr val="accent1">
                    <a:lumMod val="50000"/>
                  </a:schemeClr>
                </a:solidFill>
                <a:latin typeface="Arial"/>
                <a:ea typeface="Roboto"/>
                <a:cs typeface="Arial"/>
              </a:rPr>
              <a:t>A unified interface that provides data on-demand via API driven data-exposure function</a:t>
            </a:r>
            <a:endParaRPr lang="en-US" sz="1400" dirty="0">
              <a:solidFill>
                <a:schemeClr val="accent1">
                  <a:lumMod val="50000"/>
                </a:schemeClr>
              </a:solidFill>
              <a:latin typeface="Arial"/>
            </a:endParaRPr>
          </a:p>
          <a:p>
            <a:pPr marL="285750" lvl="1" indent="-285750">
              <a:spcBef>
                <a:spcPts val="1000"/>
              </a:spcBef>
              <a:tabLst>
                <a:tab pos="457200" algn="l"/>
              </a:tabLst>
            </a:pPr>
            <a:r>
              <a:rPr lang="en-US" sz="1400" b="1" dirty="0">
                <a:solidFill>
                  <a:schemeClr val="accent1">
                    <a:lumMod val="50000"/>
                  </a:schemeClr>
                </a:solidFill>
                <a:latin typeface="Arial"/>
                <a:ea typeface="Roboto"/>
                <a:cs typeface="Segoe UI"/>
              </a:rPr>
              <a:t>Intent driven agentic AI : </a:t>
            </a:r>
          </a:p>
          <a:p>
            <a:pPr lvl="1">
              <a:spcBef>
                <a:spcPts val="1000"/>
              </a:spcBef>
              <a:buFont typeface="Wingdings" panose="020B0604020202020204" pitchFamily="34" charset="0"/>
              <a:buChar char="§"/>
              <a:tabLst>
                <a:tab pos="457200" algn="l"/>
              </a:tabLst>
            </a:pPr>
            <a:r>
              <a:rPr lang="en-US" sz="1400" dirty="0">
                <a:solidFill>
                  <a:schemeClr val="accent1">
                    <a:lumMod val="50000"/>
                  </a:schemeClr>
                </a:solidFill>
                <a:latin typeface="Arial"/>
                <a:ea typeface="Roboto"/>
                <a:cs typeface="Segoe UI"/>
              </a:rPr>
              <a:t>Agentic AI that can be invoked by declarative policies or via </a:t>
            </a:r>
            <a:r>
              <a:rPr lang="en-US" sz="1400" dirty="0" err="1">
                <a:solidFill>
                  <a:schemeClr val="accent1">
                    <a:lumMod val="50000"/>
                  </a:schemeClr>
                </a:solidFill>
                <a:latin typeface="Arial"/>
                <a:ea typeface="Roboto"/>
                <a:cs typeface="Segoe UI"/>
              </a:rPr>
              <a:t>GenAI</a:t>
            </a:r>
            <a:r>
              <a:rPr lang="en-US" sz="1400" dirty="0">
                <a:solidFill>
                  <a:schemeClr val="accent1">
                    <a:lumMod val="50000"/>
                  </a:schemeClr>
                </a:solidFill>
                <a:latin typeface="Arial"/>
                <a:ea typeface="Roboto"/>
                <a:cs typeface="Segoe UI"/>
              </a:rPr>
              <a:t>-style chat-based client.</a:t>
            </a:r>
            <a:endParaRPr lang="en-US" sz="1400" dirty="0">
              <a:solidFill>
                <a:schemeClr val="accent1">
                  <a:lumMod val="50000"/>
                </a:schemeClr>
              </a:solidFill>
            </a:endParaRPr>
          </a:p>
          <a:p>
            <a:pPr marL="285750" lvl="1" indent="-285750">
              <a:spcBef>
                <a:spcPts val="1000"/>
              </a:spcBef>
              <a:tabLst>
                <a:tab pos="457200" algn="l"/>
              </a:tabLst>
            </a:pPr>
            <a:r>
              <a:rPr lang="en-US" sz="1400" b="1" dirty="0">
                <a:solidFill>
                  <a:schemeClr val="accent1">
                    <a:lumMod val="50000"/>
                  </a:schemeClr>
                </a:solidFill>
                <a:latin typeface="Arial"/>
                <a:ea typeface="Roboto"/>
                <a:cs typeface="Segoe UI"/>
              </a:rPr>
              <a:t>Study on use of LLMs for </a:t>
            </a:r>
          </a:p>
          <a:p>
            <a:pPr marL="285750" lvl="1" indent="-285750">
              <a:spcBef>
                <a:spcPts val="1000"/>
              </a:spcBef>
              <a:tabLst>
                <a:tab pos="457200" algn="l"/>
              </a:tabLst>
            </a:pPr>
            <a:r>
              <a:rPr lang="en-US" sz="1400" b="1" dirty="0">
                <a:solidFill>
                  <a:schemeClr val="accent1">
                    <a:lumMod val="50000"/>
                  </a:schemeClr>
                </a:solidFill>
                <a:latin typeface="Arial"/>
                <a:ea typeface="Roboto"/>
                <a:cs typeface="Segoe UI"/>
              </a:rPr>
              <a:t>Study on multi-agent ensembles for multi-objective optimization.</a:t>
            </a:r>
          </a:p>
          <a:p>
            <a:pPr marL="285750" lvl="1" indent="-285750">
              <a:spcBef>
                <a:spcPts val="1000"/>
              </a:spcBef>
              <a:tabLst>
                <a:tab pos="457200" algn="l"/>
              </a:tabLst>
            </a:pPr>
            <a:r>
              <a:rPr lang="en-US" sz="1400" b="1" dirty="0">
                <a:solidFill>
                  <a:schemeClr val="accent1">
                    <a:lumMod val="50000"/>
                  </a:schemeClr>
                </a:solidFill>
                <a:latin typeface="Arial"/>
                <a:ea typeface="Roboto"/>
                <a:cs typeface="Segoe UI"/>
              </a:rPr>
              <a:t>Study on Federated and Distributed learning for model generalization, data privacy, reduction in footprint and latency.</a:t>
            </a:r>
            <a:endParaRPr lang="en-US" dirty="0">
              <a:solidFill>
                <a:schemeClr val="accent1">
                  <a:lumMod val="50000"/>
                </a:schemeClr>
              </a:solidFill>
            </a:endParaRPr>
          </a:p>
          <a:p>
            <a:pPr marL="285750" lvl="1" indent="-285750">
              <a:spcBef>
                <a:spcPts val="1000"/>
              </a:spcBef>
              <a:tabLst>
                <a:tab pos="457200" algn="l"/>
              </a:tabLst>
            </a:pPr>
            <a:endParaRPr lang="en-US" sz="1400" b="1" dirty="0">
              <a:solidFill>
                <a:schemeClr val="accent1">
                  <a:lumMod val="50000"/>
                </a:schemeClr>
              </a:solidFill>
            </a:endParaRPr>
          </a:p>
          <a:p>
            <a:pPr lvl="1">
              <a:spcBef>
                <a:spcPts val="1000"/>
              </a:spcBef>
              <a:buFont typeface="Wingdings" panose="020B0604020202020204" pitchFamily="34" charset="0"/>
              <a:tabLst>
                <a:tab pos="457200" algn="l"/>
              </a:tabLst>
            </a:pPr>
            <a:endParaRPr lang="en-US" sz="1400" dirty="0">
              <a:solidFill>
                <a:srgbClr val="1F4E79"/>
              </a:solidFill>
            </a:endParaRPr>
          </a:p>
          <a:p>
            <a:pPr lvl="1">
              <a:spcBef>
                <a:spcPts val="1000"/>
              </a:spcBef>
              <a:buFont typeface="Wingdings" panose="020B0604020202020204" pitchFamily="34" charset="0"/>
              <a:tabLst>
                <a:tab pos="457200" algn="l"/>
              </a:tabLst>
            </a:pPr>
            <a:endParaRPr lang="en-US" sz="1400" dirty="0">
              <a:solidFill>
                <a:srgbClr val="1F4E79"/>
              </a:solidFill>
            </a:endParaRPr>
          </a:p>
          <a:p>
            <a:pPr lvl="1">
              <a:tabLst>
                <a:tab pos="457200" algn="l"/>
              </a:tabLst>
            </a:pPr>
            <a:endParaRPr lang="en-US" sz="1400" dirty="0">
              <a:solidFill>
                <a:srgbClr val="1F4E79"/>
              </a:solidFill>
            </a:endParaRPr>
          </a:p>
          <a:p>
            <a:pPr>
              <a:lnSpc>
                <a:spcPct val="100000"/>
              </a:lnSpc>
              <a:tabLst>
                <a:tab pos="457200" algn="l"/>
              </a:tabLst>
            </a:pPr>
            <a:endParaRPr lang="en-US" sz="1400" dirty="0">
              <a:solidFill>
                <a:srgbClr val="000000"/>
              </a:solidFill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A92E401-995C-E1CC-155C-DB9DBF12A7A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30233" y="110263"/>
            <a:ext cx="12061767" cy="525463"/>
          </a:xfrm>
        </p:spPr>
        <p:txBody>
          <a:bodyPr lIns="91440" tIns="45720" rIns="91440" bIns="45720" anchor="t"/>
          <a:lstStyle/>
          <a:p>
            <a:r>
              <a:rPr lang="en-US">
                <a:latin typeface="Segoe UI"/>
                <a:cs typeface="Segoe UI"/>
              </a:rPr>
              <a:t>AI enabled Network optimization</a:t>
            </a:r>
            <a:endParaRPr lang="en-US"/>
          </a:p>
        </p:txBody>
      </p:sp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C065AB2E-F752-493D-A5AD-E860C0554D47}"/>
              </a:ext>
            </a:extLst>
          </p:cNvPr>
          <p:cNvSpPr txBox="1">
            <a:spLocks/>
          </p:cNvSpPr>
          <p:nvPr/>
        </p:nvSpPr>
        <p:spPr>
          <a:xfrm>
            <a:off x="147024" y="747655"/>
            <a:ext cx="5591720" cy="525463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7670B3"/>
              </a:buClr>
              <a:buSzPct val="100000"/>
              <a:buFont typeface="Arial" panose="020B0604020202020204" pitchFamily="34" charset="0"/>
              <a:buChar char="•"/>
              <a:defRPr lang="en-US" sz="18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7670B3"/>
              </a:buClr>
              <a:buSzPct val="100000"/>
              <a:buFont typeface="Wingdings" panose="05000000000000000000" pitchFamily="2" charset="2"/>
              <a:buChar char="§"/>
              <a:defRPr lang="en-US" sz="16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7670B3"/>
              </a:buClr>
              <a:buSzPct val="80000"/>
              <a:buFont typeface="Courier New" panose="02070309020205020404" pitchFamily="49" charset="0"/>
              <a:buChar char="o"/>
              <a:defRPr lang="en-US" sz="14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7670B3"/>
              </a:buClr>
              <a:buSzPct val="100000"/>
              <a:buFont typeface="Arial" panose="020B0604020202020204" pitchFamily="34" charset="0"/>
              <a:buChar char="•"/>
              <a:defRPr sz="1200" kern="1200" baseline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7670B3"/>
              </a:buClr>
              <a:buSzPct val="100000"/>
              <a:buFont typeface="Arial" panose="020B0604020202020204" pitchFamily="34" charset="0"/>
              <a:buChar char="•"/>
              <a:defRPr sz="1000" kern="1200" baseline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i="0">
                <a:solidFill>
                  <a:schemeClr val="accent5">
                    <a:lumMod val="50000"/>
                  </a:schemeClr>
                </a:solidFill>
                <a:effectLst/>
                <a:latin typeface="Arial" panose="020B0604020202020204" pitchFamily="34" charset="0"/>
              </a:rPr>
              <a:t>Enabling AI for Network design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sz="2000" b="1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8A9AC62-B2F8-4AB6-8F9A-39555B7E83E8}"/>
              </a:ext>
            </a:extLst>
          </p:cNvPr>
          <p:cNvSpPr/>
          <p:nvPr/>
        </p:nvSpPr>
        <p:spPr>
          <a:xfrm>
            <a:off x="254596" y="6222274"/>
            <a:ext cx="5591720" cy="40763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91440" tIns="45720" rIns="91440" bIns="45720" rtlCol="0" anchor="ctr"/>
          <a:lstStyle/>
          <a:p>
            <a:r>
              <a:rPr lang="en-US" dirty="0">
                <a:cs typeface="Arial"/>
              </a:rPr>
              <a:t>Impact: RAN, CT, SA</a:t>
            </a:r>
          </a:p>
        </p:txBody>
      </p:sp>
    </p:spTree>
    <p:extLst>
      <p:ext uri="{BB962C8B-B14F-4D97-AF65-F5344CB8AC3E}">
        <p14:creationId xmlns:p14="http://schemas.microsoft.com/office/powerpoint/2010/main" val="4095645631"/>
      </p:ext>
    </p:extLst>
  </p:cSld>
  <p:clrMapOvr>
    <a:masterClrMapping/>
  </p:clrMapOvr>
  <p:transition spd="slow">
    <p:push dir="u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CB6B2D-CCE2-6172-0010-66F22FC869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047688AD-C04D-44FD-8A45-23F76B22D23D}"/>
              </a:ext>
            </a:extLst>
          </p:cNvPr>
          <p:cNvSpPr/>
          <p:nvPr/>
        </p:nvSpPr>
        <p:spPr>
          <a:xfrm>
            <a:off x="195981" y="6197325"/>
            <a:ext cx="5591720" cy="40763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91440" tIns="45720" rIns="91440" bIns="45720" rtlCol="0" anchor="ctr"/>
          <a:lstStyle/>
          <a:p>
            <a:r>
              <a:rPr lang="en-US" dirty="0">
                <a:cs typeface="Arial"/>
              </a:rPr>
              <a:t>Impact: RAN, SA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1C5047EB-8E57-0334-B30F-894E356B503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95981" y="1246104"/>
            <a:ext cx="5591720" cy="4951221"/>
          </a:xfr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91440" tIns="45720" rIns="91440" bIns="45720" anchor="t"/>
          <a:lstStyle/>
          <a:p>
            <a:pPr marL="0" indent="0" algn="ctr">
              <a:buNone/>
            </a:pPr>
            <a:r>
              <a:rPr lang="en-US" b="1" u="sng" dirty="0">
                <a:latin typeface="Calibri"/>
                <a:ea typeface="Calibri"/>
                <a:cs typeface="Calibri"/>
              </a:rPr>
              <a:t>Motivation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7670B3"/>
              </a:buClr>
              <a:buSzPct val="100000"/>
              <a:buFont typeface="Arial" panose="020B0604020202020204" pitchFamily="34" charset="0"/>
              <a:buNone/>
              <a:tabLst/>
              <a:defRPr/>
            </a:pPr>
            <a:r>
              <a:rPr lang="en-US" sz="1600" b="1" dirty="0">
                <a:solidFill>
                  <a:schemeClr val="accent1">
                    <a:lumMod val="50000"/>
                  </a:schemeClr>
                </a:solidFill>
                <a:latin typeface="Calibri"/>
                <a:ea typeface="Calibri"/>
                <a:cs typeface="Calibri"/>
              </a:rPr>
              <a:t>Network energy savings was studied and specified in 5G in Release 18 and release 18:</a:t>
            </a:r>
          </a:p>
          <a:p>
            <a:pPr marL="228600" lvl="1">
              <a:spcBef>
                <a:spcPts val="1000"/>
              </a:spcBef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1800" dirty="0">
                <a:solidFill>
                  <a:schemeClr val="accent1">
                    <a:lumMod val="50000"/>
                  </a:schemeClr>
                </a:solidFill>
                <a:latin typeface="Calibri"/>
                <a:ea typeface="Calibri"/>
                <a:cs typeface="Calibri"/>
              </a:rPr>
              <a:t>NES techniques were developed as an afterthought in later stage of 5G resulting in reduced support for large UE footprint (due to issues in supporting legacy UEs).</a:t>
            </a:r>
          </a:p>
          <a:p>
            <a:pPr marL="228600" lvl="1">
              <a:spcBef>
                <a:spcPts val="1000"/>
              </a:spcBef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1800" dirty="0">
                <a:solidFill>
                  <a:schemeClr val="accent1">
                    <a:lumMod val="50000"/>
                  </a:schemeClr>
                </a:solidFill>
                <a:latin typeface="Calibri"/>
                <a:ea typeface="Calibri"/>
                <a:cs typeface="Calibri"/>
              </a:rPr>
              <a:t>Enhancement restricted to Low Load scenarios</a:t>
            </a:r>
          </a:p>
          <a:p>
            <a:pPr marL="0" marR="0" lvl="0" indent="0">
              <a:buNone/>
              <a:tabLst>
                <a:tab pos="457200" algn="l"/>
              </a:tabLst>
            </a:pPr>
            <a:r>
              <a:rPr lang="en-US" b="1" dirty="0">
                <a:solidFill>
                  <a:schemeClr val="accent1">
                    <a:lumMod val="50000"/>
                  </a:schemeClr>
                </a:solidFill>
                <a:latin typeface="Calibri"/>
                <a:ea typeface="Calibri"/>
                <a:cs typeface="Calibri"/>
              </a:rPr>
              <a:t>Aspects which needs to be tackled in 6G: </a:t>
            </a:r>
          </a:p>
          <a:p>
            <a:pPr marL="228600" lvl="1">
              <a:spcBef>
                <a:spcPts val="1000"/>
              </a:spcBef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1800" dirty="0">
                <a:solidFill>
                  <a:schemeClr val="accent1">
                    <a:lumMod val="50000"/>
                  </a:schemeClr>
                </a:solidFill>
                <a:latin typeface="Calibri"/>
                <a:ea typeface="Calibri"/>
                <a:cs typeface="Calibri"/>
              </a:rPr>
              <a:t>Medium and High Load Scenarios,</a:t>
            </a:r>
          </a:p>
          <a:p>
            <a:pPr marL="228600" lvl="1">
              <a:spcBef>
                <a:spcPts val="1000"/>
              </a:spcBef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1800" dirty="0">
                <a:solidFill>
                  <a:schemeClr val="accent1">
                    <a:lumMod val="50000"/>
                  </a:schemeClr>
                </a:solidFill>
                <a:latin typeface="Calibri"/>
                <a:ea typeface="Calibri"/>
                <a:cs typeface="Calibri"/>
              </a:rPr>
              <a:t>Enhanced waveform efficiency, </a:t>
            </a:r>
          </a:p>
          <a:p>
            <a:pPr marL="228600" lvl="1">
              <a:spcBef>
                <a:spcPts val="1000"/>
              </a:spcBef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1800" dirty="0">
                <a:solidFill>
                  <a:schemeClr val="accent1">
                    <a:lumMod val="50000"/>
                  </a:schemeClr>
                </a:solidFill>
                <a:latin typeface="Calibri"/>
                <a:ea typeface="Calibri"/>
                <a:cs typeface="Calibri"/>
              </a:rPr>
              <a:t>Improved resource allocation strategies</a:t>
            </a:r>
          </a:p>
          <a:p>
            <a:pPr marL="228600" lvl="1">
              <a:spcBef>
                <a:spcPts val="1000"/>
              </a:spcBef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1800" dirty="0">
                <a:solidFill>
                  <a:schemeClr val="accent1">
                    <a:lumMod val="50000"/>
                  </a:schemeClr>
                </a:solidFill>
                <a:latin typeface="Calibri"/>
                <a:ea typeface="Calibri"/>
                <a:cs typeface="Calibri"/>
              </a:rPr>
              <a:t>Seamless network reconfiguration</a:t>
            </a:r>
          </a:p>
          <a:p>
            <a:pPr marL="228600" lvl="1">
              <a:spcBef>
                <a:spcPts val="1000"/>
              </a:spcBef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1800" dirty="0">
                <a:solidFill>
                  <a:schemeClr val="accent1">
                    <a:lumMod val="50000"/>
                  </a:schemeClr>
                </a:solidFill>
                <a:latin typeface="Calibri"/>
                <a:ea typeface="Calibri"/>
                <a:cs typeface="Calibri"/>
              </a:rPr>
              <a:t>Exploitation of Spatial and Temporal Distribution of UE.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5A20F3F-4393-6C80-C2EC-CADD96980CD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980923" y="1246104"/>
            <a:ext cx="5915414" cy="4951221"/>
          </a:xfr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91440" tIns="45720" rIns="91440" bIns="45720" anchor="t">
            <a:noAutofit/>
          </a:bodyPr>
          <a:lstStyle/>
          <a:p>
            <a:pPr marL="0" indent="0" algn="ctr">
              <a:lnSpc>
                <a:spcPct val="110000"/>
              </a:lnSpc>
              <a:buSzPts val="1000"/>
              <a:buNone/>
              <a:tabLst>
                <a:tab pos="914400" algn="l"/>
              </a:tabLst>
            </a:pPr>
            <a:r>
              <a:rPr lang="en-US" sz="1600" b="1" u="sng" dirty="0">
                <a:effectLst/>
                <a:latin typeface="Calibri"/>
                <a:ea typeface="Calibri"/>
                <a:cs typeface="Calibri"/>
              </a:rPr>
              <a:t>Proposal</a:t>
            </a:r>
          </a:p>
          <a:p>
            <a:pPr marL="228600" lvl="1">
              <a:spcBef>
                <a:spcPts val="1000"/>
              </a:spcBef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b="1" dirty="0">
                <a:solidFill>
                  <a:schemeClr val="accent1">
                    <a:lumMod val="50000"/>
                  </a:schemeClr>
                </a:solidFill>
                <a:latin typeface="Calibri"/>
                <a:ea typeface="Calibri"/>
                <a:cs typeface="Calibri"/>
              </a:rPr>
              <a:t>Enhanced Power Control Mechanisms: </a:t>
            </a:r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Calibri"/>
                <a:ea typeface="Calibri"/>
                <a:cs typeface="Calibri"/>
              </a:rPr>
              <a:t>Study frameworks for fine-grained transmission power adjustments and power-efficient antenna configurations.</a:t>
            </a:r>
          </a:p>
          <a:p>
            <a:pPr marL="228600" lvl="1">
              <a:spcBef>
                <a:spcPts val="1000"/>
              </a:spcBef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b="1" dirty="0">
                <a:solidFill>
                  <a:schemeClr val="accent1">
                    <a:lumMod val="50000"/>
                  </a:schemeClr>
                </a:solidFill>
                <a:latin typeface="Calibri"/>
                <a:ea typeface="Calibri"/>
                <a:cs typeface="Calibri"/>
              </a:rPr>
              <a:t>Study Energy-Efficient Waveforms for:</a:t>
            </a:r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Calibri"/>
                <a:ea typeface="Calibri"/>
                <a:cs typeface="Calibri"/>
              </a:rPr>
              <a:t> </a:t>
            </a:r>
          </a:p>
          <a:p>
            <a:pPr marL="800100" lvl="2">
              <a:spcBef>
                <a:spcPts val="1000"/>
              </a:spcBef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1600" dirty="0">
                <a:solidFill>
                  <a:schemeClr val="accent1">
                    <a:lumMod val="50000"/>
                  </a:schemeClr>
                </a:solidFill>
                <a:latin typeface="Calibri"/>
                <a:ea typeface="Calibri"/>
                <a:cs typeface="Calibri"/>
              </a:rPr>
              <a:t>Optimized Modulation Schemes to balance spectral efficiency, out-of-band emissions, and power consumption.</a:t>
            </a:r>
          </a:p>
          <a:p>
            <a:pPr marL="800100" lvl="2">
              <a:spcBef>
                <a:spcPts val="1000"/>
              </a:spcBef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1600" dirty="0">
                <a:solidFill>
                  <a:schemeClr val="accent1">
                    <a:lumMod val="50000"/>
                  </a:schemeClr>
                </a:solidFill>
                <a:latin typeface="Calibri"/>
                <a:ea typeface="Calibri"/>
                <a:cs typeface="Calibri"/>
              </a:rPr>
              <a:t>Dynamic Waveform adaptation (optimize based on network load conditions).</a:t>
            </a:r>
          </a:p>
          <a:p>
            <a:pPr marL="228600" lvl="1">
              <a:spcBef>
                <a:spcPts val="1000"/>
              </a:spcBef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b="1" dirty="0">
                <a:solidFill>
                  <a:schemeClr val="accent1">
                    <a:lumMod val="50000"/>
                  </a:schemeClr>
                </a:solidFill>
                <a:latin typeface="Calibri"/>
                <a:ea typeface="Calibri"/>
                <a:cs typeface="Calibri"/>
              </a:rPr>
              <a:t>RACH optimization:</a:t>
            </a:r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Calibri"/>
                <a:ea typeface="Calibri"/>
                <a:cs typeface="Calibri"/>
              </a:rPr>
              <a:t> Study improved initial access methods for improved resource utilization.</a:t>
            </a:r>
          </a:p>
          <a:p>
            <a:pPr marL="228600" lvl="1">
              <a:spcBef>
                <a:spcPts val="1000"/>
              </a:spcBef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b="1" dirty="0">
                <a:solidFill>
                  <a:schemeClr val="accent1">
                    <a:lumMod val="50000"/>
                  </a:schemeClr>
                </a:solidFill>
                <a:latin typeface="Calibri"/>
                <a:ea typeface="Calibri"/>
                <a:cs typeface="Calibri"/>
              </a:rPr>
              <a:t>Paging and Cell Reselection Optimization: </a:t>
            </a:r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Calibri"/>
                <a:ea typeface="Calibri"/>
                <a:cs typeface="Calibri"/>
              </a:rPr>
              <a:t>Adaptive Paging techniques that minimize unnecessary wake-up signaling and optimize cell reselection based on energy efficiency.</a:t>
            </a:r>
          </a:p>
          <a:p>
            <a:pPr marL="228600" lvl="1">
              <a:spcBef>
                <a:spcPts val="1000"/>
              </a:spcBef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Calibri"/>
                <a:ea typeface="Calibri"/>
                <a:cs typeface="Calibri"/>
              </a:rPr>
              <a:t>Study on enhanced </a:t>
            </a:r>
            <a:r>
              <a:rPr lang="en-US" b="1" dirty="0">
                <a:solidFill>
                  <a:schemeClr val="accent1">
                    <a:lumMod val="50000"/>
                  </a:schemeClr>
                </a:solidFill>
                <a:latin typeface="Calibri"/>
                <a:ea typeface="Calibri"/>
                <a:cs typeface="Calibri"/>
              </a:rPr>
              <a:t>dynamic adaptation techniques</a:t>
            </a:r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Calibri"/>
                <a:ea typeface="Calibri"/>
                <a:cs typeface="Calibri"/>
              </a:rPr>
              <a:t> for UE specific signals or channels for network energy saving.</a:t>
            </a:r>
          </a:p>
          <a:p>
            <a:pPr marL="228600" lvl="1">
              <a:spcBef>
                <a:spcPts val="1000"/>
              </a:spcBef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Calibri"/>
                <a:ea typeface="Calibri"/>
                <a:cs typeface="Calibri"/>
              </a:rPr>
              <a:t>Study on </a:t>
            </a:r>
            <a:r>
              <a:rPr lang="en-US" b="1" dirty="0">
                <a:solidFill>
                  <a:schemeClr val="accent1">
                    <a:lumMod val="50000"/>
                  </a:schemeClr>
                </a:solidFill>
                <a:latin typeface="Calibri"/>
                <a:ea typeface="Calibri"/>
                <a:cs typeface="Calibri"/>
              </a:rPr>
              <a:t>Joint Energy saving</a:t>
            </a:r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Calibri"/>
                <a:ea typeface="Calibri"/>
                <a:cs typeface="Calibri"/>
              </a:rPr>
              <a:t> between Network and UE</a:t>
            </a:r>
          </a:p>
          <a:p>
            <a:pPr>
              <a:lnSpc>
                <a:spcPct val="100000"/>
              </a:lnSpc>
            </a:pPr>
            <a:endParaRPr lang="en-US" sz="1600" dirty="0">
              <a:latin typeface="Calibri"/>
              <a:ea typeface="Calibri"/>
              <a:cs typeface="Calibri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22790F3-103B-D26F-B5E1-E6273705701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 lIns="91440" tIns="45720" rIns="91440" bIns="45720" anchor="t"/>
          <a:lstStyle/>
          <a:p>
            <a:r>
              <a:rPr lang="en-US">
                <a:latin typeface="Segoe UI"/>
                <a:cs typeface="Segoe UI"/>
              </a:rPr>
              <a:t>Network Energy Optimization</a:t>
            </a:r>
            <a:endParaRPr lang="en-US" err="1"/>
          </a:p>
          <a:p>
            <a:endParaRPr lang="en-US"/>
          </a:p>
        </p:txBody>
      </p:sp>
      <p:sp>
        <p:nvSpPr>
          <p:cNvPr id="4" name="Text Placeholder 1">
            <a:extLst>
              <a:ext uri="{FF2B5EF4-FFF2-40B4-BE49-F238E27FC236}">
                <a16:creationId xmlns:a16="http://schemas.microsoft.com/office/drawing/2014/main" id="{666D5CB5-A0EF-1F83-D795-1E724BE739CF}"/>
              </a:ext>
            </a:extLst>
          </p:cNvPr>
          <p:cNvSpPr txBox="1">
            <a:spLocks/>
          </p:cNvSpPr>
          <p:nvPr/>
        </p:nvSpPr>
        <p:spPr>
          <a:xfrm>
            <a:off x="170904" y="889895"/>
            <a:ext cx="9201696" cy="525463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7670B3"/>
              </a:buClr>
              <a:buSzPct val="100000"/>
              <a:buFont typeface="Arial" panose="020B0604020202020204" pitchFamily="34" charset="0"/>
              <a:buChar char="•"/>
              <a:defRPr lang="en-US" sz="18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7670B3"/>
              </a:buClr>
              <a:buSzPct val="100000"/>
              <a:buFont typeface="Wingdings" panose="05000000000000000000" pitchFamily="2" charset="2"/>
              <a:buChar char="§"/>
              <a:defRPr lang="en-US" sz="16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7670B3"/>
              </a:buClr>
              <a:buSzPct val="80000"/>
              <a:buFont typeface="Courier New" panose="02070309020205020404" pitchFamily="49" charset="0"/>
              <a:buChar char="o"/>
              <a:defRPr lang="en-US" sz="14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7670B3"/>
              </a:buClr>
              <a:buSzPct val="100000"/>
              <a:buFont typeface="Arial" panose="020B0604020202020204" pitchFamily="34" charset="0"/>
              <a:buChar char="•"/>
              <a:defRPr sz="1200" kern="1200" baseline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7670B3"/>
              </a:buClr>
              <a:buSzPct val="100000"/>
              <a:buFont typeface="Arial" panose="020B0604020202020204" pitchFamily="34" charset="0"/>
              <a:buChar char="•"/>
              <a:defRPr sz="1000" kern="1200" baseline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>
                <a:solidFill>
                  <a:schemeClr val="accent5">
                    <a:lumMod val="50000"/>
                  </a:schemeClr>
                </a:solidFill>
              </a:rPr>
              <a:t>Enabling sustainability : Energy Optimality for 6G must be built Natively</a:t>
            </a:r>
            <a:endParaRPr lang="en-US" sz="2000" b="1" i="0">
              <a:solidFill>
                <a:schemeClr val="accent5">
                  <a:lumMod val="50000"/>
                </a:schemeClr>
              </a:solidFill>
              <a:effectLst/>
              <a:latin typeface="Arial" panose="020B0604020202020204" pitchFamily="34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en-US" sz="2000" b="1">
              <a:solidFill>
                <a:schemeClr val="accent5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4665366"/>
      </p:ext>
    </p:extLst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441596A9-3DB5-441C-BD75-7EA71CF2441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5087" y="3093758"/>
            <a:ext cx="12061825" cy="525463"/>
          </a:xfrm>
        </p:spPr>
        <p:txBody>
          <a:bodyPr/>
          <a:lstStyle/>
          <a:p>
            <a:pPr algn="ctr"/>
            <a:r>
              <a:rPr lang="en-US" dirty="0"/>
              <a:t>Motivation for the next generation </a:t>
            </a:r>
          </a:p>
          <a:p>
            <a:pPr algn="ctr"/>
            <a:r>
              <a:rPr lang="en-US" dirty="0"/>
              <a:t>wireless system</a:t>
            </a:r>
          </a:p>
        </p:txBody>
      </p:sp>
    </p:spTree>
    <p:extLst>
      <p:ext uri="{BB962C8B-B14F-4D97-AF65-F5344CB8AC3E}">
        <p14:creationId xmlns:p14="http://schemas.microsoft.com/office/powerpoint/2010/main" val="1043237936"/>
      </p:ext>
    </p:extLst>
  </p:cSld>
  <p:clrMapOvr>
    <a:masterClrMapping/>
  </p:clrMapOvr>
  <p:transition spd="slow">
    <p:push dir="u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556018D-528E-4F2A-BDCA-41F54AC7340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95981" y="1260481"/>
            <a:ext cx="5591720" cy="4662935"/>
          </a:xfr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91440" tIns="45720" rIns="91440" bIns="45720" anchor="t"/>
          <a:lstStyle/>
          <a:p>
            <a:pPr marL="0" indent="0" algn="ctr">
              <a:buFont typeface="Arial" panose="020B0604020202020204" pitchFamily="34" charset="0"/>
              <a:buNone/>
            </a:pPr>
            <a:r>
              <a:rPr lang="en-US" b="1" u="sng" dirty="0">
                <a:latin typeface="+mj-lt"/>
                <a:ea typeface="Roboto"/>
                <a:cs typeface="Segoe UI"/>
              </a:rPr>
              <a:t>Motivation</a:t>
            </a:r>
          </a:p>
          <a:p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Calibri"/>
                <a:ea typeface="Roboto"/>
                <a:cs typeface="Segoe UI"/>
              </a:rPr>
              <a:t>Lack of protection for System Information messages lead to Man-in-the-Middle (MITM) type of attack </a:t>
            </a:r>
          </a:p>
          <a:p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Calibri"/>
                <a:ea typeface="Roboto"/>
                <a:cs typeface="Segoe UI"/>
              </a:rPr>
              <a:t>MAC-CE is currently used for critical triggers such as LTM cell switch and lack of security at MAC-CE level is an open issue. </a:t>
            </a:r>
            <a:endParaRPr lang="en-US" dirty="0">
              <a:solidFill>
                <a:schemeClr val="accent1">
                  <a:lumMod val="50000"/>
                </a:schemeClr>
              </a:solidFill>
              <a:latin typeface="Calibri"/>
            </a:endParaRPr>
          </a:p>
          <a:p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Calibri"/>
                <a:ea typeface="Roboto"/>
                <a:cs typeface="Segoe UI"/>
              </a:rPr>
              <a:t>Security for SI and MAC-CE can be considered as baseline requirement in 6G</a:t>
            </a:r>
            <a:endParaRPr lang="en-US" dirty="0">
              <a:solidFill>
                <a:schemeClr val="accent1">
                  <a:lumMod val="50000"/>
                </a:schemeClr>
              </a:solidFill>
              <a:latin typeface="Calibri"/>
            </a:endParaRPr>
          </a:p>
          <a:p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Calibri"/>
                <a:ea typeface="Roboto"/>
                <a:cs typeface="Segoe UI"/>
              </a:rPr>
              <a:t>Existing security maximum key length (128 bits) might not be sufficient for a Post-Quantum world</a:t>
            </a:r>
            <a:endParaRPr lang="en-US" dirty="0">
              <a:solidFill>
                <a:schemeClr val="accent1">
                  <a:lumMod val="50000"/>
                </a:schemeClr>
              </a:solidFill>
              <a:latin typeface="Calibri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en-IN" b="1" u="sng" dirty="0">
              <a:latin typeface="+mj-lt"/>
              <a:ea typeface="Roboto"/>
              <a:cs typeface="Segoe UI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US" b="1" u="sng" dirty="0">
              <a:latin typeface="+mj-lt"/>
              <a:ea typeface="Roboto"/>
              <a:cs typeface="Segoe UI"/>
            </a:endParaRP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DFCDD7E-844A-445F-8FC9-9C4C38810DD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038432" y="1260481"/>
            <a:ext cx="5857905" cy="4662935"/>
          </a:xfr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91440" tIns="45720" rIns="91440" bIns="45720" anchor="t">
            <a:normAutofit/>
          </a:bodyPr>
          <a:lstStyle/>
          <a:p>
            <a:pPr marL="0" indent="0" algn="ctr">
              <a:lnSpc>
                <a:spcPct val="110000"/>
              </a:lnSpc>
              <a:buSzPts val="1000"/>
              <a:buNone/>
              <a:tabLst>
                <a:tab pos="914400" algn="l"/>
              </a:tabLst>
            </a:pPr>
            <a:r>
              <a:rPr lang="en-US" b="1" u="sng" dirty="0">
                <a:effectLst/>
                <a:latin typeface="+mj-lt"/>
                <a:ea typeface="Times New Roman" panose="02020603050405020304" pitchFamily="18" charset="0"/>
                <a:cs typeface="Times New Roman"/>
              </a:rPr>
              <a:t>Proposal</a:t>
            </a:r>
          </a:p>
          <a:p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Calibri"/>
                <a:ea typeface="Roboto"/>
                <a:cs typeface="Segoe UI"/>
              </a:rPr>
              <a:t>Study methods to protect broadcasted System information messages</a:t>
            </a:r>
          </a:p>
          <a:p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Calibri"/>
                <a:ea typeface="Roboto"/>
                <a:cs typeface="Segoe UI"/>
              </a:rPr>
              <a:t>Study security for MAC-CE messages</a:t>
            </a:r>
          </a:p>
          <a:p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Calibri"/>
                <a:ea typeface="Roboto"/>
                <a:cs typeface="Segoe UI"/>
              </a:rPr>
              <a:t>Study security for other unprotected Layer 2 messages such as RLC Status PDU, PDCP status PDU </a:t>
            </a:r>
            <a:r>
              <a:rPr lang="en-US" dirty="0" err="1">
                <a:solidFill>
                  <a:schemeClr val="accent1">
                    <a:lumMod val="50000"/>
                  </a:schemeClr>
                </a:solidFill>
                <a:latin typeface="Calibri"/>
                <a:ea typeface="Roboto"/>
                <a:cs typeface="Segoe UI"/>
              </a:rPr>
              <a:t>etc</a:t>
            </a:r>
            <a:endParaRPr lang="en-US" dirty="0">
              <a:solidFill>
                <a:schemeClr val="accent1">
                  <a:lumMod val="50000"/>
                </a:schemeClr>
              </a:solidFill>
              <a:latin typeface="Calibri"/>
              <a:ea typeface="Roboto"/>
              <a:cs typeface="Segoe UI"/>
            </a:endParaRPr>
          </a:p>
          <a:p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Calibri"/>
                <a:ea typeface="Roboto"/>
                <a:cs typeface="Segoe UI"/>
              </a:rPr>
              <a:t>Study  use of 256bits or higher length keys for encryption and integrity protection will be sufficient security in a post quantum world. 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761503F-C034-4A14-8373-61C5DD3F13E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IN" sz="3600"/>
              <a:t>Security related aspects for 6G</a:t>
            </a:r>
          </a:p>
        </p:txBody>
      </p:sp>
      <p:sp>
        <p:nvSpPr>
          <p:cNvPr id="4" name="Text Placeholder 1">
            <a:extLst>
              <a:ext uri="{FF2B5EF4-FFF2-40B4-BE49-F238E27FC236}">
                <a16:creationId xmlns:a16="http://schemas.microsoft.com/office/drawing/2014/main" id="{845085BF-7A08-40BD-AE66-AC3C92FA9B9D}"/>
              </a:ext>
            </a:extLst>
          </p:cNvPr>
          <p:cNvSpPr txBox="1">
            <a:spLocks/>
          </p:cNvSpPr>
          <p:nvPr/>
        </p:nvSpPr>
        <p:spPr>
          <a:xfrm>
            <a:off x="34134" y="720641"/>
            <a:ext cx="7442991" cy="525463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7670B3"/>
              </a:buClr>
              <a:buSzPct val="100000"/>
              <a:buFont typeface="Arial" panose="020B0604020202020204" pitchFamily="34" charset="0"/>
              <a:buChar char="•"/>
              <a:defRPr lang="en-US" sz="18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7670B3"/>
              </a:buClr>
              <a:buSzPct val="100000"/>
              <a:buFont typeface="Wingdings" panose="05000000000000000000" pitchFamily="2" charset="2"/>
              <a:buChar char="§"/>
              <a:defRPr lang="en-US" sz="16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7670B3"/>
              </a:buClr>
              <a:buSzPct val="80000"/>
              <a:buFont typeface="Courier New" panose="02070309020205020404" pitchFamily="49" charset="0"/>
              <a:buChar char="o"/>
              <a:defRPr lang="en-US" sz="14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7670B3"/>
              </a:buClr>
              <a:buSzPct val="100000"/>
              <a:buFont typeface="Arial" panose="020B0604020202020204" pitchFamily="34" charset="0"/>
              <a:buChar char="•"/>
              <a:defRPr sz="1200" kern="1200" baseline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7670B3"/>
              </a:buClr>
              <a:buSzPct val="100000"/>
              <a:buFont typeface="Arial" panose="020B0604020202020204" pitchFamily="34" charset="0"/>
              <a:buChar char="•"/>
              <a:defRPr sz="1000" kern="1200" baseline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>
                <a:solidFill>
                  <a:schemeClr val="accent5">
                    <a:lumMod val="50000"/>
                  </a:schemeClr>
                </a:solidFill>
                <a:latin typeface="Arial"/>
                <a:ea typeface="Roboto"/>
                <a:cs typeface="Segoe UI"/>
              </a:rPr>
              <a:t>Enabling Security and Privacy in 6G</a:t>
            </a:r>
            <a:endParaRPr lang="en-US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3C7A34D-CAD0-46EA-805F-4CFE1992965A}"/>
              </a:ext>
            </a:extLst>
          </p:cNvPr>
          <p:cNvSpPr/>
          <p:nvPr/>
        </p:nvSpPr>
        <p:spPr>
          <a:xfrm>
            <a:off x="186387" y="5989972"/>
            <a:ext cx="11709950" cy="40763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91440" tIns="45720" rIns="91440" bIns="45720" rtlCol="0" anchor="ctr"/>
          <a:lstStyle/>
          <a:p>
            <a:r>
              <a:rPr lang="en-US" dirty="0">
                <a:cs typeface="Arial"/>
              </a:rPr>
              <a:t>Impact: RAN, CT, SA</a:t>
            </a:r>
          </a:p>
        </p:txBody>
      </p:sp>
    </p:spTree>
    <p:extLst>
      <p:ext uri="{BB962C8B-B14F-4D97-AF65-F5344CB8AC3E}">
        <p14:creationId xmlns:p14="http://schemas.microsoft.com/office/powerpoint/2010/main" val="4289260748"/>
      </p:ext>
    </p:extLst>
  </p:cSld>
  <p:clrMapOvr>
    <a:masterClrMapping/>
  </p:clrMapOvr>
  <p:transition spd="slow">
    <p:push dir="u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43A020-B67A-02D5-1ACD-9389C5ABF3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F4FC855-7BF8-BA04-7454-4D573920C7C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95981" y="1260481"/>
            <a:ext cx="5591720" cy="4188483"/>
          </a:xfr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91440" tIns="45720" rIns="91440" bIns="45720" anchor="t"/>
          <a:lstStyle/>
          <a:p>
            <a:pPr marL="0" indent="0" algn="ctr">
              <a:buNone/>
            </a:pPr>
            <a:r>
              <a:rPr lang="en-US" b="1" u="sng">
                <a:latin typeface="+mj-lt"/>
                <a:ea typeface="Roboto"/>
                <a:cs typeface="Segoe UI"/>
              </a:rPr>
              <a:t>Motivation</a:t>
            </a:r>
          </a:p>
          <a:p>
            <a:r>
              <a:rPr lang="en-US">
                <a:solidFill>
                  <a:schemeClr val="accent1">
                    <a:lumMod val="50000"/>
                  </a:schemeClr>
                </a:solidFill>
                <a:latin typeface="Inter"/>
                <a:ea typeface="Roboto"/>
                <a:cs typeface="Segoe UI"/>
              </a:rPr>
              <a:t>5G provided multiple options to upgrade from 4G to 5G creating segmentation of market</a:t>
            </a:r>
            <a:endParaRPr lang="en-US">
              <a:solidFill>
                <a:schemeClr val="accent1">
                  <a:lumMod val="50000"/>
                </a:schemeClr>
              </a:solidFill>
              <a:latin typeface="Inter"/>
            </a:endParaRPr>
          </a:p>
          <a:p>
            <a:r>
              <a:rPr lang="en-US">
                <a:solidFill>
                  <a:schemeClr val="accent1">
                    <a:lumMod val="50000"/>
                  </a:schemeClr>
                </a:solidFill>
                <a:latin typeface="Inter"/>
                <a:ea typeface="Roboto"/>
                <a:cs typeface="Segoe UI"/>
              </a:rPr>
              <a:t>Have a single option can help for focused effort in 3GPP </a:t>
            </a:r>
            <a:endParaRPr lang="en-US">
              <a:solidFill>
                <a:schemeClr val="accent1">
                  <a:lumMod val="50000"/>
                </a:schemeClr>
              </a:solidFill>
              <a:latin typeface="Inter"/>
            </a:endParaRPr>
          </a:p>
          <a:p>
            <a:endParaRPr lang="en-US">
              <a:solidFill>
                <a:srgbClr val="1F4E79"/>
              </a:solidFill>
              <a:latin typeface="Inter"/>
            </a:endParaRPr>
          </a:p>
          <a:p>
            <a:pPr marL="0" indent="0">
              <a:buNone/>
            </a:pPr>
            <a:endParaRPr lang="en-IN"/>
          </a:p>
          <a:p>
            <a:pPr marL="0" indent="0" algn="ctr">
              <a:buNone/>
            </a:pPr>
            <a:endParaRPr lang="en-US" b="1" u="sng">
              <a:latin typeface="+mj-lt"/>
            </a:endParaRP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37052C9-5A67-3D6E-B01D-642F481BA66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038431" y="1260481"/>
            <a:ext cx="5857906" cy="4188483"/>
          </a:xfr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91440" tIns="45720" rIns="91440" bIns="45720" anchor="t">
            <a:normAutofit/>
          </a:bodyPr>
          <a:lstStyle/>
          <a:p>
            <a:pPr marL="0" indent="0" algn="ctr">
              <a:lnSpc>
                <a:spcPct val="110000"/>
              </a:lnSpc>
              <a:buSzPts val="1000"/>
              <a:buNone/>
              <a:tabLst>
                <a:tab pos="914400" algn="l"/>
              </a:tabLst>
            </a:pPr>
            <a:r>
              <a:rPr lang="en-US" b="1" u="sng">
                <a:effectLst/>
                <a:latin typeface="+mj-lt"/>
                <a:ea typeface="Times New Roman" panose="02020603050405020304" pitchFamily="18" charset="0"/>
                <a:cs typeface="Times New Roman"/>
              </a:rPr>
              <a:t>Proposal</a:t>
            </a:r>
          </a:p>
          <a:p>
            <a:r>
              <a:rPr lang="en-US">
                <a:solidFill>
                  <a:schemeClr val="accent1">
                    <a:lumMod val="50000"/>
                  </a:schemeClr>
                </a:solidFill>
                <a:latin typeface="Inter"/>
                <a:ea typeface="Roboto"/>
                <a:cs typeface="Segoe UI"/>
              </a:rPr>
              <a:t>Study for supporting Voice based on existing IMS mechanism (same interface as in 5GC)</a:t>
            </a:r>
          </a:p>
          <a:p>
            <a:r>
              <a:rPr lang="en-US">
                <a:solidFill>
                  <a:schemeClr val="accent1">
                    <a:lumMod val="50000"/>
                  </a:schemeClr>
                </a:solidFill>
                <a:latin typeface="Inter"/>
                <a:ea typeface="Roboto"/>
                <a:cs typeface="Segoe UI"/>
              </a:rPr>
              <a:t>Study to reuse UDM, PCF, NEF, NRF, NSSF, SCP, NSSAF, EASDF, NSACF, AUSF from 5G for 6G </a:t>
            </a:r>
          </a:p>
          <a:p>
            <a:r>
              <a:rPr lang="en-US">
                <a:solidFill>
                  <a:schemeClr val="accent1">
                    <a:lumMod val="50000"/>
                  </a:schemeClr>
                </a:solidFill>
                <a:latin typeface="Inter"/>
                <a:ea typeface="Roboto"/>
                <a:cs typeface="Segoe UI"/>
              </a:rPr>
              <a:t>Study to upgrade AMF, SMF, UPF to support 6G with backward integration to 5G</a:t>
            </a:r>
            <a:endParaRPr lang="en-US">
              <a:solidFill>
                <a:schemeClr val="accent1">
                  <a:lumMod val="50000"/>
                </a:schemeClr>
              </a:solidFill>
              <a:cs typeface="Arial"/>
            </a:endParaRPr>
          </a:p>
          <a:p>
            <a:r>
              <a:rPr lang="en-US">
                <a:solidFill>
                  <a:schemeClr val="accent1">
                    <a:lumMod val="50000"/>
                  </a:schemeClr>
                </a:solidFill>
                <a:latin typeface="Inter"/>
                <a:ea typeface="Roboto"/>
                <a:cs typeface="Segoe UI"/>
              </a:rPr>
              <a:t>Study reusing existing IWF for non-3GPP and enhance N3IWF for supporting NTN.</a:t>
            </a:r>
            <a:endParaRPr lang="en-US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B36B3AB-FEBB-813C-74B9-E67C6C8AD01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 lIns="91440" tIns="45720" rIns="91440" bIns="45720" anchor="t"/>
          <a:lstStyle/>
          <a:p>
            <a:r>
              <a:rPr lang="en-IN">
                <a:latin typeface="Segoe UI"/>
                <a:cs typeface="Segoe UI"/>
              </a:rPr>
              <a:t>Core related aspects of 6G</a:t>
            </a:r>
            <a:endParaRPr lang="en-IN" sz="3600"/>
          </a:p>
        </p:txBody>
      </p:sp>
      <p:sp>
        <p:nvSpPr>
          <p:cNvPr id="4" name="Text Placeholder 1">
            <a:extLst>
              <a:ext uri="{FF2B5EF4-FFF2-40B4-BE49-F238E27FC236}">
                <a16:creationId xmlns:a16="http://schemas.microsoft.com/office/drawing/2014/main" id="{1F5E39B7-4AFF-2DE6-8C3A-1325A2DA12A9}"/>
              </a:ext>
            </a:extLst>
          </p:cNvPr>
          <p:cNvSpPr txBox="1">
            <a:spLocks/>
          </p:cNvSpPr>
          <p:nvPr/>
        </p:nvSpPr>
        <p:spPr>
          <a:xfrm>
            <a:off x="34134" y="720641"/>
            <a:ext cx="7442991" cy="525463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7670B3"/>
              </a:buClr>
              <a:buSzPct val="100000"/>
              <a:buFont typeface="Arial" panose="020B0604020202020204" pitchFamily="34" charset="0"/>
              <a:buChar char="•"/>
              <a:defRPr lang="en-US" sz="18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7670B3"/>
              </a:buClr>
              <a:buSzPct val="100000"/>
              <a:buFont typeface="Wingdings" panose="05000000000000000000" pitchFamily="2" charset="2"/>
              <a:buChar char="§"/>
              <a:defRPr lang="en-US" sz="16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7670B3"/>
              </a:buClr>
              <a:buSzPct val="80000"/>
              <a:buFont typeface="Courier New" panose="02070309020205020404" pitchFamily="49" charset="0"/>
              <a:buChar char="o"/>
              <a:defRPr lang="en-US" sz="14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7670B3"/>
              </a:buClr>
              <a:buSzPct val="100000"/>
              <a:buFont typeface="Arial" panose="020B0604020202020204" pitchFamily="34" charset="0"/>
              <a:buChar char="•"/>
              <a:defRPr sz="1200" kern="1200" baseline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7670B3"/>
              </a:buClr>
              <a:buSzPct val="100000"/>
              <a:buFont typeface="Arial" panose="020B0604020202020204" pitchFamily="34" charset="0"/>
              <a:buChar char="•"/>
              <a:defRPr sz="1000" kern="1200" baseline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>
                <a:solidFill>
                  <a:schemeClr val="accent5">
                    <a:lumMod val="50000"/>
                  </a:schemeClr>
                </a:solidFill>
                <a:latin typeface="Arial"/>
                <a:ea typeface="Roboto"/>
                <a:cs typeface="Segoe UI"/>
              </a:rPr>
              <a:t>Enabling seamless migration from 5G</a:t>
            </a:r>
            <a:endParaRPr lang="en-US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BCF15F82-3424-CF93-617B-A97CDE48BFA5}"/>
              </a:ext>
            </a:extLst>
          </p:cNvPr>
          <p:cNvSpPr/>
          <p:nvPr/>
        </p:nvSpPr>
        <p:spPr>
          <a:xfrm>
            <a:off x="186387" y="5989972"/>
            <a:ext cx="10598805" cy="40763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91440" tIns="45720" rIns="91440" bIns="45720" rtlCol="0" anchor="ctr"/>
          <a:lstStyle/>
          <a:p>
            <a:r>
              <a:rPr lang="en-US">
                <a:cs typeface="Arial"/>
              </a:rPr>
              <a:t>Impact: CT, SA</a:t>
            </a:r>
          </a:p>
        </p:txBody>
      </p:sp>
    </p:spTree>
    <p:extLst>
      <p:ext uri="{BB962C8B-B14F-4D97-AF65-F5344CB8AC3E}">
        <p14:creationId xmlns:p14="http://schemas.microsoft.com/office/powerpoint/2010/main" val="1392093362"/>
      </p:ext>
    </p:extLst>
  </p:cSld>
  <p:clrMapOvr>
    <a:masterClrMapping/>
  </p:clrMapOvr>
  <p:transition spd="slow">
    <p:push dir="u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018416-8E28-182D-78E8-D48E0073FE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A62042D-559B-DD6B-670F-3214BF6BC1E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95981" y="1246104"/>
            <a:ext cx="5591720" cy="4634180"/>
          </a:xfr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91440" tIns="45720" rIns="91440" bIns="45720" anchor="t"/>
          <a:lstStyle/>
          <a:p>
            <a:pPr marL="0" indent="0" algn="ctr">
              <a:buNone/>
            </a:pPr>
            <a:r>
              <a:rPr lang="en-US" b="1" u="sng">
                <a:latin typeface="+mj-lt"/>
                <a:ea typeface="Roboto"/>
                <a:cs typeface="Segoe UI"/>
              </a:rPr>
              <a:t>Motivation</a:t>
            </a:r>
          </a:p>
          <a:p>
            <a:r>
              <a:rPr lang="en-US">
                <a:solidFill>
                  <a:schemeClr val="accent1">
                    <a:lumMod val="50000"/>
                  </a:schemeClr>
                </a:solidFill>
                <a:latin typeface="Inter"/>
                <a:ea typeface="Roboto"/>
                <a:cs typeface="Segoe UI"/>
              </a:rPr>
              <a:t>5G provided an option to spectrum share with 4G based on DSS</a:t>
            </a:r>
            <a:endParaRPr lang="en-US">
              <a:solidFill>
                <a:schemeClr val="accent1">
                  <a:lumMod val="50000"/>
                </a:schemeClr>
              </a:solidFill>
              <a:latin typeface="Inter"/>
            </a:endParaRPr>
          </a:p>
          <a:p>
            <a:r>
              <a:rPr lang="en-US">
                <a:solidFill>
                  <a:schemeClr val="accent1">
                    <a:lumMod val="50000"/>
                  </a:schemeClr>
                </a:solidFill>
                <a:latin typeface="Inter"/>
                <a:ea typeface="Roboto"/>
                <a:cs typeface="Segoe UI"/>
              </a:rPr>
              <a:t>6G should also provide spectrum sharing with respect to Multi-RAT spectrum sharing</a:t>
            </a:r>
            <a:endParaRPr lang="en-US">
              <a:solidFill>
                <a:schemeClr val="accent1">
                  <a:lumMod val="50000"/>
                </a:schemeClr>
              </a:solidFill>
              <a:latin typeface="Inter"/>
            </a:endParaRPr>
          </a:p>
          <a:p>
            <a:endParaRPr lang="en-US">
              <a:solidFill>
                <a:srgbClr val="1F4E79"/>
              </a:solidFill>
              <a:latin typeface="Inter"/>
            </a:endParaRPr>
          </a:p>
          <a:p>
            <a:pPr marL="0" indent="0">
              <a:buNone/>
            </a:pPr>
            <a:endParaRPr lang="en-IN"/>
          </a:p>
          <a:p>
            <a:pPr marL="0" indent="0" algn="ctr">
              <a:buNone/>
            </a:pPr>
            <a:endParaRPr lang="en-US" b="1" u="sng">
              <a:latin typeface="+mj-lt"/>
            </a:endParaRP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A4331A9-D537-A4AC-36A3-7A6E931BAFF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009677" y="1246104"/>
            <a:ext cx="5886660" cy="4634180"/>
          </a:xfr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91440" tIns="45720" rIns="91440" bIns="45720" anchor="t">
            <a:normAutofit/>
          </a:bodyPr>
          <a:lstStyle/>
          <a:p>
            <a:pPr marL="0" indent="0" algn="ctr">
              <a:lnSpc>
                <a:spcPct val="110000"/>
              </a:lnSpc>
              <a:buSzPts val="1000"/>
              <a:buNone/>
              <a:tabLst>
                <a:tab pos="914400" algn="l"/>
              </a:tabLst>
            </a:pPr>
            <a:r>
              <a:rPr lang="en-US" b="1" u="sng">
                <a:effectLst/>
                <a:latin typeface="+mj-lt"/>
                <a:ea typeface="Times New Roman" panose="02020603050405020304" pitchFamily="18" charset="0"/>
                <a:cs typeface="Times New Roman"/>
              </a:rPr>
              <a:t>Proposal</a:t>
            </a:r>
          </a:p>
          <a:p>
            <a:r>
              <a:rPr lang="en-US">
                <a:solidFill>
                  <a:schemeClr val="accent1">
                    <a:lumMod val="50000"/>
                  </a:schemeClr>
                </a:solidFill>
                <a:latin typeface="Inter"/>
                <a:ea typeface="Roboto"/>
                <a:cs typeface="Segoe UI"/>
              </a:rPr>
              <a:t>Study MRSS based spectrum sharing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5B25E0-40FF-6963-4836-AC7FF47C8A0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 lIns="91440" tIns="45720" rIns="91440" bIns="45720" anchor="t"/>
          <a:lstStyle/>
          <a:p>
            <a:r>
              <a:rPr lang="en-IN">
                <a:latin typeface="Segoe UI"/>
                <a:cs typeface="Segoe UI"/>
              </a:rPr>
              <a:t>Spectrum sharing aspects of 6G</a:t>
            </a:r>
            <a:endParaRPr lang="en-IN" sz="3600"/>
          </a:p>
        </p:txBody>
      </p:sp>
      <p:sp>
        <p:nvSpPr>
          <p:cNvPr id="4" name="Text Placeholder 1">
            <a:extLst>
              <a:ext uri="{FF2B5EF4-FFF2-40B4-BE49-F238E27FC236}">
                <a16:creationId xmlns:a16="http://schemas.microsoft.com/office/drawing/2014/main" id="{25D98DEF-76C4-4079-F55B-25E70CB47BF0}"/>
              </a:ext>
            </a:extLst>
          </p:cNvPr>
          <p:cNvSpPr txBox="1">
            <a:spLocks/>
          </p:cNvSpPr>
          <p:nvPr/>
        </p:nvSpPr>
        <p:spPr>
          <a:xfrm>
            <a:off x="34134" y="720641"/>
            <a:ext cx="7442991" cy="525463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7670B3"/>
              </a:buClr>
              <a:buSzPct val="100000"/>
              <a:buFont typeface="Arial" panose="020B0604020202020204" pitchFamily="34" charset="0"/>
              <a:buChar char="•"/>
              <a:defRPr lang="en-US" sz="18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7670B3"/>
              </a:buClr>
              <a:buSzPct val="100000"/>
              <a:buFont typeface="Wingdings" panose="05000000000000000000" pitchFamily="2" charset="2"/>
              <a:buChar char="§"/>
              <a:defRPr lang="en-US" sz="16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7670B3"/>
              </a:buClr>
              <a:buSzPct val="80000"/>
              <a:buFont typeface="Courier New" panose="02070309020205020404" pitchFamily="49" charset="0"/>
              <a:buChar char="o"/>
              <a:defRPr lang="en-US" sz="14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7670B3"/>
              </a:buClr>
              <a:buSzPct val="100000"/>
              <a:buFont typeface="Arial" panose="020B0604020202020204" pitchFamily="34" charset="0"/>
              <a:buChar char="•"/>
              <a:defRPr sz="1200" kern="1200" baseline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7670B3"/>
              </a:buClr>
              <a:buSzPct val="100000"/>
              <a:buFont typeface="Arial" panose="020B0604020202020204" pitchFamily="34" charset="0"/>
              <a:buChar char="•"/>
              <a:defRPr sz="1000" kern="1200" baseline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>
                <a:solidFill>
                  <a:schemeClr val="accent5">
                    <a:lumMod val="50000"/>
                  </a:schemeClr>
                </a:solidFill>
                <a:latin typeface="Arial"/>
                <a:ea typeface="Roboto"/>
                <a:cs typeface="Segoe UI"/>
              </a:rPr>
              <a:t>Enabling seamless migration from 5G</a:t>
            </a:r>
            <a:endParaRPr lang="en-US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66622B4-A0C0-37FD-A011-52F3C87C2532}"/>
              </a:ext>
            </a:extLst>
          </p:cNvPr>
          <p:cNvSpPr/>
          <p:nvPr/>
        </p:nvSpPr>
        <p:spPr>
          <a:xfrm>
            <a:off x="186387" y="5989972"/>
            <a:ext cx="10598805" cy="40763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>
                <a:cs typeface="Arial"/>
              </a:rPr>
              <a:t>Impact: RAN, CT, SA</a:t>
            </a:r>
          </a:p>
        </p:txBody>
      </p:sp>
    </p:spTree>
    <p:extLst>
      <p:ext uri="{BB962C8B-B14F-4D97-AF65-F5344CB8AC3E}">
        <p14:creationId xmlns:p14="http://schemas.microsoft.com/office/powerpoint/2010/main" val="1024866606"/>
      </p:ext>
    </p:extLst>
  </p:cSld>
  <p:clrMapOvr>
    <a:masterClrMapping/>
  </p:clrMapOvr>
  <p:transition spd="slow">
    <p:push dir="u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B2C00D1-CAF8-439F-962F-E099E88E1DB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33020" y="4516438"/>
            <a:ext cx="5262980" cy="442259"/>
          </a:xfrm>
        </p:spPr>
        <p:txBody>
          <a:bodyPr lIns="91440" tIns="45720" rIns="91440" bIns="45720" anchor="t"/>
          <a:lstStyle/>
          <a:p>
            <a:r>
              <a:rPr lang="en-US" dirty="0">
                <a:latin typeface="Roboto"/>
                <a:cs typeface="Segoe UI"/>
              </a:rPr>
              <a:t>JISHNU@TEJASNETWORKS.com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3332449341"/>
      </p:ext>
    </p:extLst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646BE24D-3558-4F24-B121-60C70698BAE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56245" y="801940"/>
            <a:ext cx="6573473" cy="5690300"/>
          </a:xfrm>
        </p:spPr>
        <p:txBody>
          <a:bodyPr/>
          <a:lstStyle/>
          <a:p>
            <a:pPr marL="0" indent="0">
              <a:buNone/>
            </a:pPr>
            <a:r>
              <a:rPr lang="en-US" sz="1600" b="1">
                <a:solidFill>
                  <a:schemeClr val="accent1">
                    <a:lumMod val="50000"/>
                  </a:schemeClr>
                </a:solidFill>
              </a:rPr>
              <a:t>The design considerations for 6G architecture fall mainly into:</a:t>
            </a:r>
          </a:p>
          <a:p>
            <a:pPr lvl="1"/>
            <a:r>
              <a:rPr lang="en-US" b="1">
                <a:solidFill>
                  <a:schemeClr val="accent1">
                    <a:lumMod val="50000"/>
                  </a:schemeClr>
                </a:solidFill>
              </a:rPr>
              <a:t>Evolutionary changes involving enhancing existing 5G features such as </a:t>
            </a:r>
          </a:p>
          <a:p>
            <a:pPr lvl="2"/>
            <a:r>
              <a:rPr lang="en-US" sz="1600">
                <a:solidFill>
                  <a:schemeClr val="accent1">
                    <a:lumMod val="50000"/>
                  </a:schemeClr>
                </a:solidFill>
              </a:rPr>
              <a:t>Immersive communication (Improved User and system throughput, Supporting higher mobility, Improved spectrum efficiency, High accuracy positioning)</a:t>
            </a:r>
          </a:p>
          <a:p>
            <a:pPr lvl="2"/>
            <a:r>
              <a:rPr lang="en-US" sz="1600">
                <a:solidFill>
                  <a:schemeClr val="accent1">
                    <a:lumMod val="50000"/>
                  </a:schemeClr>
                </a:solidFill>
              </a:rPr>
              <a:t>Massive Communication (Higher density deployment)</a:t>
            </a:r>
          </a:p>
          <a:p>
            <a:pPr lvl="2"/>
            <a:r>
              <a:rPr lang="en-US" sz="1600">
                <a:solidFill>
                  <a:schemeClr val="accent1">
                    <a:lumMod val="50000"/>
                  </a:schemeClr>
                </a:solidFill>
              </a:rPr>
              <a:t>Hyper Reliable low latency communication (reducing latency and reliable handover)</a:t>
            </a:r>
          </a:p>
          <a:p>
            <a:pPr lvl="1"/>
            <a:r>
              <a:rPr lang="en-US" b="1">
                <a:solidFill>
                  <a:schemeClr val="accent1">
                    <a:lumMod val="50000"/>
                  </a:schemeClr>
                </a:solidFill>
              </a:rPr>
              <a:t>6G specific features designed from ground-up to support new scenarios and requirements such as </a:t>
            </a:r>
          </a:p>
          <a:p>
            <a:pPr lvl="2"/>
            <a:r>
              <a:rPr lang="en-US" sz="1600">
                <a:solidFill>
                  <a:schemeClr val="accent1">
                    <a:lumMod val="50000"/>
                  </a:schemeClr>
                </a:solidFill>
              </a:rPr>
              <a:t>Ubiquitous connectivity (improving TN coverage, TN-NTN integration)</a:t>
            </a:r>
          </a:p>
          <a:p>
            <a:pPr lvl="2"/>
            <a:r>
              <a:rPr lang="en-US" sz="1600">
                <a:solidFill>
                  <a:schemeClr val="accent1">
                    <a:lumMod val="50000"/>
                  </a:schemeClr>
                </a:solidFill>
              </a:rPr>
              <a:t>ISAC (Sensing based application) </a:t>
            </a:r>
          </a:p>
          <a:p>
            <a:pPr lvl="2"/>
            <a:r>
              <a:rPr lang="en-US" sz="1600">
                <a:solidFill>
                  <a:schemeClr val="accent1">
                    <a:lumMod val="50000"/>
                  </a:schemeClr>
                </a:solidFill>
              </a:rPr>
              <a:t>AI and communication (Network for AI and AI for Network), </a:t>
            </a:r>
          </a:p>
          <a:p>
            <a:pPr lvl="1"/>
            <a:r>
              <a:rPr lang="en-US" sz="1800" b="1">
                <a:solidFill>
                  <a:schemeClr val="accent1">
                    <a:lumMod val="50000"/>
                  </a:schemeClr>
                </a:solidFill>
              </a:rPr>
              <a:t>6G includes other overarching aspects</a:t>
            </a:r>
          </a:p>
          <a:p>
            <a:pPr lvl="2"/>
            <a:r>
              <a:rPr lang="en-US" sz="1600">
                <a:solidFill>
                  <a:schemeClr val="accent1">
                    <a:lumMod val="50000"/>
                  </a:schemeClr>
                </a:solidFill>
              </a:rPr>
              <a:t>Sustainability (Energy efficiency)</a:t>
            </a:r>
          </a:p>
          <a:p>
            <a:pPr lvl="2"/>
            <a:r>
              <a:rPr lang="en-US" sz="1600">
                <a:solidFill>
                  <a:schemeClr val="accent1">
                    <a:lumMod val="50000"/>
                  </a:schemeClr>
                </a:solidFill>
              </a:rPr>
              <a:t>Security and privacy</a:t>
            </a:r>
          </a:p>
          <a:p>
            <a:pPr lvl="1"/>
            <a:endParaRPr lang="en-US" sz="1400">
              <a:solidFill>
                <a:schemeClr val="accent1">
                  <a:lumMod val="50000"/>
                </a:schemeClr>
              </a:solidFill>
            </a:endParaRPr>
          </a:p>
          <a:p>
            <a:pPr marL="0" indent="0">
              <a:buNone/>
            </a:pPr>
            <a:endParaRPr lang="en-US" sz="160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9E56937E-65AC-4E5C-9A56-E4114C38136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15152" y="180228"/>
            <a:ext cx="12061825" cy="525463"/>
          </a:xfrm>
        </p:spPr>
        <p:txBody>
          <a:bodyPr/>
          <a:lstStyle/>
          <a:p>
            <a:r>
              <a:rPr lang="en-US"/>
              <a:t>Considerations for 6G architecture design</a:t>
            </a:r>
          </a:p>
        </p:txBody>
      </p:sp>
      <p:pic>
        <p:nvPicPr>
          <p:cNvPr id="203" name="그림 1" descr="A diagram of a diagram&#10;&#10;Description automatically generated">
            <a:extLst>
              <a:ext uri="{FF2B5EF4-FFF2-40B4-BE49-F238E27FC236}">
                <a16:creationId xmlns:a16="http://schemas.microsoft.com/office/drawing/2014/main" id="{94DAA0E8-F1D1-4784-9E70-342E9DACA7BC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6929718" y="1440880"/>
            <a:ext cx="4780531" cy="46151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4833998"/>
      </p:ext>
    </p:extLst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A0B8F5CB-F50C-414C-BED0-5D3569F6FA16}"/>
              </a:ext>
            </a:extLst>
          </p:cNvPr>
          <p:cNvSpPr txBox="1">
            <a:spLocks/>
          </p:cNvSpPr>
          <p:nvPr/>
        </p:nvSpPr>
        <p:spPr>
          <a:xfrm>
            <a:off x="65087" y="3166268"/>
            <a:ext cx="12061825" cy="525463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600" b="1" kern="1200">
                <a:solidFill>
                  <a:srgbClr val="1C3664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>
                <a:latin typeface="Segoe UI"/>
                <a:cs typeface="Segoe UI"/>
              </a:rPr>
              <a:t>Overview of Tejas Networks’ proposal for 6G</a:t>
            </a:r>
          </a:p>
        </p:txBody>
      </p:sp>
    </p:spTree>
    <p:extLst>
      <p:ext uri="{BB962C8B-B14F-4D97-AF65-F5344CB8AC3E}">
        <p14:creationId xmlns:p14="http://schemas.microsoft.com/office/powerpoint/2010/main" val="1415846178"/>
      </p:ext>
    </p:extLst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Diagram 2">
            <a:extLst>
              <a:ext uri="{FF2B5EF4-FFF2-40B4-BE49-F238E27FC236}">
                <a16:creationId xmlns:a16="http://schemas.microsoft.com/office/drawing/2014/main" id="{2C75F5ED-5883-48AB-9C48-7442C90B2D4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72454526"/>
              </p:ext>
            </p:extLst>
          </p:nvPr>
        </p:nvGraphicFramePr>
        <p:xfrm>
          <a:off x="430427" y="1047930"/>
          <a:ext cx="10713310" cy="51985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E4B2A1D9-88A5-4C3B-BE2A-D9068A160F0C}"/>
              </a:ext>
            </a:extLst>
          </p:cNvPr>
          <p:cNvSpPr txBox="1">
            <a:spLocks/>
          </p:cNvSpPr>
          <p:nvPr/>
        </p:nvSpPr>
        <p:spPr>
          <a:xfrm>
            <a:off x="215152" y="180228"/>
            <a:ext cx="12061825" cy="525463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600" b="1" kern="1200">
                <a:solidFill>
                  <a:srgbClr val="1C3664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Considerations for evolutionary changes for 6G</a:t>
            </a:r>
          </a:p>
        </p:txBody>
      </p:sp>
    </p:spTree>
    <p:extLst>
      <p:ext uri="{BB962C8B-B14F-4D97-AF65-F5344CB8AC3E}">
        <p14:creationId xmlns:p14="http://schemas.microsoft.com/office/powerpoint/2010/main" val="2224710031"/>
      </p:ext>
    </p:extLst>
  </p:cSld>
  <p:clrMapOvr>
    <a:masterClrMapping/>
  </p:clrMapOvr>
  <p:transition spd="slow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Diagram 2">
            <a:extLst>
              <a:ext uri="{FF2B5EF4-FFF2-40B4-BE49-F238E27FC236}">
                <a16:creationId xmlns:a16="http://schemas.microsoft.com/office/drawing/2014/main" id="{2C75F5ED-5883-48AB-9C48-7442C90B2D4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14495733"/>
              </p:ext>
            </p:extLst>
          </p:nvPr>
        </p:nvGraphicFramePr>
        <p:xfrm>
          <a:off x="438539" y="1137783"/>
          <a:ext cx="10910181" cy="53136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967680B5-F5AE-4967-AE3E-06F142541CA5}"/>
              </a:ext>
            </a:extLst>
          </p:cNvPr>
          <p:cNvSpPr txBox="1">
            <a:spLocks/>
          </p:cNvSpPr>
          <p:nvPr/>
        </p:nvSpPr>
        <p:spPr>
          <a:xfrm>
            <a:off x="215152" y="133508"/>
            <a:ext cx="12061825" cy="525463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600" b="1" kern="1200">
                <a:solidFill>
                  <a:srgbClr val="1C3664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Considerations for newer use case and scenarios</a:t>
            </a:r>
          </a:p>
        </p:txBody>
      </p:sp>
    </p:spTree>
    <p:extLst>
      <p:ext uri="{BB962C8B-B14F-4D97-AF65-F5344CB8AC3E}">
        <p14:creationId xmlns:p14="http://schemas.microsoft.com/office/powerpoint/2010/main" val="966777120"/>
      </p:ext>
    </p:extLst>
  </p:cSld>
  <p:clrMapOvr>
    <a:masterClrMapping/>
  </p:clrMapOvr>
  <p:transition spd="slow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Diagram 2">
            <a:extLst>
              <a:ext uri="{FF2B5EF4-FFF2-40B4-BE49-F238E27FC236}">
                <a16:creationId xmlns:a16="http://schemas.microsoft.com/office/drawing/2014/main" id="{2C75F5ED-5883-48AB-9C48-7442C90B2D4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9960003"/>
              </p:ext>
            </p:extLst>
          </p:nvPr>
        </p:nvGraphicFramePr>
        <p:xfrm>
          <a:off x="1878376" y="1403453"/>
          <a:ext cx="7628639" cy="470389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79E74AB3-5C83-4FF6-A8D3-FF88D85B1E93}"/>
              </a:ext>
            </a:extLst>
          </p:cNvPr>
          <p:cNvSpPr txBox="1">
            <a:spLocks/>
          </p:cNvSpPr>
          <p:nvPr/>
        </p:nvSpPr>
        <p:spPr>
          <a:xfrm>
            <a:off x="215152" y="133508"/>
            <a:ext cx="12061825" cy="525463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600" b="1" kern="1200">
                <a:solidFill>
                  <a:srgbClr val="1C3664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Considerations for overarching aspects</a:t>
            </a:r>
          </a:p>
        </p:txBody>
      </p:sp>
    </p:spTree>
    <p:extLst>
      <p:ext uri="{BB962C8B-B14F-4D97-AF65-F5344CB8AC3E}">
        <p14:creationId xmlns:p14="http://schemas.microsoft.com/office/powerpoint/2010/main" val="3364480625"/>
      </p:ext>
    </p:extLst>
  </p:cSld>
  <p:clrMapOvr>
    <a:masterClrMapping/>
  </p:clrMapOvr>
  <p:transition spd="slow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A0B8F5CB-F50C-414C-BED0-5D3569F6FA16}"/>
              </a:ext>
            </a:extLst>
          </p:cNvPr>
          <p:cNvSpPr txBox="1">
            <a:spLocks/>
          </p:cNvSpPr>
          <p:nvPr/>
        </p:nvSpPr>
        <p:spPr>
          <a:xfrm>
            <a:off x="65087" y="3166268"/>
            <a:ext cx="12061825" cy="525463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600" b="1" kern="1200">
                <a:solidFill>
                  <a:srgbClr val="1C3664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latin typeface="Segoe UI"/>
                <a:cs typeface="Segoe UI"/>
              </a:rPr>
              <a:t>Detailed proposals for 6G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0780554"/>
      </p:ext>
    </p:extLst>
  </p:cSld>
  <p:clrMapOvr>
    <a:masterClrMapping/>
  </p:clrMapOvr>
  <p:transition spd="slow"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556018D-528E-4F2A-BDCA-41F54AC7340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95981" y="1246105"/>
            <a:ext cx="5591720" cy="4494296"/>
          </a:xfr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91440" tIns="45720" rIns="91440" bIns="45720" anchor="t">
            <a:normAutofit/>
          </a:bodyPr>
          <a:lstStyle/>
          <a:p>
            <a:pPr marL="0" indent="0" algn="ctr">
              <a:buNone/>
            </a:pPr>
            <a:r>
              <a:rPr lang="en-US" b="1" u="sng" dirty="0">
                <a:latin typeface="+mj-lt"/>
                <a:ea typeface="Roboto"/>
                <a:cs typeface="Segoe UI"/>
              </a:rPr>
              <a:t>Motivation</a:t>
            </a:r>
          </a:p>
          <a:p>
            <a:pPr marL="285750" indent="-285750"/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Inter"/>
                <a:ea typeface="Roboto"/>
                <a:cs typeface="Segoe UI"/>
              </a:rPr>
              <a:t>In 5G, the data is transmitted with wideband MCS which is suboptimal.</a:t>
            </a:r>
          </a:p>
          <a:p>
            <a:pPr marL="285750" indent="-285750"/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Inter"/>
                <a:ea typeface="Roboto"/>
                <a:cs typeface="Segoe UI"/>
              </a:rPr>
              <a:t>The MCS being constant for all the layers results in lower spectral efficiency.</a:t>
            </a:r>
          </a:p>
          <a:p>
            <a:pPr marL="285750" indent="-285750"/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Inter"/>
                <a:ea typeface="Roboto"/>
                <a:cs typeface="Segoe UI"/>
              </a:rPr>
              <a:t>New measurements can help to utilize the native AI-ML capabilities.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DFCDD7E-844A-445F-8FC9-9C4C38810DD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980923" y="1246104"/>
            <a:ext cx="5915414" cy="4494297"/>
          </a:xfr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91440" tIns="45720" rIns="91440" bIns="45720" anchor="t">
            <a:normAutofit/>
          </a:bodyPr>
          <a:lstStyle/>
          <a:p>
            <a:pPr marL="0" indent="0" algn="ctr">
              <a:lnSpc>
                <a:spcPct val="110000"/>
              </a:lnSpc>
              <a:buSzPts val="1000"/>
              <a:buNone/>
              <a:tabLst>
                <a:tab pos="914400" algn="l"/>
              </a:tabLst>
            </a:pPr>
            <a:r>
              <a:rPr lang="en-US" sz="1900" b="1" u="sng" dirty="0">
                <a:effectLst/>
                <a:latin typeface="+mj-lt"/>
                <a:ea typeface="Times New Roman" panose="02020603050405020304" pitchFamily="18" charset="0"/>
                <a:cs typeface="Times New Roman"/>
              </a:rPr>
              <a:t>Proposal</a:t>
            </a:r>
          </a:p>
          <a:p>
            <a:pPr marL="0" indent="0">
              <a:buNone/>
            </a:pPr>
            <a:r>
              <a:rPr lang="en-US" b="1" i="0" dirty="0">
                <a:solidFill>
                  <a:srgbClr val="404040"/>
                </a:solidFill>
                <a:effectLst/>
                <a:latin typeface="Inter"/>
                <a:ea typeface="Roboto"/>
                <a:cs typeface="Segoe UI"/>
              </a:rPr>
              <a:t> </a:t>
            </a:r>
            <a:r>
              <a:rPr lang="en-US" b="1" i="0" dirty="0">
                <a:solidFill>
                  <a:srgbClr val="065280"/>
                </a:solidFill>
                <a:effectLst/>
                <a:latin typeface="Inter"/>
                <a:ea typeface="Roboto"/>
                <a:cs typeface="Segoe UI"/>
              </a:rPr>
              <a:t>Enhanced air interface for 6G to study:</a:t>
            </a:r>
          </a:p>
          <a:p>
            <a:pPr marL="742950" lvl="1" indent="-285750"/>
            <a:r>
              <a:rPr lang="en-US" sz="1800" dirty="0">
                <a:solidFill>
                  <a:schemeClr val="accent1">
                    <a:lumMod val="50000"/>
                  </a:schemeClr>
                </a:solidFill>
                <a:latin typeface="Inter"/>
                <a:ea typeface="Roboto"/>
                <a:cs typeface="Segoe UI"/>
              </a:rPr>
              <a:t>Sub-band</a:t>
            </a:r>
            <a:r>
              <a:rPr lang="en-US" sz="1800" i="0" dirty="0">
                <a:solidFill>
                  <a:schemeClr val="accent1">
                    <a:lumMod val="50000"/>
                  </a:schemeClr>
                </a:solidFill>
                <a:effectLst/>
                <a:latin typeface="Inter"/>
                <a:ea typeface="Roboto"/>
                <a:cs typeface="Segoe UI"/>
              </a:rPr>
              <a:t> specific MCS should be supported by the air-interface.</a:t>
            </a:r>
          </a:p>
          <a:p>
            <a:pPr marL="742950" lvl="1" indent="-285750"/>
            <a:r>
              <a:rPr lang="en-US" sz="1800" dirty="0">
                <a:solidFill>
                  <a:schemeClr val="accent1">
                    <a:lumMod val="50000"/>
                  </a:schemeClr>
                </a:solidFill>
                <a:latin typeface="Inter"/>
                <a:ea typeface="Roboto"/>
                <a:cs typeface="Segoe UI"/>
              </a:rPr>
              <a:t>Layer specific modulation order and/or code-rate can exploit spatial domain diversity.</a:t>
            </a:r>
          </a:p>
          <a:p>
            <a:pPr marL="742950" lvl="1" indent="-285750"/>
            <a:r>
              <a:rPr lang="en-US" sz="1800" dirty="0">
                <a:solidFill>
                  <a:schemeClr val="accent1">
                    <a:lumMod val="50000"/>
                  </a:schemeClr>
                </a:solidFill>
                <a:latin typeface="Inter"/>
                <a:ea typeface="Roboto"/>
                <a:cs typeface="Segoe UI"/>
              </a:rPr>
              <a:t>New physical layer measurements such as position estimates and channel statistics.</a:t>
            </a:r>
          </a:p>
          <a:p>
            <a:pPr marL="0" indent="0">
              <a:lnSpc>
                <a:spcPct val="100000"/>
              </a:lnSpc>
              <a:buNone/>
            </a:pPr>
            <a:endParaRPr lang="en-US" sz="1400" dirty="0">
              <a:latin typeface="+mj-lt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761503F-C034-4A14-8373-61C5DD3F13E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5116" y="133785"/>
            <a:ext cx="12061767" cy="525463"/>
          </a:xfrm>
        </p:spPr>
        <p:txBody>
          <a:bodyPr lIns="91440" tIns="45720" rIns="91440" bIns="45720" anchor="t"/>
          <a:lstStyle/>
          <a:p>
            <a:r>
              <a:rPr lang="en-US" dirty="0">
                <a:latin typeface="Segoe UI"/>
                <a:cs typeface="Segoe UI"/>
              </a:rPr>
              <a:t>Enhancements to the Air interface</a:t>
            </a:r>
          </a:p>
        </p:txBody>
      </p:sp>
      <p:sp>
        <p:nvSpPr>
          <p:cNvPr id="4" name="Text Placeholder 1">
            <a:extLst>
              <a:ext uri="{FF2B5EF4-FFF2-40B4-BE49-F238E27FC236}">
                <a16:creationId xmlns:a16="http://schemas.microsoft.com/office/drawing/2014/main" id="{845085BF-7A08-40BD-AE66-AC3C92FA9B9D}"/>
              </a:ext>
            </a:extLst>
          </p:cNvPr>
          <p:cNvSpPr txBox="1">
            <a:spLocks/>
          </p:cNvSpPr>
          <p:nvPr/>
        </p:nvSpPr>
        <p:spPr>
          <a:xfrm>
            <a:off x="65510" y="720640"/>
            <a:ext cx="5915413" cy="26273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7670B3"/>
              </a:buClr>
              <a:buSzPct val="100000"/>
              <a:buFont typeface="Arial" panose="020B0604020202020204" pitchFamily="34" charset="0"/>
              <a:buChar char="•"/>
              <a:defRPr lang="en-US" sz="18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7670B3"/>
              </a:buClr>
              <a:buSzPct val="100000"/>
              <a:buFont typeface="Wingdings" panose="05000000000000000000" pitchFamily="2" charset="2"/>
              <a:buChar char="§"/>
              <a:defRPr lang="en-US" sz="16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7670B3"/>
              </a:buClr>
              <a:buSzPct val="80000"/>
              <a:buFont typeface="Courier New" panose="02070309020205020404" pitchFamily="49" charset="0"/>
              <a:buChar char="o"/>
              <a:defRPr lang="en-US" sz="14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Segoe UI" panose="020B0502040204020203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7670B3"/>
              </a:buClr>
              <a:buSzPct val="100000"/>
              <a:buFont typeface="Arial" panose="020B0604020202020204" pitchFamily="34" charset="0"/>
              <a:buChar char="•"/>
              <a:defRPr sz="1200" kern="1200" baseline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7670B3"/>
              </a:buClr>
              <a:buSzPct val="100000"/>
              <a:buFont typeface="Arial" panose="020B0604020202020204" pitchFamily="34" charset="0"/>
              <a:buChar char="•"/>
              <a:defRPr sz="1000" kern="1200" baseline="0">
                <a:solidFill>
                  <a:schemeClr val="tx1"/>
                </a:solidFill>
                <a:latin typeface="Arial" panose="020B0604020202020204" pitchFamily="34" charset="0"/>
                <a:ea typeface="Roboto" panose="02000000000000000000" pitchFamily="2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i="0" dirty="0">
                <a:solidFill>
                  <a:schemeClr val="accent5">
                    <a:lumMod val="50000"/>
                  </a:schemeClr>
                </a:solidFill>
                <a:effectLst/>
                <a:latin typeface="Arial" panose="020B0604020202020204" pitchFamily="34" charset="0"/>
              </a:rPr>
              <a:t>Air interface for improving spectral efficiency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sz="20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47EA71A-E46F-4288-BA39-9C62D9826987}"/>
              </a:ext>
            </a:extLst>
          </p:cNvPr>
          <p:cNvSpPr/>
          <p:nvPr/>
        </p:nvSpPr>
        <p:spPr>
          <a:xfrm>
            <a:off x="195981" y="6003133"/>
            <a:ext cx="5591720" cy="40763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91440" tIns="45720" rIns="91440" bIns="45720" rtlCol="0" anchor="ctr"/>
          <a:lstStyle/>
          <a:p>
            <a:r>
              <a:rPr lang="en-US" dirty="0">
                <a:cs typeface="Arial"/>
              </a:rPr>
              <a:t>Impact: RAN</a:t>
            </a:r>
          </a:p>
        </p:txBody>
      </p:sp>
    </p:spTree>
    <p:extLst>
      <p:ext uri="{BB962C8B-B14F-4D97-AF65-F5344CB8AC3E}">
        <p14:creationId xmlns:p14="http://schemas.microsoft.com/office/powerpoint/2010/main" val="1796135725"/>
      </p:ext>
    </p:extLst>
  </p:cSld>
  <p:clrMapOvr>
    <a:masterClrMapping/>
  </p:clrMapOvr>
  <p:transition spd="slow">
    <p:push dir="u"/>
  </p:transition>
</p:sld>
</file>

<file path=ppt/theme/theme1.xml><?xml version="1.0" encoding="utf-8"?>
<a:theme xmlns:a="http://schemas.openxmlformats.org/drawingml/2006/main" name="Master 1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ustom 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_2021" id="{066DA58B-EBFA-46E5-A90A-0821B1B0B5B6}" vid="{E4A85568-D358-4625-A3AC-2C8577FA1B6B}"/>
    </a:ext>
  </a:extLst>
</a:theme>
</file>

<file path=ppt/theme/theme2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_2021" id="{066DA58B-EBFA-46E5-A90A-0821B1B0B5B6}" vid="{352AABD8-F6DF-4C39-8700-EA578DF99CE5}"/>
    </a:ext>
  </a:extLst>
</a:theme>
</file>

<file path=ppt/theme/theme3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_2021" id="{066DA58B-EBFA-46E5-A90A-0821B1B0B5B6}" vid="{AF91E23A-5F0B-43CA-BBA7-E568E935D364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3F341E96D5F85459BC6D958FECA505E" ma:contentTypeVersion="14" ma:contentTypeDescription="Create a new document." ma:contentTypeScope="" ma:versionID="059ff942ff2a4dd36243a0d0be83fdcb">
  <xsd:schema xmlns:xsd="http://www.w3.org/2001/XMLSchema" xmlns:xs="http://www.w3.org/2001/XMLSchema" xmlns:p="http://schemas.microsoft.com/office/2006/metadata/properties" xmlns:ns2="6176efa2-30a0-441c-9c03-48f8aba8ceb3" xmlns:ns3="c5699820-3acf-401b-ab2e-c7e85a4a674a" targetNamespace="http://schemas.microsoft.com/office/2006/metadata/properties" ma:root="true" ma:fieldsID="73e21df6fa91d01744efa21c75d8a24b" ns2:_="" ns3:_="">
    <xsd:import namespace="6176efa2-30a0-441c-9c03-48f8aba8ceb3"/>
    <xsd:import namespace="c5699820-3acf-401b-ab2e-c7e85a4a674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3:SharedWithUsers" minOccurs="0"/>
                <xsd:element ref="ns3:SharedWithDetails" minOccurs="0"/>
                <xsd:element ref="ns2:MediaServiceSearchPropertie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176efa2-30a0-441c-9c03-48f8aba8ceb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3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lcf76f155ced4ddcb4097134ff3c332f" ma:index="15" nillable="true" ma:taxonomy="true" ma:internalName="lcf76f155ced4ddcb4097134ff3c332f" ma:taxonomyFieldName="MediaServiceImageTags" ma:displayName="Image Tags" ma:readOnly="false" ma:fieldId="{5cf76f15-5ced-4ddc-b409-7134ff3c332f}" ma:taxonomyMulti="true" ma:sspId="a52b3041-04ac-44b9-bd7b-e4a1bc8e653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20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21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5699820-3acf-401b-ab2e-c7e85a4a674a" elementFormDefault="qualified">
    <xsd:import namespace="http://schemas.microsoft.com/office/2006/documentManagement/types"/>
    <xsd:import namespace="http://schemas.microsoft.com/office/infopath/2007/PartnerControls"/>
    <xsd:element name="SharedWithUsers" ma:index="1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6" nillable="true" ma:displayName="Taxonomy Catch All Column" ma:hidden="true" ma:list="{a07aa001-3c44-4d74-82e2-1c4705c77aff}" ma:internalName="TaxCatchAll" ma:showField="CatchAllData" ma:web="c5699820-3acf-401b-ab2e-c7e85a4a674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28AB9B4E-E119-4DF0-9980-DEA047A82A1B}">
  <ds:schemaRefs>
    <ds:schemaRef ds:uri="6176efa2-30a0-441c-9c03-48f8aba8ceb3"/>
    <ds:schemaRef ds:uri="c5699820-3acf-401b-ab2e-c7e85a4a674a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CB0F99EB-F31F-44F4-82D6-A8CCF71B8FBA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Presentation_2021</Template>
  <TotalTime>340</TotalTime>
  <Words>2589</Words>
  <Application>Microsoft Office PowerPoint</Application>
  <PresentationFormat>Widescreen</PresentationFormat>
  <Paragraphs>303</Paragraphs>
  <Slides>23</Slides>
  <Notes>14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23</vt:i4>
      </vt:variant>
    </vt:vector>
  </HeadingPairs>
  <TitlesOfParts>
    <vt:vector size="33" baseType="lpstr">
      <vt:lpstr>Arial</vt:lpstr>
      <vt:lpstr>Calibri</vt:lpstr>
      <vt:lpstr>Courier New</vt:lpstr>
      <vt:lpstr>Inter</vt:lpstr>
      <vt:lpstr>Roboto</vt:lpstr>
      <vt:lpstr>Segoe UI</vt:lpstr>
      <vt:lpstr>Wingdings</vt:lpstr>
      <vt:lpstr>Master 1</vt:lpstr>
      <vt:lpstr>1_Custom Design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India</dc:creator>
  <cp:lastModifiedBy>Sriganesh</cp:lastModifiedBy>
  <cp:revision>13</cp:revision>
  <dcterms:created xsi:type="dcterms:W3CDTF">2024-09-22T05:40:26Z</dcterms:created>
  <dcterms:modified xsi:type="dcterms:W3CDTF">2025-02-17T20:08:47Z</dcterms:modified>
</cp:coreProperties>
</file>