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</p:sldMasterIdLst>
  <p:notesMasterIdLst>
    <p:notesMasterId r:id="rId16"/>
  </p:notesMasterIdLst>
  <p:handoutMasterIdLst>
    <p:handoutMasterId r:id="rId17"/>
  </p:handoutMasterIdLst>
  <p:sldIdLst>
    <p:sldId id="256" r:id="rId7"/>
    <p:sldId id="312" r:id="rId8"/>
    <p:sldId id="1327" r:id="rId9"/>
    <p:sldId id="1328" r:id="rId10"/>
    <p:sldId id="1337" r:id="rId11"/>
    <p:sldId id="1338" r:id="rId12"/>
    <p:sldId id="1340" r:id="rId13"/>
    <p:sldId id="1341" r:id="rId14"/>
    <p:sldId id="287" r:id="rId1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A6A6A6"/>
    <a:srgbClr val="BFBFBF"/>
    <a:srgbClr val="66FF66"/>
    <a:srgbClr val="FFFA00"/>
    <a:srgbClr val="CCFFFF"/>
    <a:srgbClr val="EE906E"/>
    <a:srgbClr val="BDD6EE"/>
    <a:srgbClr val="FF00FF"/>
    <a:srgbClr val="767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8CEF6-B75D-4009-AF8B-8A4A9BC09F43}" v="18" dt="2025-02-14T08:10:16.5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54" autoAdjust="0"/>
  </p:normalViewPr>
  <p:slideViewPr>
    <p:cSldViewPr snapToGrid="0">
      <p:cViewPr varScale="1">
        <p:scale>
          <a:sx n="76" d="100"/>
          <a:sy n="76" d="100"/>
        </p:scale>
        <p:origin x="2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武田 洋樹" userId="e77c89d6-e1fa-460b-baa8-3d233d6eb2d7" providerId="ADAL" clId="{30464387-F26E-4599-B267-EBC7CA29BF27}"/>
    <pc:docChg chg="modSld">
      <pc:chgData name="武田 洋樹" userId="e77c89d6-e1fa-460b-baa8-3d233d6eb2d7" providerId="ADAL" clId="{30464387-F26E-4599-B267-EBC7CA29BF27}" dt="2025-02-14T08:17:13.314" v="5"/>
      <pc:docMkLst>
        <pc:docMk/>
      </pc:docMkLst>
      <pc:sldChg chg="modSp mod">
        <pc:chgData name="武田 洋樹" userId="e77c89d6-e1fa-460b-baa8-3d233d6eb2d7" providerId="ADAL" clId="{30464387-F26E-4599-B267-EBC7CA29BF27}" dt="2025-02-14T08:17:13.314" v="5"/>
        <pc:sldMkLst>
          <pc:docMk/>
          <pc:sldMk cId="331915307" sldId="1340"/>
        </pc:sldMkLst>
        <pc:spChg chg="mod">
          <ac:chgData name="武田 洋樹" userId="e77c89d6-e1fa-460b-baa8-3d233d6eb2d7" providerId="ADAL" clId="{30464387-F26E-4599-B267-EBC7CA29BF27}" dt="2025-02-14T08:17:13.314" v="5"/>
          <ac:spMkLst>
            <pc:docMk/>
            <pc:sldMk cId="331915307" sldId="1340"/>
            <ac:spMk id="6" creationId="{7ACFD072-5070-DC9E-181C-12B57D158165}"/>
          </ac:spMkLst>
        </pc:spChg>
      </pc:sldChg>
    </pc:docChg>
  </pc:docChgLst>
  <pc:docChgLst>
    <pc:chgData name="武田 洋樹" userId="e77c89d6-e1fa-460b-baa8-3d233d6eb2d7" providerId="ADAL" clId="{2088CEF6-B75D-4009-AF8B-8A4A9BC09F43}"/>
    <pc:docChg chg="undo custSel addSld delSld modSld">
      <pc:chgData name="武田 洋樹" userId="e77c89d6-e1fa-460b-baa8-3d233d6eb2d7" providerId="ADAL" clId="{2088CEF6-B75D-4009-AF8B-8A4A9BC09F43}" dt="2025-02-14T08:12:11.438" v="776" actId="20577"/>
      <pc:docMkLst>
        <pc:docMk/>
      </pc:docMkLst>
      <pc:sldChg chg="modSp mod">
        <pc:chgData name="武田 洋樹" userId="e77c89d6-e1fa-460b-baa8-3d233d6eb2d7" providerId="ADAL" clId="{2088CEF6-B75D-4009-AF8B-8A4A9BC09F43}" dt="2025-02-14T04:50:16.089" v="646" actId="13926"/>
        <pc:sldMkLst>
          <pc:docMk/>
          <pc:sldMk cId="2431795335" sldId="1327"/>
        </pc:sldMkLst>
        <pc:graphicFrameChg chg="modGraphic">
          <ac:chgData name="武田 洋樹" userId="e77c89d6-e1fa-460b-baa8-3d233d6eb2d7" providerId="ADAL" clId="{2088CEF6-B75D-4009-AF8B-8A4A9BC09F43}" dt="2025-02-14T04:50:16.089" v="646" actId="13926"/>
          <ac:graphicFrameMkLst>
            <pc:docMk/>
            <pc:sldMk cId="2431795335" sldId="1327"/>
            <ac:graphicFrameMk id="3" creationId="{71B0B6A9-1C95-BEC5-01D7-B35C553880D6}"/>
          </ac:graphicFrameMkLst>
        </pc:graphicFrameChg>
      </pc:sldChg>
      <pc:sldChg chg="modSp del mod">
        <pc:chgData name="武田 洋樹" userId="e77c89d6-e1fa-460b-baa8-3d233d6eb2d7" providerId="ADAL" clId="{2088CEF6-B75D-4009-AF8B-8A4A9BC09F43}" dt="2025-02-14T04:48:40.563" v="574" actId="47"/>
        <pc:sldMkLst>
          <pc:docMk/>
          <pc:sldMk cId="2414705526" sldId="1329"/>
        </pc:sldMkLst>
        <pc:picChg chg="mod">
          <ac:chgData name="武田 洋樹" userId="e77c89d6-e1fa-460b-baa8-3d233d6eb2d7" providerId="ADAL" clId="{2088CEF6-B75D-4009-AF8B-8A4A9BC09F43}" dt="2025-02-14T01:02:13.795" v="150" actId="14100"/>
          <ac:picMkLst>
            <pc:docMk/>
            <pc:sldMk cId="2414705526" sldId="1329"/>
            <ac:picMk id="4" creationId="{9EF979CA-D083-A06B-BF74-306A6186B3E2}"/>
          </ac:picMkLst>
        </pc:picChg>
      </pc:sldChg>
      <pc:sldChg chg="addSp delSp modSp del mod">
        <pc:chgData name="武田 洋樹" userId="e77c89d6-e1fa-460b-baa8-3d233d6eb2d7" providerId="ADAL" clId="{2088CEF6-B75D-4009-AF8B-8A4A9BC09F43}" dt="2025-02-14T04:48:44.238" v="575" actId="47"/>
        <pc:sldMkLst>
          <pc:docMk/>
          <pc:sldMk cId="3321888936" sldId="1336"/>
        </pc:sldMkLst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7" creationId="{D36166E0-DD27-A06B-9CE3-4B31C2E3B651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8" creationId="{DBEC2752-226E-22C7-8189-36689A352105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9" creationId="{68175E71-D357-70D1-06A4-B195D0F809AB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10" creationId="{3FCE7D82-00AE-2985-F6DD-CFAE7ACC164A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11" creationId="{4861A501-E959-5B36-8D3F-70B18C56D6C5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12" creationId="{1AC1476E-4C15-1E58-04A2-62BCBD8B3A34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13" creationId="{0134D82D-2E7B-58A1-15E6-5FA8C31D714A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14" creationId="{F992111C-02CC-BB51-CDF4-DDB1F6F139BA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15" creationId="{517238E2-D957-19BA-3A6D-A70CFACD4E7C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16" creationId="{D3647218-4310-54B9-990B-72CB15028630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17" creationId="{EE7FACAA-BC76-1E9F-1975-7F88E91AE602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28" creationId="{C43A05A2-527F-A32C-61B3-6EE30B8B826C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50" creationId="{67B31F3E-3B63-3108-72CA-E4E01FFDC4C7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51" creationId="{01EE1122-C39B-A373-2F71-96EEB60456A6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53" creationId="{987DBF5A-1695-64C7-7CF9-53BB7834CD0C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56" creationId="{7193D268-0E9C-F50B-50AF-4B3EC8B88379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59" creationId="{FDB87ED8-265A-9A0D-ABC2-D4957A9AA8FB}"/>
          </ac:spMkLst>
        </pc:spChg>
        <pc:spChg chg="mod">
          <ac:chgData name="武田 洋樹" userId="e77c89d6-e1fa-460b-baa8-3d233d6eb2d7" providerId="ADAL" clId="{2088CEF6-B75D-4009-AF8B-8A4A9BC09F43}" dt="2025-02-14T00:45:12.156" v="1"/>
          <ac:spMkLst>
            <pc:docMk/>
            <pc:sldMk cId="3321888936" sldId="1336"/>
            <ac:spMk id="60" creationId="{DC6058D5-7455-8D85-B1F7-82C4EEF0A327}"/>
          </ac:spMkLst>
        </pc:spChg>
        <pc:spChg chg="add mod">
          <ac:chgData name="武田 洋樹" userId="e77c89d6-e1fa-460b-baa8-3d233d6eb2d7" providerId="ADAL" clId="{2088CEF6-B75D-4009-AF8B-8A4A9BC09F43}" dt="2025-02-14T00:47:37.107" v="22" actId="1076"/>
          <ac:spMkLst>
            <pc:docMk/>
            <pc:sldMk cId="3321888936" sldId="1336"/>
            <ac:spMk id="61" creationId="{F616C1F7-8434-91F9-7566-37F34F58946D}"/>
          </ac:spMkLst>
        </pc:spChg>
        <pc:spChg chg="add mod">
          <ac:chgData name="武田 洋樹" userId="e77c89d6-e1fa-460b-baa8-3d233d6eb2d7" providerId="ADAL" clId="{2088CEF6-B75D-4009-AF8B-8A4A9BC09F43}" dt="2025-02-14T00:45:56.486" v="13" actId="164"/>
          <ac:spMkLst>
            <pc:docMk/>
            <pc:sldMk cId="3321888936" sldId="1336"/>
            <ac:spMk id="63" creationId="{6BF99B0C-ED5A-9671-2B34-7DD1FF1B5FBA}"/>
          </ac:spMkLst>
        </pc:spChg>
        <pc:spChg chg="add mod">
          <ac:chgData name="武田 洋樹" userId="e77c89d6-e1fa-460b-baa8-3d233d6eb2d7" providerId="ADAL" clId="{2088CEF6-B75D-4009-AF8B-8A4A9BC09F43}" dt="2025-02-14T00:45:56.486" v="13" actId="164"/>
          <ac:spMkLst>
            <pc:docMk/>
            <pc:sldMk cId="3321888936" sldId="1336"/>
            <ac:spMk id="65" creationId="{8784B9E0-EF66-61E9-3074-34E63D522379}"/>
          </ac:spMkLst>
        </pc:spChg>
        <pc:spChg chg="add mod">
          <ac:chgData name="武田 洋樹" userId="e77c89d6-e1fa-460b-baa8-3d233d6eb2d7" providerId="ADAL" clId="{2088CEF6-B75D-4009-AF8B-8A4A9BC09F43}" dt="2025-02-14T00:45:56.486" v="13" actId="164"/>
          <ac:spMkLst>
            <pc:docMk/>
            <pc:sldMk cId="3321888936" sldId="1336"/>
            <ac:spMk id="67" creationId="{9CE1F82A-4EC5-2F8F-7BF1-F112C1231540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71" creationId="{182DAEF0-0B35-8F83-1295-B3A4225FEB65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73" creationId="{A32179AC-EE8F-DA86-BAE5-D3948D92E363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75" creationId="{0AB7790C-825B-6E71-4C2D-D0FB22FBEB3F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76" creationId="{7BF51BBC-0DEB-33ED-112F-162B58443110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77" creationId="{98688DD5-D5F0-9466-8635-8EE09C56E2DA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78" creationId="{082A2933-D486-A463-D0C7-1FD071F5C3EB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79" creationId="{478D0EBB-9C92-76D7-8CEC-DBDD7E67900B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0" creationId="{A34550EE-0877-B30A-C0E1-98AB198512A0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1" creationId="{E56F5007-583B-7AAC-38C9-77B75A5AD8D5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2" creationId="{12D6FF72-5048-DBAF-6293-62607E43925D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3" creationId="{84DAE596-108C-D341-CA3F-74D31944D374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4" creationId="{163949A8-D73D-37AC-9850-AD5CD4716BE9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5" creationId="{FDE0042F-CE2E-17C6-FC36-2E246969B878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6" creationId="{DF8CB1A6-50B0-37D0-3A25-1CB3872BB5E7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7" creationId="{2EDD3ABC-E883-29A6-AA26-6E3516CEB3BC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8" creationId="{D146E7EE-034A-5DCE-A492-580D0D63FA06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89" creationId="{69D0A00E-8698-F31A-D7F1-4A869D4C340C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0" creationId="{81220FA9-1FDD-F2E9-D65E-021C42D0808E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1" creationId="{E9CA6DAB-E9FD-BCF9-ADAB-66EE7645A991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2" creationId="{47F160F5-9FDD-2E3A-280C-1A45331930C2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3" creationId="{0D5156DE-C6AF-7375-A61F-0282BB179F1E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4" creationId="{D0396229-AFA9-1556-0FE2-9579095192BD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5" creationId="{DC7A16E2-CD5A-B60C-8042-E437D1797789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6" creationId="{6BA668D1-EE81-9B10-9A2B-7A039F3E28F6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7" creationId="{7845D262-008E-248C-AF84-F1FF4104CCA9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8" creationId="{3FFE63F6-59B9-BA74-2E71-809CCA0E42F2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99" creationId="{E3BB89F7-2926-272A-FDA7-931E8B734225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0" creationId="{6F03879D-FDDA-CA1C-108A-CA9992001947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1" creationId="{776A0FF8-38A9-58D8-1376-89C92A18F7A9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2" creationId="{CFE4FDC9-F311-AC80-AFF6-7B11F37A2745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3" creationId="{C5C6F3D7-DA5D-A2EF-6FAB-BDD533C591DA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4" creationId="{D39095FF-B8EB-A7BC-EDED-BBBFE91BE4FE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5" creationId="{D5B94A9C-C6E0-708C-152B-277A11DEC964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6" creationId="{5C8C5D14-22E7-56E1-C366-6B7EEFFDFCED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7" creationId="{5C78A4FB-FBE3-A90B-ACFD-AEA93C7F9B26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8" creationId="{A7CA233F-771F-39A2-B83D-DC40A8014E9F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09" creationId="{39EA67FE-D920-1172-76E6-ACB75CB85855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0" creationId="{D46B5410-60B3-04BD-9274-3E8068C8D0C4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1" creationId="{A5085DE4-F50F-73A9-70E6-6A50FEB9DE17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2" creationId="{7888234A-DACB-0ED6-27E0-17C76E27BC59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3" creationId="{42B83317-72CD-7066-1A8E-EA2E34ADEAF4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4" creationId="{C44A4708-E0F9-ACC3-72E3-4066227B7EE2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5" creationId="{3BB834E4-8E06-7B12-3754-3438F54B828B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6" creationId="{A6001DDD-7612-7F7C-6457-655C966AEE98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7" creationId="{E0F9E09A-D8B0-15AF-7856-C3A676C0E26D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8" creationId="{108B2042-A444-4660-E2AD-494EB8E6A73F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19" creationId="{8D81A7CE-E2BA-C53F-7F1F-80F04CD4FEC8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0" creationId="{251A9B0C-D6AE-0250-9577-B8853BC74053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1" creationId="{B01C0BED-3496-985D-2C78-2DCEB90E100A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2" creationId="{38F4D35C-BF78-879D-E5AC-64F24EC6BC7B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3" creationId="{D8957957-0539-09A9-F747-84D888A53516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4" creationId="{E6AB8AB4-61B4-98F4-69E5-BB83A9C01219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5" creationId="{D42E9BA5-1752-5C52-62F2-AA0D389BD7FD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6" creationId="{2DB61497-A4C2-D3A0-AB4F-3CFB15AA68D7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7" creationId="{213DAC5C-1689-6886-AB0D-02D93091D34B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8" creationId="{77ADFFEF-BD84-6657-81F3-9D6EEDF149DC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29" creationId="{C5C85096-2956-18A1-CB0E-D68AD1778DE3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30" creationId="{418356CE-99BD-FF82-7505-DA836A259AD2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31" creationId="{07DD40A4-67A9-57F6-94AD-B439C4D75449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32" creationId="{299302FE-199C-8C13-4D2E-3937CE8FC300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33" creationId="{D17A3FCE-CA70-B335-B4B7-245FE8CD7A38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48" creationId="{E73D324E-8A69-8052-4C2F-40257C4A780F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1" creationId="{7CA8F946-E647-D71B-2942-6B434F798A01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2" creationId="{922C084F-DA46-DC57-6CAA-98B4E7724E34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3" creationId="{57DF2C37-931A-A635-8608-824694464158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4" creationId="{7520F018-F739-B02E-6EBD-A3FF0DA6F1FA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5" creationId="{CFC8FF2B-50C6-C1C9-547F-DA40418F95CF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6" creationId="{9216A527-1489-500C-3F0B-29C9C0492DAC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7" creationId="{B8E150D4-C851-46AF-1331-5F27ABC87B7B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8" creationId="{8DE1DA34-05D1-7639-0672-F3772CE1F0F4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59" creationId="{AB4A30E9-1F38-02A1-7AEA-48473EA45AEE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60" creationId="{47752E66-B0DF-B373-3694-4C56EC1B66F4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61" creationId="{A6F8B8F1-E07F-95BB-AC82-B5B4EC9D99DE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62" creationId="{7C22F6CC-DAF0-96AD-D275-3BA9D282F80E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63" creationId="{EF202768-313F-E552-F408-3F786C8A67E8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64" creationId="{079B1EF1-A5F9-B059-0149-D0301BBD920D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65" creationId="{D1BAA402-A7F2-8D2B-7B26-B3E583820529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66" creationId="{057CF5ED-74EF-D591-FC29-E1E2BCC462EE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83" creationId="{6E7F973F-23F9-A1BD-F479-F93D845DF95F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84" creationId="{79F8DBD5-8B51-6C38-5DFE-6B6AC77992C7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86" creationId="{CAFAA72E-4315-53CC-53FB-2527129E33D7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89" creationId="{0AA64FDE-61B2-A46A-D74A-155B6461A20B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92" creationId="{4AFA6C50-86FC-05D6-5BC6-7FE183186326}"/>
          </ac:spMkLst>
        </pc:spChg>
        <pc:spChg chg="mod">
          <ac:chgData name="武田 洋樹" userId="e77c89d6-e1fa-460b-baa8-3d233d6eb2d7" providerId="ADAL" clId="{2088CEF6-B75D-4009-AF8B-8A4A9BC09F43}" dt="2025-02-14T00:46:13.286" v="16"/>
          <ac:spMkLst>
            <pc:docMk/>
            <pc:sldMk cId="3321888936" sldId="1336"/>
            <ac:spMk id="193" creationId="{1E5D7F18-44C2-1759-AEF1-EEC7040F7031}"/>
          </ac:spMkLst>
        </pc:spChg>
        <pc:grpChg chg="add mod">
          <ac:chgData name="武田 洋樹" userId="e77c89d6-e1fa-460b-baa8-3d233d6eb2d7" providerId="ADAL" clId="{2088CEF6-B75D-4009-AF8B-8A4A9BC09F43}" dt="2025-02-14T00:45:56.486" v="13" actId="164"/>
          <ac:grpSpMkLst>
            <pc:docMk/>
            <pc:sldMk cId="3321888936" sldId="1336"/>
            <ac:grpSpMk id="3" creationId="{F047D486-0A63-ECAF-E799-C7A0D0294E78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4" creationId="{B3252E49-1709-C8B8-D374-26F6BF2D8586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18" creationId="{2508C676-34B9-48C9-102B-5B9BA1ED870A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19" creationId="{FB8BB70F-0830-3BFF-6B9D-1A789CF11117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29" creationId="{A6611407-5CBD-D423-174A-7FDDC1F6A375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30" creationId="{A29B48AF-80BE-34F2-AE34-1CFA4B5F52B0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31" creationId="{89AD88AC-5633-6E59-55A4-2A88F478C118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32" creationId="{C450122B-AD52-5AF4-A94B-001212F82316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33" creationId="{A7EDD91F-742C-75B2-0745-178CA2AED00A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47" creationId="{425E9B6B-6F7D-907F-BE42-B79917396296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49" creationId="{77F1D109-1D89-4543-BF52-B907ECF77DF2}"/>
          </ac:grpSpMkLst>
        </pc:grpChg>
        <pc:grpChg chg="mod">
          <ac:chgData name="武田 洋樹" userId="e77c89d6-e1fa-460b-baa8-3d233d6eb2d7" providerId="ADAL" clId="{2088CEF6-B75D-4009-AF8B-8A4A9BC09F43}" dt="2025-02-14T00:45:12.156" v="1"/>
          <ac:grpSpMkLst>
            <pc:docMk/>
            <pc:sldMk cId="3321888936" sldId="1336"/>
            <ac:grpSpMk id="58" creationId="{B64EEA77-F044-24B2-3501-53672991B764}"/>
          </ac:grpSpMkLst>
        </pc:grpChg>
        <pc:grpChg chg="add mod">
          <ac:chgData name="武田 洋樹" userId="e77c89d6-e1fa-460b-baa8-3d233d6eb2d7" providerId="ADAL" clId="{2088CEF6-B75D-4009-AF8B-8A4A9BC09F43}" dt="2025-02-14T00:47:33.896" v="21" actId="1076"/>
          <ac:grpSpMkLst>
            <pc:docMk/>
            <pc:sldMk cId="3321888936" sldId="1336"/>
            <ac:grpSpMk id="68" creationId="{B59602BF-462D-C7E2-C530-55C13CF379C6}"/>
          </ac:grpSpMkLst>
        </pc:grpChg>
        <pc:grpChg chg="add mod">
          <ac:chgData name="武田 洋樹" userId="e77c89d6-e1fa-460b-baa8-3d233d6eb2d7" providerId="ADAL" clId="{2088CEF6-B75D-4009-AF8B-8A4A9BC09F43}" dt="2025-02-14T00:47:40.704" v="23" actId="1076"/>
          <ac:grpSpMkLst>
            <pc:docMk/>
            <pc:sldMk cId="3321888936" sldId="1336"/>
            <ac:grpSpMk id="69" creationId="{DF3ED6A9-1EE7-D639-6E1A-910DCBA33EBC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70" creationId="{84EF515B-5E07-EF88-989B-26764F14941B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34" creationId="{718D6FE8-54DA-FC60-5C00-F2AF53049ADF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35" creationId="{9C953B26-9940-F2E2-3D53-9EA62D0163E4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36" creationId="{DC8BE5A3-3774-8D71-A165-479553C78ECA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37" creationId="{62BCB497-D404-FDBF-7491-0AD661FA18B1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38" creationId="{6CC30622-FE8D-6E57-292E-72AF4AD480D4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39" creationId="{E5793130-5C23-AD59-2ECC-B869BBAA9D5B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46" creationId="{07B8F018-DCF9-3C32-46F3-72BCCE140949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47" creationId="{A552FD02-1011-CD3D-D6F9-4B45DD5C3AC6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49" creationId="{A67FEC1A-A3D7-4AF1-2645-8AEECD66FD1C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50" creationId="{16187AB3-2BF4-7F43-DF34-9447A5C8A484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80" creationId="{562CBF97-34A6-3BAB-C777-F6AD8B9426D1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82" creationId="{2B4D92CA-BC68-9398-4DE0-B5712FBC385A}"/>
          </ac:grpSpMkLst>
        </pc:grpChg>
        <pc:grpChg chg="mod">
          <ac:chgData name="武田 洋樹" userId="e77c89d6-e1fa-460b-baa8-3d233d6eb2d7" providerId="ADAL" clId="{2088CEF6-B75D-4009-AF8B-8A4A9BC09F43}" dt="2025-02-14T00:46:13.286" v="16"/>
          <ac:grpSpMkLst>
            <pc:docMk/>
            <pc:sldMk cId="3321888936" sldId="1336"/>
            <ac:grpSpMk id="191" creationId="{4DF78D3F-FE33-A812-73DC-67CD9319BABB}"/>
          </ac:grpSpMkLst>
        </pc:grpChg>
        <pc:picChg chg="del">
          <ac:chgData name="武田 洋樹" userId="e77c89d6-e1fa-460b-baa8-3d233d6eb2d7" providerId="ADAL" clId="{2088CEF6-B75D-4009-AF8B-8A4A9BC09F43}" dt="2025-02-14T00:45:06.372" v="0" actId="478"/>
          <ac:picMkLst>
            <pc:docMk/>
            <pc:sldMk cId="3321888936" sldId="1336"/>
            <ac:picMk id="5" creationId="{5049F62D-A9FE-3B74-7A16-BFE9DBE9600F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34" creationId="{4AE071DE-2A1F-4A81-FE01-D36917586F8F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35" creationId="{BA96F175-4588-CB5D-3340-D75B23F76FE7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36" creationId="{B8699933-BE74-6F6D-5DB2-4E439AC3D2F2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37" creationId="{5FACF70A-5C6F-1112-41F4-59F6D988D405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38" creationId="{66A87892-C1EA-DFE7-B9DD-472B51C1A5AB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39" creationId="{F0DF8F08-BA97-339F-9D6C-DB62CC2EA73E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40" creationId="{19ABB893-FE73-1D36-F1D7-E73EFE567963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41" creationId="{EF0F8E16-8C05-3C7F-ED3B-572BE004291F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42" creationId="{DC8D2909-09E6-157F-A16F-E06C3F8D1CA9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43" creationId="{CEDDE5E5-C25A-FD25-88F1-33BBE7643274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44" creationId="{D5369BB0-B36F-762A-5351-424CEBFD1593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45" creationId="{8AF0A914-A545-AAA4-3873-458B2BFF4F5B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46" creationId="{9190B927-0F57-8CE9-7C3E-343B70A0B6DC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48" creationId="{C96E2F4E-F21F-561C-02BE-02EEBB4FA736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52" creationId="{BDC09288-4B55-8E9D-4180-78A7542B2E8D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54" creationId="{8B84F7FF-AC1D-EFAE-3B4F-E241810F8D7E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55" creationId="{5D1942F0-BDA2-D316-1219-744FF1D0CB0F}"/>
          </ac:picMkLst>
        </pc:picChg>
        <pc:picChg chg="mod">
          <ac:chgData name="武田 洋樹" userId="e77c89d6-e1fa-460b-baa8-3d233d6eb2d7" providerId="ADAL" clId="{2088CEF6-B75D-4009-AF8B-8A4A9BC09F43}" dt="2025-02-14T00:45:12.156" v="1"/>
          <ac:picMkLst>
            <pc:docMk/>
            <pc:sldMk cId="3321888936" sldId="1336"/>
            <ac:picMk id="57" creationId="{5301CE24-717D-18B7-EA6A-0C3C3BDA9065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40" creationId="{BE2D40C5-645D-2851-3716-1629E9FD2474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41" creationId="{2CED8A3D-EF3C-3FF0-6DA6-0AD2FDAC0607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42" creationId="{ADE396A8-27C6-5707-89C7-A1B6CBCF7B51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43" creationId="{D6C6D13B-8486-2184-89FE-FD2D6EABC056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44" creationId="{050DC65E-BE15-63D1-2B79-14A88FA92EA2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45" creationId="{EE7343E6-1F36-BED9-40D7-F4C6D396BDF0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67" creationId="{6D9544FE-C7BC-F6E6-7863-748985573917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68" creationId="{63FB9373-FE86-7DD3-9747-379DFBBC7BA3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69" creationId="{5A1A50AB-42F1-8BCA-FF83-E24E21C5B511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0" creationId="{00ADC8FA-E07A-5484-7BEB-442B32BB8246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1" creationId="{486DC94B-ABBD-F94D-0075-87950F87F8D8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2" creationId="{B28C5F31-0FC3-D7F7-8E08-BAA8CACDD96F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3" creationId="{15D4DBE7-D8F8-5932-8A9B-30BF2EE32DB1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4" creationId="{ADB43666-662E-5D62-C8AB-B1A1F95170E9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5" creationId="{6818F9F5-A630-1FC2-9D97-2CDCCE2292B1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6" creationId="{C171CFDD-909B-54B5-4C2C-89C4094F9CAE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7" creationId="{FE243213-79D4-B3D2-5739-43D8DCFA1ACB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8" creationId="{C2C15E14-0616-87E5-A216-92768ED19199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79" creationId="{566B9EB6-D5A6-6501-CADC-49116965F4F8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81" creationId="{4A9FE90F-254D-776D-AF1A-00E9C9A9D6EE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85" creationId="{D7B4DB9C-18AD-0748-A9CB-ABCC8046D7D7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87" creationId="{7A2D9DC8-4B44-23B7-43CA-E77F2CCCDC64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88" creationId="{D783386B-1322-BAF2-A469-DEF21C293A34}"/>
          </ac:picMkLst>
        </pc:picChg>
        <pc:picChg chg="mod">
          <ac:chgData name="武田 洋樹" userId="e77c89d6-e1fa-460b-baa8-3d233d6eb2d7" providerId="ADAL" clId="{2088CEF6-B75D-4009-AF8B-8A4A9BC09F43}" dt="2025-02-14T00:46:13.286" v="16"/>
          <ac:picMkLst>
            <pc:docMk/>
            <pc:sldMk cId="3321888936" sldId="1336"/>
            <ac:picMk id="190" creationId="{7B468948-3D17-6C66-353F-F33087256651}"/>
          </ac:picMkLst>
        </pc:picChg>
        <pc:cxnChg chg="mod">
          <ac:chgData name="武田 洋樹" userId="e77c89d6-e1fa-460b-baa8-3d233d6eb2d7" providerId="ADAL" clId="{2088CEF6-B75D-4009-AF8B-8A4A9BC09F43}" dt="2025-02-14T00:45:12.156" v="1"/>
          <ac:cxnSpMkLst>
            <pc:docMk/>
            <pc:sldMk cId="3321888936" sldId="1336"/>
            <ac:cxnSpMk id="20" creationId="{81D811A1-49DE-6FE7-23A7-206A6B5C4CC5}"/>
          </ac:cxnSpMkLst>
        </pc:cxnChg>
        <pc:cxnChg chg="mod">
          <ac:chgData name="武田 洋樹" userId="e77c89d6-e1fa-460b-baa8-3d233d6eb2d7" providerId="ADAL" clId="{2088CEF6-B75D-4009-AF8B-8A4A9BC09F43}" dt="2025-02-14T00:45:12.156" v="1"/>
          <ac:cxnSpMkLst>
            <pc:docMk/>
            <pc:sldMk cId="3321888936" sldId="1336"/>
            <ac:cxnSpMk id="21" creationId="{325E9CE5-702F-0FF4-369F-8A1EDD90574C}"/>
          </ac:cxnSpMkLst>
        </pc:cxnChg>
        <pc:cxnChg chg="mod">
          <ac:chgData name="武田 洋樹" userId="e77c89d6-e1fa-460b-baa8-3d233d6eb2d7" providerId="ADAL" clId="{2088CEF6-B75D-4009-AF8B-8A4A9BC09F43}" dt="2025-02-14T00:45:12.156" v="1"/>
          <ac:cxnSpMkLst>
            <pc:docMk/>
            <pc:sldMk cId="3321888936" sldId="1336"/>
            <ac:cxnSpMk id="22" creationId="{02D32A00-316F-55AA-3460-92856A1A69CA}"/>
          </ac:cxnSpMkLst>
        </pc:cxnChg>
        <pc:cxnChg chg="mod">
          <ac:chgData name="武田 洋樹" userId="e77c89d6-e1fa-460b-baa8-3d233d6eb2d7" providerId="ADAL" clId="{2088CEF6-B75D-4009-AF8B-8A4A9BC09F43}" dt="2025-02-14T00:45:12.156" v="1"/>
          <ac:cxnSpMkLst>
            <pc:docMk/>
            <pc:sldMk cId="3321888936" sldId="1336"/>
            <ac:cxnSpMk id="23" creationId="{EBAF44DD-6204-ED36-4901-0183FC901FBD}"/>
          </ac:cxnSpMkLst>
        </pc:cxnChg>
        <pc:cxnChg chg="mod">
          <ac:chgData name="武田 洋樹" userId="e77c89d6-e1fa-460b-baa8-3d233d6eb2d7" providerId="ADAL" clId="{2088CEF6-B75D-4009-AF8B-8A4A9BC09F43}" dt="2025-02-14T00:45:12.156" v="1"/>
          <ac:cxnSpMkLst>
            <pc:docMk/>
            <pc:sldMk cId="3321888936" sldId="1336"/>
            <ac:cxnSpMk id="24" creationId="{8F8AC0CF-BE74-3892-8A86-F1AF9AA1EFDB}"/>
          </ac:cxnSpMkLst>
        </pc:cxnChg>
        <pc:cxnChg chg="mod">
          <ac:chgData name="武田 洋樹" userId="e77c89d6-e1fa-460b-baa8-3d233d6eb2d7" providerId="ADAL" clId="{2088CEF6-B75D-4009-AF8B-8A4A9BC09F43}" dt="2025-02-14T00:45:12.156" v="1"/>
          <ac:cxnSpMkLst>
            <pc:docMk/>
            <pc:sldMk cId="3321888936" sldId="1336"/>
            <ac:cxnSpMk id="25" creationId="{A77DCB48-4870-578C-69FC-D7C845F445D3}"/>
          </ac:cxnSpMkLst>
        </pc:cxnChg>
        <pc:cxnChg chg="mod">
          <ac:chgData name="武田 洋樹" userId="e77c89d6-e1fa-460b-baa8-3d233d6eb2d7" providerId="ADAL" clId="{2088CEF6-B75D-4009-AF8B-8A4A9BC09F43}" dt="2025-02-14T00:45:12.156" v="1"/>
          <ac:cxnSpMkLst>
            <pc:docMk/>
            <pc:sldMk cId="3321888936" sldId="1336"/>
            <ac:cxnSpMk id="26" creationId="{EBF942AE-058F-0968-AE70-B483726063C6}"/>
          </ac:cxnSpMkLst>
        </pc:cxnChg>
        <pc:cxnChg chg="mod">
          <ac:chgData name="武田 洋樹" userId="e77c89d6-e1fa-460b-baa8-3d233d6eb2d7" providerId="ADAL" clId="{2088CEF6-B75D-4009-AF8B-8A4A9BC09F43}" dt="2025-02-14T00:45:12.156" v="1"/>
          <ac:cxnSpMkLst>
            <pc:docMk/>
            <pc:sldMk cId="3321888936" sldId="1336"/>
            <ac:cxnSpMk id="27" creationId="{B4F07E4C-743E-620F-BE09-C83428D4066F}"/>
          </ac:cxnSpMkLst>
        </pc:cxnChg>
        <pc:cxnChg chg="add mod">
          <ac:chgData name="武田 洋樹" userId="e77c89d6-e1fa-460b-baa8-3d233d6eb2d7" providerId="ADAL" clId="{2088CEF6-B75D-4009-AF8B-8A4A9BC09F43}" dt="2025-02-14T00:45:56.486" v="13" actId="164"/>
          <ac:cxnSpMkLst>
            <pc:docMk/>
            <pc:sldMk cId="3321888936" sldId="1336"/>
            <ac:cxnSpMk id="62" creationId="{7944FE43-55B3-5733-8FEE-00C142B6E64B}"/>
          </ac:cxnSpMkLst>
        </pc:cxnChg>
        <pc:cxnChg chg="add mod">
          <ac:chgData name="武田 洋樹" userId="e77c89d6-e1fa-460b-baa8-3d233d6eb2d7" providerId="ADAL" clId="{2088CEF6-B75D-4009-AF8B-8A4A9BC09F43}" dt="2025-02-14T00:45:56.486" v="13" actId="164"/>
          <ac:cxnSpMkLst>
            <pc:docMk/>
            <pc:sldMk cId="3321888936" sldId="1336"/>
            <ac:cxnSpMk id="64" creationId="{1FA02513-1929-7C95-B403-0E9C1858F9C2}"/>
          </ac:cxnSpMkLst>
        </pc:cxnChg>
        <pc:cxnChg chg="add mod">
          <ac:chgData name="武田 洋樹" userId="e77c89d6-e1fa-460b-baa8-3d233d6eb2d7" providerId="ADAL" clId="{2088CEF6-B75D-4009-AF8B-8A4A9BC09F43}" dt="2025-02-14T00:45:56.486" v="13" actId="164"/>
          <ac:cxnSpMkLst>
            <pc:docMk/>
            <pc:sldMk cId="3321888936" sldId="1336"/>
            <ac:cxnSpMk id="66" creationId="{731AC4B0-1B69-A58A-ACAE-EAA40337BF41}"/>
          </ac:cxnSpMkLst>
        </pc:cxnChg>
        <pc:cxnChg chg="mod">
          <ac:chgData name="武田 洋樹" userId="e77c89d6-e1fa-460b-baa8-3d233d6eb2d7" providerId="ADAL" clId="{2088CEF6-B75D-4009-AF8B-8A4A9BC09F43}" dt="2025-02-14T00:46:13.286" v="16"/>
          <ac:cxnSpMkLst>
            <pc:docMk/>
            <pc:sldMk cId="3321888936" sldId="1336"/>
            <ac:cxnSpMk id="72" creationId="{E74D66F3-2C1D-0EDE-1E6C-5A4B14121994}"/>
          </ac:cxnSpMkLst>
        </pc:cxnChg>
        <pc:cxnChg chg="mod">
          <ac:chgData name="武田 洋樹" userId="e77c89d6-e1fa-460b-baa8-3d233d6eb2d7" providerId="ADAL" clId="{2088CEF6-B75D-4009-AF8B-8A4A9BC09F43}" dt="2025-02-14T00:46:13.286" v="16"/>
          <ac:cxnSpMkLst>
            <pc:docMk/>
            <pc:sldMk cId="3321888936" sldId="1336"/>
            <ac:cxnSpMk id="74" creationId="{4F4B4A51-E6EA-C163-53A3-ED5814089F3B}"/>
          </ac:cxnSpMkLst>
        </pc:cxnChg>
      </pc:sldChg>
      <pc:sldChg chg="addSp delSp modSp mod">
        <pc:chgData name="武田 洋樹" userId="e77c89d6-e1fa-460b-baa8-3d233d6eb2d7" providerId="ADAL" clId="{2088CEF6-B75D-4009-AF8B-8A4A9BC09F43}" dt="2025-02-14T01:01:58.733" v="149" actId="207"/>
        <pc:sldMkLst>
          <pc:docMk/>
          <pc:sldMk cId="2425206093" sldId="1337"/>
        </pc:sldMkLst>
        <pc:spChg chg="mod">
          <ac:chgData name="武田 洋樹" userId="e77c89d6-e1fa-460b-baa8-3d233d6eb2d7" providerId="ADAL" clId="{2088CEF6-B75D-4009-AF8B-8A4A9BC09F43}" dt="2025-02-14T00:59:38.861" v="124" actId="14100"/>
          <ac:spMkLst>
            <pc:docMk/>
            <pc:sldMk cId="2425206093" sldId="1337"/>
            <ac:spMk id="4" creationId="{3219FF05-957F-87E8-CF8E-E73D3EDBC414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10" creationId="{20ED6011-A404-8AD3-5DE6-EE8ACFA86AE2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14" creationId="{3AEF3FEF-2528-96A4-7ABB-B8906D719783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17" creationId="{FE659A28-42AC-4156-9DC8-099E313CF3FD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18" creationId="{53C54012-EDA8-4D1F-37D6-FB4E88E8901E}"/>
          </ac:spMkLst>
        </pc:spChg>
        <pc:spChg chg="mod">
          <ac:chgData name="武田 洋樹" userId="e77c89d6-e1fa-460b-baa8-3d233d6eb2d7" providerId="ADAL" clId="{2088CEF6-B75D-4009-AF8B-8A4A9BC09F43}" dt="2025-02-14T01:01:58.733" v="149" actId="207"/>
          <ac:spMkLst>
            <pc:docMk/>
            <pc:sldMk cId="2425206093" sldId="1337"/>
            <ac:spMk id="19" creationId="{1B274480-EA4A-C03F-7BF0-16783E8F6AFE}"/>
          </ac:spMkLst>
        </pc:spChg>
        <pc:spChg chg="del mod">
          <ac:chgData name="武田 洋樹" userId="e77c89d6-e1fa-460b-baa8-3d233d6eb2d7" providerId="ADAL" clId="{2088CEF6-B75D-4009-AF8B-8A4A9BC09F43}" dt="2025-02-14T01:00:18.185" v="134" actId="478"/>
          <ac:spMkLst>
            <pc:docMk/>
            <pc:sldMk cId="2425206093" sldId="1337"/>
            <ac:spMk id="20" creationId="{FE4DD78E-41D6-567B-D231-75DA273A380B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21" creationId="{C4E4825E-62A2-E7E2-AA4E-98B24878160E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22" creationId="{A38D75C2-A081-26AC-239F-CE1D7FF4B812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25" creationId="{2B15D576-349A-6409-4D5B-C3CCFEE8B308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27" creationId="{2C34771A-2F36-3CE4-D688-9EFD965C6FAB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28" creationId="{C30D3D50-6DD8-9C78-26DF-F692A3930A5F}"/>
          </ac:spMkLst>
        </pc:spChg>
        <pc:spChg chg="mod">
          <ac:chgData name="武田 洋樹" userId="e77c89d6-e1fa-460b-baa8-3d233d6eb2d7" providerId="ADAL" clId="{2088CEF6-B75D-4009-AF8B-8A4A9BC09F43}" dt="2025-02-14T01:01:54.949" v="148" actId="207"/>
          <ac:spMkLst>
            <pc:docMk/>
            <pc:sldMk cId="2425206093" sldId="1337"/>
            <ac:spMk id="30" creationId="{CBB74D2A-0DF9-F8CC-3C28-8A1D736D3F8B}"/>
          </ac:spMkLst>
        </pc:spChg>
        <pc:grpChg chg="add mod">
          <ac:chgData name="武田 洋樹" userId="e77c89d6-e1fa-460b-baa8-3d233d6eb2d7" providerId="ADAL" clId="{2088CEF6-B75D-4009-AF8B-8A4A9BC09F43}" dt="2025-02-14T00:59:44.102" v="125" actId="1076"/>
          <ac:grpSpMkLst>
            <pc:docMk/>
            <pc:sldMk cId="2425206093" sldId="1337"/>
            <ac:grpSpMk id="5" creationId="{E3755EB3-7013-CCDC-53F0-6EA58456D24F}"/>
          </ac:grpSpMkLst>
        </pc:grpChg>
        <pc:grpChg chg="mod">
          <ac:chgData name="武田 洋樹" userId="e77c89d6-e1fa-460b-baa8-3d233d6eb2d7" providerId="ADAL" clId="{2088CEF6-B75D-4009-AF8B-8A4A9BC09F43}" dt="2025-02-14T00:58:48.127" v="108"/>
          <ac:grpSpMkLst>
            <pc:docMk/>
            <pc:sldMk cId="2425206093" sldId="1337"/>
            <ac:grpSpMk id="23" creationId="{CAF12C13-011A-6D90-33B8-38598CE93DBE}"/>
          </ac:grpSpMkLst>
        </pc:grpChg>
        <pc:grpChg chg="mod">
          <ac:chgData name="武田 洋樹" userId="e77c89d6-e1fa-460b-baa8-3d233d6eb2d7" providerId="ADAL" clId="{2088CEF6-B75D-4009-AF8B-8A4A9BC09F43}" dt="2025-02-14T00:58:48.127" v="108"/>
          <ac:grpSpMkLst>
            <pc:docMk/>
            <pc:sldMk cId="2425206093" sldId="1337"/>
            <ac:grpSpMk id="24" creationId="{848E0A25-F96F-8C22-3071-92D8020CEF9A}"/>
          </ac:grpSpMkLst>
        </pc:grpChg>
        <pc:picChg chg="del">
          <ac:chgData name="武田 洋樹" userId="e77c89d6-e1fa-460b-baa8-3d233d6eb2d7" providerId="ADAL" clId="{2088CEF6-B75D-4009-AF8B-8A4A9BC09F43}" dt="2025-02-14T00:58:44.086" v="107" actId="478"/>
          <ac:picMkLst>
            <pc:docMk/>
            <pc:sldMk cId="2425206093" sldId="1337"/>
            <ac:picMk id="3" creationId="{EAC43810-FD5B-22C8-E2F6-8A527067E95D}"/>
          </ac:picMkLst>
        </pc:picChg>
        <pc:picChg chg="mod">
          <ac:chgData name="武田 洋樹" userId="e77c89d6-e1fa-460b-baa8-3d233d6eb2d7" providerId="ADAL" clId="{2088CEF6-B75D-4009-AF8B-8A4A9BC09F43}" dt="2025-02-14T00:58:48.127" v="108"/>
          <ac:picMkLst>
            <pc:docMk/>
            <pc:sldMk cId="2425206093" sldId="1337"/>
            <ac:picMk id="6" creationId="{2A08CA42-037D-109A-D76F-3FB952A1EF95}"/>
          </ac:picMkLst>
        </pc:picChg>
        <pc:picChg chg="mod">
          <ac:chgData name="武田 洋樹" userId="e77c89d6-e1fa-460b-baa8-3d233d6eb2d7" providerId="ADAL" clId="{2088CEF6-B75D-4009-AF8B-8A4A9BC09F43}" dt="2025-02-14T00:58:48.127" v="108"/>
          <ac:picMkLst>
            <pc:docMk/>
            <pc:sldMk cId="2425206093" sldId="1337"/>
            <ac:picMk id="7" creationId="{FE41A41A-A5A4-BB8C-561A-4C0EDC4A0F62}"/>
          </ac:picMkLst>
        </pc:picChg>
        <pc:picChg chg="mod">
          <ac:chgData name="武田 洋樹" userId="e77c89d6-e1fa-460b-baa8-3d233d6eb2d7" providerId="ADAL" clId="{2088CEF6-B75D-4009-AF8B-8A4A9BC09F43}" dt="2025-02-14T00:58:48.127" v="108"/>
          <ac:picMkLst>
            <pc:docMk/>
            <pc:sldMk cId="2425206093" sldId="1337"/>
            <ac:picMk id="8" creationId="{29D54A1C-EAA0-D7C3-2EC4-B99957F341C8}"/>
          </ac:picMkLst>
        </pc:picChg>
        <pc:picChg chg="mod">
          <ac:chgData name="武田 洋樹" userId="e77c89d6-e1fa-460b-baa8-3d233d6eb2d7" providerId="ADAL" clId="{2088CEF6-B75D-4009-AF8B-8A4A9BC09F43}" dt="2025-02-14T00:58:48.127" v="108"/>
          <ac:picMkLst>
            <pc:docMk/>
            <pc:sldMk cId="2425206093" sldId="1337"/>
            <ac:picMk id="9" creationId="{5ABA6A1F-1DDD-F9C4-8187-33F01D1DA622}"/>
          </ac:picMkLst>
        </pc:picChg>
        <pc:picChg chg="mod">
          <ac:chgData name="武田 洋樹" userId="e77c89d6-e1fa-460b-baa8-3d233d6eb2d7" providerId="ADAL" clId="{2088CEF6-B75D-4009-AF8B-8A4A9BC09F43}" dt="2025-02-14T00:58:48.127" v="108"/>
          <ac:picMkLst>
            <pc:docMk/>
            <pc:sldMk cId="2425206093" sldId="1337"/>
            <ac:picMk id="26" creationId="{3354DE61-2716-00E9-1253-C62BC0891BCC}"/>
          </ac:picMkLst>
        </pc:picChg>
        <pc:picChg chg="mod">
          <ac:chgData name="武田 洋樹" userId="e77c89d6-e1fa-460b-baa8-3d233d6eb2d7" providerId="ADAL" clId="{2088CEF6-B75D-4009-AF8B-8A4A9BC09F43}" dt="2025-02-14T00:58:48.127" v="108"/>
          <ac:picMkLst>
            <pc:docMk/>
            <pc:sldMk cId="2425206093" sldId="1337"/>
            <ac:picMk id="29" creationId="{A9053C44-F15C-C2F4-3D65-55994980F6A7}"/>
          </ac:picMkLst>
        </pc:picChg>
        <pc:cxnChg chg="mod">
          <ac:chgData name="武田 洋樹" userId="e77c89d6-e1fa-460b-baa8-3d233d6eb2d7" providerId="ADAL" clId="{2088CEF6-B75D-4009-AF8B-8A4A9BC09F43}" dt="2025-02-14T00:58:48.127" v="108"/>
          <ac:cxnSpMkLst>
            <pc:docMk/>
            <pc:sldMk cId="2425206093" sldId="1337"/>
            <ac:cxnSpMk id="11" creationId="{ABC00649-6E7A-55B5-99A7-3671F73301FD}"/>
          </ac:cxnSpMkLst>
        </pc:cxnChg>
        <pc:cxnChg chg="mod">
          <ac:chgData name="武田 洋樹" userId="e77c89d6-e1fa-460b-baa8-3d233d6eb2d7" providerId="ADAL" clId="{2088CEF6-B75D-4009-AF8B-8A4A9BC09F43}" dt="2025-02-14T00:58:48.127" v="108"/>
          <ac:cxnSpMkLst>
            <pc:docMk/>
            <pc:sldMk cId="2425206093" sldId="1337"/>
            <ac:cxnSpMk id="12" creationId="{B8306BB9-0FE5-F2B3-AA17-D3364B3C3C6C}"/>
          </ac:cxnSpMkLst>
        </pc:cxnChg>
        <pc:cxnChg chg="mod">
          <ac:chgData name="武田 洋樹" userId="e77c89d6-e1fa-460b-baa8-3d233d6eb2d7" providerId="ADAL" clId="{2088CEF6-B75D-4009-AF8B-8A4A9BC09F43}" dt="2025-02-14T00:58:48.127" v="108"/>
          <ac:cxnSpMkLst>
            <pc:docMk/>
            <pc:sldMk cId="2425206093" sldId="1337"/>
            <ac:cxnSpMk id="13" creationId="{376F92E8-1210-80A4-CC7C-93F85844B323}"/>
          </ac:cxnSpMkLst>
        </pc:cxnChg>
        <pc:cxnChg chg="mod">
          <ac:chgData name="武田 洋樹" userId="e77c89d6-e1fa-460b-baa8-3d233d6eb2d7" providerId="ADAL" clId="{2088CEF6-B75D-4009-AF8B-8A4A9BC09F43}" dt="2025-02-14T00:58:48.127" v="108"/>
          <ac:cxnSpMkLst>
            <pc:docMk/>
            <pc:sldMk cId="2425206093" sldId="1337"/>
            <ac:cxnSpMk id="15" creationId="{00342EA9-93E3-66B1-ED61-13FAC1ABB06F}"/>
          </ac:cxnSpMkLst>
        </pc:cxnChg>
        <pc:cxnChg chg="mod">
          <ac:chgData name="武田 洋樹" userId="e77c89d6-e1fa-460b-baa8-3d233d6eb2d7" providerId="ADAL" clId="{2088CEF6-B75D-4009-AF8B-8A4A9BC09F43}" dt="2025-02-14T00:58:48.127" v="108"/>
          <ac:cxnSpMkLst>
            <pc:docMk/>
            <pc:sldMk cId="2425206093" sldId="1337"/>
            <ac:cxnSpMk id="16" creationId="{E97E0A67-7B3D-A1E1-C34D-1BEFCAD34643}"/>
          </ac:cxnSpMkLst>
        </pc:cxnChg>
      </pc:sldChg>
      <pc:sldChg chg="addSp modSp mod">
        <pc:chgData name="武田 洋樹" userId="e77c89d6-e1fa-460b-baa8-3d233d6eb2d7" providerId="ADAL" clId="{2088CEF6-B75D-4009-AF8B-8A4A9BC09F43}" dt="2025-02-14T04:51:24.012" v="675" actId="167"/>
        <pc:sldMkLst>
          <pc:docMk/>
          <pc:sldMk cId="862975585" sldId="1338"/>
        </pc:sldMkLst>
        <pc:spChg chg="add mod">
          <ac:chgData name="武田 洋樹" userId="e77c89d6-e1fa-460b-baa8-3d233d6eb2d7" providerId="ADAL" clId="{2088CEF6-B75D-4009-AF8B-8A4A9BC09F43}" dt="2025-02-14T04:51:10.793" v="672" actId="1076"/>
          <ac:spMkLst>
            <pc:docMk/>
            <pc:sldMk cId="862975585" sldId="1338"/>
            <ac:spMk id="5" creationId="{10D0C711-960A-C1BF-32F2-4D713528F8B6}"/>
          </ac:spMkLst>
        </pc:spChg>
        <pc:spChg chg="mod">
          <ac:chgData name="武田 洋樹" userId="e77c89d6-e1fa-460b-baa8-3d233d6eb2d7" providerId="ADAL" clId="{2088CEF6-B75D-4009-AF8B-8A4A9BC09F43}" dt="2025-02-14T04:50:54.124" v="670" actId="1076"/>
          <ac:spMkLst>
            <pc:docMk/>
            <pc:sldMk cId="862975585" sldId="1338"/>
            <ac:spMk id="6" creationId="{4A7BD2A2-2B4F-4D62-C57F-A8C29BCB5AB3}"/>
          </ac:spMkLst>
        </pc:spChg>
        <pc:spChg chg="add mod ord">
          <ac:chgData name="武田 洋樹" userId="e77c89d6-e1fa-460b-baa8-3d233d6eb2d7" providerId="ADAL" clId="{2088CEF6-B75D-4009-AF8B-8A4A9BC09F43}" dt="2025-02-14T04:51:24.012" v="675" actId="167"/>
          <ac:spMkLst>
            <pc:docMk/>
            <pc:sldMk cId="862975585" sldId="1338"/>
            <ac:spMk id="37" creationId="{042F9C61-3D09-5C95-BB9C-4BD79C3C9045}"/>
          </ac:spMkLst>
        </pc:spChg>
        <pc:picChg chg="add mod">
          <ac:chgData name="武田 洋樹" userId="e77c89d6-e1fa-460b-baa8-3d233d6eb2d7" providerId="ADAL" clId="{2088CEF6-B75D-4009-AF8B-8A4A9BC09F43}" dt="2025-02-14T04:51:10.793" v="672" actId="1076"/>
          <ac:picMkLst>
            <pc:docMk/>
            <pc:sldMk cId="862975585" sldId="1338"/>
            <ac:picMk id="4" creationId="{D9C55AA4-E07F-5698-CEF2-26C5F74DDB6E}"/>
          </ac:picMkLst>
        </pc:picChg>
      </pc:sldChg>
      <pc:sldChg chg="modSp mod">
        <pc:chgData name="武田 洋樹" userId="e77c89d6-e1fa-460b-baa8-3d233d6eb2d7" providerId="ADAL" clId="{2088CEF6-B75D-4009-AF8B-8A4A9BC09F43}" dt="2025-02-14T04:53:02.993" v="750" actId="313"/>
        <pc:sldMkLst>
          <pc:docMk/>
          <pc:sldMk cId="267979049" sldId="1339"/>
        </pc:sldMkLst>
        <pc:spChg chg="mod">
          <ac:chgData name="武田 洋樹" userId="e77c89d6-e1fa-460b-baa8-3d233d6eb2d7" providerId="ADAL" clId="{2088CEF6-B75D-4009-AF8B-8A4A9BC09F43}" dt="2025-02-14T04:53:02.993" v="750" actId="313"/>
          <ac:spMkLst>
            <pc:docMk/>
            <pc:sldMk cId="267979049" sldId="1339"/>
            <ac:spMk id="2" creationId="{B86A8E88-9414-0D33-F5AD-6FFDC76C92DD}"/>
          </ac:spMkLst>
        </pc:spChg>
      </pc:sldChg>
      <pc:sldChg chg="addSp delSp modSp add mod">
        <pc:chgData name="武田 洋樹" userId="e77c89d6-e1fa-460b-baa8-3d233d6eb2d7" providerId="ADAL" clId="{2088CEF6-B75D-4009-AF8B-8A4A9BC09F43}" dt="2025-02-14T04:51:54.509" v="677" actId="207"/>
        <pc:sldMkLst>
          <pc:docMk/>
          <pc:sldMk cId="331915307" sldId="1340"/>
        </pc:sldMkLst>
        <pc:spChg chg="mod">
          <ac:chgData name="武田 洋樹" userId="e77c89d6-e1fa-460b-baa8-3d233d6eb2d7" providerId="ADAL" clId="{2088CEF6-B75D-4009-AF8B-8A4A9BC09F43}" dt="2025-02-14T04:51:54.509" v="677" actId="207"/>
          <ac:spMkLst>
            <pc:docMk/>
            <pc:sldMk cId="331915307" sldId="1340"/>
            <ac:spMk id="6" creationId="{7ACFD072-5070-DC9E-181C-12B57D158165}"/>
          </ac:spMkLst>
        </pc:spChg>
        <pc:spChg chg="del">
          <ac:chgData name="武田 洋樹" userId="e77c89d6-e1fa-460b-baa8-3d233d6eb2d7" providerId="ADAL" clId="{2088CEF6-B75D-4009-AF8B-8A4A9BC09F43}" dt="2025-02-14T04:40:04.334" v="187" actId="478"/>
          <ac:spMkLst>
            <pc:docMk/>
            <pc:sldMk cId="331915307" sldId="1340"/>
            <ac:spMk id="61" creationId="{F616C1F7-8434-91F9-7566-37F34F58946D}"/>
          </ac:spMkLst>
        </pc:spChg>
        <pc:spChg chg="add mod">
          <ac:chgData name="武田 洋樹" userId="e77c89d6-e1fa-460b-baa8-3d233d6eb2d7" providerId="ADAL" clId="{2088CEF6-B75D-4009-AF8B-8A4A9BC09F43}" dt="2025-02-14T04:47:46.059" v="570" actId="1076"/>
          <ac:spMkLst>
            <pc:docMk/>
            <pc:sldMk cId="331915307" sldId="1340"/>
            <ac:spMk id="206" creationId="{08A65ADE-840F-CFAC-6DA8-70DD89591433}"/>
          </ac:spMkLst>
        </pc:spChg>
        <pc:grpChg chg="del">
          <ac:chgData name="武田 洋樹" userId="e77c89d6-e1fa-460b-baa8-3d233d6eb2d7" providerId="ADAL" clId="{2088CEF6-B75D-4009-AF8B-8A4A9BC09F43}" dt="2025-02-14T04:40:04.334" v="187" actId="478"/>
          <ac:grpSpMkLst>
            <pc:docMk/>
            <pc:sldMk cId="331915307" sldId="1340"/>
            <ac:grpSpMk id="68" creationId="{B59602BF-462D-C7E2-C530-55C13CF379C6}"/>
          </ac:grpSpMkLst>
        </pc:grpChg>
        <pc:grpChg chg="del">
          <ac:chgData name="武田 洋樹" userId="e77c89d6-e1fa-460b-baa8-3d233d6eb2d7" providerId="ADAL" clId="{2088CEF6-B75D-4009-AF8B-8A4A9BC09F43}" dt="2025-02-14T04:40:04.334" v="187" actId="478"/>
          <ac:grpSpMkLst>
            <pc:docMk/>
            <pc:sldMk cId="331915307" sldId="1340"/>
            <ac:grpSpMk id="69" creationId="{DF3ED6A9-1EE7-D639-6E1A-910DCBA33EBC}"/>
          </ac:grpSpMkLst>
        </pc:grpChg>
        <pc:picChg chg="add del mod">
          <ac:chgData name="武田 洋樹" userId="e77c89d6-e1fa-460b-baa8-3d233d6eb2d7" providerId="ADAL" clId="{2088CEF6-B75D-4009-AF8B-8A4A9BC09F43}" dt="2025-02-14T04:41:12.216" v="191" actId="478"/>
          <ac:picMkLst>
            <pc:docMk/>
            <pc:sldMk cId="331915307" sldId="1340"/>
            <ac:picMk id="194" creationId="{90379764-6C97-B82A-1A68-20866624B2DA}"/>
          </ac:picMkLst>
        </pc:picChg>
        <pc:picChg chg="add del mod">
          <ac:chgData name="武田 洋樹" userId="e77c89d6-e1fa-460b-baa8-3d233d6eb2d7" providerId="ADAL" clId="{2088CEF6-B75D-4009-AF8B-8A4A9BC09F43}" dt="2025-02-14T04:45:14.946" v="415" actId="478"/>
          <ac:picMkLst>
            <pc:docMk/>
            <pc:sldMk cId="331915307" sldId="1340"/>
            <ac:picMk id="196" creationId="{B9BF85E7-6EBB-A5B5-421A-11A98CDF86C9}"/>
          </ac:picMkLst>
        </pc:picChg>
        <pc:picChg chg="add del mod">
          <ac:chgData name="武田 洋樹" userId="e77c89d6-e1fa-460b-baa8-3d233d6eb2d7" providerId="ADAL" clId="{2088CEF6-B75D-4009-AF8B-8A4A9BC09F43}" dt="2025-02-14T04:45:46.418" v="422" actId="478"/>
          <ac:picMkLst>
            <pc:docMk/>
            <pc:sldMk cId="331915307" sldId="1340"/>
            <ac:picMk id="198" creationId="{65A2EFD5-5D1E-170C-E46C-E3DCD127CD43}"/>
          </ac:picMkLst>
        </pc:picChg>
        <pc:picChg chg="add mod">
          <ac:chgData name="武田 洋樹" userId="e77c89d6-e1fa-460b-baa8-3d233d6eb2d7" providerId="ADAL" clId="{2088CEF6-B75D-4009-AF8B-8A4A9BC09F43}" dt="2025-02-14T04:47:05.107" v="447" actId="1076"/>
          <ac:picMkLst>
            <pc:docMk/>
            <pc:sldMk cId="331915307" sldId="1340"/>
            <ac:picMk id="200" creationId="{383FEA15-3350-F47B-3B78-06263EC87074}"/>
          </ac:picMkLst>
        </pc:picChg>
        <pc:picChg chg="add mod">
          <ac:chgData name="武田 洋樹" userId="e77c89d6-e1fa-460b-baa8-3d233d6eb2d7" providerId="ADAL" clId="{2088CEF6-B75D-4009-AF8B-8A4A9BC09F43}" dt="2025-02-14T04:47:05.107" v="447" actId="1076"/>
          <ac:picMkLst>
            <pc:docMk/>
            <pc:sldMk cId="331915307" sldId="1340"/>
            <ac:picMk id="202" creationId="{F322C825-278B-EAA9-C1E5-EA9F1204C2F1}"/>
          </ac:picMkLst>
        </pc:picChg>
        <pc:picChg chg="add mod">
          <ac:chgData name="武田 洋樹" userId="e77c89d6-e1fa-460b-baa8-3d233d6eb2d7" providerId="ADAL" clId="{2088CEF6-B75D-4009-AF8B-8A4A9BC09F43}" dt="2025-02-14T04:47:05.107" v="447" actId="1076"/>
          <ac:picMkLst>
            <pc:docMk/>
            <pc:sldMk cId="331915307" sldId="1340"/>
            <ac:picMk id="204" creationId="{94EAE388-E093-9C98-C3B2-8BE30F0821AE}"/>
          </ac:picMkLst>
        </pc:pic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20" creationId="{81D811A1-49DE-6FE7-23A7-206A6B5C4CC5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21" creationId="{325E9CE5-702F-0FF4-369F-8A1EDD90574C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22" creationId="{02D32A00-316F-55AA-3460-92856A1A69CA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23" creationId="{EBAF44DD-6204-ED36-4901-0183FC901FBD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24" creationId="{8F8AC0CF-BE74-3892-8A86-F1AF9AA1EFDB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25" creationId="{A77DCB48-4870-578C-69FC-D7C845F445D3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26" creationId="{EBF942AE-058F-0968-AE70-B483726063C6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27" creationId="{B4F07E4C-743E-620F-BE09-C83428D4066F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64" creationId="{1FA02513-1929-7C95-B403-0E9C1858F9C2}"/>
          </ac:cxnSpMkLst>
        </pc:cxnChg>
        <pc:cxnChg chg="mod">
          <ac:chgData name="武田 洋樹" userId="e77c89d6-e1fa-460b-baa8-3d233d6eb2d7" providerId="ADAL" clId="{2088CEF6-B75D-4009-AF8B-8A4A9BC09F43}" dt="2025-02-14T04:40:04.334" v="187" actId="478"/>
          <ac:cxnSpMkLst>
            <pc:docMk/>
            <pc:sldMk cId="331915307" sldId="1340"/>
            <ac:cxnSpMk id="72" creationId="{E74D66F3-2C1D-0EDE-1E6C-5A4B14121994}"/>
          </ac:cxnSpMkLst>
        </pc:cxnChg>
      </pc:sldChg>
      <pc:sldChg chg="addSp delSp modSp new del mod">
        <pc:chgData name="武田 洋樹" userId="e77c89d6-e1fa-460b-baa8-3d233d6eb2d7" providerId="ADAL" clId="{2088CEF6-B75D-4009-AF8B-8A4A9BC09F43}" dt="2025-02-14T00:59:48.894" v="126" actId="47"/>
        <pc:sldMkLst>
          <pc:docMk/>
          <pc:sldMk cId="1292459997" sldId="1340"/>
        </pc:sldMkLst>
        <pc:spChg chg="del">
          <ac:chgData name="武田 洋樹" userId="e77c89d6-e1fa-460b-baa8-3d233d6eb2d7" providerId="ADAL" clId="{2088CEF6-B75D-4009-AF8B-8A4A9BC09F43}" dt="2025-02-14T00:54:58.713" v="25" actId="478"/>
          <ac:spMkLst>
            <pc:docMk/>
            <pc:sldMk cId="1292459997" sldId="1340"/>
            <ac:spMk id="2" creationId="{6CB4CE7E-4D2D-D126-5871-46DC3BBE06D0}"/>
          </ac:spMkLst>
        </pc:spChg>
        <pc:spChg chg="del">
          <ac:chgData name="武田 洋樹" userId="e77c89d6-e1fa-460b-baa8-3d233d6eb2d7" providerId="ADAL" clId="{2088CEF6-B75D-4009-AF8B-8A4A9BC09F43}" dt="2025-02-14T00:54:58.713" v="25" actId="478"/>
          <ac:spMkLst>
            <pc:docMk/>
            <pc:sldMk cId="1292459997" sldId="1340"/>
            <ac:spMk id="3" creationId="{A7AC3271-ABF4-7C9B-FCD8-40FE60E98A30}"/>
          </ac:spMkLst>
        </pc:spChg>
        <pc:spChg chg="add mod">
          <ac:chgData name="武田 洋樹" userId="e77c89d6-e1fa-460b-baa8-3d233d6eb2d7" providerId="ADAL" clId="{2088CEF6-B75D-4009-AF8B-8A4A9BC09F43}" dt="2025-02-14T00:55:03.627" v="26"/>
          <ac:spMkLst>
            <pc:docMk/>
            <pc:sldMk cId="1292459997" sldId="1340"/>
            <ac:spMk id="4" creationId="{89E6C375-AE63-8239-9B78-A2E85A4FE254}"/>
          </ac:spMkLst>
        </pc:spChg>
        <pc:spChg chg="add mod">
          <ac:chgData name="武田 洋樹" userId="e77c89d6-e1fa-460b-baa8-3d233d6eb2d7" providerId="ADAL" clId="{2088CEF6-B75D-4009-AF8B-8A4A9BC09F43}" dt="2025-02-14T00:58:41.415" v="106" actId="164"/>
          <ac:spMkLst>
            <pc:docMk/>
            <pc:sldMk cId="1292459997" sldId="1340"/>
            <ac:spMk id="9" creationId="{2B4DB752-9781-CBE0-B970-D1CF5C02C73D}"/>
          </ac:spMkLst>
        </pc:spChg>
        <pc:spChg chg="add mod">
          <ac:chgData name="武田 洋樹" userId="e77c89d6-e1fa-460b-baa8-3d233d6eb2d7" providerId="ADAL" clId="{2088CEF6-B75D-4009-AF8B-8A4A9BC09F43}" dt="2025-02-14T00:58:41.415" v="106" actId="164"/>
          <ac:spMkLst>
            <pc:docMk/>
            <pc:sldMk cId="1292459997" sldId="1340"/>
            <ac:spMk id="13" creationId="{5C7EC679-2F05-141E-6BCB-42F488BCDAAD}"/>
          </ac:spMkLst>
        </pc:spChg>
        <pc:spChg chg="add mod">
          <ac:chgData name="武田 洋樹" userId="e77c89d6-e1fa-460b-baa8-3d233d6eb2d7" providerId="ADAL" clId="{2088CEF6-B75D-4009-AF8B-8A4A9BC09F43}" dt="2025-02-14T00:58:41.415" v="106" actId="164"/>
          <ac:spMkLst>
            <pc:docMk/>
            <pc:sldMk cId="1292459997" sldId="1340"/>
            <ac:spMk id="16" creationId="{F8D9C40F-B363-27F0-2F21-0639977232BC}"/>
          </ac:spMkLst>
        </pc:spChg>
        <pc:spChg chg="add mod">
          <ac:chgData name="武田 洋樹" userId="e77c89d6-e1fa-460b-baa8-3d233d6eb2d7" providerId="ADAL" clId="{2088CEF6-B75D-4009-AF8B-8A4A9BC09F43}" dt="2025-02-14T00:58:41.415" v="106" actId="164"/>
          <ac:spMkLst>
            <pc:docMk/>
            <pc:sldMk cId="1292459997" sldId="1340"/>
            <ac:spMk id="17" creationId="{B2EC03D5-858C-436F-722D-726D46E03BD2}"/>
          </ac:spMkLst>
        </pc:spChg>
        <pc:spChg chg="add del mod">
          <ac:chgData name="武田 洋樹" userId="e77c89d6-e1fa-460b-baa8-3d233d6eb2d7" providerId="ADAL" clId="{2088CEF6-B75D-4009-AF8B-8A4A9BC09F43}" dt="2025-02-14T00:55:14.890" v="28" actId="478"/>
          <ac:spMkLst>
            <pc:docMk/>
            <pc:sldMk cId="1292459997" sldId="1340"/>
            <ac:spMk id="18" creationId="{866E2D00-9D75-2F23-11F4-93DEE75AA3F8}"/>
          </ac:spMkLst>
        </pc:spChg>
        <pc:spChg chg="add del mod">
          <ac:chgData name="武田 洋樹" userId="e77c89d6-e1fa-460b-baa8-3d233d6eb2d7" providerId="ADAL" clId="{2088CEF6-B75D-4009-AF8B-8A4A9BC09F43}" dt="2025-02-14T00:55:06.204" v="27" actId="478"/>
          <ac:spMkLst>
            <pc:docMk/>
            <pc:sldMk cId="1292459997" sldId="1340"/>
            <ac:spMk id="19" creationId="{94B293F4-9D65-E3AC-0231-999EE13D184F}"/>
          </ac:spMkLst>
        </pc:spChg>
        <pc:spChg chg="add mod">
          <ac:chgData name="武田 洋樹" userId="e77c89d6-e1fa-460b-baa8-3d233d6eb2d7" providerId="ADAL" clId="{2088CEF6-B75D-4009-AF8B-8A4A9BC09F43}" dt="2025-02-14T00:58:41.415" v="106" actId="164"/>
          <ac:spMkLst>
            <pc:docMk/>
            <pc:sldMk cId="1292459997" sldId="1340"/>
            <ac:spMk id="20" creationId="{24CA1A89-6B8A-4A0D-34E3-44F66A4B9C0D}"/>
          </ac:spMkLst>
        </pc:spChg>
        <pc:spChg chg="add mod">
          <ac:chgData name="武田 洋樹" userId="e77c89d6-e1fa-460b-baa8-3d233d6eb2d7" providerId="ADAL" clId="{2088CEF6-B75D-4009-AF8B-8A4A9BC09F43}" dt="2025-02-14T00:58:41.415" v="106" actId="164"/>
          <ac:spMkLst>
            <pc:docMk/>
            <pc:sldMk cId="1292459997" sldId="1340"/>
            <ac:spMk id="21" creationId="{BC76B20C-72CD-2F45-A0B0-7959B26F1819}"/>
          </ac:spMkLst>
        </pc:spChg>
        <pc:spChg chg="add mod">
          <ac:chgData name="武田 洋樹" userId="e77c89d6-e1fa-460b-baa8-3d233d6eb2d7" providerId="ADAL" clId="{2088CEF6-B75D-4009-AF8B-8A4A9BC09F43}" dt="2025-02-14T00:58:41.415" v="106" actId="164"/>
          <ac:spMkLst>
            <pc:docMk/>
            <pc:sldMk cId="1292459997" sldId="1340"/>
            <ac:spMk id="22" creationId="{9C7797C1-3F1E-8674-0348-295E9D5DB10B}"/>
          </ac:spMkLst>
        </pc:spChg>
        <pc:spChg chg="add mod">
          <ac:chgData name="武田 洋樹" userId="e77c89d6-e1fa-460b-baa8-3d233d6eb2d7" providerId="ADAL" clId="{2088CEF6-B75D-4009-AF8B-8A4A9BC09F43}" dt="2025-02-14T00:58:41.415" v="106" actId="164"/>
          <ac:spMkLst>
            <pc:docMk/>
            <pc:sldMk cId="1292459997" sldId="1340"/>
            <ac:spMk id="23" creationId="{66DD2785-738A-5F6F-ECAC-A368094B1E95}"/>
          </ac:spMkLst>
        </pc:spChg>
        <pc:spChg chg="mod">
          <ac:chgData name="武田 洋樹" userId="e77c89d6-e1fa-460b-baa8-3d233d6eb2d7" providerId="ADAL" clId="{2088CEF6-B75D-4009-AF8B-8A4A9BC09F43}" dt="2025-02-14T00:57:20.859" v="61"/>
          <ac:spMkLst>
            <pc:docMk/>
            <pc:sldMk cId="1292459997" sldId="1340"/>
            <ac:spMk id="25" creationId="{8011FC08-169E-5DB5-9F6C-A79A7DE73200}"/>
          </ac:spMkLst>
        </pc:spChg>
        <pc:spChg chg="mod">
          <ac:chgData name="武田 洋樹" userId="e77c89d6-e1fa-460b-baa8-3d233d6eb2d7" providerId="ADAL" clId="{2088CEF6-B75D-4009-AF8B-8A4A9BC09F43}" dt="2025-02-14T00:57:20.859" v="61"/>
          <ac:spMkLst>
            <pc:docMk/>
            <pc:sldMk cId="1292459997" sldId="1340"/>
            <ac:spMk id="27" creationId="{F1C83F54-FCB5-950F-0DC8-E9194CA45D32}"/>
          </ac:spMkLst>
        </pc:spChg>
        <pc:spChg chg="mod">
          <ac:chgData name="武田 洋樹" userId="e77c89d6-e1fa-460b-baa8-3d233d6eb2d7" providerId="ADAL" clId="{2088CEF6-B75D-4009-AF8B-8A4A9BC09F43}" dt="2025-02-14T00:57:23.988" v="63"/>
          <ac:spMkLst>
            <pc:docMk/>
            <pc:sldMk cId="1292459997" sldId="1340"/>
            <ac:spMk id="29" creationId="{352030F5-4BF8-12BF-07DA-BF9C404A81FE}"/>
          </ac:spMkLst>
        </pc:spChg>
        <pc:spChg chg="mod">
          <ac:chgData name="武田 洋樹" userId="e77c89d6-e1fa-460b-baa8-3d233d6eb2d7" providerId="ADAL" clId="{2088CEF6-B75D-4009-AF8B-8A4A9BC09F43}" dt="2025-02-14T00:57:23.988" v="63"/>
          <ac:spMkLst>
            <pc:docMk/>
            <pc:sldMk cId="1292459997" sldId="1340"/>
            <ac:spMk id="31" creationId="{8F7C079C-C9D3-7C83-8E1B-992AB5D865AD}"/>
          </ac:spMkLst>
        </pc:spChg>
        <pc:spChg chg="mod">
          <ac:chgData name="武田 洋樹" userId="e77c89d6-e1fa-460b-baa8-3d233d6eb2d7" providerId="ADAL" clId="{2088CEF6-B75D-4009-AF8B-8A4A9BC09F43}" dt="2025-02-14T00:57:27.557" v="65"/>
          <ac:spMkLst>
            <pc:docMk/>
            <pc:sldMk cId="1292459997" sldId="1340"/>
            <ac:spMk id="33" creationId="{36EFEB26-6FF0-B8DC-A4E4-A0969FB79DDA}"/>
          </ac:spMkLst>
        </pc:spChg>
        <pc:spChg chg="mod">
          <ac:chgData name="武田 洋樹" userId="e77c89d6-e1fa-460b-baa8-3d233d6eb2d7" providerId="ADAL" clId="{2088CEF6-B75D-4009-AF8B-8A4A9BC09F43}" dt="2025-02-14T00:57:27.557" v="65"/>
          <ac:spMkLst>
            <pc:docMk/>
            <pc:sldMk cId="1292459997" sldId="1340"/>
            <ac:spMk id="35" creationId="{B98F4822-4295-2991-5B27-0CE9F2AD5BE7}"/>
          </ac:spMkLst>
        </pc:spChg>
        <pc:grpChg chg="add del mod">
          <ac:chgData name="武田 洋樹" userId="e77c89d6-e1fa-460b-baa8-3d233d6eb2d7" providerId="ADAL" clId="{2088CEF6-B75D-4009-AF8B-8A4A9BC09F43}" dt="2025-02-14T00:58:32.473" v="104" actId="478"/>
          <ac:grpSpMkLst>
            <pc:docMk/>
            <pc:sldMk cId="1292459997" sldId="1340"/>
            <ac:grpSpMk id="24" creationId="{1F8E6CE2-1E17-AA84-E565-7BB272C7EBE8}"/>
          </ac:grpSpMkLst>
        </pc:grpChg>
        <pc:grpChg chg="add mod">
          <ac:chgData name="武田 洋樹" userId="e77c89d6-e1fa-460b-baa8-3d233d6eb2d7" providerId="ADAL" clId="{2088CEF6-B75D-4009-AF8B-8A4A9BC09F43}" dt="2025-02-14T00:58:41.415" v="106" actId="164"/>
          <ac:grpSpMkLst>
            <pc:docMk/>
            <pc:sldMk cId="1292459997" sldId="1340"/>
            <ac:grpSpMk id="28" creationId="{C7997A4D-1413-102A-F260-B27B01CD2201}"/>
          </ac:grpSpMkLst>
        </pc:grpChg>
        <pc:grpChg chg="add mod">
          <ac:chgData name="武田 洋樹" userId="e77c89d6-e1fa-460b-baa8-3d233d6eb2d7" providerId="ADAL" clId="{2088CEF6-B75D-4009-AF8B-8A4A9BC09F43}" dt="2025-02-14T00:58:41.415" v="106" actId="164"/>
          <ac:grpSpMkLst>
            <pc:docMk/>
            <pc:sldMk cId="1292459997" sldId="1340"/>
            <ac:grpSpMk id="32" creationId="{8108C6F5-5FF1-1258-F291-603F4E6114BD}"/>
          </ac:grpSpMkLst>
        </pc:grpChg>
        <pc:grpChg chg="add mod">
          <ac:chgData name="武田 洋樹" userId="e77c89d6-e1fa-460b-baa8-3d233d6eb2d7" providerId="ADAL" clId="{2088CEF6-B75D-4009-AF8B-8A4A9BC09F43}" dt="2025-02-14T00:58:41.415" v="106" actId="164"/>
          <ac:grpSpMkLst>
            <pc:docMk/>
            <pc:sldMk cId="1292459997" sldId="1340"/>
            <ac:grpSpMk id="42" creationId="{8193C4C8-98FD-502A-CBE2-33D00A20A496}"/>
          </ac:grpSpMkLst>
        </pc:grpChg>
        <pc:picChg chg="add mod">
          <ac:chgData name="武田 洋樹" userId="e77c89d6-e1fa-460b-baa8-3d233d6eb2d7" providerId="ADAL" clId="{2088CEF6-B75D-4009-AF8B-8A4A9BC09F43}" dt="2025-02-14T00:58:41.415" v="106" actId="164"/>
          <ac:picMkLst>
            <pc:docMk/>
            <pc:sldMk cId="1292459997" sldId="1340"/>
            <ac:picMk id="5" creationId="{1291F559-F05E-B1C0-D7B8-E9DF34ACA455}"/>
          </ac:picMkLst>
        </pc:picChg>
        <pc:picChg chg="add mod">
          <ac:chgData name="武田 洋樹" userId="e77c89d6-e1fa-460b-baa8-3d233d6eb2d7" providerId="ADAL" clId="{2088CEF6-B75D-4009-AF8B-8A4A9BC09F43}" dt="2025-02-14T00:58:41.415" v="106" actId="164"/>
          <ac:picMkLst>
            <pc:docMk/>
            <pc:sldMk cId="1292459997" sldId="1340"/>
            <ac:picMk id="6" creationId="{33CDCFB6-74A3-0655-2F04-839FF4BFD81A}"/>
          </ac:picMkLst>
        </pc:picChg>
        <pc:picChg chg="add mod">
          <ac:chgData name="武田 洋樹" userId="e77c89d6-e1fa-460b-baa8-3d233d6eb2d7" providerId="ADAL" clId="{2088CEF6-B75D-4009-AF8B-8A4A9BC09F43}" dt="2025-02-14T00:58:41.415" v="106" actId="164"/>
          <ac:picMkLst>
            <pc:docMk/>
            <pc:sldMk cId="1292459997" sldId="1340"/>
            <ac:picMk id="7" creationId="{5872D535-5169-A895-884F-6015071AC269}"/>
          </ac:picMkLst>
        </pc:picChg>
        <pc:picChg chg="add mod">
          <ac:chgData name="武田 洋樹" userId="e77c89d6-e1fa-460b-baa8-3d233d6eb2d7" providerId="ADAL" clId="{2088CEF6-B75D-4009-AF8B-8A4A9BC09F43}" dt="2025-02-14T00:58:41.415" v="106" actId="164"/>
          <ac:picMkLst>
            <pc:docMk/>
            <pc:sldMk cId="1292459997" sldId="1340"/>
            <ac:picMk id="8" creationId="{0D080A04-2449-85C0-D8B2-AB3C74BA3EF2}"/>
          </ac:picMkLst>
        </pc:picChg>
        <pc:picChg chg="mod">
          <ac:chgData name="武田 洋樹" userId="e77c89d6-e1fa-460b-baa8-3d233d6eb2d7" providerId="ADAL" clId="{2088CEF6-B75D-4009-AF8B-8A4A9BC09F43}" dt="2025-02-14T00:57:20.859" v="61"/>
          <ac:picMkLst>
            <pc:docMk/>
            <pc:sldMk cId="1292459997" sldId="1340"/>
            <ac:picMk id="26" creationId="{6437799B-76A1-688D-3A94-86476474497A}"/>
          </ac:picMkLst>
        </pc:picChg>
        <pc:picChg chg="mod">
          <ac:chgData name="武田 洋樹" userId="e77c89d6-e1fa-460b-baa8-3d233d6eb2d7" providerId="ADAL" clId="{2088CEF6-B75D-4009-AF8B-8A4A9BC09F43}" dt="2025-02-14T00:57:23.988" v="63"/>
          <ac:picMkLst>
            <pc:docMk/>
            <pc:sldMk cId="1292459997" sldId="1340"/>
            <ac:picMk id="30" creationId="{F9447624-1139-7AF0-A35B-DE502A3B6E8E}"/>
          </ac:picMkLst>
        </pc:picChg>
        <pc:picChg chg="mod">
          <ac:chgData name="武田 洋樹" userId="e77c89d6-e1fa-460b-baa8-3d233d6eb2d7" providerId="ADAL" clId="{2088CEF6-B75D-4009-AF8B-8A4A9BC09F43}" dt="2025-02-14T00:57:27.557" v="65"/>
          <ac:picMkLst>
            <pc:docMk/>
            <pc:sldMk cId="1292459997" sldId="1340"/>
            <ac:picMk id="34" creationId="{E3B9547F-2440-7239-0DC8-0982DA9BBE60}"/>
          </ac:picMkLst>
        </pc:picChg>
        <pc:cxnChg chg="add mod">
          <ac:chgData name="武田 洋樹" userId="e77c89d6-e1fa-460b-baa8-3d233d6eb2d7" providerId="ADAL" clId="{2088CEF6-B75D-4009-AF8B-8A4A9BC09F43}" dt="2025-02-14T00:58:41.415" v="106" actId="164"/>
          <ac:cxnSpMkLst>
            <pc:docMk/>
            <pc:sldMk cId="1292459997" sldId="1340"/>
            <ac:cxnSpMk id="10" creationId="{9082E96E-04AD-2B45-AEE1-A9739875D33F}"/>
          </ac:cxnSpMkLst>
        </pc:cxnChg>
        <pc:cxnChg chg="add mod">
          <ac:chgData name="武田 洋樹" userId="e77c89d6-e1fa-460b-baa8-3d233d6eb2d7" providerId="ADAL" clId="{2088CEF6-B75D-4009-AF8B-8A4A9BC09F43}" dt="2025-02-14T00:58:41.415" v="106" actId="164"/>
          <ac:cxnSpMkLst>
            <pc:docMk/>
            <pc:sldMk cId="1292459997" sldId="1340"/>
            <ac:cxnSpMk id="11" creationId="{DD51F274-8D4A-20B5-9FDC-38FB4D0851C8}"/>
          </ac:cxnSpMkLst>
        </pc:cxnChg>
        <pc:cxnChg chg="add mod">
          <ac:chgData name="武田 洋樹" userId="e77c89d6-e1fa-460b-baa8-3d233d6eb2d7" providerId="ADAL" clId="{2088CEF6-B75D-4009-AF8B-8A4A9BC09F43}" dt="2025-02-14T00:58:41.415" v="106" actId="164"/>
          <ac:cxnSpMkLst>
            <pc:docMk/>
            <pc:sldMk cId="1292459997" sldId="1340"/>
            <ac:cxnSpMk id="12" creationId="{9E0F4769-3CB3-8B51-175C-61C910F116CD}"/>
          </ac:cxnSpMkLst>
        </pc:cxnChg>
        <pc:cxnChg chg="add mod">
          <ac:chgData name="武田 洋樹" userId="e77c89d6-e1fa-460b-baa8-3d233d6eb2d7" providerId="ADAL" clId="{2088CEF6-B75D-4009-AF8B-8A4A9BC09F43}" dt="2025-02-14T00:58:41.415" v="106" actId="164"/>
          <ac:cxnSpMkLst>
            <pc:docMk/>
            <pc:sldMk cId="1292459997" sldId="1340"/>
            <ac:cxnSpMk id="14" creationId="{0F1FB67F-EB46-0561-7898-12E0DF1A0D22}"/>
          </ac:cxnSpMkLst>
        </pc:cxnChg>
        <pc:cxnChg chg="add mod">
          <ac:chgData name="武田 洋樹" userId="e77c89d6-e1fa-460b-baa8-3d233d6eb2d7" providerId="ADAL" clId="{2088CEF6-B75D-4009-AF8B-8A4A9BC09F43}" dt="2025-02-14T00:58:41.415" v="106" actId="164"/>
          <ac:cxnSpMkLst>
            <pc:docMk/>
            <pc:sldMk cId="1292459997" sldId="1340"/>
            <ac:cxnSpMk id="15" creationId="{E2778CBB-231D-5FE1-EB4A-617C57D6627F}"/>
          </ac:cxnSpMkLst>
        </pc:cxnChg>
      </pc:sldChg>
      <pc:sldChg chg="modSp add mod">
        <pc:chgData name="武田 洋樹" userId="e77c89d6-e1fa-460b-baa8-3d233d6eb2d7" providerId="ADAL" clId="{2088CEF6-B75D-4009-AF8B-8A4A9BC09F43}" dt="2025-02-14T08:12:11.438" v="776" actId="20577"/>
        <pc:sldMkLst>
          <pc:docMk/>
          <pc:sldMk cId="3234878771" sldId="1341"/>
        </pc:sldMkLst>
        <pc:spChg chg="mod">
          <ac:chgData name="武田 洋樹" userId="e77c89d6-e1fa-460b-baa8-3d233d6eb2d7" providerId="ADAL" clId="{2088CEF6-B75D-4009-AF8B-8A4A9BC09F43}" dt="2025-02-14T08:12:11.438" v="776" actId="20577"/>
          <ac:spMkLst>
            <pc:docMk/>
            <pc:sldMk cId="3234878771" sldId="1341"/>
            <ac:spMk id="2" creationId="{B86A8E88-9414-0D33-F5AD-6FFDC76C92DD}"/>
          </ac:spMkLst>
        </pc:spChg>
        <pc:spChg chg="mod">
          <ac:chgData name="武田 洋樹" userId="e77c89d6-e1fa-460b-baa8-3d233d6eb2d7" providerId="ADAL" clId="{2088CEF6-B75D-4009-AF8B-8A4A9BC09F43}" dt="2025-02-14T08:11:37.516" v="771" actId="14100"/>
          <ac:spMkLst>
            <pc:docMk/>
            <pc:sldMk cId="3234878771" sldId="1341"/>
            <ac:spMk id="6" creationId="{7ACFD072-5070-DC9E-181C-12B57D158165}"/>
          </ac:spMkLst>
        </pc:spChg>
      </pc:sldChg>
    </pc:docChg>
  </pc:docChgLst>
  <pc:docChgLst>
    <pc:chgData name="武田 洋樹" userId="e77c89d6-e1fa-460b-baa8-3d233d6eb2d7" providerId="ADAL" clId="{5D518D19-4D24-442B-BC53-766DCF32D9DD}"/>
    <pc:docChg chg="custSel delSld modSld">
      <pc:chgData name="武田 洋樹" userId="e77c89d6-e1fa-460b-baa8-3d233d6eb2d7" providerId="ADAL" clId="{5D518D19-4D24-442B-BC53-766DCF32D9DD}" dt="2025-02-13T04:44:00.542" v="41"/>
      <pc:docMkLst>
        <pc:docMk/>
      </pc:docMkLst>
      <pc:sldChg chg="addSp delSp modSp mod">
        <pc:chgData name="武田 洋樹" userId="e77c89d6-e1fa-460b-baa8-3d233d6eb2d7" providerId="ADAL" clId="{5D518D19-4D24-442B-BC53-766DCF32D9DD}" dt="2025-02-13T04:44:00.542" v="41"/>
        <pc:sldMkLst>
          <pc:docMk/>
          <pc:sldMk cId="1568244733" sldId="256"/>
        </pc:sldMkLst>
        <pc:spChg chg="del">
          <ac:chgData name="武田 洋樹" userId="e77c89d6-e1fa-460b-baa8-3d233d6eb2d7" providerId="ADAL" clId="{5D518D19-4D24-442B-BC53-766DCF32D9DD}" dt="2025-02-13T04:40:59.617" v="0" actId="478"/>
          <ac:spMkLst>
            <pc:docMk/>
            <pc:sldMk cId="1568244733" sldId="256"/>
            <ac:spMk id="2" creationId="{C3AABD48-05BD-AFA3-6B72-B91EDA3BC16D}"/>
          </ac:spMkLst>
        </pc:spChg>
        <pc:spChg chg="add mod">
          <ac:chgData name="武田 洋樹" userId="e77c89d6-e1fa-460b-baa8-3d233d6eb2d7" providerId="ADAL" clId="{5D518D19-4D24-442B-BC53-766DCF32D9DD}" dt="2025-02-13T04:41:00.152" v="1"/>
          <ac:spMkLst>
            <pc:docMk/>
            <pc:sldMk cId="1568244733" sldId="256"/>
            <ac:spMk id="3" creationId="{6A178040-BE50-8AD9-954D-B59FD849DB2D}"/>
          </ac:spMkLst>
        </pc:spChg>
        <pc:spChg chg="add mod">
          <ac:chgData name="武田 洋樹" userId="e77c89d6-e1fa-460b-baa8-3d233d6eb2d7" providerId="ADAL" clId="{5D518D19-4D24-442B-BC53-766DCF32D9DD}" dt="2025-02-13T04:41:12.061" v="9" actId="20577"/>
          <ac:spMkLst>
            <pc:docMk/>
            <pc:sldMk cId="1568244733" sldId="256"/>
            <ac:spMk id="4" creationId="{2A8ECBA6-81A7-F3F3-9B6F-F7ECA98D925A}"/>
          </ac:spMkLst>
        </pc:spChg>
        <pc:spChg chg="mod">
          <ac:chgData name="武田 洋樹" userId="e77c89d6-e1fa-460b-baa8-3d233d6eb2d7" providerId="ADAL" clId="{5D518D19-4D24-442B-BC53-766DCF32D9DD}" dt="2025-02-13T04:44:00.542" v="41"/>
          <ac:spMkLst>
            <pc:docMk/>
            <pc:sldMk cId="1568244733" sldId="256"/>
            <ac:spMk id="5" creationId="{00000000-0000-0000-0000-000000000000}"/>
          </ac:spMkLst>
        </pc:spChg>
        <pc:spChg chg="add del mod">
          <ac:chgData name="武田 洋樹" userId="e77c89d6-e1fa-460b-baa8-3d233d6eb2d7" providerId="ADAL" clId="{5D518D19-4D24-442B-BC53-766DCF32D9DD}" dt="2025-02-13T04:41:20.488" v="11" actId="478"/>
          <ac:spMkLst>
            <pc:docMk/>
            <pc:sldMk cId="1568244733" sldId="256"/>
            <ac:spMk id="7" creationId="{B2547F56-05B5-DEC6-4270-5450F406EA9C}"/>
          </ac:spMkLst>
        </pc:spChg>
        <pc:spChg chg="add mod">
          <ac:chgData name="武田 洋樹" userId="e77c89d6-e1fa-460b-baa8-3d233d6eb2d7" providerId="ADAL" clId="{5D518D19-4D24-442B-BC53-766DCF32D9DD}" dt="2025-02-13T04:41:23.965" v="16" actId="20577"/>
          <ac:spMkLst>
            <pc:docMk/>
            <pc:sldMk cId="1568244733" sldId="256"/>
            <ac:spMk id="8" creationId="{1238F43E-FAD8-D0A9-3204-DD57349DC565}"/>
          </ac:spMkLst>
        </pc:spChg>
        <pc:spChg chg="del">
          <ac:chgData name="武田 洋樹" userId="e77c89d6-e1fa-460b-baa8-3d233d6eb2d7" providerId="ADAL" clId="{5D518D19-4D24-442B-BC53-766DCF32D9DD}" dt="2025-02-13T04:41:07.286" v="2" actId="478"/>
          <ac:spMkLst>
            <pc:docMk/>
            <pc:sldMk cId="1568244733" sldId="256"/>
            <ac:spMk id="9" creationId="{00000000-0000-0000-0000-000000000000}"/>
          </ac:spMkLst>
        </pc:spChg>
        <pc:spChg chg="del">
          <ac:chgData name="武田 洋樹" userId="e77c89d6-e1fa-460b-baa8-3d233d6eb2d7" providerId="ADAL" clId="{5D518D19-4D24-442B-BC53-766DCF32D9DD}" dt="2025-02-13T04:41:18.190" v="10" actId="478"/>
          <ac:spMkLst>
            <pc:docMk/>
            <pc:sldMk cId="1568244733" sldId="256"/>
            <ac:spMk id="11" creationId="{CBC26E9E-EAD8-4C14-A8DF-6938D37FD94C}"/>
          </ac:spMkLst>
        </pc:spChg>
      </pc:sldChg>
      <pc:sldChg chg="del">
        <pc:chgData name="武田 洋樹" userId="e77c89d6-e1fa-460b-baa8-3d233d6eb2d7" providerId="ADAL" clId="{5D518D19-4D24-442B-BC53-766DCF32D9DD}" dt="2025-02-13T04:41:39.257" v="17" actId="47"/>
        <pc:sldMkLst>
          <pc:docMk/>
          <pc:sldMk cId="170346007" sldId="1335"/>
        </pc:sldMkLst>
      </pc:sldChg>
      <pc:sldChg chg="modSp mod">
        <pc:chgData name="武田 洋樹" userId="e77c89d6-e1fa-460b-baa8-3d233d6eb2d7" providerId="ADAL" clId="{5D518D19-4D24-442B-BC53-766DCF32D9DD}" dt="2025-02-13T04:43:21.071" v="40" actId="1037"/>
        <pc:sldMkLst>
          <pc:docMk/>
          <pc:sldMk cId="267979049" sldId="1339"/>
        </pc:sldMkLst>
        <pc:spChg chg="mod">
          <ac:chgData name="武田 洋樹" userId="e77c89d6-e1fa-460b-baa8-3d233d6eb2d7" providerId="ADAL" clId="{5D518D19-4D24-442B-BC53-766DCF32D9DD}" dt="2025-02-13T04:42:51.604" v="25" actId="20577"/>
          <ac:spMkLst>
            <pc:docMk/>
            <pc:sldMk cId="267979049" sldId="1339"/>
            <ac:spMk id="6" creationId="{7ACFD072-5070-DC9E-181C-12B57D158165}"/>
          </ac:spMkLst>
        </pc:spChg>
        <pc:grpChg chg="mod">
          <ac:chgData name="武田 洋樹" userId="e77c89d6-e1fa-460b-baa8-3d233d6eb2d7" providerId="ADAL" clId="{5D518D19-4D24-442B-BC53-766DCF32D9DD}" dt="2025-02-13T04:43:21.071" v="40" actId="1037"/>
          <ac:grpSpMkLst>
            <pc:docMk/>
            <pc:sldMk cId="267979049" sldId="1339"/>
            <ac:grpSpMk id="78" creationId="{A96ED68B-EF47-6FB3-CF1F-06FE15117B4F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2025/2/17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2025/2/17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8729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31EE55E-6CD3-4F4A-9060-FD375378BC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3545" y="2330957"/>
            <a:ext cx="4464000" cy="204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4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/>
              <a:t>KDDI corporation</a:t>
            </a:r>
            <a:endParaRPr lang="ja-JP" altLang="en-US" sz="100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  <p:sldLayoutId id="2147483693" r:id="rId9"/>
    <p:sldLayoutId id="2147483694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svg"/><Relationship Id="rId7" Type="http://schemas.openxmlformats.org/officeDocument/2006/relationships/image" Target="../media/image26.emf"/><Relationship Id="rId12" Type="http://schemas.openxmlformats.org/officeDocument/2006/relationships/image" Target="../media/image22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jpeg"/><Relationship Id="rId11" Type="http://schemas.openxmlformats.org/officeDocument/2006/relationships/image" Target="../media/image21.png"/><Relationship Id="rId5" Type="http://schemas.openxmlformats.org/officeDocument/2006/relationships/image" Target="../media/image16.svg"/><Relationship Id="rId10" Type="http://schemas.openxmlformats.org/officeDocument/2006/relationships/image" Target="../media/image18.sv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newsroom.kddi.com/english/news/detail/kddi_nr-403_3675.html" TargetMode="External"/><Relationship Id="rId4" Type="http://schemas.openxmlformats.org/officeDocument/2006/relationships/image" Target="../media/image3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>
          <a:xfrm>
            <a:off x="457200" y="1961202"/>
            <a:ext cx="11501120" cy="1349469"/>
          </a:xfrm>
        </p:spPr>
        <p:txBody>
          <a:bodyPr/>
          <a:lstStyle/>
          <a:p>
            <a:r>
              <a:rPr kumimoji="1" lang="en-US" altLang="ja-JP" sz="4800" dirty="0">
                <a:latin typeface="+mj-ea"/>
                <a:ea typeface="+mj-ea"/>
                <a:cs typeface="Calibri" panose="020F0502020204030204" pitchFamily="34" charset="0"/>
              </a:rPr>
              <a:t>Vision &amp; priorities for 6G radio technology</a:t>
            </a:r>
            <a:endParaRPr kumimoji="1" lang="ja-JP" altLang="en-US" sz="4800" dirty="0"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A178040-BE50-8AD9-954D-B59FD849DB2D}"/>
              </a:ext>
            </a:extLst>
          </p:cNvPr>
          <p:cNvSpPr/>
          <p:nvPr/>
        </p:nvSpPr>
        <p:spPr>
          <a:xfrm>
            <a:off x="98517" y="4064"/>
            <a:ext cx="714701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cs typeface="Calibri" panose="020F0502020204030204" pitchFamily="34" charset="0"/>
              </a:rPr>
              <a:t>3GPP workshop on 6G</a:t>
            </a:r>
          </a:p>
          <a:p>
            <a:r>
              <a:rPr lang="en-US" altLang="ja-JP" sz="2000" dirty="0">
                <a:cs typeface="Calibri" panose="020F0502020204030204" pitchFamily="34" charset="0"/>
              </a:rPr>
              <a:t>Incheon, Korea, March 10-11, 2025</a:t>
            </a:r>
          </a:p>
        </p:txBody>
      </p:sp>
      <p:sp>
        <p:nvSpPr>
          <p:cNvPr id="4" name="テキスト ボックス 5">
            <a:extLst>
              <a:ext uri="{FF2B5EF4-FFF2-40B4-BE49-F238E27FC236}">
                <a16:creationId xmlns:a16="http://schemas.microsoft.com/office/drawing/2014/main" id="{2A8ECBA6-81A7-F3F3-9B6F-F7ECA98D925A}"/>
              </a:ext>
            </a:extLst>
          </p:cNvPr>
          <p:cNvSpPr txBox="1"/>
          <p:nvPr/>
        </p:nvSpPr>
        <p:spPr>
          <a:xfrm>
            <a:off x="10216233" y="-3505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cs typeface="Calibri" panose="020F0502020204030204" pitchFamily="34" charset="0"/>
              </a:rPr>
              <a:t>6GWS-250090</a:t>
            </a:r>
          </a:p>
        </p:txBody>
      </p:sp>
      <p:sp>
        <p:nvSpPr>
          <p:cNvPr id="8" name="サブタイトル 5">
            <a:extLst>
              <a:ext uri="{FF2B5EF4-FFF2-40B4-BE49-F238E27FC236}">
                <a16:creationId xmlns:a16="http://schemas.microsoft.com/office/drawing/2014/main" id="{1238F43E-FAD8-D0A9-3204-DD57349DC5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8656321" cy="887506"/>
          </a:xfrm>
        </p:spPr>
        <p:txBody>
          <a:bodyPr/>
          <a:lstStyle/>
          <a:p>
            <a:r>
              <a:rPr lang="en-US" altLang="ja-JP" sz="2800" dirty="0">
                <a:latin typeface="+mj-lt"/>
                <a:cs typeface="Calibri" panose="020F0502020204030204" pitchFamily="34" charset="0"/>
              </a:rPr>
              <a:t>Agenda Item: 	4 </a:t>
            </a:r>
          </a:p>
          <a:p>
            <a:r>
              <a:rPr lang="en-US" altLang="ja-JP" sz="2800" dirty="0">
                <a:latin typeface="+mj-lt"/>
                <a:cs typeface="Calibri" panose="020F0502020204030204" pitchFamily="34" charset="0"/>
              </a:rPr>
              <a:t>Source:</a:t>
            </a:r>
            <a:r>
              <a:rPr lang="ja-JP" altLang="en-US" sz="2800" dirty="0">
                <a:latin typeface="+mj-lt"/>
                <a:cs typeface="Calibri" panose="020F0502020204030204" pitchFamily="34" charset="0"/>
              </a:rPr>
              <a:t> </a:t>
            </a:r>
            <a:r>
              <a:rPr lang="en-US" altLang="ja-JP" sz="2800" dirty="0">
                <a:latin typeface="+mj-lt"/>
                <a:cs typeface="Calibri" panose="020F0502020204030204" pitchFamily="34" charset="0"/>
              </a:rPr>
              <a:t>		KDDI Corporation</a:t>
            </a:r>
            <a:endParaRPr lang="ja-JP" altLang="en-US" sz="2800" dirty="0"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6A8E88-9414-0D33-F5AD-6FFDC76C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648" y="0"/>
            <a:ext cx="9103600" cy="1143200"/>
          </a:xfrm>
        </p:spPr>
        <p:txBody>
          <a:bodyPr/>
          <a:lstStyle/>
          <a:p>
            <a:pPr algn="l"/>
            <a:r>
              <a:rPr kumimoji="1" lang="en-US" altLang="ja-JP" sz="3600" b="1" dirty="0"/>
              <a:t>Potential “Killer services” on 6G</a:t>
            </a:r>
            <a:endParaRPr kumimoji="1" lang="ja-JP" altLang="en-US" sz="3600" b="1" dirty="0"/>
          </a:p>
        </p:txBody>
      </p:sp>
      <p:pic>
        <p:nvPicPr>
          <p:cNvPr id="4" name="図 3" descr="屋外, 人, 建物, 男 が含まれている画像&#10;&#10;自動的に生成された説明">
            <a:extLst>
              <a:ext uri="{FF2B5EF4-FFF2-40B4-BE49-F238E27FC236}">
                <a16:creationId xmlns:a16="http://schemas.microsoft.com/office/drawing/2014/main" id="{923AF805-0632-4AC1-9C67-5F1D7AF6A9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4" b="5873"/>
          <a:stretch/>
        </p:blipFill>
        <p:spPr>
          <a:xfrm>
            <a:off x="370761" y="1071262"/>
            <a:ext cx="3395092" cy="2407897"/>
          </a:xfrm>
          <a:prstGeom prst="rect">
            <a:avLst/>
          </a:prstGeom>
        </p:spPr>
      </p:pic>
      <p:pic>
        <p:nvPicPr>
          <p:cNvPr id="5" name="図 4" descr="建物, 市, 屋外, 民衆 が含まれている画像&#10;&#10;自動的に生成された説明">
            <a:extLst>
              <a:ext uri="{FF2B5EF4-FFF2-40B4-BE49-F238E27FC236}">
                <a16:creationId xmlns:a16="http://schemas.microsoft.com/office/drawing/2014/main" id="{1119B825-A141-264C-FD73-2A02537F15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77"/>
          <a:stretch/>
        </p:blipFill>
        <p:spPr>
          <a:xfrm>
            <a:off x="4332375" y="1071263"/>
            <a:ext cx="3395091" cy="2407897"/>
          </a:xfrm>
          <a:prstGeom prst="rect">
            <a:avLst/>
          </a:prstGeom>
        </p:spPr>
      </p:pic>
      <p:pic>
        <p:nvPicPr>
          <p:cNvPr id="6" name="図 5" descr="屋外に立っている女性&#10;&#10;中程度の精度で自動的に生成された説明">
            <a:extLst>
              <a:ext uri="{FF2B5EF4-FFF2-40B4-BE49-F238E27FC236}">
                <a16:creationId xmlns:a16="http://schemas.microsoft.com/office/drawing/2014/main" id="{963FB44F-3CAB-E505-5B52-F366A01DB4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" b="28288"/>
          <a:stretch/>
        </p:blipFill>
        <p:spPr>
          <a:xfrm>
            <a:off x="8426147" y="1071263"/>
            <a:ext cx="3395091" cy="240789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EE457A0-E92A-1CD7-7C41-24FEA14C77A1}"/>
              </a:ext>
            </a:extLst>
          </p:cNvPr>
          <p:cNvSpPr txBox="1"/>
          <p:nvPr/>
        </p:nvSpPr>
        <p:spPr>
          <a:xfrm>
            <a:off x="150112" y="3543903"/>
            <a:ext cx="3919873" cy="70817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en-US" altLang="ja-JP" sz="3200">
                <a:latin typeface="Gill Sans MT" panose="020B0502020104020203" pitchFamily="34" charset="0"/>
              </a:rPr>
              <a:t>Unbound </a:t>
            </a:r>
            <a:r>
              <a:rPr lang="en-US" altLang="ja-JP" sz="3200" dirty="0">
                <a:latin typeface="Gill Sans MT" panose="020B0502020104020203" pitchFamily="34" charset="0"/>
              </a:rPr>
              <a:t>Experience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414091-68D5-AEFE-92DB-39F3686FC6AD}"/>
              </a:ext>
            </a:extLst>
          </p:cNvPr>
          <p:cNvSpPr txBox="1"/>
          <p:nvPr/>
        </p:nvSpPr>
        <p:spPr>
          <a:xfrm>
            <a:off x="4069985" y="3543903"/>
            <a:ext cx="3919873" cy="70817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en-US" altLang="ja-JP" sz="3733">
                <a:latin typeface="Gill Sans MT" panose="020B0502020104020203" pitchFamily="34" charset="0"/>
              </a:rPr>
              <a:t>All Mobility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76D09BC-9CF2-0E7B-B9F3-50891CDD060C}"/>
              </a:ext>
            </a:extLst>
          </p:cNvPr>
          <p:cNvSpPr txBox="1"/>
          <p:nvPr/>
        </p:nvSpPr>
        <p:spPr>
          <a:xfrm>
            <a:off x="8163757" y="3543903"/>
            <a:ext cx="3919873" cy="70817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en-US" altLang="ja-JP" sz="3733">
                <a:latin typeface="Gill Sans MT" panose="020B0502020104020203" pitchFamily="34" charset="0"/>
              </a:rPr>
              <a:t>AI-Native Life-</a:t>
            </a:r>
            <a:r>
              <a:rPr lang="en-US" altLang="ja-JP" sz="3733" err="1">
                <a:latin typeface="Gill Sans MT" panose="020B0502020104020203" pitchFamily="34" charset="0"/>
              </a:rPr>
              <a:t>navi</a:t>
            </a:r>
            <a:endParaRPr lang="en-US" altLang="ja-JP" sz="3733">
              <a:latin typeface="Gill Sans MT" panose="020B0502020104020203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8969268-CCC7-44BB-E9A5-3CE26562B48C}"/>
              </a:ext>
            </a:extLst>
          </p:cNvPr>
          <p:cNvSpPr txBox="1"/>
          <p:nvPr/>
        </p:nvSpPr>
        <p:spPr>
          <a:xfrm>
            <a:off x="436305" y="4212386"/>
            <a:ext cx="32640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/>
              <a:t>Using 6G, events in different spaces can be experienced realistically through three-dimensionalization and digitization of the five senses, enabling work and experiences that were previously impossible without sharing the same space to be realized without being bound to the space.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89C0D04-4A5B-DFB1-00DE-36D36AB0DDBA}"/>
              </a:ext>
            </a:extLst>
          </p:cNvPr>
          <p:cNvSpPr txBox="1"/>
          <p:nvPr/>
        </p:nvSpPr>
        <p:spPr>
          <a:xfrm>
            <a:off x="4397920" y="4212387"/>
            <a:ext cx="3264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/>
              <a:t>6G will realize services that can deliver people, goods, and services to any location, including urban centers, by utilizing all kinds of space, including the sky, oceans, mountains, and (</a:t>
            </a:r>
            <a:r>
              <a:rPr lang="en-US" altLang="ja-JP" sz="1400"/>
              <a:t>outer </a:t>
            </a:r>
            <a:r>
              <a:rPr lang="ja-JP" altLang="en-US" sz="1400"/>
              <a:t>space). This will also contribute to solving labor shortages.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F8119F2-E0C5-4814-7DDA-DA4B23B1ECD8}"/>
              </a:ext>
            </a:extLst>
          </p:cNvPr>
          <p:cNvSpPr txBox="1"/>
          <p:nvPr/>
        </p:nvSpPr>
        <p:spPr>
          <a:xfrm>
            <a:off x="8491692" y="4252080"/>
            <a:ext cx="326400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050"/>
            </a:lvl1pPr>
          </a:lstStyle>
          <a:p>
            <a:r>
              <a:rPr lang="ja-JP" altLang="en-US" sz="1400"/>
              <a:t>AI technology has become a familiar technology and is being used universally. Without waiting for instructions from users, AI is being used natively, autonomously making recommendations to improve the lives of individuals.</a:t>
            </a:r>
          </a:p>
        </p:txBody>
      </p:sp>
    </p:spTree>
    <p:extLst>
      <p:ext uri="{BB962C8B-B14F-4D97-AF65-F5344CB8AC3E}">
        <p14:creationId xmlns:p14="http://schemas.microsoft.com/office/powerpoint/2010/main" val="69654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6A8E88-9414-0D33-F5AD-6FFDC76C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648" y="0"/>
            <a:ext cx="9103600" cy="1143200"/>
          </a:xfrm>
        </p:spPr>
        <p:txBody>
          <a:bodyPr/>
          <a:lstStyle/>
          <a:p>
            <a:pPr algn="l"/>
            <a:r>
              <a:rPr kumimoji="1" lang="en-US" altLang="ja-JP" sz="3600" b="1" dirty="0"/>
              <a:t>Seven Key directions for 6G</a:t>
            </a:r>
            <a:endParaRPr kumimoji="1" lang="ja-JP" altLang="en-US" sz="3600" b="1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71B0B6A9-1C95-BEC5-01D7-B35C553880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352112"/>
              </p:ext>
            </p:extLst>
          </p:nvPr>
        </p:nvGraphicFramePr>
        <p:xfrm>
          <a:off x="1818099" y="1143200"/>
          <a:ext cx="8395138" cy="5310984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017261">
                  <a:extLst>
                    <a:ext uri="{9D8B030D-6E8A-4147-A177-3AD203B41FA5}">
                      <a16:colId xmlns:a16="http://schemas.microsoft.com/office/drawing/2014/main" val="349620843"/>
                    </a:ext>
                  </a:extLst>
                </a:gridCol>
                <a:gridCol w="1938695">
                  <a:extLst>
                    <a:ext uri="{9D8B030D-6E8A-4147-A177-3AD203B41FA5}">
                      <a16:colId xmlns:a16="http://schemas.microsoft.com/office/drawing/2014/main" val="2682279041"/>
                    </a:ext>
                  </a:extLst>
                </a:gridCol>
                <a:gridCol w="5439182">
                  <a:extLst>
                    <a:ext uri="{9D8B030D-6E8A-4147-A177-3AD203B41FA5}">
                      <a16:colId xmlns:a16="http://schemas.microsoft.com/office/drawing/2014/main" val="1023933383"/>
                    </a:ext>
                  </a:extLst>
                </a:gridCol>
              </a:tblGrid>
              <a:tr h="663873">
                <a:tc>
                  <a:txBody>
                    <a:bodyPr/>
                    <a:lstStyle/>
                    <a:p>
                      <a:pPr algn="ctr"/>
                      <a:endParaRPr kumimoji="1" lang="ja-JP" altLang="en-US" sz="17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b="1"/>
                        <a:t>Directions</a:t>
                      </a:r>
                      <a:endParaRPr kumimoji="1" lang="ja-JP" altLang="en-US" sz="18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b="1"/>
                        <a:t>Remarks</a:t>
                      </a:r>
                      <a:endParaRPr kumimoji="1" lang="ja-JP" altLang="en-US" sz="18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extLst>
                  <a:ext uri="{0D108BD9-81ED-4DB2-BD59-A6C34878D82A}">
                    <a16:rowId xmlns:a16="http://schemas.microsoft.com/office/drawing/2014/main" val="374516919"/>
                  </a:ext>
                </a:extLst>
              </a:tr>
              <a:tr h="663873">
                <a:tc>
                  <a:txBody>
                    <a:bodyPr/>
                    <a:lstStyle/>
                    <a:p>
                      <a:endParaRPr kumimoji="1" lang="ja-JP" altLang="en-US" sz="17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800" b="1" dirty="0">
                          <a:highlight>
                            <a:srgbClr val="00FFFF"/>
                          </a:highlight>
                        </a:rPr>
                        <a:t>New Spectrum</a:t>
                      </a:r>
                      <a:r>
                        <a:rPr kumimoji="1" lang="ja-JP" altLang="en-US" sz="1800" b="1" dirty="0">
                          <a:highlight>
                            <a:srgbClr val="00FFFF"/>
                          </a:highlight>
                        </a:rPr>
                        <a:t>　</a:t>
                      </a:r>
                      <a:endParaRPr kumimoji="1" lang="ja-JP" altLang="en-US" sz="1800" b="1" dirty="0"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 dirty="0">
                          <a:highlight>
                            <a:srgbClr val="00FFFF"/>
                          </a:highlight>
                        </a:rPr>
                        <a:t>Accommodate</a:t>
                      </a:r>
                      <a:r>
                        <a:rPr kumimoji="1" lang="ja-JP" altLang="en-US" sz="1800" b="1" dirty="0">
                          <a:highlight>
                            <a:srgbClr val="00FFFF"/>
                          </a:highlight>
                        </a:rPr>
                        <a:t> </a:t>
                      </a:r>
                      <a:r>
                        <a:rPr kumimoji="1" lang="en-US" altLang="ja-JP" sz="1800" b="1" dirty="0">
                          <a:highlight>
                            <a:srgbClr val="00FFFF"/>
                          </a:highlight>
                        </a:rPr>
                        <a:t>increased</a:t>
                      </a:r>
                      <a:r>
                        <a:rPr kumimoji="1" lang="ja-JP" altLang="en-US" sz="1800" b="1" dirty="0">
                          <a:highlight>
                            <a:srgbClr val="00FFFF"/>
                          </a:highlight>
                        </a:rPr>
                        <a:t> </a:t>
                      </a:r>
                      <a:r>
                        <a:rPr kumimoji="1" lang="en-US" altLang="ja-JP" sz="1800" b="1" dirty="0">
                          <a:highlight>
                            <a:srgbClr val="00FFFF"/>
                          </a:highlight>
                        </a:rPr>
                        <a:t>traffic</a:t>
                      </a:r>
                      <a:endParaRPr kumimoji="1" lang="en-US" altLang="ja-JP" sz="1800" b="1" dirty="0"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extLst>
                  <a:ext uri="{0D108BD9-81ED-4DB2-BD59-A6C34878D82A}">
                    <a16:rowId xmlns:a16="http://schemas.microsoft.com/office/drawing/2014/main" val="42361384"/>
                  </a:ext>
                </a:extLst>
              </a:tr>
              <a:tr h="663873">
                <a:tc>
                  <a:txBody>
                    <a:bodyPr/>
                    <a:lstStyle/>
                    <a:p>
                      <a:endParaRPr kumimoji="1" lang="ja-JP" altLang="en-US" sz="17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800" b="1">
                          <a:highlight>
                            <a:srgbClr val="00FFFF"/>
                          </a:highlight>
                        </a:rPr>
                        <a:t>AI-native</a:t>
                      </a:r>
                      <a:endParaRPr kumimoji="1" lang="ja-JP" altLang="en-US" sz="1800" b="1"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>
                          <a:highlight>
                            <a:srgbClr val="00FFFF"/>
                          </a:highlight>
                        </a:rPr>
                        <a:t>Optimization and maximization of NW capabilities by AI</a:t>
                      </a:r>
                      <a:endParaRPr kumimoji="1" lang="ja-JP" altLang="en-US" sz="1800" b="1"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extLst>
                  <a:ext uri="{0D108BD9-81ED-4DB2-BD59-A6C34878D82A}">
                    <a16:rowId xmlns:a16="http://schemas.microsoft.com/office/drawing/2014/main" val="3341646412"/>
                  </a:ext>
                </a:extLst>
              </a:tr>
              <a:tr h="663873">
                <a:tc>
                  <a:txBody>
                    <a:bodyPr/>
                    <a:lstStyle/>
                    <a:p>
                      <a:endParaRPr kumimoji="1" lang="ja-JP" altLang="en-US" sz="17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800" b="1" dirty="0">
                          <a:highlight>
                            <a:srgbClr val="00FFFF"/>
                          </a:highlight>
                        </a:rPr>
                        <a:t>New Value</a:t>
                      </a:r>
                      <a:endParaRPr kumimoji="1" lang="ja-JP" altLang="en-US" sz="1800" b="1" dirty="0"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>
                          <a:highlight>
                            <a:srgbClr val="00FFFF"/>
                          </a:highlight>
                        </a:rPr>
                        <a:t>New Value for customers</a:t>
                      </a:r>
                      <a:endParaRPr kumimoji="1" lang="en-US" altLang="ja-JP" sz="1800" b="1"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extLst>
                  <a:ext uri="{0D108BD9-81ED-4DB2-BD59-A6C34878D82A}">
                    <a16:rowId xmlns:a16="http://schemas.microsoft.com/office/drawing/2014/main" val="4083011400"/>
                  </a:ext>
                </a:extLst>
              </a:tr>
              <a:tr h="663873">
                <a:tc>
                  <a:txBody>
                    <a:bodyPr/>
                    <a:lstStyle/>
                    <a:p>
                      <a:endParaRPr kumimoji="1" lang="ja-JP" altLang="en-US" sz="17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800" b="1" dirty="0">
                          <a:highlight>
                            <a:srgbClr val="00FFFF"/>
                          </a:highlight>
                        </a:rPr>
                        <a:t>Economics</a:t>
                      </a:r>
                      <a:endParaRPr kumimoji="1" lang="ja-JP" altLang="en-US" sz="1800" b="1" dirty="0"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r>
                        <a:rPr lang="en-US" altLang="ja-JP" sz="1800" b="1" dirty="0">
                          <a:highlight>
                            <a:srgbClr val="00FFFF"/>
                          </a:highlight>
                        </a:rPr>
                        <a:t>Reduction of Capex/</a:t>
                      </a:r>
                      <a:r>
                        <a:rPr lang="en-US" altLang="ja-JP" sz="1800" b="1" dirty="0" err="1">
                          <a:highlight>
                            <a:srgbClr val="00FFFF"/>
                          </a:highlight>
                        </a:rPr>
                        <a:t>Opex</a:t>
                      </a:r>
                      <a:endParaRPr lang="en-US" altLang="ja-JP" sz="1800" b="1" dirty="0"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extLst>
                  <a:ext uri="{0D108BD9-81ED-4DB2-BD59-A6C34878D82A}">
                    <a16:rowId xmlns:a16="http://schemas.microsoft.com/office/drawing/2014/main" val="1730773816"/>
                  </a:ext>
                </a:extLst>
              </a:tr>
              <a:tr h="6638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7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1"/>
                        <a:t>Simple</a:t>
                      </a:r>
                      <a:endParaRPr kumimoji="1" lang="ja-JP" altLang="en-US" sz="18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/>
                        <a:t>Focus on the essence</a:t>
                      </a:r>
                      <a:endParaRPr kumimoji="1" lang="en-US" altLang="ja-JP" sz="18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extLst>
                  <a:ext uri="{0D108BD9-81ED-4DB2-BD59-A6C34878D82A}">
                    <a16:rowId xmlns:a16="http://schemas.microsoft.com/office/drawing/2014/main" val="2863194342"/>
                  </a:ext>
                </a:extLst>
              </a:tr>
              <a:tr h="663873">
                <a:tc>
                  <a:txBody>
                    <a:bodyPr/>
                    <a:lstStyle/>
                    <a:p>
                      <a:endParaRPr kumimoji="1" lang="ja-JP" altLang="en-US" sz="17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800" b="1"/>
                        <a:t>Resilient</a:t>
                      </a:r>
                      <a:endParaRPr kumimoji="1" lang="ja-JP" altLang="en-US" sz="18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1"/>
                        <a:t>Reliable operation 24/7</a:t>
                      </a:r>
                      <a:endParaRPr kumimoji="1" lang="en-US" altLang="ja-JP" sz="18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extLst>
                  <a:ext uri="{0D108BD9-81ED-4DB2-BD59-A6C34878D82A}">
                    <a16:rowId xmlns:a16="http://schemas.microsoft.com/office/drawing/2014/main" val="991706036"/>
                  </a:ext>
                </a:extLst>
              </a:tr>
              <a:tr h="663873">
                <a:tc>
                  <a:txBody>
                    <a:bodyPr/>
                    <a:lstStyle/>
                    <a:p>
                      <a:endParaRPr kumimoji="1" lang="ja-JP" altLang="en-US" sz="17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800" b="1"/>
                        <a:t>Green</a:t>
                      </a:r>
                      <a:endParaRPr kumimoji="1" lang="ja-JP" altLang="en-US" sz="1800" b="1">
                        <a:latin typeface="Calibri" panose="020F0502020204030204" pitchFamily="34" charset="0"/>
                        <a:ea typeface="Meiryo UI" panose="020B0604030504040204" pitchFamily="50" charset="-128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b="1" dirty="0"/>
                        <a:t>Sustainable system for future</a:t>
                      </a:r>
                      <a:endParaRPr lang="en-US" altLang="ja-JP" sz="18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292" marR="84292" marT="42146" marB="42146" anchor="ctr"/>
                </a:tc>
                <a:extLst>
                  <a:ext uri="{0D108BD9-81ED-4DB2-BD59-A6C34878D82A}">
                    <a16:rowId xmlns:a16="http://schemas.microsoft.com/office/drawing/2014/main" val="2444596243"/>
                  </a:ext>
                </a:extLst>
              </a:tr>
            </a:tbl>
          </a:graphicData>
        </a:graphic>
      </p:graphicFrame>
      <p:pic>
        <p:nvPicPr>
          <p:cNvPr id="10" name="Picture 4" descr="Wifi symbol. Wireless internet connection or hotspot sign. Black simple ...">
            <a:extLst>
              <a:ext uri="{FF2B5EF4-FFF2-40B4-BE49-F238E27FC236}">
                <a16:creationId xmlns:a16="http://schemas.microsoft.com/office/drawing/2014/main" id="{32F96BF3-4C5D-62B9-E9DB-E76390CD92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7" t="21384" r="7899" b="12079"/>
          <a:stretch/>
        </p:blipFill>
        <p:spPr bwMode="auto">
          <a:xfrm>
            <a:off x="1971159" y="1921984"/>
            <a:ext cx="569612" cy="45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0CEE7E8-3372-2E4D-29FF-2C3AD2919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159" y="2510553"/>
            <a:ext cx="543378" cy="548022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C49CA1CA-AB9C-9C32-1662-4F8A55804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9802" y="3153990"/>
            <a:ext cx="409086" cy="54802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BD44F747-C02D-5BF5-EA18-2F3E0AB421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323" y="3832263"/>
            <a:ext cx="585214" cy="58521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D9EC773-AED9-9811-DCDA-C29E29BF6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2809" y="4523473"/>
            <a:ext cx="538241" cy="533667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462BE637-041F-7B0E-3222-7A3D467881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6069" y="5203754"/>
            <a:ext cx="544981" cy="516058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CA04340-59B7-E454-EEF4-14BFD15B98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41" y="5836621"/>
            <a:ext cx="516058" cy="51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95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6A8E88-9414-0D33-F5AD-6FFDC76C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028" y="0"/>
            <a:ext cx="10868297" cy="1143200"/>
          </a:xfrm>
        </p:spPr>
        <p:txBody>
          <a:bodyPr/>
          <a:lstStyle/>
          <a:p>
            <a:pPr algn="l"/>
            <a:r>
              <a:rPr kumimoji="1" lang="en-US" altLang="ja-JP" sz="3600" b="1" dirty="0"/>
              <a:t>New spectrum: Smooth migration</a:t>
            </a:r>
            <a:endParaRPr kumimoji="1" lang="ja-JP" altLang="en-US" sz="3600" b="1" dirty="0"/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1517302-3D13-6BC3-CF38-61038648A7AE}"/>
              </a:ext>
            </a:extLst>
          </p:cNvPr>
          <p:cNvGrpSpPr/>
          <p:nvPr/>
        </p:nvGrpSpPr>
        <p:grpSpPr>
          <a:xfrm>
            <a:off x="7869768" y="2646495"/>
            <a:ext cx="3781052" cy="2418907"/>
            <a:chOff x="3908291" y="1162075"/>
            <a:chExt cx="3693946" cy="2422851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A0AD1F2-3F2D-B1BA-881D-48A7322F04BD}"/>
                </a:ext>
              </a:extLst>
            </p:cNvPr>
            <p:cNvSpPr/>
            <p:nvPr/>
          </p:nvSpPr>
          <p:spPr>
            <a:xfrm>
              <a:off x="3908291" y="2125375"/>
              <a:ext cx="914731" cy="587856"/>
            </a:xfrm>
            <a:prstGeom prst="rect">
              <a:avLst/>
            </a:prstGeom>
            <a:solidFill>
              <a:srgbClr val="00B05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5G RAN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6779EBFB-82FC-5B95-57C1-50BF597F39CC}"/>
                </a:ext>
              </a:extLst>
            </p:cNvPr>
            <p:cNvSpPr/>
            <p:nvPr/>
          </p:nvSpPr>
          <p:spPr>
            <a:xfrm>
              <a:off x="3908292" y="3108303"/>
              <a:ext cx="914730" cy="471296"/>
            </a:xfrm>
            <a:prstGeom prst="rect">
              <a:avLst/>
            </a:prstGeom>
            <a:solidFill>
              <a:srgbClr val="00B05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5G</a:t>
              </a:r>
            </a:p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UE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2288AFCD-6DD0-FA29-0061-AE88681D757F}"/>
                </a:ext>
              </a:extLst>
            </p:cNvPr>
            <p:cNvCxnSpPr>
              <a:cxnSpLocks/>
              <a:stCxn id="5" idx="0"/>
              <a:endCxn id="26" idx="2"/>
            </p:cNvCxnSpPr>
            <p:nvPr/>
          </p:nvCxnSpPr>
          <p:spPr>
            <a:xfrm flipV="1">
              <a:off x="4365657" y="1828594"/>
              <a:ext cx="1451667" cy="29678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4F23E6F6-79F4-52DD-DBF3-BA1B20D3D74B}"/>
                </a:ext>
              </a:extLst>
            </p:cNvPr>
            <p:cNvCxnSpPr>
              <a:cxnSpLocks/>
              <a:stCxn id="15" idx="0"/>
              <a:endCxn id="26" idx="2"/>
            </p:cNvCxnSpPr>
            <p:nvPr/>
          </p:nvCxnSpPr>
          <p:spPr>
            <a:xfrm flipH="1" flipV="1">
              <a:off x="5817324" y="1828594"/>
              <a:ext cx="217079" cy="29392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AF2EF533-FCD0-C36C-D960-A55F037E453F}"/>
                </a:ext>
              </a:extLst>
            </p:cNvPr>
            <p:cNvCxnSpPr>
              <a:cxnSpLocks/>
              <a:stCxn id="5" idx="2"/>
              <a:endCxn id="6" idx="0"/>
            </p:cNvCxnSpPr>
            <p:nvPr/>
          </p:nvCxnSpPr>
          <p:spPr>
            <a:xfrm>
              <a:off x="4365657" y="2713231"/>
              <a:ext cx="0" cy="39507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91D70666-1A64-3D63-2072-667AC1C26A2D}"/>
                </a:ext>
              </a:extLst>
            </p:cNvPr>
            <p:cNvSpPr/>
            <p:nvPr/>
          </p:nvSpPr>
          <p:spPr>
            <a:xfrm>
              <a:off x="3908291" y="2722222"/>
              <a:ext cx="906107" cy="219950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</a:pPr>
              <a:r>
                <a:rPr kumimoji="1" lang="en-US" altLang="ja-JP" sz="1603" kern="1200">
                  <a:solidFill>
                    <a:schemeClr val="lt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FR1</a:t>
              </a:r>
              <a:endParaRPr kumimoji="1" lang="ja-JP" alt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043F1FF5-A0FA-205C-6278-E2E0188DE3D2}"/>
                </a:ext>
              </a:extLst>
            </p:cNvPr>
            <p:cNvCxnSpPr>
              <a:cxnSpLocks/>
              <a:stCxn id="22" idx="0"/>
              <a:endCxn id="24" idx="2"/>
            </p:cNvCxnSpPr>
            <p:nvPr/>
          </p:nvCxnSpPr>
          <p:spPr>
            <a:xfrm flipV="1">
              <a:off x="6491767" y="2715718"/>
              <a:ext cx="653105" cy="38312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0A88DD32-26DA-0233-0BD6-0B3D73792607}"/>
                </a:ext>
              </a:extLst>
            </p:cNvPr>
            <p:cNvSpPr/>
            <p:nvPr/>
          </p:nvSpPr>
          <p:spPr>
            <a:xfrm>
              <a:off x="5805721" y="2122521"/>
              <a:ext cx="457363" cy="597527"/>
            </a:xfrm>
            <a:prstGeom prst="rect">
              <a:avLst/>
            </a:prstGeom>
            <a:solidFill>
              <a:srgbClr val="0070C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6G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7B2ED5A3-225A-5ABB-4B35-431D9F9200EB}"/>
                </a:ext>
              </a:extLst>
            </p:cNvPr>
            <p:cNvCxnSpPr>
              <a:cxnSpLocks/>
              <a:stCxn id="15" idx="2"/>
              <a:endCxn id="22" idx="0"/>
            </p:cNvCxnSpPr>
            <p:nvPr/>
          </p:nvCxnSpPr>
          <p:spPr>
            <a:xfrm>
              <a:off x="6034403" y="2720048"/>
              <a:ext cx="457364" cy="3787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093F9373-67BB-8FA9-710E-C0EDB729FB7B}"/>
                </a:ext>
              </a:extLst>
            </p:cNvPr>
            <p:cNvSpPr/>
            <p:nvPr/>
          </p:nvSpPr>
          <p:spPr>
            <a:xfrm>
              <a:off x="5356979" y="2729540"/>
              <a:ext cx="914730" cy="215345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</a:pPr>
              <a:r>
                <a:rPr kumimoji="1" lang="en-US" altLang="ja-JP" sz="1603" kern="1200">
                  <a:solidFill>
                    <a:schemeClr val="lt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FR1</a:t>
              </a:r>
              <a:endParaRPr kumimoji="1" lang="ja-JP" alt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8DFBD9E7-BEB6-B189-0616-07094D12DB18}"/>
                </a:ext>
              </a:extLst>
            </p:cNvPr>
            <p:cNvSpPr/>
            <p:nvPr/>
          </p:nvSpPr>
          <p:spPr>
            <a:xfrm>
              <a:off x="6034402" y="3098840"/>
              <a:ext cx="914730" cy="471296"/>
            </a:xfrm>
            <a:prstGeom prst="rect">
              <a:avLst/>
            </a:prstGeom>
            <a:solidFill>
              <a:srgbClr val="0070C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6G</a:t>
              </a:r>
            </a:p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UE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0E6694B5-842C-59D4-5C3E-B34CFC36706D}"/>
                </a:ext>
              </a:extLst>
            </p:cNvPr>
            <p:cNvSpPr/>
            <p:nvPr/>
          </p:nvSpPr>
          <p:spPr>
            <a:xfrm>
              <a:off x="6686838" y="2729540"/>
              <a:ext cx="914730" cy="215345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</a:pPr>
              <a:r>
                <a:rPr kumimoji="1" lang="en-US" altLang="ja-JP" sz="1603" kern="1200">
                  <a:solidFill>
                    <a:schemeClr val="lt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FR3</a:t>
              </a:r>
              <a:endParaRPr kumimoji="1" lang="ja-JP" altLang="en-US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5F5C1F41-3904-E147-96D3-D136E1288EFE}"/>
                </a:ext>
              </a:extLst>
            </p:cNvPr>
            <p:cNvSpPr/>
            <p:nvPr/>
          </p:nvSpPr>
          <p:spPr>
            <a:xfrm>
              <a:off x="6687507" y="2127862"/>
              <a:ext cx="914730" cy="587856"/>
            </a:xfrm>
            <a:prstGeom prst="rect">
              <a:avLst/>
            </a:prstGeom>
            <a:solidFill>
              <a:srgbClr val="0070C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6G RAN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37A4FB72-A643-0B63-9FDC-7BC257A67604}"/>
                </a:ext>
              </a:extLst>
            </p:cNvPr>
            <p:cNvCxnSpPr>
              <a:cxnSpLocks/>
              <a:stCxn id="15" idx="3"/>
              <a:endCxn id="24" idx="1"/>
            </p:cNvCxnSpPr>
            <p:nvPr/>
          </p:nvCxnSpPr>
          <p:spPr>
            <a:xfrm>
              <a:off x="6263084" y="2421285"/>
              <a:ext cx="424423" cy="50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437B684-7A1E-931D-2B8E-DA8E01B42215}"/>
                </a:ext>
              </a:extLst>
            </p:cNvPr>
            <p:cNvSpPr/>
            <p:nvPr/>
          </p:nvSpPr>
          <p:spPr>
            <a:xfrm>
              <a:off x="5270223" y="1162075"/>
              <a:ext cx="1094201" cy="666519"/>
            </a:xfrm>
            <a:prstGeom prst="rect">
              <a:avLst/>
            </a:prstGeom>
            <a:gradFill>
              <a:gsLst>
                <a:gs pos="0">
                  <a:srgbClr val="00B050"/>
                </a:gs>
                <a:gs pos="100000">
                  <a:srgbClr val="0070C0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5GC</a:t>
              </a:r>
            </a:p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evolution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D9616B1E-7F91-5FF8-9C4C-730A3C83BCE0}"/>
                </a:ext>
              </a:extLst>
            </p:cNvPr>
            <p:cNvSpPr/>
            <p:nvPr/>
          </p:nvSpPr>
          <p:spPr>
            <a:xfrm>
              <a:off x="5364058" y="2122521"/>
              <a:ext cx="445762" cy="597527"/>
            </a:xfrm>
            <a:prstGeom prst="rect">
              <a:avLst/>
            </a:prstGeom>
            <a:solidFill>
              <a:srgbClr val="00B05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5G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28" name="直線コネクタ 27">
              <a:extLst>
                <a:ext uri="{FF2B5EF4-FFF2-40B4-BE49-F238E27FC236}">
                  <a16:creationId xmlns:a16="http://schemas.microsoft.com/office/drawing/2014/main" id="{23ABE94A-2EF4-8445-2760-A1BA5EED4DB2}"/>
                </a:ext>
              </a:extLst>
            </p:cNvPr>
            <p:cNvCxnSpPr>
              <a:cxnSpLocks/>
              <a:stCxn id="27" idx="0"/>
              <a:endCxn id="26" idx="2"/>
            </p:cNvCxnSpPr>
            <p:nvPr/>
          </p:nvCxnSpPr>
          <p:spPr>
            <a:xfrm flipV="1">
              <a:off x="5586939" y="1828594"/>
              <a:ext cx="230385" cy="29392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1D1EBA64-752A-1B2D-537A-F7C19F85073C}"/>
                </a:ext>
              </a:extLst>
            </p:cNvPr>
            <p:cNvSpPr/>
            <p:nvPr/>
          </p:nvSpPr>
          <p:spPr>
            <a:xfrm>
              <a:off x="4988859" y="3113630"/>
              <a:ext cx="914730" cy="471296"/>
            </a:xfrm>
            <a:prstGeom prst="rect">
              <a:avLst/>
            </a:prstGeom>
            <a:solidFill>
              <a:srgbClr val="00B05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5G</a:t>
              </a:r>
            </a:p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UE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62E5E484-4A65-118A-5AEE-74BC14EF7190}"/>
                </a:ext>
              </a:extLst>
            </p:cNvPr>
            <p:cNvCxnSpPr>
              <a:cxnSpLocks/>
              <a:stCxn id="27" idx="2"/>
              <a:endCxn id="29" idx="0"/>
            </p:cNvCxnSpPr>
            <p:nvPr/>
          </p:nvCxnSpPr>
          <p:spPr>
            <a:xfrm flipH="1">
              <a:off x="5446224" y="2720048"/>
              <a:ext cx="140715" cy="39358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>
              <a:extLst>
                <a:ext uri="{FF2B5EF4-FFF2-40B4-BE49-F238E27FC236}">
                  <a16:creationId xmlns:a16="http://schemas.microsoft.com/office/drawing/2014/main" id="{CAFD34B6-65DC-560D-5771-2ECB8DB58928}"/>
                </a:ext>
              </a:extLst>
            </p:cNvPr>
            <p:cNvCxnSpPr>
              <a:cxnSpLocks/>
              <a:stCxn id="24" idx="0"/>
              <a:endCxn id="26" idx="2"/>
            </p:cNvCxnSpPr>
            <p:nvPr/>
          </p:nvCxnSpPr>
          <p:spPr>
            <a:xfrm flipH="1" flipV="1">
              <a:off x="5817324" y="1828594"/>
              <a:ext cx="1327548" cy="29926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351CB566-2BE2-2C8C-9F5D-A97027697A03}"/>
                </a:ext>
              </a:extLst>
            </p:cNvPr>
            <p:cNvSpPr/>
            <p:nvPr/>
          </p:nvSpPr>
          <p:spPr>
            <a:xfrm>
              <a:off x="5138138" y="1993870"/>
              <a:ext cx="1399217" cy="1095478"/>
            </a:xfrm>
            <a:prstGeom prst="rect">
              <a:avLst/>
            </a:prstGeom>
            <a:noFill/>
            <a:ln w="12382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AB29A11F-CC5C-E91D-AAB0-3138AFA108CB}"/>
              </a:ext>
            </a:extLst>
          </p:cNvPr>
          <p:cNvSpPr txBox="1"/>
          <p:nvPr/>
        </p:nvSpPr>
        <p:spPr>
          <a:xfrm>
            <a:off x="686010" y="1618443"/>
            <a:ext cx="6598767" cy="4566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b="1" i="0" dirty="0">
                <a:effectLst/>
              </a:rPr>
              <a:t>Motivation:</a:t>
            </a:r>
            <a:r>
              <a:rPr lang="en-US" altLang="ja-JP" b="0" i="0" dirty="0">
                <a:effectLst/>
              </a:rPr>
              <a:t> A solution for a smooth migration from 5G in a more spectrum-efficient manner than DSS</a:t>
            </a:r>
            <a:r>
              <a:rPr lang="ja-JP" altLang="en-US" dirty="0"/>
              <a:t> </a:t>
            </a:r>
            <a:r>
              <a:rPr lang="en-US" altLang="ja-JP" dirty="0"/>
              <a:t>to</a:t>
            </a:r>
            <a:r>
              <a:rPr lang="ja-JP" altLang="en-US" dirty="0"/>
              <a:t> </a:t>
            </a:r>
            <a:r>
              <a:rPr lang="en-US" altLang="ja-JP" dirty="0"/>
              <a:t>accommodate</a:t>
            </a:r>
            <a:r>
              <a:rPr lang="ja-JP" altLang="en-US" dirty="0"/>
              <a:t> </a:t>
            </a:r>
            <a:r>
              <a:rPr lang="en-US" altLang="ja-JP" dirty="0"/>
              <a:t>increased traffic</a:t>
            </a:r>
            <a:endParaRPr lang="en-US" altLang="ja-JP" b="0" i="0" dirty="0">
              <a:effectLst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b="1" i="0" dirty="0">
                <a:effectLst/>
              </a:rPr>
              <a:t>Common Channels/Signals:</a:t>
            </a:r>
            <a:r>
              <a:rPr lang="en-US" altLang="ja-JP" b="0" i="0" dirty="0">
                <a:effectLst/>
              </a:rPr>
              <a:t> To improve efficiency, a key aspect is the reuse of the same 5G channels and signals for 6G communication as much as possible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b="1" i="0" dirty="0">
                <a:effectLst/>
              </a:rPr>
              <a:t>Performance:</a:t>
            </a:r>
            <a:r>
              <a:rPr lang="en-US" altLang="ja-JP" b="0" i="0" dirty="0">
                <a:effectLst/>
              </a:rPr>
              <a:t> We must focus on achieving improved performance compared to static sharing operations; otherwise, there would be little motivation to introduce Multi-RAT Spectrum Sharing (MRSS).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b="1" i="0" dirty="0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b="1" i="0" dirty="0">
                <a:effectLst/>
              </a:rPr>
              <a:t>Proposal:</a:t>
            </a:r>
            <a:r>
              <a:rPr lang="en-US" altLang="ja-JP" b="0" i="0" dirty="0">
                <a:effectLst/>
              </a:rPr>
              <a:t> The 3GPP should agree to study a solution for a smooth migration from 5G in a more spectrum-efficient manner than static sharing and 5G DSS.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kumimoji="1"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1431609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6A8E88-9414-0D33-F5AD-6FFDC76C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993" y="0"/>
            <a:ext cx="10101943" cy="1143200"/>
          </a:xfrm>
        </p:spPr>
        <p:txBody>
          <a:bodyPr/>
          <a:lstStyle/>
          <a:p>
            <a:pPr algn="l"/>
            <a:r>
              <a:rPr kumimoji="1" lang="en-US" altLang="ja-JP" sz="3600" b="1" dirty="0"/>
              <a:t>AI-native: Maximize NW capabilities </a:t>
            </a:r>
            <a:endParaRPr kumimoji="1" lang="ja-JP" altLang="en-US" sz="3600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219FF05-957F-87E8-CF8E-E73D3EDBC414}"/>
              </a:ext>
            </a:extLst>
          </p:cNvPr>
          <p:cNvSpPr txBox="1"/>
          <p:nvPr/>
        </p:nvSpPr>
        <p:spPr>
          <a:xfrm>
            <a:off x="5436923" y="1384258"/>
            <a:ext cx="6476403" cy="4789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600" b="1" dirty="0">
                <a:effectLst/>
              </a:rPr>
              <a:t>Scenario (Use Cases)</a:t>
            </a:r>
            <a:r>
              <a:rPr lang="en-US" altLang="ja-JP" sz="1600" dirty="0">
                <a:effectLst/>
              </a:rPr>
              <a:t>: Cover new use cases in addition to 5G Advanced scenarios. But those  with commercial demands and performance gain should be prioritized.</a:t>
            </a:r>
            <a:endParaRPr lang="en-US" altLang="ja-JP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600" b="1" dirty="0">
                <a:effectLst/>
              </a:rPr>
              <a:t>One-Sided and Two-Sided Models</a:t>
            </a:r>
            <a:r>
              <a:rPr lang="en-US" altLang="ja-JP" sz="1600" dirty="0">
                <a:effectLst/>
              </a:rPr>
              <a:t>: Both one-sided and two-sided models should be explored as part of a working group (WG) level study item.</a:t>
            </a:r>
            <a:endParaRPr lang="en-US" altLang="ja-JP" sz="1600" b="1" dirty="0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600" b="1" dirty="0">
                <a:effectLst/>
              </a:rPr>
              <a:t>Lifecycle Management (LCM)</a:t>
            </a:r>
            <a:r>
              <a:rPr lang="en-US" altLang="ja-JP" sz="1600" dirty="0">
                <a:effectLst/>
              </a:rPr>
              <a:t>: </a:t>
            </a:r>
            <a:r>
              <a:rPr lang="en-US" altLang="ja-JP" sz="1600" dirty="0"/>
              <a:t>Feasibility of</a:t>
            </a:r>
            <a:r>
              <a:rPr lang="en-US" altLang="ja-JP" sz="1600" dirty="0">
                <a:effectLst/>
              </a:rPr>
              <a:t> Rel-19 5G Advanced LCM should be studied, then certain refinements are considered.</a:t>
            </a:r>
            <a:endParaRPr lang="en-US" altLang="ja-JP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600" b="1" dirty="0">
                <a:effectLst/>
              </a:rPr>
              <a:t>Proposal 1</a:t>
            </a:r>
            <a:r>
              <a:rPr lang="en-US" altLang="ja-JP" sz="1600" dirty="0">
                <a:effectLst/>
              </a:rPr>
              <a:t>: 3GPP should study new use cases that extend beyond the existing 5GA use cases in the context of 6G AI/ML with considering commercial demands.</a:t>
            </a:r>
            <a:endParaRPr lang="en-US" altLang="ja-JP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600" b="1" dirty="0">
                <a:effectLst/>
              </a:rPr>
              <a:t>Proposal 2</a:t>
            </a:r>
            <a:r>
              <a:rPr lang="en-US" altLang="ja-JP" sz="1600" dirty="0">
                <a:effectLst/>
              </a:rPr>
              <a:t>: 3GPP should study both one-sided and two-sided models, informed by the considerations of 5GA (Rel-20).</a:t>
            </a:r>
            <a:endParaRPr lang="en-US" altLang="ja-JP" sz="1600" b="1" dirty="0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600" b="1" dirty="0">
                <a:effectLst/>
              </a:rPr>
              <a:t>Proposal </a:t>
            </a:r>
            <a:r>
              <a:rPr lang="en-US" altLang="ja-JP" sz="1600" b="1" dirty="0"/>
              <a:t>3</a:t>
            </a:r>
            <a:r>
              <a:rPr lang="en-US" altLang="ja-JP" sz="1600" dirty="0">
                <a:effectLst/>
              </a:rPr>
              <a:t>: 3GPP should investigate AI/ML lifecycle management, using Rel-19 5GA as a baseline while implementing necessary refinements.</a:t>
            </a:r>
            <a:endParaRPr lang="en-US" altLang="ja-JP" sz="1600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3755EB3-7013-CCDC-53F0-6EA58456D24F}"/>
              </a:ext>
            </a:extLst>
          </p:cNvPr>
          <p:cNvGrpSpPr/>
          <p:nvPr/>
        </p:nvGrpSpPr>
        <p:grpSpPr>
          <a:xfrm>
            <a:off x="309965" y="1593669"/>
            <a:ext cx="4849143" cy="4253296"/>
            <a:chOff x="2707718" y="1332702"/>
            <a:chExt cx="5627734" cy="5076046"/>
          </a:xfrm>
        </p:grpSpPr>
        <p:pic>
          <p:nvPicPr>
            <p:cNvPr id="6" name="グラフィックス 5" descr="スマート フォン">
              <a:extLst>
                <a:ext uri="{FF2B5EF4-FFF2-40B4-BE49-F238E27FC236}">
                  <a16:creationId xmlns:a16="http://schemas.microsoft.com/office/drawing/2014/main" id="{2A08CA42-037D-109A-D76F-3FB952A1E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48237" y="5069730"/>
              <a:ext cx="914400" cy="914400"/>
            </a:xfrm>
            <a:prstGeom prst="rect">
              <a:avLst/>
            </a:prstGeom>
          </p:spPr>
        </p:pic>
        <p:pic>
          <p:nvPicPr>
            <p:cNvPr id="7" name="グラフィックス 6" descr="基地局">
              <a:extLst>
                <a:ext uri="{FF2B5EF4-FFF2-40B4-BE49-F238E27FC236}">
                  <a16:creationId xmlns:a16="http://schemas.microsoft.com/office/drawing/2014/main" id="{FE41A41A-A5A4-BB8C-561A-4C0EDC4A0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44088" y="3066759"/>
              <a:ext cx="914400" cy="914400"/>
            </a:xfrm>
            <a:prstGeom prst="rect">
              <a:avLst/>
            </a:prstGeom>
          </p:spPr>
        </p:pic>
        <p:pic>
          <p:nvPicPr>
            <p:cNvPr id="8" name="グラフィックス 7" descr="基地局">
              <a:extLst>
                <a:ext uri="{FF2B5EF4-FFF2-40B4-BE49-F238E27FC236}">
                  <a16:creationId xmlns:a16="http://schemas.microsoft.com/office/drawing/2014/main" id="{29D54A1C-EAA0-D7C3-2EC4-B99957F34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38606" y="3069161"/>
              <a:ext cx="914400" cy="914400"/>
            </a:xfrm>
            <a:prstGeom prst="rect">
              <a:avLst/>
            </a:prstGeom>
          </p:spPr>
        </p:pic>
        <p:pic>
          <p:nvPicPr>
            <p:cNvPr id="9" name="グラフィックス 8" descr="リスト">
              <a:extLst>
                <a:ext uri="{FF2B5EF4-FFF2-40B4-BE49-F238E27FC236}">
                  <a16:creationId xmlns:a16="http://schemas.microsoft.com/office/drawing/2014/main" id="{5ABA6A1F-1DDD-F9C4-8187-33F01D1DA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961571" y="1332702"/>
              <a:ext cx="914400" cy="914400"/>
            </a:xfrm>
            <a:prstGeom prst="rect">
              <a:avLst/>
            </a:prstGeom>
          </p:spPr>
        </p:pic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20ED6011-A404-8AD3-5DE6-EE8ACFA86AE2}"/>
                </a:ext>
              </a:extLst>
            </p:cNvPr>
            <p:cNvSpPr/>
            <p:nvPr/>
          </p:nvSpPr>
          <p:spPr>
            <a:xfrm>
              <a:off x="2865120" y="2709530"/>
              <a:ext cx="5250180" cy="1902999"/>
            </a:xfrm>
            <a:prstGeom prst="roundRect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0000"/>
                    <a:lumOff val="10000"/>
                  </a:schemeClr>
                </a:solidFill>
              </a:endParaRPr>
            </a:p>
          </p:txBody>
        </p: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ABC00649-6E7A-55B5-99A7-3671F73301FD}"/>
                </a:ext>
              </a:extLst>
            </p:cNvPr>
            <p:cNvCxnSpPr/>
            <p:nvPr/>
          </p:nvCxnSpPr>
          <p:spPr>
            <a:xfrm flipH="1">
              <a:off x="4472247" y="2289208"/>
              <a:ext cx="746440" cy="771525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>
              <a:extLst>
                <a:ext uri="{FF2B5EF4-FFF2-40B4-BE49-F238E27FC236}">
                  <a16:creationId xmlns:a16="http://schemas.microsoft.com/office/drawing/2014/main" id="{B8306BB9-0FE5-F2B3-AA17-D3364B3C3C6C}"/>
                </a:ext>
              </a:extLst>
            </p:cNvPr>
            <p:cNvCxnSpPr>
              <a:cxnSpLocks/>
            </p:cNvCxnSpPr>
            <p:nvPr/>
          </p:nvCxnSpPr>
          <p:spPr>
            <a:xfrm>
              <a:off x="5611046" y="2290919"/>
              <a:ext cx="865665" cy="776191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矢印コネクタ 12">
              <a:extLst>
                <a:ext uri="{FF2B5EF4-FFF2-40B4-BE49-F238E27FC236}">
                  <a16:creationId xmlns:a16="http://schemas.microsoft.com/office/drawing/2014/main" id="{376F92E8-1210-80A4-CC7C-93F85844B323}"/>
                </a:ext>
              </a:extLst>
            </p:cNvPr>
            <p:cNvCxnSpPr>
              <a:cxnSpLocks/>
            </p:cNvCxnSpPr>
            <p:nvPr/>
          </p:nvCxnSpPr>
          <p:spPr>
            <a:xfrm>
              <a:off x="4683204" y="3497911"/>
              <a:ext cx="1412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3AEF3FEF-2528-96A4-7ABB-B8906D719783}"/>
                </a:ext>
              </a:extLst>
            </p:cNvPr>
            <p:cNvSpPr txBox="1"/>
            <p:nvPr/>
          </p:nvSpPr>
          <p:spPr>
            <a:xfrm>
              <a:off x="2865120" y="4206406"/>
              <a:ext cx="3636168" cy="440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AI/ML for NG-RAN</a:t>
              </a:r>
            </a:p>
          </p:txBody>
        </p: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00342EA9-93E3-66B1-ED61-13FAC1ABB06F}"/>
                </a:ext>
              </a:extLst>
            </p:cNvPr>
            <p:cNvCxnSpPr>
              <a:cxnSpLocks/>
              <a:stCxn id="8" idx="2"/>
              <a:endCxn id="6" idx="1"/>
            </p:cNvCxnSpPr>
            <p:nvPr/>
          </p:nvCxnSpPr>
          <p:spPr>
            <a:xfrm>
              <a:off x="4095806" y="3983561"/>
              <a:ext cx="852431" cy="1543369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E97E0A67-7B3D-A1E1-C34D-1BEFCAD34643}"/>
                </a:ext>
              </a:extLst>
            </p:cNvPr>
            <p:cNvCxnSpPr>
              <a:cxnSpLocks/>
              <a:stCxn id="7" idx="2"/>
              <a:endCxn id="6" idx="3"/>
            </p:cNvCxnSpPr>
            <p:nvPr/>
          </p:nvCxnSpPr>
          <p:spPr>
            <a:xfrm flipH="1">
              <a:off x="5862637" y="3981159"/>
              <a:ext cx="638651" cy="1545771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四角形: 角を丸くする 16">
              <a:extLst>
                <a:ext uri="{FF2B5EF4-FFF2-40B4-BE49-F238E27FC236}">
                  <a16:creationId xmlns:a16="http://schemas.microsoft.com/office/drawing/2014/main" id="{FE659A28-42AC-4156-9DC8-099E313CF3FD}"/>
                </a:ext>
              </a:extLst>
            </p:cNvPr>
            <p:cNvSpPr/>
            <p:nvPr/>
          </p:nvSpPr>
          <p:spPr>
            <a:xfrm>
              <a:off x="2707718" y="2459976"/>
              <a:ext cx="5539300" cy="3862193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53C54012-EDA8-4D1F-37D6-FB4E88E8901E}"/>
                </a:ext>
              </a:extLst>
            </p:cNvPr>
            <p:cNvSpPr txBox="1"/>
            <p:nvPr/>
          </p:nvSpPr>
          <p:spPr>
            <a:xfrm>
              <a:off x="6121058" y="5614026"/>
              <a:ext cx="2214394" cy="771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AI/ML for N</a:t>
              </a:r>
              <a:r>
                <a:rPr lang="en-US" altLang="ja-JP" b="1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R air-interface</a:t>
              </a:r>
              <a:endParaRPr lang="en-US" b="1" dirty="0">
                <a:solidFill>
                  <a:schemeClr val="tx1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1B274480-EA4A-C03F-7BF0-16783E8F6AFE}"/>
                </a:ext>
              </a:extLst>
            </p:cNvPr>
            <p:cNvSpPr txBox="1"/>
            <p:nvPr/>
          </p:nvSpPr>
          <p:spPr>
            <a:xfrm>
              <a:off x="5812471" y="1343628"/>
              <a:ext cx="2292035" cy="440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b="1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Core Network</a:t>
              </a:r>
              <a:endParaRPr lang="en-US" b="1" dirty="0">
                <a:solidFill>
                  <a:schemeClr val="tx1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C4E4825E-62A2-E7E2-AA4E-98B24878160E}"/>
                </a:ext>
              </a:extLst>
            </p:cNvPr>
            <p:cNvSpPr txBox="1"/>
            <p:nvPr/>
          </p:nvSpPr>
          <p:spPr>
            <a:xfrm>
              <a:off x="6823709" y="3626092"/>
              <a:ext cx="1303496" cy="440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6G RAN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A38D75C2-A081-26AC-239F-CE1D7FF4B812}"/>
                </a:ext>
              </a:extLst>
            </p:cNvPr>
            <p:cNvSpPr txBox="1"/>
            <p:nvPr/>
          </p:nvSpPr>
          <p:spPr>
            <a:xfrm>
              <a:off x="4904449" y="5967973"/>
              <a:ext cx="1289650" cy="440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6G UE</a:t>
              </a:r>
            </a:p>
          </p:txBody>
        </p: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CAF12C13-011A-6D90-33B8-38598CE93DBE}"/>
                </a:ext>
              </a:extLst>
            </p:cNvPr>
            <p:cNvGrpSpPr/>
            <p:nvPr/>
          </p:nvGrpSpPr>
          <p:grpSpPr>
            <a:xfrm>
              <a:off x="7009834" y="2863801"/>
              <a:ext cx="594870" cy="620879"/>
              <a:chOff x="6502852" y="1207240"/>
              <a:chExt cx="594870" cy="620879"/>
            </a:xfrm>
          </p:grpSpPr>
          <p:sp>
            <p:nvSpPr>
              <p:cNvPr id="28" name="吹き出し: 円形 27">
                <a:extLst>
                  <a:ext uri="{FF2B5EF4-FFF2-40B4-BE49-F238E27FC236}">
                    <a16:creationId xmlns:a16="http://schemas.microsoft.com/office/drawing/2014/main" id="{C30D3D50-6DD8-9C78-26DF-F692A3930A5F}"/>
                  </a:ext>
                </a:extLst>
              </p:cNvPr>
              <p:cNvSpPr/>
              <p:nvPr/>
            </p:nvSpPr>
            <p:spPr>
              <a:xfrm>
                <a:off x="6503271" y="1207240"/>
                <a:ext cx="576020" cy="620879"/>
              </a:xfrm>
              <a:prstGeom prst="wedgeEllipseCallout">
                <a:avLst>
                  <a:gd name="adj1" fmla="val -93454"/>
                  <a:gd name="adj2" fmla="val 8038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  <p:pic>
            <p:nvPicPr>
              <p:cNvPr id="29" name="グラフィックス 28" descr="人工知能 単色塗りつぶし">
                <a:extLst>
                  <a:ext uri="{FF2B5EF4-FFF2-40B4-BE49-F238E27FC236}">
                    <a16:creationId xmlns:a16="http://schemas.microsoft.com/office/drawing/2014/main" id="{A9053C44-F15C-C2F4-3D65-55994980F6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565488" y="1371854"/>
                <a:ext cx="469599" cy="426908"/>
              </a:xfrm>
              <a:prstGeom prst="rect">
                <a:avLst/>
              </a:prstGeom>
            </p:spPr>
          </p:pic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CBB74D2A-0DF9-F8CC-3C28-8A1D736D3F8B}"/>
                  </a:ext>
                </a:extLst>
              </p:cNvPr>
              <p:cNvSpPr txBox="1"/>
              <p:nvPr/>
            </p:nvSpPr>
            <p:spPr>
              <a:xfrm>
                <a:off x="6502852" y="1240265"/>
                <a:ext cx="594870" cy="1836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uLnTx/>
                    <a:uFillTx/>
                    <a:latin typeface="Arial"/>
                  </a:rPr>
                  <a:t>AI/ML</a:t>
                </a:r>
                <a:endPara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848E0A25-F96F-8C22-3071-92D8020CEF9A}"/>
                </a:ext>
              </a:extLst>
            </p:cNvPr>
            <p:cNvGrpSpPr/>
            <p:nvPr/>
          </p:nvGrpSpPr>
          <p:grpSpPr>
            <a:xfrm>
              <a:off x="5953580" y="4906567"/>
              <a:ext cx="594870" cy="620879"/>
              <a:chOff x="6502852" y="1207240"/>
              <a:chExt cx="594870" cy="620879"/>
            </a:xfrm>
          </p:grpSpPr>
          <p:sp>
            <p:nvSpPr>
              <p:cNvPr id="25" name="吹き出し: 円形 24">
                <a:extLst>
                  <a:ext uri="{FF2B5EF4-FFF2-40B4-BE49-F238E27FC236}">
                    <a16:creationId xmlns:a16="http://schemas.microsoft.com/office/drawing/2014/main" id="{2B15D576-349A-6409-4D5B-C3CCFEE8B308}"/>
                  </a:ext>
                </a:extLst>
              </p:cNvPr>
              <p:cNvSpPr/>
              <p:nvPr/>
            </p:nvSpPr>
            <p:spPr>
              <a:xfrm>
                <a:off x="6503271" y="1207240"/>
                <a:ext cx="576020" cy="620879"/>
              </a:xfrm>
              <a:prstGeom prst="wedgeEllipseCallout">
                <a:avLst>
                  <a:gd name="adj1" fmla="val -93454"/>
                  <a:gd name="adj2" fmla="val 8038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>
                      <a:lumMod val="90000"/>
                      <a:lumOff val="10000"/>
                    </a:schemeClr>
                  </a:solidFill>
                </a:endParaRPr>
              </a:p>
            </p:txBody>
          </p:sp>
          <p:pic>
            <p:nvPicPr>
              <p:cNvPr id="26" name="グラフィックス 25" descr="人工知能 単色塗りつぶし">
                <a:extLst>
                  <a:ext uri="{FF2B5EF4-FFF2-40B4-BE49-F238E27FC236}">
                    <a16:creationId xmlns:a16="http://schemas.microsoft.com/office/drawing/2014/main" id="{3354DE61-2716-00E9-1253-C62BC0891B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565488" y="1371854"/>
                <a:ext cx="469599" cy="426908"/>
              </a:xfrm>
              <a:prstGeom prst="rect">
                <a:avLst/>
              </a:prstGeom>
            </p:spPr>
          </p:pic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2C34771A-2F36-3CE4-D688-9EFD965C6FAB}"/>
                  </a:ext>
                </a:extLst>
              </p:cNvPr>
              <p:cNvSpPr txBox="1"/>
              <p:nvPr/>
            </p:nvSpPr>
            <p:spPr>
              <a:xfrm>
                <a:off x="6502852" y="1240265"/>
                <a:ext cx="594870" cy="1836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0000"/>
                        <a:lumOff val="10000"/>
                      </a:schemeClr>
                    </a:solidFill>
                    <a:effectLst/>
                    <a:uLnTx/>
                    <a:uFillTx/>
                    <a:latin typeface="Arial"/>
                  </a:rPr>
                  <a:t>AI/ML</a:t>
                </a:r>
                <a:endPara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5206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吹き出し: 円形 36">
            <a:extLst>
              <a:ext uri="{FF2B5EF4-FFF2-40B4-BE49-F238E27FC236}">
                <a16:creationId xmlns:a16="http://schemas.microsoft.com/office/drawing/2014/main" id="{042F9C61-3D09-5C95-BB9C-4BD79C3C9045}"/>
              </a:ext>
            </a:extLst>
          </p:cNvPr>
          <p:cNvSpPr/>
          <p:nvPr/>
        </p:nvSpPr>
        <p:spPr>
          <a:xfrm>
            <a:off x="10280441" y="1749362"/>
            <a:ext cx="496328" cy="520244"/>
          </a:xfrm>
          <a:prstGeom prst="wedgeEllipseCallout">
            <a:avLst>
              <a:gd name="adj1" fmla="val -93454"/>
              <a:gd name="adj2" fmla="val 803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86A8E88-9414-0D33-F5AD-6FFDC76C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993" y="0"/>
            <a:ext cx="10101943" cy="1143200"/>
          </a:xfrm>
        </p:spPr>
        <p:txBody>
          <a:bodyPr/>
          <a:lstStyle/>
          <a:p>
            <a:pPr algn="l"/>
            <a:r>
              <a:rPr kumimoji="1" lang="en-US" altLang="ja-JP" sz="3600" b="1" dirty="0"/>
              <a:t>New Value: </a:t>
            </a:r>
            <a:r>
              <a:rPr lang="en-US" altLang="ja-JP" sz="3600" b="1" dirty="0"/>
              <a:t>MIMO</a:t>
            </a:r>
            <a:endParaRPr kumimoji="1" lang="ja-JP" altLang="en-US" sz="36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A7BD2A2-2B4F-4D62-C57F-A8C29BCB5AB3}"/>
              </a:ext>
            </a:extLst>
          </p:cNvPr>
          <p:cNvSpPr txBox="1"/>
          <p:nvPr/>
        </p:nvSpPr>
        <p:spPr>
          <a:xfrm>
            <a:off x="370965" y="1225372"/>
            <a:ext cx="5400000" cy="527221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ja-JP" sz="1800" b="1" kern="100" dirty="0">
                <a:effectLst/>
                <a:ea typeface="游明朝"/>
                <a:cs typeface="Times New Roman"/>
              </a:rPr>
              <a:t>Motivation:</a:t>
            </a:r>
            <a:r>
              <a:rPr lang="en-US" altLang="ja-JP" sz="1800" kern="100" dirty="0">
                <a:effectLst/>
                <a:ea typeface="游明朝"/>
                <a:cs typeface="Times New Roman"/>
              </a:rPr>
              <a:t> Extend capacity </a:t>
            </a:r>
            <a:r>
              <a:rPr lang="en-US" altLang="ja-JP" kern="100" dirty="0">
                <a:ea typeface="游明朝"/>
                <a:cs typeface="Times New Roman"/>
              </a:rPr>
              <a:t>and user experienced data rate and</a:t>
            </a:r>
            <a:r>
              <a:rPr lang="en-US" altLang="ja-JP" sz="1800" kern="100" dirty="0">
                <a:effectLst/>
                <a:ea typeface="游明朝"/>
                <a:cs typeface="Times New Roman"/>
              </a:rPr>
              <a:t> provide new values to customers.</a:t>
            </a:r>
            <a:endParaRPr lang="ja-JP" altLang="ja-JP" sz="1800" kern="100" dirty="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ja-JP" sz="1800" b="1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Study Areas:</a:t>
            </a:r>
            <a:r>
              <a:rPr lang="en-US" altLang="ja-JP" sz="18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</a:p>
          <a:p>
            <a:pPr marL="800100" lvl="1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ja-JP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Enhancement of Multi-TRP (inter-TRP </a:t>
            </a:r>
            <a:r>
              <a:rPr lang="en-US" altLang="ja-JP" kern="100" dirty="0">
                <a:ea typeface="游明朝" panose="02020400000000000000" pitchFamily="18" charset="-128"/>
                <a:cs typeface="Times New Roman" panose="02020603050405020304" pitchFamily="18" charset="0"/>
              </a:rPr>
              <a:t>c</a:t>
            </a:r>
            <a:r>
              <a:rPr lang="en-US" altLang="ja-JP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alibration, </a:t>
            </a:r>
            <a:r>
              <a:rPr lang="en-US" altLang="ja-JP" kern="100" dirty="0">
                <a:ea typeface="游明朝" panose="02020400000000000000" pitchFamily="18" charset="-128"/>
                <a:cs typeface="Times New Roman" panose="02020603050405020304" pitchFamily="18" charset="0"/>
              </a:rPr>
              <a:t>realistic TRP deployments support (non-uniform antenna configurations).</a:t>
            </a:r>
          </a:p>
          <a:p>
            <a:pPr marL="800100" lvl="1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ja-JP" kern="100" dirty="0">
                <a:ea typeface="游明朝" panose="02020400000000000000" pitchFamily="18" charset="-128"/>
                <a:cs typeface="Times New Roman" panose="02020603050405020304" pitchFamily="18" charset="0"/>
              </a:rPr>
              <a:t>E</a:t>
            </a:r>
            <a:r>
              <a:rPr lang="en-US" altLang="ja-JP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nhancements for CSI-RS/SRS/DRMS</a:t>
            </a:r>
            <a:endParaRPr lang="en-US" altLang="ja-JP" kern="100" dirty="0"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ja-JP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Redesign the complicated 5G MIMO scheme by using unified TCI framework for simplicity</a:t>
            </a:r>
          </a:p>
          <a:p>
            <a:pPr marL="800100" lvl="1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ja-JP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Using AI/ML for more sophisticated MIMO deployments and operations </a:t>
            </a: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ja-JP" altLang="ja-JP" sz="1800" kern="100" dirty="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ja-JP" sz="1800" b="1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Proposal:</a:t>
            </a:r>
            <a:r>
              <a:rPr lang="en-US" altLang="ja-JP" sz="18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 The 3GPP should study areas as mentioned above.</a:t>
            </a:r>
            <a:endParaRPr lang="ja-JP" altLang="ja-JP" sz="1800" kern="100" dirty="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C033661A-E49A-AD2A-B9E2-7EE5FA42F155}"/>
              </a:ext>
            </a:extLst>
          </p:cNvPr>
          <p:cNvGrpSpPr/>
          <p:nvPr/>
        </p:nvGrpSpPr>
        <p:grpSpPr>
          <a:xfrm>
            <a:off x="6035849" y="1564696"/>
            <a:ext cx="5939927" cy="4189529"/>
            <a:chOff x="6323411" y="1690153"/>
            <a:chExt cx="5939927" cy="4189529"/>
          </a:xfrm>
        </p:grpSpPr>
        <p:sp>
          <p:nvSpPr>
            <p:cNvPr id="7" name="角丸四角形 45">
              <a:extLst>
                <a:ext uri="{FF2B5EF4-FFF2-40B4-BE49-F238E27FC236}">
                  <a16:creationId xmlns:a16="http://schemas.microsoft.com/office/drawing/2014/main" id="{0C7BAC8E-B034-D3E9-0F61-78B7E17479ED}"/>
                </a:ext>
              </a:extLst>
            </p:cNvPr>
            <p:cNvSpPr/>
            <p:nvPr/>
          </p:nvSpPr>
          <p:spPr>
            <a:xfrm>
              <a:off x="7444240" y="2109489"/>
              <a:ext cx="2880000" cy="576000"/>
            </a:xfrm>
            <a:prstGeom prst="roundRect">
              <a:avLst/>
            </a:prstGeom>
            <a:solidFill>
              <a:srgbClr val="E8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ja-JP" altLang="en-US" sz="1200" b="1">
                <a:solidFill>
                  <a:srgbClr val="FFFFFF"/>
                </a:solidFill>
                <a:latin typeface="Arial"/>
                <a:ea typeface="メイリオ"/>
              </a:endParaRPr>
            </a:p>
          </p:txBody>
        </p:sp>
        <p:sp>
          <p:nvSpPr>
            <p:cNvPr id="8" name="楕円 20">
              <a:extLst>
                <a:ext uri="{FF2B5EF4-FFF2-40B4-BE49-F238E27FC236}">
                  <a16:creationId xmlns:a16="http://schemas.microsoft.com/office/drawing/2014/main" id="{3ACD1196-18FF-B487-6238-4634AB4B6E75}"/>
                </a:ext>
              </a:extLst>
            </p:cNvPr>
            <p:cNvSpPr/>
            <p:nvPr/>
          </p:nvSpPr>
          <p:spPr>
            <a:xfrm>
              <a:off x="6423703" y="3323974"/>
              <a:ext cx="5400000" cy="2160000"/>
            </a:xfrm>
            <a:prstGeom prst="ellipse">
              <a:avLst/>
            </a:prstGeom>
            <a:gradFill flip="none" rotWithShape="1">
              <a:gsLst>
                <a:gs pos="100000">
                  <a:srgbClr val="659CFF"/>
                </a:gs>
                <a:gs pos="27000">
                  <a:srgbClr val="005A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ja-JP" altLang="en-US">
                <a:solidFill>
                  <a:srgbClr val="FFFFFF"/>
                </a:solidFill>
                <a:latin typeface="Arial"/>
                <a:ea typeface="メイリオ"/>
              </a:endParaRPr>
            </a:p>
          </p:txBody>
        </p:sp>
        <p:sp>
          <p:nvSpPr>
            <p:cNvPr id="9" name="楕円 20">
              <a:extLst>
                <a:ext uri="{FF2B5EF4-FFF2-40B4-BE49-F238E27FC236}">
                  <a16:creationId xmlns:a16="http://schemas.microsoft.com/office/drawing/2014/main" id="{00DD26C6-B5BE-501F-9898-072BB3B96186}"/>
                </a:ext>
              </a:extLst>
            </p:cNvPr>
            <p:cNvSpPr/>
            <p:nvPr/>
          </p:nvSpPr>
          <p:spPr>
            <a:xfrm>
              <a:off x="8736539" y="3629603"/>
              <a:ext cx="1152000" cy="576000"/>
            </a:xfrm>
            <a:prstGeom prst="ellipse">
              <a:avLst/>
            </a:prstGeom>
            <a:gradFill flip="none" rotWithShape="1">
              <a:gsLst>
                <a:gs pos="50000">
                  <a:srgbClr val="4DC4FF">
                    <a:alpha val="50000"/>
                  </a:srgbClr>
                </a:gs>
                <a:gs pos="30000">
                  <a:srgbClr val="FFF100"/>
                </a:gs>
                <a:gs pos="15000">
                  <a:srgbClr val="F6AA00"/>
                </a:gs>
                <a:gs pos="5000">
                  <a:srgbClr val="FF8082"/>
                </a:gs>
                <a:gs pos="0">
                  <a:srgbClr val="FF4B00"/>
                </a:gs>
                <a:gs pos="100000">
                  <a:srgbClr val="005A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ja-JP" altLang="en-US">
                <a:solidFill>
                  <a:srgbClr val="FFFFFF"/>
                </a:solidFill>
                <a:latin typeface="Arial"/>
                <a:ea typeface="メイリオ"/>
              </a:endParaRPr>
            </a:p>
          </p:txBody>
        </p:sp>
        <p:sp>
          <p:nvSpPr>
            <p:cNvPr id="10" name="楕円 20">
              <a:extLst>
                <a:ext uri="{FF2B5EF4-FFF2-40B4-BE49-F238E27FC236}">
                  <a16:creationId xmlns:a16="http://schemas.microsoft.com/office/drawing/2014/main" id="{876828F7-0C5E-C071-0E0F-689847CFB885}"/>
                </a:ext>
              </a:extLst>
            </p:cNvPr>
            <p:cNvSpPr/>
            <p:nvPr/>
          </p:nvSpPr>
          <p:spPr>
            <a:xfrm>
              <a:off x="9791500" y="4007925"/>
              <a:ext cx="1152000" cy="576000"/>
            </a:xfrm>
            <a:prstGeom prst="ellipse">
              <a:avLst/>
            </a:prstGeom>
            <a:gradFill flip="none" rotWithShape="1">
              <a:gsLst>
                <a:gs pos="72000">
                  <a:srgbClr val="4DC4FF">
                    <a:alpha val="50000"/>
                  </a:srgbClr>
                </a:gs>
                <a:gs pos="43000">
                  <a:srgbClr val="FFF100"/>
                </a:gs>
                <a:gs pos="30000">
                  <a:srgbClr val="F6AA00"/>
                </a:gs>
                <a:gs pos="19000">
                  <a:srgbClr val="FF8082"/>
                </a:gs>
                <a:gs pos="0">
                  <a:srgbClr val="FF4B00"/>
                </a:gs>
                <a:gs pos="100000">
                  <a:srgbClr val="005A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ja-JP" altLang="en-US">
                <a:solidFill>
                  <a:srgbClr val="FFFFFF"/>
                </a:solidFill>
                <a:latin typeface="Arial"/>
                <a:ea typeface="メイリオ"/>
              </a:endParaRPr>
            </a:p>
          </p:txBody>
        </p:sp>
        <p:sp>
          <p:nvSpPr>
            <p:cNvPr id="11" name="楕円 20">
              <a:extLst>
                <a:ext uri="{FF2B5EF4-FFF2-40B4-BE49-F238E27FC236}">
                  <a16:creationId xmlns:a16="http://schemas.microsoft.com/office/drawing/2014/main" id="{A89F13E1-6D4A-30A8-4523-E1CB043E8776}"/>
                </a:ext>
              </a:extLst>
            </p:cNvPr>
            <p:cNvSpPr/>
            <p:nvPr/>
          </p:nvSpPr>
          <p:spPr>
            <a:xfrm>
              <a:off x="7906227" y="4672184"/>
              <a:ext cx="1152000" cy="576000"/>
            </a:xfrm>
            <a:prstGeom prst="ellipse">
              <a:avLst/>
            </a:prstGeom>
            <a:gradFill flip="none" rotWithShape="1">
              <a:gsLst>
                <a:gs pos="64000">
                  <a:srgbClr val="4DC4FF">
                    <a:alpha val="50000"/>
                  </a:srgbClr>
                </a:gs>
                <a:gs pos="45000">
                  <a:srgbClr val="FFF100"/>
                </a:gs>
                <a:gs pos="28000">
                  <a:srgbClr val="F6AA00"/>
                </a:gs>
                <a:gs pos="20000">
                  <a:srgbClr val="FF8082"/>
                </a:gs>
                <a:gs pos="0">
                  <a:srgbClr val="FF4B00"/>
                </a:gs>
                <a:gs pos="100000">
                  <a:srgbClr val="005A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ja-JP" altLang="en-US">
                <a:solidFill>
                  <a:srgbClr val="FFFFFF"/>
                </a:solidFill>
                <a:latin typeface="Arial"/>
                <a:ea typeface="メイリオ"/>
              </a:endParaRPr>
            </a:p>
          </p:txBody>
        </p:sp>
        <p:grpSp>
          <p:nvGrpSpPr>
            <p:cNvPr id="12" name="Group 179">
              <a:extLst>
                <a:ext uri="{FF2B5EF4-FFF2-40B4-BE49-F238E27FC236}">
                  <a16:creationId xmlns:a16="http://schemas.microsoft.com/office/drawing/2014/main" id="{8E9A8BC3-C261-C4A7-99EC-6629D2D592B0}"/>
                </a:ext>
              </a:extLst>
            </p:cNvPr>
            <p:cNvGrpSpPr/>
            <p:nvPr/>
          </p:nvGrpSpPr>
          <p:grpSpPr>
            <a:xfrm>
              <a:off x="8293386" y="4662847"/>
              <a:ext cx="363976" cy="320203"/>
              <a:chOff x="-1008613" y="8618027"/>
              <a:chExt cx="636690" cy="628481"/>
            </a:xfrm>
          </p:grpSpPr>
          <p:pic>
            <p:nvPicPr>
              <p:cNvPr id="13" name="グラフィックス 35" descr="スマートフォン">
                <a:extLst>
                  <a:ext uri="{FF2B5EF4-FFF2-40B4-BE49-F238E27FC236}">
                    <a16:creationId xmlns:a16="http://schemas.microsoft.com/office/drawing/2014/main" id="{E119BA42-997E-39BA-102C-DA8017420A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-825835" y="8660699"/>
                <a:ext cx="268823" cy="535735"/>
              </a:xfrm>
              <a:prstGeom prst="rect">
                <a:avLst/>
              </a:prstGeom>
            </p:spPr>
          </p:pic>
          <p:pic>
            <p:nvPicPr>
              <p:cNvPr id="14" name="グラフィックス 36" descr="スマートフォン">
                <a:extLst>
                  <a:ext uri="{FF2B5EF4-FFF2-40B4-BE49-F238E27FC236}">
                    <a16:creationId xmlns:a16="http://schemas.microsoft.com/office/drawing/2014/main" id="{F0CBBAC7-8E6F-0902-80AC-940C1E821A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-1008613" y="8618027"/>
                <a:ext cx="636690" cy="628481"/>
              </a:xfrm>
              <a:prstGeom prst="rect">
                <a:avLst/>
              </a:prstGeom>
            </p:spPr>
          </p:pic>
        </p:grpSp>
        <p:pic>
          <p:nvPicPr>
            <p:cNvPr id="15" name="Picture 183">
              <a:extLst>
                <a:ext uri="{FF2B5EF4-FFF2-40B4-BE49-F238E27FC236}">
                  <a16:creationId xmlns:a16="http://schemas.microsoft.com/office/drawing/2014/main" id="{1A1255DC-55B5-A6CB-CB6D-09651ED84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16863" y="3483225"/>
              <a:ext cx="601165" cy="472344"/>
            </a:xfrm>
            <a:prstGeom prst="rect">
              <a:avLst/>
            </a:prstGeom>
          </p:spPr>
        </p:pic>
        <p:sp>
          <p:nvSpPr>
            <p:cNvPr id="16" name="角丸四角形 54">
              <a:extLst>
                <a:ext uri="{FF2B5EF4-FFF2-40B4-BE49-F238E27FC236}">
                  <a16:creationId xmlns:a16="http://schemas.microsoft.com/office/drawing/2014/main" id="{51A67EC5-9AB8-8791-B527-6302AB34E85E}"/>
                </a:ext>
              </a:extLst>
            </p:cNvPr>
            <p:cNvSpPr/>
            <p:nvPr/>
          </p:nvSpPr>
          <p:spPr>
            <a:xfrm>
              <a:off x="8092313" y="2253505"/>
              <a:ext cx="2088233" cy="360000"/>
            </a:xfrm>
            <a:prstGeom prst="round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r>
                <a:rPr lang="en-US" altLang="ja-JP" sz="1200" b="1" dirty="0">
                  <a:solidFill>
                    <a:srgbClr val="FFFFFF"/>
                  </a:solidFill>
                  <a:latin typeface="Arial"/>
                  <a:ea typeface="メイリオ"/>
                </a:rPr>
                <a:t>CU</a:t>
              </a:r>
              <a:r>
                <a:rPr lang="ja-JP" altLang="en-US" sz="1200" b="1" dirty="0">
                  <a:solidFill>
                    <a:srgbClr val="FFFFFF"/>
                  </a:solidFill>
                  <a:latin typeface="Arial"/>
                  <a:ea typeface="メイリオ"/>
                </a:rPr>
                <a:t> </a:t>
              </a:r>
              <a:r>
                <a:rPr lang="en-US" altLang="ja-JP" sz="1200" b="1" dirty="0">
                  <a:solidFill>
                    <a:srgbClr val="FFFFFF"/>
                  </a:solidFill>
                  <a:latin typeface="Arial"/>
                  <a:ea typeface="メイリオ"/>
                </a:rPr>
                <a:t>/</a:t>
              </a:r>
              <a:r>
                <a:rPr lang="ja-JP" altLang="en-US" sz="1200" b="1" dirty="0">
                  <a:solidFill>
                    <a:srgbClr val="FFFFFF"/>
                  </a:solidFill>
                  <a:latin typeface="Arial"/>
                  <a:ea typeface="メイリオ"/>
                </a:rPr>
                <a:t> </a:t>
              </a:r>
              <a:r>
                <a:rPr lang="en-US" altLang="ja-JP" sz="1200" b="1" dirty="0">
                  <a:solidFill>
                    <a:srgbClr val="FFFFFF"/>
                  </a:solidFill>
                  <a:latin typeface="Arial"/>
                  <a:ea typeface="メイリオ"/>
                </a:rPr>
                <a:t>DU</a:t>
              </a:r>
              <a:endParaRPr lang="ja-JP" altLang="en-US" sz="1200" b="1" dirty="0">
                <a:solidFill>
                  <a:srgbClr val="FFFFFF"/>
                </a:solidFill>
                <a:latin typeface="Arial"/>
                <a:ea typeface="メイリオ"/>
              </a:endParaRPr>
            </a:p>
          </p:txBody>
        </p:sp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E2ABE2A6-E764-2343-1037-F49B3CEF4722}"/>
                </a:ext>
              </a:extLst>
            </p:cNvPr>
            <p:cNvGrpSpPr/>
            <p:nvPr/>
          </p:nvGrpSpPr>
          <p:grpSpPr>
            <a:xfrm>
              <a:off x="7361193" y="1810935"/>
              <a:ext cx="657831" cy="660340"/>
              <a:chOff x="3565063" y="2589239"/>
              <a:chExt cx="407037" cy="469285"/>
            </a:xfrm>
          </p:grpSpPr>
          <p:pic>
            <p:nvPicPr>
              <p:cNvPr id="18" name="図 17">
                <a:extLst>
                  <a:ext uri="{FF2B5EF4-FFF2-40B4-BE49-F238E27FC236}">
                    <a16:creationId xmlns:a16="http://schemas.microsoft.com/office/drawing/2014/main" id="{A380B793-950E-7102-F4B7-1D61FB4B686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prstClr val="black"/>
                  <a:srgbClr val="4F81BD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5063" y="2589239"/>
                <a:ext cx="293119" cy="399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4B464EF3-9B58-E567-DB60-3F486B018A6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prstClr val="black"/>
                  <a:srgbClr val="4F81BD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78981" y="2659233"/>
                <a:ext cx="293119" cy="399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" name="Picture 182">
              <a:extLst>
                <a:ext uri="{FF2B5EF4-FFF2-40B4-BE49-F238E27FC236}">
                  <a16:creationId xmlns:a16="http://schemas.microsoft.com/office/drawing/2014/main" id="{AAD8C012-030F-A2CF-910A-24F1DAE1F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89500" y="3900749"/>
              <a:ext cx="573707" cy="573707"/>
            </a:xfrm>
            <a:prstGeom prst="rect">
              <a:avLst/>
            </a:prstGeom>
          </p:spPr>
        </p:pic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7D2ED852-EDBE-9C61-6BE2-ED9D1192F21F}"/>
                </a:ext>
              </a:extLst>
            </p:cNvPr>
            <p:cNvSpPr txBox="1"/>
            <p:nvPr/>
          </p:nvSpPr>
          <p:spPr>
            <a:xfrm>
              <a:off x="8017076" y="1690153"/>
              <a:ext cx="25224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/>
                <a:t>Cell-Free operation</a:t>
              </a:r>
              <a:endParaRPr kumimoji="1" lang="ja-JP" altLang="en-US" b="1" u="sng" dirty="0"/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C1930A6C-7B12-D2FA-8295-57040FCC2869}"/>
                </a:ext>
              </a:extLst>
            </p:cNvPr>
            <p:cNvSpPr txBox="1"/>
            <p:nvPr/>
          </p:nvSpPr>
          <p:spPr>
            <a:xfrm rot="21295672">
              <a:off x="6323411" y="5541128"/>
              <a:ext cx="59399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sz="1600" b="1" dirty="0"/>
                <a:t>Excellent quality everywhere in wide coverage area !</a:t>
              </a:r>
              <a:endParaRPr kumimoji="1" lang="ja-JP" altLang="en-US" sz="1600" b="1" dirty="0"/>
            </a:p>
          </p:txBody>
        </p:sp>
        <p:pic>
          <p:nvPicPr>
            <p:cNvPr id="23" name="グラフィックス 14" descr="基地局">
              <a:extLst>
                <a:ext uri="{FF2B5EF4-FFF2-40B4-BE49-F238E27FC236}">
                  <a16:creationId xmlns:a16="http://schemas.microsoft.com/office/drawing/2014/main" id="{3D3B00D8-A961-A38A-554D-0AF46A3C888F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31839" y="4595085"/>
              <a:ext cx="216000" cy="288000"/>
            </a:xfrm>
            <a:prstGeom prst="rect">
              <a:avLst/>
            </a:prstGeom>
          </p:spPr>
        </p:pic>
        <p:pic>
          <p:nvPicPr>
            <p:cNvPr id="24" name="グラフィックス 14" descr="基地局">
              <a:extLst>
                <a:ext uri="{FF2B5EF4-FFF2-40B4-BE49-F238E27FC236}">
                  <a16:creationId xmlns:a16="http://schemas.microsoft.com/office/drawing/2014/main" id="{2B04358F-A648-3E2D-D326-527808333DE8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03847" y="3721844"/>
              <a:ext cx="216000" cy="288000"/>
            </a:xfrm>
            <a:prstGeom prst="rect">
              <a:avLst/>
            </a:prstGeom>
          </p:spPr>
        </p:pic>
        <p:pic>
          <p:nvPicPr>
            <p:cNvPr id="25" name="グラフィックス 14" descr="基地局">
              <a:extLst>
                <a:ext uri="{FF2B5EF4-FFF2-40B4-BE49-F238E27FC236}">
                  <a16:creationId xmlns:a16="http://schemas.microsoft.com/office/drawing/2014/main" id="{A0C43D8C-5DF4-FD36-57D7-3986BDD30937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52019" y="3325800"/>
              <a:ext cx="216000" cy="288000"/>
            </a:xfrm>
            <a:prstGeom prst="rect">
              <a:avLst/>
            </a:prstGeom>
          </p:spPr>
        </p:pic>
        <p:pic>
          <p:nvPicPr>
            <p:cNvPr id="26" name="グラフィックス 14" descr="基地局">
              <a:extLst>
                <a:ext uri="{FF2B5EF4-FFF2-40B4-BE49-F238E27FC236}">
                  <a16:creationId xmlns:a16="http://schemas.microsoft.com/office/drawing/2014/main" id="{701CBC59-9321-405E-9C70-BA097C94F290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15991" y="4153892"/>
              <a:ext cx="216000" cy="288000"/>
            </a:xfrm>
            <a:prstGeom prst="rect">
              <a:avLst/>
            </a:prstGeom>
          </p:spPr>
        </p:pic>
        <p:pic>
          <p:nvPicPr>
            <p:cNvPr id="27" name="グラフィックス 14" descr="基地局">
              <a:extLst>
                <a:ext uri="{FF2B5EF4-FFF2-40B4-BE49-F238E27FC236}">
                  <a16:creationId xmlns:a16="http://schemas.microsoft.com/office/drawing/2014/main" id="{770277D9-8318-2763-8B16-B13B5AC0EC0F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87999" y="4910008"/>
              <a:ext cx="216000" cy="288000"/>
            </a:xfrm>
            <a:prstGeom prst="rect">
              <a:avLst/>
            </a:prstGeom>
          </p:spPr>
        </p:pic>
        <p:pic>
          <p:nvPicPr>
            <p:cNvPr id="28" name="グラフィックス 14" descr="基地局">
              <a:extLst>
                <a:ext uri="{FF2B5EF4-FFF2-40B4-BE49-F238E27FC236}">
                  <a16:creationId xmlns:a16="http://schemas.microsoft.com/office/drawing/2014/main" id="{CF4BA41D-3429-C4DF-F71E-847346E09030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600167" y="4549968"/>
              <a:ext cx="216000" cy="288000"/>
            </a:xfrm>
            <a:prstGeom prst="rect">
              <a:avLst/>
            </a:prstGeom>
          </p:spPr>
        </p:pic>
        <p:pic>
          <p:nvPicPr>
            <p:cNvPr id="29" name="グラフィックス 14" descr="基地局">
              <a:extLst>
                <a:ext uri="{FF2B5EF4-FFF2-40B4-BE49-F238E27FC236}">
                  <a16:creationId xmlns:a16="http://schemas.microsoft.com/office/drawing/2014/main" id="{86AAB0A3-D43D-B530-86C0-9325B83B667C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447207" y="3711805"/>
              <a:ext cx="216000" cy="288000"/>
            </a:xfrm>
            <a:prstGeom prst="rect">
              <a:avLst/>
            </a:prstGeom>
          </p:spPr>
        </p:pic>
        <p:sp>
          <p:nvSpPr>
            <p:cNvPr id="30" name="フリーフォーム: 図形 47">
              <a:extLst>
                <a:ext uri="{FF2B5EF4-FFF2-40B4-BE49-F238E27FC236}">
                  <a16:creationId xmlns:a16="http://schemas.microsoft.com/office/drawing/2014/main" id="{9FDDBC8F-3CA2-14AD-A029-F383830D0310}"/>
                </a:ext>
              </a:extLst>
            </p:cNvPr>
            <p:cNvSpPr/>
            <p:nvPr/>
          </p:nvSpPr>
          <p:spPr bwMode="auto">
            <a:xfrm>
              <a:off x="7688734" y="2756248"/>
              <a:ext cx="718305" cy="1230688"/>
            </a:xfrm>
            <a:custGeom>
              <a:avLst/>
              <a:gdLst>
                <a:gd name="connsiteX0" fmla="*/ 0 w 453044"/>
                <a:gd name="connsiteY0" fmla="*/ 0 h 2917767"/>
                <a:gd name="connsiteX1" fmla="*/ 453044 w 453044"/>
                <a:gd name="connsiteY1" fmla="*/ 2917767 h 2917767"/>
                <a:gd name="connsiteX0" fmla="*/ 329808 w 782852"/>
                <a:gd name="connsiteY0" fmla="*/ 0 h 2917767"/>
                <a:gd name="connsiteX1" fmla="*/ 782852 w 782852"/>
                <a:gd name="connsiteY1" fmla="*/ 2917767 h 2917767"/>
                <a:gd name="connsiteX0" fmla="*/ 899989 w 1353033"/>
                <a:gd name="connsiteY0" fmla="*/ 0 h 2917767"/>
                <a:gd name="connsiteX1" fmla="*/ 1353033 w 1353033"/>
                <a:gd name="connsiteY1" fmla="*/ 2917767 h 2917767"/>
                <a:gd name="connsiteX0" fmla="*/ 1211298 w 1211298"/>
                <a:gd name="connsiteY0" fmla="*/ 0 h 2913610"/>
                <a:gd name="connsiteX1" fmla="*/ 1140640 w 1211298"/>
                <a:gd name="connsiteY1" fmla="*/ 2913610 h 2913610"/>
                <a:gd name="connsiteX0" fmla="*/ 1195300 w 1195300"/>
                <a:gd name="connsiteY0" fmla="*/ 0 h 2916364"/>
                <a:gd name="connsiteX1" fmla="*/ 1149430 w 1195300"/>
                <a:gd name="connsiteY1" fmla="*/ 2916364 h 2916364"/>
                <a:gd name="connsiteX0" fmla="*/ 1380556 w 1380556"/>
                <a:gd name="connsiteY0" fmla="*/ 0 h 2916364"/>
                <a:gd name="connsiteX1" fmla="*/ 1334686 w 1380556"/>
                <a:gd name="connsiteY1" fmla="*/ 2916364 h 2916364"/>
                <a:gd name="connsiteX0" fmla="*/ 1572897 w 1572897"/>
                <a:gd name="connsiteY0" fmla="*/ 0 h 2916364"/>
                <a:gd name="connsiteX1" fmla="*/ 1527027 w 1572897"/>
                <a:gd name="connsiteY1" fmla="*/ 2916364 h 2916364"/>
                <a:gd name="connsiteX0" fmla="*/ 1564623 w 1564623"/>
                <a:gd name="connsiteY0" fmla="*/ 0 h 2998990"/>
                <a:gd name="connsiteX1" fmla="*/ 1532524 w 1564623"/>
                <a:gd name="connsiteY1" fmla="*/ 2998990 h 2998990"/>
                <a:gd name="connsiteX0" fmla="*/ 1901032 w 1901032"/>
                <a:gd name="connsiteY0" fmla="*/ 0 h 994806"/>
                <a:gd name="connsiteX1" fmla="*/ 1342912 w 1901032"/>
                <a:gd name="connsiteY1" fmla="*/ 994806 h 994806"/>
                <a:gd name="connsiteX0" fmla="*/ 842804 w 842804"/>
                <a:gd name="connsiteY0" fmla="*/ 0 h 994806"/>
                <a:gd name="connsiteX1" fmla="*/ 284684 w 842804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1761" h="981932">
                  <a:moveTo>
                    <a:pt x="501761" y="0"/>
                  </a:moveTo>
                  <a:cubicBezTo>
                    <a:pt x="233333" y="215271"/>
                    <a:pt x="418" y="783006"/>
                    <a:pt x="0" y="98193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2951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ja-JP" altLang="en-US" sz="1000">
                <a:solidFill>
                  <a:prstClr val="black"/>
                </a:solidFill>
                <a:latin typeface="メイリオ"/>
                <a:ea typeface="メイリオ"/>
              </a:endParaRPr>
            </a:p>
          </p:txBody>
        </p:sp>
        <p:sp>
          <p:nvSpPr>
            <p:cNvPr id="31" name="フリーフォーム: 図形 47">
              <a:extLst>
                <a:ext uri="{FF2B5EF4-FFF2-40B4-BE49-F238E27FC236}">
                  <a16:creationId xmlns:a16="http://schemas.microsoft.com/office/drawing/2014/main" id="{6AE05A02-038F-2B01-85B3-911CDE3DD7C6}"/>
                </a:ext>
              </a:extLst>
            </p:cNvPr>
            <p:cNvSpPr/>
            <p:nvPr/>
          </p:nvSpPr>
          <p:spPr bwMode="auto">
            <a:xfrm>
              <a:off x="7143783" y="2759170"/>
              <a:ext cx="896316" cy="1929935"/>
            </a:xfrm>
            <a:custGeom>
              <a:avLst/>
              <a:gdLst>
                <a:gd name="connsiteX0" fmla="*/ 0 w 453044"/>
                <a:gd name="connsiteY0" fmla="*/ 0 h 2917767"/>
                <a:gd name="connsiteX1" fmla="*/ 453044 w 453044"/>
                <a:gd name="connsiteY1" fmla="*/ 2917767 h 2917767"/>
                <a:gd name="connsiteX0" fmla="*/ 329808 w 782852"/>
                <a:gd name="connsiteY0" fmla="*/ 0 h 2917767"/>
                <a:gd name="connsiteX1" fmla="*/ 782852 w 782852"/>
                <a:gd name="connsiteY1" fmla="*/ 2917767 h 2917767"/>
                <a:gd name="connsiteX0" fmla="*/ 899989 w 1353033"/>
                <a:gd name="connsiteY0" fmla="*/ 0 h 2917767"/>
                <a:gd name="connsiteX1" fmla="*/ 1353033 w 1353033"/>
                <a:gd name="connsiteY1" fmla="*/ 2917767 h 2917767"/>
                <a:gd name="connsiteX0" fmla="*/ 1211298 w 1211298"/>
                <a:gd name="connsiteY0" fmla="*/ 0 h 2913610"/>
                <a:gd name="connsiteX1" fmla="*/ 1140640 w 1211298"/>
                <a:gd name="connsiteY1" fmla="*/ 2913610 h 2913610"/>
                <a:gd name="connsiteX0" fmla="*/ 1195300 w 1195300"/>
                <a:gd name="connsiteY0" fmla="*/ 0 h 2916364"/>
                <a:gd name="connsiteX1" fmla="*/ 1149430 w 1195300"/>
                <a:gd name="connsiteY1" fmla="*/ 2916364 h 2916364"/>
                <a:gd name="connsiteX0" fmla="*/ 1380556 w 1380556"/>
                <a:gd name="connsiteY0" fmla="*/ 0 h 2916364"/>
                <a:gd name="connsiteX1" fmla="*/ 1334686 w 1380556"/>
                <a:gd name="connsiteY1" fmla="*/ 2916364 h 2916364"/>
                <a:gd name="connsiteX0" fmla="*/ 1572897 w 1572897"/>
                <a:gd name="connsiteY0" fmla="*/ 0 h 2916364"/>
                <a:gd name="connsiteX1" fmla="*/ 1527027 w 1572897"/>
                <a:gd name="connsiteY1" fmla="*/ 2916364 h 2916364"/>
                <a:gd name="connsiteX0" fmla="*/ 1564623 w 1564623"/>
                <a:gd name="connsiteY0" fmla="*/ 0 h 2998990"/>
                <a:gd name="connsiteX1" fmla="*/ 1532524 w 1564623"/>
                <a:gd name="connsiteY1" fmla="*/ 2998990 h 2998990"/>
                <a:gd name="connsiteX0" fmla="*/ 1901032 w 1901032"/>
                <a:gd name="connsiteY0" fmla="*/ 0 h 994806"/>
                <a:gd name="connsiteX1" fmla="*/ 1342912 w 1901032"/>
                <a:gd name="connsiteY1" fmla="*/ 994806 h 994806"/>
                <a:gd name="connsiteX0" fmla="*/ 842804 w 842804"/>
                <a:gd name="connsiteY0" fmla="*/ 0 h 994806"/>
                <a:gd name="connsiteX1" fmla="*/ 284684 w 842804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302624 w 302624"/>
                <a:gd name="connsiteY0" fmla="*/ 0 h 1539842"/>
                <a:gd name="connsiteX1" fmla="*/ 0 w 302624"/>
                <a:gd name="connsiteY1" fmla="*/ 1539842 h 1539842"/>
                <a:gd name="connsiteX0" fmla="*/ 368759 w 368759"/>
                <a:gd name="connsiteY0" fmla="*/ 0 h 1539842"/>
                <a:gd name="connsiteX1" fmla="*/ 66135 w 368759"/>
                <a:gd name="connsiteY1" fmla="*/ 1539842 h 1539842"/>
                <a:gd name="connsiteX0" fmla="*/ 556951 w 556951"/>
                <a:gd name="connsiteY0" fmla="*/ 0 h 1539842"/>
                <a:gd name="connsiteX1" fmla="*/ 254327 w 556951"/>
                <a:gd name="connsiteY1" fmla="*/ 1539842 h 1539842"/>
                <a:gd name="connsiteX0" fmla="*/ 626107 w 626107"/>
                <a:gd name="connsiteY0" fmla="*/ 0 h 1539842"/>
                <a:gd name="connsiteX1" fmla="*/ 323483 w 626107"/>
                <a:gd name="connsiteY1" fmla="*/ 1539842 h 153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6107" h="1539842">
                  <a:moveTo>
                    <a:pt x="626107" y="0"/>
                  </a:moveTo>
                  <a:cubicBezTo>
                    <a:pt x="-10536" y="631558"/>
                    <a:pt x="-247206" y="1280833"/>
                    <a:pt x="323483" y="153984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2951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ja-JP" altLang="en-US" sz="1000">
                <a:solidFill>
                  <a:prstClr val="black"/>
                </a:solidFill>
                <a:latin typeface="メイリオ"/>
                <a:ea typeface="メイリオ"/>
              </a:endParaRPr>
            </a:p>
          </p:txBody>
        </p:sp>
        <p:sp>
          <p:nvSpPr>
            <p:cNvPr id="32" name="フリーフォーム: 図形 47">
              <a:extLst>
                <a:ext uri="{FF2B5EF4-FFF2-40B4-BE49-F238E27FC236}">
                  <a16:creationId xmlns:a16="http://schemas.microsoft.com/office/drawing/2014/main" id="{CD1BF7DE-5E6D-2B45-8B9B-25889F822BA4}"/>
                </a:ext>
              </a:extLst>
            </p:cNvPr>
            <p:cNvSpPr/>
            <p:nvPr/>
          </p:nvSpPr>
          <p:spPr bwMode="auto">
            <a:xfrm>
              <a:off x="8516992" y="2756289"/>
              <a:ext cx="525343" cy="2274179"/>
            </a:xfrm>
            <a:custGeom>
              <a:avLst/>
              <a:gdLst>
                <a:gd name="connsiteX0" fmla="*/ 0 w 453044"/>
                <a:gd name="connsiteY0" fmla="*/ 0 h 2917767"/>
                <a:gd name="connsiteX1" fmla="*/ 453044 w 453044"/>
                <a:gd name="connsiteY1" fmla="*/ 2917767 h 2917767"/>
                <a:gd name="connsiteX0" fmla="*/ 329808 w 782852"/>
                <a:gd name="connsiteY0" fmla="*/ 0 h 2917767"/>
                <a:gd name="connsiteX1" fmla="*/ 782852 w 782852"/>
                <a:gd name="connsiteY1" fmla="*/ 2917767 h 2917767"/>
                <a:gd name="connsiteX0" fmla="*/ 899989 w 1353033"/>
                <a:gd name="connsiteY0" fmla="*/ 0 h 2917767"/>
                <a:gd name="connsiteX1" fmla="*/ 1353033 w 1353033"/>
                <a:gd name="connsiteY1" fmla="*/ 2917767 h 2917767"/>
                <a:gd name="connsiteX0" fmla="*/ 1211298 w 1211298"/>
                <a:gd name="connsiteY0" fmla="*/ 0 h 2913610"/>
                <a:gd name="connsiteX1" fmla="*/ 1140640 w 1211298"/>
                <a:gd name="connsiteY1" fmla="*/ 2913610 h 2913610"/>
                <a:gd name="connsiteX0" fmla="*/ 1195300 w 1195300"/>
                <a:gd name="connsiteY0" fmla="*/ 0 h 2916364"/>
                <a:gd name="connsiteX1" fmla="*/ 1149430 w 1195300"/>
                <a:gd name="connsiteY1" fmla="*/ 2916364 h 2916364"/>
                <a:gd name="connsiteX0" fmla="*/ 1380556 w 1380556"/>
                <a:gd name="connsiteY0" fmla="*/ 0 h 2916364"/>
                <a:gd name="connsiteX1" fmla="*/ 1334686 w 1380556"/>
                <a:gd name="connsiteY1" fmla="*/ 2916364 h 2916364"/>
                <a:gd name="connsiteX0" fmla="*/ 1572897 w 1572897"/>
                <a:gd name="connsiteY0" fmla="*/ 0 h 2916364"/>
                <a:gd name="connsiteX1" fmla="*/ 1527027 w 1572897"/>
                <a:gd name="connsiteY1" fmla="*/ 2916364 h 2916364"/>
                <a:gd name="connsiteX0" fmla="*/ 1564623 w 1564623"/>
                <a:gd name="connsiteY0" fmla="*/ 0 h 2998990"/>
                <a:gd name="connsiteX1" fmla="*/ 1532524 w 1564623"/>
                <a:gd name="connsiteY1" fmla="*/ 2998990 h 2998990"/>
                <a:gd name="connsiteX0" fmla="*/ 1901032 w 1901032"/>
                <a:gd name="connsiteY0" fmla="*/ 0 h 994806"/>
                <a:gd name="connsiteX1" fmla="*/ 1342912 w 1901032"/>
                <a:gd name="connsiteY1" fmla="*/ 994806 h 994806"/>
                <a:gd name="connsiteX0" fmla="*/ 842804 w 842804"/>
                <a:gd name="connsiteY0" fmla="*/ 0 h 994806"/>
                <a:gd name="connsiteX1" fmla="*/ 284684 w 842804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83337 w 280433"/>
                <a:gd name="connsiteY0" fmla="*/ 0 h 1814505"/>
                <a:gd name="connsiteX1" fmla="*/ 280433 w 280433"/>
                <a:gd name="connsiteY1" fmla="*/ 1814505 h 1814505"/>
                <a:gd name="connsiteX0" fmla="*/ 124901 w 321997"/>
                <a:gd name="connsiteY0" fmla="*/ 0 h 1814505"/>
                <a:gd name="connsiteX1" fmla="*/ 321997 w 321997"/>
                <a:gd name="connsiteY1" fmla="*/ 1814505 h 1814505"/>
                <a:gd name="connsiteX0" fmla="*/ 103195 w 300291"/>
                <a:gd name="connsiteY0" fmla="*/ 0 h 1814505"/>
                <a:gd name="connsiteX1" fmla="*/ 300291 w 300291"/>
                <a:gd name="connsiteY1" fmla="*/ 1814505 h 1814505"/>
                <a:gd name="connsiteX0" fmla="*/ 177953 w 375049"/>
                <a:gd name="connsiteY0" fmla="*/ 0 h 1814505"/>
                <a:gd name="connsiteX1" fmla="*/ 375049 w 375049"/>
                <a:gd name="connsiteY1" fmla="*/ 1814505 h 1814505"/>
                <a:gd name="connsiteX0" fmla="*/ 220840 w 417936"/>
                <a:gd name="connsiteY0" fmla="*/ 0 h 1814505"/>
                <a:gd name="connsiteX1" fmla="*/ 417936 w 417936"/>
                <a:gd name="connsiteY1" fmla="*/ 1814505 h 1814505"/>
                <a:gd name="connsiteX0" fmla="*/ 238304 w 435400"/>
                <a:gd name="connsiteY0" fmla="*/ 0 h 1814505"/>
                <a:gd name="connsiteX1" fmla="*/ 435400 w 435400"/>
                <a:gd name="connsiteY1" fmla="*/ 1814505 h 1814505"/>
                <a:gd name="connsiteX0" fmla="*/ 275279 w 472375"/>
                <a:gd name="connsiteY0" fmla="*/ 0 h 1814505"/>
                <a:gd name="connsiteX1" fmla="*/ 472375 w 472375"/>
                <a:gd name="connsiteY1" fmla="*/ 1814505 h 1814505"/>
                <a:gd name="connsiteX0" fmla="*/ 237466 w 434562"/>
                <a:gd name="connsiteY0" fmla="*/ 0 h 1814505"/>
                <a:gd name="connsiteX1" fmla="*/ 434562 w 434562"/>
                <a:gd name="connsiteY1" fmla="*/ 1814505 h 1814505"/>
                <a:gd name="connsiteX0" fmla="*/ 166708 w 363804"/>
                <a:gd name="connsiteY0" fmla="*/ 0 h 1814505"/>
                <a:gd name="connsiteX1" fmla="*/ 363804 w 363804"/>
                <a:gd name="connsiteY1" fmla="*/ 1814505 h 1814505"/>
                <a:gd name="connsiteX0" fmla="*/ 169874 w 366970"/>
                <a:gd name="connsiteY0" fmla="*/ 0 h 1814505"/>
                <a:gd name="connsiteX1" fmla="*/ 366970 w 366970"/>
                <a:gd name="connsiteY1" fmla="*/ 1814505 h 181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970" h="1814505">
                  <a:moveTo>
                    <a:pt x="169874" y="0"/>
                  </a:moveTo>
                  <a:cubicBezTo>
                    <a:pt x="-87282" y="863304"/>
                    <a:pt x="-75974" y="1431040"/>
                    <a:pt x="366970" y="1814505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2951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ja-JP" altLang="en-US" sz="1000">
                <a:solidFill>
                  <a:prstClr val="black"/>
                </a:solidFill>
                <a:latin typeface="メイリオ"/>
                <a:ea typeface="メイリオ"/>
              </a:endParaRPr>
            </a:p>
          </p:txBody>
        </p:sp>
        <p:sp>
          <p:nvSpPr>
            <p:cNvPr id="33" name="フリーフォーム: 図形 47">
              <a:extLst>
                <a:ext uri="{FF2B5EF4-FFF2-40B4-BE49-F238E27FC236}">
                  <a16:creationId xmlns:a16="http://schemas.microsoft.com/office/drawing/2014/main" id="{29050128-3F92-D400-47E8-01545BD76817}"/>
                </a:ext>
              </a:extLst>
            </p:cNvPr>
            <p:cNvSpPr/>
            <p:nvPr/>
          </p:nvSpPr>
          <p:spPr bwMode="auto">
            <a:xfrm>
              <a:off x="9120219" y="2677728"/>
              <a:ext cx="2535" cy="864160"/>
            </a:xfrm>
            <a:custGeom>
              <a:avLst/>
              <a:gdLst>
                <a:gd name="connsiteX0" fmla="*/ 0 w 453044"/>
                <a:gd name="connsiteY0" fmla="*/ 0 h 2917767"/>
                <a:gd name="connsiteX1" fmla="*/ 453044 w 453044"/>
                <a:gd name="connsiteY1" fmla="*/ 2917767 h 2917767"/>
                <a:gd name="connsiteX0" fmla="*/ 329808 w 782852"/>
                <a:gd name="connsiteY0" fmla="*/ 0 h 2917767"/>
                <a:gd name="connsiteX1" fmla="*/ 782852 w 782852"/>
                <a:gd name="connsiteY1" fmla="*/ 2917767 h 2917767"/>
                <a:gd name="connsiteX0" fmla="*/ 899989 w 1353033"/>
                <a:gd name="connsiteY0" fmla="*/ 0 h 2917767"/>
                <a:gd name="connsiteX1" fmla="*/ 1353033 w 1353033"/>
                <a:gd name="connsiteY1" fmla="*/ 2917767 h 2917767"/>
                <a:gd name="connsiteX0" fmla="*/ 1211298 w 1211298"/>
                <a:gd name="connsiteY0" fmla="*/ 0 h 2913610"/>
                <a:gd name="connsiteX1" fmla="*/ 1140640 w 1211298"/>
                <a:gd name="connsiteY1" fmla="*/ 2913610 h 2913610"/>
                <a:gd name="connsiteX0" fmla="*/ 1195300 w 1195300"/>
                <a:gd name="connsiteY0" fmla="*/ 0 h 2916364"/>
                <a:gd name="connsiteX1" fmla="*/ 1149430 w 1195300"/>
                <a:gd name="connsiteY1" fmla="*/ 2916364 h 2916364"/>
                <a:gd name="connsiteX0" fmla="*/ 1380556 w 1380556"/>
                <a:gd name="connsiteY0" fmla="*/ 0 h 2916364"/>
                <a:gd name="connsiteX1" fmla="*/ 1334686 w 1380556"/>
                <a:gd name="connsiteY1" fmla="*/ 2916364 h 2916364"/>
                <a:gd name="connsiteX0" fmla="*/ 1572897 w 1572897"/>
                <a:gd name="connsiteY0" fmla="*/ 0 h 2916364"/>
                <a:gd name="connsiteX1" fmla="*/ 1527027 w 1572897"/>
                <a:gd name="connsiteY1" fmla="*/ 2916364 h 2916364"/>
                <a:gd name="connsiteX0" fmla="*/ 1564623 w 1564623"/>
                <a:gd name="connsiteY0" fmla="*/ 0 h 2998990"/>
                <a:gd name="connsiteX1" fmla="*/ 1532524 w 1564623"/>
                <a:gd name="connsiteY1" fmla="*/ 2998990 h 2998990"/>
                <a:gd name="connsiteX0" fmla="*/ 1901032 w 1901032"/>
                <a:gd name="connsiteY0" fmla="*/ 0 h 994806"/>
                <a:gd name="connsiteX1" fmla="*/ 1342912 w 1901032"/>
                <a:gd name="connsiteY1" fmla="*/ 994806 h 994806"/>
                <a:gd name="connsiteX0" fmla="*/ 842804 w 842804"/>
                <a:gd name="connsiteY0" fmla="*/ 0 h 994806"/>
                <a:gd name="connsiteX1" fmla="*/ 284684 w 842804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83337 w 280433"/>
                <a:gd name="connsiteY0" fmla="*/ 0 h 1814505"/>
                <a:gd name="connsiteX1" fmla="*/ 280433 w 280433"/>
                <a:gd name="connsiteY1" fmla="*/ 1814505 h 1814505"/>
                <a:gd name="connsiteX0" fmla="*/ 124901 w 321997"/>
                <a:gd name="connsiteY0" fmla="*/ 0 h 1814505"/>
                <a:gd name="connsiteX1" fmla="*/ 321997 w 321997"/>
                <a:gd name="connsiteY1" fmla="*/ 1814505 h 1814505"/>
                <a:gd name="connsiteX0" fmla="*/ 103195 w 300291"/>
                <a:gd name="connsiteY0" fmla="*/ 0 h 1814505"/>
                <a:gd name="connsiteX1" fmla="*/ 300291 w 300291"/>
                <a:gd name="connsiteY1" fmla="*/ 1814505 h 1814505"/>
                <a:gd name="connsiteX0" fmla="*/ 177953 w 375049"/>
                <a:gd name="connsiteY0" fmla="*/ 0 h 1814505"/>
                <a:gd name="connsiteX1" fmla="*/ 375049 w 375049"/>
                <a:gd name="connsiteY1" fmla="*/ 1814505 h 1814505"/>
                <a:gd name="connsiteX0" fmla="*/ 220840 w 417936"/>
                <a:gd name="connsiteY0" fmla="*/ 0 h 1814505"/>
                <a:gd name="connsiteX1" fmla="*/ 417936 w 417936"/>
                <a:gd name="connsiteY1" fmla="*/ 1814505 h 1814505"/>
                <a:gd name="connsiteX0" fmla="*/ 238304 w 435400"/>
                <a:gd name="connsiteY0" fmla="*/ 0 h 1814505"/>
                <a:gd name="connsiteX1" fmla="*/ 435400 w 435400"/>
                <a:gd name="connsiteY1" fmla="*/ 1814505 h 1814505"/>
                <a:gd name="connsiteX0" fmla="*/ 275279 w 472375"/>
                <a:gd name="connsiteY0" fmla="*/ 0 h 1814505"/>
                <a:gd name="connsiteX1" fmla="*/ 472375 w 472375"/>
                <a:gd name="connsiteY1" fmla="*/ 1814505 h 1814505"/>
                <a:gd name="connsiteX0" fmla="*/ 237466 w 434562"/>
                <a:gd name="connsiteY0" fmla="*/ 0 h 1814505"/>
                <a:gd name="connsiteX1" fmla="*/ 434562 w 434562"/>
                <a:gd name="connsiteY1" fmla="*/ 1814505 h 1814505"/>
                <a:gd name="connsiteX0" fmla="*/ 166708 w 363804"/>
                <a:gd name="connsiteY0" fmla="*/ 0 h 1814505"/>
                <a:gd name="connsiteX1" fmla="*/ 363804 w 363804"/>
                <a:gd name="connsiteY1" fmla="*/ 1814505 h 1814505"/>
                <a:gd name="connsiteX0" fmla="*/ 263517 w 265325"/>
                <a:gd name="connsiteY0" fmla="*/ 0 h 1814505"/>
                <a:gd name="connsiteX1" fmla="*/ 265325 w 265325"/>
                <a:gd name="connsiteY1" fmla="*/ 1814505 h 1814505"/>
                <a:gd name="connsiteX0" fmla="*/ 266663 w 268471"/>
                <a:gd name="connsiteY0" fmla="*/ 0 h 1814505"/>
                <a:gd name="connsiteX1" fmla="*/ 268471 w 268471"/>
                <a:gd name="connsiteY1" fmla="*/ 1814505 h 1814505"/>
                <a:gd name="connsiteX0" fmla="*/ 196766 w 198574"/>
                <a:gd name="connsiteY0" fmla="*/ 0 h 1814505"/>
                <a:gd name="connsiteX1" fmla="*/ 198574 w 198574"/>
                <a:gd name="connsiteY1" fmla="*/ 1814505 h 1814505"/>
                <a:gd name="connsiteX0" fmla="*/ 2794 w 4602"/>
                <a:gd name="connsiteY0" fmla="*/ 0 h 1814505"/>
                <a:gd name="connsiteX1" fmla="*/ 4602 w 4602"/>
                <a:gd name="connsiteY1" fmla="*/ 1814505 h 181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02" h="1814505">
                  <a:moveTo>
                    <a:pt x="2794" y="0"/>
                  </a:moveTo>
                  <a:cubicBezTo>
                    <a:pt x="-2734" y="531476"/>
                    <a:pt x="1058" y="1137392"/>
                    <a:pt x="4602" y="1814505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2951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ja-JP" altLang="en-US" sz="1000">
                <a:solidFill>
                  <a:prstClr val="black"/>
                </a:solidFill>
                <a:latin typeface="メイリオ"/>
                <a:ea typeface="メイリオ"/>
              </a:endParaRPr>
            </a:p>
          </p:txBody>
        </p:sp>
        <p:sp>
          <p:nvSpPr>
            <p:cNvPr id="34" name="フリーフォーム: 図形 47">
              <a:extLst>
                <a:ext uri="{FF2B5EF4-FFF2-40B4-BE49-F238E27FC236}">
                  <a16:creationId xmlns:a16="http://schemas.microsoft.com/office/drawing/2014/main" id="{103285EB-F8B1-2A0F-5930-E00BE08F284C}"/>
                </a:ext>
              </a:extLst>
            </p:cNvPr>
            <p:cNvSpPr/>
            <p:nvPr/>
          </p:nvSpPr>
          <p:spPr bwMode="auto">
            <a:xfrm>
              <a:off x="9141235" y="2756288"/>
              <a:ext cx="375321" cy="1569555"/>
            </a:xfrm>
            <a:custGeom>
              <a:avLst/>
              <a:gdLst>
                <a:gd name="connsiteX0" fmla="*/ 0 w 453044"/>
                <a:gd name="connsiteY0" fmla="*/ 0 h 2917767"/>
                <a:gd name="connsiteX1" fmla="*/ 453044 w 453044"/>
                <a:gd name="connsiteY1" fmla="*/ 2917767 h 2917767"/>
                <a:gd name="connsiteX0" fmla="*/ 329808 w 782852"/>
                <a:gd name="connsiteY0" fmla="*/ 0 h 2917767"/>
                <a:gd name="connsiteX1" fmla="*/ 782852 w 782852"/>
                <a:gd name="connsiteY1" fmla="*/ 2917767 h 2917767"/>
                <a:gd name="connsiteX0" fmla="*/ 899989 w 1353033"/>
                <a:gd name="connsiteY0" fmla="*/ 0 h 2917767"/>
                <a:gd name="connsiteX1" fmla="*/ 1353033 w 1353033"/>
                <a:gd name="connsiteY1" fmla="*/ 2917767 h 2917767"/>
                <a:gd name="connsiteX0" fmla="*/ 1211298 w 1211298"/>
                <a:gd name="connsiteY0" fmla="*/ 0 h 2913610"/>
                <a:gd name="connsiteX1" fmla="*/ 1140640 w 1211298"/>
                <a:gd name="connsiteY1" fmla="*/ 2913610 h 2913610"/>
                <a:gd name="connsiteX0" fmla="*/ 1195300 w 1195300"/>
                <a:gd name="connsiteY0" fmla="*/ 0 h 2916364"/>
                <a:gd name="connsiteX1" fmla="*/ 1149430 w 1195300"/>
                <a:gd name="connsiteY1" fmla="*/ 2916364 h 2916364"/>
                <a:gd name="connsiteX0" fmla="*/ 1380556 w 1380556"/>
                <a:gd name="connsiteY0" fmla="*/ 0 h 2916364"/>
                <a:gd name="connsiteX1" fmla="*/ 1334686 w 1380556"/>
                <a:gd name="connsiteY1" fmla="*/ 2916364 h 2916364"/>
                <a:gd name="connsiteX0" fmla="*/ 1572897 w 1572897"/>
                <a:gd name="connsiteY0" fmla="*/ 0 h 2916364"/>
                <a:gd name="connsiteX1" fmla="*/ 1527027 w 1572897"/>
                <a:gd name="connsiteY1" fmla="*/ 2916364 h 2916364"/>
                <a:gd name="connsiteX0" fmla="*/ 1564623 w 1564623"/>
                <a:gd name="connsiteY0" fmla="*/ 0 h 2998990"/>
                <a:gd name="connsiteX1" fmla="*/ 1532524 w 1564623"/>
                <a:gd name="connsiteY1" fmla="*/ 2998990 h 2998990"/>
                <a:gd name="connsiteX0" fmla="*/ 1901032 w 1901032"/>
                <a:gd name="connsiteY0" fmla="*/ 0 h 994806"/>
                <a:gd name="connsiteX1" fmla="*/ 1342912 w 1901032"/>
                <a:gd name="connsiteY1" fmla="*/ 994806 h 994806"/>
                <a:gd name="connsiteX0" fmla="*/ 842804 w 842804"/>
                <a:gd name="connsiteY0" fmla="*/ 0 h 994806"/>
                <a:gd name="connsiteX1" fmla="*/ 284684 w 842804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83337 w 280433"/>
                <a:gd name="connsiteY0" fmla="*/ 0 h 1814505"/>
                <a:gd name="connsiteX1" fmla="*/ 280433 w 280433"/>
                <a:gd name="connsiteY1" fmla="*/ 1814505 h 1814505"/>
                <a:gd name="connsiteX0" fmla="*/ 124901 w 321997"/>
                <a:gd name="connsiteY0" fmla="*/ 0 h 1814505"/>
                <a:gd name="connsiteX1" fmla="*/ 321997 w 321997"/>
                <a:gd name="connsiteY1" fmla="*/ 1814505 h 1814505"/>
                <a:gd name="connsiteX0" fmla="*/ 103195 w 300291"/>
                <a:gd name="connsiteY0" fmla="*/ 0 h 1814505"/>
                <a:gd name="connsiteX1" fmla="*/ 300291 w 300291"/>
                <a:gd name="connsiteY1" fmla="*/ 1814505 h 1814505"/>
                <a:gd name="connsiteX0" fmla="*/ 177953 w 375049"/>
                <a:gd name="connsiteY0" fmla="*/ 0 h 1814505"/>
                <a:gd name="connsiteX1" fmla="*/ 375049 w 375049"/>
                <a:gd name="connsiteY1" fmla="*/ 1814505 h 1814505"/>
                <a:gd name="connsiteX0" fmla="*/ 220840 w 417936"/>
                <a:gd name="connsiteY0" fmla="*/ 0 h 1814505"/>
                <a:gd name="connsiteX1" fmla="*/ 417936 w 417936"/>
                <a:gd name="connsiteY1" fmla="*/ 1814505 h 1814505"/>
                <a:gd name="connsiteX0" fmla="*/ 238304 w 435400"/>
                <a:gd name="connsiteY0" fmla="*/ 0 h 1814505"/>
                <a:gd name="connsiteX1" fmla="*/ 435400 w 435400"/>
                <a:gd name="connsiteY1" fmla="*/ 1814505 h 1814505"/>
                <a:gd name="connsiteX0" fmla="*/ 275279 w 472375"/>
                <a:gd name="connsiteY0" fmla="*/ 0 h 1814505"/>
                <a:gd name="connsiteX1" fmla="*/ 472375 w 472375"/>
                <a:gd name="connsiteY1" fmla="*/ 1814505 h 1814505"/>
                <a:gd name="connsiteX0" fmla="*/ 237466 w 434562"/>
                <a:gd name="connsiteY0" fmla="*/ 0 h 1814505"/>
                <a:gd name="connsiteX1" fmla="*/ 434562 w 434562"/>
                <a:gd name="connsiteY1" fmla="*/ 1814505 h 1814505"/>
                <a:gd name="connsiteX0" fmla="*/ 166708 w 363804"/>
                <a:gd name="connsiteY0" fmla="*/ 0 h 1814505"/>
                <a:gd name="connsiteX1" fmla="*/ 363804 w 363804"/>
                <a:gd name="connsiteY1" fmla="*/ 1814505 h 1814505"/>
                <a:gd name="connsiteX0" fmla="*/ 421299 w 421299"/>
                <a:gd name="connsiteY0" fmla="*/ 0 h 1252304"/>
                <a:gd name="connsiteX1" fmla="*/ 193821 w 421299"/>
                <a:gd name="connsiteY1" fmla="*/ 1252304 h 1252304"/>
                <a:gd name="connsiteX0" fmla="*/ 227478 w 227478"/>
                <a:gd name="connsiteY0" fmla="*/ 0 h 1252304"/>
                <a:gd name="connsiteX1" fmla="*/ 0 w 227478"/>
                <a:gd name="connsiteY1" fmla="*/ 1252304 h 1252304"/>
                <a:gd name="connsiteX0" fmla="*/ 227478 w 243196"/>
                <a:gd name="connsiteY0" fmla="*/ 0 h 1252304"/>
                <a:gd name="connsiteX1" fmla="*/ 0 w 243196"/>
                <a:gd name="connsiteY1" fmla="*/ 1252304 h 1252304"/>
                <a:gd name="connsiteX0" fmla="*/ 227478 w 262175"/>
                <a:gd name="connsiteY0" fmla="*/ 0 h 1252304"/>
                <a:gd name="connsiteX1" fmla="*/ 0 w 262175"/>
                <a:gd name="connsiteY1" fmla="*/ 1252304 h 125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175" h="1252304">
                  <a:moveTo>
                    <a:pt x="227478" y="0"/>
                  </a:moveTo>
                  <a:cubicBezTo>
                    <a:pt x="315994" y="545726"/>
                    <a:pt x="233370" y="881715"/>
                    <a:pt x="0" y="1252304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2951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ja-JP" altLang="en-US" sz="1000">
                <a:solidFill>
                  <a:prstClr val="black"/>
                </a:solidFill>
                <a:latin typeface="メイリオ"/>
                <a:ea typeface="メイリオ"/>
              </a:endParaRPr>
            </a:p>
          </p:txBody>
        </p:sp>
        <p:sp>
          <p:nvSpPr>
            <p:cNvPr id="35" name="フリーフォーム: 図形 47">
              <a:extLst>
                <a:ext uri="{FF2B5EF4-FFF2-40B4-BE49-F238E27FC236}">
                  <a16:creationId xmlns:a16="http://schemas.microsoft.com/office/drawing/2014/main" id="{AFA458C3-4A37-9302-D015-3A17A8D705C4}"/>
                </a:ext>
              </a:extLst>
            </p:cNvPr>
            <p:cNvSpPr/>
            <p:nvPr/>
          </p:nvSpPr>
          <p:spPr bwMode="auto">
            <a:xfrm flipH="1">
              <a:off x="9842074" y="2641724"/>
              <a:ext cx="718305" cy="1230688"/>
            </a:xfrm>
            <a:custGeom>
              <a:avLst/>
              <a:gdLst>
                <a:gd name="connsiteX0" fmla="*/ 0 w 453044"/>
                <a:gd name="connsiteY0" fmla="*/ 0 h 2917767"/>
                <a:gd name="connsiteX1" fmla="*/ 453044 w 453044"/>
                <a:gd name="connsiteY1" fmla="*/ 2917767 h 2917767"/>
                <a:gd name="connsiteX0" fmla="*/ 329808 w 782852"/>
                <a:gd name="connsiteY0" fmla="*/ 0 h 2917767"/>
                <a:gd name="connsiteX1" fmla="*/ 782852 w 782852"/>
                <a:gd name="connsiteY1" fmla="*/ 2917767 h 2917767"/>
                <a:gd name="connsiteX0" fmla="*/ 899989 w 1353033"/>
                <a:gd name="connsiteY0" fmla="*/ 0 h 2917767"/>
                <a:gd name="connsiteX1" fmla="*/ 1353033 w 1353033"/>
                <a:gd name="connsiteY1" fmla="*/ 2917767 h 2917767"/>
                <a:gd name="connsiteX0" fmla="*/ 1211298 w 1211298"/>
                <a:gd name="connsiteY0" fmla="*/ 0 h 2913610"/>
                <a:gd name="connsiteX1" fmla="*/ 1140640 w 1211298"/>
                <a:gd name="connsiteY1" fmla="*/ 2913610 h 2913610"/>
                <a:gd name="connsiteX0" fmla="*/ 1195300 w 1195300"/>
                <a:gd name="connsiteY0" fmla="*/ 0 h 2916364"/>
                <a:gd name="connsiteX1" fmla="*/ 1149430 w 1195300"/>
                <a:gd name="connsiteY1" fmla="*/ 2916364 h 2916364"/>
                <a:gd name="connsiteX0" fmla="*/ 1380556 w 1380556"/>
                <a:gd name="connsiteY0" fmla="*/ 0 h 2916364"/>
                <a:gd name="connsiteX1" fmla="*/ 1334686 w 1380556"/>
                <a:gd name="connsiteY1" fmla="*/ 2916364 h 2916364"/>
                <a:gd name="connsiteX0" fmla="*/ 1572897 w 1572897"/>
                <a:gd name="connsiteY0" fmla="*/ 0 h 2916364"/>
                <a:gd name="connsiteX1" fmla="*/ 1527027 w 1572897"/>
                <a:gd name="connsiteY1" fmla="*/ 2916364 h 2916364"/>
                <a:gd name="connsiteX0" fmla="*/ 1564623 w 1564623"/>
                <a:gd name="connsiteY0" fmla="*/ 0 h 2998990"/>
                <a:gd name="connsiteX1" fmla="*/ 1532524 w 1564623"/>
                <a:gd name="connsiteY1" fmla="*/ 2998990 h 2998990"/>
                <a:gd name="connsiteX0" fmla="*/ 1901032 w 1901032"/>
                <a:gd name="connsiteY0" fmla="*/ 0 h 994806"/>
                <a:gd name="connsiteX1" fmla="*/ 1342912 w 1901032"/>
                <a:gd name="connsiteY1" fmla="*/ 994806 h 994806"/>
                <a:gd name="connsiteX0" fmla="*/ 842804 w 842804"/>
                <a:gd name="connsiteY0" fmla="*/ 0 h 994806"/>
                <a:gd name="connsiteX1" fmla="*/ 284684 w 842804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  <a:gd name="connsiteX0" fmla="*/ 501761 w 501761"/>
                <a:gd name="connsiteY0" fmla="*/ 0 h 981932"/>
                <a:gd name="connsiteX1" fmla="*/ 0 w 501761"/>
                <a:gd name="connsiteY1" fmla="*/ 981932 h 98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1761" h="981932">
                  <a:moveTo>
                    <a:pt x="501761" y="0"/>
                  </a:moveTo>
                  <a:cubicBezTo>
                    <a:pt x="233333" y="215271"/>
                    <a:pt x="418" y="783006"/>
                    <a:pt x="0" y="98193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2951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ja-JP" altLang="en-US" sz="1000">
                <a:solidFill>
                  <a:prstClr val="black"/>
                </a:solidFill>
                <a:latin typeface="メイリオ"/>
                <a:ea typeface="メイリオ"/>
              </a:endParaRPr>
            </a:p>
          </p:txBody>
        </p:sp>
        <p:sp>
          <p:nvSpPr>
            <p:cNvPr id="36" name="フリーフォーム: 図形 47">
              <a:extLst>
                <a:ext uri="{FF2B5EF4-FFF2-40B4-BE49-F238E27FC236}">
                  <a16:creationId xmlns:a16="http://schemas.microsoft.com/office/drawing/2014/main" id="{8503DF89-F243-0741-1F53-80BC47B204B5}"/>
                </a:ext>
              </a:extLst>
            </p:cNvPr>
            <p:cNvSpPr/>
            <p:nvPr/>
          </p:nvSpPr>
          <p:spPr bwMode="auto">
            <a:xfrm flipH="1">
              <a:off x="10306428" y="2726239"/>
              <a:ext cx="896316" cy="1929935"/>
            </a:xfrm>
            <a:custGeom>
              <a:avLst/>
              <a:gdLst>
                <a:gd name="connsiteX0" fmla="*/ 0 w 453044"/>
                <a:gd name="connsiteY0" fmla="*/ 0 h 2917767"/>
                <a:gd name="connsiteX1" fmla="*/ 453044 w 453044"/>
                <a:gd name="connsiteY1" fmla="*/ 2917767 h 2917767"/>
                <a:gd name="connsiteX0" fmla="*/ 329808 w 782852"/>
                <a:gd name="connsiteY0" fmla="*/ 0 h 2917767"/>
                <a:gd name="connsiteX1" fmla="*/ 782852 w 782852"/>
                <a:gd name="connsiteY1" fmla="*/ 2917767 h 2917767"/>
                <a:gd name="connsiteX0" fmla="*/ 899989 w 1353033"/>
                <a:gd name="connsiteY0" fmla="*/ 0 h 2917767"/>
                <a:gd name="connsiteX1" fmla="*/ 1353033 w 1353033"/>
                <a:gd name="connsiteY1" fmla="*/ 2917767 h 2917767"/>
                <a:gd name="connsiteX0" fmla="*/ 1211298 w 1211298"/>
                <a:gd name="connsiteY0" fmla="*/ 0 h 2913610"/>
                <a:gd name="connsiteX1" fmla="*/ 1140640 w 1211298"/>
                <a:gd name="connsiteY1" fmla="*/ 2913610 h 2913610"/>
                <a:gd name="connsiteX0" fmla="*/ 1195300 w 1195300"/>
                <a:gd name="connsiteY0" fmla="*/ 0 h 2916364"/>
                <a:gd name="connsiteX1" fmla="*/ 1149430 w 1195300"/>
                <a:gd name="connsiteY1" fmla="*/ 2916364 h 2916364"/>
                <a:gd name="connsiteX0" fmla="*/ 1380556 w 1380556"/>
                <a:gd name="connsiteY0" fmla="*/ 0 h 2916364"/>
                <a:gd name="connsiteX1" fmla="*/ 1334686 w 1380556"/>
                <a:gd name="connsiteY1" fmla="*/ 2916364 h 2916364"/>
                <a:gd name="connsiteX0" fmla="*/ 1572897 w 1572897"/>
                <a:gd name="connsiteY0" fmla="*/ 0 h 2916364"/>
                <a:gd name="connsiteX1" fmla="*/ 1527027 w 1572897"/>
                <a:gd name="connsiteY1" fmla="*/ 2916364 h 2916364"/>
                <a:gd name="connsiteX0" fmla="*/ 1564623 w 1564623"/>
                <a:gd name="connsiteY0" fmla="*/ 0 h 2998990"/>
                <a:gd name="connsiteX1" fmla="*/ 1532524 w 1564623"/>
                <a:gd name="connsiteY1" fmla="*/ 2998990 h 2998990"/>
                <a:gd name="connsiteX0" fmla="*/ 1901032 w 1901032"/>
                <a:gd name="connsiteY0" fmla="*/ 0 h 994806"/>
                <a:gd name="connsiteX1" fmla="*/ 1342912 w 1901032"/>
                <a:gd name="connsiteY1" fmla="*/ 994806 h 994806"/>
                <a:gd name="connsiteX0" fmla="*/ 842804 w 842804"/>
                <a:gd name="connsiteY0" fmla="*/ 0 h 994806"/>
                <a:gd name="connsiteX1" fmla="*/ 284684 w 842804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558120 w 558120"/>
                <a:gd name="connsiteY0" fmla="*/ 0 h 994806"/>
                <a:gd name="connsiteX1" fmla="*/ 0 w 558120"/>
                <a:gd name="connsiteY1" fmla="*/ 994806 h 994806"/>
                <a:gd name="connsiteX0" fmla="*/ 302624 w 302624"/>
                <a:gd name="connsiteY0" fmla="*/ 0 h 1539842"/>
                <a:gd name="connsiteX1" fmla="*/ 0 w 302624"/>
                <a:gd name="connsiteY1" fmla="*/ 1539842 h 1539842"/>
                <a:gd name="connsiteX0" fmla="*/ 368759 w 368759"/>
                <a:gd name="connsiteY0" fmla="*/ 0 h 1539842"/>
                <a:gd name="connsiteX1" fmla="*/ 66135 w 368759"/>
                <a:gd name="connsiteY1" fmla="*/ 1539842 h 1539842"/>
                <a:gd name="connsiteX0" fmla="*/ 556951 w 556951"/>
                <a:gd name="connsiteY0" fmla="*/ 0 h 1539842"/>
                <a:gd name="connsiteX1" fmla="*/ 254327 w 556951"/>
                <a:gd name="connsiteY1" fmla="*/ 1539842 h 1539842"/>
                <a:gd name="connsiteX0" fmla="*/ 626107 w 626107"/>
                <a:gd name="connsiteY0" fmla="*/ 0 h 1539842"/>
                <a:gd name="connsiteX1" fmla="*/ 323483 w 626107"/>
                <a:gd name="connsiteY1" fmla="*/ 1539842 h 153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6107" h="1539842">
                  <a:moveTo>
                    <a:pt x="626107" y="0"/>
                  </a:moveTo>
                  <a:cubicBezTo>
                    <a:pt x="-10536" y="631558"/>
                    <a:pt x="-247206" y="1280833"/>
                    <a:pt x="323483" y="153984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42951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ja-JP" altLang="en-US" sz="1000">
                <a:solidFill>
                  <a:prstClr val="black"/>
                </a:solidFill>
                <a:latin typeface="メイリオ"/>
                <a:ea typeface="メイリオ"/>
              </a:endParaRPr>
            </a:p>
          </p:txBody>
        </p:sp>
      </p:grpSp>
      <p:pic>
        <p:nvPicPr>
          <p:cNvPr id="4" name="グラフィックス 3" descr="人工知能 単色塗りつぶし">
            <a:extLst>
              <a:ext uri="{FF2B5EF4-FFF2-40B4-BE49-F238E27FC236}">
                <a16:creationId xmlns:a16="http://schemas.microsoft.com/office/drawing/2014/main" id="{D9C55AA4-E07F-5698-CEF2-26C5F74DDB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305969" y="1879730"/>
            <a:ext cx="404630" cy="35771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0D0C711-960A-C1BF-32F2-4D713528F8B6}"/>
              </a:ext>
            </a:extLst>
          </p:cNvPr>
          <p:cNvSpPr txBox="1"/>
          <p:nvPr/>
        </p:nvSpPr>
        <p:spPr>
          <a:xfrm>
            <a:off x="10251999" y="1769469"/>
            <a:ext cx="51257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Arial"/>
              </a:rPr>
              <a:t>AI/ML</a:t>
            </a:r>
            <a:endParaRPr kumimoji="0" lang="ja-JP" altLang="en-US" sz="1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2975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6A8E88-9414-0D33-F5AD-6FFDC76C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822" y="0"/>
            <a:ext cx="8832425" cy="1143200"/>
          </a:xfrm>
        </p:spPr>
        <p:txBody>
          <a:bodyPr/>
          <a:lstStyle/>
          <a:p>
            <a:pPr algn="l"/>
            <a:r>
              <a:rPr kumimoji="1" lang="en-US" altLang="ja-JP" sz="3600" b="1" dirty="0"/>
              <a:t>Economics: Relaying node</a:t>
            </a:r>
            <a:endParaRPr kumimoji="1" lang="ja-JP" altLang="en-US" sz="36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ACFD072-5070-DC9E-181C-12B57D158165}"/>
              </a:ext>
            </a:extLst>
          </p:cNvPr>
          <p:cNvSpPr txBox="1"/>
          <p:nvPr/>
        </p:nvSpPr>
        <p:spPr>
          <a:xfrm>
            <a:off x="6078584" y="1358536"/>
            <a:ext cx="5875728" cy="52771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0" indent="-228600">
              <a:lnSpc>
                <a:spcPct val="110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1700" b="1" dirty="0">
                <a:effectLst/>
              </a:rPr>
              <a:t>Motivation:</a:t>
            </a:r>
            <a:r>
              <a:rPr lang="en-US" altLang="ja-JP" sz="1700" dirty="0">
                <a:effectLst/>
              </a:rPr>
              <a:t> To extend coverage with more cost-effective equipment compared to traditional base stations.</a:t>
            </a:r>
            <a:r>
              <a:rPr lang="en-US" altLang="ja-JP" sz="1700" dirty="0"/>
              <a:t> </a:t>
            </a:r>
            <a:r>
              <a:rPr lang="en-US" altLang="ja-JP" sz="1700" dirty="0">
                <a:effectLst/>
              </a:rPr>
              <a:t>Repeaters, NCR (Network Control Repeater) and RIS(Reconfigurable Intelligent surface)</a:t>
            </a:r>
            <a:r>
              <a:rPr lang="ja-JP" altLang="en-US" sz="1700" dirty="0"/>
              <a:t> </a:t>
            </a:r>
            <a:r>
              <a:rPr lang="en-US" altLang="ja-JP" sz="1700" dirty="0"/>
              <a:t>aiming for global implementation</a:t>
            </a:r>
            <a:endParaRPr lang="en-US" altLang="ja-JP" sz="1700" dirty="0">
              <a:effectLst/>
            </a:endParaRPr>
          </a:p>
          <a:p>
            <a:pPr marL="342900" lvl="0" indent="-228600">
              <a:lnSpc>
                <a:spcPct val="110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1700" b="1" dirty="0">
                <a:effectLst/>
              </a:rPr>
              <a:t>Points to consider:</a:t>
            </a:r>
          </a:p>
          <a:p>
            <a:pPr marL="800100" lvl="1" indent="-228600">
              <a:lnSpc>
                <a:spcPct val="110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1700" b="1" dirty="0">
                <a:effectLst/>
              </a:rPr>
              <a:t>Cost-Performance:</a:t>
            </a:r>
            <a:r>
              <a:rPr lang="en-US" altLang="ja-JP" sz="1700" dirty="0">
                <a:effectLst/>
              </a:rPr>
              <a:t> Limiting solutions is the key to 6G’s success, and it is essential to consider the balance between cost and performance when selecting solutions.</a:t>
            </a:r>
          </a:p>
          <a:p>
            <a:pPr marL="800100" lvl="1" indent="-228600">
              <a:lnSpc>
                <a:spcPct val="110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1700" b="1" dirty="0"/>
              <a:t>Requirement for 6G:</a:t>
            </a:r>
            <a:r>
              <a:rPr lang="en-US" altLang="ja-JP" sz="1700" dirty="0"/>
              <a:t> 6G is required to ensure that coverage by existing base stations is not affected by the introduction of relaying nodes.</a:t>
            </a:r>
          </a:p>
          <a:p>
            <a:pPr marL="800100" lvl="1" indent="-228600">
              <a:lnSpc>
                <a:spcPct val="110000"/>
              </a:lnSpc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1700" b="1" dirty="0">
                <a:effectLst/>
              </a:rPr>
              <a:t>Spot-less network</a:t>
            </a:r>
            <a:r>
              <a:rPr lang="en-US" altLang="ja-JP" sz="1700" b="1" dirty="0"/>
              <a:t>: </a:t>
            </a:r>
            <a:r>
              <a:rPr lang="en-US" altLang="ja-JP" sz="1700" dirty="0"/>
              <a:t>Capability to form network in a mesh pattern autonomously to expand the coverage area. Better performance with easy operations.</a:t>
            </a:r>
          </a:p>
          <a:p>
            <a:pPr marL="571500" lvl="1">
              <a:lnSpc>
                <a:spcPct val="110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endParaRPr lang="en-US" altLang="ja-JP" sz="1700" dirty="0">
              <a:effectLst/>
            </a:endParaRP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700" b="1" dirty="0">
                <a:effectLst/>
              </a:rPr>
              <a:t>Proposal:</a:t>
            </a:r>
            <a:r>
              <a:rPr lang="en-US" altLang="ja-JP" sz="1700" dirty="0">
                <a:effectLst/>
              </a:rPr>
              <a:t> 3GPP should study solutions for relaying nodes, taking the above points (i.e. cost, performance, operation) into account.</a:t>
            </a:r>
          </a:p>
        </p:txBody>
      </p:sp>
      <p:pic>
        <p:nvPicPr>
          <p:cNvPr id="200" name="図 199" descr="時計と文字の加工写真&#10;&#10;低い精度で自動的に生成された説明">
            <a:extLst>
              <a:ext uri="{FF2B5EF4-FFF2-40B4-BE49-F238E27FC236}">
                <a16:creationId xmlns:a16="http://schemas.microsoft.com/office/drawing/2014/main" id="{383FEA15-3350-F47B-3B78-06263EC870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18" y="1358537"/>
            <a:ext cx="2776763" cy="1670082"/>
          </a:xfrm>
          <a:prstGeom prst="rect">
            <a:avLst/>
          </a:prstGeom>
        </p:spPr>
      </p:pic>
      <p:pic>
        <p:nvPicPr>
          <p:cNvPr id="202" name="図 201" descr="建物の前にある交通信号機&#10;&#10;低い精度で自動的に生成された説明">
            <a:extLst>
              <a:ext uri="{FF2B5EF4-FFF2-40B4-BE49-F238E27FC236}">
                <a16:creationId xmlns:a16="http://schemas.microsoft.com/office/drawing/2014/main" id="{F322C825-278B-EAA9-C1E5-EA9F1204C2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039" y="1485871"/>
            <a:ext cx="2158995" cy="1396456"/>
          </a:xfrm>
          <a:prstGeom prst="rect">
            <a:avLst/>
          </a:prstGeom>
        </p:spPr>
      </p:pic>
      <p:pic>
        <p:nvPicPr>
          <p:cNvPr id="204" name="図 203" descr="マップ&#10;&#10;自動的に生成された説明">
            <a:extLst>
              <a:ext uri="{FF2B5EF4-FFF2-40B4-BE49-F238E27FC236}">
                <a16:creationId xmlns:a16="http://schemas.microsoft.com/office/drawing/2014/main" id="{94EAE388-E093-9C98-C3B2-8BE30F0821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18" y="3486477"/>
            <a:ext cx="5247758" cy="1808983"/>
          </a:xfrm>
          <a:prstGeom prst="rect">
            <a:avLst/>
          </a:prstGeom>
        </p:spPr>
      </p:pic>
      <p:sp>
        <p:nvSpPr>
          <p:cNvPr id="206" name="テキスト ボックス 205">
            <a:extLst>
              <a:ext uri="{FF2B5EF4-FFF2-40B4-BE49-F238E27FC236}">
                <a16:creationId xmlns:a16="http://schemas.microsoft.com/office/drawing/2014/main" id="{08A65ADE-840F-CFAC-6DA8-70DD89591433}"/>
              </a:ext>
            </a:extLst>
          </p:cNvPr>
          <p:cNvSpPr txBox="1"/>
          <p:nvPr/>
        </p:nvSpPr>
        <p:spPr>
          <a:xfrm>
            <a:off x="360018" y="5521235"/>
            <a:ext cx="54573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ja-JP" sz="1600" dirty="0">
                <a:hlinkClick r:id="rId5"/>
              </a:rPr>
              <a:t>KDDI and Kyocera Succeeded in Developing Wireless Relay Technology That Dramatically Expands Millimeter-Wave Coverage | KDDI News Room</a:t>
            </a:r>
            <a:endParaRPr lang="en-US" altLang="ja-JP" sz="1600" b="1" i="0" dirty="0">
              <a:solidFill>
                <a:srgbClr val="222222"/>
              </a:solidFill>
              <a:effectLst/>
              <a:latin typeface="Noto Sans JP"/>
            </a:endParaRPr>
          </a:p>
        </p:txBody>
      </p:sp>
    </p:spTree>
    <p:extLst>
      <p:ext uri="{BB962C8B-B14F-4D97-AF65-F5344CB8AC3E}">
        <p14:creationId xmlns:p14="http://schemas.microsoft.com/office/powerpoint/2010/main" val="331915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6A8E88-9414-0D33-F5AD-6FFDC76C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822" y="0"/>
            <a:ext cx="9886294" cy="1143200"/>
          </a:xfrm>
        </p:spPr>
        <p:txBody>
          <a:bodyPr/>
          <a:lstStyle/>
          <a:p>
            <a:pPr algn="l"/>
            <a:r>
              <a:rPr kumimoji="1" lang="en-US" altLang="ja-JP" sz="3600" b="1" dirty="0"/>
              <a:t>Economics: Leveraging 5G properties </a:t>
            </a:r>
            <a:endParaRPr kumimoji="1" lang="ja-JP" altLang="en-US" sz="36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ACFD072-5070-DC9E-181C-12B57D158165}"/>
              </a:ext>
            </a:extLst>
          </p:cNvPr>
          <p:cNvSpPr txBox="1"/>
          <p:nvPr/>
        </p:nvSpPr>
        <p:spPr>
          <a:xfrm>
            <a:off x="655171" y="1545545"/>
            <a:ext cx="6355229" cy="49249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228600"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000" b="1" dirty="0">
                <a:effectLst/>
              </a:rPr>
              <a:t>Motivation:</a:t>
            </a:r>
            <a:r>
              <a:rPr lang="en-US" altLang="ja-JP" sz="2000" dirty="0">
                <a:effectLst/>
              </a:rPr>
              <a:t> </a:t>
            </a:r>
            <a:r>
              <a:rPr lang="en-US" altLang="ja-JP" sz="2000" dirty="0"/>
              <a:t> Leveraging 5G sites and properties for 6G deployment can significantly reduce costs and minimize financial and operational impacts.</a:t>
            </a:r>
          </a:p>
          <a:p>
            <a:pPr marL="342900" lvl="0" indent="-228600"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000" b="1" dirty="0">
                <a:effectLst/>
              </a:rPr>
              <a:t>Requirement: </a:t>
            </a:r>
            <a:r>
              <a:rPr lang="en-US" altLang="ja-JP" sz="2000" dirty="0">
                <a:effectLst/>
              </a:rPr>
              <a:t>Support a variety of deployment scenarios at least including scenarios where 5G sites/locations/properties are reused for 6G deployment. While the 5G interface serves as the baseline, there may be a reevaluation of the CU/DU split.</a:t>
            </a:r>
          </a:p>
          <a:p>
            <a:pPr marL="114300" lvl="0">
              <a:spcAft>
                <a:spcPts val="600"/>
              </a:spcAft>
              <a:buSzPts val="1000"/>
              <a:tabLst>
                <a:tab pos="457200" algn="l"/>
              </a:tabLst>
            </a:pPr>
            <a:endParaRPr lang="en-US" altLang="ja-JP" sz="2000" dirty="0">
              <a:effectLst/>
            </a:endParaRPr>
          </a:p>
          <a:p>
            <a:pPr>
              <a:spcAft>
                <a:spcPts val="600"/>
              </a:spcAft>
            </a:pPr>
            <a:r>
              <a:rPr lang="en-US" altLang="ja-JP" sz="2000" b="1" dirty="0">
                <a:effectLst/>
              </a:rPr>
              <a:t>Proposal:</a:t>
            </a:r>
            <a:r>
              <a:rPr lang="en-US" altLang="ja-JP" sz="2000" dirty="0">
                <a:effectLst/>
              </a:rPr>
              <a:t> 3GPP should agree to study RAN architecture which can be deployed using 5G sites/locations/properties.</a:t>
            </a:r>
          </a:p>
        </p:txBody>
      </p: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A96ED68B-EF47-6FB3-CF1F-06FE15117B4F}"/>
              </a:ext>
            </a:extLst>
          </p:cNvPr>
          <p:cNvGrpSpPr/>
          <p:nvPr/>
        </p:nvGrpSpPr>
        <p:grpSpPr>
          <a:xfrm>
            <a:off x="7713937" y="1287144"/>
            <a:ext cx="3313179" cy="4855909"/>
            <a:chOff x="8280000" y="886550"/>
            <a:chExt cx="3313179" cy="4855909"/>
          </a:xfrm>
        </p:grpSpPr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58772DAB-FDC7-83E7-BFF2-FF0E2F33003E}"/>
                </a:ext>
              </a:extLst>
            </p:cNvPr>
            <p:cNvSpPr/>
            <p:nvPr/>
          </p:nvSpPr>
          <p:spPr>
            <a:xfrm>
              <a:off x="8302457" y="1883931"/>
              <a:ext cx="2754425" cy="571538"/>
            </a:xfrm>
            <a:prstGeom prst="rect">
              <a:avLst/>
            </a:prstGeom>
            <a:solidFill>
              <a:srgbClr val="FFC00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dirty="0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Center Site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A75048F1-D01C-86D1-3FAB-5B8BB3C0009A}"/>
                </a:ext>
              </a:extLst>
            </p:cNvPr>
            <p:cNvSpPr/>
            <p:nvPr/>
          </p:nvSpPr>
          <p:spPr>
            <a:xfrm>
              <a:off x="8302458" y="3143231"/>
              <a:ext cx="2754424" cy="571538"/>
            </a:xfrm>
            <a:prstGeom prst="rect">
              <a:avLst/>
            </a:prstGeom>
            <a:solidFill>
              <a:srgbClr val="FFC00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dirty="0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Middle Site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7EEE3E1E-5BBC-9A24-558D-98AAC7FE0C86}"/>
                </a:ext>
              </a:extLst>
            </p:cNvPr>
            <p:cNvSpPr/>
            <p:nvPr/>
          </p:nvSpPr>
          <p:spPr>
            <a:xfrm>
              <a:off x="8302457" y="4398053"/>
              <a:ext cx="2754421" cy="571538"/>
            </a:xfrm>
            <a:prstGeom prst="rect">
              <a:avLst/>
            </a:prstGeom>
            <a:solidFill>
              <a:srgbClr val="FFC00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dirty="0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Edge Site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8351024C-5992-ED2B-8A9D-A4EE984D4D86}"/>
                </a:ext>
              </a:extLst>
            </p:cNvPr>
            <p:cNvSpPr/>
            <p:nvPr/>
          </p:nvSpPr>
          <p:spPr>
            <a:xfrm>
              <a:off x="10429827" y="5238459"/>
              <a:ext cx="936300" cy="504000"/>
            </a:xfrm>
            <a:prstGeom prst="rect">
              <a:avLst/>
            </a:prstGeom>
            <a:solidFill>
              <a:srgbClr val="0070C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6G</a:t>
              </a:r>
            </a:p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UE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DED3DE52-42A3-852B-258E-C7A558FBE3FC}"/>
                </a:ext>
              </a:extLst>
            </p:cNvPr>
            <p:cNvSpPr/>
            <p:nvPr/>
          </p:nvSpPr>
          <p:spPr>
            <a:xfrm>
              <a:off x="8284429" y="5238459"/>
              <a:ext cx="936300" cy="504000"/>
            </a:xfrm>
            <a:prstGeom prst="rect">
              <a:avLst/>
            </a:prstGeom>
            <a:solidFill>
              <a:srgbClr val="00B05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5G</a:t>
              </a:r>
            </a:p>
            <a:p>
              <a:pPr algn="ctr" defTabSz="814516">
                <a:spcAft>
                  <a:spcPts val="524"/>
                </a:spcAft>
                <a:defRPr/>
              </a:pPr>
              <a:r>
                <a:rPr kumimoji="1" lang="en-US" altLang="ja-JP" sz="1425" kern="1200">
                  <a:solidFill>
                    <a:prstClr val="white"/>
                  </a:solidFill>
                  <a:latin typeface="+mn-ea"/>
                  <a:ea typeface="+mn-ea"/>
                  <a:cs typeface="+mn-cs"/>
                </a:rPr>
                <a:t>UE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FF6925E1-24B2-7E03-4D26-8E34539013CF}"/>
                </a:ext>
              </a:extLst>
            </p:cNvPr>
            <p:cNvSpPr/>
            <p:nvPr/>
          </p:nvSpPr>
          <p:spPr>
            <a:xfrm>
              <a:off x="8280000" y="3960000"/>
              <a:ext cx="936000" cy="612000"/>
            </a:xfrm>
            <a:prstGeom prst="rect">
              <a:avLst/>
            </a:prstGeom>
            <a:solidFill>
              <a:srgbClr val="00B05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RU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F74043A8-62D1-18A5-89BA-8768CBA8019A}"/>
                </a:ext>
              </a:extLst>
            </p:cNvPr>
            <p:cNvSpPr/>
            <p:nvPr/>
          </p:nvSpPr>
          <p:spPr>
            <a:xfrm>
              <a:off x="8280000" y="2664000"/>
              <a:ext cx="936000" cy="612000"/>
            </a:xfrm>
            <a:prstGeom prst="rect">
              <a:avLst/>
            </a:prstGeom>
            <a:solidFill>
              <a:srgbClr val="00B05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dirty="0">
                  <a:solidFill>
                    <a:prstClr val="white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</a:t>
              </a: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B7B07FD6-1ED3-FFE3-9E55-D16C20F47F81}"/>
                </a:ext>
              </a:extLst>
            </p:cNvPr>
            <p:cNvSpPr/>
            <p:nvPr/>
          </p:nvSpPr>
          <p:spPr>
            <a:xfrm>
              <a:off x="8280000" y="1404000"/>
              <a:ext cx="936000" cy="612000"/>
            </a:xfrm>
            <a:prstGeom prst="rect">
              <a:avLst/>
            </a:prstGeom>
            <a:solidFill>
              <a:srgbClr val="00B050"/>
            </a:solidFill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CU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endParaRPr>
            </a:p>
          </p:txBody>
        </p:sp>
        <p:cxnSp>
          <p:nvCxnSpPr>
            <p:cNvPr id="59" name="直線コネクタ 58">
              <a:extLst>
                <a:ext uri="{FF2B5EF4-FFF2-40B4-BE49-F238E27FC236}">
                  <a16:creationId xmlns:a16="http://schemas.microsoft.com/office/drawing/2014/main" id="{25F8A904-4E26-4AF7-9386-6478E3310C42}"/>
                </a:ext>
              </a:extLst>
            </p:cNvPr>
            <p:cNvCxnSpPr>
              <a:cxnSpLocks/>
              <a:stCxn id="58" idx="2"/>
              <a:endCxn id="57" idx="0"/>
            </p:cNvCxnSpPr>
            <p:nvPr/>
          </p:nvCxnSpPr>
          <p:spPr>
            <a:xfrm>
              <a:off x="8748000" y="2016000"/>
              <a:ext cx="0" cy="64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コネクタ 61">
              <a:extLst>
                <a:ext uri="{FF2B5EF4-FFF2-40B4-BE49-F238E27FC236}">
                  <a16:creationId xmlns:a16="http://schemas.microsoft.com/office/drawing/2014/main" id="{5D78A2AA-42C1-A5C9-3F97-C0923A58DBA2}"/>
                </a:ext>
              </a:extLst>
            </p:cNvPr>
            <p:cNvCxnSpPr>
              <a:cxnSpLocks/>
              <a:stCxn id="57" idx="2"/>
              <a:endCxn id="50" idx="0"/>
            </p:cNvCxnSpPr>
            <p:nvPr/>
          </p:nvCxnSpPr>
          <p:spPr>
            <a:xfrm>
              <a:off x="8748000" y="3276000"/>
              <a:ext cx="0" cy="684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雲 67">
              <a:extLst>
                <a:ext uri="{FF2B5EF4-FFF2-40B4-BE49-F238E27FC236}">
                  <a16:creationId xmlns:a16="http://schemas.microsoft.com/office/drawing/2014/main" id="{77D4A41D-E940-3244-CE76-FCDA53B9348F}"/>
                </a:ext>
              </a:extLst>
            </p:cNvPr>
            <p:cNvSpPr/>
            <p:nvPr/>
          </p:nvSpPr>
          <p:spPr>
            <a:xfrm>
              <a:off x="10239999" y="886550"/>
              <a:ext cx="1353180" cy="4351909"/>
            </a:xfrm>
            <a:prstGeom prst="cloud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/>
                <a:t>6G?</a:t>
              </a:r>
              <a:endParaRPr kumimoji="1" lang="ja-JP" altLang="en-US" dirty="0"/>
            </a:p>
          </p:txBody>
        </p:sp>
        <p:cxnSp>
          <p:nvCxnSpPr>
            <p:cNvPr id="74" name="直線コネクタ 73">
              <a:extLst>
                <a:ext uri="{FF2B5EF4-FFF2-40B4-BE49-F238E27FC236}">
                  <a16:creationId xmlns:a16="http://schemas.microsoft.com/office/drawing/2014/main" id="{17546A9E-B82C-13C7-B8EE-8E75F5DB00CD}"/>
                </a:ext>
              </a:extLst>
            </p:cNvPr>
            <p:cNvCxnSpPr>
              <a:cxnSpLocks/>
              <a:stCxn id="50" idx="2"/>
              <a:endCxn id="49" idx="0"/>
            </p:cNvCxnSpPr>
            <p:nvPr/>
          </p:nvCxnSpPr>
          <p:spPr>
            <a:xfrm>
              <a:off x="8748000" y="4572000"/>
              <a:ext cx="4579" cy="6664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4878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45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2c06ab-ae67-4ec0-a046-996ea3b1ac41">
      <Terms xmlns="http://schemas.microsoft.com/office/infopath/2007/PartnerControls"/>
    </lcf76f155ced4ddcb4097134ff3c332f>
    <TaxCatchAll xmlns="0177a4fa-e41f-4a9a-aac8-efe99599db0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CFFCA72F4CF49F4992139F60D0CD0F1C" ma:contentTypeVersion="13" ma:contentTypeDescription="新しいドキュメントを作成します。" ma:contentTypeScope="" ma:versionID="aa0438d09dcc84a45eb79b409820980e">
  <xsd:schema xmlns:xsd="http://www.w3.org/2001/XMLSchema" xmlns:xs="http://www.w3.org/2001/XMLSchema" xmlns:p="http://schemas.microsoft.com/office/2006/metadata/properties" xmlns:ns2="232c06ab-ae67-4ec0-a046-996ea3b1ac41" xmlns:ns3="0177a4fa-e41f-4a9a-aac8-efe99599db02" targetNamespace="http://schemas.microsoft.com/office/2006/metadata/properties" ma:root="true" ma:fieldsID="15ccb97eeab4f6f8a5277dbbae526a32" ns2:_="" ns3:_="">
    <xsd:import namespace="232c06ab-ae67-4ec0-a046-996ea3b1ac41"/>
    <xsd:import namespace="0177a4fa-e41f-4a9a-aac8-efe99599db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2c06ab-ae67-4ec0-a046-996ea3b1a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9339dfd0-b53b-470a-a1af-2eb893bac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77a4fa-e41f-4a9a-aac8-efe99599db0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1941c91-5ff6-4c85-b01c-96718a3a82da}" ma:internalName="TaxCatchAll" ma:showField="CatchAllData" ma:web="0177a4fa-e41f-4a9a-aac8-efe99599db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14A500-7CC5-435D-A1FC-F821B5319146}">
  <ds:schemaRefs>
    <ds:schemaRef ds:uri="http://schemas.microsoft.com/office/2006/metadata/properties"/>
    <ds:schemaRef ds:uri="http://purl.org/dc/dcmitype/"/>
    <ds:schemaRef ds:uri="bc2d0168-0007-40f8-8847-24c2087f64c6"/>
    <ds:schemaRef ds:uri="http://purl.org/dc/terms/"/>
    <ds:schemaRef ds:uri="http://schemas.microsoft.com/office/2006/documentManagement/types"/>
    <ds:schemaRef ds:uri="d21297d9-8f46-4fec-93bc-d60fcf48095c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232c06ab-ae67-4ec0-a046-996ea3b1ac41"/>
    <ds:schemaRef ds:uri="0177a4fa-e41f-4a9a-aac8-efe99599db02"/>
  </ds:schemaRefs>
</ds:datastoreItem>
</file>

<file path=customXml/itemProps2.xml><?xml version="1.0" encoding="utf-8"?>
<ds:datastoreItem xmlns:ds="http://schemas.openxmlformats.org/officeDocument/2006/customXml" ds:itemID="{431341CC-6B8C-4186-9AA5-57B18BB639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7A6737-08D7-4A58-BF7A-6E0D950DD9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2c06ab-ae67-4ec0-a046-996ea3b1ac41"/>
    <ds:schemaRef ds:uri="0177a4fa-e41f-4a9a-aac8-efe99599db0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1217</TotalTime>
  <Words>900</Words>
  <Application>Microsoft Office PowerPoint</Application>
  <PresentationFormat>ワイド画面</PresentationFormat>
  <Paragraphs>105</Paragraphs>
  <Slides>9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9</vt:i4>
      </vt:variant>
    </vt:vector>
  </HeadingPairs>
  <TitlesOfParts>
    <vt:vector size="20" baseType="lpstr">
      <vt:lpstr>Noto Sans JP</vt:lpstr>
      <vt:lpstr>メイリオ</vt:lpstr>
      <vt:lpstr>游ゴシック</vt:lpstr>
      <vt:lpstr>Arial</vt:lpstr>
      <vt:lpstr>Calibri</vt:lpstr>
      <vt:lpstr>Gill Sans MT</vt:lpstr>
      <vt:lpstr>Symbol</vt:lpstr>
      <vt:lpstr>Wingdings</vt:lpstr>
      <vt:lpstr>社内用</vt:lpstr>
      <vt:lpstr>社外用</vt:lpstr>
      <vt:lpstr>99_back</vt:lpstr>
      <vt:lpstr>Vision &amp; priorities for 6G radio technology</vt:lpstr>
      <vt:lpstr>Potential “Killer services” on 6G</vt:lpstr>
      <vt:lpstr>Seven Key directions for 6G</vt:lpstr>
      <vt:lpstr>New spectrum: Smooth migration</vt:lpstr>
      <vt:lpstr>AI-native: Maximize NW capabilities </vt:lpstr>
      <vt:lpstr>New Value: MIMO</vt:lpstr>
      <vt:lpstr>Economics: Relaying node</vt:lpstr>
      <vt:lpstr>Economics: Leveraging 5G properties 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S041290</cp:lastModifiedBy>
  <cp:revision>13</cp:revision>
  <dcterms:created xsi:type="dcterms:W3CDTF">2022-04-28T01:12:53Z</dcterms:created>
  <dcterms:modified xsi:type="dcterms:W3CDTF">2025-02-17T06:39:16Z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0x010100CFFCA72F4CF49F4992139F60D0CD0F1C</vt:lpwstr>
  </property>
  <property fmtid="{D5CDD505-2E9C-101B-9397-08002B2CF9AE}" pid="3" name="MediaServiceImageTags">
    <vt:lpwstr/>
  </property>
</Properties>
</file>