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4"/>
  </p:sldMasterIdLst>
  <p:notesMasterIdLst>
    <p:notesMasterId r:id="rId16"/>
  </p:notesMasterIdLst>
  <p:sldIdLst>
    <p:sldId id="2145707755" r:id="rId5"/>
    <p:sldId id="312" r:id="rId6"/>
    <p:sldId id="309" r:id="rId7"/>
    <p:sldId id="2145707803" r:id="rId8"/>
    <p:sldId id="2145707819" r:id="rId9"/>
    <p:sldId id="2145707815" r:id="rId10"/>
    <p:sldId id="2145707818" r:id="rId11"/>
    <p:sldId id="2145707816" r:id="rId12"/>
    <p:sldId id="2145707814" r:id="rId13"/>
    <p:sldId id="2145707817" r:id="rId14"/>
    <p:sldId id="2145707792" r:id="rId15"/>
  </p:sldIdLst>
  <p:sldSz cx="12192000" cy="6858000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28" userDrawn="1">
          <p15:clr>
            <a:srgbClr val="A4A3A4"/>
          </p15:clr>
        </p15:guide>
        <p15:guide id="4" orient="horz" pos="768" userDrawn="1">
          <p15:clr>
            <a:srgbClr val="A4A3A4"/>
          </p15:clr>
        </p15:guide>
        <p15:guide id="5" pos="432" userDrawn="1">
          <p15:clr>
            <a:srgbClr val="A4A3A4"/>
          </p15:clr>
        </p15:guide>
        <p15:guide id="6" orient="horz" pos="576" userDrawn="1">
          <p15:clr>
            <a:srgbClr val="A4A3A4"/>
          </p15:clr>
        </p15:guide>
        <p15:guide id="7" orient="horz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B156010-19BF-B0CC-C347-66F1B830E9C8}" name="Ihab Guirguis" initials="IG" userId="S::ihab.guirguis@firstnet.gov::c77768e1-8f5a-4b22-90e8-40c460f0d156" providerId="AD"/>
  <p188:author id="{24AA3122-4BF2-1B88-13C4-68B3D4FC7468}" name="Michelle Fordice" initials="MF" userId="S::michelle.fordice@firstnet.gov::953ba3ac-1d76-4314-ad26-532e41e4bdbf" providerId="AD"/>
  <p188:author id="{4E80202B-C7DA-E29C-F38E-68D08526414C}" name="Lindsey Backhaus" initials="LB" userId="S::lindsey.backhaus@firstnet.gov::e3b189aa-0f2a-4226-82ea-ff91d59af555" providerId="AD"/>
  <p188:author id="{4C9AF256-6EBF-6C1B-5106-9E32F13D4BD9}" name="Mark Lipford" initials="MAL1" userId="Mark Lipford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Helphand" initials="SH" lastIdx="1" clrIdx="0">
    <p:extLst>
      <p:ext uri="{19B8F6BF-5375-455C-9EA6-DF929625EA0E}">
        <p15:presenceInfo xmlns:p15="http://schemas.microsoft.com/office/powerpoint/2012/main" userId="S::shelphand@ignitedusa.com::4b4d3238-a9f9-4543-be61-8cc6c4ddff26" providerId="AD"/>
      </p:ext>
    </p:extLst>
  </p:cmAuthor>
  <p:cmAuthor id="2" name="Cindy Whitlock" initials="CW" lastIdx="1" clrIdx="1">
    <p:extLst>
      <p:ext uri="{19B8F6BF-5375-455C-9EA6-DF929625EA0E}">
        <p15:presenceInfo xmlns:p15="http://schemas.microsoft.com/office/powerpoint/2012/main" userId="S::cwhitlock@ignitedusa.com::4995551a-382d-4111-8ad8-3e330dbae4fe" providerId="AD"/>
      </p:ext>
    </p:extLst>
  </p:cmAuthor>
  <p:cmAuthor id="3" name="Michelle Fordice" initials="MF" lastIdx="4" clrIdx="2">
    <p:extLst>
      <p:ext uri="{19B8F6BF-5375-455C-9EA6-DF929625EA0E}">
        <p15:presenceInfo xmlns:p15="http://schemas.microsoft.com/office/powerpoint/2012/main" userId="S-1-5-21-2074596687-726089723-1337714540-6014" providerId="AD"/>
      </p:ext>
    </p:extLst>
  </p:cmAuthor>
  <p:cmAuthor id="4" name="Kristein M. Finney" initials="KMF" lastIdx="8" clrIdx="3">
    <p:extLst>
      <p:ext uri="{19B8F6BF-5375-455C-9EA6-DF929625EA0E}">
        <p15:presenceInfo xmlns:p15="http://schemas.microsoft.com/office/powerpoint/2012/main" userId="S-1-5-21-2074596687-726089723-1337714540-1857" providerId="AD"/>
      </p:ext>
    </p:extLst>
  </p:cmAuthor>
  <p:cmAuthor id="5" name="Eshwar Pittampalli" initials="EP" lastIdx="1" clrIdx="4">
    <p:extLst>
      <p:ext uri="{19B8F6BF-5375-455C-9EA6-DF929625EA0E}">
        <p15:presenceInfo xmlns:p15="http://schemas.microsoft.com/office/powerpoint/2012/main" userId="S::eshwar.pittampalli@firstnet.gov::324342ac-a5a0-4813-a83a-7c59def299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8AB8"/>
    <a:srgbClr val="00B0F0"/>
    <a:srgbClr val="D5D5D3"/>
    <a:srgbClr val="E04825"/>
    <a:srgbClr val="E2D470"/>
    <a:srgbClr val="85CB07"/>
    <a:srgbClr val="054570"/>
    <a:srgbClr val="3DC1CD"/>
    <a:srgbClr val="999999"/>
    <a:srgbClr val="973F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713" autoAdjust="0"/>
    <p:restoredTop sz="79465" autoAdjust="0"/>
  </p:normalViewPr>
  <p:slideViewPr>
    <p:cSldViewPr snapToGrid="0">
      <p:cViewPr varScale="1">
        <p:scale>
          <a:sx n="88" d="100"/>
          <a:sy n="88" d="100"/>
        </p:scale>
        <p:origin x="912" y="78"/>
      </p:cViewPr>
      <p:guideLst>
        <p:guide orient="horz" pos="2160"/>
        <p:guide pos="3840"/>
        <p:guide pos="528"/>
        <p:guide orient="horz" pos="768"/>
        <p:guide pos="432"/>
        <p:guide orient="horz" pos="576"/>
        <p:guide orient="horz"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52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1055"/>
          </a:xfrm>
          <a:prstGeom prst="rect">
            <a:avLst/>
          </a:prstGeom>
        </p:spPr>
        <p:txBody>
          <a:bodyPr vert="horz" lIns="93241" tIns="46621" rIns="93241" bIns="4662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71055"/>
          </a:xfrm>
          <a:prstGeom prst="rect">
            <a:avLst/>
          </a:prstGeom>
        </p:spPr>
        <p:txBody>
          <a:bodyPr vert="horz" lIns="93241" tIns="46621" rIns="93241" bIns="46621" rtlCol="0"/>
          <a:lstStyle>
            <a:lvl1pPr algn="r">
              <a:defRPr sz="1200"/>
            </a:lvl1pPr>
          </a:lstStyle>
          <a:p>
            <a:fld id="{86F2A8CA-206D-3B4E-B429-38829A32B195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5013" y="1173163"/>
            <a:ext cx="5632450" cy="3168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41" tIns="46621" rIns="93241" bIns="4662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518203"/>
            <a:ext cx="5681980" cy="3696712"/>
          </a:xfrm>
          <a:prstGeom prst="rect">
            <a:avLst/>
          </a:prstGeom>
        </p:spPr>
        <p:txBody>
          <a:bodyPr vert="horz" lIns="93241" tIns="46621" rIns="93241" bIns="4662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71054"/>
          </a:xfrm>
          <a:prstGeom prst="rect">
            <a:avLst/>
          </a:prstGeom>
        </p:spPr>
        <p:txBody>
          <a:bodyPr vert="horz" lIns="93241" tIns="46621" rIns="93241" bIns="4662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71054"/>
          </a:xfrm>
          <a:prstGeom prst="rect">
            <a:avLst/>
          </a:prstGeom>
        </p:spPr>
        <p:txBody>
          <a:bodyPr vert="horz" lIns="93241" tIns="46621" rIns="93241" bIns="46621" rtlCol="0" anchor="b"/>
          <a:lstStyle>
            <a:lvl1pPr algn="r">
              <a:defRPr sz="1200"/>
            </a:lvl1pPr>
          </a:lstStyle>
          <a:p>
            <a:fld id="{CD5E4D1D-CD6D-2D47-9C52-99237A2E2B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38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E4D1D-CD6D-2D47-9C52-99237A2E2BD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8307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293FBE-2A6B-C6DE-8A1F-7C70A837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B60BC17-B7B7-DD2E-4783-480A163918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16475-C7F5-11F4-F58F-E8468EC5AD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8705B2-9FBD-2017-4FCD-B9509B5BA0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E4D1D-CD6D-2D47-9C52-99237A2E2BD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3102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E4D1D-CD6D-2D47-9C52-99237A2E2BD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801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E4D1D-CD6D-2D47-9C52-99237A2E2BD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459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E4D1D-CD6D-2D47-9C52-99237A2E2BD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8370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C009A3-0392-3CA0-1358-10FD0B6E0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5A5097-9012-6CA3-23BA-6684F24615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111A0C1-65A8-1FD3-B400-A0564F1125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8D0C32-AA43-0B9C-A6A6-D0BC5DA811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E4D1D-CD6D-2D47-9C52-99237A2E2BD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6492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C8B33-6DF9-3D98-9964-E713B0E4E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A72C54-3440-AC83-17AC-32179F3CE3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330B95-EE9C-9C92-D613-F7F2DB566C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1B6349-F276-045B-91A0-7BFA4940DD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E4D1D-CD6D-2D47-9C52-99237A2E2BD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9841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7275D5-B959-8ADE-4129-E81470A7B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691E1B-266D-4B2E-201C-690650921D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58F5D4-34C0-FE6E-4647-16EC8204B3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9881EC-239A-F0AE-9E7C-005F018BF7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E4D1D-CD6D-2D47-9C52-99237A2E2BD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6389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0788A5-0485-B70B-2895-1CD45EE21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80AA5A-DC53-1D9C-125F-D0429954F5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A55EAE-DFD8-656F-4867-8BE44FE928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467DCB-D4C1-4B7A-5DD3-C37B3A4674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E4D1D-CD6D-2D47-9C52-99237A2E2BD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7296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EB5626-0951-E385-D7B6-7CC267468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ADB0E8C-AA65-DCD1-B969-02DD60F158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57B662-E633-754E-6524-0284424A83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061D5A-EC32-8182-C995-239366D5AC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E4D1D-CD6D-2D47-9C52-99237A2E2BD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0867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28327E-1D45-14EE-201F-6D97E39D54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72360F-FDC6-46CB-0FD0-966BD9F289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79539D9-1805-1585-12BC-B86E22831B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B85AB9-E4C9-5417-6059-70FAC8D58F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E4D1D-CD6D-2D47-9C52-99237A2E2BD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149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0464401F-71B8-4D22-9E31-CD27FE2C0B33}"/>
              </a:ext>
            </a:extLst>
          </p:cNvPr>
          <p:cNvSpPr/>
          <p:nvPr/>
        </p:nvSpPr>
        <p:spPr>
          <a:xfrm>
            <a:off x="0" y="189779"/>
            <a:ext cx="12192000" cy="64847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35BBED-815D-482B-8895-38DD68811190}"/>
              </a:ext>
            </a:extLst>
          </p:cNvPr>
          <p:cNvSpPr/>
          <p:nvPr/>
        </p:nvSpPr>
        <p:spPr>
          <a:xfrm>
            <a:off x="0" y="6098877"/>
            <a:ext cx="3234906" cy="759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FCE60DD9-BCE2-4350-BEFA-34776C68B5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1365" y="3647070"/>
            <a:ext cx="8438903" cy="538722"/>
          </a:xfrm>
        </p:spPr>
        <p:txBody>
          <a:bodyPr lIns="0">
            <a:noAutofit/>
          </a:bodyPr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337" indent="0" algn="ctr">
              <a:buNone/>
              <a:defRPr sz="2001"/>
            </a:lvl2pPr>
            <a:lvl3pPr marL="914674" indent="0" algn="ctr">
              <a:buNone/>
              <a:defRPr sz="1801"/>
            </a:lvl3pPr>
            <a:lvl4pPr marL="1372011" indent="0" algn="ctr">
              <a:buNone/>
              <a:defRPr sz="1600"/>
            </a:lvl4pPr>
            <a:lvl5pPr marL="1829349" indent="0" algn="ctr">
              <a:buNone/>
              <a:defRPr sz="1600"/>
            </a:lvl5pPr>
            <a:lvl6pPr marL="2286686" indent="0" algn="ctr">
              <a:buNone/>
              <a:defRPr sz="1600"/>
            </a:lvl6pPr>
            <a:lvl7pPr marL="2744023" indent="0" algn="ctr">
              <a:buNone/>
              <a:defRPr sz="1600"/>
            </a:lvl7pPr>
            <a:lvl8pPr marL="3201360" indent="0" algn="ctr">
              <a:buNone/>
              <a:defRPr sz="1600"/>
            </a:lvl8pPr>
            <a:lvl9pPr marL="3658697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16">
            <a:extLst>
              <a:ext uri="{FF2B5EF4-FFF2-40B4-BE49-F238E27FC236}">
                <a16:creationId xmlns:a16="http://schemas.microsoft.com/office/drawing/2014/main" id="{7184B958-294C-4125-AE2D-91FC4D28E55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1364" y="4412071"/>
            <a:ext cx="5018812" cy="387508"/>
          </a:xfrm>
        </p:spPr>
        <p:txBody>
          <a:bodyPr lIns="0">
            <a:noAutofit/>
          </a:bodyPr>
          <a:lstStyle>
            <a:lvl1pPr marL="0" indent="0">
              <a:buNone/>
              <a:defRPr sz="200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Presenter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E762E422-0FC0-4700-8067-3E0DBE52E3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21362" y="5672145"/>
            <a:ext cx="2052555" cy="335116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February 28, 2020</a:t>
            </a:r>
          </a:p>
        </p:txBody>
      </p:sp>
      <p:sp>
        <p:nvSpPr>
          <p:cNvPr id="7" name="Text Placeholder 19">
            <a:extLst>
              <a:ext uri="{FF2B5EF4-FFF2-40B4-BE49-F238E27FC236}">
                <a16:creationId xmlns:a16="http://schemas.microsoft.com/office/drawing/2014/main" id="{F2703EF6-5762-46DE-AD4C-1BE9CFDEDEC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21362" y="4834340"/>
            <a:ext cx="5018812" cy="346075"/>
          </a:xfrm>
        </p:spPr>
        <p:txBody>
          <a:bodyPr lIns="0">
            <a:noAutofit/>
          </a:bodyPr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Presenter Title</a:t>
            </a:r>
          </a:p>
        </p:txBody>
      </p:sp>
      <p:pic>
        <p:nvPicPr>
          <p:cNvPr id="8" name="Picture 7" descr="FirstNet Authority Logo">
            <a:extLst>
              <a:ext uri="{FF2B5EF4-FFF2-40B4-BE49-F238E27FC236}">
                <a16:creationId xmlns:a16="http://schemas.microsoft.com/office/drawing/2014/main" id="{88670828-F0C1-4450-979D-3B7823FB63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27" y="699468"/>
            <a:ext cx="4846461" cy="1505252"/>
          </a:xfrm>
          <a:prstGeom prst="rect">
            <a:avLst/>
          </a:prstGeom>
        </p:spPr>
      </p:pic>
      <p:pic>
        <p:nvPicPr>
          <p:cNvPr id="9" name="Picture 8" descr="Sheriff speaks into a smart phone using FirstNet">
            <a:extLst>
              <a:ext uri="{FF2B5EF4-FFF2-40B4-BE49-F238E27FC236}">
                <a16:creationId xmlns:a16="http://schemas.microsoft.com/office/drawing/2014/main" id="{C6150421-F39A-48BA-A34D-3DF564414C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8800" y="1253"/>
            <a:ext cx="1945107" cy="1659062"/>
          </a:xfrm>
          <a:prstGeom prst="rect">
            <a:avLst/>
          </a:prstGeom>
        </p:spPr>
      </p:pic>
      <p:pic>
        <p:nvPicPr>
          <p:cNvPr id="10" name="Picture 9" descr="EMS technician in the back of an ambulance looks at a smartphone running a FirstNet app ">
            <a:extLst>
              <a:ext uri="{FF2B5EF4-FFF2-40B4-BE49-F238E27FC236}">
                <a16:creationId xmlns:a16="http://schemas.microsoft.com/office/drawing/2014/main" id="{8B178F1A-7983-4C48-92F0-05551B63FF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8800" y="3470244"/>
            <a:ext cx="1945106" cy="1659061"/>
          </a:xfrm>
          <a:prstGeom prst="rect">
            <a:avLst/>
          </a:prstGeom>
        </p:spPr>
      </p:pic>
      <p:pic>
        <p:nvPicPr>
          <p:cNvPr id="11" name="Picture 10" descr="Firefighter sitting in a firetruck looks down at a tablet using FirstNet">
            <a:extLst>
              <a:ext uri="{FF2B5EF4-FFF2-40B4-BE49-F238E27FC236}">
                <a16:creationId xmlns:a16="http://schemas.microsoft.com/office/drawing/2014/main" id="{E5B962DC-301A-461D-8D19-FF4FDE6C5A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48800" y="1735749"/>
            <a:ext cx="1945107" cy="1659061"/>
          </a:xfrm>
          <a:prstGeom prst="rect">
            <a:avLst/>
          </a:prstGeom>
        </p:spPr>
      </p:pic>
      <p:pic>
        <p:nvPicPr>
          <p:cNvPr id="12" name="Picture 11" descr="FirstNet cell tower in a rural area">
            <a:extLst>
              <a:ext uri="{FF2B5EF4-FFF2-40B4-BE49-F238E27FC236}">
                <a16:creationId xmlns:a16="http://schemas.microsoft.com/office/drawing/2014/main" id="{EAF6F5B3-824D-4A26-B0C4-35CE8FC8DA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48800" y="5204740"/>
            <a:ext cx="1943104" cy="1657353"/>
          </a:xfrm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0C3F6890-D9E3-4691-82D9-100738A15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1361" y="3042011"/>
            <a:ext cx="8438903" cy="451598"/>
          </a:xfrm>
        </p:spPr>
        <p:txBody>
          <a:bodyPr/>
          <a:lstStyle>
            <a:lvl1pPr>
              <a:defRPr lang="en-US" sz="3000" b="1" i="0" kern="1200" spc="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379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_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48">
            <a:extLst>
              <a:ext uri="{FF2B5EF4-FFF2-40B4-BE49-F238E27FC236}">
                <a16:creationId xmlns:a16="http://schemas.microsoft.com/office/drawing/2014/main" id="{5692E240-ADE9-447E-A5B0-7D3634E585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6341" y="1837944"/>
            <a:ext cx="2531161" cy="43434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6C2AF558-94EB-4415-B652-76FA08CFB36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6342" y="968767"/>
            <a:ext cx="2531161" cy="62506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48">
            <a:extLst>
              <a:ext uri="{FF2B5EF4-FFF2-40B4-BE49-F238E27FC236}">
                <a16:creationId xmlns:a16="http://schemas.microsoft.com/office/drawing/2014/main" id="{3DBCA40C-5D26-41F8-8170-67D85B5E8E8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00246" y="1839501"/>
            <a:ext cx="2531161" cy="43434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540846A7-FA6B-4DD6-A9D6-DD6CFE5EAD9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00247" y="970324"/>
            <a:ext cx="2531161" cy="625068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48">
            <a:extLst>
              <a:ext uri="{FF2B5EF4-FFF2-40B4-BE49-F238E27FC236}">
                <a16:creationId xmlns:a16="http://schemas.microsoft.com/office/drawing/2014/main" id="{674C56DB-C969-48FF-99CB-A61EF838A87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34150" y="1839501"/>
            <a:ext cx="2531161" cy="43434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8">
            <a:extLst>
              <a:ext uri="{FF2B5EF4-FFF2-40B4-BE49-F238E27FC236}">
                <a16:creationId xmlns:a16="http://schemas.microsoft.com/office/drawing/2014/main" id="{035A1249-7A4C-4FC2-A95B-504BDF25D4A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34151" y="970324"/>
            <a:ext cx="2531161" cy="62506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48">
            <a:extLst>
              <a:ext uri="{FF2B5EF4-FFF2-40B4-BE49-F238E27FC236}">
                <a16:creationId xmlns:a16="http://schemas.microsoft.com/office/drawing/2014/main" id="{7BE9B822-77F9-4D6B-89EA-6D82B730FE3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68054" y="1839501"/>
            <a:ext cx="2531161" cy="43434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48">
            <a:extLst>
              <a:ext uri="{FF2B5EF4-FFF2-40B4-BE49-F238E27FC236}">
                <a16:creationId xmlns:a16="http://schemas.microsoft.com/office/drawing/2014/main" id="{69B3AA20-3F33-4BEA-83D2-3495BB30343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268055" y="970324"/>
            <a:ext cx="2531161" cy="625068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0976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_Column_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234" y="207180"/>
            <a:ext cx="10013297" cy="45159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48">
            <a:extLst>
              <a:ext uri="{FF2B5EF4-FFF2-40B4-BE49-F238E27FC236}">
                <a16:creationId xmlns:a16="http://schemas.microsoft.com/office/drawing/2014/main" id="{5692E240-ADE9-447E-A5B0-7D3634E585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6341" y="3266462"/>
            <a:ext cx="3623666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6C2AF558-94EB-4415-B652-76FA08CFB36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6342" y="2397285"/>
            <a:ext cx="3623666" cy="62506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48">
            <a:extLst>
              <a:ext uri="{FF2B5EF4-FFF2-40B4-BE49-F238E27FC236}">
                <a16:creationId xmlns:a16="http://schemas.microsoft.com/office/drawing/2014/main" id="{3DBCA40C-5D26-41F8-8170-67D85B5E8E8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84166" y="3268019"/>
            <a:ext cx="3623666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540846A7-FA6B-4DD6-A9D6-DD6CFE5EAD9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284167" y="2398842"/>
            <a:ext cx="3623666" cy="625068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48">
            <a:extLst>
              <a:ext uri="{FF2B5EF4-FFF2-40B4-BE49-F238E27FC236}">
                <a16:creationId xmlns:a16="http://schemas.microsoft.com/office/drawing/2014/main" id="{674C56DB-C969-48FF-99CB-A61EF838A87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01991" y="3268019"/>
            <a:ext cx="3623666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8">
            <a:extLst>
              <a:ext uri="{FF2B5EF4-FFF2-40B4-BE49-F238E27FC236}">
                <a16:creationId xmlns:a16="http://schemas.microsoft.com/office/drawing/2014/main" id="{035A1249-7A4C-4FC2-A95B-504BDF25D4A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01992" y="2398842"/>
            <a:ext cx="3623666" cy="625068"/>
          </a:xfrm>
          <a:solidFill>
            <a:schemeClr val="accent5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27AAB50-19B3-4842-ADF3-20233FD0DB8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633651" y="883506"/>
            <a:ext cx="1289050" cy="128905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0EA18C70-33C8-43ED-9D56-9567F58A95A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451474" y="883506"/>
            <a:ext cx="1289050" cy="128905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F5D7A220-7A49-4853-A044-45055AEB75FC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9269299" y="883506"/>
            <a:ext cx="1289050" cy="128905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6815371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_Column_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234" y="207180"/>
            <a:ext cx="10013297" cy="45159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48">
            <a:extLst>
              <a:ext uri="{FF2B5EF4-FFF2-40B4-BE49-F238E27FC236}">
                <a16:creationId xmlns:a16="http://schemas.microsoft.com/office/drawing/2014/main" id="{5692E240-ADE9-447E-A5B0-7D3634E585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6341" y="3266462"/>
            <a:ext cx="2531161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6C2AF558-94EB-4415-B652-76FA08CFB36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6342" y="2397285"/>
            <a:ext cx="2531161" cy="62506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48">
            <a:extLst>
              <a:ext uri="{FF2B5EF4-FFF2-40B4-BE49-F238E27FC236}">
                <a16:creationId xmlns:a16="http://schemas.microsoft.com/office/drawing/2014/main" id="{3DBCA40C-5D26-41F8-8170-67D85B5E8E8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00246" y="3268019"/>
            <a:ext cx="2531161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540846A7-FA6B-4DD6-A9D6-DD6CFE5EAD9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00247" y="2398842"/>
            <a:ext cx="2531161" cy="625068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48">
            <a:extLst>
              <a:ext uri="{FF2B5EF4-FFF2-40B4-BE49-F238E27FC236}">
                <a16:creationId xmlns:a16="http://schemas.microsoft.com/office/drawing/2014/main" id="{674C56DB-C969-48FF-99CB-A61EF838A87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34150" y="3268019"/>
            <a:ext cx="2531161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8">
            <a:extLst>
              <a:ext uri="{FF2B5EF4-FFF2-40B4-BE49-F238E27FC236}">
                <a16:creationId xmlns:a16="http://schemas.microsoft.com/office/drawing/2014/main" id="{035A1249-7A4C-4FC2-A95B-504BDF25D4A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34151" y="2398842"/>
            <a:ext cx="2531161" cy="62506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48">
            <a:extLst>
              <a:ext uri="{FF2B5EF4-FFF2-40B4-BE49-F238E27FC236}">
                <a16:creationId xmlns:a16="http://schemas.microsoft.com/office/drawing/2014/main" id="{7BE9B822-77F9-4D6B-89EA-6D82B730FE3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68054" y="3268019"/>
            <a:ext cx="2531161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48">
            <a:extLst>
              <a:ext uri="{FF2B5EF4-FFF2-40B4-BE49-F238E27FC236}">
                <a16:creationId xmlns:a16="http://schemas.microsoft.com/office/drawing/2014/main" id="{69B3AA20-3F33-4BEA-83D2-3495BB30343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268055" y="2398842"/>
            <a:ext cx="2531161" cy="625068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27AAB50-19B3-4842-ADF3-20233FD0DB8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179513" y="883506"/>
            <a:ext cx="1289050" cy="128905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0EA18C70-33C8-43ED-9D56-9567F58A95A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021301" y="883506"/>
            <a:ext cx="1289050" cy="128905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F5D7A220-7A49-4853-A044-45055AEB75FC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955205" y="883506"/>
            <a:ext cx="1289050" cy="128905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EB0E139A-868F-4ACC-8236-94913BEB7D4C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889109" y="902887"/>
            <a:ext cx="1289050" cy="12890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76112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FF186-5618-4EC7-BCEF-762B1ABC3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0866DA6-09CD-4350-B706-DD0BACDC63DC}"/>
              </a:ext>
            </a:extLst>
          </p:cNvPr>
          <p:cNvGrpSpPr/>
          <p:nvPr/>
        </p:nvGrpSpPr>
        <p:grpSpPr>
          <a:xfrm>
            <a:off x="634225" y="3977354"/>
            <a:ext cx="2584463" cy="476518"/>
            <a:chOff x="698233" y="4282719"/>
            <a:chExt cx="2584463" cy="476518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A41FA2F-70D3-4188-83F7-75F596FB1B3A}"/>
                </a:ext>
              </a:extLst>
            </p:cNvPr>
            <p:cNvSpPr/>
            <p:nvPr/>
          </p:nvSpPr>
          <p:spPr>
            <a:xfrm>
              <a:off x="698233" y="4282719"/>
              <a:ext cx="2398444" cy="47651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Isosceles Triangle 4">
              <a:extLst>
                <a:ext uri="{FF2B5EF4-FFF2-40B4-BE49-F238E27FC236}">
                  <a16:creationId xmlns:a16="http://schemas.microsoft.com/office/drawing/2014/main" id="{E98F057E-A286-4B49-AFC8-3CCEF4440E46}"/>
                </a:ext>
              </a:extLst>
            </p:cNvPr>
            <p:cNvSpPr/>
            <p:nvPr/>
          </p:nvSpPr>
          <p:spPr>
            <a:xfrm rot="5400000">
              <a:off x="2916119" y="4351267"/>
              <a:ext cx="393731" cy="339423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B6C2E0EF-2B69-4C2E-B319-895A0F78A5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34225" y="3010039"/>
            <a:ext cx="2398443" cy="830997"/>
          </a:xfrm>
          <a:solidFill>
            <a:schemeClr val="bg2">
              <a:alpha val="20000"/>
            </a:schemeClr>
          </a:solidFill>
        </p:spPr>
        <p:txBody>
          <a:bodyPr tIns="365760" bIns="182880" anchor="b" anchorCtr="0">
            <a:sp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0E90F721-A100-49F8-A6B9-AD02124C6EB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4225" y="4590190"/>
            <a:ext cx="2398443" cy="351694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BD33791-0985-4CF6-BCFF-BF70436D0BE9}"/>
              </a:ext>
            </a:extLst>
          </p:cNvPr>
          <p:cNvSpPr/>
          <p:nvPr/>
        </p:nvSpPr>
        <p:spPr>
          <a:xfrm>
            <a:off x="3371088" y="4617389"/>
            <a:ext cx="2398444" cy="47651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F23CB5E6-7D46-4CAB-9C57-935E6DB6BD0C}"/>
              </a:ext>
            </a:extLst>
          </p:cNvPr>
          <p:cNvSpPr/>
          <p:nvPr/>
        </p:nvSpPr>
        <p:spPr>
          <a:xfrm rot="5400000">
            <a:off x="5588974" y="4685937"/>
            <a:ext cx="393731" cy="339423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D304A7D3-339E-4AA8-A648-FDAE54921A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71088" y="3650074"/>
            <a:ext cx="2398443" cy="830997"/>
          </a:xfrm>
          <a:solidFill>
            <a:schemeClr val="bg2">
              <a:alpha val="20000"/>
            </a:schemeClr>
          </a:solidFill>
        </p:spPr>
        <p:txBody>
          <a:bodyPr tIns="365760" bIns="182880" anchor="b" anchorCtr="0">
            <a:sp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562DFF3D-3B89-4CEA-93BD-210EADF844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71088" y="5230225"/>
            <a:ext cx="2398443" cy="351694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90FA62F-B6E9-4DAE-B179-A013FD944E21}"/>
              </a:ext>
            </a:extLst>
          </p:cNvPr>
          <p:cNvSpPr/>
          <p:nvPr/>
        </p:nvSpPr>
        <p:spPr>
          <a:xfrm>
            <a:off x="6107951" y="3938792"/>
            <a:ext cx="2398444" cy="4765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EFB7A59E-FFEA-4CC1-9EA5-21D268A54475}"/>
              </a:ext>
            </a:extLst>
          </p:cNvPr>
          <p:cNvSpPr/>
          <p:nvPr/>
        </p:nvSpPr>
        <p:spPr>
          <a:xfrm rot="5400000">
            <a:off x="8325837" y="4007340"/>
            <a:ext cx="393731" cy="33942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35F1E517-983F-48C4-9BAD-CED98640423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07951" y="2971477"/>
            <a:ext cx="2398443" cy="830997"/>
          </a:xfrm>
          <a:solidFill>
            <a:schemeClr val="bg2">
              <a:alpha val="20000"/>
            </a:schemeClr>
          </a:solidFill>
        </p:spPr>
        <p:txBody>
          <a:bodyPr tIns="365760" bIns="182880" anchor="b" anchorCtr="0">
            <a:sp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5F453C14-9062-40C4-98DA-EB0D8593F6F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07951" y="4551628"/>
            <a:ext cx="2398443" cy="351694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907F8F0-50EA-49E4-811E-1ACD1DEEA0EF}"/>
              </a:ext>
            </a:extLst>
          </p:cNvPr>
          <p:cNvSpPr/>
          <p:nvPr/>
        </p:nvSpPr>
        <p:spPr>
          <a:xfrm>
            <a:off x="8844813" y="4617389"/>
            <a:ext cx="2398444" cy="47651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C475CB24-BD3D-4E98-ABBC-D098A8C2DD4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44813" y="3650074"/>
            <a:ext cx="2398443" cy="830997"/>
          </a:xfrm>
          <a:solidFill>
            <a:schemeClr val="bg2">
              <a:alpha val="20000"/>
            </a:schemeClr>
          </a:solidFill>
        </p:spPr>
        <p:txBody>
          <a:bodyPr tIns="365760" bIns="182880" anchor="b" anchorCtr="0">
            <a:sp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5FB5B216-F3C4-4599-94A8-2585237254D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44813" y="5230225"/>
            <a:ext cx="2398443" cy="351694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F05AAF56-F0F7-4564-A10F-2478A503F08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50533" y="4058054"/>
            <a:ext cx="2398443" cy="351694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0CDA0D51-325F-4C19-B76E-27C4E191403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71089" y="4688510"/>
            <a:ext cx="2398443" cy="351694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38A72BDF-E8BF-4E91-B549-17377A01BCA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124259" y="4019492"/>
            <a:ext cx="2398443" cy="351694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9">
            <a:extLst>
              <a:ext uri="{FF2B5EF4-FFF2-40B4-BE49-F238E27FC236}">
                <a16:creationId xmlns:a16="http://schemas.microsoft.com/office/drawing/2014/main" id="{924714BD-440A-4CD8-8A8A-06BF40F5D88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861121" y="4698089"/>
            <a:ext cx="2398443" cy="351694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02F9410-3381-2AAF-3CEE-3BEEA90F0D09}"/>
              </a:ext>
            </a:extLst>
          </p:cNvPr>
          <p:cNvGrpSpPr/>
          <p:nvPr userDrawn="1"/>
        </p:nvGrpSpPr>
        <p:grpSpPr>
          <a:xfrm>
            <a:off x="634225" y="3977354"/>
            <a:ext cx="2584463" cy="476518"/>
            <a:chOff x="698233" y="4282719"/>
            <a:chExt cx="2584463" cy="47651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05A8D7F-1075-1445-39CF-7729D84C7E2E}"/>
                </a:ext>
              </a:extLst>
            </p:cNvPr>
            <p:cNvSpPr/>
            <p:nvPr userDrawn="1"/>
          </p:nvSpPr>
          <p:spPr>
            <a:xfrm>
              <a:off x="698233" y="4282719"/>
              <a:ext cx="2398444" cy="47651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Isosceles Triangle 9">
              <a:extLst>
                <a:ext uri="{FF2B5EF4-FFF2-40B4-BE49-F238E27FC236}">
                  <a16:creationId xmlns:a16="http://schemas.microsoft.com/office/drawing/2014/main" id="{FE27F689-1764-6E83-7977-1EC097256D3D}"/>
                </a:ext>
              </a:extLst>
            </p:cNvPr>
            <p:cNvSpPr/>
            <p:nvPr userDrawn="1"/>
          </p:nvSpPr>
          <p:spPr>
            <a:xfrm rot="5400000">
              <a:off x="2916119" y="4351267"/>
              <a:ext cx="393731" cy="339423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6E00DCA0-761E-DB7A-62AB-022E11B4E300}"/>
              </a:ext>
            </a:extLst>
          </p:cNvPr>
          <p:cNvSpPr/>
          <p:nvPr userDrawn="1"/>
        </p:nvSpPr>
        <p:spPr>
          <a:xfrm>
            <a:off x="3371088" y="4617389"/>
            <a:ext cx="2398444" cy="47651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4E6D8FC8-6015-3825-B1B3-A1B5125E6AC9}"/>
              </a:ext>
            </a:extLst>
          </p:cNvPr>
          <p:cNvSpPr/>
          <p:nvPr userDrawn="1"/>
        </p:nvSpPr>
        <p:spPr>
          <a:xfrm rot="5400000">
            <a:off x="5588974" y="4685937"/>
            <a:ext cx="393731" cy="339423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F56F5E9-6F9F-974F-79D9-E58493F0F8E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71088" y="3650074"/>
            <a:ext cx="2398443" cy="830997"/>
          </a:xfrm>
          <a:solidFill>
            <a:schemeClr val="bg2">
              <a:alpha val="20000"/>
            </a:schemeClr>
          </a:solidFill>
        </p:spPr>
        <p:txBody>
          <a:bodyPr tIns="365760" bIns="182880" anchor="b" anchorCtr="0">
            <a:sp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DA4FE4F-5731-BC77-55F8-A6EB71CE2F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71088" y="5230225"/>
            <a:ext cx="2398443" cy="351694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C5596FB-E975-B7AB-1127-9496102F9B31}"/>
              </a:ext>
            </a:extLst>
          </p:cNvPr>
          <p:cNvSpPr/>
          <p:nvPr userDrawn="1"/>
        </p:nvSpPr>
        <p:spPr>
          <a:xfrm>
            <a:off x="6107951" y="3938792"/>
            <a:ext cx="2398444" cy="4765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9C9C8035-A720-F02E-B798-1E223522D060}"/>
              </a:ext>
            </a:extLst>
          </p:cNvPr>
          <p:cNvSpPr/>
          <p:nvPr userDrawn="1"/>
        </p:nvSpPr>
        <p:spPr>
          <a:xfrm rot="5400000">
            <a:off x="8325837" y="4007340"/>
            <a:ext cx="393731" cy="33942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E0F98F88-A1E0-18C1-9BEC-CA68DC2B20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07951" y="2971477"/>
            <a:ext cx="2398443" cy="830997"/>
          </a:xfrm>
          <a:solidFill>
            <a:schemeClr val="bg2">
              <a:alpha val="20000"/>
            </a:schemeClr>
          </a:solidFill>
        </p:spPr>
        <p:txBody>
          <a:bodyPr tIns="365760" bIns="182880" anchor="b" anchorCtr="0">
            <a:sp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98D692FE-B2F1-559B-07C1-27E3FC1DAE8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07951" y="4551628"/>
            <a:ext cx="2398443" cy="351694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0AC31EA-D5E2-1DB6-2DE2-059FED32EF60}"/>
              </a:ext>
            </a:extLst>
          </p:cNvPr>
          <p:cNvSpPr/>
          <p:nvPr userDrawn="1"/>
        </p:nvSpPr>
        <p:spPr>
          <a:xfrm>
            <a:off x="8844813" y="4617389"/>
            <a:ext cx="2398444" cy="47651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892C0E2C-A33B-F450-1A6E-D90CE609840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44813" y="3650074"/>
            <a:ext cx="2398443" cy="830997"/>
          </a:xfrm>
          <a:solidFill>
            <a:schemeClr val="bg2">
              <a:alpha val="20000"/>
            </a:schemeClr>
          </a:solidFill>
        </p:spPr>
        <p:txBody>
          <a:bodyPr tIns="365760" bIns="182880" anchor="b" anchorCtr="0">
            <a:sp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6EAD2752-D547-419D-87E3-14B48DEEE3E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44813" y="5230225"/>
            <a:ext cx="2398443" cy="351694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9309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_C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193180C-21F8-4845-8DAE-FFEC6E852F2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606730"/>
            <a:ext cx="5159375" cy="435141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3" name="Rectangle 22" title="Decorative">
            <a:extLst>
              <a:ext uri="{FF2B5EF4-FFF2-40B4-BE49-F238E27FC236}">
                <a16:creationId xmlns:a16="http://schemas.microsoft.com/office/drawing/2014/main" id="{FE5063F4-3C09-4D82-9C2F-6F6DDB3D0DA5}"/>
              </a:ext>
            </a:extLst>
          </p:cNvPr>
          <p:cNvSpPr/>
          <p:nvPr/>
        </p:nvSpPr>
        <p:spPr>
          <a:xfrm>
            <a:off x="5159375" y="1612597"/>
            <a:ext cx="7032622" cy="613362"/>
          </a:xfrm>
          <a:prstGeom prst="rect">
            <a:avLst/>
          </a:prstGeom>
          <a:solidFill>
            <a:srgbClr val="054570">
              <a:alpha val="10196"/>
            </a:srgb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Rectangle 2" title="Decorative">
            <a:extLst>
              <a:ext uri="{FF2B5EF4-FFF2-40B4-BE49-F238E27FC236}">
                <a16:creationId xmlns:a16="http://schemas.microsoft.com/office/drawing/2014/main" id="{01707921-6FF6-45D7-B28E-FE28BB500AA2}"/>
              </a:ext>
            </a:extLst>
          </p:cNvPr>
          <p:cNvSpPr/>
          <p:nvPr/>
        </p:nvSpPr>
        <p:spPr>
          <a:xfrm>
            <a:off x="0" y="0"/>
            <a:ext cx="12191999" cy="16067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 title="Decorative">
            <a:extLst>
              <a:ext uri="{FF2B5EF4-FFF2-40B4-BE49-F238E27FC236}">
                <a16:creationId xmlns:a16="http://schemas.microsoft.com/office/drawing/2014/main" id="{248DC0DC-BE6B-4814-9138-EC4D2936955E}"/>
              </a:ext>
            </a:extLst>
          </p:cNvPr>
          <p:cNvSpPr/>
          <p:nvPr/>
        </p:nvSpPr>
        <p:spPr>
          <a:xfrm>
            <a:off x="0" y="5958143"/>
            <a:ext cx="12192000" cy="93165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EA213B-018B-4794-B593-33BDA0E25426}"/>
              </a:ext>
            </a:extLst>
          </p:cNvPr>
          <p:cNvSpPr txBox="1"/>
          <p:nvPr/>
        </p:nvSpPr>
        <p:spPr>
          <a:xfrm>
            <a:off x="16228" y="5591289"/>
            <a:ext cx="329474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Photo: USGS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7E973C7-1050-45BE-B0FB-AFE89F31E5CC}"/>
              </a:ext>
            </a:extLst>
          </p:cNvPr>
          <p:cNvSpPr txBox="1"/>
          <p:nvPr/>
        </p:nvSpPr>
        <p:spPr>
          <a:xfrm>
            <a:off x="-149187" y="455032"/>
            <a:ext cx="2952157" cy="553998"/>
          </a:xfrm>
          <a:prstGeom prst="rect">
            <a:avLst/>
          </a:prstGeom>
          <a:solidFill>
            <a:schemeClr val="accent2"/>
          </a:solidFill>
        </p:spPr>
        <p:txBody>
          <a:bodyPr wrap="square" lIns="274320" tIns="91440" rIns="91440" bIns="91440" rtlCol="0" anchor="t" anchorCtr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FirstNet in Action</a:t>
            </a:r>
          </a:p>
        </p:txBody>
      </p:sp>
      <p:pic>
        <p:nvPicPr>
          <p:cNvPr id="12" name="Picture 11" descr="FirstNet Authority Logo">
            <a:extLst>
              <a:ext uri="{FF2B5EF4-FFF2-40B4-BE49-F238E27FC236}">
                <a16:creationId xmlns:a16="http://schemas.microsoft.com/office/drawing/2014/main" id="{852CE5AA-DE5F-4052-8530-7C7CB18239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759" b="-6931"/>
          <a:stretch/>
        </p:blipFill>
        <p:spPr>
          <a:xfrm>
            <a:off x="5158942" y="6228916"/>
            <a:ext cx="1574800" cy="508986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DDE94752-B94E-44B8-BF1F-03889F012BF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13027" y="2496732"/>
            <a:ext cx="6408449" cy="323117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Insert quote, person, and title</a:t>
            </a:r>
          </a:p>
          <a:p>
            <a:pPr lvl="0"/>
            <a:endParaRPr lang="en-US" dirty="0"/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821B8D7A-8A37-4402-91BB-DEB0C2B6557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13028" y="1684297"/>
            <a:ext cx="4887882" cy="469963"/>
          </a:xfrm>
        </p:spPr>
        <p:txBody>
          <a:bodyPr anchor="ctr" anchorCtr="0"/>
          <a:lstStyle>
            <a:lvl1pPr marL="0" indent="0">
              <a:buNone/>
              <a:defRPr sz="1800" b="1" cap="all" baseline="0"/>
            </a:lvl1pPr>
          </a:lstStyle>
          <a:p>
            <a:pPr lvl="0"/>
            <a:r>
              <a:rPr lang="en-US" dirty="0"/>
              <a:t>City, State</a:t>
            </a:r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09C3E07C-EA4F-41EC-B917-8EE7019B2B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550538" y="1684297"/>
            <a:ext cx="1370937" cy="469963"/>
          </a:xfrm>
        </p:spPr>
        <p:txBody>
          <a:bodyPr anchor="ctr" anchorCtr="0">
            <a:normAutofit/>
          </a:bodyPr>
          <a:lstStyle>
            <a:lvl1pPr marL="0" indent="0" algn="r">
              <a:buNone/>
              <a:defRPr sz="1800"/>
            </a:lvl1pPr>
          </a:lstStyle>
          <a:p>
            <a:pPr lvl="0"/>
            <a:r>
              <a:rPr lang="en-US" dirty="0"/>
              <a:t>Year</a:t>
            </a:r>
          </a:p>
        </p:txBody>
      </p:sp>
      <p:sp>
        <p:nvSpPr>
          <p:cNvPr id="24" name="Title 23">
            <a:extLst>
              <a:ext uri="{FF2B5EF4-FFF2-40B4-BE49-F238E27FC236}">
                <a16:creationId xmlns:a16="http://schemas.microsoft.com/office/drawing/2014/main" id="{527FDAF5-FB39-457C-83AA-B5765244A5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10972" y="207180"/>
            <a:ext cx="8610504" cy="1147746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Success Story Title</a:t>
            </a:r>
          </a:p>
        </p:txBody>
      </p:sp>
      <p:sp>
        <p:nvSpPr>
          <p:cNvPr id="2" name="Rectangle 1" title="Decorative">
            <a:extLst>
              <a:ext uri="{FF2B5EF4-FFF2-40B4-BE49-F238E27FC236}">
                <a16:creationId xmlns:a16="http://schemas.microsoft.com/office/drawing/2014/main" id="{6D9740F7-9477-AFD3-9A88-BAA358E3725F}"/>
              </a:ext>
            </a:extLst>
          </p:cNvPr>
          <p:cNvSpPr/>
          <p:nvPr userDrawn="1"/>
        </p:nvSpPr>
        <p:spPr>
          <a:xfrm>
            <a:off x="5159375" y="1612597"/>
            <a:ext cx="7032622" cy="613362"/>
          </a:xfrm>
          <a:prstGeom prst="rect">
            <a:avLst/>
          </a:prstGeom>
          <a:solidFill>
            <a:srgbClr val="054570">
              <a:alpha val="10196"/>
            </a:srgb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Rectangle 3" title="Decorative">
            <a:extLst>
              <a:ext uri="{FF2B5EF4-FFF2-40B4-BE49-F238E27FC236}">
                <a16:creationId xmlns:a16="http://schemas.microsoft.com/office/drawing/2014/main" id="{EFF6D154-6B59-C5DC-2708-D95EFF61AC66}"/>
              </a:ext>
            </a:extLst>
          </p:cNvPr>
          <p:cNvSpPr/>
          <p:nvPr userDrawn="1"/>
        </p:nvSpPr>
        <p:spPr>
          <a:xfrm>
            <a:off x="0" y="0"/>
            <a:ext cx="12191999" cy="16067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 title="Decorative">
            <a:extLst>
              <a:ext uri="{FF2B5EF4-FFF2-40B4-BE49-F238E27FC236}">
                <a16:creationId xmlns:a16="http://schemas.microsoft.com/office/drawing/2014/main" id="{2978B1BE-9ACB-254E-338C-571B71402DF7}"/>
              </a:ext>
            </a:extLst>
          </p:cNvPr>
          <p:cNvSpPr/>
          <p:nvPr userDrawn="1"/>
        </p:nvSpPr>
        <p:spPr>
          <a:xfrm>
            <a:off x="0" y="5958143"/>
            <a:ext cx="12192000" cy="93165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7008DA-A248-C5E1-591A-D778FB29A5AB}"/>
              </a:ext>
            </a:extLst>
          </p:cNvPr>
          <p:cNvSpPr txBox="1"/>
          <p:nvPr userDrawn="1"/>
        </p:nvSpPr>
        <p:spPr>
          <a:xfrm>
            <a:off x="16228" y="5591289"/>
            <a:ext cx="329474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</a:rPr>
              <a:t>Photo: USGS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524490-116C-F0DA-63CB-933CF9F5F625}"/>
              </a:ext>
            </a:extLst>
          </p:cNvPr>
          <p:cNvSpPr txBox="1"/>
          <p:nvPr userDrawn="1"/>
        </p:nvSpPr>
        <p:spPr>
          <a:xfrm>
            <a:off x="-149187" y="455032"/>
            <a:ext cx="2952157" cy="553998"/>
          </a:xfrm>
          <a:prstGeom prst="rect">
            <a:avLst/>
          </a:prstGeom>
          <a:solidFill>
            <a:schemeClr val="accent2"/>
          </a:solidFill>
        </p:spPr>
        <p:txBody>
          <a:bodyPr wrap="square" lIns="274320" tIns="91440" rIns="91440" bIns="91440" rtlCol="0" anchor="t" anchorCtr="0"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FirstNet in Action</a:t>
            </a:r>
          </a:p>
        </p:txBody>
      </p:sp>
      <p:pic>
        <p:nvPicPr>
          <p:cNvPr id="9" name="Picture 8" descr="FirstNet Authority Logo">
            <a:extLst>
              <a:ext uri="{FF2B5EF4-FFF2-40B4-BE49-F238E27FC236}">
                <a16:creationId xmlns:a16="http://schemas.microsoft.com/office/drawing/2014/main" id="{608EBC0E-B956-9EA0-622B-A7D3E9E097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759" b="-6931"/>
          <a:stretch/>
        </p:blipFill>
        <p:spPr>
          <a:xfrm>
            <a:off x="5158942" y="6228916"/>
            <a:ext cx="1574800" cy="5089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75799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3BF6B-CD00-164A-A60F-342D70665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234" y="207180"/>
            <a:ext cx="10013297" cy="45159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3BCC64-7528-4252-93D3-1F602F9E77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097280"/>
            <a:ext cx="10561320" cy="5029200"/>
          </a:xfrm>
        </p:spPr>
        <p:txBody>
          <a:bodyPr/>
          <a:lstStyle>
            <a:lvl1pPr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B1E38B5-B187-4411-8F4F-4725E6F316A9}"/>
              </a:ext>
            </a:extLst>
          </p:cNvPr>
          <p:cNvSpPr txBox="1"/>
          <p:nvPr/>
        </p:nvSpPr>
        <p:spPr>
          <a:xfrm>
            <a:off x="8842248" y="6392504"/>
            <a:ext cx="3182112" cy="18466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i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Public availability to be determined under 47 U.S.C. 1426(d) and other applicable laws.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D4789EFB-B1FC-402D-942B-13FB395364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90581" y="6570930"/>
            <a:ext cx="8133779" cy="178718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600" i="1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</a:lstStyle>
          <a:p>
            <a:pPr lvl="0"/>
            <a:r>
              <a:rPr lang="en-US" dirty="0"/>
              <a:t>If applicable, insert FAR and other administrative document markings.</a:t>
            </a:r>
          </a:p>
        </p:txBody>
      </p:sp>
    </p:spTree>
    <p:extLst>
      <p:ext uri="{BB962C8B-B14F-4D97-AF65-F5344CB8AC3E}">
        <p14:creationId xmlns:p14="http://schemas.microsoft.com/office/powerpoint/2010/main" val="9714771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7AED35-1D3A-42A3-8D37-5B1B90E1DCB1}"/>
              </a:ext>
            </a:extLst>
          </p:cNvPr>
          <p:cNvSpPr txBox="1"/>
          <p:nvPr/>
        </p:nvSpPr>
        <p:spPr>
          <a:xfrm>
            <a:off x="8842248" y="6392504"/>
            <a:ext cx="3182112" cy="18466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i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Public availability to be determined under 47 U.S.C. 1426(d) and other applicable laws.</a:t>
            </a:r>
          </a:p>
        </p:txBody>
      </p:sp>
      <p:sp>
        <p:nvSpPr>
          <p:cNvPr id="8" name="Text Placeholder 25">
            <a:extLst>
              <a:ext uri="{FF2B5EF4-FFF2-40B4-BE49-F238E27FC236}">
                <a16:creationId xmlns:a16="http://schemas.microsoft.com/office/drawing/2014/main" id="{34CD7276-6AEE-4856-85F7-FF0AFEB59D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90581" y="6570930"/>
            <a:ext cx="8133779" cy="178718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600" i="1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</a:lstStyle>
          <a:p>
            <a:pPr lvl="0"/>
            <a:r>
              <a:rPr lang="en-US" dirty="0"/>
              <a:t>If applicable, insert FAR and other administrative document markings.</a:t>
            </a:r>
          </a:p>
        </p:txBody>
      </p:sp>
    </p:spTree>
    <p:extLst>
      <p:ext uri="{BB962C8B-B14F-4D97-AF65-F5344CB8AC3E}">
        <p14:creationId xmlns:p14="http://schemas.microsoft.com/office/powerpoint/2010/main" val="14889517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Column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8E6E98A-4579-4556-BA68-86E9A8D838F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914400" y="1097280"/>
            <a:ext cx="5181600" cy="4783588"/>
          </a:xfrm>
        </p:spPr>
        <p:txBody>
          <a:bodyPr lIns="0" tIns="0" rIns="0" bIns="0">
            <a:no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 sz="2000" baseline="0"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 sz="1800" baseline="0"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 sz="1600" baseline="0"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 level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60473316-FF75-4F68-9230-2F23FFDEA65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097280"/>
            <a:ext cx="5181600" cy="4783588"/>
          </a:xfrm>
        </p:spPr>
        <p:txBody>
          <a:bodyPr lIns="0" tIns="0" rIns="0" bIns="0">
            <a:no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 sz="2000" baseline="0"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 sz="1800" baseline="0"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 sz="1600" baseline="0"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 level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DF22482-8862-401C-9F6E-30DF003537A3}"/>
              </a:ext>
            </a:extLst>
          </p:cNvPr>
          <p:cNvSpPr txBox="1"/>
          <p:nvPr/>
        </p:nvSpPr>
        <p:spPr>
          <a:xfrm>
            <a:off x="8842248" y="6392504"/>
            <a:ext cx="3182112" cy="18466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i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Public availability to be determined under 47 U.S.C. 1426(d) and other applicable laws.</a:t>
            </a:r>
          </a:p>
        </p:txBody>
      </p:sp>
      <p:sp>
        <p:nvSpPr>
          <p:cNvPr id="10" name="Text Placeholder 25">
            <a:extLst>
              <a:ext uri="{FF2B5EF4-FFF2-40B4-BE49-F238E27FC236}">
                <a16:creationId xmlns:a16="http://schemas.microsoft.com/office/drawing/2014/main" id="{22F3FD16-B2DE-4AAD-8547-8B3CF60DCE7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90581" y="6570930"/>
            <a:ext cx="8133779" cy="178718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600" i="1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</a:lstStyle>
          <a:p>
            <a:pPr lvl="0"/>
            <a:r>
              <a:rPr lang="en-US" dirty="0"/>
              <a:t>If applicable, insert FAR and other administrative document markings.</a:t>
            </a:r>
          </a:p>
        </p:txBody>
      </p:sp>
    </p:spTree>
    <p:extLst>
      <p:ext uri="{BB962C8B-B14F-4D97-AF65-F5344CB8AC3E}">
        <p14:creationId xmlns:p14="http://schemas.microsoft.com/office/powerpoint/2010/main" val="32142932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FD6C9AD-D800-6046-A7D9-EC609237F81C}"/>
              </a:ext>
            </a:extLst>
          </p:cNvPr>
          <p:cNvSpPr/>
          <p:nvPr/>
        </p:nvSpPr>
        <p:spPr>
          <a:xfrm>
            <a:off x="6676844" y="0"/>
            <a:ext cx="551515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6D7D43-730D-D94A-ABEA-BDC0AA8865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676844" y="0"/>
            <a:ext cx="5515156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6D8B102E-F820-E341-B967-09D0D3C651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0200" y="6105166"/>
            <a:ext cx="1572768" cy="54565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5827EB-FE28-8C42-8E79-9EE21F3B1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033" y="210312"/>
            <a:ext cx="5761996" cy="448056"/>
          </a:xfrm>
        </p:spPr>
        <p:txBody>
          <a:bodyPr anchor="ctr" anchorCtr="0">
            <a:normAutofit/>
          </a:bodyPr>
          <a:lstStyle>
            <a:lvl1pPr>
              <a:defRPr sz="24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81D5EF-2FD3-2345-A57D-4C558757A5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14400" y="1097280"/>
            <a:ext cx="5270740" cy="4550551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1722AFE-0090-1450-0488-26F0DE40CC89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B0D2CAAB-AA79-7AEA-A3CD-7603410C9C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0200" y="6105166"/>
            <a:ext cx="1572768" cy="545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8829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87E4C1-5EE3-4CD0-8FD3-ACC461E10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73C92796-084D-447A-B11C-3E30ED51E6D0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2852658" y="970019"/>
            <a:ext cx="7546564" cy="4244942"/>
          </a:xfrm>
        </p:spPr>
        <p:txBody>
          <a:bodyPr/>
          <a:lstStyle/>
          <a:p>
            <a:r>
              <a:rPr lang="en-US"/>
              <a:t>Click icon to add media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3B98B4-0846-4628-8B49-30D8FB667FF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15432" y="5599326"/>
            <a:ext cx="7583790" cy="619217"/>
          </a:xfrm>
        </p:spPr>
        <p:txBody>
          <a:bodyPr>
            <a:noAutofit/>
          </a:bodyPr>
          <a:lstStyle>
            <a:lvl1pPr marL="0" indent="0" algn="r">
              <a:buNone/>
              <a:defRPr sz="1600" i="1"/>
            </a:lvl1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Video description, featured guests, or key quote.</a:t>
            </a:r>
          </a:p>
        </p:txBody>
      </p:sp>
      <p:pic>
        <p:nvPicPr>
          <p:cNvPr id="6" name="Picture 5" descr="Icon of a camera playing a video">
            <a:extLst>
              <a:ext uri="{FF2B5EF4-FFF2-40B4-BE49-F238E27FC236}">
                <a16:creationId xmlns:a16="http://schemas.microsoft.com/office/drawing/2014/main" id="{15F0F9B6-A0F0-4BA2-8EA3-C305304855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314" y="970087"/>
            <a:ext cx="2160927" cy="4244874"/>
          </a:xfrm>
          <a:prstGeom prst="rect">
            <a:avLst/>
          </a:prstGeom>
        </p:spPr>
      </p:pic>
      <p:pic>
        <p:nvPicPr>
          <p:cNvPr id="3" name="Picture 2" descr="Icon of a camera playing a video">
            <a:extLst>
              <a:ext uri="{FF2B5EF4-FFF2-40B4-BE49-F238E27FC236}">
                <a16:creationId xmlns:a16="http://schemas.microsoft.com/office/drawing/2014/main" id="{6954A977-3E6A-A29D-A174-9FAB01798F6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314" y="970087"/>
            <a:ext cx="2160927" cy="4244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500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E5759AD-9D99-4359-9B5E-0F495E74A492}"/>
              </a:ext>
            </a:extLst>
          </p:cNvPr>
          <p:cNvSpPr/>
          <p:nvPr/>
        </p:nvSpPr>
        <p:spPr>
          <a:xfrm>
            <a:off x="0" y="189779"/>
            <a:ext cx="12192000" cy="64847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E938F22-3C97-4CCC-BB7A-02103387CDFB}"/>
              </a:ext>
            </a:extLst>
          </p:cNvPr>
          <p:cNvSpPr/>
          <p:nvPr/>
        </p:nvSpPr>
        <p:spPr>
          <a:xfrm>
            <a:off x="0" y="6098877"/>
            <a:ext cx="3234906" cy="759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F6B136EA-999D-4C05-89F6-4D0D29CE91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1365" y="3647070"/>
            <a:ext cx="8438903" cy="538722"/>
          </a:xfrm>
        </p:spPr>
        <p:txBody>
          <a:bodyPr lIns="0">
            <a:noAutofit/>
          </a:bodyPr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337" indent="0" algn="ctr">
              <a:buNone/>
              <a:defRPr sz="2001"/>
            </a:lvl2pPr>
            <a:lvl3pPr marL="914674" indent="0" algn="ctr">
              <a:buNone/>
              <a:defRPr sz="1801"/>
            </a:lvl3pPr>
            <a:lvl4pPr marL="1372011" indent="0" algn="ctr">
              <a:buNone/>
              <a:defRPr sz="1600"/>
            </a:lvl4pPr>
            <a:lvl5pPr marL="1829349" indent="0" algn="ctr">
              <a:buNone/>
              <a:defRPr sz="1600"/>
            </a:lvl5pPr>
            <a:lvl6pPr marL="2286686" indent="0" algn="ctr">
              <a:buNone/>
              <a:defRPr sz="1600"/>
            </a:lvl6pPr>
            <a:lvl7pPr marL="2744023" indent="0" algn="ctr">
              <a:buNone/>
              <a:defRPr sz="1600"/>
            </a:lvl7pPr>
            <a:lvl8pPr marL="3201360" indent="0" algn="ctr">
              <a:buNone/>
              <a:defRPr sz="1600"/>
            </a:lvl8pPr>
            <a:lvl9pPr marL="3658697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2AEEAFE6-B0D6-493A-BF0D-E55C1D883D9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1364" y="4412071"/>
            <a:ext cx="5018812" cy="387508"/>
          </a:xfrm>
        </p:spPr>
        <p:txBody>
          <a:bodyPr lIns="0">
            <a:noAutofit/>
          </a:bodyPr>
          <a:lstStyle>
            <a:lvl1pPr marL="0" indent="0">
              <a:buNone/>
              <a:defRPr sz="200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Presenter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42E590BC-6DBA-4D47-8668-2CD8E869C6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21362" y="5672145"/>
            <a:ext cx="2052555" cy="335116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February 28, 2020</a:t>
            </a:r>
          </a:p>
        </p:txBody>
      </p:sp>
      <p:sp>
        <p:nvSpPr>
          <p:cNvPr id="9" name="Text Placeholder 19">
            <a:extLst>
              <a:ext uri="{FF2B5EF4-FFF2-40B4-BE49-F238E27FC236}">
                <a16:creationId xmlns:a16="http://schemas.microsoft.com/office/drawing/2014/main" id="{10839F47-95FF-43C4-9BEF-6F84A6E793E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21362" y="4834340"/>
            <a:ext cx="5018812" cy="346075"/>
          </a:xfrm>
        </p:spPr>
        <p:txBody>
          <a:bodyPr lIns="0">
            <a:noAutofit/>
          </a:bodyPr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Presenter Title</a:t>
            </a:r>
          </a:p>
        </p:txBody>
      </p:sp>
      <p:pic>
        <p:nvPicPr>
          <p:cNvPr id="10" name="Picture 9" descr="FirstNet Authority logo">
            <a:extLst>
              <a:ext uri="{FF2B5EF4-FFF2-40B4-BE49-F238E27FC236}">
                <a16:creationId xmlns:a16="http://schemas.microsoft.com/office/drawing/2014/main" id="{3C308A01-86BA-49C7-93E9-1002BA5E1F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27" y="699468"/>
            <a:ext cx="4846461" cy="1505252"/>
          </a:xfrm>
          <a:prstGeom prst="rect">
            <a:avLst/>
          </a:prstGeom>
        </p:spPr>
      </p:pic>
      <p:pic>
        <p:nvPicPr>
          <p:cNvPr id="11" name="Picture 10" descr="Emergency manager looks at a map displaying real time data powered by FirstNet ">
            <a:extLst>
              <a:ext uri="{FF2B5EF4-FFF2-40B4-BE49-F238E27FC236}">
                <a16:creationId xmlns:a16="http://schemas.microsoft.com/office/drawing/2014/main" id="{42254F26-4C20-42A9-B2EF-71812E6F5A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8800" y="1253"/>
            <a:ext cx="1945107" cy="1659061"/>
          </a:xfrm>
          <a:prstGeom prst="rect">
            <a:avLst/>
          </a:prstGeom>
        </p:spPr>
      </p:pic>
      <p:pic>
        <p:nvPicPr>
          <p:cNvPr id="12" name="Picture 11" descr="Dispatcher speaks into a headset while consulting screens in front of her">
            <a:extLst>
              <a:ext uri="{FF2B5EF4-FFF2-40B4-BE49-F238E27FC236}">
                <a16:creationId xmlns:a16="http://schemas.microsoft.com/office/drawing/2014/main" id="{96BE62AD-3C43-4396-938C-D647DD2F65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8800" y="3470244"/>
            <a:ext cx="1945106" cy="1659061"/>
          </a:xfrm>
          <a:prstGeom prst="rect">
            <a:avLst/>
          </a:prstGeom>
        </p:spPr>
      </p:pic>
      <p:pic>
        <p:nvPicPr>
          <p:cNvPr id="13" name="Picture 12" descr="Firefighter speaks into a phone using FirstNet">
            <a:extLst>
              <a:ext uri="{FF2B5EF4-FFF2-40B4-BE49-F238E27FC236}">
                <a16:creationId xmlns:a16="http://schemas.microsoft.com/office/drawing/2014/main" id="{6835679F-C860-4792-A890-BFF931B776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48800" y="1735749"/>
            <a:ext cx="1945106" cy="1659061"/>
          </a:xfrm>
          <a:prstGeom prst="rect">
            <a:avLst/>
          </a:prstGeom>
        </p:spPr>
      </p:pic>
      <p:pic>
        <p:nvPicPr>
          <p:cNvPr id="14" name="Picture 13" descr="FirstNet cell tower in a rural area">
            <a:extLst>
              <a:ext uri="{FF2B5EF4-FFF2-40B4-BE49-F238E27FC236}">
                <a16:creationId xmlns:a16="http://schemas.microsoft.com/office/drawing/2014/main" id="{1C25183F-CB76-40FC-A926-2E1D75DAFE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48800" y="5204740"/>
            <a:ext cx="1943103" cy="1657353"/>
          </a:xfrm>
          <a:prstGeom prst="rect">
            <a:avLst/>
          </a:prstGeom>
        </p:spPr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66509FDA-5FDE-4B72-90AF-5D84D12321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1363" y="3044952"/>
            <a:ext cx="8438904" cy="451598"/>
          </a:xfrm>
        </p:spPr>
        <p:txBody>
          <a:bodyPr/>
          <a:lstStyle>
            <a:lvl1pPr>
              <a:defRPr lang="en-US" sz="3000" b="1" i="0" kern="1200" spc="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82313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01A4B8B-6106-FA43-B742-7A3B14A31917}"/>
              </a:ext>
            </a:extLst>
          </p:cNvPr>
          <p:cNvSpPr/>
          <p:nvPr/>
        </p:nvSpPr>
        <p:spPr>
          <a:xfrm>
            <a:off x="0" y="207180"/>
            <a:ext cx="12192000" cy="60383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5533B7F-8DFA-1D49-B9B7-822670798000}"/>
              </a:ext>
            </a:extLst>
          </p:cNvPr>
          <p:cNvSpPr/>
          <p:nvPr/>
        </p:nvSpPr>
        <p:spPr>
          <a:xfrm>
            <a:off x="122698" y="6369869"/>
            <a:ext cx="365116" cy="3651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C4AB349-0845-1D43-A95A-F96EAEA78DCB}"/>
              </a:ext>
            </a:extLst>
          </p:cNvPr>
          <p:cNvSpPr txBox="1">
            <a:spLocks/>
          </p:cNvSpPr>
          <p:nvPr/>
        </p:nvSpPr>
        <p:spPr>
          <a:xfrm>
            <a:off x="122698" y="6343734"/>
            <a:ext cx="374396" cy="3912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FF566E0-8D1B-7246-95FC-4B4609CB277E}" type="slidenum">
              <a:rPr lang="en-US" sz="1000" baseline="0" smtClean="0">
                <a:solidFill>
                  <a:schemeClr val="bg1"/>
                </a:solidFill>
              </a:rPr>
              <a:pPr/>
              <a:t>‹#›</a:t>
            </a:fld>
            <a:endParaRPr lang="en-US" sz="1000" baseline="0" dirty="0">
              <a:solidFill>
                <a:schemeClr val="bg1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97A2B5D-CDAA-4FB9-A03D-8100499611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71CE95B-5C23-4801-956A-2A7BBFAB18E5}"/>
              </a:ext>
            </a:extLst>
          </p:cNvPr>
          <p:cNvSpPr/>
          <p:nvPr/>
        </p:nvSpPr>
        <p:spPr>
          <a:xfrm>
            <a:off x="487814" y="6245525"/>
            <a:ext cx="11704185" cy="6124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F0B4833-6BBA-A7D0-B0EC-F08158790B3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EA28993-C610-7DC8-935C-206E1A7A9D51}"/>
              </a:ext>
            </a:extLst>
          </p:cNvPr>
          <p:cNvSpPr/>
          <p:nvPr userDrawn="1"/>
        </p:nvSpPr>
        <p:spPr>
          <a:xfrm>
            <a:off x="122698" y="6369869"/>
            <a:ext cx="365116" cy="3651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DED99BD-E1BA-60C2-9098-B95E3C65FB8E}"/>
              </a:ext>
            </a:extLst>
          </p:cNvPr>
          <p:cNvSpPr txBox="1">
            <a:spLocks/>
          </p:cNvSpPr>
          <p:nvPr userDrawn="1"/>
        </p:nvSpPr>
        <p:spPr>
          <a:xfrm>
            <a:off x="122698" y="6343734"/>
            <a:ext cx="374396" cy="3912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FF566E0-8D1B-7246-95FC-4B4609CB277E}" type="slidenum">
              <a:rPr lang="en-US" sz="1000" baseline="0" smtClean="0">
                <a:solidFill>
                  <a:schemeClr val="bg1"/>
                </a:solidFill>
              </a:rPr>
              <a:pPr/>
              <a:t>‹#›</a:t>
            </a:fld>
            <a:endParaRPr lang="en-US" sz="1000" baseline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4278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over Page_10y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FEFBE1FB-04B2-4820-98D6-730AB56D5447}"/>
              </a:ext>
            </a:extLst>
          </p:cNvPr>
          <p:cNvSpPr/>
          <p:nvPr/>
        </p:nvSpPr>
        <p:spPr>
          <a:xfrm>
            <a:off x="4334608" y="0"/>
            <a:ext cx="787611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917443" y="3129138"/>
            <a:ext cx="6820007" cy="538722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000" b="1" i="0" spc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17442" y="3698345"/>
            <a:ext cx="6820007" cy="538722"/>
          </a:xfrm>
        </p:spPr>
        <p:txBody>
          <a:bodyPr lIns="0"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337" indent="0" algn="ctr">
              <a:buNone/>
              <a:defRPr sz="2001"/>
            </a:lvl2pPr>
            <a:lvl3pPr marL="914674" indent="0" algn="ctr">
              <a:buNone/>
              <a:defRPr sz="1801"/>
            </a:lvl3pPr>
            <a:lvl4pPr marL="1372011" indent="0" algn="ctr">
              <a:buNone/>
              <a:defRPr sz="1600"/>
            </a:lvl4pPr>
            <a:lvl5pPr marL="1829349" indent="0" algn="ctr">
              <a:buNone/>
              <a:defRPr sz="1600"/>
            </a:lvl5pPr>
            <a:lvl6pPr marL="2286686" indent="0" algn="ctr">
              <a:buNone/>
              <a:defRPr sz="1600"/>
            </a:lvl6pPr>
            <a:lvl7pPr marL="2744023" indent="0" algn="ctr">
              <a:buNone/>
              <a:defRPr sz="1600"/>
            </a:lvl7pPr>
            <a:lvl8pPr marL="3201360" indent="0" algn="ctr">
              <a:buNone/>
              <a:defRPr sz="1600"/>
            </a:lvl8pPr>
            <a:lvl9pPr marL="3658697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4917441" y="4463346"/>
            <a:ext cx="5018812" cy="387508"/>
          </a:xfrm>
        </p:spPr>
        <p:txBody>
          <a:bodyPr lIns="0">
            <a:noAutofit/>
          </a:bodyPr>
          <a:lstStyle>
            <a:lvl1pPr marL="0" indent="0">
              <a:buNone/>
              <a:defRPr sz="200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Presenter</a:t>
            </a:r>
          </a:p>
        </p:txBody>
      </p:sp>
      <p:sp>
        <p:nvSpPr>
          <p:cNvPr id="18" name="Date Placeholder 3"/>
          <p:cNvSpPr>
            <a:spLocks noGrp="1"/>
          </p:cNvSpPr>
          <p:nvPr>
            <p:ph type="dt" sz="half" idx="2"/>
          </p:nvPr>
        </p:nvSpPr>
        <p:spPr>
          <a:xfrm>
            <a:off x="4917439" y="5723420"/>
            <a:ext cx="2052555" cy="335116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6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February 28, 2020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1" hasCustomPrompt="1"/>
          </p:nvPr>
        </p:nvSpPr>
        <p:spPr>
          <a:xfrm>
            <a:off x="4917439" y="4885615"/>
            <a:ext cx="5018812" cy="346075"/>
          </a:xfrm>
        </p:spPr>
        <p:txBody>
          <a:bodyPr lIns="0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Presenter Title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CF84B87-70A7-47B0-B93E-912CADB0DC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550" y="3129138"/>
            <a:ext cx="3405273" cy="599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3171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5952">
          <p15:clr>
            <a:srgbClr val="FBAE40"/>
          </p15:clr>
        </p15:guide>
        <p15:guide id="4" pos="7176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7816E57-C488-4C91-B37D-FD1CA35D88B3}"/>
              </a:ext>
            </a:extLst>
          </p:cNvPr>
          <p:cNvSpPr/>
          <p:nvPr/>
        </p:nvSpPr>
        <p:spPr>
          <a:xfrm>
            <a:off x="0" y="189779"/>
            <a:ext cx="12192000" cy="64847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821FA70-C993-48E5-98D7-045F7DCF3FE0}"/>
              </a:ext>
            </a:extLst>
          </p:cNvPr>
          <p:cNvSpPr/>
          <p:nvPr/>
        </p:nvSpPr>
        <p:spPr>
          <a:xfrm>
            <a:off x="0" y="6098877"/>
            <a:ext cx="3234906" cy="759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9959C8-6621-BA47-9BFB-E38D7F68E2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19250" y="3075107"/>
            <a:ext cx="8953500" cy="1365466"/>
          </a:xfrm>
        </p:spPr>
        <p:txBody>
          <a:bodyPr tIns="0" rIns="0" bIns="0" anchor="ctr" anchorCtr="0">
            <a:normAutofit/>
          </a:bodyPr>
          <a:lstStyle>
            <a:lvl1pPr algn="ctr">
              <a:lnSpc>
                <a:spcPct val="100000"/>
              </a:lnSpc>
              <a:defRPr sz="4800" b="0" i="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B1436C7-493F-5C4E-9FAB-C14601A864D8}"/>
              </a:ext>
            </a:extLst>
          </p:cNvPr>
          <p:cNvCxnSpPr>
            <a:cxnSpLocks/>
          </p:cNvCxnSpPr>
          <p:nvPr/>
        </p:nvCxnSpPr>
        <p:spPr>
          <a:xfrm>
            <a:off x="1619250" y="3054130"/>
            <a:ext cx="8953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EAD08A1-A2B6-5546-9B7B-833ECACA7F28}"/>
              </a:ext>
            </a:extLst>
          </p:cNvPr>
          <p:cNvCxnSpPr>
            <a:cxnSpLocks/>
          </p:cNvCxnSpPr>
          <p:nvPr/>
        </p:nvCxnSpPr>
        <p:spPr>
          <a:xfrm flipV="1">
            <a:off x="1619250" y="4508474"/>
            <a:ext cx="8953500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DFBCAA32-4260-46D1-8AD8-79978611C6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9208" y="1454345"/>
            <a:ext cx="5053584" cy="890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7936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_Blu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536DF4F-9D18-4A60-A06C-363C223CE7BC}"/>
              </a:ext>
            </a:extLst>
          </p:cNvPr>
          <p:cNvSpPr/>
          <p:nvPr/>
        </p:nvSpPr>
        <p:spPr>
          <a:xfrm>
            <a:off x="0" y="6281158"/>
            <a:ext cx="12192000" cy="5768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C3BF6B-CD00-164A-A60F-342D70665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3BCC64-7528-4252-93D3-1F602F9E77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110" y="1097280"/>
            <a:ext cx="10988610" cy="5029200"/>
          </a:xfrm>
        </p:spPr>
        <p:txBody>
          <a:bodyPr/>
          <a:lstStyle>
            <a:lvl1pPr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47718E-3117-4985-A950-04DBCE782341}"/>
              </a:ext>
            </a:extLst>
          </p:cNvPr>
          <p:cNvSpPr txBox="1"/>
          <p:nvPr/>
        </p:nvSpPr>
        <p:spPr>
          <a:xfrm>
            <a:off x="1580973" y="6431080"/>
            <a:ext cx="43583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RESPONDER NETWORK AUTHORITY TEN YEARS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4C87C6-AC83-4813-9EE5-9B3D1A3622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235" y="6418765"/>
            <a:ext cx="1322738" cy="30162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7C7C23A-3D80-4137-8D45-DF519F077E0F}"/>
              </a:ext>
            </a:extLst>
          </p:cNvPr>
          <p:cNvSpPr/>
          <p:nvPr/>
        </p:nvSpPr>
        <p:spPr>
          <a:xfrm>
            <a:off x="10041308" y="6418765"/>
            <a:ext cx="2075015" cy="3380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65E10D5-FE61-4CA0-86FA-C91C5A7FDEAE}"/>
              </a:ext>
            </a:extLst>
          </p:cNvPr>
          <p:cNvSpPr/>
          <p:nvPr/>
        </p:nvSpPr>
        <p:spPr>
          <a:xfrm>
            <a:off x="11622281" y="6431080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C7191EA4-24DD-48CD-8FDE-68AB10E42AE5}" type="slidenum">
              <a:rPr lang="en-US" sz="1200" baseline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4225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_BlueBar_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536DF4F-9D18-4A60-A06C-363C223CE7BC}"/>
              </a:ext>
            </a:extLst>
          </p:cNvPr>
          <p:cNvSpPr/>
          <p:nvPr/>
        </p:nvSpPr>
        <p:spPr>
          <a:xfrm>
            <a:off x="0" y="6281158"/>
            <a:ext cx="12192000" cy="5768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C3BF6B-CD00-164A-A60F-342D70665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3BCC64-7528-4252-93D3-1F602F9E77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110" y="1097280"/>
            <a:ext cx="10988610" cy="5029200"/>
          </a:xfrm>
        </p:spPr>
        <p:txBody>
          <a:bodyPr/>
          <a:lstStyle>
            <a:lvl1pPr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47718E-3117-4985-A950-04DBCE782341}"/>
              </a:ext>
            </a:extLst>
          </p:cNvPr>
          <p:cNvSpPr txBox="1"/>
          <p:nvPr/>
        </p:nvSpPr>
        <p:spPr>
          <a:xfrm>
            <a:off x="1580973" y="6431080"/>
            <a:ext cx="43583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 YEARS OF THE FIRSTNET AUTHORITY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4C87C6-AC83-4813-9EE5-9B3D1A3622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235" y="6418765"/>
            <a:ext cx="1322738" cy="30162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7C7C23A-3D80-4137-8D45-DF519F077E0F}"/>
              </a:ext>
            </a:extLst>
          </p:cNvPr>
          <p:cNvSpPr/>
          <p:nvPr/>
        </p:nvSpPr>
        <p:spPr>
          <a:xfrm>
            <a:off x="10041308" y="6418765"/>
            <a:ext cx="2075015" cy="3380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65E10D5-FE61-4CA0-86FA-C91C5A7FDEAE}"/>
              </a:ext>
            </a:extLst>
          </p:cNvPr>
          <p:cNvSpPr/>
          <p:nvPr/>
        </p:nvSpPr>
        <p:spPr>
          <a:xfrm>
            <a:off x="11622281" y="6431080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C7191EA4-24DD-48CD-8FDE-68AB10E42AE5}" type="slidenum">
              <a:rPr lang="en-US" sz="1200" baseline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929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_Blue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316DE7B-57C6-4F6B-9FAA-8A7265336E43}"/>
              </a:ext>
            </a:extLst>
          </p:cNvPr>
          <p:cNvSpPr/>
          <p:nvPr/>
        </p:nvSpPr>
        <p:spPr>
          <a:xfrm>
            <a:off x="0" y="6281158"/>
            <a:ext cx="12192000" cy="5768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36DF4F-9D18-4A60-A06C-363C223CE7BC}"/>
              </a:ext>
            </a:extLst>
          </p:cNvPr>
          <p:cNvSpPr/>
          <p:nvPr/>
        </p:nvSpPr>
        <p:spPr>
          <a:xfrm>
            <a:off x="0" y="0"/>
            <a:ext cx="12192000" cy="62811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C3BF6B-CD00-164A-A60F-342D70665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3BCC64-7528-4252-93D3-1F602F9E77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110" y="1097280"/>
            <a:ext cx="9784421" cy="4696769"/>
          </a:xfrm>
        </p:spPr>
        <p:txBody>
          <a:bodyPr/>
          <a:lstStyle>
            <a:lvl1pPr>
              <a:spcAft>
                <a:spcPts val="600"/>
              </a:spcAft>
              <a:buClr>
                <a:schemeClr val="accent4"/>
              </a:buClr>
              <a:defRPr>
                <a:solidFill>
                  <a:schemeClr val="bg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bg1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bg1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bg1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47718E-3117-4985-A950-04DBCE782341}"/>
              </a:ext>
            </a:extLst>
          </p:cNvPr>
          <p:cNvSpPr txBox="1"/>
          <p:nvPr/>
        </p:nvSpPr>
        <p:spPr>
          <a:xfrm>
            <a:off x="258234" y="6431079"/>
            <a:ext cx="43583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RESPONDER NETWORK AUTHORITY TEN YEARS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7C7C23A-3D80-4137-8D45-DF519F077E0F}"/>
              </a:ext>
            </a:extLst>
          </p:cNvPr>
          <p:cNvSpPr/>
          <p:nvPr/>
        </p:nvSpPr>
        <p:spPr>
          <a:xfrm>
            <a:off x="10041308" y="6418765"/>
            <a:ext cx="2075015" cy="3380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65E10D5-FE61-4CA0-86FA-C91C5A7FDEAE}"/>
              </a:ext>
            </a:extLst>
          </p:cNvPr>
          <p:cNvSpPr/>
          <p:nvPr/>
        </p:nvSpPr>
        <p:spPr>
          <a:xfrm>
            <a:off x="11622281" y="6431080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C7191EA4-24DD-48CD-8FDE-68AB10E42AE5}" type="slidenum">
              <a:rPr lang="en-US" sz="1200" b="0" baseline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b="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8F2B06-774B-4A3C-AA85-F39C4F172F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5887" y="207180"/>
            <a:ext cx="1383795" cy="1377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5889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_BlueBack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536DF4F-9D18-4A60-A06C-363C223CE7BC}"/>
              </a:ext>
            </a:extLst>
          </p:cNvPr>
          <p:cNvSpPr/>
          <p:nvPr/>
        </p:nvSpPr>
        <p:spPr>
          <a:xfrm>
            <a:off x="0" y="0"/>
            <a:ext cx="1221072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C3BF6B-CD00-164A-A60F-342D70665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3BCC64-7528-4252-93D3-1F602F9E77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110" y="1097280"/>
            <a:ext cx="10187919" cy="5171563"/>
          </a:xfrm>
        </p:spPr>
        <p:txBody>
          <a:bodyPr/>
          <a:lstStyle>
            <a:lvl1pPr>
              <a:spcAft>
                <a:spcPts val="600"/>
              </a:spcAft>
              <a:buClr>
                <a:schemeClr val="accent4"/>
              </a:buClr>
              <a:defRPr>
                <a:solidFill>
                  <a:schemeClr val="bg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bg1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bg1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bg1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47718E-3117-4985-A950-04DBCE782341}"/>
              </a:ext>
            </a:extLst>
          </p:cNvPr>
          <p:cNvSpPr txBox="1"/>
          <p:nvPr/>
        </p:nvSpPr>
        <p:spPr>
          <a:xfrm>
            <a:off x="258234" y="6431079"/>
            <a:ext cx="43583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RESPONDER NETWORK AUTHORITY TEN YEARS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7C7C23A-3D80-4137-8D45-DF519F077E0F}"/>
              </a:ext>
            </a:extLst>
          </p:cNvPr>
          <p:cNvSpPr/>
          <p:nvPr/>
        </p:nvSpPr>
        <p:spPr>
          <a:xfrm>
            <a:off x="10041308" y="6418765"/>
            <a:ext cx="2075015" cy="3380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33BE2FA-393E-4196-8009-7284F3E98129}"/>
              </a:ext>
            </a:extLst>
          </p:cNvPr>
          <p:cNvGrpSpPr/>
          <p:nvPr/>
        </p:nvGrpSpPr>
        <p:grpSpPr>
          <a:xfrm>
            <a:off x="11065170" y="-59486"/>
            <a:ext cx="1154102" cy="6976937"/>
            <a:chOff x="11065170" y="-119308"/>
            <a:chExt cx="1154102" cy="697693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88F2B06-774B-4A3C-AA85-F39C4F172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67623" y="-119308"/>
              <a:ext cx="1135376" cy="1130374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B4D7BBC-A276-4249-AF40-B09A3E2DC2D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65170" y="1050005"/>
              <a:ext cx="1135376" cy="1130374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771D2C6-5142-43D4-BD29-464F7684B52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67623" y="2219318"/>
              <a:ext cx="1135376" cy="1130374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E757C0A1-C414-44E5-8AAE-833EAC19BAF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83896" y="3388631"/>
              <a:ext cx="1135376" cy="1130374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3721264A-E286-471B-ABA9-9616AB3990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83896" y="5727255"/>
              <a:ext cx="1135376" cy="1130374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37D87D5-5CE3-4B89-8C8E-FE1AC7E0D5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83895" y="4557944"/>
              <a:ext cx="1135376" cy="1130374"/>
            </a:xfrm>
            <a:prstGeom prst="rect">
              <a:avLst/>
            </a:prstGeom>
          </p:spPr>
        </p:pic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A760190F-AB84-4349-874F-98C53F3B2528}"/>
              </a:ext>
            </a:extLst>
          </p:cNvPr>
          <p:cNvSpPr/>
          <p:nvPr/>
        </p:nvSpPr>
        <p:spPr>
          <a:xfrm>
            <a:off x="114892" y="6431080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C7191EA4-24DD-48CD-8FDE-68AB10E42AE5}" type="slidenum">
              <a:rPr lang="en-US" sz="1200" b="0" baseline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7778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_10YR_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3BF6B-CD00-164A-A60F-342D70665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3BCC64-7528-4252-93D3-1F602F9E77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110" y="1097280"/>
            <a:ext cx="10988610" cy="5029200"/>
          </a:xfrm>
        </p:spPr>
        <p:txBody>
          <a:bodyPr/>
          <a:lstStyle>
            <a:lvl1pPr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36DF4F-9D18-4A60-A06C-363C223CE7BC}"/>
              </a:ext>
            </a:extLst>
          </p:cNvPr>
          <p:cNvSpPr/>
          <p:nvPr/>
        </p:nvSpPr>
        <p:spPr>
          <a:xfrm>
            <a:off x="0" y="6281158"/>
            <a:ext cx="12192000" cy="57684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591623-D428-4A79-A92D-67C2B37630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18" y="6358071"/>
            <a:ext cx="368808" cy="368808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22557DF-6C94-4CD8-B859-5A6FF49EB1BA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4452359" y="6554624"/>
            <a:ext cx="73921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F47718E-3117-4985-A950-04DBCE782341}"/>
              </a:ext>
            </a:extLst>
          </p:cNvPr>
          <p:cNvSpPr txBox="1"/>
          <p:nvPr/>
        </p:nvSpPr>
        <p:spPr>
          <a:xfrm>
            <a:off x="491626" y="6423819"/>
            <a:ext cx="39607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RESPONDER NETWORK AUTHORITY TEN YEARS</a:t>
            </a:r>
          </a:p>
        </p:txBody>
      </p:sp>
    </p:spTree>
    <p:extLst>
      <p:ext uri="{BB962C8B-B14F-4D97-AF65-F5344CB8AC3E}">
        <p14:creationId xmlns:p14="http://schemas.microsoft.com/office/powerpoint/2010/main" val="341893957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_10YR_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3BF6B-CD00-164A-A60F-342D70665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3BCC64-7528-4252-93D3-1F602F9E77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110" y="1097280"/>
            <a:ext cx="10988610" cy="5029200"/>
          </a:xfrm>
        </p:spPr>
        <p:txBody>
          <a:bodyPr/>
          <a:lstStyle>
            <a:lvl1pPr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36DF4F-9D18-4A60-A06C-363C223CE7BC}"/>
              </a:ext>
            </a:extLst>
          </p:cNvPr>
          <p:cNvSpPr/>
          <p:nvPr/>
        </p:nvSpPr>
        <p:spPr>
          <a:xfrm>
            <a:off x="0" y="6281158"/>
            <a:ext cx="12192000" cy="57684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591623-D428-4A79-A92D-67C2B37630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18" y="6358071"/>
            <a:ext cx="368808" cy="368808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22557DF-6C94-4CD8-B859-5A6FF49EB1BA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4452359" y="6554624"/>
            <a:ext cx="73921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F47718E-3117-4985-A950-04DBCE782341}"/>
              </a:ext>
            </a:extLst>
          </p:cNvPr>
          <p:cNvSpPr txBox="1"/>
          <p:nvPr/>
        </p:nvSpPr>
        <p:spPr>
          <a:xfrm>
            <a:off x="491626" y="6423819"/>
            <a:ext cx="39607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RESPONDER NETWORK AUTHORITY TEN YEARS</a:t>
            </a:r>
          </a:p>
        </p:txBody>
      </p:sp>
    </p:spTree>
    <p:extLst>
      <p:ext uri="{BB962C8B-B14F-4D97-AF65-F5344CB8AC3E}">
        <p14:creationId xmlns:p14="http://schemas.microsoft.com/office/powerpoint/2010/main" val="10798910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_10YR_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3BF6B-CD00-164A-A60F-342D70665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3BCC64-7528-4252-93D3-1F602F9E77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110" y="1097280"/>
            <a:ext cx="10988610" cy="5029200"/>
          </a:xfrm>
        </p:spPr>
        <p:txBody>
          <a:bodyPr/>
          <a:lstStyle>
            <a:lvl1pPr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36DF4F-9D18-4A60-A06C-363C223CE7BC}"/>
              </a:ext>
            </a:extLst>
          </p:cNvPr>
          <p:cNvSpPr/>
          <p:nvPr/>
        </p:nvSpPr>
        <p:spPr>
          <a:xfrm>
            <a:off x="0" y="6281158"/>
            <a:ext cx="12192000" cy="57684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591623-D428-4A79-A92D-67C2B37630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18" y="6358071"/>
            <a:ext cx="368808" cy="368808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22557DF-6C94-4CD8-B859-5A6FF49EB1BA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4452359" y="6554624"/>
            <a:ext cx="73921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F47718E-3117-4985-A950-04DBCE782341}"/>
              </a:ext>
            </a:extLst>
          </p:cNvPr>
          <p:cNvSpPr txBox="1"/>
          <p:nvPr/>
        </p:nvSpPr>
        <p:spPr>
          <a:xfrm>
            <a:off x="491626" y="6423819"/>
            <a:ext cx="39607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RESPONDER NETWORK AUTHORITY TEN YEARS</a:t>
            </a:r>
          </a:p>
        </p:txBody>
      </p:sp>
    </p:spTree>
    <p:extLst>
      <p:ext uri="{BB962C8B-B14F-4D97-AF65-F5344CB8AC3E}">
        <p14:creationId xmlns:p14="http://schemas.microsoft.com/office/powerpoint/2010/main" val="1373741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122E08F8-B78A-4ED5-8146-B48EBAF3A437}"/>
              </a:ext>
            </a:extLst>
          </p:cNvPr>
          <p:cNvSpPr/>
          <p:nvPr/>
        </p:nvSpPr>
        <p:spPr>
          <a:xfrm>
            <a:off x="0" y="189779"/>
            <a:ext cx="12192000" cy="64847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9959C8-6621-BA47-9BFB-E38D7F68E2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14600" y="2722805"/>
            <a:ext cx="8953500" cy="1365466"/>
          </a:xfrm>
        </p:spPr>
        <p:txBody>
          <a:bodyPr tIns="0" rIns="0" bIns="0" anchor="ctr" anchorCtr="0">
            <a:normAutofit/>
          </a:bodyPr>
          <a:lstStyle>
            <a:lvl1pPr algn="ctr">
              <a:lnSpc>
                <a:spcPct val="100000"/>
              </a:lnSpc>
              <a:defRPr sz="4800" b="0" i="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B1436C7-493F-5C4E-9FAB-C14601A864D8}"/>
              </a:ext>
            </a:extLst>
          </p:cNvPr>
          <p:cNvCxnSpPr>
            <a:cxnSpLocks/>
          </p:cNvCxnSpPr>
          <p:nvPr/>
        </p:nvCxnSpPr>
        <p:spPr>
          <a:xfrm>
            <a:off x="2514600" y="2701828"/>
            <a:ext cx="8953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EAD08A1-A2B6-5546-9B7B-833ECACA7F28}"/>
              </a:ext>
            </a:extLst>
          </p:cNvPr>
          <p:cNvCxnSpPr>
            <a:cxnSpLocks/>
          </p:cNvCxnSpPr>
          <p:nvPr/>
        </p:nvCxnSpPr>
        <p:spPr>
          <a:xfrm flipV="1">
            <a:off x="2514600" y="4156172"/>
            <a:ext cx="8953500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FirstNet Authority logo">
            <a:extLst>
              <a:ext uri="{FF2B5EF4-FFF2-40B4-BE49-F238E27FC236}">
                <a16:creationId xmlns:a16="http://schemas.microsoft.com/office/drawing/2014/main" id="{830CB034-8CDF-DE4E-AC60-960DCD4FEC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" y="2701228"/>
            <a:ext cx="1481962" cy="1455543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B7E50BC-8BA1-4977-9E52-0F8DC203576C}"/>
              </a:ext>
            </a:extLst>
          </p:cNvPr>
          <p:cNvSpPr/>
          <p:nvPr/>
        </p:nvSpPr>
        <p:spPr>
          <a:xfrm>
            <a:off x="0" y="6098877"/>
            <a:ext cx="3234906" cy="759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E787CCC-B749-9368-59CC-46FA2F493696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43F676-A415-CF4C-2D55-FF7BA6AFD4F6}"/>
              </a:ext>
            </a:extLst>
          </p:cNvPr>
          <p:cNvCxnSpPr>
            <a:cxnSpLocks/>
          </p:cNvCxnSpPr>
          <p:nvPr userDrawn="1"/>
        </p:nvCxnSpPr>
        <p:spPr>
          <a:xfrm>
            <a:off x="2514600" y="2701828"/>
            <a:ext cx="8953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2D2DC67-DD99-E461-2BEB-08B94BFC27CF}"/>
              </a:ext>
            </a:extLst>
          </p:cNvPr>
          <p:cNvCxnSpPr>
            <a:cxnSpLocks/>
          </p:cNvCxnSpPr>
          <p:nvPr userDrawn="1"/>
        </p:nvCxnSpPr>
        <p:spPr>
          <a:xfrm flipV="1">
            <a:off x="2514600" y="4156172"/>
            <a:ext cx="8953500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FirstNet Authority logo">
            <a:extLst>
              <a:ext uri="{FF2B5EF4-FFF2-40B4-BE49-F238E27FC236}">
                <a16:creationId xmlns:a16="http://schemas.microsoft.com/office/drawing/2014/main" id="{934F7710-5F98-0638-B94C-31234958CB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" y="2701228"/>
            <a:ext cx="1481962" cy="14555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40130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_10YR_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3BF6B-CD00-164A-A60F-342D70665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3BCC64-7528-4252-93D3-1F602F9E77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110" y="1097280"/>
            <a:ext cx="10988610" cy="5029200"/>
          </a:xfrm>
        </p:spPr>
        <p:txBody>
          <a:bodyPr/>
          <a:lstStyle>
            <a:lvl1pPr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36DF4F-9D18-4A60-A06C-363C223CE7BC}"/>
              </a:ext>
            </a:extLst>
          </p:cNvPr>
          <p:cNvSpPr/>
          <p:nvPr/>
        </p:nvSpPr>
        <p:spPr>
          <a:xfrm>
            <a:off x="0" y="6281158"/>
            <a:ext cx="12192000" cy="57684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591623-D428-4A79-A92D-67C2B37630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18" y="6358447"/>
            <a:ext cx="368808" cy="368055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22557DF-6C94-4CD8-B859-5A6FF49EB1BA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4452359" y="6554624"/>
            <a:ext cx="73921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F47718E-3117-4985-A950-04DBCE782341}"/>
              </a:ext>
            </a:extLst>
          </p:cNvPr>
          <p:cNvSpPr txBox="1"/>
          <p:nvPr/>
        </p:nvSpPr>
        <p:spPr>
          <a:xfrm>
            <a:off x="491626" y="6423819"/>
            <a:ext cx="39607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RESPONDER NETWORK AUTHORITY TEN YEARS</a:t>
            </a:r>
          </a:p>
        </p:txBody>
      </p:sp>
    </p:spTree>
    <p:extLst>
      <p:ext uri="{BB962C8B-B14F-4D97-AF65-F5344CB8AC3E}">
        <p14:creationId xmlns:p14="http://schemas.microsoft.com/office/powerpoint/2010/main" val="22282084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F02AAFD-EC0E-495C-A928-181A299DD5D6}"/>
              </a:ext>
            </a:extLst>
          </p:cNvPr>
          <p:cNvSpPr/>
          <p:nvPr/>
        </p:nvSpPr>
        <p:spPr>
          <a:xfrm>
            <a:off x="0" y="189779"/>
            <a:ext cx="12192000" cy="64847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558522B-8ECF-4196-B1E1-8EE79CC20E23}"/>
              </a:ext>
            </a:extLst>
          </p:cNvPr>
          <p:cNvSpPr/>
          <p:nvPr/>
        </p:nvSpPr>
        <p:spPr>
          <a:xfrm>
            <a:off x="0" y="6098877"/>
            <a:ext cx="3234906" cy="759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9959C8-6621-BA47-9BFB-E38D7F68E28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19250" y="2027810"/>
            <a:ext cx="8953500" cy="1365466"/>
          </a:xfrm>
        </p:spPr>
        <p:txBody>
          <a:bodyPr tIns="0" rIns="0" bIns="0" anchor="ctr" anchorCtr="0">
            <a:normAutofit/>
          </a:bodyPr>
          <a:lstStyle>
            <a:lvl1pPr algn="ctr">
              <a:defRPr sz="5000" b="1" i="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 descr="FirstNet Authority logo">
            <a:extLst>
              <a:ext uri="{FF2B5EF4-FFF2-40B4-BE49-F238E27FC236}">
                <a16:creationId xmlns:a16="http://schemas.microsoft.com/office/drawing/2014/main" id="{99CB6904-930F-0C49-A310-5760510BA7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2480" y="4683989"/>
            <a:ext cx="2987040" cy="927738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44798CF-85CE-5548-819E-73D303D1EFE3}"/>
              </a:ext>
            </a:extLst>
          </p:cNvPr>
          <p:cNvCxnSpPr>
            <a:cxnSpLocks/>
          </p:cNvCxnSpPr>
          <p:nvPr/>
        </p:nvCxnSpPr>
        <p:spPr>
          <a:xfrm>
            <a:off x="1619250" y="1983371"/>
            <a:ext cx="8953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1A97FE5-159C-E44F-A20E-337CBE0D12E6}"/>
              </a:ext>
            </a:extLst>
          </p:cNvPr>
          <p:cNvCxnSpPr>
            <a:cxnSpLocks/>
          </p:cNvCxnSpPr>
          <p:nvPr/>
        </p:nvCxnSpPr>
        <p:spPr>
          <a:xfrm flipV="1">
            <a:off x="1619250" y="3437715"/>
            <a:ext cx="8953500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3852F5E6-4718-19CA-46FF-3F7D48E4495F}"/>
              </a:ext>
            </a:extLst>
          </p:cNvPr>
          <p:cNvSpPr/>
          <p:nvPr userDrawn="1"/>
        </p:nvSpPr>
        <p:spPr>
          <a:xfrm>
            <a:off x="0" y="8715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pic>
        <p:nvPicPr>
          <p:cNvPr id="4" name="Picture 3" descr="FirstNet Authority logo">
            <a:extLst>
              <a:ext uri="{FF2B5EF4-FFF2-40B4-BE49-F238E27FC236}">
                <a16:creationId xmlns:a16="http://schemas.microsoft.com/office/drawing/2014/main" id="{6906E6FF-5681-F917-76BF-7A149D331A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2480" y="4683989"/>
            <a:ext cx="2987040" cy="927738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616B7BF-A12B-D9A1-B866-01E1819C8553}"/>
              </a:ext>
            </a:extLst>
          </p:cNvPr>
          <p:cNvCxnSpPr>
            <a:cxnSpLocks/>
          </p:cNvCxnSpPr>
          <p:nvPr userDrawn="1"/>
        </p:nvCxnSpPr>
        <p:spPr>
          <a:xfrm>
            <a:off x="1619250" y="1983371"/>
            <a:ext cx="8953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ED8C573-61B6-F627-539C-9BE13A86DDA2}"/>
              </a:ext>
            </a:extLst>
          </p:cNvPr>
          <p:cNvCxnSpPr>
            <a:cxnSpLocks/>
          </p:cNvCxnSpPr>
          <p:nvPr userDrawn="1"/>
        </p:nvCxnSpPr>
        <p:spPr>
          <a:xfrm flipV="1">
            <a:off x="1619250" y="3437715"/>
            <a:ext cx="8953500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98317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Cover 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21366" y="3077863"/>
            <a:ext cx="8438903" cy="538722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000" b="1" i="0" spc="0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1365" y="3647070"/>
            <a:ext cx="8438903" cy="538722"/>
          </a:xfrm>
        </p:spPr>
        <p:txBody>
          <a:bodyPr lIns="0">
            <a:noAutofit/>
          </a:bodyPr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337" indent="0" algn="ctr">
              <a:buNone/>
              <a:defRPr sz="2001"/>
            </a:lvl2pPr>
            <a:lvl3pPr marL="914674" indent="0" algn="ctr">
              <a:buNone/>
              <a:defRPr sz="1801"/>
            </a:lvl3pPr>
            <a:lvl4pPr marL="1372011" indent="0" algn="ctr">
              <a:buNone/>
              <a:defRPr sz="1600"/>
            </a:lvl4pPr>
            <a:lvl5pPr marL="1829349" indent="0" algn="ctr">
              <a:buNone/>
              <a:defRPr sz="1600"/>
            </a:lvl5pPr>
            <a:lvl6pPr marL="2286686" indent="0" algn="ctr">
              <a:buNone/>
              <a:defRPr sz="1600"/>
            </a:lvl6pPr>
            <a:lvl7pPr marL="2744023" indent="0" algn="ctr">
              <a:buNone/>
              <a:defRPr sz="1600"/>
            </a:lvl7pPr>
            <a:lvl8pPr marL="3201360" indent="0" algn="ctr">
              <a:buNone/>
              <a:defRPr sz="1600"/>
            </a:lvl8pPr>
            <a:lvl9pPr marL="3658697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821364" y="4412071"/>
            <a:ext cx="5018812" cy="387508"/>
          </a:xfrm>
        </p:spPr>
        <p:txBody>
          <a:bodyPr lIns="0">
            <a:noAutofit/>
          </a:bodyPr>
          <a:lstStyle>
            <a:lvl1pPr marL="0" indent="0">
              <a:buNone/>
              <a:defRPr sz="200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Presenter</a:t>
            </a:r>
          </a:p>
        </p:txBody>
      </p:sp>
      <p:sp>
        <p:nvSpPr>
          <p:cNvPr id="18" name="Date Placeholder 3"/>
          <p:cNvSpPr>
            <a:spLocks noGrp="1"/>
          </p:cNvSpPr>
          <p:nvPr>
            <p:ph type="dt" sz="half" idx="2"/>
          </p:nvPr>
        </p:nvSpPr>
        <p:spPr>
          <a:xfrm>
            <a:off x="821362" y="5672145"/>
            <a:ext cx="2052555" cy="335116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February 28, 2020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1" hasCustomPrompt="1"/>
          </p:nvPr>
        </p:nvSpPr>
        <p:spPr>
          <a:xfrm>
            <a:off x="821362" y="4834340"/>
            <a:ext cx="5018812" cy="346075"/>
          </a:xfrm>
        </p:spPr>
        <p:txBody>
          <a:bodyPr lIns="0">
            <a:noAutofit/>
          </a:bodyPr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Presenter Title</a:t>
            </a:r>
          </a:p>
        </p:txBody>
      </p:sp>
      <p:pic>
        <p:nvPicPr>
          <p:cNvPr id="8" name="Picture 7" descr="FirstNet Authority Logo">
            <a:extLst>
              <a:ext uri="{FF2B5EF4-FFF2-40B4-BE49-F238E27FC236}">
                <a16:creationId xmlns:a16="http://schemas.microsoft.com/office/drawing/2014/main" id="{255925C1-44A3-9749-9637-5D6457A1DE2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627" y="699468"/>
            <a:ext cx="4846461" cy="1505252"/>
          </a:xfrm>
          <a:prstGeom prst="rect">
            <a:avLst/>
          </a:prstGeom>
        </p:spPr>
      </p:pic>
      <p:pic>
        <p:nvPicPr>
          <p:cNvPr id="12" name="Picture 11" descr="Sheriff speaks into a smart phone using FirstNet">
            <a:extLst>
              <a:ext uri="{FF2B5EF4-FFF2-40B4-BE49-F238E27FC236}">
                <a16:creationId xmlns:a16="http://schemas.microsoft.com/office/drawing/2014/main" id="{D7149ABF-07B7-4162-B1D5-0D8541FC4B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8800" y="1253"/>
            <a:ext cx="1945107" cy="1659062"/>
          </a:xfrm>
          <a:prstGeom prst="rect">
            <a:avLst/>
          </a:prstGeom>
        </p:spPr>
      </p:pic>
      <p:pic>
        <p:nvPicPr>
          <p:cNvPr id="14" name="Picture 13" descr="EMS technician in the back of an ambulance looks at a smartphone running a FirstNet app ">
            <a:extLst>
              <a:ext uri="{FF2B5EF4-FFF2-40B4-BE49-F238E27FC236}">
                <a16:creationId xmlns:a16="http://schemas.microsoft.com/office/drawing/2014/main" id="{5CB733B4-478C-4FB1-A1F2-0444FC14B49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8800" y="3470244"/>
            <a:ext cx="1945106" cy="1659061"/>
          </a:xfrm>
          <a:prstGeom prst="rect">
            <a:avLst/>
          </a:prstGeom>
        </p:spPr>
      </p:pic>
      <p:pic>
        <p:nvPicPr>
          <p:cNvPr id="15" name="Picture 14" descr="Firefighter sitting in a firetruck looks down at a tablet using FirstNet">
            <a:extLst>
              <a:ext uri="{FF2B5EF4-FFF2-40B4-BE49-F238E27FC236}">
                <a16:creationId xmlns:a16="http://schemas.microsoft.com/office/drawing/2014/main" id="{E4595866-313C-45E6-B74C-4D1C908DFC6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8800" y="1735749"/>
            <a:ext cx="1945107" cy="1659061"/>
          </a:xfrm>
          <a:prstGeom prst="rect">
            <a:avLst/>
          </a:prstGeom>
        </p:spPr>
      </p:pic>
      <p:pic>
        <p:nvPicPr>
          <p:cNvPr id="16" name="Picture 15" descr="FirstNet cell tower in a rural area">
            <a:extLst>
              <a:ext uri="{FF2B5EF4-FFF2-40B4-BE49-F238E27FC236}">
                <a16:creationId xmlns:a16="http://schemas.microsoft.com/office/drawing/2014/main" id="{3B4E5111-A6E7-4317-B582-14413BC0AF0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8800" y="5204740"/>
            <a:ext cx="1943104" cy="1657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2597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0792" y="6356350"/>
            <a:ext cx="1843007" cy="365125"/>
          </a:xfrm>
          <a:prstGeom prst="rect">
            <a:avLst/>
          </a:prstGeom>
        </p:spPr>
        <p:txBody>
          <a:bodyPr/>
          <a:lstStyle>
            <a:lvl1pPr algn="r">
              <a:defRPr sz="1400" b="0"/>
            </a:lvl1pPr>
          </a:lstStyle>
          <a:p>
            <a:fld id="{F07F6471-0091-B641-91F6-AA4D6D328B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4589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1A5702B-2F01-F441-9D96-3491EECC9DD8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9959C8-6621-BA47-9BFB-E38D7F68E2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14600" y="2722805"/>
            <a:ext cx="8953500" cy="1365466"/>
          </a:xfrm>
        </p:spPr>
        <p:txBody>
          <a:bodyPr tIns="0" rIns="0" bIns="0" anchor="ctr" anchorCtr="0">
            <a:normAutofit/>
          </a:bodyPr>
          <a:lstStyle>
            <a:lvl1pPr algn="ctr">
              <a:lnSpc>
                <a:spcPct val="100000"/>
              </a:lnSpc>
              <a:defRPr sz="4800" b="0" i="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B1436C7-493F-5C4E-9FAB-C14601A864D8}"/>
              </a:ext>
            </a:extLst>
          </p:cNvPr>
          <p:cNvCxnSpPr>
            <a:cxnSpLocks/>
          </p:cNvCxnSpPr>
          <p:nvPr userDrawn="1"/>
        </p:nvCxnSpPr>
        <p:spPr>
          <a:xfrm>
            <a:off x="2514600" y="2701828"/>
            <a:ext cx="8953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EAD08A1-A2B6-5546-9B7B-833ECACA7F28}"/>
              </a:ext>
            </a:extLst>
          </p:cNvPr>
          <p:cNvCxnSpPr>
            <a:cxnSpLocks/>
          </p:cNvCxnSpPr>
          <p:nvPr userDrawn="1"/>
        </p:nvCxnSpPr>
        <p:spPr>
          <a:xfrm flipV="1">
            <a:off x="2514600" y="4156172"/>
            <a:ext cx="8953500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FirstNet Authority logo">
            <a:extLst>
              <a:ext uri="{FF2B5EF4-FFF2-40B4-BE49-F238E27FC236}">
                <a16:creationId xmlns:a16="http://schemas.microsoft.com/office/drawing/2014/main" id="{830CB034-8CDF-DE4E-AC60-960DCD4FEC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" y="2701228"/>
            <a:ext cx="1481962" cy="14555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73465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_wSpeak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9AFBAD0-092E-49A4-93E1-3F71A81781A8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0490E1D-FCD5-4238-BC77-CE7DACE171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14600" y="2016389"/>
            <a:ext cx="8953500" cy="1365466"/>
          </a:xfrm>
        </p:spPr>
        <p:txBody>
          <a:bodyPr tIns="0" rIns="0" bIns="0" anchor="ctr" anchorCtr="0">
            <a:normAutofit/>
          </a:bodyPr>
          <a:lstStyle>
            <a:lvl1pPr algn="ctr">
              <a:lnSpc>
                <a:spcPct val="100000"/>
              </a:lnSpc>
              <a:defRPr sz="4800" b="0" i="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522B4CE-5071-4D51-BE3C-C3285F51792A}"/>
              </a:ext>
            </a:extLst>
          </p:cNvPr>
          <p:cNvCxnSpPr>
            <a:cxnSpLocks/>
          </p:cNvCxnSpPr>
          <p:nvPr userDrawn="1"/>
        </p:nvCxnSpPr>
        <p:spPr>
          <a:xfrm>
            <a:off x="2514600" y="1967980"/>
            <a:ext cx="8953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DB6D99E-47CC-4857-BB8D-FB4176A87781}"/>
              </a:ext>
            </a:extLst>
          </p:cNvPr>
          <p:cNvCxnSpPr>
            <a:cxnSpLocks/>
          </p:cNvCxnSpPr>
          <p:nvPr userDrawn="1"/>
        </p:nvCxnSpPr>
        <p:spPr>
          <a:xfrm flipV="1">
            <a:off x="2514600" y="3422324"/>
            <a:ext cx="8953500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 descr="A close up of a sign&#10;&#10;Description automatically generated">
            <a:extLst>
              <a:ext uri="{FF2B5EF4-FFF2-40B4-BE49-F238E27FC236}">
                <a16:creationId xmlns:a16="http://schemas.microsoft.com/office/drawing/2014/main" id="{32E899B0-8C62-4A04-B5E6-53FF363BCB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" y="1967380"/>
            <a:ext cx="1481962" cy="1455543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59EFE294-B971-4521-B75D-1348B1E3014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94843" y="3826395"/>
            <a:ext cx="3363741" cy="456873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Speaker</a:t>
            </a:r>
          </a:p>
        </p:txBody>
      </p:sp>
      <p:sp>
        <p:nvSpPr>
          <p:cNvPr id="26" name="Picture Placeholder 5">
            <a:extLst>
              <a:ext uri="{FF2B5EF4-FFF2-40B4-BE49-F238E27FC236}">
                <a16:creationId xmlns:a16="http://schemas.microsoft.com/office/drawing/2014/main" id="{9C9DF8BB-A0CF-4B5D-A2E5-FFFA4EF35F3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514600" y="3827000"/>
            <a:ext cx="1022311" cy="955069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C25309D7-2C6F-4953-AC8E-265CD9FAA22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594843" y="4310654"/>
            <a:ext cx="3363741" cy="456873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 b="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C176DB5A-D2E3-4C02-BA64-3CAF9DF01C4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94843" y="5321210"/>
            <a:ext cx="3363741" cy="456873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Speaker</a:t>
            </a:r>
          </a:p>
        </p:txBody>
      </p:sp>
      <p:sp>
        <p:nvSpPr>
          <p:cNvPr id="29" name="Picture Placeholder 5">
            <a:extLst>
              <a:ext uri="{FF2B5EF4-FFF2-40B4-BE49-F238E27FC236}">
                <a16:creationId xmlns:a16="http://schemas.microsoft.com/office/drawing/2014/main" id="{77778FE8-8D8A-4B6E-849E-72837D386F8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514600" y="5321815"/>
            <a:ext cx="1022311" cy="955069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654E88D7-CBB5-48C2-AA31-BE3786C2CB2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94843" y="5805469"/>
            <a:ext cx="3363741" cy="456873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 b="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164BE342-2151-4A05-990A-E45E562F3EC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67783" y="3825790"/>
            <a:ext cx="3363741" cy="456873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Speaker</a:t>
            </a:r>
          </a:p>
        </p:txBody>
      </p:sp>
      <p:sp>
        <p:nvSpPr>
          <p:cNvPr id="32" name="Picture Placeholder 5">
            <a:extLst>
              <a:ext uri="{FF2B5EF4-FFF2-40B4-BE49-F238E27FC236}">
                <a16:creationId xmlns:a16="http://schemas.microsoft.com/office/drawing/2014/main" id="{B8B1B8E4-6F5F-4705-A490-F087F9D3E62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87540" y="3826395"/>
            <a:ext cx="1022311" cy="955069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861AAA39-D744-44AB-AE73-293F0A985E2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067783" y="4310049"/>
            <a:ext cx="3363741" cy="456873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 b="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33F60BFD-85C0-4463-9801-64009D8C1CF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67783" y="5320605"/>
            <a:ext cx="3363741" cy="456873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Speaker</a:t>
            </a:r>
          </a:p>
        </p:txBody>
      </p:sp>
      <p:sp>
        <p:nvSpPr>
          <p:cNvPr id="35" name="Picture Placeholder 5">
            <a:extLst>
              <a:ext uri="{FF2B5EF4-FFF2-40B4-BE49-F238E27FC236}">
                <a16:creationId xmlns:a16="http://schemas.microsoft.com/office/drawing/2014/main" id="{C3B59F5E-8799-4C77-A188-9271871A034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987540" y="5321210"/>
            <a:ext cx="1022311" cy="955069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B0087835-DB43-44B3-B9A6-11FACA2950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67783" y="5804864"/>
            <a:ext cx="3363741" cy="456873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 b="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23575951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3BF6B-CD00-164A-A60F-342D70665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3BCC64-7528-4252-93D3-1F602F9E77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097280"/>
            <a:ext cx="10561320" cy="5029200"/>
          </a:xfrm>
        </p:spPr>
        <p:txBody>
          <a:bodyPr/>
          <a:lstStyle>
            <a:lvl1pPr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6701134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396705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_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683DA05-52EF-498D-8A48-E4344C275129}"/>
              </a:ext>
            </a:extLst>
          </p:cNvPr>
          <p:cNvSpPr/>
          <p:nvPr userDrawn="1"/>
        </p:nvSpPr>
        <p:spPr>
          <a:xfrm>
            <a:off x="659108" y="938556"/>
            <a:ext cx="3510555" cy="53766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48">
            <a:extLst>
              <a:ext uri="{FF2B5EF4-FFF2-40B4-BE49-F238E27FC236}">
                <a16:creationId xmlns:a16="http://schemas.microsoft.com/office/drawing/2014/main" id="{5692E240-ADE9-447E-A5B0-7D3634E585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94099" y="3153960"/>
            <a:ext cx="3040573" cy="288694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6C2AF558-94EB-4415-B652-76FA08CFB36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94099" y="2627421"/>
            <a:ext cx="3040573" cy="462275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8" name="Content Placeholder 27">
            <a:extLst>
              <a:ext uri="{FF2B5EF4-FFF2-40B4-BE49-F238E27FC236}">
                <a16:creationId xmlns:a16="http://schemas.microsoft.com/office/drawing/2014/main" id="{1278EAED-3CB3-4ADC-914D-0F8087ADF24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94099" y="1161288"/>
            <a:ext cx="3040572" cy="1463675"/>
          </a:xfrm>
        </p:spPr>
        <p:txBody>
          <a:bodyPr anchor="ctr" anchorCtr="1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Image or Icon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AFD612D-63B0-4E76-9622-95BEBC95DE62}"/>
              </a:ext>
            </a:extLst>
          </p:cNvPr>
          <p:cNvSpPr/>
          <p:nvPr userDrawn="1"/>
        </p:nvSpPr>
        <p:spPr>
          <a:xfrm>
            <a:off x="4423018" y="938556"/>
            <a:ext cx="3510555" cy="5376672"/>
          </a:xfrm>
          <a:prstGeom prst="rect">
            <a:avLst/>
          </a:prstGeom>
          <a:solidFill>
            <a:srgbClr val="054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 Placeholder 48">
            <a:extLst>
              <a:ext uri="{FF2B5EF4-FFF2-40B4-BE49-F238E27FC236}">
                <a16:creationId xmlns:a16="http://schemas.microsoft.com/office/drawing/2014/main" id="{F70DB6C3-AC84-43C0-BFCF-49AA4BED97B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658009" y="3153960"/>
            <a:ext cx="3040573" cy="288694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9" name="Text Placeholder 48">
            <a:extLst>
              <a:ext uri="{FF2B5EF4-FFF2-40B4-BE49-F238E27FC236}">
                <a16:creationId xmlns:a16="http://schemas.microsoft.com/office/drawing/2014/main" id="{DE7C87F4-22D6-4117-825B-B6DE538DCE2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658009" y="2627421"/>
            <a:ext cx="3040573" cy="462275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0" name="Content Placeholder 27">
            <a:extLst>
              <a:ext uri="{FF2B5EF4-FFF2-40B4-BE49-F238E27FC236}">
                <a16:creationId xmlns:a16="http://schemas.microsoft.com/office/drawing/2014/main" id="{AE70E672-4D10-44AA-8473-C6D4D9A6B7BB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658009" y="1161288"/>
            <a:ext cx="3040572" cy="1463675"/>
          </a:xfrm>
        </p:spPr>
        <p:txBody>
          <a:bodyPr anchor="ctr" anchorCtr="1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Image or Icon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EBE67CB-E306-4AAF-BEE4-93D79A2E5DE5}"/>
              </a:ext>
            </a:extLst>
          </p:cNvPr>
          <p:cNvSpPr/>
          <p:nvPr userDrawn="1"/>
        </p:nvSpPr>
        <p:spPr>
          <a:xfrm>
            <a:off x="8186929" y="932688"/>
            <a:ext cx="3510555" cy="53766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 Placeholder 48">
            <a:extLst>
              <a:ext uri="{FF2B5EF4-FFF2-40B4-BE49-F238E27FC236}">
                <a16:creationId xmlns:a16="http://schemas.microsoft.com/office/drawing/2014/main" id="{A8E8701A-0CD6-4C9A-8583-2DFAFCB9DA8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421920" y="3148092"/>
            <a:ext cx="3040573" cy="288694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3" name="Text Placeholder 48">
            <a:extLst>
              <a:ext uri="{FF2B5EF4-FFF2-40B4-BE49-F238E27FC236}">
                <a16:creationId xmlns:a16="http://schemas.microsoft.com/office/drawing/2014/main" id="{F7F152AA-D053-4BD0-B16D-BFEB88A6C91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421920" y="2621553"/>
            <a:ext cx="3040573" cy="462275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4" name="Content Placeholder 27">
            <a:extLst>
              <a:ext uri="{FF2B5EF4-FFF2-40B4-BE49-F238E27FC236}">
                <a16:creationId xmlns:a16="http://schemas.microsoft.com/office/drawing/2014/main" id="{78F6F1BE-C80D-418E-B0AD-64C1AAD6125B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8421920" y="1155420"/>
            <a:ext cx="3040572" cy="1463675"/>
          </a:xfrm>
        </p:spPr>
        <p:txBody>
          <a:bodyPr anchor="ctr" anchorCtr="1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Image or Icon</a:t>
            </a:r>
          </a:p>
        </p:txBody>
      </p:sp>
    </p:spTree>
    <p:extLst>
      <p:ext uri="{BB962C8B-B14F-4D97-AF65-F5344CB8AC3E}">
        <p14:creationId xmlns:p14="http://schemas.microsoft.com/office/powerpoint/2010/main" val="22754437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our_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Text Placeholder 48">
            <a:extLst>
              <a:ext uri="{FF2B5EF4-FFF2-40B4-BE49-F238E27FC236}">
                <a16:creationId xmlns:a16="http://schemas.microsoft.com/office/drawing/2014/main" id="{5692E240-ADE9-447E-A5B0-7D3634E585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6341" y="1837944"/>
            <a:ext cx="2531161" cy="43434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6C2AF558-94EB-4415-B652-76FA08CFB36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6342" y="968767"/>
            <a:ext cx="2531161" cy="62506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Text Placeholder 48">
            <a:extLst>
              <a:ext uri="{FF2B5EF4-FFF2-40B4-BE49-F238E27FC236}">
                <a16:creationId xmlns:a16="http://schemas.microsoft.com/office/drawing/2014/main" id="{3DBCA40C-5D26-41F8-8170-67D85B5E8E8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00246" y="1839501"/>
            <a:ext cx="2531161" cy="43434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540846A7-FA6B-4DD6-A9D6-DD6CFE5EAD9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00247" y="970324"/>
            <a:ext cx="2531161" cy="625068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3" name="Text Placeholder 48">
            <a:extLst>
              <a:ext uri="{FF2B5EF4-FFF2-40B4-BE49-F238E27FC236}">
                <a16:creationId xmlns:a16="http://schemas.microsoft.com/office/drawing/2014/main" id="{674C56DB-C969-48FF-99CB-A61EF838A87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34150" y="1839501"/>
            <a:ext cx="2531161" cy="43434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5" name="Text Placeholder 48">
            <a:extLst>
              <a:ext uri="{FF2B5EF4-FFF2-40B4-BE49-F238E27FC236}">
                <a16:creationId xmlns:a16="http://schemas.microsoft.com/office/drawing/2014/main" id="{035A1249-7A4C-4FC2-A95B-504BDF25D4A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34151" y="970324"/>
            <a:ext cx="2531161" cy="62506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9" name="Text Placeholder 48">
            <a:extLst>
              <a:ext uri="{FF2B5EF4-FFF2-40B4-BE49-F238E27FC236}">
                <a16:creationId xmlns:a16="http://schemas.microsoft.com/office/drawing/2014/main" id="{7BE9B822-77F9-4D6B-89EA-6D82B730FE3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68054" y="1839501"/>
            <a:ext cx="2531161" cy="43434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0" name="Text Placeholder 48">
            <a:extLst>
              <a:ext uri="{FF2B5EF4-FFF2-40B4-BE49-F238E27FC236}">
                <a16:creationId xmlns:a16="http://schemas.microsoft.com/office/drawing/2014/main" id="{69B3AA20-3F33-4BEA-83D2-3495BB30343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268055" y="970324"/>
            <a:ext cx="2531161" cy="625068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759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_wSpeak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4DE14CBB-2AB2-4258-B766-F8194665CC6C}"/>
              </a:ext>
            </a:extLst>
          </p:cNvPr>
          <p:cNvSpPr/>
          <p:nvPr/>
        </p:nvSpPr>
        <p:spPr>
          <a:xfrm>
            <a:off x="0" y="189779"/>
            <a:ext cx="12192000" cy="64847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0B7F037-870D-47A3-ADFF-CD7FC2C5B3C6}"/>
              </a:ext>
            </a:extLst>
          </p:cNvPr>
          <p:cNvSpPr/>
          <p:nvPr/>
        </p:nvSpPr>
        <p:spPr>
          <a:xfrm>
            <a:off x="0" y="6098877"/>
            <a:ext cx="3234906" cy="759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0490E1D-FCD5-4238-BC77-CE7DACE171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14600" y="2016389"/>
            <a:ext cx="8953500" cy="1365466"/>
          </a:xfrm>
        </p:spPr>
        <p:txBody>
          <a:bodyPr tIns="0" rIns="0" bIns="0" anchor="ctr" anchorCtr="0">
            <a:normAutofit/>
          </a:bodyPr>
          <a:lstStyle>
            <a:lvl1pPr algn="ctr">
              <a:lnSpc>
                <a:spcPct val="100000"/>
              </a:lnSpc>
              <a:defRPr sz="4800" b="0" i="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522B4CE-5071-4D51-BE3C-C3285F51792A}"/>
              </a:ext>
            </a:extLst>
          </p:cNvPr>
          <p:cNvCxnSpPr>
            <a:cxnSpLocks/>
          </p:cNvCxnSpPr>
          <p:nvPr/>
        </p:nvCxnSpPr>
        <p:spPr>
          <a:xfrm>
            <a:off x="2514600" y="1967980"/>
            <a:ext cx="8953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DB6D99E-47CC-4857-BB8D-FB4176A87781}"/>
              </a:ext>
            </a:extLst>
          </p:cNvPr>
          <p:cNvCxnSpPr>
            <a:cxnSpLocks/>
          </p:cNvCxnSpPr>
          <p:nvPr/>
        </p:nvCxnSpPr>
        <p:spPr>
          <a:xfrm flipV="1">
            <a:off x="2514600" y="3422324"/>
            <a:ext cx="8953500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 descr="A close up of a sign&#10;&#10;Description automatically generated">
            <a:extLst>
              <a:ext uri="{FF2B5EF4-FFF2-40B4-BE49-F238E27FC236}">
                <a16:creationId xmlns:a16="http://schemas.microsoft.com/office/drawing/2014/main" id="{32E899B0-8C62-4A04-B5E6-53FF363BCB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" y="1967380"/>
            <a:ext cx="1481962" cy="1455543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59EFE294-B971-4521-B75D-1348B1E3014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94843" y="3826395"/>
            <a:ext cx="3363741" cy="456873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Speaker</a:t>
            </a:r>
          </a:p>
        </p:txBody>
      </p:sp>
      <p:sp>
        <p:nvSpPr>
          <p:cNvPr id="26" name="Picture Placeholder 5">
            <a:extLst>
              <a:ext uri="{FF2B5EF4-FFF2-40B4-BE49-F238E27FC236}">
                <a16:creationId xmlns:a16="http://schemas.microsoft.com/office/drawing/2014/main" id="{9C9DF8BB-A0CF-4B5D-A2E5-FFFA4EF35F3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514600" y="3827000"/>
            <a:ext cx="914400" cy="914400"/>
          </a:xfrm>
          <a:prstGeom prst="ellipse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C25309D7-2C6F-4953-AC8E-265CD9FAA22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594843" y="4310654"/>
            <a:ext cx="3363741" cy="456873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 b="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C176DB5A-D2E3-4C02-BA64-3CAF9DF01C4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94843" y="5321210"/>
            <a:ext cx="3363741" cy="456873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Speaker</a:t>
            </a:r>
          </a:p>
        </p:txBody>
      </p:sp>
      <p:sp>
        <p:nvSpPr>
          <p:cNvPr id="29" name="Picture Placeholder 5">
            <a:extLst>
              <a:ext uri="{FF2B5EF4-FFF2-40B4-BE49-F238E27FC236}">
                <a16:creationId xmlns:a16="http://schemas.microsoft.com/office/drawing/2014/main" id="{77778FE8-8D8A-4B6E-849E-72837D386F8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514600" y="5321815"/>
            <a:ext cx="914400" cy="914400"/>
          </a:xfrm>
          <a:prstGeom prst="ellipse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654E88D7-CBB5-48C2-AA31-BE3786C2CB2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94843" y="5805469"/>
            <a:ext cx="3363741" cy="456873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 b="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164BE342-2151-4A05-990A-E45E562F3EC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67783" y="3825790"/>
            <a:ext cx="3363741" cy="456873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Speaker</a:t>
            </a:r>
          </a:p>
        </p:txBody>
      </p:sp>
      <p:sp>
        <p:nvSpPr>
          <p:cNvPr id="32" name="Picture Placeholder 5">
            <a:extLst>
              <a:ext uri="{FF2B5EF4-FFF2-40B4-BE49-F238E27FC236}">
                <a16:creationId xmlns:a16="http://schemas.microsoft.com/office/drawing/2014/main" id="{B8B1B8E4-6F5F-4705-A490-F087F9D3E62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87540" y="3826395"/>
            <a:ext cx="914400" cy="914400"/>
          </a:xfrm>
          <a:prstGeom prst="ellipse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861AAA39-D744-44AB-AE73-293F0A985E2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067783" y="4310049"/>
            <a:ext cx="3363741" cy="456873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 b="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33F60BFD-85C0-4463-9801-64009D8C1CF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67783" y="5320605"/>
            <a:ext cx="3363741" cy="456873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Speaker</a:t>
            </a:r>
          </a:p>
        </p:txBody>
      </p:sp>
      <p:sp>
        <p:nvSpPr>
          <p:cNvPr id="35" name="Picture Placeholder 5">
            <a:extLst>
              <a:ext uri="{FF2B5EF4-FFF2-40B4-BE49-F238E27FC236}">
                <a16:creationId xmlns:a16="http://schemas.microsoft.com/office/drawing/2014/main" id="{C3B59F5E-8799-4C77-A188-9271871A034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987540" y="5321210"/>
            <a:ext cx="914400" cy="914400"/>
          </a:xfrm>
          <a:prstGeom prst="ellipse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B0087835-DB43-44B3-B9A6-11FACA2950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67783" y="5804864"/>
            <a:ext cx="3363741" cy="456873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 b="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DA5AECF-1B56-8385-02BE-7AEE9A512E83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9DD76DB-64CE-45A3-3668-38E41AB6D0FE}"/>
              </a:ext>
            </a:extLst>
          </p:cNvPr>
          <p:cNvCxnSpPr>
            <a:cxnSpLocks/>
          </p:cNvCxnSpPr>
          <p:nvPr userDrawn="1"/>
        </p:nvCxnSpPr>
        <p:spPr>
          <a:xfrm>
            <a:off x="2514600" y="1967980"/>
            <a:ext cx="8953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4E5CDC3-15A4-A8A7-F9B6-2CBF45A31382}"/>
              </a:ext>
            </a:extLst>
          </p:cNvPr>
          <p:cNvCxnSpPr>
            <a:cxnSpLocks/>
          </p:cNvCxnSpPr>
          <p:nvPr userDrawn="1"/>
        </p:nvCxnSpPr>
        <p:spPr>
          <a:xfrm flipV="1">
            <a:off x="2514600" y="3422324"/>
            <a:ext cx="8953500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1BE7CFAB-210D-0A6B-A914-ADF8EF5065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" y="1967380"/>
            <a:ext cx="1481962" cy="14555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579482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_Column_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234" y="207180"/>
            <a:ext cx="10013297" cy="4515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Text Placeholder 48">
            <a:extLst>
              <a:ext uri="{FF2B5EF4-FFF2-40B4-BE49-F238E27FC236}">
                <a16:creationId xmlns:a16="http://schemas.microsoft.com/office/drawing/2014/main" id="{5692E240-ADE9-447E-A5B0-7D3634E585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6341" y="3266462"/>
            <a:ext cx="3623666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6C2AF558-94EB-4415-B652-76FA08CFB36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6342" y="2397285"/>
            <a:ext cx="3623666" cy="62506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Text Placeholder 48">
            <a:extLst>
              <a:ext uri="{FF2B5EF4-FFF2-40B4-BE49-F238E27FC236}">
                <a16:creationId xmlns:a16="http://schemas.microsoft.com/office/drawing/2014/main" id="{3DBCA40C-5D26-41F8-8170-67D85B5E8E8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84166" y="3268019"/>
            <a:ext cx="3623666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540846A7-FA6B-4DD6-A9D6-DD6CFE5EAD9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284167" y="2398842"/>
            <a:ext cx="3623666" cy="625068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3" name="Text Placeholder 48">
            <a:extLst>
              <a:ext uri="{FF2B5EF4-FFF2-40B4-BE49-F238E27FC236}">
                <a16:creationId xmlns:a16="http://schemas.microsoft.com/office/drawing/2014/main" id="{674C56DB-C969-48FF-99CB-A61EF838A87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01991" y="3268019"/>
            <a:ext cx="3623666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5" name="Text Placeholder 48">
            <a:extLst>
              <a:ext uri="{FF2B5EF4-FFF2-40B4-BE49-F238E27FC236}">
                <a16:creationId xmlns:a16="http://schemas.microsoft.com/office/drawing/2014/main" id="{035A1249-7A4C-4FC2-A95B-504BDF25D4A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01992" y="2398842"/>
            <a:ext cx="3623666" cy="625068"/>
          </a:xfrm>
          <a:solidFill>
            <a:schemeClr val="accent5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27AAB50-19B3-4842-ADF3-20233FD0DB8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633651" y="883506"/>
            <a:ext cx="1289050" cy="1289050"/>
          </a:xfrm>
        </p:spPr>
        <p:txBody>
          <a:bodyPr/>
          <a:lstStyle/>
          <a:p>
            <a:endParaRPr lang="en-US"/>
          </a:p>
        </p:txBody>
      </p: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0EA18C70-33C8-43ED-9D56-9567F58A95A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451474" y="883506"/>
            <a:ext cx="1289050" cy="1289050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F5D7A220-7A49-4853-A044-45055AEB75FC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9269299" y="883506"/>
            <a:ext cx="1289050" cy="128905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9531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our_Column_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234" y="207180"/>
            <a:ext cx="10013297" cy="4515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Text Placeholder 48">
            <a:extLst>
              <a:ext uri="{FF2B5EF4-FFF2-40B4-BE49-F238E27FC236}">
                <a16:creationId xmlns:a16="http://schemas.microsoft.com/office/drawing/2014/main" id="{5692E240-ADE9-447E-A5B0-7D3634E585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6341" y="3266462"/>
            <a:ext cx="2531161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6C2AF558-94EB-4415-B652-76FA08CFB36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6342" y="2397285"/>
            <a:ext cx="2531161" cy="62506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Text Placeholder 48">
            <a:extLst>
              <a:ext uri="{FF2B5EF4-FFF2-40B4-BE49-F238E27FC236}">
                <a16:creationId xmlns:a16="http://schemas.microsoft.com/office/drawing/2014/main" id="{3DBCA40C-5D26-41F8-8170-67D85B5E8E8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00246" y="3268019"/>
            <a:ext cx="2531161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540846A7-FA6B-4DD6-A9D6-DD6CFE5EAD9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00247" y="2398842"/>
            <a:ext cx="2531161" cy="625068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3" name="Text Placeholder 48">
            <a:extLst>
              <a:ext uri="{FF2B5EF4-FFF2-40B4-BE49-F238E27FC236}">
                <a16:creationId xmlns:a16="http://schemas.microsoft.com/office/drawing/2014/main" id="{674C56DB-C969-48FF-99CB-A61EF838A87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34150" y="3268019"/>
            <a:ext cx="2531161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5" name="Text Placeholder 48">
            <a:extLst>
              <a:ext uri="{FF2B5EF4-FFF2-40B4-BE49-F238E27FC236}">
                <a16:creationId xmlns:a16="http://schemas.microsoft.com/office/drawing/2014/main" id="{035A1249-7A4C-4FC2-A95B-504BDF25D4A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34151" y="2398842"/>
            <a:ext cx="2531161" cy="62506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9" name="Text Placeholder 48">
            <a:extLst>
              <a:ext uri="{FF2B5EF4-FFF2-40B4-BE49-F238E27FC236}">
                <a16:creationId xmlns:a16="http://schemas.microsoft.com/office/drawing/2014/main" id="{7BE9B822-77F9-4D6B-89EA-6D82B730FE3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68054" y="3268019"/>
            <a:ext cx="2531161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0" name="Text Placeholder 48">
            <a:extLst>
              <a:ext uri="{FF2B5EF4-FFF2-40B4-BE49-F238E27FC236}">
                <a16:creationId xmlns:a16="http://schemas.microsoft.com/office/drawing/2014/main" id="{69B3AA20-3F33-4BEA-83D2-3495BB30343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268055" y="2398842"/>
            <a:ext cx="2531161" cy="625068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27AAB50-19B3-4842-ADF3-20233FD0DB8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179513" y="883506"/>
            <a:ext cx="1289050" cy="1289050"/>
          </a:xfrm>
        </p:spPr>
        <p:txBody>
          <a:bodyPr/>
          <a:lstStyle/>
          <a:p>
            <a:endParaRPr lang="en-US"/>
          </a:p>
        </p:txBody>
      </p: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0EA18C70-33C8-43ED-9D56-9567F58A95A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021301" y="883506"/>
            <a:ext cx="1289050" cy="1289050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F5D7A220-7A49-4853-A044-45055AEB75FC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955205" y="883506"/>
            <a:ext cx="1289050" cy="128905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EB0E139A-868F-4ACC-8236-94913BEB7D4C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889109" y="902887"/>
            <a:ext cx="1289050" cy="128905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4186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FF186-5618-4EC7-BCEF-762B1ABC3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0866DA6-09CD-4350-B706-DD0BACDC63DC}"/>
              </a:ext>
            </a:extLst>
          </p:cNvPr>
          <p:cNvGrpSpPr/>
          <p:nvPr userDrawn="1"/>
        </p:nvGrpSpPr>
        <p:grpSpPr>
          <a:xfrm>
            <a:off x="634225" y="3977354"/>
            <a:ext cx="2584463" cy="476518"/>
            <a:chOff x="698233" y="4282719"/>
            <a:chExt cx="2584463" cy="476518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A41FA2F-70D3-4188-83F7-75F596FB1B3A}"/>
                </a:ext>
              </a:extLst>
            </p:cNvPr>
            <p:cNvSpPr/>
            <p:nvPr userDrawn="1"/>
          </p:nvSpPr>
          <p:spPr>
            <a:xfrm>
              <a:off x="698233" y="4282719"/>
              <a:ext cx="2398444" cy="47651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Isosceles Triangle 4">
              <a:extLst>
                <a:ext uri="{FF2B5EF4-FFF2-40B4-BE49-F238E27FC236}">
                  <a16:creationId xmlns:a16="http://schemas.microsoft.com/office/drawing/2014/main" id="{E98F057E-A286-4B49-AFC8-3CCEF4440E46}"/>
                </a:ext>
              </a:extLst>
            </p:cNvPr>
            <p:cNvSpPr/>
            <p:nvPr userDrawn="1"/>
          </p:nvSpPr>
          <p:spPr>
            <a:xfrm rot="5400000">
              <a:off x="2916119" y="4351267"/>
              <a:ext cx="393731" cy="339423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B6C2E0EF-2B69-4C2E-B319-895A0F78A5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34225" y="3010039"/>
            <a:ext cx="2398443" cy="830997"/>
          </a:xfrm>
          <a:solidFill>
            <a:schemeClr val="bg2">
              <a:alpha val="20000"/>
            </a:schemeClr>
          </a:solidFill>
        </p:spPr>
        <p:txBody>
          <a:bodyPr tIns="365760" bIns="182880" anchor="b" anchorCtr="0">
            <a:sp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0E90F721-A100-49F8-A6B9-AD02124C6EB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4225" y="4590190"/>
            <a:ext cx="2398443" cy="351694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BD33791-0985-4CF6-BCFF-BF70436D0BE9}"/>
              </a:ext>
            </a:extLst>
          </p:cNvPr>
          <p:cNvSpPr/>
          <p:nvPr userDrawn="1"/>
        </p:nvSpPr>
        <p:spPr>
          <a:xfrm>
            <a:off x="3371088" y="4617389"/>
            <a:ext cx="2398444" cy="47651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F23CB5E6-7D46-4CAB-9C57-935E6DB6BD0C}"/>
              </a:ext>
            </a:extLst>
          </p:cNvPr>
          <p:cNvSpPr/>
          <p:nvPr userDrawn="1"/>
        </p:nvSpPr>
        <p:spPr>
          <a:xfrm rot="5400000">
            <a:off x="5588974" y="4685937"/>
            <a:ext cx="393731" cy="339423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D304A7D3-339E-4AA8-A648-FDAE54921ACF}"/>
              </a:ext>
            </a:extLst>
          </p:cNvPr>
          <p:cNvSpPr>
            <a:spLocks noGrp="1"/>
          </p:cNvSpPr>
          <p:nvPr userDrawn="1">
            <p:ph type="body" sz="quarter" idx="12"/>
          </p:nvPr>
        </p:nvSpPr>
        <p:spPr>
          <a:xfrm>
            <a:off x="3371088" y="3650074"/>
            <a:ext cx="2398443" cy="830997"/>
          </a:xfrm>
          <a:solidFill>
            <a:schemeClr val="bg2">
              <a:alpha val="20000"/>
            </a:schemeClr>
          </a:solidFill>
        </p:spPr>
        <p:txBody>
          <a:bodyPr tIns="365760" bIns="182880" anchor="b" anchorCtr="0">
            <a:sp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562DFF3D-3B89-4CEA-93BD-210EADF84458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3371088" y="5230225"/>
            <a:ext cx="2398443" cy="351694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90FA62F-B6E9-4DAE-B179-A013FD944E21}"/>
              </a:ext>
            </a:extLst>
          </p:cNvPr>
          <p:cNvSpPr/>
          <p:nvPr userDrawn="1"/>
        </p:nvSpPr>
        <p:spPr>
          <a:xfrm>
            <a:off x="6107951" y="3938792"/>
            <a:ext cx="2398444" cy="4765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EFB7A59E-FFEA-4CC1-9EA5-21D268A54475}"/>
              </a:ext>
            </a:extLst>
          </p:cNvPr>
          <p:cNvSpPr/>
          <p:nvPr userDrawn="1"/>
        </p:nvSpPr>
        <p:spPr>
          <a:xfrm rot="5400000">
            <a:off x="8325837" y="4007340"/>
            <a:ext cx="393731" cy="33942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35F1E517-983F-48C4-9BAD-CED98640423D}"/>
              </a:ext>
            </a:extLst>
          </p:cNvPr>
          <p:cNvSpPr>
            <a:spLocks noGrp="1"/>
          </p:cNvSpPr>
          <p:nvPr userDrawn="1">
            <p:ph type="body" sz="quarter" idx="14"/>
          </p:nvPr>
        </p:nvSpPr>
        <p:spPr>
          <a:xfrm>
            <a:off x="6107951" y="2971477"/>
            <a:ext cx="2398443" cy="830997"/>
          </a:xfrm>
          <a:solidFill>
            <a:schemeClr val="bg2">
              <a:alpha val="20000"/>
            </a:schemeClr>
          </a:solidFill>
        </p:spPr>
        <p:txBody>
          <a:bodyPr tIns="365760" bIns="182880" anchor="b" anchorCtr="0">
            <a:sp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5F453C14-9062-40C4-98DA-EB0D8593F6F8}"/>
              </a:ext>
            </a:extLst>
          </p:cNvPr>
          <p:cNvSpPr>
            <a:spLocks noGrp="1"/>
          </p:cNvSpPr>
          <p:nvPr userDrawn="1">
            <p:ph type="body" sz="quarter" idx="15"/>
          </p:nvPr>
        </p:nvSpPr>
        <p:spPr>
          <a:xfrm>
            <a:off x="6107951" y="4551628"/>
            <a:ext cx="2398443" cy="351694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907F8F0-50EA-49E4-811E-1ACD1DEEA0EF}"/>
              </a:ext>
            </a:extLst>
          </p:cNvPr>
          <p:cNvSpPr/>
          <p:nvPr userDrawn="1"/>
        </p:nvSpPr>
        <p:spPr>
          <a:xfrm>
            <a:off x="8844813" y="4617389"/>
            <a:ext cx="2398444" cy="47651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C475CB24-BD3D-4E98-ABBC-D098A8C2DD40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8844813" y="3650074"/>
            <a:ext cx="2398443" cy="830997"/>
          </a:xfrm>
          <a:solidFill>
            <a:schemeClr val="bg2">
              <a:alpha val="20000"/>
            </a:schemeClr>
          </a:solidFill>
        </p:spPr>
        <p:txBody>
          <a:bodyPr tIns="365760" bIns="182880" anchor="b" anchorCtr="0">
            <a:sp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5FB5B216-F3C4-4599-94A8-2585237254D4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8844813" y="5230225"/>
            <a:ext cx="2398443" cy="351694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F05AAF56-F0F7-4564-A10F-2478A503F08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50533" y="4058054"/>
            <a:ext cx="2398443" cy="351694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0CDA0D51-325F-4C19-B76E-27C4E191403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71089" y="4688510"/>
            <a:ext cx="2398443" cy="351694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38A72BDF-E8BF-4E91-B549-17377A01BCA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124259" y="4019492"/>
            <a:ext cx="2398443" cy="351694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8" name="Text Placeholder 9">
            <a:extLst>
              <a:ext uri="{FF2B5EF4-FFF2-40B4-BE49-F238E27FC236}">
                <a16:creationId xmlns:a16="http://schemas.microsoft.com/office/drawing/2014/main" id="{924714BD-440A-4CD8-8A8A-06BF40F5D88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861121" y="4698089"/>
            <a:ext cx="2398443" cy="351694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604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se_C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193180C-21F8-4845-8DAE-FFEC6E852F2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606730"/>
            <a:ext cx="5159375" cy="4351413"/>
          </a:xfrm>
        </p:spPr>
        <p:txBody>
          <a:bodyPr/>
          <a:lstStyle/>
          <a:p>
            <a:endParaRPr lang="en-US"/>
          </a:p>
        </p:txBody>
      </p:sp>
      <p:sp>
        <p:nvSpPr>
          <p:cNvPr id="23" name="Rectangle 22" title="Decorative">
            <a:extLst>
              <a:ext uri="{FF2B5EF4-FFF2-40B4-BE49-F238E27FC236}">
                <a16:creationId xmlns:a16="http://schemas.microsoft.com/office/drawing/2014/main" id="{FE5063F4-3C09-4D82-9C2F-6F6DDB3D0DA5}"/>
              </a:ext>
            </a:extLst>
          </p:cNvPr>
          <p:cNvSpPr/>
          <p:nvPr userDrawn="1"/>
        </p:nvSpPr>
        <p:spPr>
          <a:xfrm>
            <a:off x="5159375" y="1612597"/>
            <a:ext cx="7032622" cy="613362"/>
          </a:xfrm>
          <a:prstGeom prst="rect">
            <a:avLst/>
          </a:prstGeom>
          <a:solidFill>
            <a:srgbClr val="054570">
              <a:alpha val="10196"/>
            </a:srgb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Rectangle 2" title="Decorative">
            <a:extLst>
              <a:ext uri="{FF2B5EF4-FFF2-40B4-BE49-F238E27FC236}">
                <a16:creationId xmlns:a16="http://schemas.microsoft.com/office/drawing/2014/main" id="{01707921-6FF6-45D7-B28E-FE28BB500AA2}"/>
              </a:ext>
            </a:extLst>
          </p:cNvPr>
          <p:cNvSpPr/>
          <p:nvPr userDrawn="1"/>
        </p:nvSpPr>
        <p:spPr>
          <a:xfrm>
            <a:off x="0" y="0"/>
            <a:ext cx="12191999" cy="16067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 title="Decorative">
            <a:extLst>
              <a:ext uri="{FF2B5EF4-FFF2-40B4-BE49-F238E27FC236}">
                <a16:creationId xmlns:a16="http://schemas.microsoft.com/office/drawing/2014/main" id="{248DC0DC-BE6B-4814-9138-EC4D2936955E}"/>
              </a:ext>
            </a:extLst>
          </p:cNvPr>
          <p:cNvSpPr/>
          <p:nvPr userDrawn="1"/>
        </p:nvSpPr>
        <p:spPr>
          <a:xfrm>
            <a:off x="0" y="5958143"/>
            <a:ext cx="12192000" cy="93165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EA213B-018B-4794-B593-33BDA0E25426}"/>
              </a:ext>
            </a:extLst>
          </p:cNvPr>
          <p:cNvSpPr txBox="1"/>
          <p:nvPr userDrawn="1"/>
        </p:nvSpPr>
        <p:spPr>
          <a:xfrm>
            <a:off x="16228" y="5591289"/>
            <a:ext cx="329474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</a:rPr>
              <a:t>Photo: USGS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7E973C7-1050-45BE-B0FB-AFE89F31E5CC}"/>
              </a:ext>
            </a:extLst>
          </p:cNvPr>
          <p:cNvSpPr txBox="1"/>
          <p:nvPr userDrawn="1"/>
        </p:nvSpPr>
        <p:spPr>
          <a:xfrm>
            <a:off x="-149187" y="455032"/>
            <a:ext cx="2952157" cy="553998"/>
          </a:xfrm>
          <a:prstGeom prst="rect">
            <a:avLst/>
          </a:prstGeom>
          <a:solidFill>
            <a:schemeClr val="accent2"/>
          </a:solidFill>
        </p:spPr>
        <p:txBody>
          <a:bodyPr wrap="square" lIns="274320" tIns="91440" rIns="91440" bIns="91440" rtlCol="0" anchor="t" anchorCtr="0"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FirstNet in Action</a:t>
            </a:r>
          </a:p>
        </p:txBody>
      </p:sp>
      <p:pic>
        <p:nvPicPr>
          <p:cNvPr id="12" name="Picture 11" descr="FirstNet Authority Logo">
            <a:extLst>
              <a:ext uri="{FF2B5EF4-FFF2-40B4-BE49-F238E27FC236}">
                <a16:creationId xmlns:a16="http://schemas.microsoft.com/office/drawing/2014/main" id="{852CE5AA-DE5F-4052-8530-7C7CB18239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759" b="-6931"/>
          <a:stretch/>
        </p:blipFill>
        <p:spPr>
          <a:xfrm>
            <a:off x="5158942" y="6228916"/>
            <a:ext cx="1574800" cy="508986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DDE94752-B94E-44B8-BF1F-03889F012BF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13027" y="2496732"/>
            <a:ext cx="6408449" cy="323117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Insert quote, person, and title</a:t>
            </a:r>
          </a:p>
          <a:p>
            <a:pPr lvl="0"/>
            <a:endParaRPr lang="en-US"/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821B8D7A-8A37-4402-91BB-DEB0C2B6557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13028" y="1684297"/>
            <a:ext cx="4887882" cy="469963"/>
          </a:xfrm>
        </p:spPr>
        <p:txBody>
          <a:bodyPr anchor="ctr" anchorCtr="0"/>
          <a:lstStyle>
            <a:lvl1pPr marL="0" indent="0">
              <a:buNone/>
              <a:defRPr sz="1800" b="1" cap="all" baseline="0"/>
            </a:lvl1pPr>
          </a:lstStyle>
          <a:p>
            <a:pPr lvl="0"/>
            <a:r>
              <a:rPr lang="en-US"/>
              <a:t>City, State</a:t>
            </a:r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09C3E07C-EA4F-41EC-B917-8EE7019B2B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550538" y="1684297"/>
            <a:ext cx="1370937" cy="469963"/>
          </a:xfrm>
        </p:spPr>
        <p:txBody>
          <a:bodyPr anchor="ctr" anchorCtr="0">
            <a:normAutofit/>
          </a:bodyPr>
          <a:lstStyle>
            <a:lvl1pPr marL="0" indent="0" algn="r">
              <a:buNone/>
              <a:defRPr sz="1800"/>
            </a:lvl1pPr>
          </a:lstStyle>
          <a:p>
            <a:pPr lvl="0"/>
            <a:r>
              <a:rPr lang="en-US"/>
              <a:t>Year</a:t>
            </a:r>
          </a:p>
        </p:txBody>
      </p:sp>
      <p:sp>
        <p:nvSpPr>
          <p:cNvPr id="24" name="Title 23">
            <a:extLst>
              <a:ext uri="{FF2B5EF4-FFF2-40B4-BE49-F238E27FC236}">
                <a16:creationId xmlns:a16="http://schemas.microsoft.com/office/drawing/2014/main" id="{527FDAF5-FB39-457C-83AA-B5765244A5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10972" y="207180"/>
            <a:ext cx="8610504" cy="1147746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Success Story Title</a:t>
            </a:r>
          </a:p>
        </p:txBody>
      </p:sp>
    </p:spTree>
    <p:extLst>
      <p:ext uri="{BB962C8B-B14F-4D97-AF65-F5344CB8AC3E}">
        <p14:creationId xmlns:p14="http://schemas.microsoft.com/office/powerpoint/2010/main" val="413178738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Process 4">
            <a:extLst>
              <a:ext uri="{FF2B5EF4-FFF2-40B4-BE49-F238E27FC236}">
                <a16:creationId xmlns:a16="http://schemas.microsoft.com/office/drawing/2014/main" id="{23B78746-5E6A-494C-AA91-8895E483C5E4}"/>
              </a:ext>
            </a:extLst>
          </p:cNvPr>
          <p:cNvSpPr/>
          <p:nvPr userDrawn="1"/>
        </p:nvSpPr>
        <p:spPr>
          <a:xfrm>
            <a:off x="-1" y="0"/>
            <a:ext cx="12192001" cy="118844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C3BF6B-CD00-164A-A60F-342D70665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234" y="207180"/>
            <a:ext cx="10013297" cy="4515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3BCC64-7528-4252-93D3-1F602F9E77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097280"/>
            <a:ext cx="10561320" cy="5029200"/>
          </a:xfrm>
        </p:spPr>
        <p:txBody>
          <a:bodyPr/>
          <a:lstStyle>
            <a:lvl1pPr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A88EE6-BD1D-4BDF-B1D6-C5D9A6BD306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-3821"/>
            <a:ext cx="12192000" cy="119063"/>
          </a:xfrm>
        </p:spPr>
        <p:txBody>
          <a:bodyPr anchor="ctr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600" b="0" i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If applicable, insert CUI document markings, consistent with CUI training.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B1E38B5-B187-4411-8F4F-4725E6F316A9}"/>
              </a:ext>
            </a:extLst>
          </p:cNvPr>
          <p:cNvSpPr txBox="1"/>
          <p:nvPr userDrawn="1"/>
        </p:nvSpPr>
        <p:spPr>
          <a:xfrm>
            <a:off x="8842248" y="6392504"/>
            <a:ext cx="3182112" cy="18466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i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Public availability to be determined under 47 U.S.C. 1426(d) and other applicable laws.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D4789EFB-B1FC-402D-942B-13FB395364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90581" y="6570930"/>
            <a:ext cx="8133779" cy="178718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600" i="1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</a:lstStyle>
          <a:p>
            <a:pPr lvl="0"/>
            <a:r>
              <a:rPr lang="en-US"/>
              <a:t>If applicable, insert FAR and other administrative document markings.</a:t>
            </a:r>
          </a:p>
        </p:txBody>
      </p:sp>
    </p:spTree>
    <p:extLst>
      <p:ext uri="{BB962C8B-B14F-4D97-AF65-F5344CB8AC3E}">
        <p14:creationId xmlns:p14="http://schemas.microsoft.com/office/powerpoint/2010/main" val="318189917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Flowchart: Process 10">
            <a:extLst>
              <a:ext uri="{FF2B5EF4-FFF2-40B4-BE49-F238E27FC236}">
                <a16:creationId xmlns:a16="http://schemas.microsoft.com/office/drawing/2014/main" id="{5B19C20F-82E4-4E4D-ACDE-D5EBCE17A97A}"/>
              </a:ext>
            </a:extLst>
          </p:cNvPr>
          <p:cNvSpPr/>
          <p:nvPr userDrawn="1"/>
        </p:nvSpPr>
        <p:spPr>
          <a:xfrm>
            <a:off x="-1" y="0"/>
            <a:ext cx="12192001" cy="118844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527A2364-BC82-4120-B5D0-D9ED71A884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-3821"/>
            <a:ext cx="12192000" cy="119063"/>
          </a:xfrm>
        </p:spPr>
        <p:txBody>
          <a:bodyPr anchor="ctr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600" b="0" i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If applicable, insert CUI document markings, consistent with CUI training.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7AED35-1D3A-42A3-8D37-5B1B90E1DCB1}"/>
              </a:ext>
            </a:extLst>
          </p:cNvPr>
          <p:cNvSpPr txBox="1"/>
          <p:nvPr userDrawn="1"/>
        </p:nvSpPr>
        <p:spPr>
          <a:xfrm>
            <a:off x="8842248" y="6392504"/>
            <a:ext cx="3182112" cy="18466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i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Public availability to be determined under 47 U.S.C. 1426(d) and other applicable laws.</a:t>
            </a:r>
          </a:p>
        </p:txBody>
      </p:sp>
      <p:sp>
        <p:nvSpPr>
          <p:cNvPr id="8" name="Text Placeholder 25">
            <a:extLst>
              <a:ext uri="{FF2B5EF4-FFF2-40B4-BE49-F238E27FC236}">
                <a16:creationId xmlns:a16="http://schemas.microsoft.com/office/drawing/2014/main" id="{34CD7276-6AEE-4856-85F7-FF0AFEB59D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90581" y="6570930"/>
            <a:ext cx="8133779" cy="178718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600" i="1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</a:lstStyle>
          <a:p>
            <a:pPr lvl="0"/>
            <a:r>
              <a:rPr lang="en-US"/>
              <a:t>If applicable, insert FAR and other administrative document markings.</a:t>
            </a:r>
          </a:p>
        </p:txBody>
      </p:sp>
    </p:spTree>
    <p:extLst>
      <p:ext uri="{BB962C8B-B14F-4D97-AF65-F5344CB8AC3E}">
        <p14:creationId xmlns:p14="http://schemas.microsoft.com/office/powerpoint/2010/main" val="409912533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Column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8E6E98A-4579-4556-BA68-86E9A8D838F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914400" y="1097280"/>
            <a:ext cx="5181600" cy="4783588"/>
          </a:xfrm>
        </p:spPr>
        <p:txBody>
          <a:bodyPr lIns="0" tIns="0" rIns="0" bIns="0">
            <a:no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 sz="2000" baseline="0"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 sz="1800" baseline="0"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 sz="1600" baseline="0"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 level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60473316-FF75-4F68-9230-2F23FFDEA65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097280"/>
            <a:ext cx="5181600" cy="4783588"/>
          </a:xfrm>
        </p:spPr>
        <p:txBody>
          <a:bodyPr lIns="0" tIns="0" rIns="0" bIns="0">
            <a:no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 sz="2000" baseline="0"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 sz="1800" baseline="0"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 sz="1600" baseline="0"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 level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</a:p>
        </p:txBody>
      </p:sp>
      <p:sp>
        <p:nvSpPr>
          <p:cNvPr id="13" name="Flowchart: Process 12">
            <a:extLst>
              <a:ext uri="{FF2B5EF4-FFF2-40B4-BE49-F238E27FC236}">
                <a16:creationId xmlns:a16="http://schemas.microsoft.com/office/drawing/2014/main" id="{CCF4413A-2166-4F18-826A-3E3EFF9BBFCF}"/>
              </a:ext>
            </a:extLst>
          </p:cNvPr>
          <p:cNvSpPr/>
          <p:nvPr userDrawn="1"/>
        </p:nvSpPr>
        <p:spPr>
          <a:xfrm>
            <a:off x="-1" y="0"/>
            <a:ext cx="12192001" cy="118844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B7E26CE-5A58-4A30-AA0F-8873776E568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-3821"/>
            <a:ext cx="12192000" cy="119063"/>
          </a:xfrm>
        </p:spPr>
        <p:txBody>
          <a:bodyPr anchor="ctr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600" b="0" i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If applicable, insert CUI document markings, consistent with CUI training.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DF22482-8862-401C-9F6E-30DF003537A3}"/>
              </a:ext>
            </a:extLst>
          </p:cNvPr>
          <p:cNvSpPr txBox="1"/>
          <p:nvPr userDrawn="1"/>
        </p:nvSpPr>
        <p:spPr>
          <a:xfrm>
            <a:off x="8842248" y="6392504"/>
            <a:ext cx="3182112" cy="18466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i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Public availability to be determined under 47 U.S.C. 1426(d) and other applicable laws.</a:t>
            </a:r>
          </a:p>
        </p:txBody>
      </p:sp>
      <p:sp>
        <p:nvSpPr>
          <p:cNvPr id="10" name="Text Placeholder 25">
            <a:extLst>
              <a:ext uri="{FF2B5EF4-FFF2-40B4-BE49-F238E27FC236}">
                <a16:creationId xmlns:a16="http://schemas.microsoft.com/office/drawing/2014/main" id="{22F3FD16-B2DE-4AAD-8547-8B3CF60DCE7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90581" y="6570930"/>
            <a:ext cx="8133779" cy="178718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600" i="1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</a:lstStyle>
          <a:p>
            <a:pPr lvl="0"/>
            <a:r>
              <a:rPr lang="en-US"/>
              <a:t>If applicable, insert FAR and other administrative document markings.</a:t>
            </a:r>
          </a:p>
        </p:txBody>
      </p:sp>
    </p:spTree>
    <p:extLst>
      <p:ext uri="{BB962C8B-B14F-4D97-AF65-F5344CB8AC3E}">
        <p14:creationId xmlns:p14="http://schemas.microsoft.com/office/powerpoint/2010/main" val="203420112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87E4C1-5EE3-4CD0-8FD3-ACC461E10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73C92796-084D-447A-B11C-3E30ED51E6D0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2852658" y="970019"/>
            <a:ext cx="7546564" cy="4244942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3B98B4-0846-4628-8B49-30D8FB667FF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15432" y="5599326"/>
            <a:ext cx="7583790" cy="619217"/>
          </a:xfrm>
        </p:spPr>
        <p:txBody>
          <a:bodyPr>
            <a:noAutofit/>
          </a:bodyPr>
          <a:lstStyle>
            <a:lvl1pPr marL="0" indent="0" algn="r">
              <a:buNone/>
              <a:defRPr sz="1600" i="1"/>
            </a:lvl1pPr>
            <a:lvl5pPr marL="1828800" indent="0">
              <a:buNone/>
              <a:defRPr/>
            </a:lvl5pPr>
          </a:lstStyle>
          <a:p>
            <a:pPr lvl="0"/>
            <a:r>
              <a:rPr lang="en-US"/>
              <a:t>Video description, featured guests, or key quote.</a:t>
            </a:r>
          </a:p>
        </p:txBody>
      </p:sp>
      <p:pic>
        <p:nvPicPr>
          <p:cNvPr id="6" name="Picture 5" descr="Icon of a camera playing a video">
            <a:extLst>
              <a:ext uri="{FF2B5EF4-FFF2-40B4-BE49-F238E27FC236}">
                <a16:creationId xmlns:a16="http://schemas.microsoft.com/office/drawing/2014/main" id="{15F0F9B6-A0F0-4BA2-8EA3-C305304855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314" y="970087"/>
            <a:ext cx="2160927" cy="4244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95003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01A4B8B-6106-FA43-B742-7A3B14A3191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5533B7F-8DFA-1D49-B9B7-822670798000}"/>
              </a:ext>
            </a:extLst>
          </p:cNvPr>
          <p:cNvSpPr/>
          <p:nvPr userDrawn="1"/>
        </p:nvSpPr>
        <p:spPr>
          <a:xfrm>
            <a:off x="122698" y="6369869"/>
            <a:ext cx="365116" cy="3651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C4AB349-0845-1D43-A95A-F96EAEA78DCB}"/>
              </a:ext>
            </a:extLst>
          </p:cNvPr>
          <p:cNvSpPr txBox="1">
            <a:spLocks/>
          </p:cNvSpPr>
          <p:nvPr userDrawn="1"/>
        </p:nvSpPr>
        <p:spPr>
          <a:xfrm>
            <a:off x="122698" y="6343734"/>
            <a:ext cx="374396" cy="3912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FF566E0-8D1B-7246-95FC-4B4609CB277E}" type="slidenum">
              <a:rPr lang="en-US" sz="1000" baseline="0" smtClean="0">
                <a:solidFill>
                  <a:schemeClr val="bg1"/>
                </a:solidFill>
              </a:rPr>
              <a:pPr/>
              <a:t>‹#›</a:t>
            </a:fld>
            <a:endParaRPr lang="en-US" sz="1000" baseline="0">
              <a:solidFill>
                <a:schemeClr val="bg1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97A2B5D-CDAA-4FB9-A03D-8100499611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610216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1A5702B-2F01-F441-9D96-3491EECC9DD8}"/>
              </a:ext>
            </a:extLst>
          </p:cNvPr>
          <p:cNvSpPr/>
          <p:nvPr userDrawn="1"/>
        </p:nvSpPr>
        <p:spPr>
          <a:xfrm>
            <a:off x="0" y="8715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9959C8-6621-BA47-9BFB-E38D7F68E28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19250" y="2027810"/>
            <a:ext cx="8953500" cy="1365466"/>
          </a:xfrm>
        </p:spPr>
        <p:txBody>
          <a:bodyPr tIns="0" rIns="0" bIns="0" anchor="ctr" anchorCtr="0">
            <a:normAutofit/>
          </a:bodyPr>
          <a:lstStyle>
            <a:lvl1pPr algn="ctr">
              <a:defRPr sz="5000" b="1" i="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Thank You</a:t>
            </a:r>
          </a:p>
        </p:txBody>
      </p:sp>
      <p:pic>
        <p:nvPicPr>
          <p:cNvPr id="11" name="Picture 10" descr="FirstNet Authority logo">
            <a:extLst>
              <a:ext uri="{FF2B5EF4-FFF2-40B4-BE49-F238E27FC236}">
                <a16:creationId xmlns:a16="http://schemas.microsoft.com/office/drawing/2014/main" id="{99CB6904-930F-0C49-A310-5760510BA7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2480" y="4683989"/>
            <a:ext cx="2987040" cy="927738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44798CF-85CE-5548-819E-73D303D1EFE3}"/>
              </a:ext>
            </a:extLst>
          </p:cNvPr>
          <p:cNvCxnSpPr>
            <a:cxnSpLocks/>
          </p:cNvCxnSpPr>
          <p:nvPr userDrawn="1"/>
        </p:nvCxnSpPr>
        <p:spPr>
          <a:xfrm>
            <a:off x="1619250" y="1983371"/>
            <a:ext cx="8953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1A97FE5-159C-E44F-A20E-337CBE0D12E6}"/>
              </a:ext>
            </a:extLst>
          </p:cNvPr>
          <p:cNvCxnSpPr>
            <a:cxnSpLocks/>
          </p:cNvCxnSpPr>
          <p:nvPr userDrawn="1"/>
        </p:nvCxnSpPr>
        <p:spPr>
          <a:xfrm flipV="1">
            <a:off x="1619250" y="3437715"/>
            <a:ext cx="8953500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2900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3BF6B-CD00-164A-A60F-342D70665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3BCC64-7528-4252-93D3-1F602F9E77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097280"/>
            <a:ext cx="10561320" cy="5029200"/>
          </a:xfrm>
        </p:spPr>
        <p:txBody>
          <a:bodyPr/>
          <a:lstStyle>
            <a:lvl1pPr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48109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6F822-B8CF-0D4B-9762-9E81E45A65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F45491-BE3E-DD4B-A3EE-1DDB4C2F821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914400" y="1097280"/>
            <a:ext cx="5181600" cy="4783588"/>
          </a:xfrm>
        </p:spPr>
        <p:txBody>
          <a:bodyPr lIns="0" tIns="0" rIns="0" bIns="0">
            <a:no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 sz="2000" baseline="0"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 sz="1800" baseline="0"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 sz="1600" baseline="0"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 level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29ADE1-6960-4A46-B7A3-AAE5F8ECB8E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097280"/>
            <a:ext cx="5181600" cy="4783588"/>
          </a:xfrm>
        </p:spPr>
        <p:txBody>
          <a:bodyPr lIns="0" tIns="0" rIns="0" bIns="0">
            <a:no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 sz="2000" baseline="0"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 sz="1800" baseline="0"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 sz="1600" baseline="0"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 level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9983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F2B27-FB01-5742-B449-04EBE939C4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032" y="210312"/>
            <a:ext cx="10020984" cy="4480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1B07F3-71B1-A545-BB5D-B1B43D816C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915615"/>
            <a:ext cx="5157787" cy="823912"/>
          </a:xfrm>
        </p:spPr>
        <p:txBody>
          <a:bodyPr lIns="0" tIns="0" rIns="0" bIns="0" anchor="b">
            <a:noAutofit/>
          </a:bodyPr>
          <a:lstStyle>
            <a:lvl1pPr marL="0" indent="0">
              <a:buNone/>
              <a:defRPr sz="22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DD730C-C5AB-0B46-BCEA-1F64488B059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1909655"/>
            <a:ext cx="5157787" cy="4032730"/>
          </a:xfrm>
        </p:spPr>
        <p:txBody>
          <a:bodyPr lIns="0" tIns="0" rIns="0" bIns="0">
            <a:no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 sz="2000" baseline="0"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 sz="1800" baseline="0"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 sz="1600" baseline="0"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 sz="1600" baseline="0"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 sz="16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 level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D49992-B492-EE49-8A54-F5411186FA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915615"/>
            <a:ext cx="5183188" cy="823912"/>
          </a:xfrm>
        </p:spPr>
        <p:txBody>
          <a:bodyPr lIns="0" tIns="0" rIns="0" bIns="0" anchor="b">
            <a:noAutofit/>
          </a:bodyPr>
          <a:lstStyle>
            <a:lvl1pPr marL="0" indent="0">
              <a:buNone/>
              <a:defRPr sz="22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43D301-930E-6F41-A532-521537E4646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200" y="1909655"/>
            <a:ext cx="5183188" cy="4032730"/>
          </a:xfrm>
        </p:spPr>
        <p:txBody>
          <a:bodyPr lIns="0" tIns="0" rIns="0" bIns="0">
            <a:no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 sz="2000" baseline="0"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 sz="1800" baseline="0"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 sz="1600" baseline="0"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 level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20747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687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_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683DA05-52EF-498D-8A48-E4344C275129}"/>
              </a:ext>
            </a:extLst>
          </p:cNvPr>
          <p:cNvSpPr/>
          <p:nvPr/>
        </p:nvSpPr>
        <p:spPr>
          <a:xfrm>
            <a:off x="659108" y="938556"/>
            <a:ext cx="3510555" cy="53766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48">
            <a:extLst>
              <a:ext uri="{FF2B5EF4-FFF2-40B4-BE49-F238E27FC236}">
                <a16:creationId xmlns:a16="http://schemas.microsoft.com/office/drawing/2014/main" id="{5692E240-ADE9-447E-A5B0-7D3634E585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94099" y="3153960"/>
            <a:ext cx="3040573" cy="288694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6C2AF558-94EB-4415-B652-76FA08CFB36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94099" y="2627421"/>
            <a:ext cx="3040573" cy="462275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Content Placeholder 27">
            <a:extLst>
              <a:ext uri="{FF2B5EF4-FFF2-40B4-BE49-F238E27FC236}">
                <a16:creationId xmlns:a16="http://schemas.microsoft.com/office/drawing/2014/main" id="{1278EAED-3CB3-4ADC-914D-0F8087ADF24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94099" y="1161288"/>
            <a:ext cx="3040572" cy="1463675"/>
          </a:xfrm>
        </p:spPr>
        <p:txBody>
          <a:bodyPr anchor="ctr" anchorCtr="1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Image or Icon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AFD612D-63B0-4E76-9622-95BEBC95DE62}"/>
              </a:ext>
            </a:extLst>
          </p:cNvPr>
          <p:cNvSpPr/>
          <p:nvPr/>
        </p:nvSpPr>
        <p:spPr>
          <a:xfrm>
            <a:off x="4423018" y="938556"/>
            <a:ext cx="3510555" cy="5376672"/>
          </a:xfrm>
          <a:prstGeom prst="rect">
            <a:avLst/>
          </a:prstGeom>
          <a:solidFill>
            <a:srgbClr val="054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 Placeholder 48">
            <a:extLst>
              <a:ext uri="{FF2B5EF4-FFF2-40B4-BE49-F238E27FC236}">
                <a16:creationId xmlns:a16="http://schemas.microsoft.com/office/drawing/2014/main" id="{F70DB6C3-AC84-43C0-BFCF-49AA4BED97B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658009" y="3153960"/>
            <a:ext cx="3040573" cy="288694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48">
            <a:extLst>
              <a:ext uri="{FF2B5EF4-FFF2-40B4-BE49-F238E27FC236}">
                <a16:creationId xmlns:a16="http://schemas.microsoft.com/office/drawing/2014/main" id="{DE7C87F4-22D6-4117-825B-B6DE538DCE2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658009" y="2627421"/>
            <a:ext cx="3040573" cy="462275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Content Placeholder 27">
            <a:extLst>
              <a:ext uri="{FF2B5EF4-FFF2-40B4-BE49-F238E27FC236}">
                <a16:creationId xmlns:a16="http://schemas.microsoft.com/office/drawing/2014/main" id="{AE70E672-4D10-44AA-8473-C6D4D9A6B7BB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658009" y="1161288"/>
            <a:ext cx="3040572" cy="1463675"/>
          </a:xfrm>
        </p:spPr>
        <p:txBody>
          <a:bodyPr anchor="ctr" anchorCtr="1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Image or Icon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EBE67CB-E306-4AAF-BEE4-93D79A2E5DE5}"/>
              </a:ext>
            </a:extLst>
          </p:cNvPr>
          <p:cNvSpPr/>
          <p:nvPr/>
        </p:nvSpPr>
        <p:spPr>
          <a:xfrm>
            <a:off x="8186929" y="932688"/>
            <a:ext cx="3510555" cy="53766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 Placeholder 48">
            <a:extLst>
              <a:ext uri="{FF2B5EF4-FFF2-40B4-BE49-F238E27FC236}">
                <a16:creationId xmlns:a16="http://schemas.microsoft.com/office/drawing/2014/main" id="{A8E8701A-0CD6-4C9A-8583-2DFAFCB9DA8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421920" y="3148092"/>
            <a:ext cx="3040573" cy="288694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48">
            <a:extLst>
              <a:ext uri="{FF2B5EF4-FFF2-40B4-BE49-F238E27FC236}">
                <a16:creationId xmlns:a16="http://schemas.microsoft.com/office/drawing/2014/main" id="{F7F152AA-D053-4BD0-B16D-BFEB88A6C91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421920" y="2621553"/>
            <a:ext cx="3040573" cy="462275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Content Placeholder 27">
            <a:extLst>
              <a:ext uri="{FF2B5EF4-FFF2-40B4-BE49-F238E27FC236}">
                <a16:creationId xmlns:a16="http://schemas.microsoft.com/office/drawing/2014/main" id="{78F6F1BE-C80D-418E-B0AD-64C1AAD6125B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8421920" y="1155420"/>
            <a:ext cx="3040572" cy="1463675"/>
          </a:xfrm>
        </p:spPr>
        <p:txBody>
          <a:bodyPr anchor="ctr" anchorCtr="1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Image or Icon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1A4A844-A9F1-7610-5E60-AF2310980B52}"/>
              </a:ext>
            </a:extLst>
          </p:cNvPr>
          <p:cNvSpPr/>
          <p:nvPr userDrawn="1"/>
        </p:nvSpPr>
        <p:spPr>
          <a:xfrm>
            <a:off x="659108" y="938556"/>
            <a:ext cx="3510555" cy="53766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9DB72CD-155C-D787-43E5-D18F62877646}"/>
              </a:ext>
            </a:extLst>
          </p:cNvPr>
          <p:cNvSpPr/>
          <p:nvPr userDrawn="1"/>
        </p:nvSpPr>
        <p:spPr>
          <a:xfrm>
            <a:off x="4423018" y="938556"/>
            <a:ext cx="3510555" cy="5376672"/>
          </a:xfrm>
          <a:prstGeom prst="rect">
            <a:avLst/>
          </a:prstGeom>
          <a:solidFill>
            <a:srgbClr val="054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733D9A0-68A5-3CF3-19DB-84ACA84E3F56}"/>
              </a:ext>
            </a:extLst>
          </p:cNvPr>
          <p:cNvSpPr/>
          <p:nvPr userDrawn="1"/>
        </p:nvSpPr>
        <p:spPr>
          <a:xfrm>
            <a:off x="8186929" y="932688"/>
            <a:ext cx="3510555" cy="53766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29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CB9BBC1-8601-2546-A285-C475181DF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234" y="207180"/>
            <a:ext cx="10013297" cy="451598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57D2DF-4DEE-294E-9365-5E6C8D01DC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110375"/>
            <a:ext cx="10972800" cy="502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19E0EA3-7C73-E042-A4FE-92F20DDFEFB8}"/>
              </a:ext>
            </a:extLst>
          </p:cNvPr>
          <p:cNvSpPr/>
          <p:nvPr/>
        </p:nvSpPr>
        <p:spPr>
          <a:xfrm>
            <a:off x="122698" y="6369869"/>
            <a:ext cx="365116" cy="3651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pic>
        <p:nvPicPr>
          <p:cNvPr id="8" name="Picture 7" descr="FirstNet Authority Logo">
            <a:extLst>
              <a:ext uri="{FF2B5EF4-FFF2-40B4-BE49-F238E27FC236}">
                <a16:creationId xmlns:a16="http://schemas.microsoft.com/office/drawing/2014/main" id="{8D535013-192A-A64F-99BD-ABE1BBEC83FF}"/>
              </a:ext>
            </a:extLst>
          </p:cNvPr>
          <p:cNvPicPr>
            <a:picLocks noChangeAspect="1"/>
          </p:cNvPicPr>
          <p:nvPr/>
        </p:nvPicPr>
        <p:blipFill rotWithShape="1">
          <a:blip r:embed="rId5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759" b="-6931"/>
          <a:stretch/>
        </p:blipFill>
        <p:spPr>
          <a:xfrm>
            <a:off x="10490200" y="207180"/>
            <a:ext cx="1574800" cy="50898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2B676D2-C092-E94D-9B5B-5A1F152C3461}"/>
              </a:ext>
            </a:extLst>
          </p:cNvPr>
          <p:cNvSpPr txBox="1">
            <a:spLocks/>
          </p:cNvSpPr>
          <p:nvPr/>
        </p:nvSpPr>
        <p:spPr>
          <a:xfrm>
            <a:off x="122698" y="6343734"/>
            <a:ext cx="374396" cy="3912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FF566E0-8D1B-7246-95FC-4B4609CB277E}" type="slidenum">
              <a:rPr lang="en-US" sz="1000" baseline="0" smtClean="0">
                <a:solidFill>
                  <a:schemeClr val="bg1"/>
                </a:solidFill>
              </a:rPr>
              <a:pPr/>
              <a:t>‹#›</a:t>
            </a:fld>
            <a:endParaRPr lang="en-US" sz="1000" baseline="0" dirty="0">
              <a:solidFill>
                <a:schemeClr val="bg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AC140B3-5F20-394D-8117-03DD3C314947}"/>
              </a:ext>
            </a:extLst>
          </p:cNvPr>
          <p:cNvCxnSpPr>
            <a:cxnSpLocks/>
          </p:cNvCxnSpPr>
          <p:nvPr/>
        </p:nvCxnSpPr>
        <p:spPr>
          <a:xfrm>
            <a:off x="258234" y="658777"/>
            <a:ext cx="1001329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7D4DEA1-F7C3-1A4D-BBF9-4C16CF829289}"/>
              </a:ext>
            </a:extLst>
          </p:cNvPr>
          <p:cNvCxnSpPr>
            <a:cxnSpLocks/>
          </p:cNvCxnSpPr>
          <p:nvPr/>
        </p:nvCxnSpPr>
        <p:spPr>
          <a:xfrm>
            <a:off x="497094" y="6566115"/>
            <a:ext cx="114514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B05F25B8-F7B8-C4BA-BED7-14941B0C48BB}"/>
              </a:ext>
            </a:extLst>
          </p:cNvPr>
          <p:cNvSpPr/>
          <p:nvPr userDrawn="1"/>
        </p:nvSpPr>
        <p:spPr>
          <a:xfrm>
            <a:off x="122698" y="6369869"/>
            <a:ext cx="365116" cy="3651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pic>
        <p:nvPicPr>
          <p:cNvPr id="5" name="Picture 4" descr="FirstNet Authority Logo">
            <a:extLst>
              <a:ext uri="{FF2B5EF4-FFF2-40B4-BE49-F238E27FC236}">
                <a16:creationId xmlns:a16="http://schemas.microsoft.com/office/drawing/2014/main" id="{2E6FD50C-165C-CE3B-7BE7-6623BB4ED6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759" b="-6931"/>
          <a:stretch/>
        </p:blipFill>
        <p:spPr>
          <a:xfrm>
            <a:off x="10490200" y="207180"/>
            <a:ext cx="1574800" cy="50898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1E272-AD76-9305-29ED-ED0AA361EF75}"/>
              </a:ext>
            </a:extLst>
          </p:cNvPr>
          <p:cNvSpPr txBox="1">
            <a:spLocks/>
          </p:cNvSpPr>
          <p:nvPr userDrawn="1"/>
        </p:nvSpPr>
        <p:spPr>
          <a:xfrm>
            <a:off x="122698" y="6343734"/>
            <a:ext cx="374396" cy="3912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FF566E0-8D1B-7246-95FC-4B4609CB277E}" type="slidenum">
              <a:rPr lang="en-US" sz="1000" baseline="0" smtClean="0">
                <a:solidFill>
                  <a:schemeClr val="bg1"/>
                </a:solidFill>
              </a:rPr>
              <a:pPr/>
              <a:t>‹#›</a:t>
            </a:fld>
            <a:endParaRPr lang="en-US" sz="1000" baseline="0">
              <a:solidFill>
                <a:schemeClr val="bg1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2D4F4E3-92EF-4A90-5F4E-A429F4364B8F}"/>
              </a:ext>
            </a:extLst>
          </p:cNvPr>
          <p:cNvCxnSpPr>
            <a:cxnSpLocks/>
          </p:cNvCxnSpPr>
          <p:nvPr userDrawn="1"/>
        </p:nvCxnSpPr>
        <p:spPr>
          <a:xfrm>
            <a:off x="258234" y="658777"/>
            <a:ext cx="1001329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65F4AB0-D39B-BC8F-3B5C-CA033EFB91CA}"/>
              </a:ext>
            </a:extLst>
          </p:cNvPr>
          <p:cNvCxnSpPr>
            <a:cxnSpLocks/>
          </p:cNvCxnSpPr>
          <p:nvPr userDrawn="1"/>
        </p:nvCxnSpPr>
        <p:spPr>
          <a:xfrm>
            <a:off x="497094" y="6566115"/>
            <a:ext cx="114514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6532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96" r:id="rId19"/>
    <p:sldLayoutId id="2147483697" r:id="rId20"/>
    <p:sldLayoutId id="2147483698" r:id="rId21"/>
    <p:sldLayoutId id="2147483699" r:id="rId22"/>
    <p:sldLayoutId id="2147483700" r:id="rId23"/>
    <p:sldLayoutId id="2147483701" r:id="rId24"/>
    <p:sldLayoutId id="2147483702" r:id="rId25"/>
    <p:sldLayoutId id="2147483703" r:id="rId26"/>
    <p:sldLayoutId id="2147483704" r:id="rId27"/>
    <p:sldLayoutId id="2147483705" r:id="rId28"/>
    <p:sldLayoutId id="2147483706" r:id="rId29"/>
    <p:sldLayoutId id="2147483707" r:id="rId30"/>
    <p:sldLayoutId id="2147483708" r:id="rId31"/>
    <p:sldLayoutId id="2147483709" r:id="rId32"/>
    <p:sldLayoutId id="2147483710" r:id="rId33"/>
    <p:sldLayoutId id="2147483661" r:id="rId34"/>
    <p:sldLayoutId id="2147483674" r:id="rId35"/>
    <p:sldLayoutId id="2147483650" r:id="rId36"/>
    <p:sldLayoutId id="2147483663" r:id="rId37"/>
    <p:sldLayoutId id="2147483667" r:id="rId38"/>
    <p:sldLayoutId id="2147483668" r:id="rId39"/>
    <p:sldLayoutId id="2147483671" r:id="rId40"/>
    <p:sldLayoutId id="2147483670" r:id="rId41"/>
    <p:sldLayoutId id="2147483669" r:id="rId42"/>
    <p:sldLayoutId id="2147483675" r:id="rId43"/>
    <p:sldLayoutId id="2147483664" r:id="rId44"/>
    <p:sldLayoutId id="2147483665" r:id="rId45"/>
    <p:sldLayoutId id="2147483672" r:id="rId46"/>
    <p:sldLayoutId id="2147483666" r:id="rId47"/>
    <p:sldLayoutId id="2147483655" r:id="rId48"/>
    <p:sldLayoutId id="2147483662" r:id="rId4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 baseline="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Wingdings" panose="05000000000000000000" pitchFamily="2" charset="2"/>
        <a:buChar char="§"/>
        <a:defRPr sz="24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5"/>
        </a:buClr>
        <a:buFont typeface="Wingdings" panose="05000000000000000000" pitchFamily="2" charset="2"/>
        <a:buChar char="§"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4"/>
        </a:buClr>
        <a:buFont typeface="Wingdings" panose="05000000000000000000" pitchFamily="2" charset="2"/>
        <a:buChar char="§"/>
        <a:defRPr sz="16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Wingdings" panose="05000000000000000000" pitchFamily="2" charset="2"/>
        <a:buChar char="§"/>
        <a:defRPr sz="16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svg"/><Relationship Id="rId3" Type="http://schemas.openxmlformats.org/officeDocument/2006/relationships/image" Target="../media/image59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4" Type="http://schemas.openxmlformats.org/officeDocument/2006/relationships/image" Target="../media/image60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34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38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/><Relationship Id="rId3" Type="http://schemas.openxmlformats.org/officeDocument/2006/relationships/image" Target="../media/image39.jpeg"/><Relationship Id="rId7" Type="http://schemas.openxmlformats.org/officeDocument/2006/relationships/image" Target="../media/image43.png"/><Relationship Id="rId12" Type="http://schemas.openxmlformats.org/officeDocument/2006/relationships/image" Target="../media/image48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42.sv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svg"/><Relationship Id="rId4" Type="http://schemas.openxmlformats.org/officeDocument/2006/relationships/image" Target="../media/image40.jpeg"/><Relationship Id="rId9" Type="http://schemas.openxmlformats.org/officeDocument/2006/relationships/image" Target="../media/image4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/><Relationship Id="rId13" Type="http://schemas.openxmlformats.org/officeDocument/2006/relationships/image" Target="../media/image53.png"/><Relationship Id="rId18" Type="http://schemas.openxmlformats.org/officeDocument/2006/relationships/image" Target="../media/image58.svg"/><Relationship Id="rId3" Type="http://schemas.openxmlformats.org/officeDocument/2006/relationships/image" Target="../media/image49.png"/><Relationship Id="rId7" Type="http://schemas.openxmlformats.org/officeDocument/2006/relationships/image" Target="../media/image43.png"/><Relationship Id="rId12" Type="http://schemas.openxmlformats.org/officeDocument/2006/relationships/image" Target="../media/image52.svg"/><Relationship Id="rId17" Type="http://schemas.openxmlformats.org/officeDocument/2006/relationships/image" Target="../media/image57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56.sv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42.svg"/><Relationship Id="rId11" Type="http://schemas.openxmlformats.org/officeDocument/2006/relationships/image" Target="../media/image51.png"/><Relationship Id="rId5" Type="http://schemas.openxmlformats.org/officeDocument/2006/relationships/image" Target="../media/image41.png"/><Relationship Id="rId15" Type="http://schemas.openxmlformats.org/officeDocument/2006/relationships/image" Target="../media/image55.png"/><Relationship Id="rId10" Type="http://schemas.openxmlformats.org/officeDocument/2006/relationships/image" Target="../media/image46.svg"/><Relationship Id="rId4" Type="http://schemas.openxmlformats.org/officeDocument/2006/relationships/image" Target="../media/image50.svg"/><Relationship Id="rId9" Type="http://schemas.openxmlformats.org/officeDocument/2006/relationships/image" Target="../media/image45.png"/><Relationship Id="rId14" Type="http://schemas.openxmlformats.org/officeDocument/2006/relationships/image" Target="../media/image5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98B102-AA38-8847-8F3C-D3370440B1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1362" y="3077862"/>
            <a:ext cx="8438903" cy="1044557"/>
          </a:xfrm>
        </p:spPr>
        <p:txBody>
          <a:bodyPr/>
          <a:lstStyle/>
          <a:p>
            <a:r>
              <a:rPr lang="en-US" sz="3200" dirty="0">
                <a:latin typeface="Arial"/>
                <a:cs typeface="Arial"/>
              </a:rPr>
              <a:t>FirstNet Authority</a:t>
            </a:r>
            <a:br>
              <a:rPr lang="en-US" sz="3200" dirty="0">
                <a:latin typeface="Arial"/>
                <a:cs typeface="Arial"/>
              </a:rPr>
            </a:br>
            <a:br>
              <a:rPr lang="en-US" sz="1050" dirty="0">
                <a:latin typeface="Arial"/>
                <a:cs typeface="Arial"/>
              </a:rPr>
            </a:br>
            <a:r>
              <a:rPr lang="en-US" sz="2400" dirty="0">
                <a:latin typeface="Arial"/>
                <a:cs typeface="Arial"/>
              </a:rPr>
              <a:t>6G for Public Safety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8F7496-27B4-8D47-8355-0DE4146465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000" dirty="0"/>
              <a:t>FirstNet Authority Standards Team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91CF3583-8EAB-E146-B68B-E72ED61D94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>
                    <a:lumMod val="50000"/>
                    <a:lumOff val="50000"/>
                  </a:srgbClr>
                </a:solidFill>
              </a:rPr>
              <a:t>6GWS-250062</a:t>
            </a:r>
          </a:p>
        </p:txBody>
      </p:sp>
    </p:spTree>
    <p:extLst>
      <p:ext uri="{BB962C8B-B14F-4D97-AF65-F5344CB8AC3E}">
        <p14:creationId xmlns:p14="http://schemas.microsoft.com/office/powerpoint/2010/main" val="25522613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AED142-2DAA-4992-A6E2-D1AAC82A0D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raphic 122">
            <a:extLst>
              <a:ext uri="{FF2B5EF4-FFF2-40B4-BE49-F238E27FC236}">
                <a16:creationId xmlns:a16="http://schemas.microsoft.com/office/drawing/2014/main" id="{B8C7F751-8BE7-BB61-4D41-35F4F2F7A5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0119" y="1614163"/>
            <a:ext cx="6724494" cy="236516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1574CFB-DBEB-C6DE-DF9F-C109B0E62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175" y="76201"/>
            <a:ext cx="10515600" cy="582706"/>
          </a:xfrm>
        </p:spPr>
        <p:txBody>
          <a:bodyPr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Public Safety 6G Use Case – Off-coverage and Partial-Coverage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9418377-7E95-B2CB-0BEF-B4168FCEC194}"/>
              </a:ext>
            </a:extLst>
          </p:cNvPr>
          <p:cNvSpPr txBox="1"/>
          <p:nvPr/>
        </p:nvSpPr>
        <p:spPr>
          <a:xfrm>
            <a:off x="2761156" y="4258379"/>
            <a:ext cx="2396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Basement Area 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8895E76-14E4-9141-169A-F983A866C6BE}"/>
              </a:ext>
            </a:extLst>
          </p:cNvPr>
          <p:cNvSpPr txBox="1"/>
          <p:nvPr/>
        </p:nvSpPr>
        <p:spPr>
          <a:xfrm>
            <a:off x="2794885" y="5124453"/>
            <a:ext cx="2396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Basement Area 2</a:t>
            </a: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1639787F-7C0F-FCA0-8B17-B6A111EC3D37}"/>
              </a:ext>
            </a:extLst>
          </p:cNvPr>
          <p:cNvGrpSpPr/>
          <p:nvPr/>
        </p:nvGrpSpPr>
        <p:grpSpPr>
          <a:xfrm rot="20171647">
            <a:off x="6086789" y="3165379"/>
            <a:ext cx="1925362" cy="291575"/>
            <a:chOff x="4189445" y="2341984"/>
            <a:chExt cx="1065987" cy="334046"/>
          </a:xfrm>
        </p:grpSpPr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4E6814F6-38D2-8867-3EDE-A230E25E1D37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609058" cy="90823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AAC4CA0D-9832-3F79-B885-DC29AA594D0D}"/>
                </a:ext>
              </a:extLst>
            </p:cNvPr>
            <p:cNvCxnSpPr>
              <a:cxnSpLocks/>
            </p:cNvCxnSpPr>
            <p:nvPr/>
          </p:nvCxnSpPr>
          <p:spPr>
            <a:xfrm>
              <a:off x="4589489" y="2599033"/>
              <a:ext cx="663445" cy="76997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71EEAA26-8617-EB36-209B-90B0E5EC76E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21902" y="2432807"/>
              <a:ext cx="76602" cy="90425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D6B51790-1FD8-9FAE-16EA-35FF7AD8013F}"/>
                </a:ext>
              </a:extLst>
            </p:cNvPr>
            <p:cNvCxnSpPr>
              <a:cxnSpLocks/>
            </p:cNvCxnSpPr>
            <p:nvPr/>
          </p:nvCxnSpPr>
          <p:spPr>
            <a:xfrm>
              <a:off x="4721902" y="2523232"/>
              <a:ext cx="533530" cy="152798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2807DA23-591B-ADCE-A14B-62D89089D288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489985" cy="153878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1346EB68-9EAE-B480-99FC-C13521D9DC2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89489" y="2495862"/>
              <a:ext cx="89941" cy="103171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A0C94573-5664-E29F-2B2E-F38DFB5568B9}"/>
              </a:ext>
            </a:extLst>
          </p:cNvPr>
          <p:cNvGrpSpPr/>
          <p:nvPr/>
        </p:nvGrpSpPr>
        <p:grpSpPr>
          <a:xfrm rot="19170636">
            <a:off x="7137269" y="3312306"/>
            <a:ext cx="1225039" cy="194866"/>
            <a:chOff x="4189445" y="2341984"/>
            <a:chExt cx="1065987" cy="334046"/>
          </a:xfrm>
        </p:grpSpPr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42C599E1-35B7-3130-4FF3-56D4F26D68EF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609058" cy="90823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ECE296E8-E316-0330-EDCE-B434702D69DF}"/>
                </a:ext>
              </a:extLst>
            </p:cNvPr>
            <p:cNvCxnSpPr>
              <a:cxnSpLocks/>
            </p:cNvCxnSpPr>
            <p:nvPr/>
          </p:nvCxnSpPr>
          <p:spPr>
            <a:xfrm>
              <a:off x="4589489" y="2599033"/>
              <a:ext cx="663445" cy="76997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6749F264-2D7E-E82C-095E-337236A01AA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21902" y="2432807"/>
              <a:ext cx="76602" cy="90425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00AF270A-5754-DEED-8572-A6EEA0B877D1}"/>
                </a:ext>
              </a:extLst>
            </p:cNvPr>
            <p:cNvCxnSpPr>
              <a:cxnSpLocks/>
            </p:cNvCxnSpPr>
            <p:nvPr/>
          </p:nvCxnSpPr>
          <p:spPr>
            <a:xfrm>
              <a:off x="4721902" y="2523232"/>
              <a:ext cx="533530" cy="152798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D7FE8876-F73A-CB85-3201-E3CB28C2C21E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489985" cy="153878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18A7D117-C3A4-E64D-5E18-0C5B0920252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89489" y="2495862"/>
              <a:ext cx="89941" cy="103171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85" name="Oval 84">
            <a:extLst>
              <a:ext uri="{FF2B5EF4-FFF2-40B4-BE49-F238E27FC236}">
                <a16:creationId xmlns:a16="http://schemas.microsoft.com/office/drawing/2014/main" id="{3DF5F8CD-39AF-0B55-EEE8-9C4A389E9120}"/>
              </a:ext>
            </a:extLst>
          </p:cNvPr>
          <p:cNvSpPr/>
          <p:nvPr/>
        </p:nvSpPr>
        <p:spPr>
          <a:xfrm rot="3096179">
            <a:off x="476433" y="3856869"/>
            <a:ext cx="2487027" cy="1677681"/>
          </a:xfrm>
          <a:prstGeom prst="ellipse">
            <a:avLst/>
          </a:prstGeom>
          <a:noFill/>
          <a:ln w="28575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1CB13109-BEFA-6D80-CB39-0A612066DCA8}"/>
              </a:ext>
            </a:extLst>
          </p:cNvPr>
          <p:cNvSpPr/>
          <p:nvPr/>
        </p:nvSpPr>
        <p:spPr>
          <a:xfrm rot="6963117">
            <a:off x="5175681" y="3194099"/>
            <a:ext cx="2716370" cy="2501620"/>
          </a:xfrm>
          <a:prstGeom prst="ellipse">
            <a:avLst/>
          </a:prstGeom>
          <a:noFill/>
          <a:ln w="28575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40D5CC14-B860-40A6-3E69-E04C932708F2}"/>
              </a:ext>
            </a:extLst>
          </p:cNvPr>
          <p:cNvGrpSpPr/>
          <p:nvPr/>
        </p:nvGrpSpPr>
        <p:grpSpPr>
          <a:xfrm>
            <a:off x="807629" y="5869907"/>
            <a:ext cx="6687211" cy="369332"/>
            <a:chOff x="1059089" y="5915627"/>
            <a:chExt cx="6687211" cy="369332"/>
          </a:xfrm>
        </p:grpSpPr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44BEBA16-D20B-1D70-609E-27F49E172943}"/>
                </a:ext>
              </a:extLst>
            </p:cNvPr>
            <p:cNvSpPr txBox="1"/>
            <p:nvPr/>
          </p:nvSpPr>
          <p:spPr>
            <a:xfrm>
              <a:off x="1059089" y="5915627"/>
              <a:ext cx="23268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00B050"/>
                  </a:solidFill>
                  <a:latin typeface="Arial"/>
                  <a:cs typeface="Arial"/>
                </a:rPr>
                <a:t>Off-coverage</a:t>
              </a:r>
              <a:endParaRPr lang="en-US" dirty="0">
                <a:solidFill>
                  <a:srgbClr val="00B050"/>
                </a:solidFill>
              </a:endParaRP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4FB325C3-E3D2-AF40-9479-09587DD65BAE}"/>
                </a:ext>
              </a:extLst>
            </p:cNvPr>
            <p:cNvSpPr txBox="1"/>
            <p:nvPr/>
          </p:nvSpPr>
          <p:spPr>
            <a:xfrm>
              <a:off x="5419481" y="5915627"/>
              <a:ext cx="23268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00B050"/>
                  </a:solidFill>
                  <a:latin typeface="Arial"/>
                  <a:cs typeface="Arial"/>
                </a:rPr>
                <a:t>Partial-coverage</a:t>
              </a:r>
              <a:endParaRPr lang="en-US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03437708-3D4F-31E3-ABFA-3360A2043F00}"/>
              </a:ext>
            </a:extLst>
          </p:cNvPr>
          <p:cNvGrpSpPr/>
          <p:nvPr/>
        </p:nvGrpSpPr>
        <p:grpSpPr>
          <a:xfrm>
            <a:off x="8869680" y="798043"/>
            <a:ext cx="3066849" cy="5604938"/>
            <a:chOff x="8874207" y="802090"/>
            <a:chExt cx="3066849" cy="5604938"/>
          </a:xfrm>
        </p:grpSpPr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F0C487E8-D59B-2E92-B008-07CA6F0779B5}"/>
                </a:ext>
              </a:extLst>
            </p:cNvPr>
            <p:cNvSpPr/>
            <p:nvPr/>
          </p:nvSpPr>
          <p:spPr>
            <a:xfrm>
              <a:off x="8874207" y="802090"/>
              <a:ext cx="3066849" cy="56049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tIns="1645920" rtlCol="0" anchor="ctr"/>
            <a:lstStyle/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Mission Critical Services used for communications</a:t>
              </a:r>
            </a:p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Proximity services, direct communications, and multi-hops communications</a:t>
              </a:r>
            </a:p>
          </p:txBody>
        </p: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19A4F7E2-F439-21E2-B2D5-33779AC4232B}"/>
                </a:ext>
              </a:extLst>
            </p:cNvPr>
            <p:cNvGrpSpPr/>
            <p:nvPr/>
          </p:nvGrpSpPr>
          <p:grpSpPr>
            <a:xfrm>
              <a:off x="9171023" y="976256"/>
              <a:ext cx="2473215" cy="2473215"/>
              <a:chOff x="5260693" y="731521"/>
              <a:chExt cx="5719002" cy="5719002"/>
            </a:xfrm>
          </p:grpSpPr>
          <p:sp>
            <p:nvSpPr>
              <p:cNvPr id="106" name="Oval 105">
                <a:extLst>
                  <a:ext uri="{FF2B5EF4-FFF2-40B4-BE49-F238E27FC236}">
                    <a16:creationId xmlns:a16="http://schemas.microsoft.com/office/drawing/2014/main" id="{3B8F6806-BA18-D2B8-828C-838949A0879E}"/>
                  </a:ext>
                </a:extLst>
              </p:cNvPr>
              <p:cNvSpPr/>
              <p:nvPr/>
            </p:nvSpPr>
            <p:spPr>
              <a:xfrm>
                <a:off x="5260693" y="731521"/>
                <a:ext cx="5719002" cy="571900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  <p:grpSp>
            <p:nvGrpSpPr>
              <p:cNvPr id="107" name="Group 106">
                <a:extLst>
                  <a:ext uri="{FF2B5EF4-FFF2-40B4-BE49-F238E27FC236}">
                    <a16:creationId xmlns:a16="http://schemas.microsoft.com/office/drawing/2014/main" id="{A1FD1021-44AF-39E3-E452-C1D5791C3D4A}"/>
                  </a:ext>
                </a:extLst>
              </p:cNvPr>
              <p:cNvGrpSpPr/>
              <p:nvPr/>
            </p:nvGrpSpPr>
            <p:grpSpPr>
              <a:xfrm>
                <a:off x="6746946" y="2217774"/>
                <a:ext cx="2746497" cy="2746497"/>
                <a:chOff x="6746946" y="2217774"/>
                <a:chExt cx="2746497" cy="2746497"/>
              </a:xfrm>
            </p:grpSpPr>
            <p:sp>
              <p:nvSpPr>
                <p:cNvPr id="118" name="Oval 117">
                  <a:extLst>
                    <a:ext uri="{FF2B5EF4-FFF2-40B4-BE49-F238E27FC236}">
                      <a16:creationId xmlns:a16="http://schemas.microsoft.com/office/drawing/2014/main" id="{2E1F84D2-3458-9612-5D2C-8180906F738A}"/>
                    </a:ext>
                  </a:extLst>
                </p:cNvPr>
                <p:cNvSpPr/>
                <p:nvPr/>
              </p:nvSpPr>
              <p:spPr>
                <a:xfrm>
                  <a:off x="6746946" y="2217774"/>
                  <a:ext cx="2746497" cy="2746497"/>
                </a:xfrm>
                <a:prstGeom prst="ellipse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 anchorCtr="0"/>
                <a:lstStyle/>
                <a:p>
                  <a:pPr algn="ctr"/>
                  <a:endParaRPr lang="en-US" sz="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9" name="TextBox 118">
                  <a:extLst>
                    <a:ext uri="{FF2B5EF4-FFF2-40B4-BE49-F238E27FC236}">
                      <a16:creationId xmlns:a16="http://schemas.microsoft.com/office/drawing/2014/main" id="{6C341A55-5546-6970-EAFA-D31B173B2F9D}"/>
                    </a:ext>
                  </a:extLst>
                </p:cNvPr>
                <p:cNvSpPr txBox="1"/>
                <p:nvPr/>
              </p:nvSpPr>
              <p:spPr>
                <a:xfrm>
                  <a:off x="7297085" y="2591275"/>
                  <a:ext cx="1655372" cy="8570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Up">
                    <a:avLst>
                      <a:gd name="adj" fmla="val 13039736"/>
                    </a:avLst>
                  </a:prstTxWarp>
                  <a:spAutoFit/>
                </a:bodyPr>
                <a:lstStyle/>
                <a:p>
                  <a:r>
                    <a:rPr lang="en-US" sz="105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SECURITY</a:t>
                  </a:r>
                </a:p>
              </p:txBody>
            </p:sp>
          </p:grpSp>
          <p:grpSp>
            <p:nvGrpSpPr>
              <p:cNvPr id="108" name="Group 107">
                <a:extLst>
                  <a:ext uri="{FF2B5EF4-FFF2-40B4-BE49-F238E27FC236}">
                    <a16:creationId xmlns:a16="http://schemas.microsoft.com/office/drawing/2014/main" id="{A8779DE6-C964-7061-EAB5-1876F6F29439}"/>
                  </a:ext>
                </a:extLst>
              </p:cNvPr>
              <p:cNvGrpSpPr/>
              <p:nvPr/>
            </p:nvGrpSpPr>
            <p:grpSpPr>
              <a:xfrm>
                <a:off x="5494923" y="964850"/>
                <a:ext cx="5250542" cy="5252345"/>
                <a:chOff x="5494921" y="964850"/>
                <a:chExt cx="5250542" cy="525234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10" name="Oval 109">
                  <a:extLst>
                    <a:ext uri="{FF2B5EF4-FFF2-40B4-BE49-F238E27FC236}">
                      <a16:creationId xmlns:a16="http://schemas.microsoft.com/office/drawing/2014/main" id="{628AC88D-C2E0-DFC7-00A0-BD349297F3F6}"/>
                    </a:ext>
                  </a:extLst>
                </p:cNvPr>
                <p:cNvSpPr/>
                <p:nvPr/>
              </p:nvSpPr>
              <p:spPr>
                <a:xfrm>
                  <a:off x="6693465" y="964850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Artificial Intelligence</a:t>
                  </a:r>
                </a:p>
              </p:txBody>
            </p:sp>
            <p:sp>
              <p:nvSpPr>
                <p:cNvPr id="111" name="Oval 110">
                  <a:extLst>
                    <a:ext uri="{FF2B5EF4-FFF2-40B4-BE49-F238E27FC236}">
                      <a16:creationId xmlns:a16="http://schemas.microsoft.com/office/drawing/2014/main" id="{EDDE5597-659E-D270-3095-EE1BD66BE7EC}"/>
                    </a:ext>
                  </a:extLst>
                </p:cNvPr>
                <p:cNvSpPr/>
                <p:nvPr/>
              </p:nvSpPr>
              <p:spPr>
                <a:xfrm>
                  <a:off x="8206864" y="964850"/>
                  <a:ext cx="1321509" cy="1321508"/>
                </a:xfrm>
                <a:prstGeom prst="ellipse">
                  <a:avLst/>
                </a:prstGeom>
                <a:grpFill/>
                <a:ln w="38100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MCS</a:t>
                  </a:r>
                </a:p>
              </p:txBody>
            </p:sp>
            <p:sp>
              <p:nvSpPr>
                <p:cNvPr id="112" name="Oval 111">
                  <a:extLst>
                    <a:ext uri="{FF2B5EF4-FFF2-40B4-BE49-F238E27FC236}">
                      <a16:creationId xmlns:a16="http://schemas.microsoft.com/office/drawing/2014/main" id="{84A7584C-7909-01AB-824F-9C2C29079BA4}"/>
                    </a:ext>
                  </a:extLst>
                </p:cNvPr>
                <p:cNvSpPr/>
                <p:nvPr/>
              </p:nvSpPr>
              <p:spPr>
                <a:xfrm>
                  <a:off x="9423954" y="2178574"/>
                  <a:ext cx="1321509" cy="1321508"/>
                </a:xfrm>
                <a:prstGeom prst="ellipse">
                  <a:avLst/>
                </a:prstGeom>
                <a:grpFill/>
                <a:ln w="38100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Coverage</a:t>
                  </a:r>
                </a:p>
              </p:txBody>
            </p:sp>
            <p:sp>
              <p:nvSpPr>
                <p:cNvPr id="113" name="Oval 112">
                  <a:extLst>
                    <a:ext uri="{FF2B5EF4-FFF2-40B4-BE49-F238E27FC236}">
                      <a16:creationId xmlns:a16="http://schemas.microsoft.com/office/drawing/2014/main" id="{D226D7DA-A444-AE90-80E1-DAD8E8F4AAF0}"/>
                    </a:ext>
                  </a:extLst>
                </p:cNvPr>
                <p:cNvSpPr/>
                <p:nvPr/>
              </p:nvSpPr>
              <p:spPr>
                <a:xfrm>
                  <a:off x="9423954" y="3733410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Wearable Devices</a:t>
                  </a:r>
                </a:p>
              </p:txBody>
            </p:sp>
            <p:sp>
              <p:nvSpPr>
                <p:cNvPr id="114" name="Oval 113">
                  <a:extLst>
                    <a:ext uri="{FF2B5EF4-FFF2-40B4-BE49-F238E27FC236}">
                      <a16:creationId xmlns:a16="http://schemas.microsoft.com/office/drawing/2014/main" id="{94B44D0A-0432-0B82-D332-05DCE2A58252}"/>
                    </a:ext>
                  </a:extLst>
                </p:cNvPr>
                <p:cNvSpPr/>
                <p:nvPr/>
              </p:nvSpPr>
              <p:spPr>
                <a:xfrm>
                  <a:off x="8206864" y="4895687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Extended Reality</a:t>
                  </a:r>
                </a:p>
              </p:txBody>
            </p:sp>
            <p:sp>
              <p:nvSpPr>
                <p:cNvPr id="115" name="Oval 114">
                  <a:extLst>
                    <a:ext uri="{FF2B5EF4-FFF2-40B4-BE49-F238E27FC236}">
                      <a16:creationId xmlns:a16="http://schemas.microsoft.com/office/drawing/2014/main" id="{73843DBA-2A70-5412-4A4A-3EB7676B092B}"/>
                    </a:ext>
                  </a:extLst>
                </p:cNvPr>
                <p:cNvSpPr/>
                <p:nvPr/>
              </p:nvSpPr>
              <p:spPr>
                <a:xfrm>
                  <a:off x="6693465" y="4895687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Robotics</a:t>
                  </a:r>
                </a:p>
              </p:txBody>
            </p:sp>
            <p:sp>
              <p:nvSpPr>
                <p:cNvPr id="116" name="Oval 115">
                  <a:extLst>
                    <a:ext uri="{FF2B5EF4-FFF2-40B4-BE49-F238E27FC236}">
                      <a16:creationId xmlns:a16="http://schemas.microsoft.com/office/drawing/2014/main" id="{322EF087-FC1C-C073-4C36-78825A824601}"/>
                    </a:ext>
                  </a:extLst>
                </p:cNvPr>
                <p:cNvSpPr/>
                <p:nvPr/>
              </p:nvSpPr>
              <p:spPr>
                <a:xfrm>
                  <a:off x="5494921" y="3733410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Ranging</a:t>
                  </a:r>
                </a:p>
              </p:txBody>
            </p:sp>
            <p:sp>
              <p:nvSpPr>
                <p:cNvPr id="117" name="Oval 116">
                  <a:extLst>
                    <a:ext uri="{FF2B5EF4-FFF2-40B4-BE49-F238E27FC236}">
                      <a16:creationId xmlns:a16="http://schemas.microsoft.com/office/drawing/2014/main" id="{5A162803-D953-FF0B-76B9-394CE0F10A0B}"/>
                    </a:ext>
                  </a:extLst>
                </p:cNvPr>
                <p:cNvSpPr/>
                <p:nvPr/>
              </p:nvSpPr>
              <p:spPr>
                <a:xfrm>
                  <a:off x="5494921" y="2178574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Sensing</a:t>
                  </a:r>
                </a:p>
              </p:txBody>
            </p:sp>
          </p:grpSp>
          <p:sp>
            <p:nvSpPr>
              <p:cNvPr id="109" name="Oval 108">
                <a:extLst>
                  <a:ext uri="{FF2B5EF4-FFF2-40B4-BE49-F238E27FC236}">
                    <a16:creationId xmlns:a16="http://schemas.microsoft.com/office/drawing/2014/main" id="{EEE0AE84-FC58-FFFD-A114-87CB522FFDDB}"/>
                  </a:ext>
                </a:extLst>
              </p:cNvPr>
              <p:cNvSpPr/>
              <p:nvPr/>
            </p:nvSpPr>
            <p:spPr>
              <a:xfrm>
                <a:off x="7261853" y="2759825"/>
                <a:ext cx="1716682" cy="1716682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6G Public Safety Use Cases</a:t>
                </a:r>
              </a:p>
            </p:txBody>
          </p:sp>
        </p:grpSp>
      </p:grpSp>
      <p:pic>
        <p:nvPicPr>
          <p:cNvPr id="131" name="Graphic 130">
            <a:extLst>
              <a:ext uri="{FF2B5EF4-FFF2-40B4-BE49-F238E27FC236}">
                <a16:creationId xmlns:a16="http://schemas.microsoft.com/office/drawing/2014/main" id="{08778320-52B7-7660-ABC4-2B82460834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041802" y="2356459"/>
            <a:ext cx="471125" cy="650861"/>
          </a:xfrm>
          <a:prstGeom prst="rect">
            <a:avLst/>
          </a:prstGeom>
        </p:spPr>
      </p:pic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03E34F6E-D466-C054-7ED2-408D290F32B5}"/>
              </a:ext>
            </a:extLst>
          </p:cNvPr>
          <p:cNvCxnSpPr>
            <a:cxnSpLocks/>
          </p:cNvCxnSpPr>
          <p:nvPr/>
        </p:nvCxnSpPr>
        <p:spPr>
          <a:xfrm>
            <a:off x="790119" y="4938331"/>
            <a:ext cx="6849551" cy="0"/>
          </a:xfrm>
          <a:prstGeom prst="line">
            <a:avLst/>
          </a:prstGeom>
          <a:ln w="38100" cap="rnd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134" name="Graphic 133">
            <a:extLst>
              <a:ext uri="{FF2B5EF4-FFF2-40B4-BE49-F238E27FC236}">
                <a16:creationId xmlns:a16="http://schemas.microsoft.com/office/drawing/2014/main" id="{2653D7B0-98AC-7527-88DE-E3417491537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11694" y="3998903"/>
            <a:ext cx="340103" cy="409627"/>
          </a:xfrm>
          <a:prstGeom prst="rect">
            <a:avLst/>
          </a:prstGeom>
        </p:spPr>
      </p:pic>
      <p:pic>
        <p:nvPicPr>
          <p:cNvPr id="135" name="Graphic 134">
            <a:extLst>
              <a:ext uri="{FF2B5EF4-FFF2-40B4-BE49-F238E27FC236}">
                <a16:creationId xmlns:a16="http://schemas.microsoft.com/office/drawing/2014/main" id="{2D7BCEA5-5DB0-0D2D-523A-DD74D1B0C75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082234" y="4180733"/>
            <a:ext cx="340103" cy="409627"/>
          </a:xfrm>
          <a:prstGeom prst="rect">
            <a:avLst/>
          </a:prstGeom>
        </p:spPr>
      </p:pic>
      <p:pic>
        <p:nvPicPr>
          <p:cNvPr id="136" name="Graphic 135">
            <a:extLst>
              <a:ext uri="{FF2B5EF4-FFF2-40B4-BE49-F238E27FC236}">
                <a16:creationId xmlns:a16="http://schemas.microsoft.com/office/drawing/2014/main" id="{6108D8C2-6B19-6001-A788-722124CE15F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07751" y="5015170"/>
            <a:ext cx="340103" cy="409627"/>
          </a:xfrm>
          <a:prstGeom prst="rect">
            <a:avLst/>
          </a:prstGeom>
        </p:spPr>
      </p:pic>
      <p:pic>
        <p:nvPicPr>
          <p:cNvPr id="137" name="Graphic 136">
            <a:extLst>
              <a:ext uri="{FF2B5EF4-FFF2-40B4-BE49-F238E27FC236}">
                <a16:creationId xmlns:a16="http://schemas.microsoft.com/office/drawing/2014/main" id="{2ACD274D-4565-9AB1-CA12-99CE7D6F26B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871437" y="5132556"/>
            <a:ext cx="340103" cy="409627"/>
          </a:xfrm>
          <a:prstGeom prst="rect">
            <a:avLst/>
          </a:prstGeom>
        </p:spPr>
      </p:pic>
      <p:pic>
        <p:nvPicPr>
          <p:cNvPr id="138" name="Graphic 137">
            <a:extLst>
              <a:ext uri="{FF2B5EF4-FFF2-40B4-BE49-F238E27FC236}">
                <a16:creationId xmlns:a16="http://schemas.microsoft.com/office/drawing/2014/main" id="{F30EEFED-D1E9-C247-E797-9CDDEFC865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511496" y="4466126"/>
            <a:ext cx="340103" cy="409627"/>
          </a:xfrm>
          <a:prstGeom prst="rect">
            <a:avLst/>
          </a:prstGeom>
        </p:spPr>
      </p:pic>
      <p:pic>
        <p:nvPicPr>
          <p:cNvPr id="139" name="Graphic 138">
            <a:extLst>
              <a:ext uri="{FF2B5EF4-FFF2-40B4-BE49-F238E27FC236}">
                <a16:creationId xmlns:a16="http://schemas.microsoft.com/office/drawing/2014/main" id="{103D35C2-86BD-AFDD-0921-6EE22995BD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394036" y="4362810"/>
            <a:ext cx="340103" cy="409627"/>
          </a:xfrm>
          <a:prstGeom prst="rect">
            <a:avLst/>
          </a:prstGeom>
        </p:spPr>
      </p:pic>
      <p:pic>
        <p:nvPicPr>
          <p:cNvPr id="140" name="Graphic 139">
            <a:extLst>
              <a:ext uri="{FF2B5EF4-FFF2-40B4-BE49-F238E27FC236}">
                <a16:creationId xmlns:a16="http://schemas.microsoft.com/office/drawing/2014/main" id="{AF72633C-3B61-7F9B-6719-B16092C9A5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184393" y="4333201"/>
            <a:ext cx="340103" cy="409627"/>
          </a:xfrm>
          <a:prstGeom prst="rect">
            <a:avLst/>
          </a:prstGeom>
        </p:spPr>
      </p:pic>
      <p:pic>
        <p:nvPicPr>
          <p:cNvPr id="141" name="Graphic 140">
            <a:extLst>
              <a:ext uri="{FF2B5EF4-FFF2-40B4-BE49-F238E27FC236}">
                <a16:creationId xmlns:a16="http://schemas.microsoft.com/office/drawing/2014/main" id="{F8AE13DB-C1E5-227B-4F2F-8AA346CF07E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881764" y="3510990"/>
            <a:ext cx="340103" cy="409627"/>
          </a:xfrm>
          <a:prstGeom prst="rect">
            <a:avLst/>
          </a:prstGeom>
        </p:spPr>
      </p:pic>
      <p:pic>
        <p:nvPicPr>
          <p:cNvPr id="142" name="Graphic 141">
            <a:extLst>
              <a:ext uri="{FF2B5EF4-FFF2-40B4-BE49-F238E27FC236}">
                <a16:creationId xmlns:a16="http://schemas.microsoft.com/office/drawing/2014/main" id="{1C618F80-8ED1-9AA1-4C4D-0ADC4E000A1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846586" y="3509473"/>
            <a:ext cx="340103" cy="409627"/>
          </a:xfrm>
          <a:prstGeom prst="rect">
            <a:avLst/>
          </a:prstGeom>
        </p:spPr>
      </p:pic>
      <p:grpSp>
        <p:nvGrpSpPr>
          <p:cNvPr id="143" name="Group 142">
            <a:extLst>
              <a:ext uri="{FF2B5EF4-FFF2-40B4-BE49-F238E27FC236}">
                <a16:creationId xmlns:a16="http://schemas.microsoft.com/office/drawing/2014/main" id="{9AA666F7-AD37-7CAC-662F-193D4FDFEB49}"/>
              </a:ext>
            </a:extLst>
          </p:cNvPr>
          <p:cNvGrpSpPr/>
          <p:nvPr/>
        </p:nvGrpSpPr>
        <p:grpSpPr>
          <a:xfrm rot="882131">
            <a:off x="1574514" y="4195820"/>
            <a:ext cx="370438" cy="360587"/>
            <a:chOff x="3726088" y="1728578"/>
            <a:chExt cx="370438" cy="360587"/>
          </a:xfrm>
        </p:grpSpPr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757DEB5A-1253-DFF4-9B11-FDF0755709EE}"/>
                </a:ext>
              </a:extLst>
            </p:cNvPr>
            <p:cNvCxnSpPr>
              <a:cxnSpLocks/>
            </p:cNvCxnSpPr>
            <p:nvPr/>
          </p:nvCxnSpPr>
          <p:spPr>
            <a:xfrm>
              <a:off x="3726088" y="1803393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FFBF9BC8-BA3C-5402-2B6C-501168D6B0D8}"/>
                </a:ext>
              </a:extLst>
            </p:cNvPr>
            <p:cNvCxnSpPr>
              <a:cxnSpLocks/>
            </p:cNvCxnSpPr>
            <p:nvPr/>
          </p:nvCxnSpPr>
          <p:spPr>
            <a:xfrm>
              <a:off x="3818697" y="1770329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3BDB3FA6-0E47-8BA5-2F65-B3CF60A6C1B1}"/>
                </a:ext>
              </a:extLst>
            </p:cNvPr>
            <p:cNvCxnSpPr>
              <a:cxnSpLocks/>
            </p:cNvCxnSpPr>
            <p:nvPr/>
          </p:nvCxnSpPr>
          <p:spPr>
            <a:xfrm>
              <a:off x="3911306" y="1728578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F5BD6D5B-161A-CAE2-B9CA-6B63A7D1954D}"/>
                </a:ext>
              </a:extLst>
            </p:cNvPr>
            <p:cNvCxnSpPr>
              <a:cxnSpLocks/>
            </p:cNvCxnSpPr>
            <p:nvPr/>
          </p:nvCxnSpPr>
          <p:spPr>
            <a:xfrm>
              <a:off x="4003915" y="1790944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99D22714-FF3D-39DE-7746-F6619786E3D4}"/>
                </a:ext>
              </a:extLst>
            </p:cNvPr>
            <p:cNvCxnSpPr>
              <a:cxnSpLocks/>
            </p:cNvCxnSpPr>
            <p:nvPr/>
          </p:nvCxnSpPr>
          <p:spPr>
            <a:xfrm>
              <a:off x="4096526" y="1819084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A16E54C4-8B82-EE88-F57B-EC8C2BE81AEE}"/>
              </a:ext>
            </a:extLst>
          </p:cNvPr>
          <p:cNvGrpSpPr/>
          <p:nvPr/>
        </p:nvGrpSpPr>
        <p:grpSpPr>
          <a:xfrm rot="18918147">
            <a:off x="1836931" y="4789364"/>
            <a:ext cx="370438" cy="360587"/>
            <a:chOff x="3726088" y="1728578"/>
            <a:chExt cx="370438" cy="360587"/>
          </a:xfrm>
        </p:grpSpPr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9326D1D6-5941-E629-5189-F90C7C6B1739}"/>
                </a:ext>
              </a:extLst>
            </p:cNvPr>
            <p:cNvCxnSpPr>
              <a:cxnSpLocks/>
            </p:cNvCxnSpPr>
            <p:nvPr/>
          </p:nvCxnSpPr>
          <p:spPr>
            <a:xfrm>
              <a:off x="3726088" y="1803393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5D800F46-AF45-1EA2-78BD-86A6806C08BB}"/>
                </a:ext>
              </a:extLst>
            </p:cNvPr>
            <p:cNvCxnSpPr>
              <a:cxnSpLocks/>
            </p:cNvCxnSpPr>
            <p:nvPr/>
          </p:nvCxnSpPr>
          <p:spPr>
            <a:xfrm>
              <a:off x="3818697" y="1770329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80304DAB-1506-CF36-B130-40613E53D490}"/>
                </a:ext>
              </a:extLst>
            </p:cNvPr>
            <p:cNvCxnSpPr>
              <a:cxnSpLocks/>
            </p:cNvCxnSpPr>
            <p:nvPr/>
          </p:nvCxnSpPr>
          <p:spPr>
            <a:xfrm>
              <a:off x="3911306" y="1728578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233B4464-E30F-8201-1011-A4114A62F80E}"/>
                </a:ext>
              </a:extLst>
            </p:cNvPr>
            <p:cNvCxnSpPr>
              <a:cxnSpLocks/>
            </p:cNvCxnSpPr>
            <p:nvPr/>
          </p:nvCxnSpPr>
          <p:spPr>
            <a:xfrm>
              <a:off x="4003915" y="1790944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26498105-A7CC-EC9D-36C0-6B0D5C185678}"/>
                </a:ext>
              </a:extLst>
            </p:cNvPr>
            <p:cNvCxnSpPr>
              <a:cxnSpLocks/>
            </p:cNvCxnSpPr>
            <p:nvPr/>
          </p:nvCxnSpPr>
          <p:spPr>
            <a:xfrm>
              <a:off x="4096526" y="1819084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6D13CEF4-AB01-F549-6310-B93BF867C7C4}"/>
              </a:ext>
            </a:extLst>
          </p:cNvPr>
          <p:cNvGrpSpPr/>
          <p:nvPr/>
        </p:nvGrpSpPr>
        <p:grpSpPr>
          <a:xfrm rot="3124489">
            <a:off x="6113947" y="3999334"/>
            <a:ext cx="370438" cy="360587"/>
            <a:chOff x="3726088" y="1728578"/>
            <a:chExt cx="370438" cy="360587"/>
          </a:xfrm>
        </p:grpSpPr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0510682D-6A51-2FDF-7AAF-BF334D3EF400}"/>
                </a:ext>
              </a:extLst>
            </p:cNvPr>
            <p:cNvCxnSpPr>
              <a:cxnSpLocks/>
            </p:cNvCxnSpPr>
            <p:nvPr/>
          </p:nvCxnSpPr>
          <p:spPr>
            <a:xfrm>
              <a:off x="3726088" y="1803393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588A73B6-364C-4EE2-175E-EF86D751DF1A}"/>
                </a:ext>
              </a:extLst>
            </p:cNvPr>
            <p:cNvCxnSpPr>
              <a:cxnSpLocks/>
            </p:cNvCxnSpPr>
            <p:nvPr/>
          </p:nvCxnSpPr>
          <p:spPr>
            <a:xfrm>
              <a:off x="3818697" y="1770329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255C7188-299D-DBFA-8A92-7A2A51BBC062}"/>
                </a:ext>
              </a:extLst>
            </p:cNvPr>
            <p:cNvCxnSpPr>
              <a:cxnSpLocks/>
            </p:cNvCxnSpPr>
            <p:nvPr/>
          </p:nvCxnSpPr>
          <p:spPr>
            <a:xfrm>
              <a:off x="3911306" y="1728578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6B23D21F-90C2-2088-0144-D46D9B7D7639}"/>
                </a:ext>
              </a:extLst>
            </p:cNvPr>
            <p:cNvCxnSpPr>
              <a:cxnSpLocks/>
            </p:cNvCxnSpPr>
            <p:nvPr/>
          </p:nvCxnSpPr>
          <p:spPr>
            <a:xfrm>
              <a:off x="4003915" y="1790944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9809F944-F081-5374-1540-F4892C332A62}"/>
                </a:ext>
              </a:extLst>
            </p:cNvPr>
            <p:cNvCxnSpPr>
              <a:cxnSpLocks/>
            </p:cNvCxnSpPr>
            <p:nvPr/>
          </p:nvCxnSpPr>
          <p:spPr>
            <a:xfrm>
              <a:off x="4096526" y="1819084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1" name="Group 160">
            <a:extLst>
              <a:ext uri="{FF2B5EF4-FFF2-40B4-BE49-F238E27FC236}">
                <a16:creationId xmlns:a16="http://schemas.microsoft.com/office/drawing/2014/main" id="{E761AB05-7B13-53C6-0170-A66B1BE4854E}"/>
              </a:ext>
            </a:extLst>
          </p:cNvPr>
          <p:cNvGrpSpPr/>
          <p:nvPr/>
        </p:nvGrpSpPr>
        <p:grpSpPr>
          <a:xfrm>
            <a:off x="5928957" y="4491119"/>
            <a:ext cx="370438" cy="360587"/>
            <a:chOff x="3726088" y="1728578"/>
            <a:chExt cx="370438" cy="360587"/>
          </a:xfrm>
        </p:grpSpPr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8EFA2D1D-2F9C-6D8E-8722-B3D9D3F53016}"/>
                </a:ext>
              </a:extLst>
            </p:cNvPr>
            <p:cNvCxnSpPr>
              <a:cxnSpLocks/>
            </p:cNvCxnSpPr>
            <p:nvPr/>
          </p:nvCxnSpPr>
          <p:spPr>
            <a:xfrm>
              <a:off x="3726088" y="1803393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Connector 162">
              <a:extLst>
                <a:ext uri="{FF2B5EF4-FFF2-40B4-BE49-F238E27FC236}">
                  <a16:creationId xmlns:a16="http://schemas.microsoft.com/office/drawing/2014/main" id="{5532175A-F355-A543-6F92-C38B74499F5B}"/>
                </a:ext>
              </a:extLst>
            </p:cNvPr>
            <p:cNvCxnSpPr>
              <a:cxnSpLocks/>
            </p:cNvCxnSpPr>
            <p:nvPr/>
          </p:nvCxnSpPr>
          <p:spPr>
            <a:xfrm>
              <a:off x="3818697" y="1770329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>
              <a:extLst>
                <a:ext uri="{FF2B5EF4-FFF2-40B4-BE49-F238E27FC236}">
                  <a16:creationId xmlns:a16="http://schemas.microsoft.com/office/drawing/2014/main" id="{43A0C1D5-F4A4-8F75-521E-AD8C5521A355}"/>
                </a:ext>
              </a:extLst>
            </p:cNvPr>
            <p:cNvCxnSpPr>
              <a:cxnSpLocks/>
            </p:cNvCxnSpPr>
            <p:nvPr/>
          </p:nvCxnSpPr>
          <p:spPr>
            <a:xfrm>
              <a:off x="3911306" y="1728578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65DDE653-BDF1-41EB-8A85-DB13D0D7862D}"/>
                </a:ext>
              </a:extLst>
            </p:cNvPr>
            <p:cNvCxnSpPr>
              <a:cxnSpLocks/>
            </p:cNvCxnSpPr>
            <p:nvPr/>
          </p:nvCxnSpPr>
          <p:spPr>
            <a:xfrm>
              <a:off x="4003915" y="1790944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>
              <a:extLst>
                <a:ext uri="{FF2B5EF4-FFF2-40B4-BE49-F238E27FC236}">
                  <a16:creationId xmlns:a16="http://schemas.microsoft.com/office/drawing/2014/main" id="{7F349534-BBC2-FCF3-9D2D-0A9126853DE1}"/>
                </a:ext>
              </a:extLst>
            </p:cNvPr>
            <p:cNvCxnSpPr>
              <a:cxnSpLocks/>
            </p:cNvCxnSpPr>
            <p:nvPr/>
          </p:nvCxnSpPr>
          <p:spPr>
            <a:xfrm>
              <a:off x="4096526" y="1819084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7" name="Group 166">
            <a:extLst>
              <a:ext uri="{FF2B5EF4-FFF2-40B4-BE49-F238E27FC236}">
                <a16:creationId xmlns:a16="http://schemas.microsoft.com/office/drawing/2014/main" id="{9DEAD9D8-FD63-A9E8-F5C6-74403DA22A0C}"/>
              </a:ext>
            </a:extLst>
          </p:cNvPr>
          <p:cNvGrpSpPr/>
          <p:nvPr/>
        </p:nvGrpSpPr>
        <p:grpSpPr>
          <a:xfrm rot="18280079">
            <a:off x="6170107" y="4882197"/>
            <a:ext cx="370438" cy="360587"/>
            <a:chOff x="3726088" y="1728578"/>
            <a:chExt cx="370438" cy="360587"/>
          </a:xfrm>
        </p:grpSpPr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ACDC6222-391C-20A2-7F59-4A7ED991ECCC}"/>
                </a:ext>
              </a:extLst>
            </p:cNvPr>
            <p:cNvCxnSpPr>
              <a:cxnSpLocks/>
            </p:cNvCxnSpPr>
            <p:nvPr/>
          </p:nvCxnSpPr>
          <p:spPr>
            <a:xfrm>
              <a:off x="3726088" y="1803393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DE7FB6F1-4DC9-30AA-1DEF-352EA96E3B25}"/>
                </a:ext>
              </a:extLst>
            </p:cNvPr>
            <p:cNvCxnSpPr>
              <a:cxnSpLocks/>
            </p:cNvCxnSpPr>
            <p:nvPr/>
          </p:nvCxnSpPr>
          <p:spPr>
            <a:xfrm>
              <a:off x="3818697" y="1770329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783791AF-5625-F3DD-68DC-760C9334DD34}"/>
                </a:ext>
              </a:extLst>
            </p:cNvPr>
            <p:cNvCxnSpPr>
              <a:cxnSpLocks/>
            </p:cNvCxnSpPr>
            <p:nvPr/>
          </p:nvCxnSpPr>
          <p:spPr>
            <a:xfrm>
              <a:off x="3911306" y="1728578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ED7801D2-1E13-9B2B-5803-C16480B6C497}"/>
                </a:ext>
              </a:extLst>
            </p:cNvPr>
            <p:cNvCxnSpPr>
              <a:cxnSpLocks/>
            </p:cNvCxnSpPr>
            <p:nvPr/>
          </p:nvCxnSpPr>
          <p:spPr>
            <a:xfrm>
              <a:off x="4003915" y="1790944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47BB8C6B-701E-FF26-E4D8-1E95AE056942}"/>
                </a:ext>
              </a:extLst>
            </p:cNvPr>
            <p:cNvCxnSpPr>
              <a:cxnSpLocks/>
            </p:cNvCxnSpPr>
            <p:nvPr/>
          </p:nvCxnSpPr>
          <p:spPr>
            <a:xfrm>
              <a:off x="4096526" y="1819084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3" name="Group 172">
            <a:extLst>
              <a:ext uri="{FF2B5EF4-FFF2-40B4-BE49-F238E27FC236}">
                <a16:creationId xmlns:a16="http://schemas.microsoft.com/office/drawing/2014/main" id="{B775030B-A9A8-E9CD-2913-DC1DEF0794FB}"/>
              </a:ext>
            </a:extLst>
          </p:cNvPr>
          <p:cNvGrpSpPr/>
          <p:nvPr/>
        </p:nvGrpSpPr>
        <p:grpSpPr>
          <a:xfrm rot="3332107">
            <a:off x="6902551" y="4025169"/>
            <a:ext cx="370438" cy="360587"/>
            <a:chOff x="3726088" y="1728578"/>
            <a:chExt cx="370438" cy="360587"/>
          </a:xfrm>
        </p:grpSpPr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59F8487F-E1E7-4F03-7893-A6F0327F233A}"/>
                </a:ext>
              </a:extLst>
            </p:cNvPr>
            <p:cNvCxnSpPr>
              <a:cxnSpLocks/>
            </p:cNvCxnSpPr>
            <p:nvPr/>
          </p:nvCxnSpPr>
          <p:spPr>
            <a:xfrm>
              <a:off x="3726088" y="1803393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D275021C-F0A4-801B-0169-ADCBC8903D7D}"/>
                </a:ext>
              </a:extLst>
            </p:cNvPr>
            <p:cNvCxnSpPr>
              <a:cxnSpLocks/>
            </p:cNvCxnSpPr>
            <p:nvPr/>
          </p:nvCxnSpPr>
          <p:spPr>
            <a:xfrm>
              <a:off x="3818697" y="1770329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89B8FDD5-6006-79F6-F928-5C1DF86A676E}"/>
                </a:ext>
              </a:extLst>
            </p:cNvPr>
            <p:cNvCxnSpPr>
              <a:cxnSpLocks/>
            </p:cNvCxnSpPr>
            <p:nvPr/>
          </p:nvCxnSpPr>
          <p:spPr>
            <a:xfrm>
              <a:off x="3911306" y="1728578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D0E6CFBD-9955-12FC-4F0E-0FCE84737BD2}"/>
                </a:ext>
              </a:extLst>
            </p:cNvPr>
            <p:cNvCxnSpPr>
              <a:cxnSpLocks/>
            </p:cNvCxnSpPr>
            <p:nvPr/>
          </p:nvCxnSpPr>
          <p:spPr>
            <a:xfrm>
              <a:off x="4003915" y="1790944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0182A922-90E9-F5F5-015B-9C03FBD01BFA}"/>
                </a:ext>
              </a:extLst>
            </p:cNvPr>
            <p:cNvCxnSpPr>
              <a:cxnSpLocks/>
            </p:cNvCxnSpPr>
            <p:nvPr/>
          </p:nvCxnSpPr>
          <p:spPr>
            <a:xfrm>
              <a:off x="4096526" y="1819084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313841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E1D7EAF-36C4-E4E7-8E9D-291C467E3D5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346536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6101D-184D-0F46-9811-343ECDA857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Outlines</a:t>
            </a:r>
            <a:endParaRPr lang="en-US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893B9A9-C80F-684A-8465-50C0B00AFA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4400" y="1097280"/>
            <a:ext cx="10360152" cy="50292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6565" indent="-456565">
              <a:buFont typeface="Wingdings" panose="05000000000000000000" pitchFamily="2" charset="2"/>
              <a:buChar char="§"/>
            </a:pPr>
            <a:r>
              <a:rPr lang="en-US" dirty="0">
                <a:latin typeface="Arial"/>
                <a:cs typeface="Arial"/>
              </a:rPr>
              <a:t>Public Safety Needs</a:t>
            </a:r>
          </a:p>
          <a:p>
            <a:pPr marL="456565" indent="-456565">
              <a:buFont typeface="Wingdings" panose="05000000000000000000" pitchFamily="2" charset="2"/>
              <a:buChar char="§"/>
            </a:pPr>
            <a:r>
              <a:rPr lang="en-US" dirty="0">
                <a:latin typeface="Arial"/>
                <a:cs typeface="Arial"/>
              </a:rPr>
              <a:t>Principles for 6G Technology Development</a:t>
            </a:r>
          </a:p>
          <a:p>
            <a:pPr marL="456565" indent="-456565">
              <a:buFont typeface="Wingdings" panose="05000000000000000000" pitchFamily="2" charset="2"/>
              <a:buChar char="§"/>
            </a:pPr>
            <a:r>
              <a:rPr lang="en-US" dirty="0">
                <a:latin typeface="Arial"/>
                <a:cs typeface="Arial"/>
              </a:rPr>
              <a:t>Public Safety 6G Requirements</a:t>
            </a:r>
          </a:p>
          <a:p>
            <a:pPr marL="456565" indent="-456565">
              <a:buFont typeface="Wingdings" panose="05000000000000000000" pitchFamily="2" charset="2"/>
              <a:buChar char="§"/>
            </a:pPr>
            <a:r>
              <a:rPr lang="en-US" dirty="0">
                <a:latin typeface="Arial"/>
                <a:cs typeface="Arial"/>
              </a:rPr>
              <a:t>Public Safety 6G Use Cases</a:t>
            </a:r>
          </a:p>
          <a:p>
            <a:pPr marL="456565" indent="-456565">
              <a:buFont typeface="Wingdings" panose="05000000000000000000" pitchFamily="2" charset="2"/>
              <a:buChar char="§"/>
            </a:pPr>
            <a:endParaRPr lang="en-US" dirty="0">
              <a:latin typeface="Arial"/>
              <a:cs typeface="Arial"/>
            </a:endParaRPr>
          </a:p>
          <a:p>
            <a:pPr marL="456565" indent="-456565">
              <a:buFont typeface="Wingdings" panose="05000000000000000000" pitchFamily="2" charset="2"/>
              <a:buChar char="§"/>
            </a:pPr>
            <a:endParaRPr lang="en-US" dirty="0">
              <a:latin typeface="Arial"/>
              <a:cs typeface="Arial"/>
            </a:endParaRPr>
          </a:p>
          <a:p>
            <a:pPr marL="456565" indent="-456565">
              <a:buFont typeface="Wingdings" panose="05000000000000000000" pitchFamily="2" charset="2"/>
              <a:buChar char="§"/>
            </a:pPr>
            <a:endParaRPr lang="en-US" sz="2399" dirty="0"/>
          </a:p>
          <a:p>
            <a:pPr marL="456565" indent="-456565"/>
            <a:endParaRPr lang="en-US" sz="2399" dirty="0"/>
          </a:p>
        </p:txBody>
      </p:sp>
    </p:spTree>
    <p:extLst>
      <p:ext uri="{BB962C8B-B14F-4D97-AF65-F5344CB8AC3E}">
        <p14:creationId xmlns:p14="http://schemas.microsoft.com/office/powerpoint/2010/main" val="545998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B66B26-20FD-F2C5-99DB-FAC851CB8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Outreach Entities for Assessment Areas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406BC4-02EB-C36D-6594-F7C9572210DB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70980" y="2092325"/>
            <a:ext cx="5186363" cy="1014413"/>
          </a:xfrm>
        </p:spPr>
        <p:txBody>
          <a:bodyPr numCol="1" spcCol="182880">
            <a:noAutofit/>
          </a:bodyPr>
          <a:lstStyle/>
          <a:p>
            <a:pPr marL="0" indent="0">
              <a:buNone/>
            </a:pPr>
            <a:r>
              <a:rPr lang="en-US" sz="1600" dirty="0"/>
              <a:t>Coverage could be challenging in buildings, underground, in desolate areas, or due to service interruption during incidents. Public safety needs all tools available to extend coverage on and off-network to save lives.</a:t>
            </a:r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F0B71655-C15F-7382-8C75-97C4EEF72081}"/>
              </a:ext>
            </a:extLst>
          </p:cNvPr>
          <p:cNvSpPr txBox="1">
            <a:spLocks/>
          </p:cNvSpPr>
          <p:nvPr/>
        </p:nvSpPr>
        <p:spPr>
          <a:xfrm>
            <a:off x="671376" y="1159051"/>
            <a:ext cx="5211080" cy="646331"/>
          </a:xfrm>
          <a:prstGeom prst="rect">
            <a:avLst/>
          </a:prstGeom>
          <a:solidFill>
            <a:schemeClr val="accent5"/>
          </a:solidFill>
        </p:spPr>
        <p:txBody>
          <a:bodyPr wrap="square" lIns="548640" tIns="182880" rIns="182880" bIns="182880" anchor="ctr" anchorCtr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5"/>
              </a:buClr>
              <a:buFont typeface="Wingdings" panose="05000000000000000000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solidFill>
                  <a:schemeClr val="bg1"/>
                </a:solidFill>
              </a:rPr>
              <a:t>Coverage</a:t>
            </a:r>
          </a:p>
        </p:txBody>
      </p:sp>
      <p:pic>
        <p:nvPicPr>
          <p:cNvPr id="8" name="Picture Placeholder 40">
            <a:extLst>
              <a:ext uri="{FF2B5EF4-FFF2-40B4-BE49-F238E27FC236}">
                <a16:creationId xmlns:a16="http://schemas.microsoft.com/office/drawing/2014/main" id="{AD63D71D-AFED-370F-78E5-C8CF847BAD0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05616" y="1116457"/>
            <a:ext cx="731520" cy="731520"/>
          </a:xfrm>
          <a:prstGeom prst="rect">
            <a:avLst/>
          </a:prstGeom>
        </p:spPr>
      </p:pic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840276A-8190-DB87-DEC6-2D049AB0BABF}"/>
              </a:ext>
            </a:extLst>
          </p:cNvPr>
          <p:cNvSpPr txBox="1">
            <a:spLocks/>
          </p:cNvSpPr>
          <p:nvPr/>
        </p:nvSpPr>
        <p:spPr>
          <a:xfrm>
            <a:off x="671376" y="3757715"/>
            <a:ext cx="5211081" cy="646331"/>
          </a:xfrm>
          <a:prstGeom prst="rect">
            <a:avLst/>
          </a:prstGeom>
          <a:solidFill>
            <a:schemeClr val="accent5"/>
          </a:solidFill>
        </p:spPr>
        <p:txBody>
          <a:bodyPr wrap="square" lIns="548640" tIns="182880" rIns="182880" bIns="182880" anchor="ctr" anchorCtr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5"/>
              </a:buClr>
              <a:buFont typeface="Wingdings" panose="05000000000000000000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solidFill>
                  <a:schemeClr val="bg1"/>
                </a:solidFill>
              </a:rPr>
              <a:t>MCS Enablers</a:t>
            </a:r>
          </a:p>
        </p:txBody>
      </p:sp>
      <p:pic>
        <p:nvPicPr>
          <p:cNvPr id="14" name="Picture Placeholder 28">
            <a:extLst>
              <a:ext uri="{FF2B5EF4-FFF2-40B4-BE49-F238E27FC236}">
                <a16:creationId xmlns:a16="http://schemas.microsoft.com/office/drawing/2014/main" id="{C133B1A1-3E0B-4682-5B6B-B442C26460F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05616" y="3715121"/>
            <a:ext cx="731520" cy="731520"/>
          </a:xfrm>
          <a:prstGeom prst="rect">
            <a:avLst/>
          </a:prstGeom>
        </p:spPr>
      </p:pic>
      <p:sp>
        <p:nvSpPr>
          <p:cNvPr id="19" name="Text Placeholder 13">
            <a:extLst>
              <a:ext uri="{FF2B5EF4-FFF2-40B4-BE49-F238E27FC236}">
                <a16:creationId xmlns:a16="http://schemas.microsoft.com/office/drawing/2014/main" id="{DA93B6F6-2E3B-323A-4B7F-420B3A719FB2}"/>
              </a:ext>
            </a:extLst>
          </p:cNvPr>
          <p:cNvSpPr txBox="1">
            <a:spLocks/>
          </p:cNvSpPr>
          <p:nvPr/>
        </p:nvSpPr>
        <p:spPr>
          <a:xfrm>
            <a:off x="6486881" y="1204674"/>
            <a:ext cx="5211081" cy="646331"/>
          </a:xfrm>
          <a:prstGeom prst="rect">
            <a:avLst/>
          </a:prstGeom>
          <a:solidFill>
            <a:schemeClr val="accent5"/>
          </a:solidFill>
        </p:spPr>
        <p:txBody>
          <a:bodyPr wrap="square" lIns="548640" tIns="182880" rIns="182880" bIns="182880" anchor="ctr" anchorCtr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5"/>
              </a:buClr>
              <a:buFont typeface="Wingdings" panose="05000000000000000000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solidFill>
                  <a:schemeClr val="bg1"/>
                </a:solidFill>
              </a:rPr>
              <a:t>Resource Management and Availability</a:t>
            </a:r>
          </a:p>
        </p:txBody>
      </p:sp>
      <p:pic>
        <p:nvPicPr>
          <p:cNvPr id="20" name="Picture Placeholder 38">
            <a:extLst>
              <a:ext uri="{FF2B5EF4-FFF2-40B4-BE49-F238E27FC236}">
                <a16:creationId xmlns:a16="http://schemas.microsoft.com/office/drawing/2014/main" id="{C2E06827-DE3C-97E8-BCA0-BF0814CF2B9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121121" y="1162081"/>
            <a:ext cx="731520" cy="731520"/>
          </a:xfrm>
          <a:prstGeom prst="rect">
            <a:avLst/>
          </a:prstGeom>
        </p:spPr>
      </p:pic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2EC3AFD4-65C3-9D4C-EC79-08A9717EA74C}"/>
              </a:ext>
            </a:extLst>
          </p:cNvPr>
          <p:cNvSpPr txBox="1">
            <a:spLocks/>
          </p:cNvSpPr>
          <p:nvPr/>
        </p:nvSpPr>
        <p:spPr>
          <a:xfrm>
            <a:off x="6486881" y="3757715"/>
            <a:ext cx="5211080" cy="646331"/>
          </a:xfrm>
          <a:prstGeom prst="rect">
            <a:avLst/>
          </a:prstGeom>
          <a:solidFill>
            <a:schemeClr val="accent5"/>
          </a:solidFill>
        </p:spPr>
        <p:txBody>
          <a:bodyPr wrap="square" lIns="548640" tIns="182880" rIns="182880" bIns="182880" anchor="ctr" anchorCtr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5"/>
              </a:buClr>
              <a:buFont typeface="Wingdings" panose="05000000000000000000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solidFill>
                  <a:schemeClr val="bg1"/>
                </a:solidFill>
              </a:rPr>
              <a:t>MCS Services</a:t>
            </a:r>
          </a:p>
        </p:txBody>
      </p:sp>
      <p:pic>
        <p:nvPicPr>
          <p:cNvPr id="22" name="Picture Placeholder 36">
            <a:extLst>
              <a:ext uri="{FF2B5EF4-FFF2-40B4-BE49-F238E27FC236}">
                <a16:creationId xmlns:a16="http://schemas.microsoft.com/office/drawing/2014/main" id="{04841FEB-93A8-EFB7-C22D-040E561C0B2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6121121" y="3715121"/>
            <a:ext cx="731520" cy="73152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3AD8D371-03CF-4FFD-2F66-4D88D9898775}"/>
              </a:ext>
            </a:extLst>
          </p:cNvPr>
          <p:cNvSpPr txBox="1">
            <a:spLocks/>
          </p:cNvSpPr>
          <p:nvPr/>
        </p:nvSpPr>
        <p:spPr>
          <a:xfrm>
            <a:off x="671376" y="4678044"/>
            <a:ext cx="5185967" cy="1013611"/>
          </a:xfrm>
          <a:prstGeom prst="rect">
            <a:avLst/>
          </a:prstGeom>
        </p:spPr>
        <p:txBody>
          <a:bodyPr vert="horz" lIns="91440" tIns="45720" rIns="91440" bIns="45720" numCol="1" spcCol="18288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5"/>
              </a:buClr>
              <a:buFont typeface="Wingdings" panose="05000000000000000000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sz="1600" dirty="0"/>
              <a:t>Enablers for supporting location services, proximity services, and broadcast/multicast, etc. are required to provide full functionality of Mission Critical Services.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en-US" sz="1600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B5CC52A0-2E14-8B63-8B6D-EAC210C38428}"/>
              </a:ext>
            </a:extLst>
          </p:cNvPr>
          <p:cNvSpPr txBox="1">
            <a:spLocks/>
          </p:cNvSpPr>
          <p:nvPr/>
        </p:nvSpPr>
        <p:spPr>
          <a:xfrm>
            <a:off x="6491146" y="2092785"/>
            <a:ext cx="5246426" cy="1013611"/>
          </a:xfrm>
          <a:prstGeom prst="rect">
            <a:avLst/>
          </a:prstGeom>
        </p:spPr>
        <p:txBody>
          <a:bodyPr vert="horz" lIns="91440" tIns="45720" rIns="91440" bIns="45720" numCol="1" spcCol="18288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5"/>
              </a:buClr>
              <a:buFont typeface="Wingdings" panose="05000000000000000000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sz="1600" dirty="0"/>
              <a:t>Mission Critical Services are crucial to provide public safety with the tools needed to complete their mission.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FFFF52F-6507-5EE8-82CD-CEF081BED5E2}"/>
              </a:ext>
            </a:extLst>
          </p:cNvPr>
          <p:cNvSpPr txBox="1">
            <a:spLocks/>
          </p:cNvSpPr>
          <p:nvPr/>
        </p:nvSpPr>
        <p:spPr>
          <a:xfrm>
            <a:off x="6491146" y="4678044"/>
            <a:ext cx="5246426" cy="1013611"/>
          </a:xfrm>
          <a:prstGeom prst="rect">
            <a:avLst/>
          </a:prstGeom>
        </p:spPr>
        <p:txBody>
          <a:bodyPr vert="horz" lIns="91440" tIns="45720" rIns="91440" bIns="45720" numCol="1" spcCol="18288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5"/>
              </a:buClr>
              <a:buFont typeface="Wingdings" panose="05000000000000000000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sz="1600" dirty="0"/>
              <a:t>During network congestion, it is important to provide the ability to manage network resources to provide priority support for public safety services/users.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055200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975894-A72E-01BA-B0D6-9718A03968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24D89181-B709-0303-249B-F5116319228D}"/>
              </a:ext>
            </a:extLst>
          </p:cNvPr>
          <p:cNvSpPr/>
          <p:nvPr/>
        </p:nvSpPr>
        <p:spPr>
          <a:xfrm>
            <a:off x="8149056" y="2237693"/>
            <a:ext cx="3047456" cy="362429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0C5D16C-A685-27DD-4CB0-1F6DFE565B7B}"/>
              </a:ext>
            </a:extLst>
          </p:cNvPr>
          <p:cNvSpPr/>
          <p:nvPr/>
        </p:nvSpPr>
        <p:spPr>
          <a:xfrm>
            <a:off x="4572272" y="2237693"/>
            <a:ext cx="3047456" cy="362429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2A922C1-71CC-A006-706A-878CCC8D1E2E}"/>
              </a:ext>
            </a:extLst>
          </p:cNvPr>
          <p:cNvSpPr/>
          <p:nvPr/>
        </p:nvSpPr>
        <p:spPr>
          <a:xfrm>
            <a:off x="966349" y="2237693"/>
            <a:ext cx="3047456" cy="362429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5A5316-C6E0-6224-A510-515FC1934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Principles for 6G Technology Development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3B0F4A6-92B9-C86D-A29B-7FDDAC8AA55F}"/>
              </a:ext>
            </a:extLst>
          </p:cNvPr>
          <p:cNvGrpSpPr/>
          <p:nvPr/>
        </p:nvGrpSpPr>
        <p:grpSpPr>
          <a:xfrm>
            <a:off x="1037073" y="2237693"/>
            <a:ext cx="2906010" cy="3624293"/>
            <a:chOff x="796723" y="1972946"/>
            <a:chExt cx="2906010" cy="3538404"/>
          </a:xfrm>
        </p:grpSpPr>
        <p:sp>
          <p:nvSpPr>
            <p:cNvPr id="12" name="Text Placeholder 13">
              <a:extLst>
                <a:ext uri="{FF2B5EF4-FFF2-40B4-BE49-F238E27FC236}">
                  <a16:creationId xmlns:a16="http://schemas.microsoft.com/office/drawing/2014/main" id="{87F09F1C-C90B-22B2-8E52-590D2B67ACE9}"/>
                </a:ext>
              </a:extLst>
            </p:cNvPr>
            <p:cNvSpPr txBox="1">
              <a:spLocks/>
            </p:cNvSpPr>
            <p:nvPr/>
          </p:nvSpPr>
          <p:spPr>
            <a:xfrm>
              <a:off x="796724" y="1972946"/>
              <a:ext cx="2906009" cy="1406850"/>
            </a:xfrm>
            <a:prstGeom prst="rect">
              <a:avLst/>
            </a:prstGeom>
            <a:solidFill>
              <a:schemeClr val="accent5"/>
            </a:solidFill>
          </p:spPr>
          <p:txBody>
            <a:bodyPr wrap="square" lIns="182880" tIns="182880" rIns="182880" bIns="18288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5"/>
                </a:buClr>
                <a:buFont typeface="Wingdings" panose="05000000000000000000" pitchFamily="2" charset="2"/>
                <a:buChar char="§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2"/>
                </a:buClr>
                <a:buFont typeface="Wingdings" panose="05000000000000000000" pitchFamily="2" charset="2"/>
                <a:buChar char="§"/>
                <a:defRPr sz="18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4"/>
                </a:buClr>
                <a:buFont typeface="Wingdings" panose="05000000000000000000" pitchFamily="2" charset="2"/>
                <a:buChar char="§"/>
                <a:defRPr sz="16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16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Aft>
                  <a:spcPts val="2400"/>
                </a:spcAft>
                <a:buNone/>
              </a:pPr>
              <a:r>
                <a:rPr lang="en-US" sz="2800" b="1" dirty="0">
                  <a:solidFill>
                    <a:schemeClr val="bg1"/>
                  </a:solidFill>
                </a:rPr>
                <a:t>Compatibility with 5G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3" name="Text Placeholder 13">
              <a:extLst>
                <a:ext uri="{FF2B5EF4-FFF2-40B4-BE49-F238E27FC236}">
                  <a16:creationId xmlns:a16="http://schemas.microsoft.com/office/drawing/2014/main" id="{0C9E6482-167A-81DF-421B-123F74B8E236}"/>
                </a:ext>
              </a:extLst>
            </p:cNvPr>
            <p:cNvSpPr txBox="1">
              <a:spLocks/>
            </p:cNvSpPr>
            <p:nvPr/>
          </p:nvSpPr>
          <p:spPr>
            <a:xfrm>
              <a:off x="796723" y="3356311"/>
              <a:ext cx="2906009" cy="2155039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lIns="182880" tIns="182880" rIns="182880" bIns="182880" anchor="t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5"/>
                </a:buClr>
                <a:buFont typeface="Wingdings" panose="05000000000000000000" pitchFamily="2" charset="2"/>
                <a:buChar char="§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2"/>
                </a:buClr>
                <a:buFont typeface="Wingdings" panose="05000000000000000000" pitchFamily="2" charset="2"/>
                <a:buChar char="§"/>
                <a:defRPr sz="18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4"/>
                </a:buClr>
                <a:buFont typeface="Wingdings" panose="05000000000000000000" pitchFamily="2" charset="2"/>
                <a:buChar char="§"/>
                <a:defRPr sz="16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16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</a:rPr>
                <a:t>Interworking with 5G</a:t>
              </a:r>
            </a:p>
            <a:p>
              <a:pP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</a:rPr>
                <a:t>Align 5G and 6G Cores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44B3DF6-CC3E-E0CF-B3FF-046F1A9072FB}"/>
              </a:ext>
            </a:extLst>
          </p:cNvPr>
          <p:cNvGrpSpPr/>
          <p:nvPr/>
        </p:nvGrpSpPr>
        <p:grpSpPr>
          <a:xfrm>
            <a:off x="4628427" y="2237693"/>
            <a:ext cx="2906010" cy="3624294"/>
            <a:chOff x="4504881" y="1972946"/>
            <a:chExt cx="2906010" cy="3538405"/>
          </a:xfrm>
        </p:grpSpPr>
        <p:sp>
          <p:nvSpPr>
            <p:cNvPr id="8" name="Text Placeholder 13">
              <a:extLst>
                <a:ext uri="{FF2B5EF4-FFF2-40B4-BE49-F238E27FC236}">
                  <a16:creationId xmlns:a16="http://schemas.microsoft.com/office/drawing/2014/main" id="{7F52455A-2E96-C739-130A-714645DECFE1}"/>
                </a:ext>
              </a:extLst>
            </p:cNvPr>
            <p:cNvSpPr txBox="1">
              <a:spLocks/>
            </p:cNvSpPr>
            <p:nvPr/>
          </p:nvSpPr>
          <p:spPr>
            <a:xfrm>
              <a:off x="4504882" y="1972946"/>
              <a:ext cx="2906009" cy="1406851"/>
            </a:xfrm>
            <a:prstGeom prst="rect">
              <a:avLst/>
            </a:prstGeom>
            <a:solidFill>
              <a:schemeClr val="accent5"/>
            </a:solidFill>
          </p:spPr>
          <p:txBody>
            <a:bodyPr wrap="square" lIns="182880" tIns="182880" rIns="182880" bIns="18288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5"/>
                </a:buClr>
                <a:buFont typeface="Wingdings" panose="05000000000000000000" pitchFamily="2" charset="2"/>
                <a:buChar char="§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2"/>
                </a:buClr>
                <a:buFont typeface="Wingdings" panose="05000000000000000000" pitchFamily="2" charset="2"/>
                <a:buChar char="§"/>
                <a:defRPr sz="18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4"/>
                </a:buClr>
                <a:buFont typeface="Wingdings" panose="05000000000000000000" pitchFamily="2" charset="2"/>
                <a:buChar char="§"/>
                <a:defRPr sz="16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16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Aft>
                  <a:spcPts val="2400"/>
                </a:spcAft>
                <a:buNone/>
              </a:pPr>
              <a:r>
                <a:rPr lang="en-US" sz="2800" b="1" dirty="0">
                  <a:solidFill>
                    <a:schemeClr val="bg1"/>
                  </a:solidFill>
                </a:rPr>
                <a:t>Carryover 5G Capabilities</a:t>
              </a:r>
            </a:p>
          </p:txBody>
        </p:sp>
        <p:sp>
          <p:nvSpPr>
            <p:cNvPr id="13" name="Text Placeholder 13">
              <a:extLst>
                <a:ext uri="{FF2B5EF4-FFF2-40B4-BE49-F238E27FC236}">
                  <a16:creationId xmlns:a16="http://schemas.microsoft.com/office/drawing/2014/main" id="{FC929358-BE98-47EB-32A7-0E58684C8E80}"/>
                </a:ext>
              </a:extLst>
            </p:cNvPr>
            <p:cNvSpPr txBox="1">
              <a:spLocks/>
            </p:cNvSpPr>
            <p:nvPr/>
          </p:nvSpPr>
          <p:spPr>
            <a:xfrm>
              <a:off x="4504881" y="3356312"/>
              <a:ext cx="2906009" cy="2155039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lIns="182880" tIns="182880" rIns="182880" bIns="182880" anchor="t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5"/>
                </a:buClr>
                <a:buFont typeface="Wingdings" panose="05000000000000000000" pitchFamily="2" charset="2"/>
                <a:buChar char="§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2"/>
                </a:buClr>
                <a:buFont typeface="Wingdings" panose="05000000000000000000" pitchFamily="2" charset="2"/>
                <a:buChar char="§"/>
                <a:defRPr sz="18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4"/>
                </a:buClr>
                <a:buFont typeface="Wingdings" panose="05000000000000000000" pitchFamily="2" charset="2"/>
                <a:buChar char="§"/>
                <a:defRPr sz="16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16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</a:rPr>
                <a:t>Mission Critical Services</a:t>
              </a:r>
            </a:p>
            <a:p>
              <a:pP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</a:rPr>
                <a:t>Quality of service, priority and preemption</a:t>
              </a:r>
            </a:p>
            <a:p>
              <a:pP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</a:rPr>
                <a:t>Enablers such as location, proximity services, broadcast/multicast, etc.</a:t>
              </a:r>
            </a:p>
            <a:p>
              <a:pP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</a:rPr>
                <a:t>Non-terrestrial networks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5CB8336-B6F8-0E7C-9CA2-9C563C925306}"/>
              </a:ext>
            </a:extLst>
          </p:cNvPr>
          <p:cNvGrpSpPr/>
          <p:nvPr/>
        </p:nvGrpSpPr>
        <p:grpSpPr>
          <a:xfrm>
            <a:off x="8219780" y="2237693"/>
            <a:ext cx="2906010" cy="3611141"/>
            <a:chOff x="8259326" y="1972947"/>
            <a:chExt cx="2906010" cy="3525564"/>
          </a:xfrm>
        </p:grpSpPr>
        <p:sp>
          <p:nvSpPr>
            <p:cNvPr id="9" name="Text Placeholder 13">
              <a:extLst>
                <a:ext uri="{FF2B5EF4-FFF2-40B4-BE49-F238E27FC236}">
                  <a16:creationId xmlns:a16="http://schemas.microsoft.com/office/drawing/2014/main" id="{A5BB22B9-339D-80D2-2084-986A332FAC38}"/>
                </a:ext>
              </a:extLst>
            </p:cNvPr>
            <p:cNvSpPr txBox="1">
              <a:spLocks/>
            </p:cNvSpPr>
            <p:nvPr/>
          </p:nvSpPr>
          <p:spPr>
            <a:xfrm>
              <a:off x="8259327" y="1972947"/>
              <a:ext cx="2906009" cy="1406850"/>
            </a:xfrm>
            <a:prstGeom prst="rect">
              <a:avLst/>
            </a:prstGeom>
            <a:solidFill>
              <a:schemeClr val="accent5"/>
            </a:solidFill>
          </p:spPr>
          <p:txBody>
            <a:bodyPr wrap="square" lIns="182880" tIns="182880" rIns="182880" bIns="18288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5"/>
                </a:buClr>
                <a:buFont typeface="Wingdings" panose="05000000000000000000" pitchFamily="2" charset="2"/>
                <a:buChar char="§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2"/>
                </a:buClr>
                <a:buFont typeface="Wingdings" panose="05000000000000000000" pitchFamily="2" charset="2"/>
                <a:buChar char="§"/>
                <a:defRPr sz="18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4"/>
                </a:buClr>
                <a:buFont typeface="Wingdings" panose="05000000000000000000" pitchFamily="2" charset="2"/>
                <a:buChar char="§"/>
                <a:defRPr sz="16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16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Aft>
                  <a:spcPts val="2400"/>
                </a:spcAft>
                <a:buNone/>
              </a:pPr>
              <a:r>
                <a:rPr lang="en-US" sz="2800" b="1" dirty="0">
                  <a:solidFill>
                    <a:schemeClr val="bg1"/>
                  </a:solidFill>
                </a:rPr>
                <a:t>Support New Use Cases and Capabilities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4" name="Text Placeholder 13">
              <a:extLst>
                <a:ext uri="{FF2B5EF4-FFF2-40B4-BE49-F238E27FC236}">
                  <a16:creationId xmlns:a16="http://schemas.microsoft.com/office/drawing/2014/main" id="{301EB04D-23B1-E321-1F90-D5FB1A9CE4A5}"/>
                </a:ext>
              </a:extLst>
            </p:cNvPr>
            <p:cNvSpPr txBox="1">
              <a:spLocks/>
            </p:cNvSpPr>
            <p:nvPr/>
          </p:nvSpPr>
          <p:spPr>
            <a:xfrm>
              <a:off x="8259326" y="3379796"/>
              <a:ext cx="2906009" cy="2118715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lIns="182880" tIns="182880" rIns="182880" bIns="182880" anchor="t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5"/>
                </a:buClr>
                <a:buFont typeface="Wingdings" panose="05000000000000000000" pitchFamily="2" charset="2"/>
                <a:buChar char="§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2"/>
                </a:buClr>
                <a:buFont typeface="Wingdings" panose="05000000000000000000" pitchFamily="2" charset="2"/>
                <a:buChar char="§"/>
                <a:defRPr sz="18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4"/>
                </a:buClr>
                <a:buFont typeface="Wingdings" panose="05000000000000000000" pitchFamily="2" charset="2"/>
                <a:buChar char="§"/>
                <a:defRPr sz="16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16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</a:rPr>
                <a:t>Enhancements of 5G carryover features</a:t>
              </a:r>
            </a:p>
            <a:p>
              <a:pP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</a:rPr>
                <a:t>Support new use cases</a:t>
              </a:r>
            </a:p>
          </p:txBody>
        </p:sp>
      </p:grp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C4463D07-F941-13C6-6DA8-9FE8A8D93CDA}"/>
              </a:ext>
            </a:extLst>
          </p:cNvPr>
          <p:cNvSpPr/>
          <p:nvPr/>
        </p:nvSpPr>
        <p:spPr>
          <a:xfrm>
            <a:off x="697521" y="767655"/>
            <a:ext cx="10767819" cy="1483190"/>
          </a:xfrm>
          <a:custGeom>
            <a:avLst/>
            <a:gdLst>
              <a:gd name="connsiteX0" fmla="*/ 5650610 w 11301219"/>
              <a:gd name="connsiteY0" fmla="*/ 0 h 1556662"/>
              <a:gd name="connsiteX1" fmla="*/ 11292080 w 11301219"/>
              <a:gd name="connsiteY1" fmla="*/ 1213622 h 1556662"/>
              <a:gd name="connsiteX2" fmla="*/ 11301219 w 11301219"/>
              <a:gd name="connsiteY2" fmla="*/ 1213622 h 1556662"/>
              <a:gd name="connsiteX3" fmla="*/ 11301219 w 11301219"/>
              <a:gd name="connsiteY3" fmla="*/ 1215588 h 1556662"/>
              <a:gd name="connsiteX4" fmla="*/ 11301219 w 11301219"/>
              <a:gd name="connsiteY4" fmla="*/ 1556662 h 1556662"/>
              <a:gd name="connsiteX5" fmla="*/ 0 w 11301219"/>
              <a:gd name="connsiteY5" fmla="*/ 1556662 h 1556662"/>
              <a:gd name="connsiteX6" fmla="*/ 0 w 11301219"/>
              <a:gd name="connsiteY6" fmla="*/ 1215588 h 1556662"/>
              <a:gd name="connsiteX7" fmla="*/ 0 w 11301219"/>
              <a:gd name="connsiteY7" fmla="*/ 1213622 h 1556662"/>
              <a:gd name="connsiteX8" fmla="*/ 9139 w 11301219"/>
              <a:gd name="connsiteY8" fmla="*/ 1213622 h 155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01219" h="1556662">
                <a:moveTo>
                  <a:pt x="5650610" y="0"/>
                </a:moveTo>
                <a:lnTo>
                  <a:pt x="11292080" y="1213622"/>
                </a:lnTo>
                <a:lnTo>
                  <a:pt x="11301219" y="1213622"/>
                </a:lnTo>
                <a:lnTo>
                  <a:pt x="11301219" y="1215588"/>
                </a:lnTo>
                <a:lnTo>
                  <a:pt x="11301219" y="1556662"/>
                </a:lnTo>
                <a:lnTo>
                  <a:pt x="0" y="1556662"/>
                </a:lnTo>
                <a:lnTo>
                  <a:pt x="0" y="1215588"/>
                </a:lnTo>
                <a:lnTo>
                  <a:pt x="0" y="1213622"/>
                </a:lnTo>
                <a:lnTo>
                  <a:pt x="9139" y="121362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91440" rtlCol="0" anchor="ctr">
            <a:noAutofit/>
          </a:bodyPr>
          <a:lstStyle/>
          <a:p>
            <a:pPr algn="ctr"/>
            <a:r>
              <a:rPr lang="en-US" sz="6000" b="1" dirty="0">
                <a:latin typeface="Arial" panose="020B0604020202020204" pitchFamily="34" charset="0"/>
                <a:cs typeface="Arial" panose="020B0604020202020204" pitchFamily="34" charset="0"/>
              </a:rPr>
              <a:t>6G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630DD956-A292-CF2F-CC3D-4193D55DC310}"/>
              </a:ext>
            </a:extLst>
          </p:cNvPr>
          <p:cNvSpPr txBox="1">
            <a:spLocks/>
          </p:cNvSpPr>
          <p:nvPr/>
        </p:nvSpPr>
        <p:spPr>
          <a:xfrm>
            <a:off x="697521" y="5863562"/>
            <a:ext cx="10767820" cy="492301"/>
          </a:xfrm>
          <a:prstGeom prst="rect">
            <a:avLst/>
          </a:prstGeom>
          <a:solidFill>
            <a:schemeClr val="accent1"/>
          </a:solidFill>
        </p:spPr>
        <p:txBody>
          <a:bodyPr wrap="square" lIns="182880" tIns="182880" rIns="182880" bIns="18288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5"/>
              </a:buClr>
              <a:buFont typeface="Wingdings" panose="05000000000000000000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2400"/>
              </a:spcAft>
              <a:buNone/>
            </a:pPr>
            <a:r>
              <a:rPr lang="en-US" b="1" dirty="0">
                <a:solidFill>
                  <a:schemeClr val="bg1"/>
                </a:solidFill>
              </a:rPr>
              <a:t>Should 6G become evolutionary and revolutionary technology?</a:t>
            </a:r>
          </a:p>
        </p:txBody>
      </p:sp>
    </p:spTree>
    <p:extLst>
      <p:ext uri="{BB962C8B-B14F-4D97-AF65-F5344CB8AC3E}">
        <p14:creationId xmlns:p14="http://schemas.microsoft.com/office/powerpoint/2010/main" val="46122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A0169E-8698-3DDE-761C-20F8A49B2A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D64233-B0BE-140F-AD5C-D53124801B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Public Safety 6G Requirements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7EE0F01-357A-AF17-60F6-851C0810C77D}"/>
              </a:ext>
            </a:extLst>
          </p:cNvPr>
          <p:cNvGrpSpPr/>
          <p:nvPr/>
        </p:nvGrpSpPr>
        <p:grpSpPr>
          <a:xfrm>
            <a:off x="770996" y="817200"/>
            <a:ext cx="10568599" cy="5595849"/>
            <a:chOff x="770996" y="920070"/>
            <a:chExt cx="10568599" cy="5595849"/>
          </a:xfrm>
        </p:grpSpPr>
        <p:cxnSp>
          <p:nvCxnSpPr>
            <p:cNvPr id="138" name="Connector: Elbow 137">
              <a:extLst>
                <a:ext uri="{FF2B5EF4-FFF2-40B4-BE49-F238E27FC236}">
                  <a16:creationId xmlns:a16="http://schemas.microsoft.com/office/drawing/2014/main" id="{99A4EEC1-A87E-97FE-18F2-F894E0B94178}"/>
                </a:ext>
              </a:extLst>
            </p:cNvPr>
            <p:cNvCxnSpPr>
              <a:cxnSpLocks/>
              <a:endCxn id="45" idx="2"/>
            </p:cNvCxnSpPr>
            <p:nvPr/>
          </p:nvCxnSpPr>
          <p:spPr>
            <a:xfrm rot="10800000" flipV="1">
              <a:off x="7857231" y="4646294"/>
              <a:ext cx="1269624" cy="399317"/>
            </a:xfrm>
            <a:prstGeom prst="bentConnector3">
              <a:avLst>
                <a:gd name="adj1" fmla="val 11738"/>
              </a:avLst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34" name="Connector: Elbow 133">
              <a:extLst>
                <a:ext uri="{FF2B5EF4-FFF2-40B4-BE49-F238E27FC236}">
                  <a16:creationId xmlns:a16="http://schemas.microsoft.com/office/drawing/2014/main" id="{D856F4A6-1953-161E-92E9-F86F80551AE0}"/>
                </a:ext>
              </a:extLst>
            </p:cNvPr>
            <p:cNvCxnSpPr>
              <a:cxnSpLocks/>
              <a:endCxn id="40" idx="0"/>
            </p:cNvCxnSpPr>
            <p:nvPr/>
          </p:nvCxnSpPr>
          <p:spPr>
            <a:xfrm>
              <a:off x="2954655" y="1268730"/>
              <a:ext cx="2187780" cy="458485"/>
            </a:xfrm>
            <a:prstGeom prst="bentConnector2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12F5DFBC-6692-03F4-0218-8E83ACD8ECAA}"/>
                </a:ext>
              </a:extLst>
            </p:cNvPr>
            <p:cNvGrpSpPr/>
            <p:nvPr/>
          </p:nvGrpSpPr>
          <p:grpSpPr>
            <a:xfrm>
              <a:off x="3520429" y="1071222"/>
              <a:ext cx="5151141" cy="5023250"/>
              <a:chOff x="3520429" y="973743"/>
              <a:chExt cx="5151141" cy="5023250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D99E575A-9782-4F52-2027-DC0DA4876E78}"/>
                  </a:ext>
                </a:extLst>
              </p:cNvPr>
              <p:cNvSpPr txBox="1"/>
              <p:nvPr/>
            </p:nvSpPr>
            <p:spPr>
              <a:xfrm>
                <a:off x="5360377" y="2831736"/>
                <a:ext cx="1471246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32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6G for</a:t>
                </a:r>
              </a:p>
              <a:p>
                <a:pPr algn="ctr"/>
                <a:r>
                  <a:rPr lang="en-US" sz="32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Public Safety</a:t>
                </a:r>
              </a:p>
            </p:txBody>
          </p:sp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5FC97CD5-0D1C-D76B-43FA-113C0453CBE8}"/>
                  </a:ext>
                </a:extLst>
              </p:cNvPr>
              <p:cNvGrpSpPr/>
              <p:nvPr/>
            </p:nvGrpSpPr>
            <p:grpSpPr>
              <a:xfrm>
                <a:off x="3520429" y="973743"/>
                <a:ext cx="5151141" cy="5023250"/>
                <a:chOff x="3228088" y="755381"/>
                <a:chExt cx="5735824" cy="5593417"/>
              </a:xfrm>
            </p:grpSpPr>
            <p:pic>
              <p:nvPicPr>
                <p:cNvPr id="19" name="Graphic 18">
                  <a:extLst>
                    <a:ext uri="{FF2B5EF4-FFF2-40B4-BE49-F238E27FC236}">
                      <a16:creationId xmlns:a16="http://schemas.microsoft.com/office/drawing/2014/main" id="{E2F7100F-2014-C94C-8CAE-0889170CC6B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28088" y="755381"/>
                  <a:ext cx="5735824" cy="5593417"/>
                </a:xfrm>
                <a:prstGeom prst="rect">
                  <a:avLst/>
                </a:prstGeom>
              </p:spPr>
            </p:pic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9EAC2203-F20E-C207-C645-69631B2309DF}"/>
                    </a:ext>
                  </a:extLst>
                </p:cNvPr>
                <p:cNvSpPr txBox="1"/>
                <p:nvPr/>
              </p:nvSpPr>
              <p:spPr>
                <a:xfrm>
                  <a:off x="5497919" y="5584519"/>
                  <a:ext cx="1196161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20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Security</a:t>
                  </a:r>
                </a:p>
              </p:txBody>
            </p:sp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BA460A63-F029-CBE3-B1C0-AB04FC42B694}"/>
                    </a:ext>
                  </a:extLst>
                </p:cNvPr>
                <p:cNvSpPr txBox="1"/>
                <p:nvPr/>
              </p:nvSpPr>
              <p:spPr>
                <a:xfrm rot="20077806">
                  <a:off x="4460332" y="1451698"/>
                  <a:ext cx="1451038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20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High</a:t>
                  </a:r>
                </a:p>
                <a:p>
                  <a:pPr algn="ctr"/>
                  <a:r>
                    <a:rPr lang="en-US" sz="20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Scalability</a:t>
                  </a:r>
                </a:p>
              </p:txBody>
            </p:sp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E9373AE1-207D-911B-41A0-4FFE386CB451}"/>
                    </a:ext>
                  </a:extLst>
                </p:cNvPr>
                <p:cNvSpPr txBox="1"/>
                <p:nvPr/>
              </p:nvSpPr>
              <p:spPr>
                <a:xfrm rot="1553795">
                  <a:off x="6276890" y="1472783"/>
                  <a:ext cx="1526508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20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High</a:t>
                  </a:r>
                </a:p>
                <a:p>
                  <a:pPr algn="ctr"/>
                  <a:r>
                    <a:rPr lang="en-US" sz="20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Availability</a:t>
                  </a:r>
                </a:p>
              </p:txBody>
            </p:sp>
            <p:sp>
              <p:nvSpPr>
                <p:cNvPr id="42" name="TextBox 33">
                  <a:extLst>
                    <a:ext uri="{FF2B5EF4-FFF2-40B4-BE49-F238E27FC236}">
                      <a16:creationId xmlns:a16="http://schemas.microsoft.com/office/drawing/2014/main" id="{CC8E083A-4C4A-318E-2559-031E68BE3621}"/>
                    </a:ext>
                  </a:extLst>
                </p:cNvPr>
                <p:cNvSpPr txBox="1"/>
                <p:nvPr/>
              </p:nvSpPr>
              <p:spPr>
                <a:xfrm rot="4625718">
                  <a:off x="7556342" y="2862717"/>
                  <a:ext cx="1154483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20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Low</a:t>
                  </a:r>
                </a:p>
                <a:p>
                  <a:pPr algn="ctr"/>
                  <a:r>
                    <a:rPr lang="en-US" sz="20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Latency</a:t>
                  </a:r>
                </a:p>
              </p:txBody>
            </p:sp>
            <p:sp>
              <p:nvSpPr>
                <p:cNvPr id="43" name="TextBox 34">
                  <a:extLst>
                    <a:ext uri="{FF2B5EF4-FFF2-40B4-BE49-F238E27FC236}">
                      <a16:creationId xmlns:a16="http://schemas.microsoft.com/office/drawing/2014/main" id="{356AE130-AB5E-46BD-8B64-0FBD8EFF14BC}"/>
                    </a:ext>
                  </a:extLst>
                </p:cNvPr>
                <p:cNvSpPr txBox="1"/>
                <p:nvPr/>
              </p:nvSpPr>
              <p:spPr>
                <a:xfrm rot="17031756">
                  <a:off x="3407839" y="2940792"/>
                  <a:ext cx="1324402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20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Dynamic/</a:t>
                  </a:r>
                </a:p>
                <a:p>
                  <a:pPr algn="ctr"/>
                  <a:r>
                    <a:rPr lang="en-US" sz="20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Flexible</a:t>
                  </a:r>
                </a:p>
              </p:txBody>
            </p:sp>
            <p:sp>
              <p:nvSpPr>
                <p:cNvPr id="44" name="TextBox 35">
                  <a:extLst>
                    <a:ext uri="{FF2B5EF4-FFF2-40B4-BE49-F238E27FC236}">
                      <a16:creationId xmlns:a16="http://schemas.microsoft.com/office/drawing/2014/main" id="{CBEDE5B0-2992-BC77-C274-F1B60820E045}"/>
                    </a:ext>
                  </a:extLst>
                </p:cNvPr>
                <p:cNvSpPr txBox="1"/>
                <p:nvPr/>
              </p:nvSpPr>
              <p:spPr>
                <a:xfrm rot="3093279">
                  <a:off x="3810010" y="4549854"/>
                  <a:ext cx="1354859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20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Wide</a:t>
                  </a:r>
                </a:p>
                <a:p>
                  <a:pPr algn="ctr"/>
                  <a:r>
                    <a:rPr lang="en-US" sz="20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Coverage</a:t>
                  </a:r>
                </a:p>
              </p:txBody>
            </p:sp>
            <p:sp>
              <p:nvSpPr>
                <p:cNvPr id="45" name="TextBox 36">
                  <a:extLst>
                    <a:ext uri="{FF2B5EF4-FFF2-40B4-BE49-F238E27FC236}">
                      <a16:creationId xmlns:a16="http://schemas.microsoft.com/office/drawing/2014/main" id="{ACFB3323-966F-3C77-4EF0-2F077C0E0FD1}"/>
                    </a:ext>
                  </a:extLst>
                </p:cNvPr>
                <p:cNvSpPr txBox="1"/>
                <p:nvPr/>
              </p:nvSpPr>
              <p:spPr>
                <a:xfrm rot="18503336">
                  <a:off x="7145567" y="4607146"/>
                  <a:ext cx="1268296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20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Rich</a:t>
                  </a:r>
                </a:p>
                <a:p>
                  <a:pPr algn="ctr"/>
                  <a:r>
                    <a:rPr lang="en-US" sz="20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Enablers</a:t>
                  </a:r>
                </a:p>
              </p:txBody>
            </p:sp>
          </p:grpSp>
        </p:grp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05AB132B-0021-1930-11AF-110ED1C373A6}"/>
                </a:ext>
              </a:extLst>
            </p:cNvPr>
            <p:cNvGrpSpPr/>
            <p:nvPr/>
          </p:nvGrpSpPr>
          <p:grpSpPr>
            <a:xfrm>
              <a:off x="9254669" y="4425612"/>
              <a:ext cx="2084925" cy="1790338"/>
              <a:chOff x="9157207" y="4463955"/>
              <a:chExt cx="1883241" cy="1790338"/>
            </a:xfrm>
          </p:grpSpPr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id="{5B6BA894-F528-337A-3EB8-822DBB0DC255}"/>
                  </a:ext>
                </a:extLst>
              </p:cNvPr>
              <p:cNvSpPr/>
              <p:nvPr/>
            </p:nvSpPr>
            <p:spPr>
              <a:xfrm>
                <a:off x="9157207" y="4463955"/>
                <a:ext cx="1883241" cy="428758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Multicast/</a:t>
                </a:r>
              </a:p>
              <a:p>
                <a:pPr algn="ctr"/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Broadcast</a:t>
                </a:r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761D2802-CA99-5AD9-8CDC-8F800D3F9B01}"/>
                  </a:ext>
                </a:extLst>
              </p:cNvPr>
              <p:cNvSpPr/>
              <p:nvPr/>
            </p:nvSpPr>
            <p:spPr>
              <a:xfrm>
                <a:off x="9157207" y="4917815"/>
                <a:ext cx="1883241" cy="428758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Location</a:t>
                </a:r>
              </a:p>
            </p:txBody>
          </p:sp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4C50FB64-8B6A-8454-C6C0-A5DD7A7C125C}"/>
                  </a:ext>
                </a:extLst>
              </p:cNvPr>
              <p:cNvSpPr/>
              <p:nvPr/>
            </p:nvSpPr>
            <p:spPr>
              <a:xfrm>
                <a:off x="9157207" y="5371675"/>
                <a:ext cx="1883241" cy="428758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Ranging</a:t>
                </a:r>
              </a:p>
            </p:txBody>
          </p:sp>
          <p:sp>
            <p:nvSpPr>
              <p:cNvPr id="75" name="Rectangle: Rounded Corners 74">
                <a:extLst>
                  <a:ext uri="{FF2B5EF4-FFF2-40B4-BE49-F238E27FC236}">
                    <a16:creationId xmlns:a16="http://schemas.microsoft.com/office/drawing/2014/main" id="{B0537EE9-9F0F-DA8E-8C6E-0307A2E3F2EF}"/>
                  </a:ext>
                </a:extLst>
              </p:cNvPr>
              <p:cNvSpPr/>
              <p:nvPr/>
            </p:nvSpPr>
            <p:spPr>
              <a:xfrm>
                <a:off x="9157207" y="5825535"/>
                <a:ext cx="1883241" cy="428758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Sensing</a:t>
                </a:r>
              </a:p>
            </p:txBody>
          </p:sp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B9898319-A2BB-450C-6A8A-19BD87E44E6E}"/>
                </a:ext>
              </a:extLst>
            </p:cNvPr>
            <p:cNvGrpSpPr/>
            <p:nvPr/>
          </p:nvGrpSpPr>
          <p:grpSpPr>
            <a:xfrm>
              <a:off x="770997" y="4879472"/>
              <a:ext cx="2084925" cy="991057"/>
              <a:chOff x="551511" y="5119414"/>
              <a:chExt cx="2084925" cy="991057"/>
            </a:xfrm>
          </p:grpSpPr>
          <p:sp>
            <p:nvSpPr>
              <p:cNvPr id="76" name="Rectangle: Rounded Corners 75">
                <a:extLst>
                  <a:ext uri="{FF2B5EF4-FFF2-40B4-BE49-F238E27FC236}">
                    <a16:creationId xmlns:a16="http://schemas.microsoft.com/office/drawing/2014/main" id="{08EEF282-1391-AEC2-77D3-19F95CEBCCDE}"/>
                  </a:ext>
                </a:extLst>
              </p:cNvPr>
              <p:cNvSpPr/>
              <p:nvPr/>
            </p:nvSpPr>
            <p:spPr>
              <a:xfrm>
                <a:off x="551511" y="5119414"/>
                <a:ext cx="2084925" cy="48656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Support on and off-coverage Commination</a:t>
                </a:r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DB194F68-D572-A823-7301-0894FEB073BB}"/>
                  </a:ext>
                </a:extLst>
              </p:cNvPr>
              <p:cNvSpPr/>
              <p:nvPr/>
            </p:nvSpPr>
            <p:spPr>
              <a:xfrm>
                <a:off x="551511" y="5623910"/>
                <a:ext cx="2084925" cy="48656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Integrated with other technologies </a:t>
                </a:r>
              </a:p>
            </p:txBody>
          </p:sp>
        </p:grpSp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700B6A3D-C3B1-D119-8CA7-2788B30A91EF}"/>
                </a:ext>
              </a:extLst>
            </p:cNvPr>
            <p:cNvSpPr/>
            <p:nvPr/>
          </p:nvSpPr>
          <p:spPr>
            <a:xfrm>
              <a:off x="9254670" y="3038328"/>
              <a:ext cx="2084925" cy="486561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00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Support for Mission Critical Traffic</a:t>
              </a:r>
            </a:p>
          </p:txBody>
        </p: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443BC97B-6F75-46C9-F417-4912B3718116}"/>
                </a:ext>
              </a:extLst>
            </p:cNvPr>
            <p:cNvGrpSpPr/>
            <p:nvPr/>
          </p:nvGrpSpPr>
          <p:grpSpPr>
            <a:xfrm>
              <a:off x="770998" y="2418262"/>
              <a:ext cx="2084925" cy="1531736"/>
              <a:chOff x="184579" y="2263633"/>
              <a:chExt cx="2084925" cy="1531736"/>
            </a:xfrm>
          </p:grpSpPr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FCF0176F-B748-B732-2FB1-FCCD5F33164E}"/>
                  </a:ext>
                </a:extLst>
              </p:cNvPr>
              <p:cNvSpPr/>
              <p:nvPr/>
            </p:nvSpPr>
            <p:spPr>
              <a:xfrm>
                <a:off x="184579" y="2263633"/>
                <a:ext cx="2084925" cy="486561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Support different verticals</a:t>
                </a:r>
              </a:p>
            </p:txBody>
          </p:sp>
          <p:sp>
            <p:nvSpPr>
              <p:cNvPr id="71" name="Rectangle: Rounded Corners 70">
                <a:extLst>
                  <a:ext uri="{FF2B5EF4-FFF2-40B4-BE49-F238E27FC236}">
                    <a16:creationId xmlns:a16="http://schemas.microsoft.com/office/drawing/2014/main" id="{676E0A56-E31A-368A-ECF4-0AD1E023872F}"/>
                  </a:ext>
                </a:extLst>
              </p:cNvPr>
              <p:cNvSpPr/>
              <p:nvPr/>
            </p:nvSpPr>
            <p:spPr>
              <a:xfrm>
                <a:off x="184579" y="2784846"/>
                <a:ext cx="2084925" cy="486561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Support Isolated Deployment</a:t>
                </a:r>
              </a:p>
            </p:txBody>
          </p:sp>
          <p:sp>
            <p:nvSpPr>
              <p:cNvPr id="81" name="Rectangle: Rounded Corners 80">
                <a:extLst>
                  <a:ext uri="{FF2B5EF4-FFF2-40B4-BE49-F238E27FC236}">
                    <a16:creationId xmlns:a16="http://schemas.microsoft.com/office/drawing/2014/main" id="{5DB88252-173A-762B-53E4-BD7A0F5062D9}"/>
                  </a:ext>
                </a:extLst>
              </p:cNvPr>
              <p:cNvSpPr/>
              <p:nvPr/>
            </p:nvSpPr>
            <p:spPr>
              <a:xfrm>
                <a:off x="184579" y="3308808"/>
                <a:ext cx="2084925" cy="486561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Support QOS, Priority and Preemption</a:t>
                </a:r>
              </a:p>
            </p:txBody>
          </p: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F24684DC-8786-9C72-14DD-64D36BC68903}"/>
                </a:ext>
              </a:extLst>
            </p:cNvPr>
            <p:cNvGrpSpPr/>
            <p:nvPr/>
          </p:nvGrpSpPr>
          <p:grpSpPr>
            <a:xfrm>
              <a:off x="770996" y="1039401"/>
              <a:ext cx="2084925" cy="1003891"/>
              <a:chOff x="1211152" y="747529"/>
              <a:chExt cx="2084925" cy="1003891"/>
            </a:xfrm>
          </p:grpSpPr>
          <p:sp>
            <p:nvSpPr>
              <p:cNvPr id="79" name="Rectangle: Rounded Corners 78">
                <a:extLst>
                  <a:ext uri="{FF2B5EF4-FFF2-40B4-BE49-F238E27FC236}">
                    <a16:creationId xmlns:a16="http://schemas.microsoft.com/office/drawing/2014/main" id="{FC41B797-924D-1999-C40C-1F2FF2D8163E}"/>
                  </a:ext>
                </a:extLst>
              </p:cNvPr>
              <p:cNvSpPr/>
              <p:nvPr/>
            </p:nvSpPr>
            <p:spPr>
              <a:xfrm>
                <a:off x="1211152" y="1264859"/>
                <a:ext cx="2084925" cy="486561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Cloud Architecture</a:t>
                </a:r>
              </a:p>
            </p:txBody>
          </p:sp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07056DFC-51B2-8C1C-6C77-08C33FAD7AEB}"/>
                  </a:ext>
                </a:extLst>
              </p:cNvPr>
              <p:cNvSpPr/>
              <p:nvPr/>
            </p:nvSpPr>
            <p:spPr>
              <a:xfrm>
                <a:off x="1211152" y="747529"/>
                <a:ext cx="2084925" cy="486561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Distributed</a:t>
                </a:r>
              </a:p>
            </p:txBody>
          </p:sp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6DA7535F-F608-3C5E-63F6-A1DA38BD6165}"/>
                </a:ext>
              </a:extLst>
            </p:cNvPr>
            <p:cNvGrpSpPr/>
            <p:nvPr/>
          </p:nvGrpSpPr>
          <p:grpSpPr>
            <a:xfrm>
              <a:off x="9254669" y="920070"/>
              <a:ext cx="2084925" cy="1505550"/>
              <a:chOff x="9346018" y="755380"/>
              <a:chExt cx="2084925" cy="1505550"/>
            </a:xfrm>
          </p:grpSpPr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5097F652-B2D3-452B-F9AB-1AE0D52C8110}"/>
                  </a:ext>
                </a:extLst>
              </p:cNvPr>
              <p:cNvSpPr/>
              <p:nvPr/>
            </p:nvSpPr>
            <p:spPr>
              <a:xfrm>
                <a:off x="9346018" y="755380"/>
                <a:ext cx="2084925" cy="48656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Mesh Network</a:t>
                </a:r>
              </a:p>
            </p:txBody>
          </p:sp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60FA9CCE-DB50-6F1C-6DFB-36C12C45E187}"/>
                  </a:ext>
                </a:extLst>
              </p:cNvPr>
              <p:cNvSpPr/>
              <p:nvPr/>
            </p:nvSpPr>
            <p:spPr>
              <a:xfrm>
                <a:off x="9346018" y="1264875"/>
                <a:ext cx="2084925" cy="48656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Advanced AI and ML</a:t>
                </a:r>
              </a:p>
            </p:txBody>
          </p:sp>
          <p:sp>
            <p:nvSpPr>
              <p:cNvPr id="83" name="Rectangle: Rounded Corners 82">
                <a:extLst>
                  <a:ext uri="{FF2B5EF4-FFF2-40B4-BE49-F238E27FC236}">
                    <a16:creationId xmlns:a16="http://schemas.microsoft.com/office/drawing/2014/main" id="{7A93BE00-F07D-7F74-8C58-97AA40602594}"/>
                  </a:ext>
                </a:extLst>
              </p:cNvPr>
              <p:cNvSpPr/>
              <p:nvPr/>
            </p:nvSpPr>
            <p:spPr>
              <a:xfrm>
                <a:off x="9346018" y="1774369"/>
                <a:ext cx="2084925" cy="48656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NTN integration</a:t>
                </a:r>
              </a:p>
            </p:txBody>
          </p:sp>
        </p:grpSp>
        <p:cxnSp>
          <p:nvCxnSpPr>
            <p:cNvPr id="144" name="Connector: Elbow 143">
              <a:extLst>
                <a:ext uri="{FF2B5EF4-FFF2-40B4-BE49-F238E27FC236}">
                  <a16:creationId xmlns:a16="http://schemas.microsoft.com/office/drawing/2014/main" id="{0DAF5D86-6622-EF11-8B4E-78C1BB5C7C55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7366635" y="1148714"/>
              <a:ext cx="1760220" cy="451483"/>
            </a:xfrm>
            <a:prstGeom prst="bentConnector3">
              <a:avLst>
                <a:gd name="adj1" fmla="val 100325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Connector: Elbow 148">
              <a:extLst>
                <a:ext uri="{FF2B5EF4-FFF2-40B4-BE49-F238E27FC236}">
                  <a16:creationId xmlns:a16="http://schemas.microsoft.com/office/drawing/2014/main" id="{0B153F2F-EE97-77DD-FD5B-F7E5960C73E1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8351498" y="2904826"/>
              <a:ext cx="788459" cy="376783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52" name="Connector: Elbow 151">
              <a:extLst>
                <a:ext uri="{FF2B5EF4-FFF2-40B4-BE49-F238E27FC236}">
                  <a16:creationId xmlns:a16="http://schemas.microsoft.com/office/drawing/2014/main" id="{61C12B70-0169-BEBA-8356-34FE8503FE46}"/>
                </a:ext>
              </a:extLst>
            </p:cNvPr>
            <p:cNvCxnSpPr>
              <a:cxnSpLocks/>
            </p:cNvCxnSpPr>
            <p:nvPr/>
          </p:nvCxnSpPr>
          <p:spPr>
            <a:xfrm>
              <a:off x="2970636" y="2667222"/>
              <a:ext cx="789834" cy="487458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56" name="Connector: Elbow 155">
              <a:extLst>
                <a:ext uri="{FF2B5EF4-FFF2-40B4-BE49-F238E27FC236}">
                  <a16:creationId xmlns:a16="http://schemas.microsoft.com/office/drawing/2014/main" id="{86FC670C-47A1-5DD7-87D4-55D68AEA45E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54655" y="5177790"/>
              <a:ext cx="1257300" cy="449458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0B741B1-9FAB-BCAB-9734-98975313A705}"/>
                </a:ext>
              </a:extLst>
            </p:cNvPr>
            <p:cNvSpPr/>
            <p:nvPr/>
          </p:nvSpPr>
          <p:spPr>
            <a:xfrm>
              <a:off x="5000626" y="6031705"/>
              <a:ext cx="2191226" cy="4842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FC1021F2-AB8F-94F0-5E04-DE4CD008E05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017769" y="6054434"/>
              <a:ext cx="2171701" cy="4519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01127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9F1AA-A407-52D0-8977-7A25173D3D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A893A-31B7-2794-FC9C-BD604297C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>
                <a:latin typeface="Arial"/>
                <a:cs typeface="Arial"/>
              </a:rPr>
              <a:t>Public Safety 6G Use Cases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8224FCCB-2C8F-1E58-E3B8-AE85150D7DA0}"/>
              </a:ext>
            </a:extLst>
          </p:cNvPr>
          <p:cNvSpPr txBox="1">
            <a:spLocks/>
          </p:cNvSpPr>
          <p:nvPr/>
        </p:nvSpPr>
        <p:spPr>
          <a:xfrm>
            <a:off x="609600" y="2082800"/>
            <a:ext cx="4178527" cy="40436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5"/>
              </a:buClr>
              <a:buFont typeface="Wingdings" panose="05000000000000000000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6565" indent="-456565"/>
            <a:r>
              <a:rPr lang="en-US" dirty="0">
                <a:latin typeface="Arial"/>
                <a:cs typeface="Arial"/>
              </a:rPr>
              <a:t>6G must support complex integration of different services to handle complex incidents</a:t>
            </a:r>
          </a:p>
          <a:p>
            <a:pPr marL="456565" indent="-456565"/>
            <a:r>
              <a:rPr lang="en-US" dirty="0">
                <a:latin typeface="Arial"/>
                <a:cs typeface="Arial"/>
              </a:rPr>
              <a:t>Security is an element that is embedded in all public safety use cases</a:t>
            </a:r>
          </a:p>
          <a:p>
            <a:pPr marL="456565" indent="-456565"/>
            <a:endParaRPr lang="en-US" dirty="0">
              <a:latin typeface="Arial"/>
              <a:cs typeface="Arial"/>
            </a:endParaRPr>
          </a:p>
          <a:p>
            <a:pPr marL="456565" indent="-456565"/>
            <a:endParaRPr lang="en-US" dirty="0">
              <a:latin typeface="Arial"/>
              <a:cs typeface="Arial"/>
            </a:endParaRPr>
          </a:p>
          <a:p>
            <a:pPr marL="456565" indent="-456565"/>
            <a:endParaRPr lang="en-US" sz="2399" dirty="0"/>
          </a:p>
          <a:p>
            <a:pPr marL="456565" indent="-456565"/>
            <a:endParaRPr lang="en-US" sz="2399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AB7F534-0E22-9D3E-D0A3-D64B4A9E988A}"/>
              </a:ext>
            </a:extLst>
          </p:cNvPr>
          <p:cNvGrpSpPr/>
          <p:nvPr/>
        </p:nvGrpSpPr>
        <p:grpSpPr>
          <a:xfrm>
            <a:off x="5986671" y="731521"/>
            <a:ext cx="5719002" cy="5719002"/>
            <a:chOff x="5260693" y="731521"/>
            <a:chExt cx="5719002" cy="5719002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67FC44C1-15C4-EF2B-5AF5-5BC479DA6C78}"/>
                </a:ext>
              </a:extLst>
            </p:cNvPr>
            <p:cNvSpPr/>
            <p:nvPr/>
          </p:nvSpPr>
          <p:spPr>
            <a:xfrm>
              <a:off x="5260693" y="731521"/>
              <a:ext cx="5719002" cy="57190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3E41CCD-F9B2-F33F-3B35-7D72F45FD929}"/>
                </a:ext>
              </a:extLst>
            </p:cNvPr>
            <p:cNvGrpSpPr/>
            <p:nvPr/>
          </p:nvGrpSpPr>
          <p:grpSpPr>
            <a:xfrm>
              <a:off x="6746946" y="2217774"/>
              <a:ext cx="2746497" cy="2746497"/>
              <a:chOff x="6746946" y="2217774"/>
              <a:chExt cx="2746497" cy="2746497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C4C0247D-4F1E-90D5-5B44-AC94B965EC5E}"/>
                  </a:ext>
                </a:extLst>
              </p:cNvPr>
              <p:cNvSpPr/>
              <p:nvPr/>
            </p:nvSpPr>
            <p:spPr>
              <a:xfrm>
                <a:off x="6746946" y="2217774"/>
                <a:ext cx="2746497" cy="2746497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EE8423C-3E42-D01E-4CB4-F9BD7AFB1CCC}"/>
                  </a:ext>
                </a:extLst>
              </p:cNvPr>
              <p:cNvSpPr txBox="1"/>
              <p:nvPr/>
            </p:nvSpPr>
            <p:spPr>
              <a:xfrm>
                <a:off x="7297085" y="2627189"/>
                <a:ext cx="1655371" cy="857042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>
                    <a:gd name="adj" fmla="val 12856341"/>
                  </a:avLst>
                </a:prstTxWarp>
                <a:spAutoFit/>
              </a:bodyPr>
              <a:lstStyle/>
              <a:p>
                <a:r>
                  <a:rPr lang="en-US" sz="28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SECURITY</a:t>
                </a: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E64B7AB-9090-535F-6D28-B6F98A3BB345}"/>
                </a:ext>
              </a:extLst>
            </p:cNvPr>
            <p:cNvGrpSpPr/>
            <p:nvPr/>
          </p:nvGrpSpPr>
          <p:grpSpPr>
            <a:xfrm>
              <a:off x="5494923" y="964850"/>
              <a:ext cx="5250542" cy="5252345"/>
              <a:chOff x="5494921" y="964850"/>
              <a:chExt cx="5250542" cy="5252345"/>
            </a:xfrm>
            <a:solidFill>
              <a:schemeClr val="bg1">
                <a:lumMod val="95000"/>
              </a:schemeClr>
            </a:solidFill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E86AFD2A-9B4B-20C8-032A-916F3ECEE613}"/>
                  </a:ext>
                </a:extLst>
              </p:cNvPr>
              <p:cNvSpPr/>
              <p:nvPr/>
            </p:nvSpPr>
            <p:spPr>
              <a:xfrm>
                <a:off x="6693465" y="964850"/>
                <a:ext cx="1321509" cy="13215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Artificial Intelligence</a:t>
                </a:r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0E7CBCD5-D6E1-AAC5-3EEA-319CCFFE6D8A}"/>
                  </a:ext>
                </a:extLst>
              </p:cNvPr>
              <p:cNvSpPr/>
              <p:nvPr/>
            </p:nvSpPr>
            <p:spPr>
              <a:xfrm>
                <a:off x="8206864" y="964850"/>
                <a:ext cx="1321509" cy="13215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MCS</a:t>
                </a:r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B67B0F8A-88C1-FBDC-5BD0-3EB256AAFFB2}"/>
                  </a:ext>
                </a:extLst>
              </p:cNvPr>
              <p:cNvSpPr/>
              <p:nvPr/>
            </p:nvSpPr>
            <p:spPr>
              <a:xfrm>
                <a:off x="9423954" y="2178574"/>
                <a:ext cx="1321509" cy="13215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Coverage</a:t>
                </a: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41428F30-32E8-B7C2-7760-64288F202701}"/>
                  </a:ext>
                </a:extLst>
              </p:cNvPr>
              <p:cNvSpPr/>
              <p:nvPr/>
            </p:nvSpPr>
            <p:spPr>
              <a:xfrm>
                <a:off x="9423954" y="3733410"/>
                <a:ext cx="1321509" cy="13215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Wearable Devices</a:t>
                </a:r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BF536823-CBAA-8A56-2768-1CA527F0A9C8}"/>
                  </a:ext>
                </a:extLst>
              </p:cNvPr>
              <p:cNvSpPr/>
              <p:nvPr/>
            </p:nvSpPr>
            <p:spPr>
              <a:xfrm>
                <a:off x="8206864" y="4895687"/>
                <a:ext cx="1321509" cy="13215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Extended Reality</a:t>
                </a: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0ED0E6B4-D834-55B7-7CE6-B43D32E596A3}"/>
                  </a:ext>
                </a:extLst>
              </p:cNvPr>
              <p:cNvSpPr/>
              <p:nvPr/>
            </p:nvSpPr>
            <p:spPr>
              <a:xfrm>
                <a:off x="6693465" y="4895687"/>
                <a:ext cx="1321509" cy="13215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Robotics</a:t>
                </a:r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5056CF08-DA83-1282-8767-8CA9A7F1F4C3}"/>
                  </a:ext>
                </a:extLst>
              </p:cNvPr>
              <p:cNvSpPr/>
              <p:nvPr/>
            </p:nvSpPr>
            <p:spPr>
              <a:xfrm>
                <a:off x="5494921" y="3733410"/>
                <a:ext cx="1321509" cy="13215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Ranging</a:t>
                </a: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15F74D11-8E8F-D5D1-600E-6E7F8ECB8A4D}"/>
                  </a:ext>
                </a:extLst>
              </p:cNvPr>
              <p:cNvSpPr/>
              <p:nvPr/>
            </p:nvSpPr>
            <p:spPr>
              <a:xfrm>
                <a:off x="5494921" y="2178574"/>
                <a:ext cx="1321509" cy="13215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Sensing</a:t>
                </a:r>
              </a:p>
            </p:txBody>
          </p:sp>
        </p:grp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1754620-10D6-EE18-F387-B75B764B2A12}"/>
                </a:ext>
              </a:extLst>
            </p:cNvPr>
            <p:cNvSpPr/>
            <p:nvPr/>
          </p:nvSpPr>
          <p:spPr>
            <a:xfrm>
              <a:off x="7261853" y="2759825"/>
              <a:ext cx="1716682" cy="171668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6G Public Safety Use Cases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5945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3C054C-319F-2C0D-1406-390CE4DE93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F56C7C-823D-662A-262E-9CB956F93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175" y="76201"/>
            <a:ext cx="10515600" cy="582706"/>
          </a:xfrm>
        </p:spPr>
        <p:txBody>
          <a:bodyPr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Public Safety 6G Use Case – Extended Reality (XR)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5A428BE-6C54-CC4C-7238-27A926F695F0}"/>
              </a:ext>
            </a:extLst>
          </p:cNvPr>
          <p:cNvGrpSpPr/>
          <p:nvPr/>
        </p:nvGrpSpPr>
        <p:grpSpPr>
          <a:xfrm>
            <a:off x="8869680" y="798043"/>
            <a:ext cx="3066849" cy="5604938"/>
            <a:chOff x="8874207" y="802090"/>
            <a:chExt cx="3066849" cy="5604938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3E72D06-9397-F55E-2A06-3169774CC099}"/>
                </a:ext>
              </a:extLst>
            </p:cNvPr>
            <p:cNvSpPr/>
            <p:nvPr/>
          </p:nvSpPr>
          <p:spPr>
            <a:xfrm>
              <a:off x="8874207" y="802090"/>
              <a:ext cx="3066849" cy="56049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tIns="2286000" rtlCol="0" anchor="ctr"/>
            <a:lstStyle/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Integrated Extended Reality capabilities integrated with artificial Intelligence</a:t>
              </a:r>
            </a:p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Extended Reality Wearables, bodycams, sensors, etc.</a:t>
              </a:r>
            </a:p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Sensing motions, shapes, temperature, vital signs, hazardous environment, etc.</a:t>
              </a:r>
            </a:p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 2" panose="05020102010507070707" pitchFamily="18" charset="2"/>
                <a:buChar char=""/>
              </a:pP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1C387A8-9069-35C8-8027-C2FC9376C345}"/>
                </a:ext>
              </a:extLst>
            </p:cNvPr>
            <p:cNvGrpSpPr/>
            <p:nvPr/>
          </p:nvGrpSpPr>
          <p:grpSpPr>
            <a:xfrm>
              <a:off x="9171023" y="976256"/>
              <a:ext cx="2473215" cy="2473215"/>
              <a:chOff x="5260693" y="731521"/>
              <a:chExt cx="5719002" cy="5719002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261C544D-8DED-0968-974D-2B21AEB12AF7}"/>
                  </a:ext>
                </a:extLst>
              </p:cNvPr>
              <p:cNvSpPr/>
              <p:nvPr/>
            </p:nvSpPr>
            <p:spPr>
              <a:xfrm>
                <a:off x="5260693" y="731521"/>
                <a:ext cx="5719002" cy="571900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C1DEDA38-69A7-15F6-4DE7-5F8482AAD6A2}"/>
                  </a:ext>
                </a:extLst>
              </p:cNvPr>
              <p:cNvGrpSpPr/>
              <p:nvPr/>
            </p:nvGrpSpPr>
            <p:grpSpPr>
              <a:xfrm>
                <a:off x="6746946" y="2217774"/>
                <a:ext cx="2746497" cy="2746497"/>
                <a:chOff x="6746946" y="2217774"/>
                <a:chExt cx="2746497" cy="2746497"/>
              </a:xfrm>
            </p:grpSpPr>
            <p:sp>
              <p:nvSpPr>
                <p:cNvPr id="43" name="Oval 42">
                  <a:extLst>
                    <a:ext uri="{FF2B5EF4-FFF2-40B4-BE49-F238E27FC236}">
                      <a16:creationId xmlns:a16="http://schemas.microsoft.com/office/drawing/2014/main" id="{226B9E8E-2951-012D-6429-95237F6DADE0}"/>
                    </a:ext>
                  </a:extLst>
                </p:cNvPr>
                <p:cNvSpPr/>
                <p:nvPr/>
              </p:nvSpPr>
              <p:spPr>
                <a:xfrm>
                  <a:off x="6746946" y="2217774"/>
                  <a:ext cx="2746497" cy="2746497"/>
                </a:xfrm>
                <a:prstGeom prst="ellipse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 anchorCtr="0"/>
                <a:lstStyle/>
                <a:p>
                  <a:pPr algn="ctr"/>
                  <a:endParaRPr lang="en-US" sz="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97B0E841-6FD6-AECD-4CE7-D2788C8450D8}"/>
                    </a:ext>
                  </a:extLst>
                </p:cNvPr>
                <p:cNvSpPr txBox="1"/>
                <p:nvPr/>
              </p:nvSpPr>
              <p:spPr>
                <a:xfrm>
                  <a:off x="7297085" y="2591275"/>
                  <a:ext cx="1655372" cy="8570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Up">
                    <a:avLst>
                      <a:gd name="adj" fmla="val 13039736"/>
                    </a:avLst>
                  </a:prstTxWarp>
                  <a:spAutoFit/>
                </a:bodyPr>
                <a:lstStyle/>
                <a:p>
                  <a:r>
                    <a:rPr lang="en-US" sz="105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SECURITY</a:t>
                  </a:r>
                </a:p>
              </p:txBody>
            </p: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DC17CD46-D438-E228-CF7F-272F39B944BA}"/>
                  </a:ext>
                </a:extLst>
              </p:cNvPr>
              <p:cNvGrpSpPr/>
              <p:nvPr/>
            </p:nvGrpSpPr>
            <p:grpSpPr>
              <a:xfrm>
                <a:off x="5494923" y="964850"/>
                <a:ext cx="5250542" cy="5252345"/>
                <a:chOff x="5494921" y="964850"/>
                <a:chExt cx="5250542" cy="525234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D28E90C0-4539-CF98-DABF-F782CFB8987B}"/>
                    </a:ext>
                  </a:extLst>
                </p:cNvPr>
                <p:cNvSpPr/>
                <p:nvPr/>
              </p:nvSpPr>
              <p:spPr>
                <a:xfrm>
                  <a:off x="6693465" y="964850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Artificial Intelligence</a:t>
                  </a:r>
                </a:p>
              </p:txBody>
            </p:sp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6F94F04F-7E91-5A39-DEC0-34B1D797C9BD}"/>
                    </a:ext>
                  </a:extLst>
                </p:cNvPr>
                <p:cNvSpPr/>
                <p:nvPr/>
              </p:nvSpPr>
              <p:spPr>
                <a:xfrm>
                  <a:off x="8206864" y="964850"/>
                  <a:ext cx="1321509" cy="1321508"/>
                </a:xfrm>
                <a:prstGeom prst="ellipse">
                  <a:avLst/>
                </a:prstGeom>
                <a:grpFill/>
                <a:ln w="38100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MCS</a:t>
                  </a:r>
                </a:p>
              </p:txBody>
            </p:sp>
            <p:sp>
              <p:nvSpPr>
                <p:cNvPr id="37" name="Oval 36">
                  <a:extLst>
                    <a:ext uri="{FF2B5EF4-FFF2-40B4-BE49-F238E27FC236}">
                      <a16:creationId xmlns:a16="http://schemas.microsoft.com/office/drawing/2014/main" id="{7B943BC9-441F-5393-2BC0-E6E2D94B218E}"/>
                    </a:ext>
                  </a:extLst>
                </p:cNvPr>
                <p:cNvSpPr/>
                <p:nvPr/>
              </p:nvSpPr>
              <p:spPr>
                <a:xfrm>
                  <a:off x="9423954" y="2178574"/>
                  <a:ext cx="1321509" cy="1321508"/>
                </a:xfrm>
                <a:prstGeom prst="ellipse">
                  <a:avLst/>
                </a:prstGeom>
                <a:grpFill/>
                <a:ln w="38100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Coverage</a:t>
                  </a:r>
                </a:p>
              </p:txBody>
            </p:sp>
            <p:sp>
              <p:nvSpPr>
                <p:cNvPr id="38" name="Oval 37">
                  <a:extLst>
                    <a:ext uri="{FF2B5EF4-FFF2-40B4-BE49-F238E27FC236}">
                      <a16:creationId xmlns:a16="http://schemas.microsoft.com/office/drawing/2014/main" id="{D5F71E23-58C7-E349-B36C-611BB510EA87}"/>
                    </a:ext>
                  </a:extLst>
                </p:cNvPr>
                <p:cNvSpPr/>
                <p:nvPr/>
              </p:nvSpPr>
              <p:spPr>
                <a:xfrm>
                  <a:off x="9423954" y="3733410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Wearable Devices</a:t>
                  </a:r>
                </a:p>
              </p:txBody>
            </p:sp>
            <p:sp>
              <p:nvSpPr>
                <p:cNvPr id="39" name="Oval 38">
                  <a:extLst>
                    <a:ext uri="{FF2B5EF4-FFF2-40B4-BE49-F238E27FC236}">
                      <a16:creationId xmlns:a16="http://schemas.microsoft.com/office/drawing/2014/main" id="{47DE2F3E-EC9C-C00F-B518-2369059879E7}"/>
                    </a:ext>
                  </a:extLst>
                </p:cNvPr>
                <p:cNvSpPr/>
                <p:nvPr/>
              </p:nvSpPr>
              <p:spPr>
                <a:xfrm>
                  <a:off x="8206864" y="4895687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Extended Reality</a:t>
                  </a:r>
                </a:p>
              </p:txBody>
            </p:sp>
            <p:sp>
              <p:nvSpPr>
                <p:cNvPr id="40" name="Oval 39">
                  <a:extLst>
                    <a:ext uri="{FF2B5EF4-FFF2-40B4-BE49-F238E27FC236}">
                      <a16:creationId xmlns:a16="http://schemas.microsoft.com/office/drawing/2014/main" id="{1DE0D01C-6A10-DBC5-5E28-136AFED10655}"/>
                    </a:ext>
                  </a:extLst>
                </p:cNvPr>
                <p:cNvSpPr/>
                <p:nvPr/>
              </p:nvSpPr>
              <p:spPr>
                <a:xfrm>
                  <a:off x="6693465" y="4895687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Robotics</a:t>
                  </a:r>
                </a:p>
              </p:txBody>
            </p:sp>
            <p:sp>
              <p:nvSpPr>
                <p:cNvPr id="41" name="Oval 40">
                  <a:extLst>
                    <a:ext uri="{FF2B5EF4-FFF2-40B4-BE49-F238E27FC236}">
                      <a16:creationId xmlns:a16="http://schemas.microsoft.com/office/drawing/2014/main" id="{1C1D6756-B92C-74EA-C01A-857A703C77C1}"/>
                    </a:ext>
                  </a:extLst>
                </p:cNvPr>
                <p:cNvSpPr/>
                <p:nvPr/>
              </p:nvSpPr>
              <p:spPr>
                <a:xfrm>
                  <a:off x="5494921" y="3733410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Ranging</a:t>
                  </a:r>
                </a:p>
              </p:txBody>
            </p:sp>
            <p:sp>
              <p:nvSpPr>
                <p:cNvPr id="42" name="Oval 41">
                  <a:extLst>
                    <a:ext uri="{FF2B5EF4-FFF2-40B4-BE49-F238E27FC236}">
                      <a16:creationId xmlns:a16="http://schemas.microsoft.com/office/drawing/2014/main" id="{E2CD5DB9-D6B2-BB72-7DC7-2FFEFD536853}"/>
                    </a:ext>
                  </a:extLst>
                </p:cNvPr>
                <p:cNvSpPr/>
                <p:nvPr/>
              </p:nvSpPr>
              <p:spPr>
                <a:xfrm>
                  <a:off x="5494921" y="2178574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Sensing</a:t>
                  </a:r>
                </a:p>
              </p:txBody>
            </p:sp>
          </p:grp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6BE1E369-D3A7-6DFD-C95E-9083373B7081}"/>
                  </a:ext>
                </a:extLst>
              </p:cNvPr>
              <p:cNvSpPr/>
              <p:nvPr/>
            </p:nvSpPr>
            <p:spPr>
              <a:xfrm>
                <a:off x="7261853" y="2759825"/>
                <a:ext cx="1716682" cy="1716682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6G Public Safety Use Cases</a:t>
                </a:r>
              </a:p>
            </p:txBody>
          </p:sp>
        </p:grpSp>
      </p:grpSp>
      <p:pic>
        <p:nvPicPr>
          <p:cNvPr id="46" name="Picture 45" descr="A person wearing a mask&#10;&#10;Description automatically generated with low confidence">
            <a:extLst>
              <a:ext uri="{FF2B5EF4-FFF2-40B4-BE49-F238E27FC236}">
                <a16:creationId xmlns:a16="http://schemas.microsoft.com/office/drawing/2014/main" id="{ED4665AD-707F-E0CE-2768-C37E20F231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3568" y="946743"/>
            <a:ext cx="4028439" cy="2686977"/>
          </a:xfrm>
          <a:prstGeom prst="rect">
            <a:avLst/>
          </a:prstGeom>
        </p:spPr>
      </p:pic>
      <p:pic>
        <p:nvPicPr>
          <p:cNvPr id="5" name="Picture 4" descr="A picture containing text, person, indoor&#10;&#10;AI-generated content may be incorrect.">
            <a:extLst>
              <a:ext uri="{FF2B5EF4-FFF2-40B4-BE49-F238E27FC236}">
                <a16:creationId xmlns:a16="http://schemas.microsoft.com/office/drawing/2014/main" id="{843F6BA0-2A62-DBD7-D9F1-686603B1BE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8299" y="3713784"/>
            <a:ext cx="4188241" cy="2795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8774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9F8AA4-0979-B776-B52E-366CFD12AF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4A6F2B-C1D5-E76F-324C-5AC85B4B2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175" y="76201"/>
            <a:ext cx="10515600" cy="582706"/>
          </a:xfrm>
        </p:spPr>
        <p:txBody>
          <a:bodyPr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Public Safety 6G Use Case – Robots</a:t>
            </a:r>
          </a:p>
        </p:txBody>
      </p:sp>
      <p:pic>
        <p:nvPicPr>
          <p:cNvPr id="58" name="Picture 57" descr="A plane flying over a city&#10;&#10;Description automatically generated with low confidence">
            <a:extLst>
              <a:ext uri="{FF2B5EF4-FFF2-40B4-BE49-F238E27FC236}">
                <a16:creationId xmlns:a16="http://schemas.microsoft.com/office/drawing/2014/main" id="{7C5DC412-1ABC-A182-B830-1FEBFB6BF2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4853" y="1306465"/>
            <a:ext cx="3425852" cy="191998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A4D143F-846C-068F-04B8-4023AB53B934}"/>
              </a:ext>
            </a:extLst>
          </p:cNvPr>
          <p:cNvSpPr txBox="1"/>
          <p:nvPr/>
        </p:nvSpPr>
        <p:spPr>
          <a:xfrm>
            <a:off x="1394091" y="3238448"/>
            <a:ext cx="34258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/>
                <a:cs typeface="Arial"/>
              </a:rPr>
              <a:t>Site surveillance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B585700-B0C9-862F-CA56-204775C88128}"/>
              </a:ext>
            </a:extLst>
          </p:cNvPr>
          <p:cNvSpPr txBox="1"/>
          <p:nvPr/>
        </p:nvSpPr>
        <p:spPr>
          <a:xfrm>
            <a:off x="1394091" y="5929210"/>
            <a:ext cx="34266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/>
                <a:cs typeface="Arial"/>
              </a:rPr>
              <a:t>Bomb Detection Robot</a:t>
            </a:r>
            <a:endParaRPr lang="en-US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1104988-3112-8CFF-9572-851CA0452D30}"/>
              </a:ext>
            </a:extLst>
          </p:cNvPr>
          <p:cNvCxnSpPr>
            <a:cxnSpLocks/>
          </p:cNvCxnSpPr>
          <p:nvPr/>
        </p:nvCxnSpPr>
        <p:spPr>
          <a:xfrm flipH="1" flipV="1">
            <a:off x="6078536" y="1496048"/>
            <a:ext cx="141297" cy="770411"/>
          </a:xfrm>
          <a:prstGeom prst="straightConnector1">
            <a:avLst/>
          </a:prstGeom>
          <a:ln w="1905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5C50205-A373-25DD-6DA2-3DC47D0974EB}"/>
              </a:ext>
            </a:extLst>
          </p:cNvPr>
          <p:cNvCxnSpPr>
            <a:cxnSpLocks/>
          </p:cNvCxnSpPr>
          <p:nvPr/>
        </p:nvCxnSpPr>
        <p:spPr>
          <a:xfrm flipH="1">
            <a:off x="6704102" y="2873109"/>
            <a:ext cx="869386" cy="0"/>
          </a:xfrm>
          <a:prstGeom prst="straightConnector1">
            <a:avLst/>
          </a:prstGeom>
          <a:ln w="1905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53" descr="A picture containing text, ground, outdoor, sign&#10;&#10;Description automatically generated">
            <a:extLst>
              <a:ext uri="{FF2B5EF4-FFF2-40B4-BE49-F238E27FC236}">
                <a16:creationId xmlns:a16="http://schemas.microsoft.com/office/drawing/2014/main" id="{04BA346B-AB1C-E912-50D5-CB7F2669492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0411" t="22946" r="29220" b="17779"/>
          <a:stretch/>
        </p:blipFill>
        <p:spPr>
          <a:xfrm>
            <a:off x="1394091" y="3836442"/>
            <a:ext cx="3430826" cy="2078636"/>
          </a:xfrm>
          <a:prstGeom prst="rect">
            <a:avLst/>
          </a:prstGeom>
        </p:spPr>
      </p:pic>
      <p:pic>
        <p:nvPicPr>
          <p:cNvPr id="1041" name="Graphic 1040">
            <a:extLst>
              <a:ext uri="{FF2B5EF4-FFF2-40B4-BE49-F238E27FC236}">
                <a16:creationId xmlns:a16="http://schemas.microsoft.com/office/drawing/2014/main" id="{DA231633-FE18-B6E9-AF0D-03B1A92712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27351" y="2419219"/>
            <a:ext cx="471125" cy="650861"/>
          </a:xfrm>
          <a:prstGeom prst="rect">
            <a:avLst/>
          </a:prstGeom>
        </p:spPr>
      </p:pic>
      <p:pic>
        <p:nvPicPr>
          <p:cNvPr id="1043" name="Graphic 1042">
            <a:extLst>
              <a:ext uri="{FF2B5EF4-FFF2-40B4-BE49-F238E27FC236}">
                <a16:creationId xmlns:a16="http://schemas.microsoft.com/office/drawing/2014/main" id="{2A788BBF-A7C5-0BD4-16F5-E8EE6215DCC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00069" y="2419219"/>
            <a:ext cx="509251" cy="650861"/>
          </a:xfrm>
          <a:prstGeom prst="rect">
            <a:avLst/>
          </a:prstGeom>
        </p:spPr>
      </p:pic>
      <p:pic>
        <p:nvPicPr>
          <p:cNvPr id="1045" name="Graphic 1044">
            <a:extLst>
              <a:ext uri="{FF2B5EF4-FFF2-40B4-BE49-F238E27FC236}">
                <a16:creationId xmlns:a16="http://schemas.microsoft.com/office/drawing/2014/main" id="{9C40AD15-A6F0-D9BC-EDE5-4C05AD34272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33409" y="802090"/>
            <a:ext cx="672646" cy="675370"/>
          </a:xfrm>
          <a:prstGeom prst="rect">
            <a:avLst/>
          </a:prstGeom>
        </p:spPr>
      </p:pic>
      <p:pic>
        <p:nvPicPr>
          <p:cNvPr id="1047" name="Graphic 1046">
            <a:extLst>
              <a:ext uri="{FF2B5EF4-FFF2-40B4-BE49-F238E27FC236}">
                <a16:creationId xmlns:a16="http://schemas.microsoft.com/office/drawing/2014/main" id="{9FC6AF65-D8A6-7979-E425-7B01D55C98A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612113" y="4252853"/>
            <a:ext cx="915018" cy="678094"/>
          </a:xfrm>
          <a:prstGeom prst="rect">
            <a:avLst/>
          </a:prstGeom>
        </p:spPr>
      </p:pic>
      <p:grpSp>
        <p:nvGrpSpPr>
          <p:cNvPr id="1076" name="Group 1075">
            <a:extLst>
              <a:ext uri="{FF2B5EF4-FFF2-40B4-BE49-F238E27FC236}">
                <a16:creationId xmlns:a16="http://schemas.microsoft.com/office/drawing/2014/main" id="{1BF605A9-DA11-7F10-710E-605483492181}"/>
              </a:ext>
            </a:extLst>
          </p:cNvPr>
          <p:cNvGrpSpPr/>
          <p:nvPr/>
        </p:nvGrpSpPr>
        <p:grpSpPr>
          <a:xfrm rot="20968432">
            <a:off x="3841482" y="4636313"/>
            <a:ext cx="1564245" cy="645219"/>
            <a:chOff x="6695255" y="5326896"/>
            <a:chExt cx="1689322" cy="696811"/>
          </a:xfrm>
        </p:grpSpPr>
        <p:cxnSp>
          <p:nvCxnSpPr>
            <p:cNvPr id="1054" name="Straight Connector 1053">
              <a:extLst>
                <a:ext uri="{FF2B5EF4-FFF2-40B4-BE49-F238E27FC236}">
                  <a16:creationId xmlns:a16="http://schemas.microsoft.com/office/drawing/2014/main" id="{8C04A1E9-D96C-0C12-8059-F24BA8ED07C1}"/>
                </a:ext>
              </a:extLst>
            </p:cNvPr>
            <p:cNvCxnSpPr>
              <a:cxnSpLocks/>
            </p:cNvCxnSpPr>
            <p:nvPr/>
          </p:nvCxnSpPr>
          <p:spPr>
            <a:xfrm>
              <a:off x="7177919" y="5453896"/>
              <a:ext cx="0" cy="44281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5" name="Straight Connector 1054">
              <a:extLst>
                <a:ext uri="{FF2B5EF4-FFF2-40B4-BE49-F238E27FC236}">
                  <a16:creationId xmlns:a16="http://schemas.microsoft.com/office/drawing/2014/main" id="{5AB32848-FB63-065F-25A2-696C407B25F9}"/>
                </a:ext>
              </a:extLst>
            </p:cNvPr>
            <p:cNvCxnSpPr>
              <a:cxnSpLocks/>
            </p:cNvCxnSpPr>
            <p:nvPr/>
          </p:nvCxnSpPr>
          <p:spPr>
            <a:xfrm>
              <a:off x="7298585" y="5326896"/>
              <a:ext cx="0" cy="696811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7" name="Straight Connector 1056">
              <a:extLst>
                <a:ext uri="{FF2B5EF4-FFF2-40B4-BE49-F238E27FC236}">
                  <a16:creationId xmlns:a16="http://schemas.microsoft.com/office/drawing/2014/main" id="{D735DA57-1994-1F7F-83B2-DB4FF07F4025}"/>
                </a:ext>
              </a:extLst>
            </p:cNvPr>
            <p:cNvCxnSpPr>
              <a:cxnSpLocks/>
            </p:cNvCxnSpPr>
            <p:nvPr/>
          </p:nvCxnSpPr>
          <p:spPr>
            <a:xfrm>
              <a:off x="7419251" y="5407578"/>
              <a:ext cx="0" cy="53544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9" name="Straight Connector 1058">
              <a:extLst>
                <a:ext uri="{FF2B5EF4-FFF2-40B4-BE49-F238E27FC236}">
                  <a16:creationId xmlns:a16="http://schemas.microsoft.com/office/drawing/2014/main" id="{180EC1F1-732C-8854-B985-8E7EE8C65D23}"/>
                </a:ext>
              </a:extLst>
            </p:cNvPr>
            <p:cNvCxnSpPr>
              <a:cxnSpLocks/>
            </p:cNvCxnSpPr>
            <p:nvPr/>
          </p:nvCxnSpPr>
          <p:spPr>
            <a:xfrm>
              <a:off x="7539917" y="5327404"/>
              <a:ext cx="0" cy="69579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1" name="Straight Connector 1060">
              <a:extLst>
                <a:ext uri="{FF2B5EF4-FFF2-40B4-BE49-F238E27FC236}">
                  <a16:creationId xmlns:a16="http://schemas.microsoft.com/office/drawing/2014/main" id="{3A8FC2ED-8740-ABDF-B1F1-D1B82B31B785}"/>
                </a:ext>
              </a:extLst>
            </p:cNvPr>
            <p:cNvCxnSpPr>
              <a:cxnSpLocks/>
            </p:cNvCxnSpPr>
            <p:nvPr/>
          </p:nvCxnSpPr>
          <p:spPr>
            <a:xfrm>
              <a:off x="7660583" y="5447414"/>
              <a:ext cx="0" cy="45577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3" name="Straight Connector 1062">
              <a:extLst>
                <a:ext uri="{FF2B5EF4-FFF2-40B4-BE49-F238E27FC236}">
                  <a16:creationId xmlns:a16="http://schemas.microsoft.com/office/drawing/2014/main" id="{EE8E4364-569E-1B95-B735-4A475BF77809}"/>
                </a:ext>
              </a:extLst>
            </p:cNvPr>
            <p:cNvCxnSpPr>
              <a:cxnSpLocks/>
            </p:cNvCxnSpPr>
            <p:nvPr/>
          </p:nvCxnSpPr>
          <p:spPr>
            <a:xfrm>
              <a:off x="7781249" y="5525209"/>
              <a:ext cx="0" cy="3001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5" name="Straight Connector 1064">
              <a:extLst>
                <a:ext uri="{FF2B5EF4-FFF2-40B4-BE49-F238E27FC236}">
                  <a16:creationId xmlns:a16="http://schemas.microsoft.com/office/drawing/2014/main" id="{0C5A4F83-F3FB-5493-58BD-E059BD97A326}"/>
                </a:ext>
              </a:extLst>
            </p:cNvPr>
            <p:cNvCxnSpPr>
              <a:cxnSpLocks/>
            </p:cNvCxnSpPr>
            <p:nvPr/>
          </p:nvCxnSpPr>
          <p:spPr>
            <a:xfrm>
              <a:off x="7901915" y="5471472"/>
              <a:ext cx="0" cy="407658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7" name="Straight Connector 1066">
              <a:extLst>
                <a:ext uri="{FF2B5EF4-FFF2-40B4-BE49-F238E27FC236}">
                  <a16:creationId xmlns:a16="http://schemas.microsoft.com/office/drawing/2014/main" id="{68C9CF09-7894-B66D-6036-757332A95EEB}"/>
                </a:ext>
              </a:extLst>
            </p:cNvPr>
            <p:cNvCxnSpPr>
              <a:cxnSpLocks/>
            </p:cNvCxnSpPr>
            <p:nvPr/>
          </p:nvCxnSpPr>
          <p:spPr>
            <a:xfrm>
              <a:off x="8022581" y="5407578"/>
              <a:ext cx="0" cy="53544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8" name="Straight Connector 1067">
              <a:extLst>
                <a:ext uri="{FF2B5EF4-FFF2-40B4-BE49-F238E27FC236}">
                  <a16:creationId xmlns:a16="http://schemas.microsoft.com/office/drawing/2014/main" id="{F294A835-D848-DCE8-91CB-8414F157F4B9}"/>
                </a:ext>
              </a:extLst>
            </p:cNvPr>
            <p:cNvCxnSpPr>
              <a:cxnSpLocks/>
            </p:cNvCxnSpPr>
            <p:nvPr/>
          </p:nvCxnSpPr>
          <p:spPr>
            <a:xfrm>
              <a:off x="8143247" y="5326896"/>
              <a:ext cx="0" cy="696811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9" name="Straight Connector 1068">
              <a:extLst>
                <a:ext uri="{FF2B5EF4-FFF2-40B4-BE49-F238E27FC236}">
                  <a16:creationId xmlns:a16="http://schemas.microsoft.com/office/drawing/2014/main" id="{70D04737-1D94-8A91-E3A1-08CA3989C756}"/>
                </a:ext>
              </a:extLst>
            </p:cNvPr>
            <p:cNvCxnSpPr>
              <a:cxnSpLocks/>
            </p:cNvCxnSpPr>
            <p:nvPr/>
          </p:nvCxnSpPr>
          <p:spPr>
            <a:xfrm>
              <a:off x="8263913" y="5447414"/>
              <a:ext cx="0" cy="407658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0" name="Straight Connector 1069">
              <a:extLst>
                <a:ext uri="{FF2B5EF4-FFF2-40B4-BE49-F238E27FC236}">
                  <a16:creationId xmlns:a16="http://schemas.microsoft.com/office/drawing/2014/main" id="{FE269233-D61A-4164-FEA9-3D89C7171FD0}"/>
                </a:ext>
              </a:extLst>
            </p:cNvPr>
            <p:cNvCxnSpPr>
              <a:cxnSpLocks/>
            </p:cNvCxnSpPr>
            <p:nvPr/>
          </p:nvCxnSpPr>
          <p:spPr>
            <a:xfrm>
              <a:off x="8384577" y="5501793"/>
              <a:ext cx="0" cy="3001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1" name="Straight Connector 1070">
              <a:extLst>
                <a:ext uri="{FF2B5EF4-FFF2-40B4-BE49-F238E27FC236}">
                  <a16:creationId xmlns:a16="http://schemas.microsoft.com/office/drawing/2014/main" id="{8AAC1264-913A-FB0A-89D2-4B3F47F6AEB1}"/>
                </a:ext>
              </a:extLst>
            </p:cNvPr>
            <p:cNvCxnSpPr>
              <a:cxnSpLocks/>
            </p:cNvCxnSpPr>
            <p:nvPr/>
          </p:nvCxnSpPr>
          <p:spPr>
            <a:xfrm>
              <a:off x="7057253" y="5554888"/>
              <a:ext cx="0" cy="3001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2" name="Straight Connector 1071">
              <a:extLst>
                <a:ext uri="{FF2B5EF4-FFF2-40B4-BE49-F238E27FC236}">
                  <a16:creationId xmlns:a16="http://schemas.microsoft.com/office/drawing/2014/main" id="{AFC5BF85-AE50-C23F-61FE-631800625DF3}"/>
                </a:ext>
              </a:extLst>
            </p:cNvPr>
            <p:cNvCxnSpPr>
              <a:cxnSpLocks/>
            </p:cNvCxnSpPr>
            <p:nvPr/>
          </p:nvCxnSpPr>
          <p:spPr>
            <a:xfrm>
              <a:off x="6815921" y="5407578"/>
              <a:ext cx="0" cy="5594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3" name="Straight Connector 1072">
              <a:extLst>
                <a:ext uri="{FF2B5EF4-FFF2-40B4-BE49-F238E27FC236}">
                  <a16:creationId xmlns:a16="http://schemas.microsoft.com/office/drawing/2014/main" id="{F8DA2D00-3A57-A847-6650-A253B4282E85}"/>
                </a:ext>
              </a:extLst>
            </p:cNvPr>
            <p:cNvCxnSpPr>
              <a:cxnSpLocks/>
            </p:cNvCxnSpPr>
            <p:nvPr/>
          </p:nvCxnSpPr>
          <p:spPr>
            <a:xfrm>
              <a:off x="6936587" y="5473435"/>
              <a:ext cx="0" cy="45577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5" name="Straight Connector 1074">
              <a:extLst>
                <a:ext uri="{FF2B5EF4-FFF2-40B4-BE49-F238E27FC236}">
                  <a16:creationId xmlns:a16="http://schemas.microsoft.com/office/drawing/2014/main" id="{8BE7A1C8-6986-EB93-04D4-555DF5B73611}"/>
                </a:ext>
              </a:extLst>
            </p:cNvPr>
            <p:cNvCxnSpPr>
              <a:cxnSpLocks/>
            </p:cNvCxnSpPr>
            <p:nvPr/>
          </p:nvCxnSpPr>
          <p:spPr>
            <a:xfrm>
              <a:off x="6695255" y="5551230"/>
              <a:ext cx="0" cy="3001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7" name="Group 1076">
            <a:extLst>
              <a:ext uri="{FF2B5EF4-FFF2-40B4-BE49-F238E27FC236}">
                <a16:creationId xmlns:a16="http://schemas.microsoft.com/office/drawing/2014/main" id="{896BD91C-500F-7D37-6DDA-992EFEB9F33E}"/>
              </a:ext>
            </a:extLst>
          </p:cNvPr>
          <p:cNvGrpSpPr/>
          <p:nvPr/>
        </p:nvGrpSpPr>
        <p:grpSpPr>
          <a:xfrm rot="19020050">
            <a:off x="6382782" y="3513504"/>
            <a:ext cx="1564245" cy="645219"/>
            <a:chOff x="6695255" y="5326896"/>
            <a:chExt cx="1689322" cy="696811"/>
          </a:xfrm>
        </p:grpSpPr>
        <p:cxnSp>
          <p:nvCxnSpPr>
            <p:cNvPr id="1078" name="Straight Connector 1077">
              <a:extLst>
                <a:ext uri="{FF2B5EF4-FFF2-40B4-BE49-F238E27FC236}">
                  <a16:creationId xmlns:a16="http://schemas.microsoft.com/office/drawing/2014/main" id="{3257653A-D28A-E247-14C6-ECF6D79E87D3}"/>
                </a:ext>
              </a:extLst>
            </p:cNvPr>
            <p:cNvCxnSpPr>
              <a:cxnSpLocks/>
            </p:cNvCxnSpPr>
            <p:nvPr/>
          </p:nvCxnSpPr>
          <p:spPr>
            <a:xfrm>
              <a:off x="7177919" y="5453896"/>
              <a:ext cx="0" cy="44281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9" name="Straight Connector 1078">
              <a:extLst>
                <a:ext uri="{FF2B5EF4-FFF2-40B4-BE49-F238E27FC236}">
                  <a16:creationId xmlns:a16="http://schemas.microsoft.com/office/drawing/2014/main" id="{E29E38C3-05EA-3BA9-4B05-6F17A98646DB}"/>
                </a:ext>
              </a:extLst>
            </p:cNvPr>
            <p:cNvCxnSpPr>
              <a:cxnSpLocks/>
            </p:cNvCxnSpPr>
            <p:nvPr/>
          </p:nvCxnSpPr>
          <p:spPr>
            <a:xfrm>
              <a:off x="7298585" y="5326896"/>
              <a:ext cx="0" cy="696811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0" name="Straight Connector 1079">
              <a:extLst>
                <a:ext uri="{FF2B5EF4-FFF2-40B4-BE49-F238E27FC236}">
                  <a16:creationId xmlns:a16="http://schemas.microsoft.com/office/drawing/2014/main" id="{2F2BC4C9-2943-13F9-2F38-EA6A28070061}"/>
                </a:ext>
              </a:extLst>
            </p:cNvPr>
            <p:cNvCxnSpPr>
              <a:cxnSpLocks/>
            </p:cNvCxnSpPr>
            <p:nvPr/>
          </p:nvCxnSpPr>
          <p:spPr>
            <a:xfrm>
              <a:off x="7419251" y="5407578"/>
              <a:ext cx="0" cy="53544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1" name="Straight Connector 1080">
              <a:extLst>
                <a:ext uri="{FF2B5EF4-FFF2-40B4-BE49-F238E27FC236}">
                  <a16:creationId xmlns:a16="http://schemas.microsoft.com/office/drawing/2014/main" id="{677D8371-7660-8D38-7565-B7C92A860F16}"/>
                </a:ext>
              </a:extLst>
            </p:cNvPr>
            <p:cNvCxnSpPr>
              <a:cxnSpLocks/>
            </p:cNvCxnSpPr>
            <p:nvPr/>
          </p:nvCxnSpPr>
          <p:spPr>
            <a:xfrm>
              <a:off x="7539917" y="5327404"/>
              <a:ext cx="0" cy="69579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2" name="Straight Connector 1081">
              <a:extLst>
                <a:ext uri="{FF2B5EF4-FFF2-40B4-BE49-F238E27FC236}">
                  <a16:creationId xmlns:a16="http://schemas.microsoft.com/office/drawing/2014/main" id="{F226379B-B720-BF16-A9D8-F7619256BC4F}"/>
                </a:ext>
              </a:extLst>
            </p:cNvPr>
            <p:cNvCxnSpPr>
              <a:cxnSpLocks/>
            </p:cNvCxnSpPr>
            <p:nvPr/>
          </p:nvCxnSpPr>
          <p:spPr>
            <a:xfrm>
              <a:off x="7660583" y="5447414"/>
              <a:ext cx="0" cy="45577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3" name="Straight Connector 1082">
              <a:extLst>
                <a:ext uri="{FF2B5EF4-FFF2-40B4-BE49-F238E27FC236}">
                  <a16:creationId xmlns:a16="http://schemas.microsoft.com/office/drawing/2014/main" id="{03D0FB6F-0891-3A8D-BE06-94AB1984BDD9}"/>
                </a:ext>
              </a:extLst>
            </p:cNvPr>
            <p:cNvCxnSpPr>
              <a:cxnSpLocks/>
            </p:cNvCxnSpPr>
            <p:nvPr/>
          </p:nvCxnSpPr>
          <p:spPr>
            <a:xfrm>
              <a:off x="7781249" y="5525209"/>
              <a:ext cx="0" cy="3001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4" name="Straight Connector 1083">
              <a:extLst>
                <a:ext uri="{FF2B5EF4-FFF2-40B4-BE49-F238E27FC236}">
                  <a16:creationId xmlns:a16="http://schemas.microsoft.com/office/drawing/2014/main" id="{F12EAC24-C26A-0F0F-9950-363231D797B3}"/>
                </a:ext>
              </a:extLst>
            </p:cNvPr>
            <p:cNvCxnSpPr>
              <a:cxnSpLocks/>
            </p:cNvCxnSpPr>
            <p:nvPr/>
          </p:nvCxnSpPr>
          <p:spPr>
            <a:xfrm>
              <a:off x="7901915" y="5471472"/>
              <a:ext cx="0" cy="407658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5" name="Straight Connector 1084">
              <a:extLst>
                <a:ext uri="{FF2B5EF4-FFF2-40B4-BE49-F238E27FC236}">
                  <a16:creationId xmlns:a16="http://schemas.microsoft.com/office/drawing/2014/main" id="{4AC6C405-6F46-8652-7CB5-C175F6647DD6}"/>
                </a:ext>
              </a:extLst>
            </p:cNvPr>
            <p:cNvCxnSpPr>
              <a:cxnSpLocks/>
            </p:cNvCxnSpPr>
            <p:nvPr/>
          </p:nvCxnSpPr>
          <p:spPr>
            <a:xfrm>
              <a:off x="8022581" y="5407578"/>
              <a:ext cx="0" cy="53544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6" name="Straight Connector 1085">
              <a:extLst>
                <a:ext uri="{FF2B5EF4-FFF2-40B4-BE49-F238E27FC236}">
                  <a16:creationId xmlns:a16="http://schemas.microsoft.com/office/drawing/2014/main" id="{87CB2668-E455-48FB-97D3-A8B837ED97C7}"/>
                </a:ext>
              </a:extLst>
            </p:cNvPr>
            <p:cNvCxnSpPr>
              <a:cxnSpLocks/>
            </p:cNvCxnSpPr>
            <p:nvPr/>
          </p:nvCxnSpPr>
          <p:spPr>
            <a:xfrm>
              <a:off x="8143247" y="5326896"/>
              <a:ext cx="0" cy="696811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7" name="Straight Connector 1086">
              <a:extLst>
                <a:ext uri="{FF2B5EF4-FFF2-40B4-BE49-F238E27FC236}">
                  <a16:creationId xmlns:a16="http://schemas.microsoft.com/office/drawing/2014/main" id="{66ECC10E-4428-0824-1055-68B1482052D0}"/>
                </a:ext>
              </a:extLst>
            </p:cNvPr>
            <p:cNvCxnSpPr>
              <a:cxnSpLocks/>
            </p:cNvCxnSpPr>
            <p:nvPr/>
          </p:nvCxnSpPr>
          <p:spPr>
            <a:xfrm>
              <a:off x="8263913" y="5447414"/>
              <a:ext cx="0" cy="407658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8" name="Straight Connector 1087">
              <a:extLst>
                <a:ext uri="{FF2B5EF4-FFF2-40B4-BE49-F238E27FC236}">
                  <a16:creationId xmlns:a16="http://schemas.microsoft.com/office/drawing/2014/main" id="{B006EA37-90EF-345B-F842-D3204FF68E72}"/>
                </a:ext>
              </a:extLst>
            </p:cNvPr>
            <p:cNvCxnSpPr>
              <a:cxnSpLocks/>
            </p:cNvCxnSpPr>
            <p:nvPr/>
          </p:nvCxnSpPr>
          <p:spPr>
            <a:xfrm>
              <a:off x="8384577" y="5501793"/>
              <a:ext cx="0" cy="3001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9" name="Straight Connector 1088">
              <a:extLst>
                <a:ext uri="{FF2B5EF4-FFF2-40B4-BE49-F238E27FC236}">
                  <a16:creationId xmlns:a16="http://schemas.microsoft.com/office/drawing/2014/main" id="{3F23DEE4-8D9F-766F-E9E5-5F66808280EF}"/>
                </a:ext>
              </a:extLst>
            </p:cNvPr>
            <p:cNvCxnSpPr>
              <a:cxnSpLocks/>
            </p:cNvCxnSpPr>
            <p:nvPr/>
          </p:nvCxnSpPr>
          <p:spPr>
            <a:xfrm>
              <a:off x="7057253" y="5554888"/>
              <a:ext cx="0" cy="3001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0" name="Straight Connector 1089">
              <a:extLst>
                <a:ext uri="{FF2B5EF4-FFF2-40B4-BE49-F238E27FC236}">
                  <a16:creationId xmlns:a16="http://schemas.microsoft.com/office/drawing/2014/main" id="{34054CAB-BACF-2E9E-65C3-BA5DCC9F0B64}"/>
                </a:ext>
              </a:extLst>
            </p:cNvPr>
            <p:cNvCxnSpPr>
              <a:cxnSpLocks/>
            </p:cNvCxnSpPr>
            <p:nvPr/>
          </p:nvCxnSpPr>
          <p:spPr>
            <a:xfrm>
              <a:off x="6815921" y="5407578"/>
              <a:ext cx="0" cy="5594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1" name="Straight Connector 1090">
              <a:extLst>
                <a:ext uri="{FF2B5EF4-FFF2-40B4-BE49-F238E27FC236}">
                  <a16:creationId xmlns:a16="http://schemas.microsoft.com/office/drawing/2014/main" id="{F7641E6C-B7EE-E3AB-BBD6-AE8C42AC941D}"/>
                </a:ext>
              </a:extLst>
            </p:cNvPr>
            <p:cNvCxnSpPr>
              <a:cxnSpLocks/>
            </p:cNvCxnSpPr>
            <p:nvPr/>
          </p:nvCxnSpPr>
          <p:spPr>
            <a:xfrm>
              <a:off x="6936587" y="5473435"/>
              <a:ext cx="0" cy="45577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2" name="Straight Connector 1091">
              <a:extLst>
                <a:ext uri="{FF2B5EF4-FFF2-40B4-BE49-F238E27FC236}">
                  <a16:creationId xmlns:a16="http://schemas.microsoft.com/office/drawing/2014/main" id="{E8934BC0-70A4-2FFD-D72A-65EBACD78EBF}"/>
                </a:ext>
              </a:extLst>
            </p:cNvPr>
            <p:cNvCxnSpPr>
              <a:cxnSpLocks/>
            </p:cNvCxnSpPr>
            <p:nvPr/>
          </p:nvCxnSpPr>
          <p:spPr>
            <a:xfrm>
              <a:off x="6695255" y="5551230"/>
              <a:ext cx="0" cy="3001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94" name="Group 1093">
            <a:extLst>
              <a:ext uri="{FF2B5EF4-FFF2-40B4-BE49-F238E27FC236}">
                <a16:creationId xmlns:a16="http://schemas.microsoft.com/office/drawing/2014/main" id="{2F379C55-48E8-8526-24B7-CC833FB088F6}"/>
              </a:ext>
            </a:extLst>
          </p:cNvPr>
          <p:cNvGrpSpPr/>
          <p:nvPr/>
        </p:nvGrpSpPr>
        <p:grpSpPr>
          <a:xfrm rot="20199778">
            <a:off x="4025778" y="1292571"/>
            <a:ext cx="1564245" cy="645219"/>
            <a:chOff x="6695255" y="5326896"/>
            <a:chExt cx="1689322" cy="696811"/>
          </a:xfrm>
        </p:grpSpPr>
        <p:cxnSp>
          <p:nvCxnSpPr>
            <p:cNvPr id="1095" name="Straight Connector 1094">
              <a:extLst>
                <a:ext uri="{FF2B5EF4-FFF2-40B4-BE49-F238E27FC236}">
                  <a16:creationId xmlns:a16="http://schemas.microsoft.com/office/drawing/2014/main" id="{155D4ED6-DA80-5FC2-46DD-E9B9CA6E6B1F}"/>
                </a:ext>
              </a:extLst>
            </p:cNvPr>
            <p:cNvCxnSpPr>
              <a:cxnSpLocks/>
            </p:cNvCxnSpPr>
            <p:nvPr/>
          </p:nvCxnSpPr>
          <p:spPr>
            <a:xfrm>
              <a:off x="7177919" y="5453896"/>
              <a:ext cx="0" cy="44281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6" name="Straight Connector 1095">
              <a:extLst>
                <a:ext uri="{FF2B5EF4-FFF2-40B4-BE49-F238E27FC236}">
                  <a16:creationId xmlns:a16="http://schemas.microsoft.com/office/drawing/2014/main" id="{203A29E3-D309-C5DB-6510-C548DE21065D}"/>
                </a:ext>
              </a:extLst>
            </p:cNvPr>
            <p:cNvCxnSpPr>
              <a:cxnSpLocks/>
            </p:cNvCxnSpPr>
            <p:nvPr/>
          </p:nvCxnSpPr>
          <p:spPr>
            <a:xfrm>
              <a:off x="7298585" y="5326896"/>
              <a:ext cx="0" cy="696811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7" name="Straight Connector 1096">
              <a:extLst>
                <a:ext uri="{FF2B5EF4-FFF2-40B4-BE49-F238E27FC236}">
                  <a16:creationId xmlns:a16="http://schemas.microsoft.com/office/drawing/2014/main" id="{B363B2AF-479E-1C8D-22F3-37F83703E184}"/>
                </a:ext>
              </a:extLst>
            </p:cNvPr>
            <p:cNvCxnSpPr>
              <a:cxnSpLocks/>
            </p:cNvCxnSpPr>
            <p:nvPr/>
          </p:nvCxnSpPr>
          <p:spPr>
            <a:xfrm>
              <a:off x="7419251" y="5407578"/>
              <a:ext cx="0" cy="53544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8" name="Straight Connector 1097">
              <a:extLst>
                <a:ext uri="{FF2B5EF4-FFF2-40B4-BE49-F238E27FC236}">
                  <a16:creationId xmlns:a16="http://schemas.microsoft.com/office/drawing/2014/main" id="{7DD528DC-B2DF-D4D3-561F-C687490CE9EE}"/>
                </a:ext>
              </a:extLst>
            </p:cNvPr>
            <p:cNvCxnSpPr>
              <a:cxnSpLocks/>
            </p:cNvCxnSpPr>
            <p:nvPr/>
          </p:nvCxnSpPr>
          <p:spPr>
            <a:xfrm>
              <a:off x="7539917" y="5327404"/>
              <a:ext cx="0" cy="69579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9" name="Straight Connector 1098">
              <a:extLst>
                <a:ext uri="{FF2B5EF4-FFF2-40B4-BE49-F238E27FC236}">
                  <a16:creationId xmlns:a16="http://schemas.microsoft.com/office/drawing/2014/main" id="{1B765349-237F-5009-2D52-7BA1693C6772}"/>
                </a:ext>
              </a:extLst>
            </p:cNvPr>
            <p:cNvCxnSpPr>
              <a:cxnSpLocks/>
            </p:cNvCxnSpPr>
            <p:nvPr/>
          </p:nvCxnSpPr>
          <p:spPr>
            <a:xfrm>
              <a:off x="7660583" y="5447414"/>
              <a:ext cx="0" cy="45577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0" name="Straight Connector 1099">
              <a:extLst>
                <a:ext uri="{FF2B5EF4-FFF2-40B4-BE49-F238E27FC236}">
                  <a16:creationId xmlns:a16="http://schemas.microsoft.com/office/drawing/2014/main" id="{BE4C25BC-AEED-953A-D223-287D8464F614}"/>
                </a:ext>
              </a:extLst>
            </p:cNvPr>
            <p:cNvCxnSpPr>
              <a:cxnSpLocks/>
            </p:cNvCxnSpPr>
            <p:nvPr/>
          </p:nvCxnSpPr>
          <p:spPr>
            <a:xfrm>
              <a:off x="7781249" y="5525209"/>
              <a:ext cx="0" cy="3001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1" name="Straight Connector 1100">
              <a:extLst>
                <a:ext uri="{FF2B5EF4-FFF2-40B4-BE49-F238E27FC236}">
                  <a16:creationId xmlns:a16="http://schemas.microsoft.com/office/drawing/2014/main" id="{1E62BEA8-C860-5C6C-FE0B-BFB778A95714}"/>
                </a:ext>
              </a:extLst>
            </p:cNvPr>
            <p:cNvCxnSpPr>
              <a:cxnSpLocks/>
            </p:cNvCxnSpPr>
            <p:nvPr/>
          </p:nvCxnSpPr>
          <p:spPr>
            <a:xfrm>
              <a:off x="7901915" y="5471472"/>
              <a:ext cx="0" cy="407658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2" name="Straight Connector 1101">
              <a:extLst>
                <a:ext uri="{FF2B5EF4-FFF2-40B4-BE49-F238E27FC236}">
                  <a16:creationId xmlns:a16="http://schemas.microsoft.com/office/drawing/2014/main" id="{5C2543D8-14CB-B5EC-9503-70CE39D8234A}"/>
                </a:ext>
              </a:extLst>
            </p:cNvPr>
            <p:cNvCxnSpPr>
              <a:cxnSpLocks/>
            </p:cNvCxnSpPr>
            <p:nvPr/>
          </p:nvCxnSpPr>
          <p:spPr>
            <a:xfrm>
              <a:off x="8022581" y="5407578"/>
              <a:ext cx="0" cy="53544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3" name="Straight Connector 1102">
              <a:extLst>
                <a:ext uri="{FF2B5EF4-FFF2-40B4-BE49-F238E27FC236}">
                  <a16:creationId xmlns:a16="http://schemas.microsoft.com/office/drawing/2014/main" id="{61CB9924-1912-FC6B-F365-4171DE785477}"/>
                </a:ext>
              </a:extLst>
            </p:cNvPr>
            <p:cNvCxnSpPr>
              <a:cxnSpLocks/>
            </p:cNvCxnSpPr>
            <p:nvPr/>
          </p:nvCxnSpPr>
          <p:spPr>
            <a:xfrm>
              <a:off x="8143247" y="5326896"/>
              <a:ext cx="0" cy="696811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4" name="Straight Connector 1103">
              <a:extLst>
                <a:ext uri="{FF2B5EF4-FFF2-40B4-BE49-F238E27FC236}">
                  <a16:creationId xmlns:a16="http://schemas.microsoft.com/office/drawing/2014/main" id="{73CB087F-1096-8C58-9D9D-A20E50D4E636}"/>
                </a:ext>
              </a:extLst>
            </p:cNvPr>
            <p:cNvCxnSpPr>
              <a:cxnSpLocks/>
            </p:cNvCxnSpPr>
            <p:nvPr/>
          </p:nvCxnSpPr>
          <p:spPr>
            <a:xfrm>
              <a:off x="8263913" y="5447414"/>
              <a:ext cx="0" cy="407658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5" name="Straight Connector 1104">
              <a:extLst>
                <a:ext uri="{FF2B5EF4-FFF2-40B4-BE49-F238E27FC236}">
                  <a16:creationId xmlns:a16="http://schemas.microsoft.com/office/drawing/2014/main" id="{DDF0E625-82B1-2FD0-E702-CAD1A852B428}"/>
                </a:ext>
              </a:extLst>
            </p:cNvPr>
            <p:cNvCxnSpPr>
              <a:cxnSpLocks/>
            </p:cNvCxnSpPr>
            <p:nvPr/>
          </p:nvCxnSpPr>
          <p:spPr>
            <a:xfrm>
              <a:off x="8384577" y="5501793"/>
              <a:ext cx="0" cy="3001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6" name="Straight Connector 1105">
              <a:extLst>
                <a:ext uri="{FF2B5EF4-FFF2-40B4-BE49-F238E27FC236}">
                  <a16:creationId xmlns:a16="http://schemas.microsoft.com/office/drawing/2014/main" id="{9A6F8DB2-CA73-C373-8FBA-61EA68C93127}"/>
                </a:ext>
              </a:extLst>
            </p:cNvPr>
            <p:cNvCxnSpPr>
              <a:cxnSpLocks/>
            </p:cNvCxnSpPr>
            <p:nvPr/>
          </p:nvCxnSpPr>
          <p:spPr>
            <a:xfrm>
              <a:off x="7057253" y="5554888"/>
              <a:ext cx="0" cy="3001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7" name="Straight Connector 1106">
              <a:extLst>
                <a:ext uri="{FF2B5EF4-FFF2-40B4-BE49-F238E27FC236}">
                  <a16:creationId xmlns:a16="http://schemas.microsoft.com/office/drawing/2014/main" id="{364C1F72-0156-6A48-EC74-7F5BA2752B11}"/>
                </a:ext>
              </a:extLst>
            </p:cNvPr>
            <p:cNvCxnSpPr>
              <a:cxnSpLocks/>
            </p:cNvCxnSpPr>
            <p:nvPr/>
          </p:nvCxnSpPr>
          <p:spPr>
            <a:xfrm>
              <a:off x="6815921" y="5407578"/>
              <a:ext cx="0" cy="5594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8" name="Straight Connector 1107">
              <a:extLst>
                <a:ext uri="{FF2B5EF4-FFF2-40B4-BE49-F238E27FC236}">
                  <a16:creationId xmlns:a16="http://schemas.microsoft.com/office/drawing/2014/main" id="{A15852F9-81FD-A1E4-499D-D5512CC209D5}"/>
                </a:ext>
              </a:extLst>
            </p:cNvPr>
            <p:cNvCxnSpPr>
              <a:cxnSpLocks/>
            </p:cNvCxnSpPr>
            <p:nvPr/>
          </p:nvCxnSpPr>
          <p:spPr>
            <a:xfrm>
              <a:off x="6936587" y="5473435"/>
              <a:ext cx="0" cy="45577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9" name="Straight Connector 1108">
              <a:extLst>
                <a:ext uri="{FF2B5EF4-FFF2-40B4-BE49-F238E27FC236}">
                  <a16:creationId xmlns:a16="http://schemas.microsoft.com/office/drawing/2014/main" id="{32F42B17-B6C5-78CC-CBE2-4B3F3CA46D45}"/>
                </a:ext>
              </a:extLst>
            </p:cNvPr>
            <p:cNvCxnSpPr>
              <a:cxnSpLocks/>
            </p:cNvCxnSpPr>
            <p:nvPr/>
          </p:nvCxnSpPr>
          <p:spPr>
            <a:xfrm>
              <a:off x="6695255" y="5551230"/>
              <a:ext cx="0" cy="3001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35" name="Group 1134">
            <a:extLst>
              <a:ext uri="{FF2B5EF4-FFF2-40B4-BE49-F238E27FC236}">
                <a16:creationId xmlns:a16="http://schemas.microsoft.com/office/drawing/2014/main" id="{5EF5AB2B-93B2-5D21-E777-66D67B211A94}"/>
              </a:ext>
            </a:extLst>
          </p:cNvPr>
          <p:cNvGrpSpPr/>
          <p:nvPr/>
        </p:nvGrpSpPr>
        <p:grpSpPr>
          <a:xfrm>
            <a:off x="8869680" y="798043"/>
            <a:ext cx="3066849" cy="5604938"/>
            <a:chOff x="8874207" y="802090"/>
            <a:chExt cx="3066849" cy="5604938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850AAB5-B7C6-6C1D-AD60-F6AC183CC795}"/>
                </a:ext>
              </a:extLst>
            </p:cNvPr>
            <p:cNvSpPr/>
            <p:nvPr/>
          </p:nvSpPr>
          <p:spPr>
            <a:xfrm>
              <a:off x="8874207" y="802090"/>
              <a:ext cx="3066849" cy="56049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tIns="2926080" rtlCol="0" anchor="ctr"/>
            <a:lstStyle/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Mission Critical Data and Mission Critical Messaging</a:t>
              </a:r>
            </a:p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Site patrolling drones/robots and bomb detection robots</a:t>
              </a:r>
            </a:p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Analyze data</a:t>
              </a:r>
            </a:p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Satellite, backhaul, and vehicle mounted relays used to extend coverage</a:t>
              </a:r>
            </a:p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Sensing motions, shapes, environmental changes, etc.  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115" name="Group 1114">
              <a:extLst>
                <a:ext uri="{FF2B5EF4-FFF2-40B4-BE49-F238E27FC236}">
                  <a16:creationId xmlns:a16="http://schemas.microsoft.com/office/drawing/2014/main" id="{2D2C3FB8-770F-3EEB-609F-5B3D0D6B701C}"/>
                </a:ext>
              </a:extLst>
            </p:cNvPr>
            <p:cNvGrpSpPr/>
            <p:nvPr/>
          </p:nvGrpSpPr>
          <p:grpSpPr>
            <a:xfrm>
              <a:off x="9171023" y="976256"/>
              <a:ext cx="2473215" cy="2473215"/>
              <a:chOff x="5260693" y="731521"/>
              <a:chExt cx="5719002" cy="5719002"/>
            </a:xfrm>
          </p:grpSpPr>
          <p:sp>
            <p:nvSpPr>
              <p:cNvPr id="1116" name="Oval 1115">
                <a:extLst>
                  <a:ext uri="{FF2B5EF4-FFF2-40B4-BE49-F238E27FC236}">
                    <a16:creationId xmlns:a16="http://schemas.microsoft.com/office/drawing/2014/main" id="{8AB3CED6-35C2-9CBA-57E0-A758810EA12D}"/>
                  </a:ext>
                </a:extLst>
              </p:cNvPr>
              <p:cNvSpPr/>
              <p:nvPr/>
            </p:nvSpPr>
            <p:spPr>
              <a:xfrm>
                <a:off x="5260693" y="731521"/>
                <a:ext cx="5719002" cy="571900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  <p:grpSp>
            <p:nvGrpSpPr>
              <p:cNvPr id="1117" name="Group 1116">
                <a:extLst>
                  <a:ext uri="{FF2B5EF4-FFF2-40B4-BE49-F238E27FC236}">
                    <a16:creationId xmlns:a16="http://schemas.microsoft.com/office/drawing/2014/main" id="{23C23466-30E3-03D3-F736-D76112261ADE}"/>
                  </a:ext>
                </a:extLst>
              </p:cNvPr>
              <p:cNvGrpSpPr/>
              <p:nvPr/>
            </p:nvGrpSpPr>
            <p:grpSpPr>
              <a:xfrm>
                <a:off x="6746946" y="2217774"/>
                <a:ext cx="2746497" cy="2746497"/>
                <a:chOff x="6746946" y="2217774"/>
                <a:chExt cx="2746497" cy="2746497"/>
              </a:xfrm>
            </p:grpSpPr>
            <p:sp>
              <p:nvSpPr>
                <p:cNvPr id="1128" name="Oval 1127">
                  <a:extLst>
                    <a:ext uri="{FF2B5EF4-FFF2-40B4-BE49-F238E27FC236}">
                      <a16:creationId xmlns:a16="http://schemas.microsoft.com/office/drawing/2014/main" id="{D2B5CFD9-DAF9-F913-2452-6EE162F1DFAF}"/>
                    </a:ext>
                  </a:extLst>
                </p:cNvPr>
                <p:cNvSpPr/>
                <p:nvPr/>
              </p:nvSpPr>
              <p:spPr>
                <a:xfrm>
                  <a:off x="6746946" y="2217774"/>
                  <a:ext cx="2746497" cy="2746497"/>
                </a:xfrm>
                <a:prstGeom prst="ellipse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 anchorCtr="0"/>
                <a:lstStyle/>
                <a:p>
                  <a:pPr algn="ctr"/>
                  <a:endParaRPr lang="en-US" sz="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29" name="TextBox 1128">
                  <a:extLst>
                    <a:ext uri="{FF2B5EF4-FFF2-40B4-BE49-F238E27FC236}">
                      <a16:creationId xmlns:a16="http://schemas.microsoft.com/office/drawing/2014/main" id="{C2590712-1D32-B56D-DF87-82C12DD9E5AC}"/>
                    </a:ext>
                  </a:extLst>
                </p:cNvPr>
                <p:cNvSpPr txBox="1"/>
                <p:nvPr/>
              </p:nvSpPr>
              <p:spPr>
                <a:xfrm>
                  <a:off x="7297085" y="2591275"/>
                  <a:ext cx="1655372" cy="8570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Up">
                    <a:avLst>
                      <a:gd name="adj" fmla="val 13039736"/>
                    </a:avLst>
                  </a:prstTxWarp>
                  <a:spAutoFit/>
                </a:bodyPr>
                <a:lstStyle/>
                <a:p>
                  <a:r>
                    <a:rPr lang="en-US" sz="105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SECURITY</a:t>
                  </a:r>
                </a:p>
              </p:txBody>
            </p:sp>
          </p:grpSp>
          <p:grpSp>
            <p:nvGrpSpPr>
              <p:cNvPr id="1118" name="Group 1117">
                <a:extLst>
                  <a:ext uri="{FF2B5EF4-FFF2-40B4-BE49-F238E27FC236}">
                    <a16:creationId xmlns:a16="http://schemas.microsoft.com/office/drawing/2014/main" id="{DE7B0FCF-D5BA-D641-3F5F-BC382D606EA5}"/>
                  </a:ext>
                </a:extLst>
              </p:cNvPr>
              <p:cNvGrpSpPr/>
              <p:nvPr/>
            </p:nvGrpSpPr>
            <p:grpSpPr>
              <a:xfrm>
                <a:off x="5494923" y="964850"/>
                <a:ext cx="5250542" cy="5252345"/>
                <a:chOff x="5494921" y="964850"/>
                <a:chExt cx="5250542" cy="525234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120" name="Oval 1119">
                  <a:extLst>
                    <a:ext uri="{FF2B5EF4-FFF2-40B4-BE49-F238E27FC236}">
                      <a16:creationId xmlns:a16="http://schemas.microsoft.com/office/drawing/2014/main" id="{5AB4AAAF-436C-0C8E-C7B0-2D7ED26BFAB6}"/>
                    </a:ext>
                  </a:extLst>
                </p:cNvPr>
                <p:cNvSpPr/>
                <p:nvPr/>
              </p:nvSpPr>
              <p:spPr>
                <a:xfrm>
                  <a:off x="6693465" y="964850"/>
                  <a:ext cx="1321509" cy="1321508"/>
                </a:xfrm>
                <a:prstGeom prst="ellipse">
                  <a:avLst/>
                </a:prstGeom>
                <a:grpFill/>
                <a:ln w="38100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Artificial Intelligence</a:t>
                  </a:r>
                </a:p>
              </p:txBody>
            </p:sp>
            <p:sp>
              <p:nvSpPr>
                <p:cNvPr id="1121" name="Oval 1120">
                  <a:extLst>
                    <a:ext uri="{FF2B5EF4-FFF2-40B4-BE49-F238E27FC236}">
                      <a16:creationId xmlns:a16="http://schemas.microsoft.com/office/drawing/2014/main" id="{1EEC72D7-FEBE-87E1-0405-33C73C704260}"/>
                    </a:ext>
                  </a:extLst>
                </p:cNvPr>
                <p:cNvSpPr/>
                <p:nvPr/>
              </p:nvSpPr>
              <p:spPr>
                <a:xfrm>
                  <a:off x="8206864" y="964850"/>
                  <a:ext cx="1321509" cy="1321508"/>
                </a:xfrm>
                <a:prstGeom prst="ellipse">
                  <a:avLst/>
                </a:prstGeom>
                <a:grpFill/>
                <a:ln w="38100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MCS</a:t>
                  </a:r>
                </a:p>
              </p:txBody>
            </p:sp>
            <p:sp>
              <p:nvSpPr>
                <p:cNvPr id="1122" name="Oval 1121">
                  <a:extLst>
                    <a:ext uri="{FF2B5EF4-FFF2-40B4-BE49-F238E27FC236}">
                      <a16:creationId xmlns:a16="http://schemas.microsoft.com/office/drawing/2014/main" id="{0DB9694A-21F7-66CA-9003-1D8EF2211CE7}"/>
                    </a:ext>
                  </a:extLst>
                </p:cNvPr>
                <p:cNvSpPr/>
                <p:nvPr/>
              </p:nvSpPr>
              <p:spPr>
                <a:xfrm>
                  <a:off x="9423954" y="2178574"/>
                  <a:ext cx="1321509" cy="1321508"/>
                </a:xfrm>
                <a:prstGeom prst="ellipse">
                  <a:avLst/>
                </a:prstGeom>
                <a:grpFill/>
                <a:ln w="38100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Coverage</a:t>
                  </a:r>
                </a:p>
              </p:txBody>
            </p:sp>
            <p:sp>
              <p:nvSpPr>
                <p:cNvPr id="1123" name="Oval 1122">
                  <a:extLst>
                    <a:ext uri="{FF2B5EF4-FFF2-40B4-BE49-F238E27FC236}">
                      <a16:creationId xmlns:a16="http://schemas.microsoft.com/office/drawing/2014/main" id="{97E7AF53-6366-39E3-027C-AF418AC5B96F}"/>
                    </a:ext>
                  </a:extLst>
                </p:cNvPr>
                <p:cNvSpPr/>
                <p:nvPr/>
              </p:nvSpPr>
              <p:spPr>
                <a:xfrm>
                  <a:off x="9423954" y="3733410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Wearable Devices</a:t>
                  </a:r>
                </a:p>
              </p:txBody>
            </p:sp>
            <p:sp>
              <p:nvSpPr>
                <p:cNvPr id="1124" name="Oval 1123">
                  <a:extLst>
                    <a:ext uri="{FF2B5EF4-FFF2-40B4-BE49-F238E27FC236}">
                      <a16:creationId xmlns:a16="http://schemas.microsoft.com/office/drawing/2014/main" id="{E1773A87-589B-EFAD-C390-DF0B0AB16203}"/>
                    </a:ext>
                  </a:extLst>
                </p:cNvPr>
                <p:cNvSpPr/>
                <p:nvPr/>
              </p:nvSpPr>
              <p:spPr>
                <a:xfrm>
                  <a:off x="8206864" y="4895687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Extended Reality</a:t>
                  </a:r>
                </a:p>
              </p:txBody>
            </p:sp>
            <p:sp>
              <p:nvSpPr>
                <p:cNvPr id="1125" name="Oval 1124">
                  <a:extLst>
                    <a:ext uri="{FF2B5EF4-FFF2-40B4-BE49-F238E27FC236}">
                      <a16:creationId xmlns:a16="http://schemas.microsoft.com/office/drawing/2014/main" id="{10E50A83-2413-5CAE-F385-E7D52513CD37}"/>
                    </a:ext>
                  </a:extLst>
                </p:cNvPr>
                <p:cNvSpPr/>
                <p:nvPr/>
              </p:nvSpPr>
              <p:spPr>
                <a:xfrm>
                  <a:off x="6693465" y="4895687"/>
                  <a:ext cx="1321509" cy="1321508"/>
                </a:xfrm>
                <a:prstGeom prst="ellipse">
                  <a:avLst/>
                </a:prstGeom>
                <a:grpFill/>
                <a:ln w="38100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Robotics</a:t>
                  </a:r>
                </a:p>
              </p:txBody>
            </p:sp>
            <p:sp>
              <p:nvSpPr>
                <p:cNvPr id="1126" name="Oval 1125">
                  <a:extLst>
                    <a:ext uri="{FF2B5EF4-FFF2-40B4-BE49-F238E27FC236}">
                      <a16:creationId xmlns:a16="http://schemas.microsoft.com/office/drawing/2014/main" id="{C40B6A08-2F4D-C1AE-A405-FA96EB5424CA}"/>
                    </a:ext>
                  </a:extLst>
                </p:cNvPr>
                <p:cNvSpPr/>
                <p:nvPr/>
              </p:nvSpPr>
              <p:spPr>
                <a:xfrm>
                  <a:off x="5494921" y="3733410"/>
                  <a:ext cx="1321509" cy="132150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Ranging</a:t>
                  </a:r>
                </a:p>
              </p:txBody>
            </p:sp>
            <p:sp>
              <p:nvSpPr>
                <p:cNvPr id="1127" name="Oval 1126">
                  <a:extLst>
                    <a:ext uri="{FF2B5EF4-FFF2-40B4-BE49-F238E27FC236}">
                      <a16:creationId xmlns:a16="http://schemas.microsoft.com/office/drawing/2014/main" id="{78DEE9C0-FE59-24BD-84EB-2D2B264BFB01}"/>
                    </a:ext>
                  </a:extLst>
                </p:cNvPr>
                <p:cNvSpPr/>
                <p:nvPr/>
              </p:nvSpPr>
              <p:spPr>
                <a:xfrm>
                  <a:off x="5494921" y="2178574"/>
                  <a:ext cx="1321509" cy="1321508"/>
                </a:xfrm>
                <a:prstGeom prst="ellipse">
                  <a:avLst/>
                </a:prstGeom>
                <a:grpFill/>
                <a:ln w="38100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Sensing</a:t>
                  </a:r>
                </a:p>
              </p:txBody>
            </p:sp>
          </p:grpSp>
          <p:sp>
            <p:nvSpPr>
              <p:cNvPr id="1119" name="Oval 1118">
                <a:extLst>
                  <a:ext uri="{FF2B5EF4-FFF2-40B4-BE49-F238E27FC236}">
                    <a16:creationId xmlns:a16="http://schemas.microsoft.com/office/drawing/2014/main" id="{D68C3F2A-EBA4-189E-3B18-46210C8E393F}"/>
                  </a:ext>
                </a:extLst>
              </p:cNvPr>
              <p:cNvSpPr/>
              <p:nvPr/>
            </p:nvSpPr>
            <p:spPr>
              <a:xfrm>
                <a:off x="7261853" y="2759825"/>
                <a:ext cx="1716682" cy="1716682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6G Public Safety Use Cases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112329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957496-BF4D-BD92-B5A7-67B0A4643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Graphic 186">
            <a:extLst>
              <a:ext uri="{FF2B5EF4-FFF2-40B4-BE49-F238E27FC236}">
                <a16:creationId xmlns:a16="http://schemas.microsoft.com/office/drawing/2014/main" id="{D43FD0C3-DBA7-BEA2-421A-F41A2222F2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9575" y="3279394"/>
            <a:ext cx="4057636" cy="24127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467A4C-1A7A-5BA5-B34A-0A0CE529F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175" y="76201"/>
            <a:ext cx="10515600" cy="582706"/>
          </a:xfrm>
        </p:spPr>
        <p:txBody>
          <a:bodyPr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Public Safety 6G Use Case – Fire Situation</a:t>
            </a:r>
          </a:p>
        </p:txBody>
      </p:sp>
      <p:sp>
        <p:nvSpPr>
          <p:cNvPr id="134" name="Oval 133">
            <a:extLst>
              <a:ext uri="{FF2B5EF4-FFF2-40B4-BE49-F238E27FC236}">
                <a16:creationId xmlns:a16="http://schemas.microsoft.com/office/drawing/2014/main" id="{4750D401-F3E3-8DE0-E1BC-7990D3F32AF0}"/>
              </a:ext>
            </a:extLst>
          </p:cNvPr>
          <p:cNvSpPr/>
          <p:nvPr/>
        </p:nvSpPr>
        <p:spPr>
          <a:xfrm rot="3096179">
            <a:off x="2064677" y="3316092"/>
            <a:ext cx="2857405" cy="1677681"/>
          </a:xfrm>
          <a:prstGeom prst="ellipse">
            <a:avLst/>
          </a:pr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3EA10BD-09A9-2A3D-1AEA-24A9D516CF6F}"/>
              </a:ext>
            </a:extLst>
          </p:cNvPr>
          <p:cNvSpPr/>
          <p:nvPr/>
        </p:nvSpPr>
        <p:spPr>
          <a:xfrm rot="2273056">
            <a:off x="5120391" y="3286795"/>
            <a:ext cx="2857405" cy="1677681"/>
          </a:xfrm>
          <a:prstGeom prst="ellipse">
            <a:avLst/>
          </a:pr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E127A97-F1F9-A72D-B4E9-BC4BB9DFA679}"/>
              </a:ext>
            </a:extLst>
          </p:cNvPr>
          <p:cNvGrpSpPr/>
          <p:nvPr/>
        </p:nvGrpSpPr>
        <p:grpSpPr>
          <a:xfrm>
            <a:off x="8869680" y="798043"/>
            <a:ext cx="3066849" cy="5604938"/>
            <a:chOff x="8874207" y="802090"/>
            <a:chExt cx="3066849" cy="560493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905E562-1347-F182-1A8C-07659DF8C348}"/>
                </a:ext>
              </a:extLst>
            </p:cNvPr>
            <p:cNvSpPr/>
            <p:nvPr/>
          </p:nvSpPr>
          <p:spPr>
            <a:xfrm>
              <a:off x="8874207" y="802090"/>
              <a:ext cx="3066849" cy="56049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tIns="2286000" rtlCol="0" anchor="ctr"/>
            <a:lstStyle/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Public safety communication</a:t>
              </a:r>
            </a:p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Locate other public safety personal with direction</a:t>
              </a:r>
            </a:p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Air quality sensors and health monitors</a:t>
              </a:r>
            </a:p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Satellite, deployable, backhaul, and relays used to extend coverage </a:t>
              </a: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9D50B2B2-6AB6-2FE8-18CF-194511D4245B}"/>
                </a:ext>
              </a:extLst>
            </p:cNvPr>
            <p:cNvGrpSpPr/>
            <p:nvPr/>
          </p:nvGrpSpPr>
          <p:grpSpPr>
            <a:xfrm>
              <a:off x="9171023" y="976256"/>
              <a:ext cx="2473215" cy="2473215"/>
              <a:chOff x="5260693" y="731521"/>
              <a:chExt cx="5719002" cy="5719002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4E4002D9-DEE9-8F07-25E7-412739E8F4A5}"/>
                  </a:ext>
                </a:extLst>
              </p:cNvPr>
              <p:cNvSpPr/>
              <p:nvPr/>
            </p:nvSpPr>
            <p:spPr>
              <a:xfrm>
                <a:off x="5260693" y="731521"/>
                <a:ext cx="5719002" cy="571900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29365135-17E3-19E6-BD7A-4A0C3632C092}"/>
                  </a:ext>
                </a:extLst>
              </p:cNvPr>
              <p:cNvGrpSpPr/>
              <p:nvPr/>
            </p:nvGrpSpPr>
            <p:grpSpPr>
              <a:xfrm>
                <a:off x="6746946" y="2217774"/>
                <a:ext cx="2746497" cy="2746497"/>
                <a:chOff x="6746946" y="2217774"/>
                <a:chExt cx="2746497" cy="2746497"/>
              </a:xfrm>
            </p:grpSpPr>
            <p:sp>
              <p:nvSpPr>
                <p:cNvPr id="34" name="Oval 33">
                  <a:extLst>
                    <a:ext uri="{FF2B5EF4-FFF2-40B4-BE49-F238E27FC236}">
                      <a16:creationId xmlns:a16="http://schemas.microsoft.com/office/drawing/2014/main" id="{F57D10DF-3986-ACAC-90DC-FA9C260F17CF}"/>
                    </a:ext>
                  </a:extLst>
                </p:cNvPr>
                <p:cNvSpPr/>
                <p:nvPr/>
              </p:nvSpPr>
              <p:spPr>
                <a:xfrm>
                  <a:off x="6746946" y="2217774"/>
                  <a:ext cx="2746497" cy="2746497"/>
                </a:xfrm>
                <a:prstGeom prst="ellipse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 anchorCtr="0"/>
                <a:lstStyle/>
                <a:p>
                  <a:pPr algn="ctr"/>
                  <a:endParaRPr lang="en-US" sz="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1FA78847-EFD5-2694-EF94-6E87A2E842A0}"/>
                    </a:ext>
                  </a:extLst>
                </p:cNvPr>
                <p:cNvSpPr txBox="1"/>
                <p:nvPr/>
              </p:nvSpPr>
              <p:spPr>
                <a:xfrm>
                  <a:off x="7297085" y="2591275"/>
                  <a:ext cx="1655372" cy="8570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Up">
                    <a:avLst>
                      <a:gd name="adj" fmla="val 13039736"/>
                    </a:avLst>
                  </a:prstTxWarp>
                  <a:spAutoFit/>
                </a:bodyPr>
                <a:lstStyle/>
                <a:p>
                  <a:r>
                    <a:rPr lang="en-US" sz="105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SECURITY</a:t>
                  </a:r>
                </a:p>
              </p:txBody>
            </p:sp>
          </p:grp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6974BBCC-E8FE-595B-4ACF-CD0E861CF8B7}"/>
                  </a:ext>
                </a:extLst>
              </p:cNvPr>
              <p:cNvGrpSpPr/>
              <p:nvPr/>
            </p:nvGrpSpPr>
            <p:grpSpPr>
              <a:xfrm>
                <a:off x="5494923" y="964850"/>
                <a:ext cx="5250542" cy="5252345"/>
                <a:chOff x="5494921" y="964850"/>
                <a:chExt cx="5250542" cy="525234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26" name="Oval 25">
                  <a:extLst>
                    <a:ext uri="{FF2B5EF4-FFF2-40B4-BE49-F238E27FC236}">
                      <a16:creationId xmlns:a16="http://schemas.microsoft.com/office/drawing/2014/main" id="{07FA3261-03BD-357F-0F21-977BF8DB7A95}"/>
                    </a:ext>
                  </a:extLst>
                </p:cNvPr>
                <p:cNvSpPr/>
                <p:nvPr/>
              </p:nvSpPr>
              <p:spPr>
                <a:xfrm>
                  <a:off x="6693465" y="964850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Artificial Intelligence</a:t>
                  </a:r>
                </a:p>
              </p:txBody>
            </p:sp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id="{D48ABBC3-DBEC-F8A6-1C19-9D3EF3CDEC46}"/>
                    </a:ext>
                  </a:extLst>
                </p:cNvPr>
                <p:cNvSpPr/>
                <p:nvPr/>
              </p:nvSpPr>
              <p:spPr>
                <a:xfrm>
                  <a:off x="8206864" y="964850"/>
                  <a:ext cx="1321509" cy="1321508"/>
                </a:xfrm>
                <a:prstGeom prst="ellipse">
                  <a:avLst/>
                </a:prstGeom>
                <a:grpFill/>
                <a:ln w="38100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MCS</a:t>
                  </a:r>
                </a:p>
              </p:txBody>
            </p:sp>
            <p:sp>
              <p:nvSpPr>
                <p:cNvPr id="28" name="Oval 27">
                  <a:extLst>
                    <a:ext uri="{FF2B5EF4-FFF2-40B4-BE49-F238E27FC236}">
                      <a16:creationId xmlns:a16="http://schemas.microsoft.com/office/drawing/2014/main" id="{D3B94DBC-8713-165F-38F7-BEB238EAFCB7}"/>
                    </a:ext>
                  </a:extLst>
                </p:cNvPr>
                <p:cNvSpPr/>
                <p:nvPr/>
              </p:nvSpPr>
              <p:spPr>
                <a:xfrm>
                  <a:off x="9423954" y="2178574"/>
                  <a:ext cx="1321509" cy="1321508"/>
                </a:xfrm>
                <a:prstGeom prst="ellipse">
                  <a:avLst/>
                </a:prstGeom>
                <a:grpFill/>
                <a:ln w="38100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Coverage</a:t>
                  </a:r>
                </a:p>
              </p:txBody>
            </p:sp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1888E2D7-4117-A695-478B-9F9B6E37C058}"/>
                    </a:ext>
                  </a:extLst>
                </p:cNvPr>
                <p:cNvSpPr/>
                <p:nvPr/>
              </p:nvSpPr>
              <p:spPr>
                <a:xfrm>
                  <a:off x="9423954" y="3733410"/>
                  <a:ext cx="1321509" cy="1321508"/>
                </a:xfrm>
                <a:prstGeom prst="ellipse">
                  <a:avLst/>
                </a:prstGeom>
                <a:grpFill/>
                <a:ln w="38100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Wearable Devices</a:t>
                  </a:r>
                </a:p>
              </p:txBody>
            </p:sp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BD1301D2-D975-872A-E221-890306C6A716}"/>
                    </a:ext>
                  </a:extLst>
                </p:cNvPr>
                <p:cNvSpPr/>
                <p:nvPr/>
              </p:nvSpPr>
              <p:spPr>
                <a:xfrm>
                  <a:off x="8206864" y="4895687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Extended Reality</a:t>
                  </a:r>
                </a:p>
              </p:txBody>
            </p:sp>
            <p:sp>
              <p:nvSpPr>
                <p:cNvPr id="31" name="Oval 30">
                  <a:extLst>
                    <a:ext uri="{FF2B5EF4-FFF2-40B4-BE49-F238E27FC236}">
                      <a16:creationId xmlns:a16="http://schemas.microsoft.com/office/drawing/2014/main" id="{8A780BE1-3BC9-2A4E-9D3A-E3DCE1735D98}"/>
                    </a:ext>
                  </a:extLst>
                </p:cNvPr>
                <p:cNvSpPr/>
                <p:nvPr/>
              </p:nvSpPr>
              <p:spPr>
                <a:xfrm>
                  <a:off x="6693465" y="4895687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Robotics</a:t>
                  </a:r>
                </a:p>
              </p:txBody>
            </p:sp>
            <p:sp>
              <p:nvSpPr>
                <p:cNvPr id="32" name="Oval 31">
                  <a:extLst>
                    <a:ext uri="{FF2B5EF4-FFF2-40B4-BE49-F238E27FC236}">
                      <a16:creationId xmlns:a16="http://schemas.microsoft.com/office/drawing/2014/main" id="{75A5BFE2-86C1-1F68-F86C-12160951BF9B}"/>
                    </a:ext>
                  </a:extLst>
                </p:cNvPr>
                <p:cNvSpPr/>
                <p:nvPr/>
              </p:nvSpPr>
              <p:spPr>
                <a:xfrm>
                  <a:off x="5494921" y="3733410"/>
                  <a:ext cx="1321509" cy="1321508"/>
                </a:xfrm>
                <a:prstGeom prst="ellipse">
                  <a:avLst/>
                </a:prstGeom>
                <a:grpFill/>
                <a:ln w="38100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Ranging</a:t>
                  </a:r>
                </a:p>
              </p:txBody>
            </p:sp>
            <p:sp>
              <p:nvSpPr>
                <p:cNvPr id="33" name="Oval 32">
                  <a:extLst>
                    <a:ext uri="{FF2B5EF4-FFF2-40B4-BE49-F238E27FC236}">
                      <a16:creationId xmlns:a16="http://schemas.microsoft.com/office/drawing/2014/main" id="{B22B8222-4599-4667-ED26-03CB2CE02225}"/>
                    </a:ext>
                  </a:extLst>
                </p:cNvPr>
                <p:cNvSpPr/>
                <p:nvPr/>
              </p:nvSpPr>
              <p:spPr>
                <a:xfrm>
                  <a:off x="5494921" y="2178574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Sensing</a:t>
                  </a:r>
                </a:p>
              </p:txBody>
            </p:sp>
          </p:grp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689E8C52-2A2B-6E1F-F665-0A5CB6204A87}"/>
                  </a:ext>
                </a:extLst>
              </p:cNvPr>
              <p:cNvSpPr/>
              <p:nvPr/>
            </p:nvSpPr>
            <p:spPr>
              <a:xfrm>
                <a:off x="7261853" y="2759825"/>
                <a:ext cx="1716682" cy="1716682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6G Public Safety Use Cases</a:t>
                </a:r>
              </a:p>
            </p:txBody>
          </p:sp>
        </p:grpSp>
      </p:grp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4CEB84B8-7D62-55CF-6893-CC89489A89EC}"/>
              </a:ext>
            </a:extLst>
          </p:cNvPr>
          <p:cNvCxnSpPr>
            <a:cxnSpLocks/>
          </p:cNvCxnSpPr>
          <p:nvPr/>
        </p:nvCxnSpPr>
        <p:spPr>
          <a:xfrm flipV="1">
            <a:off x="461931" y="2138253"/>
            <a:ext cx="984121" cy="3131310"/>
          </a:xfrm>
          <a:prstGeom prst="straightConnector1">
            <a:avLst/>
          </a:prstGeom>
          <a:ln w="1905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0C71C6C1-8576-FD10-EA23-C7236E1CCBAE}"/>
              </a:ext>
            </a:extLst>
          </p:cNvPr>
          <p:cNvCxnSpPr>
            <a:cxnSpLocks/>
          </p:cNvCxnSpPr>
          <p:nvPr/>
        </p:nvCxnSpPr>
        <p:spPr>
          <a:xfrm flipH="1" flipV="1">
            <a:off x="7516584" y="2307118"/>
            <a:ext cx="675223" cy="1265643"/>
          </a:xfrm>
          <a:prstGeom prst="straightConnector1">
            <a:avLst/>
          </a:prstGeom>
          <a:ln w="1905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Graphic 37">
            <a:extLst>
              <a:ext uri="{FF2B5EF4-FFF2-40B4-BE49-F238E27FC236}">
                <a16:creationId xmlns:a16="http://schemas.microsoft.com/office/drawing/2014/main" id="{1A18BECD-1363-A4B5-5447-06FA9678A8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083160" y="5336742"/>
            <a:ext cx="471125" cy="650861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905F735F-260A-AF19-2E3B-E3A5EA1194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084870" y="3621566"/>
            <a:ext cx="509251" cy="650861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8661AA02-5E95-6A4A-5AEF-4C3FDA11AE9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042600" y="1576138"/>
            <a:ext cx="672646" cy="675370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4441336E-E749-D47A-7449-F8BB623CA7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12154" y="5388840"/>
            <a:ext cx="471125" cy="650861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D8EBE694-BE36-9290-BFF4-D6B1AC50638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246459" y="1623733"/>
            <a:ext cx="627121" cy="438600"/>
          </a:xfrm>
          <a:prstGeom prst="rect">
            <a:avLst/>
          </a:prstGeom>
        </p:spPr>
      </p:pic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A74ACBF2-70B8-DCA5-F7DE-68ABAE907E39}"/>
              </a:ext>
            </a:extLst>
          </p:cNvPr>
          <p:cNvCxnSpPr>
            <a:cxnSpLocks/>
          </p:cNvCxnSpPr>
          <p:nvPr/>
        </p:nvCxnSpPr>
        <p:spPr>
          <a:xfrm flipV="1">
            <a:off x="8309720" y="4395927"/>
            <a:ext cx="86785" cy="905333"/>
          </a:xfrm>
          <a:prstGeom prst="straightConnector1">
            <a:avLst/>
          </a:prstGeom>
          <a:ln w="1905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8AEEDFBA-3F44-4D4F-1CB4-236E5D3C3D52}"/>
              </a:ext>
            </a:extLst>
          </p:cNvPr>
          <p:cNvCxnSpPr>
            <a:cxnSpLocks/>
          </p:cNvCxnSpPr>
          <p:nvPr/>
        </p:nvCxnSpPr>
        <p:spPr>
          <a:xfrm flipH="1">
            <a:off x="806827" y="5822830"/>
            <a:ext cx="7027013" cy="0"/>
          </a:xfrm>
          <a:prstGeom prst="straightConnector1">
            <a:avLst/>
          </a:prstGeom>
          <a:ln w="1905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Graphic 51">
            <a:extLst>
              <a:ext uri="{FF2B5EF4-FFF2-40B4-BE49-F238E27FC236}">
                <a16:creationId xmlns:a16="http://schemas.microsoft.com/office/drawing/2014/main" id="{06C8D6DB-D408-C1A9-4E2E-F0ABC426715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264073" y="4688392"/>
            <a:ext cx="313920" cy="405242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53A6224E-D4A4-0003-E125-7F85CE31F81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586998" y="4107620"/>
            <a:ext cx="313920" cy="405242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CA979DCC-A5B4-8B31-9EA5-4844CD4A98D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605761" y="3763663"/>
            <a:ext cx="313920" cy="405242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C7A7B968-C289-94B1-43B5-F4DFC265C08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84954" y="5066942"/>
            <a:ext cx="313920" cy="405242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78A42AFF-6307-95FE-7011-57A98286D4F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474547" y="4281169"/>
            <a:ext cx="313920" cy="405242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A6AEE147-4BFD-1C4E-3537-A2A59B848DC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248554" y="3851467"/>
            <a:ext cx="313920" cy="405242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27A82F3B-6A63-7552-74B3-72B2845A6E9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065003" y="3980360"/>
            <a:ext cx="313920" cy="405242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5ADE991-7817-271B-CFC5-FAD1EF59323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899648" y="3163134"/>
            <a:ext cx="340103" cy="409627"/>
          </a:xfrm>
          <a:prstGeom prst="rect">
            <a:avLst/>
          </a:prstGeom>
        </p:spPr>
      </p:pic>
      <p:pic>
        <p:nvPicPr>
          <p:cNvPr id="173" name="Graphic 172">
            <a:extLst>
              <a:ext uri="{FF2B5EF4-FFF2-40B4-BE49-F238E27FC236}">
                <a16:creationId xmlns:a16="http://schemas.microsoft.com/office/drawing/2014/main" id="{E62FA09B-3AC9-0D4F-DF14-9F2ABE31513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768449" y="3288716"/>
            <a:ext cx="340103" cy="409627"/>
          </a:xfrm>
          <a:prstGeom prst="rect">
            <a:avLst/>
          </a:prstGeom>
        </p:spPr>
      </p:pic>
      <p:pic>
        <p:nvPicPr>
          <p:cNvPr id="174" name="Graphic 173">
            <a:extLst>
              <a:ext uri="{FF2B5EF4-FFF2-40B4-BE49-F238E27FC236}">
                <a16:creationId xmlns:a16="http://schemas.microsoft.com/office/drawing/2014/main" id="{85747529-55B9-9A9F-DBFF-F20DDF73410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960982" y="3716008"/>
            <a:ext cx="340103" cy="409627"/>
          </a:xfrm>
          <a:prstGeom prst="rect">
            <a:avLst/>
          </a:prstGeom>
        </p:spPr>
      </p:pic>
      <p:pic>
        <p:nvPicPr>
          <p:cNvPr id="175" name="Graphic 174">
            <a:extLst>
              <a:ext uri="{FF2B5EF4-FFF2-40B4-BE49-F238E27FC236}">
                <a16:creationId xmlns:a16="http://schemas.microsoft.com/office/drawing/2014/main" id="{9B4B0B8B-0807-1B1F-1E8A-D561F1BA76D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867527" y="4931756"/>
            <a:ext cx="340103" cy="409627"/>
          </a:xfrm>
          <a:prstGeom prst="rect">
            <a:avLst/>
          </a:prstGeom>
        </p:spPr>
      </p:pic>
      <p:pic>
        <p:nvPicPr>
          <p:cNvPr id="176" name="Graphic 175">
            <a:extLst>
              <a:ext uri="{FF2B5EF4-FFF2-40B4-BE49-F238E27FC236}">
                <a16:creationId xmlns:a16="http://schemas.microsoft.com/office/drawing/2014/main" id="{940C550B-8338-7695-2D76-313941501B5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569525" y="3644461"/>
            <a:ext cx="340103" cy="409627"/>
          </a:xfrm>
          <a:prstGeom prst="rect">
            <a:avLst/>
          </a:prstGeom>
        </p:spPr>
      </p:pic>
      <p:pic>
        <p:nvPicPr>
          <p:cNvPr id="177" name="Graphic 176">
            <a:extLst>
              <a:ext uri="{FF2B5EF4-FFF2-40B4-BE49-F238E27FC236}">
                <a16:creationId xmlns:a16="http://schemas.microsoft.com/office/drawing/2014/main" id="{EFFBB210-D16C-EAB7-FAED-A0A005ECF89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314433" y="4395927"/>
            <a:ext cx="340103" cy="409627"/>
          </a:xfrm>
          <a:prstGeom prst="rect">
            <a:avLst/>
          </a:prstGeom>
        </p:spPr>
      </p:pic>
      <p:pic>
        <p:nvPicPr>
          <p:cNvPr id="178" name="Graphic 177">
            <a:extLst>
              <a:ext uri="{FF2B5EF4-FFF2-40B4-BE49-F238E27FC236}">
                <a16:creationId xmlns:a16="http://schemas.microsoft.com/office/drawing/2014/main" id="{4BA0CEAC-7F73-666F-14AA-2270FD5B38A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836077" y="4726942"/>
            <a:ext cx="340103" cy="409627"/>
          </a:xfrm>
          <a:prstGeom prst="rect">
            <a:avLst/>
          </a:prstGeom>
        </p:spPr>
      </p:pic>
      <p:pic>
        <p:nvPicPr>
          <p:cNvPr id="188" name="Graphic 187">
            <a:extLst>
              <a:ext uri="{FF2B5EF4-FFF2-40B4-BE49-F238E27FC236}">
                <a16:creationId xmlns:a16="http://schemas.microsoft.com/office/drawing/2014/main" id="{93856A52-1601-46B3-38B2-658CE5745AD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207253" y="3808346"/>
            <a:ext cx="2423874" cy="1441310"/>
          </a:xfrm>
          <a:prstGeom prst="rect">
            <a:avLst/>
          </a:prstGeom>
        </p:spPr>
      </p:pic>
      <p:grpSp>
        <p:nvGrpSpPr>
          <p:cNvPr id="237" name="Group 236">
            <a:extLst>
              <a:ext uri="{FF2B5EF4-FFF2-40B4-BE49-F238E27FC236}">
                <a16:creationId xmlns:a16="http://schemas.microsoft.com/office/drawing/2014/main" id="{9E9291A7-1124-7070-5B15-807687D2D6E4}"/>
              </a:ext>
            </a:extLst>
          </p:cNvPr>
          <p:cNvGrpSpPr/>
          <p:nvPr/>
        </p:nvGrpSpPr>
        <p:grpSpPr>
          <a:xfrm>
            <a:off x="-1746761" y="1701746"/>
            <a:ext cx="1296528" cy="360587"/>
            <a:chOff x="3911480" y="1501896"/>
            <a:chExt cx="1296528" cy="360587"/>
          </a:xfrm>
        </p:grpSpPr>
        <p:cxnSp>
          <p:nvCxnSpPr>
            <p:cNvPr id="222" name="Straight Connector 221">
              <a:extLst>
                <a:ext uri="{FF2B5EF4-FFF2-40B4-BE49-F238E27FC236}">
                  <a16:creationId xmlns:a16="http://schemas.microsoft.com/office/drawing/2014/main" id="{EA9EC7A3-FA13-40F5-BFE7-7B468DBAE728}"/>
                </a:ext>
              </a:extLst>
            </p:cNvPr>
            <p:cNvCxnSpPr>
              <a:cxnSpLocks/>
            </p:cNvCxnSpPr>
            <p:nvPr/>
          </p:nvCxnSpPr>
          <p:spPr>
            <a:xfrm>
              <a:off x="4281916" y="1567616"/>
              <a:ext cx="0" cy="22914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>
              <a:extLst>
                <a:ext uri="{FF2B5EF4-FFF2-40B4-BE49-F238E27FC236}">
                  <a16:creationId xmlns:a16="http://schemas.microsoft.com/office/drawing/2014/main" id="{8C919BDC-95AF-2327-4E4E-ABCEAB5DE5F1}"/>
                </a:ext>
              </a:extLst>
            </p:cNvPr>
            <p:cNvCxnSpPr>
              <a:cxnSpLocks/>
            </p:cNvCxnSpPr>
            <p:nvPr/>
          </p:nvCxnSpPr>
          <p:spPr>
            <a:xfrm>
              <a:off x="4374525" y="1501896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>
              <a:extLst>
                <a:ext uri="{FF2B5EF4-FFF2-40B4-BE49-F238E27FC236}">
                  <a16:creationId xmlns:a16="http://schemas.microsoft.com/office/drawing/2014/main" id="{01584688-32D1-8D03-75DA-D51B33E5CE40}"/>
                </a:ext>
              </a:extLst>
            </p:cNvPr>
            <p:cNvCxnSpPr>
              <a:cxnSpLocks/>
            </p:cNvCxnSpPr>
            <p:nvPr/>
          </p:nvCxnSpPr>
          <p:spPr>
            <a:xfrm>
              <a:off x="4467134" y="1543647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>
              <a:extLst>
                <a:ext uri="{FF2B5EF4-FFF2-40B4-BE49-F238E27FC236}">
                  <a16:creationId xmlns:a16="http://schemas.microsoft.com/office/drawing/2014/main" id="{D4D5FCF6-DC2A-2FCB-B59E-4D912EFBE87F}"/>
                </a:ext>
              </a:extLst>
            </p:cNvPr>
            <p:cNvCxnSpPr>
              <a:cxnSpLocks/>
            </p:cNvCxnSpPr>
            <p:nvPr/>
          </p:nvCxnSpPr>
          <p:spPr>
            <a:xfrm>
              <a:off x="4559743" y="1502159"/>
              <a:ext cx="0" cy="360061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>
              <a:extLst>
                <a:ext uri="{FF2B5EF4-FFF2-40B4-BE49-F238E27FC236}">
                  <a16:creationId xmlns:a16="http://schemas.microsoft.com/office/drawing/2014/main" id="{423D2428-DCB7-5580-6CD8-137AB5E1FA03}"/>
                </a:ext>
              </a:extLst>
            </p:cNvPr>
            <p:cNvCxnSpPr>
              <a:cxnSpLocks/>
            </p:cNvCxnSpPr>
            <p:nvPr/>
          </p:nvCxnSpPr>
          <p:spPr>
            <a:xfrm>
              <a:off x="4652352" y="1564262"/>
              <a:ext cx="0" cy="23585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>
              <a:extLst>
                <a:ext uri="{FF2B5EF4-FFF2-40B4-BE49-F238E27FC236}">
                  <a16:creationId xmlns:a16="http://schemas.microsoft.com/office/drawing/2014/main" id="{9B29A4BD-8F4F-DFBB-E5C8-CB8F09DB94A6}"/>
                </a:ext>
              </a:extLst>
            </p:cNvPr>
            <p:cNvCxnSpPr>
              <a:cxnSpLocks/>
            </p:cNvCxnSpPr>
            <p:nvPr/>
          </p:nvCxnSpPr>
          <p:spPr>
            <a:xfrm>
              <a:off x="4744961" y="1604519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>
              <a:extLst>
                <a:ext uri="{FF2B5EF4-FFF2-40B4-BE49-F238E27FC236}">
                  <a16:creationId xmlns:a16="http://schemas.microsoft.com/office/drawing/2014/main" id="{BD69E562-C91B-B007-5B21-E91B7251A379}"/>
                </a:ext>
              </a:extLst>
            </p:cNvPr>
            <p:cNvCxnSpPr>
              <a:cxnSpLocks/>
            </p:cNvCxnSpPr>
            <p:nvPr/>
          </p:nvCxnSpPr>
          <p:spPr>
            <a:xfrm>
              <a:off x="4837570" y="1576711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>
              <a:extLst>
                <a:ext uri="{FF2B5EF4-FFF2-40B4-BE49-F238E27FC236}">
                  <a16:creationId xmlns:a16="http://schemas.microsoft.com/office/drawing/2014/main" id="{ADE76976-536C-3945-48C6-A97BA64920FC}"/>
                </a:ext>
              </a:extLst>
            </p:cNvPr>
            <p:cNvCxnSpPr>
              <a:cxnSpLocks/>
            </p:cNvCxnSpPr>
            <p:nvPr/>
          </p:nvCxnSpPr>
          <p:spPr>
            <a:xfrm>
              <a:off x="4930179" y="1543647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>
              <a:extLst>
                <a:ext uri="{FF2B5EF4-FFF2-40B4-BE49-F238E27FC236}">
                  <a16:creationId xmlns:a16="http://schemas.microsoft.com/office/drawing/2014/main" id="{F7A07A19-CDF1-AC40-BCB3-D91FCB87B329}"/>
                </a:ext>
              </a:extLst>
            </p:cNvPr>
            <p:cNvCxnSpPr>
              <a:cxnSpLocks/>
            </p:cNvCxnSpPr>
            <p:nvPr/>
          </p:nvCxnSpPr>
          <p:spPr>
            <a:xfrm>
              <a:off x="5022788" y="1501896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Straight Connector 230">
              <a:extLst>
                <a:ext uri="{FF2B5EF4-FFF2-40B4-BE49-F238E27FC236}">
                  <a16:creationId xmlns:a16="http://schemas.microsoft.com/office/drawing/2014/main" id="{BF3EB16C-D58D-5326-0F26-CD1A2B8A2D26}"/>
                </a:ext>
              </a:extLst>
            </p:cNvPr>
            <p:cNvCxnSpPr>
              <a:cxnSpLocks/>
            </p:cNvCxnSpPr>
            <p:nvPr/>
          </p:nvCxnSpPr>
          <p:spPr>
            <a:xfrm>
              <a:off x="5115397" y="1564262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Straight Connector 231">
              <a:extLst>
                <a:ext uri="{FF2B5EF4-FFF2-40B4-BE49-F238E27FC236}">
                  <a16:creationId xmlns:a16="http://schemas.microsoft.com/office/drawing/2014/main" id="{56C7B66D-AFED-B991-5B7A-10817B3A467E}"/>
                </a:ext>
              </a:extLst>
            </p:cNvPr>
            <p:cNvCxnSpPr>
              <a:cxnSpLocks/>
            </p:cNvCxnSpPr>
            <p:nvPr/>
          </p:nvCxnSpPr>
          <p:spPr>
            <a:xfrm>
              <a:off x="5208008" y="1592402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Straight Connector 232">
              <a:extLst>
                <a:ext uri="{FF2B5EF4-FFF2-40B4-BE49-F238E27FC236}">
                  <a16:creationId xmlns:a16="http://schemas.microsoft.com/office/drawing/2014/main" id="{76568045-0543-AB6D-FC63-CE15A9253FA2}"/>
                </a:ext>
              </a:extLst>
            </p:cNvPr>
            <p:cNvCxnSpPr>
              <a:cxnSpLocks/>
            </p:cNvCxnSpPr>
            <p:nvPr/>
          </p:nvCxnSpPr>
          <p:spPr>
            <a:xfrm>
              <a:off x="4189307" y="1619878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Straight Connector 233">
              <a:extLst>
                <a:ext uri="{FF2B5EF4-FFF2-40B4-BE49-F238E27FC236}">
                  <a16:creationId xmlns:a16="http://schemas.microsoft.com/office/drawing/2014/main" id="{CBB0F6B4-4A6F-D504-E963-DA8B98A2C384}"/>
                </a:ext>
              </a:extLst>
            </p:cNvPr>
            <p:cNvCxnSpPr>
              <a:cxnSpLocks/>
            </p:cNvCxnSpPr>
            <p:nvPr/>
          </p:nvCxnSpPr>
          <p:spPr>
            <a:xfrm>
              <a:off x="4004089" y="1543647"/>
              <a:ext cx="0" cy="28952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Straight Connector 234">
              <a:extLst>
                <a:ext uri="{FF2B5EF4-FFF2-40B4-BE49-F238E27FC236}">
                  <a16:creationId xmlns:a16="http://schemas.microsoft.com/office/drawing/2014/main" id="{67D86622-4146-9B48-9FC7-70AEC307196E}"/>
                </a:ext>
              </a:extLst>
            </p:cNvPr>
            <p:cNvCxnSpPr>
              <a:cxnSpLocks/>
            </p:cNvCxnSpPr>
            <p:nvPr/>
          </p:nvCxnSpPr>
          <p:spPr>
            <a:xfrm>
              <a:off x="4096698" y="1577727"/>
              <a:ext cx="0" cy="23585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Straight Connector 235">
              <a:extLst>
                <a:ext uri="{FF2B5EF4-FFF2-40B4-BE49-F238E27FC236}">
                  <a16:creationId xmlns:a16="http://schemas.microsoft.com/office/drawing/2014/main" id="{497CB941-EAAD-E71D-5155-69AB5655E100}"/>
                </a:ext>
              </a:extLst>
            </p:cNvPr>
            <p:cNvCxnSpPr>
              <a:cxnSpLocks/>
            </p:cNvCxnSpPr>
            <p:nvPr/>
          </p:nvCxnSpPr>
          <p:spPr>
            <a:xfrm>
              <a:off x="3911480" y="1617985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8" name="Group 237">
            <a:extLst>
              <a:ext uri="{FF2B5EF4-FFF2-40B4-BE49-F238E27FC236}">
                <a16:creationId xmlns:a16="http://schemas.microsoft.com/office/drawing/2014/main" id="{96632EDA-7066-227E-0D74-EDBD6C12BBD8}"/>
              </a:ext>
            </a:extLst>
          </p:cNvPr>
          <p:cNvGrpSpPr/>
          <p:nvPr/>
        </p:nvGrpSpPr>
        <p:grpSpPr>
          <a:xfrm rot="3474214">
            <a:off x="2895122" y="4147184"/>
            <a:ext cx="1296528" cy="360587"/>
            <a:chOff x="3911480" y="1501896"/>
            <a:chExt cx="1296528" cy="360587"/>
          </a:xfrm>
        </p:grpSpPr>
        <p:cxnSp>
          <p:nvCxnSpPr>
            <p:cNvPr id="239" name="Straight Connector 238">
              <a:extLst>
                <a:ext uri="{FF2B5EF4-FFF2-40B4-BE49-F238E27FC236}">
                  <a16:creationId xmlns:a16="http://schemas.microsoft.com/office/drawing/2014/main" id="{F2DC9D0C-02E0-A125-9EFC-7F5E93B6A78D}"/>
                </a:ext>
              </a:extLst>
            </p:cNvPr>
            <p:cNvCxnSpPr>
              <a:cxnSpLocks/>
            </p:cNvCxnSpPr>
            <p:nvPr/>
          </p:nvCxnSpPr>
          <p:spPr>
            <a:xfrm>
              <a:off x="4281916" y="1567616"/>
              <a:ext cx="0" cy="22914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>
              <a:extLst>
                <a:ext uri="{FF2B5EF4-FFF2-40B4-BE49-F238E27FC236}">
                  <a16:creationId xmlns:a16="http://schemas.microsoft.com/office/drawing/2014/main" id="{FA506DC3-25C5-398E-4650-E78AE10AB173}"/>
                </a:ext>
              </a:extLst>
            </p:cNvPr>
            <p:cNvCxnSpPr>
              <a:cxnSpLocks/>
            </p:cNvCxnSpPr>
            <p:nvPr/>
          </p:nvCxnSpPr>
          <p:spPr>
            <a:xfrm>
              <a:off x="4374525" y="1501896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>
              <a:extLst>
                <a:ext uri="{FF2B5EF4-FFF2-40B4-BE49-F238E27FC236}">
                  <a16:creationId xmlns:a16="http://schemas.microsoft.com/office/drawing/2014/main" id="{3B697FE5-35AD-B6B9-3447-7648BB8F6212}"/>
                </a:ext>
              </a:extLst>
            </p:cNvPr>
            <p:cNvCxnSpPr>
              <a:cxnSpLocks/>
            </p:cNvCxnSpPr>
            <p:nvPr/>
          </p:nvCxnSpPr>
          <p:spPr>
            <a:xfrm>
              <a:off x="4467134" y="1543647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>
              <a:extLst>
                <a:ext uri="{FF2B5EF4-FFF2-40B4-BE49-F238E27FC236}">
                  <a16:creationId xmlns:a16="http://schemas.microsoft.com/office/drawing/2014/main" id="{1ED5E6DF-1EB6-0942-FE7E-16115F290EE2}"/>
                </a:ext>
              </a:extLst>
            </p:cNvPr>
            <p:cNvCxnSpPr>
              <a:cxnSpLocks/>
            </p:cNvCxnSpPr>
            <p:nvPr/>
          </p:nvCxnSpPr>
          <p:spPr>
            <a:xfrm>
              <a:off x="4559743" y="1502159"/>
              <a:ext cx="0" cy="360061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>
              <a:extLst>
                <a:ext uri="{FF2B5EF4-FFF2-40B4-BE49-F238E27FC236}">
                  <a16:creationId xmlns:a16="http://schemas.microsoft.com/office/drawing/2014/main" id="{95609E09-0EEC-E907-56A4-EF5149BF22DC}"/>
                </a:ext>
              </a:extLst>
            </p:cNvPr>
            <p:cNvCxnSpPr>
              <a:cxnSpLocks/>
            </p:cNvCxnSpPr>
            <p:nvPr/>
          </p:nvCxnSpPr>
          <p:spPr>
            <a:xfrm>
              <a:off x="4652352" y="1564262"/>
              <a:ext cx="0" cy="23585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>
              <a:extLst>
                <a:ext uri="{FF2B5EF4-FFF2-40B4-BE49-F238E27FC236}">
                  <a16:creationId xmlns:a16="http://schemas.microsoft.com/office/drawing/2014/main" id="{6B74626D-F5E2-5A46-FB3E-67432C43018D}"/>
                </a:ext>
              </a:extLst>
            </p:cNvPr>
            <p:cNvCxnSpPr>
              <a:cxnSpLocks/>
            </p:cNvCxnSpPr>
            <p:nvPr/>
          </p:nvCxnSpPr>
          <p:spPr>
            <a:xfrm>
              <a:off x="4744961" y="1604519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>
              <a:extLst>
                <a:ext uri="{FF2B5EF4-FFF2-40B4-BE49-F238E27FC236}">
                  <a16:creationId xmlns:a16="http://schemas.microsoft.com/office/drawing/2014/main" id="{5C9EA33E-E0D8-960F-8754-C4756ABAEBE9}"/>
                </a:ext>
              </a:extLst>
            </p:cNvPr>
            <p:cNvCxnSpPr>
              <a:cxnSpLocks/>
            </p:cNvCxnSpPr>
            <p:nvPr/>
          </p:nvCxnSpPr>
          <p:spPr>
            <a:xfrm>
              <a:off x="4837570" y="1576711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>
              <a:extLst>
                <a:ext uri="{FF2B5EF4-FFF2-40B4-BE49-F238E27FC236}">
                  <a16:creationId xmlns:a16="http://schemas.microsoft.com/office/drawing/2014/main" id="{C745EF8D-364B-2F35-79BB-CF46892FBCB8}"/>
                </a:ext>
              </a:extLst>
            </p:cNvPr>
            <p:cNvCxnSpPr>
              <a:cxnSpLocks/>
            </p:cNvCxnSpPr>
            <p:nvPr/>
          </p:nvCxnSpPr>
          <p:spPr>
            <a:xfrm>
              <a:off x="4930179" y="1543647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>
              <a:extLst>
                <a:ext uri="{FF2B5EF4-FFF2-40B4-BE49-F238E27FC236}">
                  <a16:creationId xmlns:a16="http://schemas.microsoft.com/office/drawing/2014/main" id="{F1FACB6B-4096-28F7-F438-A745F1C6F809}"/>
                </a:ext>
              </a:extLst>
            </p:cNvPr>
            <p:cNvCxnSpPr>
              <a:cxnSpLocks/>
            </p:cNvCxnSpPr>
            <p:nvPr/>
          </p:nvCxnSpPr>
          <p:spPr>
            <a:xfrm>
              <a:off x="5022788" y="1501896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>
              <a:extLst>
                <a:ext uri="{FF2B5EF4-FFF2-40B4-BE49-F238E27FC236}">
                  <a16:creationId xmlns:a16="http://schemas.microsoft.com/office/drawing/2014/main" id="{E599EFCB-0C4B-1226-FB72-58C44A986A37}"/>
                </a:ext>
              </a:extLst>
            </p:cNvPr>
            <p:cNvCxnSpPr>
              <a:cxnSpLocks/>
            </p:cNvCxnSpPr>
            <p:nvPr/>
          </p:nvCxnSpPr>
          <p:spPr>
            <a:xfrm>
              <a:off x="5115397" y="1564262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>
              <a:extLst>
                <a:ext uri="{FF2B5EF4-FFF2-40B4-BE49-F238E27FC236}">
                  <a16:creationId xmlns:a16="http://schemas.microsoft.com/office/drawing/2014/main" id="{BB41922E-2B6A-DF73-C2A7-2FF5C00171A7}"/>
                </a:ext>
              </a:extLst>
            </p:cNvPr>
            <p:cNvCxnSpPr>
              <a:cxnSpLocks/>
            </p:cNvCxnSpPr>
            <p:nvPr/>
          </p:nvCxnSpPr>
          <p:spPr>
            <a:xfrm>
              <a:off x="5208008" y="1592402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>
              <a:extLst>
                <a:ext uri="{FF2B5EF4-FFF2-40B4-BE49-F238E27FC236}">
                  <a16:creationId xmlns:a16="http://schemas.microsoft.com/office/drawing/2014/main" id="{3A523B88-CAA9-69D4-2F85-580164988E35}"/>
                </a:ext>
              </a:extLst>
            </p:cNvPr>
            <p:cNvCxnSpPr>
              <a:cxnSpLocks/>
            </p:cNvCxnSpPr>
            <p:nvPr/>
          </p:nvCxnSpPr>
          <p:spPr>
            <a:xfrm>
              <a:off x="4189307" y="1619878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>
              <a:extLst>
                <a:ext uri="{FF2B5EF4-FFF2-40B4-BE49-F238E27FC236}">
                  <a16:creationId xmlns:a16="http://schemas.microsoft.com/office/drawing/2014/main" id="{8EE7D20F-4507-7536-0569-74338ECA45D0}"/>
                </a:ext>
              </a:extLst>
            </p:cNvPr>
            <p:cNvCxnSpPr>
              <a:cxnSpLocks/>
            </p:cNvCxnSpPr>
            <p:nvPr/>
          </p:nvCxnSpPr>
          <p:spPr>
            <a:xfrm>
              <a:off x="4004089" y="1543647"/>
              <a:ext cx="0" cy="28952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>
              <a:extLst>
                <a:ext uri="{FF2B5EF4-FFF2-40B4-BE49-F238E27FC236}">
                  <a16:creationId xmlns:a16="http://schemas.microsoft.com/office/drawing/2014/main" id="{0934296B-F292-33FF-18AF-CFA8718AD307}"/>
                </a:ext>
              </a:extLst>
            </p:cNvPr>
            <p:cNvCxnSpPr>
              <a:cxnSpLocks/>
            </p:cNvCxnSpPr>
            <p:nvPr/>
          </p:nvCxnSpPr>
          <p:spPr>
            <a:xfrm>
              <a:off x="4096698" y="1577727"/>
              <a:ext cx="0" cy="23585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>
              <a:extLst>
                <a:ext uri="{FF2B5EF4-FFF2-40B4-BE49-F238E27FC236}">
                  <a16:creationId xmlns:a16="http://schemas.microsoft.com/office/drawing/2014/main" id="{5C58F775-81D8-234C-E33A-E00FD8D5FFBF}"/>
                </a:ext>
              </a:extLst>
            </p:cNvPr>
            <p:cNvCxnSpPr>
              <a:cxnSpLocks/>
            </p:cNvCxnSpPr>
            <p:nvPr/>
          </p:nvCxnSpPr>
          <p:spPr>
            <a:xfrm>
              <a:off x="3911480" y="1617985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0" name="Group 269">
            <a:extLst>
              <a:ext uri="{FF2B5EF4-FFF2-40B4-BE49-F238E27FC236}">
                <a16:creationId xmlns:a16="http://schemas.microsoft.com/office/drawing/2014/main" id="{65BBAD4A-0712-31E9-14EF-F1F2F1898AF9}"/>
              </a:ext>
            </a:extLst>
          </p:cNvPr>
          <p:cNvGrpSpPr/>
          <p:nvPr/>
        </p:nvGrpSpPr>
        <p:grpSpPr>
          <a:xfrm>
            <a:off x="2318881" y="3200778"/>
            <a:ext cx="370438" cy="360587"/>
            <a:chOff x="3726088" y="1728578"/>
            <a:chExt cx="370438" cy="360587"/>
          </a:xfrm>
        </p:grpSpPr>
        <p:cxnSp>
          <p:nvCxnSpPr>
            <p:cNvPr id="261" name="Straight Connector 260">
              <a:extLst>
                <a:ext uri="{FF2B5EF4-FFF2-40B4-BE49-F238E27FC236}">
                  <a16:creationId xmlns:a16="http://schemas.microsoft.com/office/drawing/2014/main" id="{BDDCCF3A-3170-FB6E-7F03-D9B0DE2D8A93}"/>
                </a:ext>
              </a:extLst>
            </p:cNvPr>
            <p:cNvCxnSpPr>
              <a:cxnSpLocks/>
            </p:cNvCxnSpPr>
            <p:nvPr/>
          </p:nvCxnSpPr>
          <p:spPr>
            <a:xfrm>
              <a:off x="3726088" y="1803393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>
              <a:extLst>
                <a:ext uri="{FF2B5EF4-FFF2-40B4-BE49-F238E27FC236}">
                  <a16:creationId xmlns:a16="http://schemas.microsoft.com/office/drawing/2014/main" id="{5595A0A2-793C-D12B-0B0A-A10E217ECB6C}"/>
                </a:ext>
              </a:extLst>
            </p:cNvPr>
            <p:cNvCxnSpPr>
              <a:cxnSpLocks/>
            </p:cNvCxnSpPr>
            <p:nvPr/>
          </p:nvCxnSpPr>
          <p:spPr>
            <a:xfrm>
              <a:off x="3818697" y="1770329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Straight Connector 262">
              <a:extLst>
                <a:ext uri="{FF2B5EF4-FFF2-40B4-BE49-F238E27FC236}">
                  <a16:creationId xmlns:a16="http://schemas.microsoft.com/office/drawing/2014/main" id="{CEB09EFA-BA5B-4467-BFAD-18357EB2D971}"/>
                </a:ext>
              </a:extLst>
            </p:cNvPr>
            <p:cNvCxnSpPr>
              <a:cxnSpLocks/>
            </p:cNvCxnSpPr>
            <p:nvPr/>
          </p:nvCxnSpPr>
          <p:spPr>
            <a:xfrm>
              <a:off x="3911306" y="1728578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>
              <a:extLst>
                <a:ext uri="{FF2B5EF4-FFF2-40B4-BE49-F238E27FC236}">
                  <a16:creationId xmlns:a16="http://schemas.microsoft.com/office/drawing/2014/main" id="{375AC06C-2045-4B8C-8252-CD125EE01260}"/>
                </a:ext>
              </a:extLst>
            </p:cNvPr>
            <p:cNvCxnSpPr>
              <a:cxnSpLocks/>
            </p:cNvCxnSpPr>
            <p:nvPr/>
          </p:nvCxnSpPr>
          <p:spPr>
            <a:xfrm>
              <a:off x="4003915" y="1790944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>
              <a:extLst>
                <a:ext uri="{FF2B5EF4-FFF2-40B4-BE49-F238E27FC236}">
                  <a16:creationId xmlns:a16="http://schemas.microsoft.com/office/drawing/2014/main" id="{AE2851C8-CA23-10C5-E973-29F673A39BDC}"/>
                </a:ext>
              </a:extLst>
            </p:cNvPr>
            <p:cNvCxnSpPr>
              <a:cxnSpLocks/>
            </p:cNvCxnSpPr>
            <p:nvPr/>
          </p:nvCxnSpPr>
          <p:spPr>
            <a:xfrm>
              <a:off x="4096526" y="1819084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1" name="Group 270">
            <a:extLst>
              <a:ext uri="{FF2B5EF4-FFF2-40B4-BE49-F238E27FC236}">
                <a16:creationId xmlns:a16="http://schemas.microsoft.com/office/drawing/2014/main" id="{0FEB3470-C62A-E325-8F94-AA3501697DBC}"/>
              </a:ext>
            </a:extLst>
          </p:cNvPr>
          <p:cNvGrpSpPr/>
          <p:nvPr/>
        </p:nvGrpSpPr>
        <p:grpSpPr>
          <a:xfrm rot="4043086">
            <a:off x="1416279" y="2447981"/>
            <a:ext cx="833481" cy="360587"/>
            <a:chOff x="2799998" y="1728578"/>
            <a:chExt cx="833481" cy="360587"/>
          </a:xfrm>
        </p:grpSpPr>
        <p:cxnSp>
          <p:nvCxnSpPr>
            <p:cNvPr id="255" name="Straight Connector 254">
              <a:extLst>
                <a:ext uri="{FF2B5EF4-FFF2-40B4-BE49-F238E27FC236}">
                  <a16:creationId xmlns:a16="http://schemas.microsoft.com/office/drawing/2014/main" id="{CFA6744A-10B4-8FE9-C5B7-66EECC1ECB26}"/>
                </a:ext>
              </a:extLst>
            </p:cNvPr>
            <p:cNvCxnSpPr>
              <a:cxnSpLocks/>
            </p:cNvCxnSpPr>
            <p:nvPr/>
          </p:nvCxnSpPr>
          <p:spPr>
            <a:xfrm>
              <a:off x="3170434" y="1794298"/>
              <a:ext cx="0" cy="22914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Straight Connector 255">
              <a:extLst>
                <a:ext uri="{FF2B5EF4-FFF2-40B4-BE49-F238E27FC236}">
                  <a16:creationId xmlns:a16="http://schemas.microsoft.com/office/drawing/2014/main" id="{606CF524-135C-5470-0EE7-F589A7E5B1B8}"/>
                </a:ext>
              </a:extLst>
            </p:cNvPr>
            <p:cNvCxnSpPr>
              <a:cxnSpLocks/>
            </p:cNvCxnSpPr>
            <p:nvPr/>
          </p:nvCxnSpPr>
          <p:spPr>
            <a:xfrm>
              <a:off x="3263043" y="1728578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>
              <a:extLst>
                <a:ext uri="{FF2B5EF4-FFF2-40B4-BE49-F238E27FC236}">
                  <a16:creationId xmlns:a16="http://schemas.microsoft.com/office/drawing/2014/main" id="{A8560175-7EFD-F95E-0647-3B45B3A9873E}"/>
                </a:ext>
              </a:extLst>
            </p:cNvPr>
            <p:cNvCxnSpPr>
              <a:cxnSpLocks/>
            </p:cNvCxnSpPr>
            <p:nvPr/>
          </p:nvCxnSpPr>
          <p:spPr>
            <a:xfrm>
              <a:off x="3355652" y="1770329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>
              <a:extLst>
                <a:ext uri="{FF2B5EF4-FFF2-40B4-BE49-F238E27FC236}">
                  <a16:creationId xmlns:a16="http://schemas.microsoft.com/office/drawing/2014/main" id="{DB902D56-7F18-E49C-7EB5-34B020E6A80C}"/>
                </a:ext>
              </a:extLst>
            </p:cNvPr>
            <p:cNvCxnSpPr>
              <a:cxnSpLocks/>
            </p:cNvCxnSpPr>
            <p:nvPr/>
          </p:nvCxnSpPr>
          <p:spPr>
            <a:xfrm>
              <a:off x="3448261" y="1728841"/>
              <a:ext cx="0" cy="360061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>
              <a:extLst>
                <a:ext uri="{FF2B5EF4-FFF2-40B4-BE49-F238E27FC236}">
                  <a16:creationId xmlns:a16="http://schemas.microsoft.com/office/drawing/2014/main" id="{DEB4DC1F-9918-6979-3125-2C555B0423E2}"/>
                </a:ext>
              </a:extLst>
            </p:cNvPr>
            <p:cNvCxnSpPr>
              <a:cxnSpLocks/>
            </p:cNvCxnSpPr>
            <p:nvPr/>
          </p:nvCxnSpPr>
          <p:spPr>
            <a:xfrm>
              <a:off x="3540870" y="1790944"/>
              <a:ext cx="0" cy="23585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>
              <a:extLst>
                <a:ext uri="{FF2B5EF4-FFF2-40B4-BE49-F238E27FC236}">
                  <a16:creationId xmlns:a16="http://schemas.microsoft.com/office/drawing/2014/main" id="{B79D65C9-1C2A-73CF-2D14-8482ACC34D02}"/>
                </a:ext>
              </a:extLst>
            </p:cNvPr>
            <p:cNvCxnSpPr>
              <a:cxnSpLocks/>
            </p:cNvCxnSpPr>
            <p:nvPr/>
          </p:nvCxnSpPr>
          <p:spPr>
            <a:xfrm>
              <a:off x="3633479" y="1831201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>
              <a:extLst>
                <a:ext uri="{FF2B5EF4-FFF2-40B4-BE49-F238E27FC236}">
                  <a16:creationId xmlns:a16="http://schemas.microsoft.com/office/drawing/2014/main" id="{03B9DE88-4714-B5D9-94E8-E16098C13799}"/>
                </a:ext>
              </a:extLst>
            </p:cNvPr>
            <p:cNvCxnSpPr>
              <a:cxnSpLocks/>
            </p:cNvCxnSpPr>
            <p:nvPr/>
          </p:nvCxnSpPr>
          <p:spPr>
            <a:xfrm>
              <a:off x="3077825" y="1846560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>
              <a:extLst>
                <a:ext uri="{FF2B5EF4-FFF2-40B4-BE49-F238E27FC236}">
                  <a16:creationId xmlns:a16="http://schemas.microsoft.com/office/drawing/2014/main" id="{5D9A24C0-A9AF-4BE7-C422-5CD05A46F21A}"/>
                </a:ext>
              </a:extLst>
            </p:cNvPr>
            <p:cNvCxnSpPr>
              <a:cxnSpLocks/>
            </p:cNvCxnSpPr>
            <p:nvPr/>
          </p:nvCxnSpPr>
          <p:spPr>
            <a:xfrm>
              <a:off x="2892607" y="1770329"/>
              <a:ext cx="0" cy="28952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>
              <a:extLst>
                <a:ext uri="{FF2B5EF4-FFF2-40B4-BE49-F238E27FC236}">
                  <a16:creationId xmlns:a16="http://schemas.microsoft.com/office/drawing/2014/main" id="{68E871BB-F481-CE7C-555F-C502DE932064}"/>
                </a:ext>
              </a:extLst>
            </p:cNvPr>
            <p:cNvCxnSpPr>
              <a:cxnSpLocks/>
            </p:cNvCxnSpPr>
            <p:nvPr/>
          </p:nvCxnSpPr>
          <p:spPr>
            <a:xfrm>
              <a:off x="2985216" y="1804409"/>
              <a:ext cx="0" cy="23585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Straight Connector 268">
              <a:extLst>
                <a:ext uri="{FF2B5EF4-FFF2-40B4-BE49-F238E27FC236}">
                  <a16:creationId xmlns:a16="http://schemas.microsoft.com/office/drawing/2014/main" id="{C51FD51F-B382-8A5B-7ED5-20272FD5BC08}"/>
                </a:ext>
              </a:extLst>
            </p:cNvPr>
            <p:cNvCxnSpPr>
              <a:cxnSpLocks/>
            </p:cNvCxnSpPr>
            <p:nvPr/>
          </p:nvCxnSpPr>
          <p:spPr>
            <a:xfrm>
              <a:off x="2799998" y="1844667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2" name="Group 271">
            <a:extLst>
              <a:ext uri="{FF2B5EF4-FFF2-40B4-BE49-F238E27FC236}">
                <a16:creationId xmlns:a16="http://schemas.microsoft.com/office/drawing/2014/main" id="{124096BC-2312-7025-CC84-0DEE0265ED21}"/>
              </a:ext>
            </a:extLst>
          </p:cNvPr>
          <p:cNvGrpSpPr/>
          <p:nvPr/>
        </p:nvGrpSpPr>
        <p:grpSpPr>
          <a:xfrm rot="1608426">
            <a:off x="3124215" y="3355077"/>
            <a:ext cx="833481" cy="360587"/>
            <a:chOff x="2799998" y="1728578"/>
            <a:chExt cx="833481" cy="360587"/>
          </a:xfrm>
        </p:grpSpPr>
        <p:cxnSp>
          <p:nvCxnSpPr>
            <p:cNvPr id="273" name="Straight Connector 272">
              <a:extLst>
                <a:ext uri="{FF2B5EF4-FFF2-40B4-BE49-F238E27FC236}">
                  <a16:creationId xmlns:a16="http://schemas.microsoft.com/office/drawing/2014/main" id="{2F4A4ED6-61E0-497C-20D2-48F1CEDD315B}"/>
                </a:ext>
              </a:extLst>
            </p:cNvPr>
            <p:cNvCxnSpPr>
              <a:cxnSpLocks/>
            </p:cNvCxnSpPr>
            <p:nvPr/>
          </p:nvCxnSpPr>
          <p:spPr>
            <a:xfrm>
              <a:off x="3170434" y="1794298"/>
              <a:ext cx="0" cy="22914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Straight Connector 273">
              <a:extLst>
                <a:ext uri="{FF2B5EF4-FFF2-40B4-BE49-F238E27FC236}">
                  <a16:creationId xmlns:a16="http://schemas.microsoft.com/office/drawing/2014/main" id="{F9C7D543-3D09-18A8-5115-193B5FD86356}"/>
                </a:ext>
              </a:extLst>
            </p:cNvPr>
            <p:cNvCxnSpPr>
              <a:cxnSpLocks/>
            </p:cNvCxnSpPr>
            <p:nvPr/>
          </p:nvCxnSpPr>
          <p:spPr>
            <a:xfrm>
              <a:off x="3263043" y="1728578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Straight Connector 274">
              <a:extLst>
                <a:ext uri="{FF2B5EF4-FFF2-40B4-BE49-F238E27FC236}">
                  <a16:creationId xmlns:a16="http://schemas.microsoft.com/office/drawing/2014/main" id="{7D6C2A4A-62E8-9E0C-90EB-250B8748A5B0}"/>
                </a:ext>
              </a:extLst>
            </p:cNvPr>
            <p:cNvCxnSpPr>
              <a:cxnSpLocks/>
            </p:cNvCxnSpPr>
            <p:nvPr/>
          </p:nvCxnSpPr>
          <p:spPr>
            <a:xfrm>
              <a:off x="3355652" y="1770329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Straight Connector 275">
              <a:extLst>
                <a:ext uri="{FF2B5EF4-FFF2-40B4-BE49-F238E27FC236}">
                  <a16:creationId xmlns:a16="http://schemas.microsoft.com/office/drawing/2014/main" id="{1066A8CC-61AE-0F2D-EB7D-C96B06613251}"/>
                </a:ext>
              </a:extLst>
            </p:cNvPr>
            <p:cNvCxnSpPr>
              <a:cxnSpLocks/>
            </p:cNvCxnSpPr>
            <p:nvPr/>
          </p:nvCxnSpPr>
          <p:spPr>
            <a:xfrm>
              <a:off x="3448261" y="1728841"/>
              <a:ext cx="0" cy="360061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Straight Connector 276">
              <a:extLst>
                <a:ext uri="{FF2B5EF4-FFF2-40B4-BE49-F238E27FC236}">
                  <a16:creationId xmlns:a16="http://schemas.microsoft.com/office/drawing/2014/main" id="{5D9CD585-4940-1721-6D0B-10032E82106F}"/>
                </a:ext>
              </a:extLst>
            </p:cNvPr>
            <p:cNvCxnSpPr>
              <a:cxnSpLocks/>
            </p:cNvCxnSpPr>
            <p:nvPr/>
          </p:nvCxnSpPr>
          <p:spPr>
            <a:xfrm>
              <a:off x="3540870" y="1790944"/>
              <a:ext cx="0" cy="23585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>
              <a:extLst>
                <a:ext uri="{FF2B5EF4-FFF2-40B4-BE49-F238E27FC236}">
                  <a16:creationId xmlns:a16="http://schemas.microsoft.com/office/drawing/2014/main" id="{BC5688DC-6DBC-920B-865A-0B45964A20D1}"/>
                </a:ext>
              </a:extLst>
            </p:cNvPr>
            <p:cNvCxnSpPr>
              <a:cxnSpLocks/>
            </p:cNvCxnSpPr>
            <p:nvPr/>
          </p:nvCxnSpPr>
          <p:spPr>
            <a:xfrm>
              <a:off x="3633479" y="1831201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Straight Connector 278">
              <a:extLst>
                <a:ext uri="{FF2B5EF4-FFF2-40B4-BE49-F238E27FC236}">
                  <a16:creationId xmlns:a16="http://schemas.microsoft.com/office/drawing/2014/main" id="{96661E4A-66BB-0A8E-7F3D-DF43766AB52F}"/>
                </a:ext>
              </a:extLst>
            </p:cNvPr>
            <p:cNvCxnSpPr>
              <a:cxnSpLocks/>
            </p:cNvCxnSpPr>
            <p:nvPr/>
          </p:nvCxnSpPr>
          <p:spPr>
            <a:xfrm>
              <a:off x="3077825" y="1846560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Straight Connector 279">
              <a:extLst>
                <a:ext uri="{FF2B5EF4-FFF2-40B4-BE49-F238E27FC236}">
                  <a16:creationId xmlns:a16="http://schemas.microsoft.com/office/drawing/2014/main" id="{F6B07DD2-64DB-B922-ED20-5D15AACBFFDC}"/>
                </a:ext>
              </a:extLst>
            </p:cNvPr>
            <p:cNvCxnSpPr>
              <a:cxnSpLocks/>
            </p:cNvCxnSpPr>
            <p:nvPr/>
          </p:nvCxnSpPr>
          <p:spPr>
            <a:xfrm>
              <a:off x="2892607" y="1770329"/>
              <a:ext cx="0" cy="28952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Straight Connector 280">
              <a:extLst>
                <a:ext uri="{FF2B5EF4-FFF2-40B4-BE49-F238E27FC236}">
                  <a16:creationId xmlns:a16="http://schemas.microsoft.com/office/drawing/2014/main" id="{91F7F701-1A3E-A78D-54D5-066DDF978E1E}"/>
                </a:ext>
              </a:extLst>
            </p:cNvPr>
            <p:cNvCxnSpPr>
              <a:cxnSpLocks/>
            </p:cNvCxnSpPr>
            <p:nvPr/>
          </p:nvCxnSpPr>
          <p:spPr>
            <a:xfrm>
              <a:off x="2985216" y="1804409"/>
              <a:ext cx="0" cy="23585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Straight Connector 281">
              <a:extLst>
                <a:ext uri="{FF2B5EF4-FFF2-40B4-BE49-F238E27FC236}">
                  <a16:creationId xmlns:a16="http://schemas.microsoft.com/office/drawing/2014/main" id="{E5A6DB9D-F525-7CA1-DAE0-088CC2CA862A}"/>
                </a:ext>
              </a:extLst>
            </p:cNvPr>
            <p:cNvCxnSpPr>
              <a:cxnSpLocks/>
            </p:cNvCxnSpPr>
            <p:nvPr/>
          </p:nvCxnSpPr>
          <p:spPr>
            <a:xfrm>
              <a:off x="2799998" y="1844667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3" name="Group 282">
            <a:extLst>
              <a:ext uri="{FF2B5EF4-FFF2-40B4-BE49-F238E27FC236}">
                <a16:creationId xmlns:a16="http://schemas.microsoft.com/office/drawing/2014/main" id="{DB055F43-1E91-544F-E9F2-C64294932FC5}"/>
              </a:ext>
            </a:extLst>
          </p:cNvPr>
          <p:cNvGrpSpPr/>
          <p:nvPr/>
        </p:nvGrpSpPr>
        <p:grpSpPr>
          <a:xfrm rot="20760466">
            <a:off x="4345700" y="4916438"/>
            <a:ext cx="370438" cy="360587"/>
            <a:chOff x="3726088" y="1728578"/>
            <a:chExt cx="370438" cy="360587"/>
          </a:xfrm>
        </p:grpSpPr>
        <p:cxnSp>
          <p:nvCxnSpPr>
            <p:cNvPr id="284" name="Straight Connector 283">
              <a:extLst>
                <a:ext uri="{FF2B5EF4-FFF2-40B4-BE49-F238E27FC236}">
                  <a16:creationId xmlns:a16="http://schemas.microsoft.com/office/drawing/2014/main" id="{84FA2789-F2BF-4C63-C58A-89FF73E31FC4}"/>
                </a:ext>
              </a:extLst>
            </p:cNvPr>
            <p:cNvCxnSpPr>
              <a:cxnSpLocks/>
            </p:cNvCxnSpPr>
            <p:nvPr/>
          </p:nvCxnSpPr>
          <p:spPr>
            <a:xfrm>
              <a:off x="3726088" y="1803393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Straight Connector 284">
              <a:extLst>
                <a:ext uri="{FF2B5EF4-FFF2-40B4-BE49-F238E27FC236}">
                  <a16:creationId xmlns:a16="http://schemas.microsoft.com/office/drawing/2014/main" id="{CFDD37EE-5441-C545-4954-60134A3DB6E4}"/>
                </a:ext>
              </a:extLst>
            </p:cNvPr>
            <p:cNvCxnSpPr>
              <a:cxnSpLocks/>
            </p:cNvCxnSpPr>
            <p:nvPr/>
          </p:nvCxnSpPr>
          <p:spPr>
            <a:xfrm>
              <a:off x="3818697" y="1770329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Straight Connector 285">
              <a:extLst>
                <a:ext uri="{FF2B5EF4-FFF2-40B4-BE49-F238E27FC236}">
                  <a16:creationId xmlns:a16="http://schemas.microsoft.com/office/drawing/2014/main" id="{A0EE931D-E7A6-EF47-4865-7FDFB61825C3}"/>
                </a:ext>
              </a:extLst>
            </p:cNvPr>
            <p:cNvCxnSpPr>
              <a:cxnSpLocks/>
            </p:cNvCxnSpPr>
            <p:nvPr/>
          </p:nvCxnSpPr>
          <p:spPr>
            <a:xfrm>
              <a:off x="3911306" y="1728578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Straight Connector 286">
              <a:extLst>
                <a:ext uri="{FF2B5EF4-FFF2-40B4-BE49-F238E27FC236}">
                  <a16:creationId xmlns:a16="http://schemas.microsoft.com/office/drawing/2014/main" id="{4F80C1D0-DE5C-EE5C-9121-85E7E10A6225}"/>
                </a:ext>
              </a:extLst>
            </p:cNvPr>
            <p:cNvCxnSpPr>
              <a:cxnSpLocks/>
            </p:cNvCxnSpPr>
            <p:nvPr/>
          </p:nvCxnSpPr>
          <p:spPr>
            <a:xfrm>
              <a:off x="4003915" y="1790944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Straight Connector 287">
              <a:extLst>
                <a:ext uri="{FF2B5EF4-FFF2-40B4-BE49-F238E27FC236}">
                  <a16:creationId xmlns:a16="http://schemas.microsoft.com/office/drawing/2014/main" id="{460CE907-0A17-FF5D-FC43-B62467E0CF18}"/>
                </a:ext>
              </a:extLst>
            </p:cNvPr>
            <p:cNvCxnSpPr>
              <a:cxnSpLocks/>
            </p:cNvCxnSpPr>
            <p:nvPr/>
          </p:nvCxnSpPr>
          <p:spPr>
            <a:xfrm>
              <a:off x="4096526" y="1819084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9" name="Group 288">
            <a:extLst>
              <a:ext uri="{FF2B5EF4-FFF2-40B4-BE49-F238E27FC236}">
                <a16:creationId xmlns:a16="http://schemas.microsoft.com/office/drawing/2014/main" id="{B2B3A5C3-A4C1-5884-80FE-D5EFD81C2D88}"/>
              </a:ext>
            </a:extLst>
          </p:cNvPr>
          <p:cNvGrpSpPr/>
          <p:nvPr/>
        </p:nvGrpSpPr>
        <p:grpSpPr>
          <a:xfrm rot="5400000">
            <a:off x="3955398" y="4415967"/>
            <a:ext cx="370438" cy="360587"/>
            <a:chOff x="3726088" y="1728578"/>
            <a:chExt cx="370438" cy="360587"/>
          </a:xfrm>
        </p:grpSpPr>
        <p:cxnSp>
          <p:nvCxnSpPr>
            <p:cNvPr id="290" name="Straight Connector 289">
              <a:extLst>
                <a:ext uri="{FF2B5EF4-FFF2-40B4-BE49-F238E27FC236}">
                  <a16:creationId xmlns:a16="http://schemas.microsoft.com/office/drawing/2014/main" id="{006163AE-F949-85DC-872D-FD9430516DF6}"/>
                </a:ext>
              </a:extLst>
            </p:cNvPr>
            <p:cNvCxnSpPr>
              <a:cxnSpLocks/>
            </p:cNvCxnSpPr>
            <p:nvPr/>
          </p:nvCxnSpPr>
          <p:spPr>
            <a:xfrm>
              <a:off x="3726088" y="1803393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Straight Connector 290">
              <a:extLst>
                <a:ext uri="{FF2B5EF4-FFF2-40B4-BE49-F238E27FC236}">
                  <a16:creationId xmlns:a16="http://schemas.microsoft.com/office/drawing/2014/main" id="{D6FBF262-A4DE-E6BE-AB4D-2C6D84FC74EE}"/>
                </a:ext>
              </a:extLst>
            </p:cNvPr>
            <p:cNvCxnSpPr>
              <a:cxnSpLocks/>
            </p:cNvCxnSpPr>
            <p:nvPr/>
          </p:nvCxnSpPr>
          <p:spPr>
            <a:xfrm>
              <a:off x="3818697" y="1770329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>
              <a:extLst>
                <a:ext uri="{FF2B5EF4-FFF2-40B4-BE49-F238E27FC236}">
                  <a16:creationId xmlns:a16="http://schemas.microsoft.com/office/drawing/2014/main" id="{401C5CE0-0733-C3A9-8B73-092B51A514E9}"/>
                </a:ext>
              </a:extLst>
            </p:cNvPr>
            <p:cNvCxnSpPr>
              <a:cxnSpLocks/>
            </p:cNvCxnSpPr>
            <p:nvPr/>
          </p:nvCxnSpPr>
          <p:spPr>
            <a:xfrm>
              <a:off x="3911306" y="1728578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Straight Connector 292">
              <a:extLst>
                <a:ext uri="{FF2B5EF4-FFF2-40B4-BE49-F238E27FC236}">
                  <a16:creationId xmlns:a16="http://schemas.microsoft.com/office/drawing/2014/main" id="{163D8DA6-70AF-E027-0128-A283AD69D3B4}"/>
                </a:ext>
              </a:extLst>
            </p:cNvPr>
            <p:cNvCxnSpPr>
              <a:cxnSpLocks/>
            </p:cNvCxnSpPr>
            <p:nvPr/>
          </p:nvCxnSpPr>
          <p:spPr>
            <a:xfrm>
              <a:off x="4003915" y="1790944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>
              <a:extLst>
                <a:ext uri="{FF2B5EF4-FFF2-40B4-BE49-F238E27FC236}">
                  <a16:creationId xmlns:a16="http://schemas.microsoft.com/office/drawing/2014/main" id="{648A2105-943D-77CB-4D37-50084AF41D15}"/>
                </a:ext>
              </a:extLst>
            </p:cNvPr>
            <p:cNvCxnSpPr>
              <a:cxnSpLocks/>
            </p:cNvCxnSpPr>
            <p:nvPr/>
          </p:nvCxnSpPr>
          <p:spPr>
            <a:xfrm>
              <a:off x="4096526" y="1819084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BF3873F5-B658-2E9A-041D-2F052CBFED1E}"/>
              </a:ext>
            </a:extLst>
          </p:cNvPr>
          <p:cNvGrpSpPr/>
          <p:nvPr/>
        </p:nvGrpSpPr>
        <p:grpSpPr>
          <a:xfrm rot="18646303">
            <a:off x="5664589" y="2807120"/>
            <a:ext cx="1642449" cy="360587"/>
            <a:chOff x="3867527" y="1891388"/>
            <a:chExt cx="1642449" cy="360587"/>
          </a:xfrm>
        </p:grpSpPr>
        <p:cxnSp>
          <p:nvCxnSpPr>
            <p:cNvPr id="307" name="Straight Connector 306">
              <a:extLst>
                <a:ext uri="{FF2B5EF4-FFF2-40B4-BE49-F238E27FC236}">
                  <a16:creationId xmlns:a16="http://schemas.microsoft.com/office/drawing/2014/main" id="{FAFF164C-8FD3-9E3A-59E4-5A8535B2A8F8}"/>
                </a:ext>
              </a:extLst>
            </p:cNvPr>
            <p:cNvCxnSpPr>
              <a:cxnSpLocks/>
            </p:cNvCxnSpPr>
            <p:nvPr/>
          </p:nvCxnSpPr>
          <p:spPr>
            <a:xfrm>
              <a:off x="4237963" y="1957108"/>
              <a:ext cx="0" cy="22914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Straight Connector 307">
              <a:extLst>
                <a:ext uri="{FF2B5EF4-FFF2-40B4-BE49-F238E27FC236}">
                  <a16:creationId xmlns:a16="http://schemas.microsoft.com/office/drawing/2014/main" id="{CBBEC139-0DC8-3E1D-1E41-579DF3379D89}"/>
                </a:ext>
              </a:extLst>
            </p:cNvPr>
            <p:cNvCxnSpPr>
              <a:cxnSpLocks/>
            </p:cNvCxnSpPr>
            <p:nvPr/>
          </p:nvCxnSpPr>
          <p:spPr>
            <a:xfrm>
              <a:off x="4330572" y="1891388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Straight Connector 308">
              <a:extLst>
                <a:ext uri="{FF2B5EF4-FFF2-40B4-BE49-F238E27FC236}">
                  <a16:creationId xmlns:a16="http://schemas.microsoft.com/office/drawing/2014/main" id="{F711F57B-814A-C60E-6761-3769C4B8E4B9}"/>
                </a:ext>
              </a:extLst>
            </p:cNvPr>
            <p:cNvCxnSpPr>
              <a:cxnSpLocks/>
            </p:cNvCxnSpPr>
            <p:nvPr/>
          </p:nvCxnSpPr>
          <p:spPr>
            <a:xfrm>
              <a:off x="4423181" y="1933139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Straight Connector 309">
              <a:extLst>
                <a:ext uri="{FF2B5EF4-FFF2-40B4-BE49-F238E27FC236}">
                  <a16:creationId xmlns:a16="http://schemas.microsoft.com/office/drawing/2014/main" id="{C1A7BE76-87BF-CC8E-A72C-727DFA781EF9}"/>
                </a:ext>
              </a:extLst>
            </p:cNvPr>
            <p:cNvCxnSpPr>
              <a:cxnSpLocks/>
            </p:cNvCxnSpPr>
            <p:nvPr/>
          </p:nvCxnSpPr>
          <p:spPr>
            <a:xfrm>
              <a:off x="4515790" y="1891651"/>
              <a:ext cx="0" cy="360061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Straight Connector 310">
              <a:extLst>
                <a:ext uri="{FF2B5EF4-FFF2-40B4-BE49-F238E27FC236}">
                  <a16:creationId xmlns:a16="http://schemas.microsoft.com/office/drawing/2014/main" id="{4094F813-234F-43E8-5E8A-A7BC8F637D58}"/>
                </a:ext>
              </a:extLst>
            </p:cNvPr>
            <p:cNvCxnSpPr>
              <a:cxnSpLocks/>
            </p:cNvCxnSpPr>
            <p:nvPr/>
          </p:nvCxnSpPr>
          <p:spPr>
            <a:xfrm>
              <a:off x="4608399" y="1953754"/>
              <a:ext cx="0" cy="23585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Straight Connector 311">
              <a:extLst>
                <a:ext uri="{FF2B5EF4-FFF2-40B4-BE49-F238E27FC236}">
                  <a16:creationId xmlns:a16="http://schemas.microsoft.com/office/drawing/2014/main" id="{83D59F7A-646C-4C84-A87D-96C701BDF0C5}"/>
                </a:ext>
              </a:extLst>
            </p:cNvPr>
            <p:cNvCxnSpPr>
              <a:cxnSpLocks/>
            </p:cNvCxnSpPr>
            <p:nvPr/>
          </p:nvCxnSpPr>
          <p:spPr>
            <a:xfrm>
              <a:off x="4701008" y="1994011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Straight Connector 312">
              <a:extLst>
                <a:ext uri="{FF2B5EF4-FFF2-40B4-BE49-F238E27FC236}">
                  <a16:creationId xmlns:a16="http://schemas.microsoft.com/office/drawing/2014/main" id="{61FC0A03-60FA-6A74-9DAC-6D4A9F4FBAB5}"/>
                </a:ext>
              </a:extLst>
            </p:cNvPr>
            <p:cNvCxnSpPr>
              <a:cxnSpLocks/>
            </p:cNvCxnSpPr>
            <p:nvPr/>
          </p:nvCxnSpPr>
          <p:spPr>
            <a:xfrm>
              <a:off x="4793617" y="1966203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Straight Connector 313">
              <a:extLst>
                <a:ext uri="{FF2B5EF4-FFF2-40B4-BE49-F238E27FC236}">
                  <a16:creationId xmlns:a16="http://schemas.microsoft.com/office/drawing/2014/main" id="{64B028C7-D060-D603-B489-0F4DB90B9774}"/>
                </a:ext>
              </a:extLst>
            </p:cNvPr>
            <p:cNvCxnSpPr>
              <a:cxnSpLocks/>
            </p:cNvCxnSpPr>
            <p:nvPr/>
          </p:nvCxnSpPr>
          <p:spPr>
            <a:xfrm>
              <a:off x="4886226" y="1933139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Straight Connector 314">
              <a:extLst>
                <a:ext uri="{FF2B5EF4-FFF2-40B4-BE49-F238E27FC236}">
                  <a16:creationId xmlns:a16="http://schemas.microsoft.com/office/drawing/2014/main" id="{2AA613A5-D0EB-4213-86ED-EA23C6E5B3ED}"/>
                </a:ext>
              </a:extLst>
            </p:cNvPr>
            <p:cNvCxnSpPr>
              <a:cxnSpLocks/>
            </p:cNvCxnSpPr>
            <p:nvPr/>
          </p:nvCxnSpPr>
          <p:spPr>
            <a:xfrm>
              <a:off x="4978835" y="1891388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Straight Connector 315">
              <a:extLst>
                <a:ext uri="{FF2B5EF4-FFF2-40B4-BE49-F238E27FC236}">
                  <a16:creationId xmlns:a16="http://schemas.microsoft.com/office/drawing/2014/main" id="{D2ABBD2C-7A25-0D7F-AC73-9C9389DFF1D5}"/>
                </a:ext>
              </a:extLst>
            </p:cNvPr>
            <p:cNvCxnSpPr>
              <a:cxnSpLocks/>
            </p:cNvCxnSpPr>
            <p:nvPr/>
          </p:nvCxnSpPr>
          <p:spPr>
            <a:xfrm>
              <a:off x="5071444" y="1966203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Straight Connector 316">
              <a:extLst>
                <a:ext uri="{FF2B5EF4-FFF2-40B4-BE49-F238E27FC236}">
                  <a16:creationId xmlns:a16="http://schemas.microsoft.com/office/drawing/2014/main" id="{9A08B1F5-97D6-3B51-FB50-E6EF545CBA4E}"/>
                </a:ext>
              </a:extLst>
            </p:cNvPr>
            <p:cNvCxnSpPr>
              <a:cxnSpLocks/>
            </p:cNvCxnSpPr>
            <p:nvPr/>
          </p:nvCxnSpPr>
          <p:spPr>
            <a:xfrm>
              <a:off x="5164055" y="1994011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Straight Connector 317">
              <a:extLst>
                <a:ext uri="{FF2B5EF4-FFF2-40B4-BE49-F238E27FC236}">
                  <a16:creationId xmlns:a16="http://schemas.microsoft.com/office/drawing/2014/main" id="{44A6002C-3130-A930-57B5-1C7626F85E9F}"/>
                </a:ext>
              </a:extLst>
            </p:cNvPr>
            <p:cNvCxnSpPr>
              <a:cxnSpLocks/>
            </p:cNvCxnSpPr>
            <p:nvPr/>
          </p:nvCxnSpPr>
          <p:spPr>
            <a:xfrm>
              <a:off x="4145354" y="1994011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Straight Connector 318">
              <a:extLst>
                <a:ext uri="{FF2B5EF4-FFF2-40B4-BE49-F238E27FC236}">
                  <a16:creationId xmlns:a16="http://schemas.microsoft.com/office/drawing/2014/main" id="{405932F7-0876-C229-572D-3E1B774F9E53}"/>
                </a:ext>
              </a:extLst>
            </p:cNvPr>
            <p:cNvCxnSpPr>
              <a:cxnSpLocks/>
            </p:cNvCxnSpPr>
            <p:nvPr/>
          </p:nvCxnSpPr>
          <p:spPr>
            <a:xfrm>
              <a:off x="3960136" y="1926919"/>
              <a:ext cx="0" cy="28952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Straight Connector 319">
              <a:extLst>
                <a:ext uri="{FF2B5EF4-FFF2-40B4-BE49-F238E27FC236}">
                  <a16:creationId xmlns:a16="http://schemas.microsoft.com/office/drawing/2014/main" id="{79583636-8709-6781-F3AA-A05105ADF8F7}"/>
                </a:ext>
              </a:extLst>
            </p:cNvPr>
            <p:cNvCxnSpPr>
              <a:cxnSpLocks/>
            </p:cNvCxnSpPr>
            <p:nvPr/>
          </p:nvCxnSpPr>
          <p:spPr>
            <a:xfrm>
              <a:off x="4052745" y="1953754"/>
              <a:ext cx="0" cy="23585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Straight Connector 320">
              <a:extLst>
                <a:ext uri="{FF2B5EF4-FFF2-40B4-BE49-F238E27FC236}">
                  <a16:creationId xmlns:a16="http://schemas.microsoft.com/office/drawing/2014/main" id="{25A8B7C8-00DD-10AF-CA9D-3136EF750CC7}"/>
                </a:ext>
              </a:extLst>
            </p:cNvPr>
            <p:cNvCxnSpPr>
              <a:cxnSpLocks/>
            </p:cNvCxnSpPr>
            <p:nvPr/>
          </p:nvCxnSpPr>
          <p:spPr>
            <a:xfrm>
              <a:off x="3867527" y="1994011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Straight Connector 322">
              <a:extLst>
                <a:ext uri="{FF2B5EF4-FFF2-40B4-BE49-F238E27FC236}">
                  <a16:creationId xmlns:a16="http://schemas.microsoft.com/office/drawing/2014/main" id="{5EF6A687-165F-EA3E-0A6E-E4E01DE610D6}"/>
                </a:ext>
              </a:extLst>
            </p:cNvPr>
            <p:cNvCxnSpPr>
              <a:cxnSpLocks/>
            </p:cNvCxnSpPr>
            <p:nvPr/>
          </p:nvCxnSpPr>
          <p:spPr>
            <a:xfrm>
              <a:off x="5509976" y="1957108"/>
              <a:ext cx="0" cy="22914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Straight Connector 333">
              <a:extLst>
                <a:ext uri="{FF2B5EF4-FFF2-40B4-BE49-F238E27FC236}">
                  <a16:creationId xmlns:a16="http://schemas.microsoft.com/office/drawing/2014/main" id="{0F0B2896-E732-BF3A-C536-798F4ABE4139}"/>
                </a:ext>
              </a:extLst>
            </p:cNvPr>
            <p:cNvCxnSpPr>
              <a:cxnSpLocks/>
            </p:cNvCxnSpPr>
            <p:nvPr/>
          </p:nvCxnSpPr>
          <p:spPr>
            <a:xfrm>
              <a:off x="5417367" y="1994011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Straight Connector 334">
              <a:extLst>
                <a:ext uri="{FF2B5EF4-FFF2-40B4-BE49-F238E27FC236}">
                  <a16:creationId xmlns:a16="http://schemas.microsoft.com/office/drawing/2014/main" id="{85D29571-185E-AE18-6E11-053413870032}"/>
                </a:ext>
              </a:extLst>
            </p:cNvPr>
            <p:cNvCxnSpPr>
              <a:cxnSpLocks/>
            </p:cNvCxnSpPr>
            <p:nvPr/>
          </p:nvCxnSpPr>
          <p:spPr>
            <a:xfrm>
              <a:off x="5232149" y="1926919"/>
              <a:ext cx="0" cy="28952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Straight Connector 335">
              <a:extLst>
                <a:ext uri="{FF2B5EF4-FFF2-40B4-BE49-F238E27FC236}">
                  <a16:creationId xmlns:a16="http://schemas.microsoft.com/office/drawing/2014/main" id="{F9BF5901-F4B6-6B88-F070-DFDD40098542}"/>
                </a:ext>
              </a:extLst>
            </p:cNvPr>
            <p:cNvCxnSpPr>
              <a:cxnSpLocks/>
            </p:cNvCxnSpPr>
            <p:nvPr/>
          </p:nvCxnSpPr>
          <p:spPr>
            <a:xfrm>
              <a:off x="5324758" y="1953754"/>
              <a:ext cx="0" cy="23585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33782140"/>
      </p:ext>
    </p:extLst>
  </p:cSld>
  <p:clrMapOvr>
    <a:masterClrMapping/>
  </p:clrMapOvr>
</p:sld>
</file>

<file path=ppt/theme/theme1.xml><?xml version="1.0" encoding="utf-8"?>
<a:theme xmlns:a="http://schemas.openxmlformats.org/drawingml/2006/main" name="FRNA_Feb2022">
  <a:themeElements>
    <a:clrScheme name="Custom 2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54570"/>
      </a:accent1>
      <a:accent2>
        <a:srgbClr val="E04824"/>
      </a:accent2>
      <a:accent3>
        <a:srgbClr val="D5D5D3"/>
      </a:accent3>
      <a:accent4>
        <a:srgbClr val="FCB319"/>
      </a:accent4>
      <a:accent5>
        <a:srgbClr val="4C8AB8"/>
      </a:accent5>
      <a:accent6>
        <a:srgbClr val="70AD47"/>
      </a:accent6>
      <a:hlink>
        <a:srgbClr val="0563C1"/>
      </a:hlink>
      <a:folHlink>
        <a:srgbClr val="93B8D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NA_Feb2022" id="{CCD38519-80A9-4837-8B9C-73CC168A597E}" vid="{5E5F926D-E122-492B-928F-B9127865D82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275F91DBBBFCD429600A121443F9749" ma:contentTypeVersion="7" ma:contentTypeDescription="Create a new document." ma:contentTypeScope="" ma:versionID="d2bccd82c4054715c98a377a70eab518">
  <xsd:schema xmlns:xsd="http://www.w3.org/2001/XMLSchema" xmlns:xs="http://www.w3.org/2001/XMLSchema" xmlns:p="http://schemas.microsoft.com/office/2006/metadata/properties" xmlns:ns2="d956ee44-60d0-4bdd-85c9-48bbf512e979" xmlns:ns3="215868aa-db9d-4a70-a9a5-6a9330bcb104" targetNamespace="http://schemas.microsoft.com/office/2006/metadata/properties" ma:root="true" ma:fieldsID="13c7f4d2e8d2ba255df16b83afa52049" ns2:_="" ns3:_="">
    <xsd:import namespace="d956ee44-60d0-4bdd-85c9-48bbf512e979"/>
    <xsd:import namespace="215868aa-db9d-4a70-a9a5-6a9330bcb10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956ee44-60d0-4bdd-85c9-48bbf512e97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5868aa-db9d-4a70-a9a5-6a9330bcb10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15868aa-db9d-4a70-a9a5-6a9330bcb104">
      <UserInfo>
        <DisplayName>Dean Prochaska</DisplayName>
        <AccountId>18</AccountId>
        <AccountType/>
      </UserInfo>
      <UserInfo>
        <DisplayName>Satish Jha</DisplayName>
        <AccountId>34</AccountId>
        <AccountType/>
      </UserInfo>
      <UserInfo>
        <DisplayName>Mark Lipford</DisplayName>
        <AccountId>24</AccountId>
        <AccountType/>
      </UserInfo>
      <UserInfo>
        <DisplayName>Ihab Guirguis</DisplayName>
        <AccountId>16</AccountId>
        <AccountType/>
      </UserInfo>
      <UserInfo>
        <DisplayName>Eshwar Pittampalli</DisplayName>
        <AccountId>15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6E82970-6FB8-4116-A5FE-A24A1EA9A843}">
  <ds:schemaRefs>
    <ds:schemaRef ds:uri="215868aa-db9d-4a70-a9a5-6a9330bcb104"/>
    <ds:schemaRef ds:uri="d956ee44-60d0-4bdd-85c9-48bbf512e97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646337A-8E43-4270-AF19-B5AA4EEA43D6}">
  <ds:schemaRefs>
    <ds:schemaRef ds:uri="http://purl.org/dc/elements/1.1/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d956ee44-60d0-4bdd-85c9-48bbf512e979"/>
    <ds:schemaRef ds:uri="http://schemas.microsoft.com/office/infopath/2007/PartnerControls"/>
    <ds:schemaRef ds:uri="215868aa-db9d-4a70-a9a5-6a9330bcb104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E7BB45EB-F937-4F23-87AB-5EF67C96C65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FRNA_Feb2022</Template>
  <TotalTime>4632</TotalTime>
  <Words>579</Words>
  <Application>Microsoft Office PowerPoint</Application>
  <PresentationFormat>Widescreen</PresentationFormat>
  <Paragraphs>156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Wingdings</vt:lpstr>
      <vt:lpstr>Wingdings 2</vt:lpstr>
      <vt:lpstr>FRNA_Feb2022</vt:lpstr>
      <vt:lpstr>FirstNet Authority  6G for Public Safety</vt:lpstr>
      <vt:lpstr>Outlines</vt:lpstr>
      <vt:lpstr>Outreach Entities for Assessment Areas</vt:lpstr>
      <vt:lpstr>Principles for 6G Technology Development</vt:lpstr>
      <vt:lpstr>Public Safety 6G Requirements</vt:lpstr>
      <vt:lpstr>Public Safety 6G Use Cases</vt:lpstr>
      <vt:lpstr>Public Safety 6G Use Case – Extended Reality (XR)</vt:lpstr>
      <vt:lpstr>Public Safety 6G Use Case – Robots</vt:lpstr>
      <vt:lpstr>Public Safety 6G Use Case – Fire Situation</vt:lpstr>
      <vt:lpstr>Public Safety 6G Use Case – Off-coverage and Partial-Coverage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</dc:title>
  <dc:creator>Ihab.Guirguis@firstnet.gov</dc:creator>
  <cp:lastModifiedBy>Eshwar Pittampalli</cp:lastModifiedBy>
  <cp:revision>18</cp:revision>
  <cp:lastPrinted>2024-09-26T14:36:39Z</cp:lastPrinted>
  <dcterms:created xsi:type="dcterms:W3CDTF">2020-03-12T23:42:42Z</dcterms:created>
  <dcterms:modified xsi:type="dcterms:W3CDTF">2025-02-10T22:01:36Z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0x0101009275F91DBBBFCD429600A121443F9749</vt:lpwstr>
  </property>
  <property fmtid="{D5CDD505-2E9C-101B-9397-08002B2CF9AE}" pid="3" name="_dlc_DocIdItemGuid">
    <vt:lpwstr>38e722b4-1a45-4efc-8ee7-5e8626db9d39</vt:lpwstr>
  </property>
  <property fmtid="{D5CDD505-2E9C-101B-9397-08002B2CF9AE}" pid="4" name="MediaServiceImageTags">
    <vt:lpwstr/>
  </property>
</Properties>
</file>