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  <p:sldMasterId id="2147484162" r:id="rId5"/>
  </p:sldMasterIdLst>
  <p:notesMasterIdLst>
    <p:notesMasterId r:id="rId7"/>
  </p:notesMasterIdLst>
  <p:handoutMasterIdLst>
    <p:handoutMasterId r:id="rId8"/>
  </p:handoutMasterIdLst>
  <p:sldIdLst>
    <p:sldId id="1232" r:id="rId6"/>
  </p:sldIdLst>
  <p:sldSz cx="9144000" cy="5143500" type="screen16x9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Sulta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C000"/>
    <a:srgbClr val="B6BEC8"/>
    <a:srgbClr val="BFBFBF"/>
    <a:srgbClr val="00CC00"/>
    <a:srgbClr val="00B0F0"/>
    <a:srgbClr val="339933"/>
    <a:srgbClr val="63252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3DB50-9377-4E7D-90E1-13FBF744A816}" v="14" dt="2024-03-13T20:32:05.728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3" autoAdjust="0"/>
    <p:restoredTop sz="91922"/>
  </p:normalViewPr>
  <p:slideViewPr>
    <p:cSldViewPr snapToGrid="0">
      <p:cViewPr varScale="1">
        <p:scale>
          <a:sx n="113" d="100"/>
          <a:sy n="113" d="100"/>
        </p:scale>
        <p:origin x="581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Sultan" userId="2b0808dc-3530-4760-ae57-56aa48186e32" providerId="ADAL" clId="{93573A6F-1BB4-4B37-8CD1-AEDAE6EA0E7F}"/>
    <pc:docChg chg="custSel delSld modSld">
      <pc:chgData name="Alain Sultan" userId="2b0808dc-3530-4760-ae57-56aa48186e32" providerId="ADAL" clId="{93573A6F-1BB4-4B37-8CD1-AEDAE6EA0E7F}" dt="2024-03-08T10:58:31.398" v="235" actId="20577"/>
      <pc:docMkLst>
        <pc:docMk/>
      </pc:docMkLst>
      <pc:sldChg chg="del">
        <pc:chgData name="Alain Sultan" userId="2b0808dc-3530-4760-ae57-56aa48186e32" providerId="ADAL" clId="{93573A6F-1BB4-4B37-8CD1-AEDAE6EA0E7F}" dt="2024-03-08T10:27:19.507" v="2" actId="47"/>
        <pc:sldMkLst>
          <pc:docMk/>
          <pc:sldMk cId="1548059273" sldId="306"/>
        </pc:sldMkLst>
      </pc:sldChg>
      <pc:sldChg chg="del">
        <pc:chgData name="Alain Sultan" userId="2b0808dc-3530-4760-ae57-56aa48186e32" providerId="ADAL" clId="{93573A6F-1BB4-4B37-8CD1-AEDAE6EA0E7F}" dt="2024-03-08T10:27:22.588" v="3" actId="47"/>
        <pc:sldMkLst>
          <pc:docMk/>
          <pc:sldMk cId="0" sldId="1105"/>
        </pc:sldMkLst>
      </pc:sldChg>
      <pc:sldChg chg="del">
        <pc:chgData name="Alain Sultan" userId="2b0808dc-3530-4760-ae57-56aa48186e32" providerId="ADAL" clId="{93573A6F-1BB4-4B37-8CD1-AEDAE6EA0E7F}" dt="2024-03-08T10:27:19.507" v="2" actId="47"/>
        <pc:sldMkLst>
          <pc:docMk/>
          <pc:sldMk cId="0" sldId="1163"/>
        </pc:sldMkLst>
      </pc:sldChg>
      <pc:sldChg chg="del">
        <pc:chgData name="Alain Sultan" userId="2b0808dc-3530-4760-ae57-56aa48186e32" providerId="ADAL" clId="{93573A6F-1BB4-4B37-8CD1-AEDAE6EA0E7F}" dt="2024-03-08T10:27:19.507" v="2" actId="47"/>
        <pc:sldMkLst>
          <pc:docMk/>
          <pc:sldMk cId="3476052069" sldId="1222"/>
        </pc:sldMkLst>
      </pc:sldChg>
      <pc:sldChg chg="del">
        <pc:chgData name="Alain Sultan" userId="2b0808dc-3530-4760-ae57-56aa48186e32" providerId="ADAL" clId="{93573A6F-1BB4-4B37-8CD1-AEDAE6EA0E7F}" dt="2024-03-08T10:27:19.507" v="2" actId="47"/>
        <pc:sldMkLst>
          <pc:docMk/>
          <pc:sldMk cId="1125407628" sldId="1223"/>
        </pc:sldMkLst>
      </pc:sldChg>
      <pc:sldChg chg="del">
        <pc:chgData name="Alain Sultan" userId="2b0808dc-3530-4760-ae57-56aa48186e32" providerId="ADAL" clId="{93573A6F-1BB4-4B37-8CD1-AEDAE6EA0E7F}" dt="2024-03-08T10:27:19.507" v="2" actId="47"/>
        <pc:sldMkLst>
          <pc:docMk/>
          <pc:sldMk cId="65745619" sldId="1224"/>
        </pc:sldMkLst>
      </pc:sldChg>
      <pc:sldChg chg="del">
        <pc:chgData name="Alain Sultan" userId="2b0808dc-3530-4760-ae57-56aa48186e32" providerId="ADAL" clId="{93573A6F-1BB4-4B37-8CD1-AEDAE6EA0E7F}" dt="2024-03-08T10:27:19.507" v="2" actId="47"/>
        <pc:sldMkLst>
          <pc:docMk/>
          <pc:sldMk cId="2239238757" sldId="1226"/>
        </pc:sldMkLst>
      </pc:sldChg>
      <pc:sldChg chg="del">
        <pc:chgData name="Alain Sultan" userId="2b0808dc-3530-4760-ae57-56aa48186e32" providerId="ADAL" clId="{93573A6F-1BB4-4B37-8CD1-AEDAE6EA0E7F}" dt="2024-03-08T10:27:22.588" v="3" actId="47"/>
        <pc:sldMkLst>
          <pc:docMk/>
          <pc:sldMk cId="3146781202" sldId="1228"/>
        </pc:sldMkLst>
      </pc:sldChg>
      <pc:sldChg chg="del">
        <pc:chgData name="Alain Sultan" userId="2b0808dc-3530-4760-ae57-56aa48186e32" providerId="ADAL" clId="{93573A6F-1BB4-4B37-8CD1-AEDAE6EA0E7F}" dt="2024-03-08T10:27:19.507" v="2" actId="47"/>
        <pc:sldMkLst>
          <pc:docMk/>
          <pc:sldMk cId="1036735437" sldId="1230"/>
        </pc:sldMkLst>
      </pc:sldChg>
      <pc:sldChg chg="del">
        <pc:chgData name="Alain Sultan" userId="2b0808dc-3530-4760-ae57-56aa48186e32" providerId="ADAL" clId="{93573A6F-1BB4-4B37-8CD1-AEDAE6EA0E7F}" dt="2024-03-08T10:27:22.588" v="3" actId="47"/>
        <pc:sldMkLst>
          <pc:docMk/>
          <pc:sldMk cId="1152353911" sldId="1231"/>
        </pc:sldMkLst>
      </pc:sldChg>
      <pc:sldChg chg="modSp mod">
        <pc:chgData name="Alain Sultan" userId="2b0808dc-3530-4760-ae57-56aa48186e32" providerId="ADAL" clId="{93573A6F-1BB4-4B37-8CD1-AEDAE6EA0E7F}" dt="2024-03-08T10:58:31.398" v="235" actId="20577"/>
        <pc:sldMkLst>
          <pc:docMk/>
          <pc:sldMk cId="3732880308" sldId="1232"/>
        </pc:sldMkLst>
        <pc:graphicFrameChg chg="mod modGraphic">
          <ac:chgData name="Alain Sultan" userId="2b0808dc-3530-4760-ae57-56aa48186e32" providerId="ADAL" clId="{93573A6F-1BB4-4B37-8CD1-AEDAE6EA0E7F}" dt="2024-03-08T10:58:31.398" v="235" actId="20577"/>
          <ac:graphicFrameMkLst>
            <pc:docMk/>
            <pc:sldMk cId="3732880308" sldId="1232"/>
            <ac:graphicFrameMk id="3" creationId="{C8458515-E2FF-7CBB-5D3B-6E3A972D53B1}"/>
          </ac:graphicFrameMkLst>
        </pc:graphicFrameChg>
      </pc:sldChg>
      <pc:sldMasterChg chg="delSldLayout">
        <pc:chgData name="Alain Sultan" userId="2b0808dc-3530-4760-ae57-56aa48186e32" providerId="ADAL" clId="{93573A6F-1BB4-4B37-8CD1-AEDAE6EA0E7F}" dt="2024-03-08T10:27:19.507" v="2" actId="47"/>
        <pc:sldMasterMkLst>
          <pc:docMk/>
          <pc:sldMasterMk cId="0" sldId="2147483729"/>
        </pc:sldMasterMkLst>
        <pc:sldLayoutChg chg="del">
          <pc:chgData name="Alain Sultan" userId="2b0808dc-3530-4760-ae57-56aa48186e32" providerId="ADAL" clId="{93573A6F-1BB4-4B37-8CD1-AEDAE6EA0E7F}" dt="2024-03-08T10:27:19.507" v="2" actId="47"/>
          <pc:sldLayoutMkLst>
            <pc:docMk/>
            <pc:sldMasterMk cId="0" sldId="2147483729"/>
            <pc:sldLayoutMk cId="1015902602" sldId="2147485962"/>
          </pc:sldLayoutMkLst>
        </pc:sldLayoutChg>
      </pc:sldMasterChg>
    </pc:docChg>
  </pc:docChgLst>
  <pc:docChgLst>
    <pc:chgData name="Puneet Jain" clId="Web-{DFF96711-0F32-46C5-9766-612E5FF48BA0}"/>
    <pc:docChg chg="modSld">
      <pc:chgData name="Puneet Jain" userId="" providerId="" clId="Web-{DFF96711-0F32-46C5-9766-612E5FF48BA0}" dt="2024-03-09T00:04:18.664" v="166"/>
      <pc:docMkLst>
        <pc:docMk/>
      </pc:docMkLst>
      <pc:sldChg chg="modSp">
        <pc:chgData name="Puneet Jain" userId="" providerId="" clId="Web-{DFF96711-0F32-46C5-9766-612E5FF48BA0}" dt="2024-03-09T00:04:18.664" v="166"/>
        <pc:sldMkLst>
          <pc:docMk/>
          <pc:sldMk cId="3732880308" sldId="1232"/>
        </pc:sldMkLst>
        <pc:spChg chg="mod">
          <ac:chgData name="Puneet Jain" userId="" providerId="" clId="Web-{DFF96711-0F32-46C5-9766-612E5FF48BA0}" dt="2024-03-09T00:03:21.803" v="161" actId="14100"/>
          <ac:spMkLst>
            <pc:docMk/>
            <pc:sldMk cId="3732880308" sldId="1232"/>
            <ac:spMk id="5" creationId="{DE57BB0E-3224-4C01-A323-D1B6ABC87C4C}"/>
          </ac:spMkLst>
        </pc:spChg>
        <pc:graphicFrameChg chg="mod modGraphic">
          <ac:chgData name="Puneet Jain" userId="" providerId="" clId="Web-{DFF96711-0F32-46C5-9766-612E5FF48BA0}" dt="2024-03-09T00:04:18.664" v="166"/>
          <ac:graphicFrameMkLst>
            <pc:docMk/>
            <pc:sldMk cId="3732880308" sldId="1232"/>
            <ac:graphicFrameMk id="3" creationId="{C8458515-E2FF-7CBB-5D3B-6E3A972D53B1}"/>
          </ac:graphicFrameMkLst>
        </pc:graphicFrameChg>
      </pc:sldChg>
    </pc:docChg>
  </pc:docChgLst>
  <pc:docChgLst>
    <pc:chgData name="Puneet Jain" clId="Web-{4B63DB50-9377-4E7D-90E1-13FBF744A816}"/>
    <pc:docChg chg="modSld">
      <pc:chgData name="Puneet Jain" userId="" providerId="" clId="Web-{4B63DB50-9377-4E7D-90E1-13FBF744A816}" dt="2024-03-13T20:32:03.384" v="11"/>
      <pc:docMkLst>
        <pc:docMk/>
      </pc:docMkLst>
      <pc:sldChg chg="modSp">
        <pc:chgData name="Puneet Jain" userId="" providerId="" clId="Web-{4B63DB50-9377-4E7D-90E1-13FBF744A816}" dt="2024-03-13T20:32:03.384" v="11"/>
        <pc:sldMkLst>
          <pc:docMk/>
          <pc:sldMk cId="3732880308" sldId="1232"/>
        </pc:sldMkLst>
        <pc:graphicFrameChg chg="mod modGraphic">
          <ac:chgData name="Puneet Jain" userId="" providerId="" clId="Web-{4B63DB50-9377-4E7D-90E1-13FBF744A816}" dt="2024-03-13T20:32:03.384" v="11"/>
          <ac:graphicFrameMkLst>
            <pc:docMk/>
            <pc:sldMk cId="3732880308" sldId="1232"/>
            <ac:graphicFrameMk id="3" creationId="{C8458515-E2FF-7CBB-5D3B-6E3A972D53B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070E03D-D76C-4318-8FF4-F26D8873D8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4AA89C-3F01-4C48-A290-D9327075C7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A3E045A-302B-4CEA-9CA8-DEEA0CB971B5}" type="datetime1">
              <a:rPr lang="en-US" altLang="en-US"/>
              <a:pPr>
                <a:defRPr/>
              </a:pPr>
              <a:t>3/20/2024</a:t>
            </a:fld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CFE2C06-4ADB-4571-B1BE-2A744603F6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1C4346A-A86B-4BD6-BA71-EA42A4A046C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768B6B2-77E3-4ED7-B8EB-F92BD9BA41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D26F054-0EB1-451B-89D4-66ACD5129D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B5875A0-0A69-4E62-B328-888C48E9AF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A6DB14E-3985-41CA-9F2E-7EC2C8348711}" type="datetime1">
              <a:rPr lang="en-US" altLang="en-US"/>
              <a:pPr>
                <a:defRPr/>
              </a:pPr>
              <a:t>3/20/2024</a:t>
            </a:fld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96EF1BB-0622-4BCE-BABA-EC4AF8B3A66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BB5E932-E6F8-4F6E-84E3-B0BC32912BF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F7CD1F9-BEFF-4C5B-8CD7-D332B679B8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A75F2D7-5FE9-43A3-B166-6F9FBC4DD2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1FBFF58-1BFD-46E1-9878-B874835237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16B15D26-C6C7-434B-BD59-624736011C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0"/>
            <a:ext cx="3859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852" y="2859161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48" indent="0" algn="ctr">
              <a:buNone/>
              <a:defRPr/>
            </a:lvl2pPr>
            <a:lvl3pPr marL="914296" indent="0" algn="ctr">
              <a:buNone/>
              <a:defRPr/>
            </a:lvl3pPr>
            <a:lvl4pPr marL="1371444" indent="0" algn="ctr">
              <a:buNone/>
              <a:defRPr/>
            </a:lvl4pPr>
            <a:lvl5pPr marL="1828592" indent="0" algn="ctr">
              <a:buNone/>
              <a:defRPr/>
            </a:lvl5pPr>
            <a:lvl6pPr marL="2285740" indent="0" algn="ctr">
              <a:buNone/>
              <a:defRPr/>
            </a:lvl6pPr>
            <a:lvl7pPr marL="2742888" indent="0" algn="ctr">
              <a:buNone/>
              <a:defRPr/>
            </a:lvl7pPr>
            <a:lvl8pPr marL="3200036" indent="0" algn="ctr">
              <a:buNone/>
              <a:defRPr/>
            </a:lvl8pPr>
            <a:lvl9pPr marL="3657184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2119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890775-E49D-40F6-B9D2-E3BC7F8D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0E58-191B-48C6-92D5-F6D3EF6FD4D8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74DB100-7DBB-4A7D-A8B6-CD2E8511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F59460-51BF-49D6-93C5-FDB99342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1CB9F-5737-444B-8D79-FFF1E02DFD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85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CD4D5A-B34D-4A37-B813-9E982A03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2812-CE65-496C-84CB-0DF1D16B3D06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2615EA-7418-429B-AB75-58E4ADFE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82B588-17D1-4772-87BC-9DC3E89C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22DB-E4DD-47DB-A459-68467CDFB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557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91B84D-D405-49DE-A0AC-5FF0C12F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731B5-983D-47F9-B790-A52246ACD90D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080ADE-6DD1-42A0-9E1B-C557F7AD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C68E40-2483-4E3F-A76F-9397B0EB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3BBF-42C6-416F-8006-1CDCBD1C7F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523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AE232-8503-4E62-89EC-46ABD41D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89C5-7A71-40F0-8A92-6021451623A3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14D50-AB66-4C89-978A-87DB9E48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03B0-7DEA-48BE-AA32-2FA1B69D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B2AA-5844-48DB-8BCD-670B935E75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775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E1D39-D275-4936-BA4C-052A7DDD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2712-012D-472F-AA3E-982F326CC648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C0FFA-2FFB-4A2B-8B69-27604E68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99295-2B06-4566-87EA-515848FA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7AE6C-8E27-4B1B-AAD2-B9C45D2C19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576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861" indent="-342861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71804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5116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712A9-777F-4E68-B61F-C1F7B8D8A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53F3-8BBC-4D96-85A3-2203779B5913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F4A13-00FE-4FA4-A78E-2268850B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913C-763C-4CA0-BC3C-7BF33A15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E381-F0F8-4D06-B974-01167FDB79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96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167A7-7A9A-4E5D-BDC1-E422CAAE9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FDA26-29B8-4C4D-9D29-6A9FA33452D4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40153-32F2-483A-9975-F21B1D47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80F39-D585-4E43-B5B2-EDF3614B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E4BF-11F9-4460-95F1-153FF1332A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23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951C1-222D-4F7D-8470-17DA9C0A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345C-069A-4494-B81D-77CEA48DFA9F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26148-CBD4-49E5-ACF4-45CDBFBB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DE002-742D-4733-970E-BAA1D3A2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B0A1-061D-4FE8-B7D7-DCE7BB0B97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07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7D66B7-1FB0-444C-B8CD-ADE616C0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621A-4DA5-45BE-B090-002B7C2F2A0F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F52F54-2824-442D-ADFE-A1BC949C1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95D1B7-8CE4-4846-82AF-76D39C49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98519-8083-41EA-AC1D-B41FA6EE69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825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F8AEF4-831E-4A64-8F24-C9DCB1C10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56E3-9073-4A0C-96CD-6099BA9542F1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637D30-8700-45DC-9A86-100EB40E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4154504-CDE0-46AF-BE6C-5AB5D6196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03CE2-4587-4FA0-8327-C8DBA55B8E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689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8D3742-83D4-4ADB-89F8-A734EA2C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B776F-5C49-4F6B-B683-FD1C029FF8C5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0338CA-D066-4457-A0E6-532D3AE4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47F058-1DF4-4390-8AA5-FB5FA9C87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C38C-171F-4F0F-9E31-D5B5F708A7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847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4B65263-4898-4AA5-93AC-9E47DC438C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171450"/>
            <a:ext cx="68278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68470D2-68D6-40B5-A83D-077113D15B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090613"/>
            <a:ext cx="838835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D5DFDEEE-D95B-4E44-B134-57FAC10E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2478088"/>
            <a:ext cx="974725" cy="246062"/>
          </a:xfrm>
          <a:prstGeom prst="rect">
            <a:avLst/>
          </a:prstGeom>
          <a:noFill/>
          <a:ln>
            <a:noFill/>
          </a:ln>
        </p:spPr>
        <p:txBody>
          <a:bodyPr wrap="none" lIns="91430" tIns="45715" rIns="91430" bIns="45715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pic>
        <p:nvPicPr>
          <p:cNvPr id="1029" name="Picture 10">
            <a:extLst>
              <a:ext uri="{FF2B5EF4-FFF2-40B4-BE49-F238E27FC236}">
                <a16:creationId xmlns:a16="http://schemas.microsoft.com/office/drawing/2014/main" id="{2BDFFA0D-4C90-4615-9591-339CE5E0C5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207703"/>
            <a:ext cx="1187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Oval 11">
            <a:extLst>
              <a:ext uri="{FF2B5EF4-FFF2-40B4-BE49-F238E27FC236}">
                <a16:creationId xmlns:a16="http://schemas.microsoft.com/office/drawing/2014/main" id="{F3CDA226-4204-45C3-B1ED-AAA865331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975" y="4773613"/>
            <a:ext cx="609600" cy="314325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</p:spPr>
        <p:txBody>
          <a:bodyPr lIns="91430" tIns="45715" rIns="91430" bIns="45715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fld id="{77FE5E64-1B22-47D7-8F30-97BD9965721F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60" r:id="rId1"/>
    <p:sldLayoutId id="2147485947" r:id="rId2"/>
    <p:sldLayoutId id="214748594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14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296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44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592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314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462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8610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5758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EA2AADE0-0205-4539-B10B-2865152E23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5E8F27B-D6E4-447E-998C-753657E2A4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F1E65-F681-48F4-82A6-FB808590B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874BFD84-C571-465E-8244-8935590BAE87}" type="datetimeFigureOut">
              <a:rPr lang="en-GB"/>
              <a:pPr>
                <a:defRPr/>
              </a:pPr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45E1-BADB-45EC-852D-0F011D85D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38771-79B0-4EC6-9ABC-DE452CA98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238AC0-1168-43A2-8E67-0AB94C3645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49" r:id="rId1"/>
    <p:sldLayoutId id="2147485950" r:id="rId2"/>
    <p:sldLayoutId id="2147485951" r:id="rId3"/>
    <p:sldLayoutId id="2147485952" r:id="rId4"/>
    <p:sldLayoutId id="2147485953" r:id="rId5"/>
    <p:sldLayoutId id="2147485954" r:id="rId6"/>
    <p:sldLayoutId id="2147485955" r:id="rId7"/>
    <p:sldLayoutId id="2147485956" r:id="rId8"/>
    <p:sldLayoutId id="2147485957" r:id="rId9"/>
    <p:sldLayoutId id="2147485958" r:id="rId10"/>
    <p:sldLayoutId id="21474859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458515-E2FF-7CBB-5D3B-6E3A972D5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094613"/>
              </p:ext>
            </p:extLst>
          </p:nvPr>
        </p:nvGraphicFramePr>
        <p:xfrm>
          <a:off x="288732" y="843723"/>
          <a:ext cx="7677949" cy="3930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618">
                  <a:extLst>
                    <a:ext uri="{9D8B030D-6E8A-4147-A177-3AD203B41FA5}">
                      <a16:colId xmlns:a16="http://schemas.microsoft.com/office/drawing/2014/main" val="569205650"/>
                    </a:ext>
                  </a:extLst>
                </a:gridCol>
                <a:gridCol w="2234443">
                  <a:extLst>
                    <a:ext uri="{9D8B030D-6E8A-4147-A177-3AD203B41FA5}">
                      <a16:colId xmlns:a16="http://schemas.microsoft.com/office/drawing/2014/main" val="706758892"/>
                    </a:ext>
                  </a:extLst>
                </a:gridCol>
                <a:gridCol w="2392292">
                  <a:extLst>
                    <a:ext uri="{9D8B030D-6E8A-4147-A177-3AD203B41FA5}">
                      <a16:colId xmlns:a16="http://schemas.microsoft.com/office/drawing/2014/main" val="4026385077"/>
                    </a:ext>
                  </a:extLst>
                </a:gridCol>
                <a:gridCol w="2076596">
                  <a:extLst>
                    <a:ext uri="{9D8B030D-6E8A-4147-A177-3AD203B41FA5}">
                      <a16:colId xmlns:a16="http://schemas.microsoft.com/office/drawing/2014/main" val="1225463196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 May 8</a:t>
                      </a:r>
                      <a:r>
                        <a:rPr lang="en-GB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Opening, Operators, Verticals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 May 9</a:t>
                      </a:r>
                      <a:r>
                        <a:rPr lang="en-GB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Alliances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 May 10</a:t>
                      </a:r>
                      <a:r>
                        <a:rPr lang="en-GB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ITU, 3GPP, Closing</a:t>
                      </a:r>
                    </a:p>
                  </a:txBody>
                  <a:tcPr marL="23537" marR="23537" marT="0" marB="0"/>
                </a:tc>
                <a:extLst>
                  <a:ext uri="{0D108BD9-81ED-4DB2-BD59-A6C34878D82A}">
                    <a16:rowId xmlns:a16="http://schemas.microsoft.com/office/drawing/2014/main" val="3816350020"/>
                  </a:ext>
                </a:extLst>
              </a:tr>
              <a:tr h="608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</a:t>
                      </a:r>
                      <a:r>
                        <a:rPr lang="en-US" sz="1000" b="1" i="0" u="none" strike="noStrike" cap="none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st</a:t>
                      </a: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session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08.45-09.15: Registration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09.15-09.30: Opening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n-U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----------------------------------------------</a:t>
                      </a:r>
                      <a:endParaRPr lang="en-US" sz="1000" b="0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sng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Operators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09.30-10.00: GSMA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 </a:t>
                      </a:r>
                      <a:endParaRPr lang="en-U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10.00-10.30: NGMN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n-U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09:00-09.45: Japan </a:t>
                      </a: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(B5GPC)</a:t>
                      </a:r>
                      <a:endParaRPr lang="en-GB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09.45-10.30: South Korea (6G Forum)</a:t>
                      </a:r>
                      <a:endParaRPr lang="en-GB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09.00-09.30: ITU-R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09.30-10.00: 3GPP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10.00-10.30: </a:t>
                      </a:r>
                      <a:r>
                        <a:rPr lang="en-US" sz="1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Panel#4:</a:t>
                      </a:r>
                      <a:r>
                        <a:rPr lang="en-US" sz="1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n-US" sz="1000" b="1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“ITU &amp; 3GPP synergies for 6G”</a:t>
                      </a:r>
                    </a:p>
                  </a:txBody>
                  <a:tcPr marL="23537" marR="23537" marT="0" marB="0"/>
                </a:tc>
                <a:extLst>
                  <a:ext uri="{0D108BD9-81ED-4DB2-BD59-A6C34878D82A}">
                    <a16:rowId xmlns:a16="http://schemas.microsoft.com/office/drawing/2014/main" val="4280545556"/>
                  </a:ext>
                </a:extLst>
              </a:tr>
              <a:tr h="199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Morning break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Morning break (10.30-11.00)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Morning break (10.30-11.00)</a:t>
                      </a:r>
                      <a:endParaRPr lang="en-GB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extLst>
                  <a:ext uri="{0D108BD9-81ED-4DB2-BD59-A6C34878D82A}">
                    <a16:rowId xmlns:a16="http://schemas.microsoft.com/office/drawing/2014/main" val="843991527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</a:t>
                      </a:r>
                      <a:r>
                        <a:rPr lang="en-US" sz="1000" b="1" i="0" u="none" strike="noStrike" cap="none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nd</a:t>
                      </a: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session</a:t>
                      </a:r>
                      <a:endParaRPr lang="en-GB" sz="1000" b="1" i="0" u="none" strike="noStrike" cap="none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11.00-11.40: </a:t>
                      </a:r>
                      <a:r>
                        <a:rPr lang="en-US" sz="1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Panel#1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“6G Drivers for Operators”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----------------------------------------------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1" i="0" u="sng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Verticals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11.45-12.10: </a:t>
                      </a:r>
                      <a:r>
                        <a:rPr lang="en-GB" altLang="en-US" sz="1000" dirty="0">
                          <a:latin typeface="Calibri"/>
                        </a:rPr>
                        <a:t>Automotive (5GAA)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12.10-12.35: Industry (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5G-ACIA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n-U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11.00-11.45: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 China (IMT2030 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Promotion 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Group)</a:t>
                      </a:r>
                      <a:endParaRPr lang="en-GB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11.45-12.30: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 India (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Bharat 6G Alliance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n-U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11.00-11.40: Summary read-out of the 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Workshop</a:t>
                      </a:r>
                      <a:endParaRPr lang="en-U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11.40-12.00: Next steps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12.00-12.30: Closing</a:t>
                      </a:r>
                      <a:endParaRPr lang="en-GB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extLst>
                  <a:ext uri="{0D108BD9-81ED-4DB2-BD59-A6C34878D82A}">
                    <a16:rowId xmlns:a16="http://schemas.microsoft.com/office/drawing/2014/main" val="1016807827"/>
                  </a:ext>
                </a:extLst>
              </a:tr>
              <a:tr h="239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Lunch break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Complimentary lunch (12.35-14.00)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Complimentary lunch (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12.30-14.00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)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Workshop ends 12.30 latest</a:t>
                      </a:r>
                    </a:p>
                  </a:txBody>
                  <a:tcPr marL="23537" marR="23537" marT="0" marB="0"/>
                </a:tc>
                <a:extLst>
                  <a:ext uri="{0D108BD9-81ED-4DB2-BD59-A6C34878D82A}">
                    <a16:rowId xmlns:a16="http://schemas.microsoft.com/office/drawing/2014/main" val="105315827"/>
                  </a:ext>
                </a:extLst>
              </a:tr>
              <a:tr h="501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</a:t>
                      </a:r>
                      <a:r>
                        <a:rPr lang="en-US" sz="1000" b="1" i="0" u="none" strike="noStrike" cap="none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rd</a:t>
                      </a: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session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14.00-14.25: </a:t>
                      </a:r>
                      <a:r>
                        <a:rPr lang="en-GB" altLang="en-US" sz="1000" dirty="0">
                          <a:latin typeface="Calibri"/>
                        </a:rPr>
                        <a:t>Multimedia (5GMAG)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14.25-14.50: 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Satellite (GSOA)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14.50-15.15: Public Safety (TCCA)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15.15-15.40: BWA</a:t>
                      </a:r>
                      <a:endParaRPr lang="en-GB" sz="1000" b="1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14.00-14.45: 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America (ATIS Next G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Alliance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endParaRPr lang="it-IT" sz="1000" b="0" i="0" u="none" strike="noStrike" cap="none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14.45-15.30: Europe (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6G-SNS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endParaRPr lang="it-IT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extLst>
                  <a:ext uri="{0D108BD9-81ED-4DB2-BD59-A6C34878D82A}">
                    <a16:rowId xmlns:a16="http://schemas.microsoft.com/office/drawing/2014/main" val="2934308429"/>
                  </a:ext>
                </a:extLst>
              </a:tr>
              <a:tr h="18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Afternoon break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Afternoon break (15.40-16.10)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Afternoon break (15.30-16.00)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extLst>
                  <a:ext uri="{0D108BD9-81ED-4DB2-BD59-A6C34878D82A}">
                    <a16:rowId xmlns:a16="http://schemas.microsoft.com/office/drawing/2014/main" val="1734005661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4</a:t>
                      </a:r>
                      <a:r>
                        <a:rPr lang="en-US" sz="1000" b="1" i="0" u="none" strike="noStrike" cap="none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th</a:t>
                      </a:r>
                      <a:r>
                        <a:rPr lang="en-US" sz="10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session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16.10-17.00: </a:t>
                      </a:r>
                      <a:r>
                        <a:rPr lang="en-US" sz="1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Panel#2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 :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 </a:t>
                      </a:r>
                      <a:endParaRPr lang="en-U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“6G Drivers for Verticals”</a:t>
                      </a:r>
                      <a:endParaRPr lang="en-GB" sz="1000" b="0" i="0" u="none" strike="noStrike" cap="none">
                        <a:solidFill>
                          <a:srgbClr val="FFC000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16.00-17.00: </a:t>
                      </a:r>
                      <a:r>
                        <a:rPr lang="es-ES" sz="1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Panel#3</a:t>
                      </a:r>
                      <a:r>
                        <a:rPr lang="es-E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:</a:t>
                      </a:r>
                      <a:r>
                        <a:rPr lang="es-E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s-ES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“</a:t>
                      </a:r>
                      <a:r>
                        <a:rPr lang="es-ES" sz="1000" b="0" i="0" u="none" strike="noStrike" cap="none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Building</a:t>
                      </a:r>
                      <a:r>
                        <a:rPr lang="es-ES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Arial"/>
                        </a:rPr>
                        <a:t> a Global 6G View”</a:t>
                      </a:r>
                    </a:p>
                  </a:txBody>
                  <a:tcPr marL="23537" marR="23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3537" marR="23537" marT="0" marB="0"/>
                </a:tc>
                <a:extLst>
                  <a:ext uri="{0D108BD9-81ED-4DB2-BD59-A6C34878D82A}">
                    <a16:rowId xmlns:a16="http://schemas.microsoft.com/office/drawing/2014/main" val="846814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49DE198-CFC7-F12C-9233-818B4DD7D21F}"/>
              </a:ext>
            </a:extLst>
          </p:cNvPr>
          <p:cNvSpPr txBox="1"/>
          <p:nvPr/>
        </p:nvSpPr>
        <p:spPr>
          <a:xfrm>
            <a:off x="1043753" y="4863197"/>
            <a:ext cx="69204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Note: the order of presentations within the Verticals and within the Research Alliances are subject to change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E57BB0E-3224-4C01-A323-D1B6ABC87C4C}"/>
              </a:ext>
            </a:extLst>
          </p:cNvPr>
          <p:cNvSpPr txBox="1">
            <a:spLocks/>
          </p:cNvSpPr>
          <p:nvPr/>
        </p:nvSpPr>
        <p:spPr bwMode="auto">
          <a:xfrm>
            <a:off x="451171" y="107975"/>
            <a:ext cx="7269595" cy="621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148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296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444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592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b="1" dirty="0"/>
              <a:t>Workshop Draft Agenda</a:t>
            </a:r>
            <a:endParaRPr lang="en-GB" b="1" kern="0" dirty="0"/>
          </a:p>
        </p:txBody>
      </p:sp>
    </p:spTree>
    <p:extLst>
      <p:ext uri="{BB962C8B-B14F-4D97-AF65-F5344CB8AC3E}">
        <p14:creationId xmlns:p14="http://schemas.microsoft.com/office/powerpoint/2010/main" val="37328803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47D341463BF439568C262687005F6" ma:contentTypeVersion="13" ma:contentTypeDescription="Create a new document." ma:contentTypeScope="" ma:versionID="ad2cf2490f0c719e3ee4922923800c9e">
  <xsd:schema xmlns:xsd="http://www.w3.org/2001/XMLSchema" xmlns:xs="http://www.w3.org/2001/XMLSchema" xmlns:p="http://schemas.microsoft.com/office/2006/metadata/properties" xmlns:ns3="2ca8e41a-b3d0-462f-857c-48a93d48cc9b" xmlns:ns4="199dcaf0-96ce-4e65-9ae8-79a6ae4aa63e" targetNamespace="http://schemas.microsoft.com/office/2006/metadata/properties" ma:root="true" ma:fieldsID="54b66be8fa2c69c44067c6665534d727" ns3:_="" ns4:_="">
    <xsd:import namespace="2ca8e41a-b3d0-462f-857c-48a93d48cc9b"/>
    <xsd:import namespace="199dcaf0-96ce-4e65-9ae8-79a6ae4aa6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8e41a-b3d0-462f-857c-48a93d48c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dcaf0-96ce-4e65-9ae8-79a6ae4aa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DE101F-A034-4B5A-BEBB-E4455608FE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a8e41a-b3d0-462f-857c-48a93d48cc9b"/>
    <ds:schemaRef ds:uri="199dcaf0-96ce-4e65-9ae8-79a6ae4aa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28EA06-5405-43DA-BDDC-3946B20DBF6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6BFF7F3-058C-41E7-936D-0DECAAB96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42692</TotalTime>
  <Words>257</Words>
  <Application>Microsoft Office PowerPoint</Application>
  <PresentationFormat>On-screen Show (16:9)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Custom Design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AS</cp:lastModifiedBy>
  <cp:revision>2175</cp:revision>
  <cp:lastPrinted>2017-02-24T12:37:51Z</cp:lastPrinted>
  <dcterms:created xsi:type="dcterms:W3CDTF">2008-08-30T09:32:10Z</dcterms:created>
  <dcterms:modified xsi:type="dcterms:W3CDTF">2024-03-20T08:31:36Z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0x01010050347D341463BF439568C262687005F6</vt:lpwstr>
  </property>
</Properties>
</file>