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removePersonalInfoOnSave="1" saveSubsetFonts="1">
  <p:sldMasterIdLst>
    <p:sldMasterId id="2147483652" r:id="rId1"/>
  </p:sldMasterIdLst>
  <p:notesMasterIdLst>
    <p:notesMasterId r:id="rId14"/>
  </p:notesMasterIdLst>
  <p:handoutMasterIdLst>
    <p:handoutMasterId r:id="rId15"/>
  </p:handoutMasterIdLst>
  <p:sldIdLst>
    <p:sldId id="837" r:id="rId2"/>
    <p:sldId id="822" r:id="rId3"/>
    <p:sldId id="830" r:id="rId4"/>
    <p:sldId id="824" r:id="rId5"/>
    <p:sldId id="842" r:id="rId6"/>
    <p:sldId id="845" r:id="rId7"/>
    <p:sldId id="841" r:id="rId8"/>
    <p:sldId id="825" r:id="rId9"/>
    <p:sldId id="846" r:id="rId10"/>
    <p:sldId id="847" r:id="rId11"/>
    <p:sldId id="844" r:id="rId12"/>
    <p:sldId id="658" r:id="rId13"/>
  </p:sldIdLst>
  <p:sldSz cx="9144000" cy="6858000" type="screen4x3"/>
  <p:notesSz cx="6735763" cy="9866313"/>
  <p:defaultTextStyle>
    <a:defPPr>
      <a:defRPr lang="ja-JP"/>
    </a:defPPr>
    <a:lvl1pPr algn="ctr" rtl="0" fontAlgn="ctr">
      <a:spcBef>
        <a:spcPct val="0"/>
      </a:spcBef>
      <a:spcAft>
        <a:spcPct val="0"/>
      </a:spcAft>
      <a:defRPr kumimoji="1" kern="1200">
        <a:solidFill>
          <a:srgbClr val="000000"/>
        </a:solidFill>
        <a:latin typeface="ＭＳ Ｐゴシック" pitchFamily="50" charset="-128"/>
        <a:ea typeface="ＭＳ Ｐゴシック" pitchFamily="50" charset="-128"/>
        <a:cs typeface="+mn-cs"/>
      </a:defRPr>
    </a:lvl1pPr>
    <a:lvl2pPr marL="457200" algn="ctr" rtl="0" fontAlgn="ctr">
      <a:spcBef>
        <a:spcPct val="0"/>
      </a:spcBef>
      <a:spcAft>
        <a:spcPct val="0"/>
      </a:spcAft>
      <a:defRPr kumimoji="1" kern="1200">
        <a:solidFill>
          <a:srgbClr val="000000"/>
        </a:solidFill>
        <a:latin typeface="ＭＳ Ｐゴシック" pitchFamily="50" charset="-128"/>
        <a:ea typeface="ＭＳ Ｐゴシック" pitchFamily="50" charset="-128"/>
        <a:cs typeface="+mn-cs"/>
      </a:defRPr>
    </a:lvl2pPr>
    <a:lvl3pPr marL="914400" algn="ctr" rtl="0" fontAlgn="ctr">
      <a:spcBef>
        <a:spcPct val="0"/>
      </a:spcBef>
      <a:spcAft>
        <a:spcPct val="0"/>
      </a:spcAft>
      <a:defRPr kumimoji="1" kern="1200">
        <a:solidFill>
          <a:srgbClr val="000000"/>
        </a:solidFill>
        <a:latin typeface="ＭＳ Ｐゴシック" pitchFamily="50" charset="-128"/>
        <a:ea typeface="ＭＳ Ｐゴシック" pitchFamily="50" charset="-128"/>
        <a:cs typeface="+mn-cs"/>
      </a:defRPr>
    </a:lvl3pPr>
    <a:lvl4pPr marL="1371600" algn="ctr" rtl="0" fontAlgn="ctr">
      <a:spcBef>
        <a:spcPct val="0"/>
      </a:spcBef>
      <a:spcAft>
        <a:spcPct val="0"/>
      </a:spcAft>
      <a:defRPr kumimoji="1" kern="1200">
        <a:solidFill>
          <a:srgbClr val="000000"/>
        </a:solidFill>
        <a:latin typeface="ＭＳ Ｐゴシック" pitchFamily="50" charset="-128"/>
        <a:ea typeface="ＭＳ Ｐゴシック" pitchFamily="50" charset="-128"/>
        <a:cs typeface="+mn-cs"/>
      </a:defRPr>
    </a:lvl4pPr>
    <a:lvl5pPr marL="1828800" algn="ctr" rtl="0" fontAlgn="ctr">
      <a:spcBef>
        <a:spcPct val="0"/>
      </a:spcBef>
      <a:spcAft>
        <a:spcPct val="0"/>
      </a:spcAft>
      <a:defRPr kumimoji="1" kern="1200">
        <a:solidFill>
          <a:srgbClr val="000000"/>
        </a:solidFill>
        <a:latin typeface="ＭＳ Ｐゴシック" pitchFamily="50" charset="-128"/>
        <a:ea typeface="ＭＳ Ｐゴシック" pitchFamily="50" charset="-128"/>
        <a:cs typeface="+mn-cs"/>
      </a:defRPr>
    </a:lvl5pPr>
    <a:lvl6pPr marL="2286000" algn="l" defTabSz="914400" rtl="0" eaLnBrk="1" latinLnBrk="0" hangingPunct="1">
      <a:defRPr kumimoji="1" kern="1200">
        <a:solidFill>
          <a:srgbClr val="000000"/>
        </a:solidFill>
        <a:latin typeface="ＭＳ Ｐゴシック" pitchFamily="50" charset="-128"/>
        <a:ea typeface="ＭＳ Ｐゴシック" pitchFamily="50" charset="-128"/>
        <a:cs typeface="+mn-cs"/>
      </a:defRPr>
    </a:lvl6pPr>
    <a:lvl7pPr marL="2743200" algn="l" defTabSz="914400" rtl="0" eaLnBrk="1" latinLnBrk="0" hangingPunct="1">
      <a:defRPr kumimoji="1" kern="1200">
        <a:solidFill>
          <a:srgbClr val="000000"/>
        </a:solidFill>
        <a:latin typeface="ＭＳ Ｐゴシック" pitchFamily="50" charset="-128"/>
        <a:ea typeface="ＭＳ Ｐゴシック" pitchFamily="50" charset="-128"/>
        <a:cs typeface="+mn-cs"/>
      </a:defRPr>
    </a:lvl7pPr>
    <a:lvl8pPr marL="3200400" algn="l" defTabSz="914400" rtl="0" eaLnBrk="1" latinLnBrk="0" hangingPunct="1">
      <a:defRPr kumimoji="1" kern="1200">
        <a:solidFill>
          <a:srgbClr val="000000"/>
        </a:solidFill>
        <a:latin typeface="ＭＳ Ｐゴシック" pitchFamily="50" charset="-128"/>
        <a:ea typeface="ＭＳ Ｐゴシック" pitchFamily="50" charset="-128"/>
        <a:cs typeface="+mn-cs"/>
      </a:defRPr>
    </a:lvl8pPr>
    <a:lvl9pPr marL="3657600" algn="l" defTabSz="914400" rtl="0" eaLnBrk="1" latinLnBrk="0" hangingPunct="1">
      <a:defRPr kumimoji="1" kern="1200">
        <a:solidFill>
          <a:srgbClr val="000000"/>
        </a:solidFill>
        <a:latin typeface="ＭＳ Ｐゴシック" pitchFamily="50" charset="-128"/>
        <a:ea typeface="ＭＳ Ｐゴシック" pitchFamily="50" charset="-128"/>
        <a:cs typeface="+mn-cs"/>
      </a:defRPr>
    </a:lvl9pPr>
  </p:defaultTextStyle>
  <p:extLst>
    <p:ext uri="{EFAFB233-063F-42B5-8137-9DF3F51BA10A}">
      <p15:sldGuideLst xmlns="" xmlns:p15="http://schemas.microsoft.com/office/powerpoint/2012/main">
        <p15:guide id="1" orient="horz" pos="4073">
          <p15:clr>
            <a:srgbClr val="A4A3A4"/>
          </p15:clr>
        </p15:guide>
        <p15:guide id="2" orient="horz" pos="551">
          <p15:clr>
            <a:srgbClr val="A4A3A4"/>
          </p15:clr>
        </p15:guide>
        <p15:guide id="3" pos="5641">
          <p15:clr>
            <a:srgbClr val="A4A3A4"/>
          </p15:clr>
        </p15:guide>
        <p15:guide id="4" pos="122">
          <p15:clr>
            <a:srgbClr val="A4A3A4"/>
          </p15:clr>
        </p15:guide>
        <p15:guide id="5" pos="2880">
          <p15:clr>
            <a:srgbClr val="A4A3A4"/>
          </p15:clr>
        </p15:guide>
      </p15:sldGuideLst>
    </p:ext>
    <p:ext uri="{2D200454-40CA-4A62-9FC3-DE9A4176ACB9}">
      <p15:notesGuideLst xmlns="" xmlns:p15="http://schemas.microsoft.com/office/powerpoint/2012/main">
        <p15:guide id="1" orient="horz" pos="3107">
          <p15:clr>
            <a:srgbClr val="A4A3A4"/>
          </p15:clr>
        </p15:guide>
        <p15:guide id="2" pos="2122">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3CC"/>
    <a:srgbClr val="2525FF"/>
    <a:srgbClr val="CCFFFF"/>
    <a:srgbClr val="CCECFF"/>
    <a:srgbClr val="FFFFFF"/>
    <a:srgbClr val="0066FF"/>
    <a:srgbClr val="F4F4F4"/>
    <a:srgbClr val="FCEEEE"/>
    <a:srgbClr val="2980FF"/>
    <a:srgbClr val="79A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スタイル (中間)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9191" autoAdjust="0"/>
    <p:restoredTop sz="97255" autoAdjust="0"/>
  </p:normalViewPr>
  <p:slideViewPr>
    <p:cSldViewPr>
      <p:cViewPr varScale="1">
        <p:scale>
          <a:sx n="69" d="100"/>
          <a:sy n="69" d="100"/>
        </p:scale>
        <p:origin x="-1968" y="-108"/>
      </p:cViewPr>
      <p:guideLst>
        <p:guide orient="horz" pos="4073"/>
        <p:guide orient="horz" pos="551"/>
        <p:guide pos="5641"/>
        <p:guide pos="122"/>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30" d="100"/>
        <a:sy n="130" d="100"/>
      </p:scale>
      <p:origin x="0" y="0"/>
    </p:cViewPr>
  </p:sorterViewPr>
  <p:notesViewPr>
    <p:cSldViewPr>
      <p:cViewPr varScale="1">
        <p:scale>
          <a:sx n="76" d="100"/>
          <a:sy n="76" d="100"/>
        </p:scale>
        <p:origin x="-3282" y="-84"/>
      </p:cViewPr>
      <p:guideLst>
        <p:guide orient="horz" pos="3107"/>
        <p:guide pos="2122"/>
      </p:guideLst>
    </p:cSldViewPr>
  </p:notes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3218" name="Rectangle 2"/>
          <p:cNvSpPr>
            <a:spLocks noGrp="1" noChangeArrowheads="1"/>
          </p:cNvSpPr>
          <p:nvPr>
            <p:ph type="hdr" sz="quarter"/>
          </p:nvPr>
        </p:nvSpPr>
        <p:spPr bwMode="auto">
          <a:xfrm>
            <a:off x="3816462" y="0"/>
            <a:ext cx="2919302" cy="493237"/>
          </a:xfrm>
          <a:prstGeom prst="rect">
            <a:avLst/>
          </a:prstGeom>
          <a:noFill/>
          <a:ln w="9525">
            <a:noFill/>
            <a:miter lim="800000"/>
            <a:headEnd/>
            <a:tailEnd/>
          </a:ln>
          <a:effectLst/>
        </p:spPr>
        <p:txBody>
          <a:bodyPr vert="horz" wrap="square" lIns="91427" tIns="45713" rIns="91427" bIns="45713" numCol="1" anchor="t" anchorCtr="0" compatLnSpc="1">
            <a:prstTxWarp prst="textNoShape">
              <a:avLst/>
            </a:prstTxWarp>
          </a:bodyPr>
          <a:lstStyle>
            <a:lvl1pPr algn="r" defTabSz="914406" fontAlgn="base">
              <a:defRPr sz="1200">
                <a:solidFill>
                  <a:schemeClr val="tx1"/>
                </a:solidFill>
                <a:latin typeface="Arial" charset="0"/>
              </a:defRPr>
            </a:lvl1pPr>
          </a:lstStyle>
          <a:p>
            <a:pPr>
              <a:defRPr/>
            </a:pPr>
            <a:endParaRPr lang="en-GB" altLang="ja-JP" dirty="0"/>
          </a:p>
        </p:txBody>
      </p:sp>
      <p:sp>
        <p:nvSpPr>
          <p:cNvPr id="393219" name="Rectangle 3"/>
          <p:cNvSpPr>
            <a:spLocks noGrp="1" noChangeArrowheads="1"/>
          </p:cNvSpPr>
          <p:nvPr>
            <p:ph type="dt" sz="quarter" idx="1"/>
          </p:nvPr>
        </p:nvSpPr>
        <p:spPr bwMode="auto">
          <a:xfrm>
            <a:off x="0" y="0"/>
            <a:ext cx="2919302" cy="493237"/>
          </a:xfrm>
          <a:prstGeom prst="rect">
            <a:avLst/>
          </a:prstGeom>
          <a:noFill/>
          <a:ln w="9525">
            <a:noFill/>
            <a:miter lim="800000"/>
            <a:headEnd/>
            <a:tailEnd/>
          </a:ln>
          <a:effectLst/>
        </p:spPr>
        <p:txBody>
          <a:bodyPr vert="horz" wrap="square" lIns="91427" tIns="45713" rIns="91427" bIns="45713" numCol="1" anchor="t" anchorCtr="0" compatLnSpc="1">
            <a:prstTxWarp prst="textNoShape">
              <a:avLst/>
            </a:prstTxWarp>
          </a:bodyPr>
          <a:lstStyle>
            <a:lvl1pPr algn="l" defTabSz="914406" fontAlgn="base">
              <a:defRPr sz="1200">
                <a:solidFill>
                  <a:schemeClr val="tx1"/>
                </a:solidFill>
                <a:latin typeface="Arial" charset="0"/>
              </a:defRPr>
            </a:lvl1pPr>
          </a:lstStyle>
          <a:p>
            <a:pPr>
              <a:defRPr/>
            </a:pPr>
            <a:endParaRPr lang="en-GB" altLang="ja-JP" dirty="0"/>
          </a:p>
        </p:txBody>
      </p:sp>
      <p:sp>
        <p:nvSpPr>
          <p:cNvPr id="393220" name="Rectangle 4"/>
          <p:cNvSpPr>
            <a:spLocks noGrp="1" noChangeArrowheads="1"/>
          </p:cNvSpPr>
          <p:nvPr>
            <p:ph type="ftr" sz="quarter" idx="2"/>
          </p:nvPr>
        </p:nvSpPr>
        <p:spPr bwMode="auto">
          <a:xfrm>
            <a:off x="0" y="9371501"/>
            <a:ext cx="2919302" cy="493236"/>
          </a:xfrm>
          <a:prstGeom prst="rect">
            <a:avLst/>
          </a:prstGeom>
          <a:noFill/>
          <a:ln w="9525">
            <a:noFill/>
            <a:miter lim="800000"/>
            <a:headEnd/>
            <a:tailEnd/>
          </a:ln>
          <a:effectLst/>
        </p:spPr>
        <p:txBody>
          <a:bodyPr vert="horz" wrap="square" lIns="91427" tIns="45713" rIns="91427" bIns="45713" numCol="1" anchor="b" anchorCtr="0" compatLnSpc="1">
            <a:prstTxWarp prst="textNoShape">
              <a:avLst/>
            </a:prstTxWarp>
          </a:bodyPr>
          <a:lstStyle>
            <a:lvl1pPr algn="l" defTabSz="914406" fontAlgn="base">
              <a:defRPr sz="1000">
                <a:solidFill>
                  <a:schemeClr val="tx1"/>
                </a:solidFill>
                <a:latin typeface="Arial" charset="0"/>
              </a:defRPr>
            </a:lvl1pPr>
          </a:lstStyle>
          <a:p>
            <a:pPr>
              <a:defRPr/>
            </a:pPr>
            <a:r>
              <a:rPr lang="en-GB" altLang="ja-JP" dirty="0" smtClean="0"/>
              <a:t>Copyright 2015 FUJITSU LIMITED</a:t>
            </a:r>
            <a:endParaRPr lang="en-GB" altLang="ja-JP" dirty="0"/>
          </a:p>
        </p:txBody>
      </p:sp>
      <p:sp>
        <p:nvSpPr>
          <p:cNvPr id="393221" name="Rectangle 5"/>
          <p:cNvSpPr>
            <a:spLocks noGrp="1" noChangeArrowheads="1"/>
          </p:cNvSpPr>
          <p:nvPr>
            <p:ph type="sldNum" sz="quarter" idx="3"/>
          </p:nvPr>
        </p:nvSpPr>
        <p:spPr bwMode="auto">
          <a:xfrm>
            <a:off x="3814890" y="9371501"/>
            <a:ext cx="2919302" cy="493236"/>
          </a:xfrm>
          <a:prstGeom prst="rect">
            <a:avLst/>
          </a:prstGeom>
          <a:noFill/>
          <a:ln w="9525">
            <a:noFill/>
            <a:miter lim="800000"/>
            <a:headEnd/>
            <a:tailEnd/>
          </a:ln>
          <a:effectLst/>
        </p:spPr>
        <p:txBody>
          <a:bodyPr vert="horz" wrap="none" lIns="91427" tIns="45713" rIns="91427" bIns="45713" numCol="1" anchor="b" anchorCtr="0" compatLnSpc="1">
            <a:prstTxWarp prst="textNoShape">
              <a:avLst/>
            </a:prstTxWarp>
          </a:bodyPr>
          <a:lstStyle>
            <a:lvl1pPr algn="r" defTabSz="914406" fontAlgn="base">
              <a:defRPr sz="1000">
                <a:solidFill>
                  <a:schemeClr val="tx1"/>
                </a:solidFill>
                <a:latin typeface="Arial" charset="0"/>
              </a:defRPr>
            </a:lvl1pPr>
          </a:lstStyle>
          <a:p>
            <a:pPr>
              <a:defRPr/>
            </a:pPr>
            <a:fld id="{C4C285D7-99DA-4F15-8FE6-B6CC9ABB1DF6}" type="slidenum">
              <a:rPr lang="en-GB" altLang="ja-JP"/>
              <a:pPr>
                <a:defRPr/>
              </a:pPr>
              <a:t>‹#›</a:t>
            </a:fld>
            <a:endParaRPr lang="en-GB" altLang="ja-JP" dirty="0"/>
          </a:p>
        </p:txBody>
      </p:sp>
      <p:sp>
        <p:nvSpPr>
          <p:cNvPr id="2" name="テキスト ボックス 1"/>
          <p:cNvSpPr txBox="1"/>
          <p:nvPr/>
        </p:nvSpPr>
        <p:spPr bwMode="gray">
          <a:xfrm>
            <a:off x="53975" y="53975"/>
            <a:ext cx="2085975" cy="153888"/>
          </a:xfrm>
          <a:prstGeom prst="rect">
            <a:avLst/>
          </a:prstGeom>
          <a:noFill/>
        </p:spPr>
        <p:txBody>
          <a:bodyPr vert="horz" lIns="0" tIns="0" rIns="0" bIns="0" rtlCol="0">
            <a:spAutoFit/>
          </a:bodyPr>
          <a:lstStyle/>
          <a:p>
            <a:pPr algn="l"/>
            <a:r>
              <a:rPr kumimoji="1" lang="en-US" altLang="ja-JP" sz="1000" b="1" dirty="0" smtClean="0">
                <a:latin typeface="Arial"/>
                <a:sym typeface="Arial"/>
              </a:rPr>
              <a:t>FUJITSU CONFIDENTIAL</a:t>
            </a:r>
            <a:endParaRPr kumimoji="1" lang="ja-JP" altLang="en-US" sz="1000" b="1" dirty="0">
              <a:latin typeface="Arial"/>
              <a:sym typeface="Arial"/>
            </a:endParaRPr>
          </a:p>
        </p:txBody>
      </p:sp>
    </p:spTree>
    <p:extLst>
      <p:ext uri="{BB962C8B-B14F-4D97-AF65-F5344CB8AC3E}">
        <p14:creationId xmlns:p14="http://schemas.microsoft.com/office/powerpoint/2010/main" val="940833"/>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7938" name="Rectangle 2"/>
          <p:cNvSpPr>
            <a:spLocks noGrp="1" noChangeArrowheads="1"/>
          </p:cNvSpPr>
          <p:nvPr>
            <p:ph type="hdr" sz="quarter"/>
          </p:nvPr>
        </p:nvSpPr>
        <p:spPr bwMode="auto">
          <a:xfrm>
            <a:off x="3816462" y="0"/>
            <a:ext cx="2919302" cy="493237"/>
          </a:xfrm>
          <a:prstGeom prst="rect">
            <a:avLst/>
          </a:prstGeom>
          <a:noFill/>
          <a:ln w="9525">
            <a:noFill/>
            <a:miter lim="800000"/>
            <a:headEnd/>
            <a:tailEnd/>
          </a:ln>
          <a:effectLst/>
        </p:spPr>
        <p:txBody>
          <a:bodyPr vert="horz" wrap="square" lIns="91427" tIns="45713" rIns="91427" bIns="45713" numCol="1" anchor="t" anchorCtr="0" compatLnSpc="1">
            <a:prstTxWarp prst="textNoShape">
              <a:avLst/>
            </a:prstTxWarp>
          </a:bodyPr>
          <a:lstStyle>
            <a:lvl1pPr algn="r" defTabSz="914406" fontAlgn="base">
              <a:defRPr sz="1200">
                <a:solidFill>
                  <a:schemeClr val="tx1"/>
                </a:solidFill>
                <a:latin typeface="Arial" charset="0"/>
              </a:defRPr>
            </a:lvl1pPr>
          </a:lstStyle>
          <a:p>
            <a:pPr>
              <a:defRPr/>
            </a:pPr>
            <a:endParaRPr lang="en-US" altLang="ja-JP" dirty="0"/>
          </a:p>
        </p:txBody>
      </p:sp>
      <p:sp>
        <p:nvSpPr>
          <p:cNvPr id="167939" name="Rectangle 3"/>
          <p:cNvSpPr>
            <a:spLocks noGrp="1" noChangeArrowheads="1"/>
          </p:cNvSpPr>
          <p:nvPr>
            <p:ph type="dt" idx="1"/>
          </p:nvPr>
        </p:nvSpPr>
        <p:spPr bwMode="auto">
          <a:xfrm>
            <a:off x="0" y="0"/>
            <a:ext cx="2919302" cy="493237"/>
          </a:xfrm>
          <a:prstGeom prst="rect">
            <a:avLst/>
          </a:prstGeom>
          <a:noFill/>
          <a:ln w="9525">
            <a:noFill/>
            <a:miter lim="800000"/>
            <a:headEnd/>
            <a:tailEnd/>
          </a:ln>
          <a:effectLst/>
        </p:spPr>
        <p:txBody>
          <a:bodyPr vert="horz" wrap="square" lIns="91427" tIns="45713" rIns="91427" bIns="45713" numCol="1" anchor="t" anchorCtr="0" compatLnSpc="1">
            <a:prstTxWarp prst="textNoShape">
              <a:avLst/>
            </a:prstTxWarp>
          </a:bodyPr>
          <a:lstStyle>
            <a:lvl1pPr algn="l" defTabSz="914406" fontAlgn="base">
              <a:defRPr sz="1200">
                <a:solidFill>
                  <a:schemeClr val="tx1"/>
                </a:solidFill>
                <a:latin typeface="Arial" charset="0"/>
              </a:defRPr>
            </a:lvl1pPr>
          </a:lstStyle>
          <a:p>
            <a:pPr>
              <a:defRPr/>
            </a:pPr>
            <a:endParaRPr lang="en-US" altLang="ja-JP" dirty="0"/>
          </a:p>
        </p:txBody>
      </p:sp>
      <p:sp>
        <p:nvSpPr>
          <p:cNvPr id="20484" name="Rectangle 4"/>
          <p:cNvSpPr>
            <a:spLocks noGrp="1" noRot="1" noChangeAspect="1" noChangeArrowheads="1" noTextEdit="1"/>
          </p:cNvSpPr>
          <p:nvPr>
            <p:ph type="sldImg" idx="2"/>
          </p:nvPr>
        </p:nvSpPr>
        <p:spPr bwMode="auto">
          <a:xfrm>
            <a:off x="901700" y="739775"/>
            <a:ext cx="4933950" cy="370046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7941" name="Rectangle 5"/>
          <p:cNvSpPr>
            <a:spLocks noGrp="1" noChangeArrowheads="1"/>
          </p:cNvSpPr>
          <p:nvPr>
            <p:ph type="body" sz="quarter" idx="3"/>
          </p:nvPr>
        </p:nvSpPr>
        <p:spPr bwMode="auto">
          <a:xfrm>
            <a:off x="672477" y="4686538"/>
            <a:ext cx="5390810" cy="4440707"/>
          </a:xfrm>
          <a:prstGeom prst="rect">
            <a:avLst/>
          </a:prstGeom>
          <a:noFill/>
          <a:ln w="9525">
            <a:noFill/>
            <a:miter lim="800000"/>
            <a:headEnd/>
            <a:tailEnd/>
          </a:ln>
          <a:effectLst/>
        </p:spPr>
        <p:txBody>
          <a:bodyPr vert="horz" wrap="square" lIns="91427" tIns="45713" rIns="91427" bIns="45713" numCol="1" anchor="t" anchorCtr="0" compatLnSpc="1">
            <a:prstTxWarp prst="textNoShape">
              <a:avLst/>
            </a:prstTxWarp>
          </a:bodyPr>
          <a:lstStyle/>
          <a:p>
            <a:pPr lvl="0"/>
            <a:r>
              <a:rPr lang="ja-JP" altLang="en-US" noProof="0" smtClean="0"/>
              <a:t>マスタ テキストの書式設定</a:t>
            </a:r>
          </a:p>
          <a:p>
            <a:pPr lvl="1"/>
            <a:r>
              <a:rPr lang="ja-JP" altLang="en-US" noProof="0" smtClean="0"/>
              <a:t>第 </a:t>
            </a:r>
            <a:r>
              <a:rPr lang="en-US" altLang="ja-JP" noProof="0" smtClean="0"/>
              <a:t>2 </a:t>
            </a:r>
            <a:r>
              <a:rPr lang="ja-JP" altLang="en-US" noProof="0" smtClean="0"/>
              <a:t>レベル</a:t>
            </a:r>
          </a:p>
          <a:p>
            <a:pPr lvl="2"/>
            <a:r>
              <a:rPr lang="ja-JP" altLang="en-US" noProof="0" smtClean="0"/>
              <a:t>第 </a:t>
            </a:r>
            <a:r>
              <a:rPr lang="en-US" altLang="ja-JP" noProof="0" smtClean="0"/>
              <a:t>3 </a:t>
            </a:r>
            <a:r>
              <a:rPr lang="ja-JP" altLang="en-US" noProof="0" smtClean="0"/>
              <a:t>レベル</a:t>
            </a:r>
          </a:p>
          <a:p>
            <a:pPr lvl="3"/>
            <a:r>
              <a:rPr lang="ja-JP" altLang="en-US" noProof="0" smtClean="0"/>
              <a:t>第 </a:t>
            </a:r>
            <a:r>
              <a:rPr lang="en-US" altLang="ja-JP" noProof="0" smtClean="0"/>
              <a:t>4 </a:t>
            </a:r>
            <a:r>
              <a:rPr lang="ja-JP" altLang="en-US" noProof="0" smtClean="0"/>
              <a:t>レベル</a:t>
            </a:r>
          </a:p>
          <a:p>
            <a:pPr lvl="4"/>
            <a:r>
              <a:rPr lang="ja-JP" altLang="en-US" noProof="0" smtClean="0"/>
              <a:t>第 </a:t>
            </a:r>
            <a:r>
              <a:rPr lang="en-US" altLang="ja-JP" noProof="0" smtClean="0"/>
              <a:t>5 </a:t>
            </a:r>
            <a:r>
              <a:rPr lang="ja-JP" altLang="en-US" noProof="0" smtClean="0"/>
              <a:t>レベル</a:t>
            </a:r>
          </a:p>
        </p:txBody>
      </p:sp>
      <p:sp>
        <p:nvSpPr>
          <p:cNvPr id="167942" name="Rectangle 6"/>
          <p:cNvSpPr>
            <a:spLocks noGrp="1" noChangeArrowheads="1"/>
          </p:cNvSpPr>
          <p:nvPr>
            <p:ph type="ftr" sz="quarter" idx="4"/>
          </p:nvPr>
        </p:nvSpPr>
        <p:spPr bwMode="auto">
          <a:xfrm>
            <a:off x="0" y="9371501"/>
            <a:ext cx="2919302" cy="493236"/>
          </a:xfrm>
          <a:prstGeom prst="rect">
            <a:avLst/>
          </a:prstGeom>
          <a:noFill/>
          <a:ln w="9525">
            <a:noFill/>
            <a:miter lim="800000"/>
            <a:headEnd/>
            <a:tailEnd/>
          </a:ln>
          <a:effectLst/>
        </p:spPr>
        <p:txBody>
          <a:bodyPr vert="horz" wrap="square" lIns="91427" tIns="45713" rIns="91427" bIns="45713" numCol="1" anchor="b" anchorCtr="0" compatLnSpc="1">
            <a:prstTxWarp prst="textNoShape">
              <a:avLst/>
            </a:prstTxWarp>
          </a:bodyPr>
          <a:lstStyle>
            <a:lvl1pPr algn="l" defTabSz="914406" fontAlgn="base">
              <a:defRPr sz="1000">
                <a:solidFill>
                  <a:schemeClr val="tx1"/>
                </a:solidFill>
                <a:latin typeface="Arial" charset="0"/>
              </a:defRPr>
            </a:lvl1pPr>
          </a:lstStyle>
          <a:p>
            <a:pPr>
              <a:defRPr/>
            </a:pPr>
            <a:r>
              <a:rPr lang="en-US" altLang="ja-JP" dirty="0" smtClean="0"/>
              <a:t>Copyright 2015 FUJITSU LIMITED</a:t>
            </a:r>
            <a:endParaRPr lang="en-US" altLang="ja-JP" dirty="0"/>
          </a:p>
        </p:txBody>
      </p:sp>
      <p:sp>
        <p:nvSpPr>
          <p:cNvPr id="167943" name="Rectangle 7"/>
          <p:cNvSpPr>
            <a:spLocks noGrp="1" noChangeArrowheads="1"/>
          </p:cNvSpPr>
          <p:nvPr>
            <p:ph type="sldNum" sz="quarter" idx="5"/>
          </p:nvPr>
        </p:nvSpPr>
        <p:spPr bwMode="auto">
          <a:xfrm>
            <a:off x="3814890" y="9371501"/>
            <a:ext cx="2919302" cy="493236"/>
          </a:xfrm>
          <a:prstGeom prst="rect">
            <a:avLst/>
          </a:prstGeom>
          <a:noFill/>
          <a:ln w="9525">
            <a:noFill/>
            <a:miter lim="800000"/>
            <a:headEnd/>
            <a:tailEnd/>
          </a:ln>
          <a:effectLst/>
        </p:spPr>
        <p:txBody>
          <a:bodyPr vert="horz" wrap="none" lIns="91427" tIns="45713" rIns="91427" bIns="45713" numCol="1" anchor="b" anchorCtr="0" compatLnSpc="1">
            <a:prstTxWarp prst="textNoShape">
              <a:avLst/>
            </a:prstTxWarp>
          </a:bodyPr>
          <a:lstStyle>
            <a:lvl1pPr algn="r" defTabSz="914406" fontAlgn="base">
              <a:defRPr sz="1000">
                <a:solidFill>
                  <a:schemeClr val="tx1"/>
                </a:solidFill>
                <a:latin typeface="Arial" charset="0"/>
              </a:defRPr>
            </a:lvl1pPr>
          </a:lstStyle>
          <a:p>
            <a:pPr>
              <a:defRPr/>
            </a:pPr>
            <a:fld id="{A0E475B1-ED14-4DDF-84BF-9A12E028DB0E}" type="slidenum">
              <a:rPr lang="en-US" altLang="ja-JP"/>
              <a:pPr>
                <a:defRPr/>
              </a:pPr>
              <a:t>‹#›</a:t>
            </a:fld>
            <a:endParaRPr lang="en-US" altLang="ja-JP" dirty="0"/>
          </a:p>
        </p:txBody>
      </p:sp>
      <p:sp>
        <p:nvSpPr>
          <p:cNvPr id="2" name="テキスト ボックス 1"/>
          <p:cNvSpPr txBox="1"/>
          <p:nvPr/>
        </p:nvSpPr>
        <p:spPr bwMode="gray">
          <a:xfrm>
            <a:off x="53975" y="53975"/>
            <a:ext cx="2085975" cy="153888"/>
          </a:xfrm>
          <a:prstGeom prst="rect">
            <a:avLst/>
          </a:prstGeom>
          <a:noFill/>
        </p:spPr>
        <p:txBody>
          <a:bodyPr vert="horz" lIns="0" tIns="0" rIns="0" bIns="0" rtlCol="0">
            <a:spAutoFit/>
          </a:bodyPr>
          <a:lstStyle/>
          <a:p>
            <a:pPr algn="l"/>
            <a:r>
              <a:rPr kumimoji="1" lang="en-US" altLang="ja-JP" sz="1000" b="1" i="0" u="none" baseline="0" dirty="0" smtClean="0">
                <a:solidFill>
                  <a:srgbClr val="000000"/>
                </a:solidFill>
                <a:latin typeface="Arial"/>
                <a:sym typeface="Arial"/>
              </a:rPr>
              <a:t>FUJITSU CONFIDENTIAL</a:t>
            </a:r>
            <a:endParaRPr kumimoji="1" lang="ja-JP" altLang="en-US" sz="1000" b="1" i="0" u="none" baseline="0" dirty="0">
              <a:solidFill>
                <a:srgbClr val="000000"/>
              </a:solidFill>
              <a:latin typeface="Arial"/>
              <a:sym typeface="Arial"/>
            </a:endParaRPr>
          </a:p>
        </p:txBody>
      </p:sp>
    </p:spTree>
    <p:extLst>
      <p:ext uri="{BB962C8B-B14F-4D97-AF65-F5344CB8AC3E}">
        <p14:creationId xmlns:p14="http://schemas.microsoft.com/office/powerpoint/2010/main" val="356154127"/>
      </p:ext>
    </p:extLst>
  </p:cSld>
  <p:clrMap bg1="lt1" tx1="dk1" bg2="lt2" tx2="dk2" accent1="accent1" accent2="accent2" accent3="accent3" accent4="accent4" accent5="accent5" accent6="accent6" hlink="hlink" folHlink="folHlink"/>
  <p:hf hdr="0" dt="0"/>
  <p:notesStyle>
    <a:lvl1pPr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6"/>
          <p:cNvSpPr>
            <a:spLocks noGrp="1" noChangeArrowheads="1"/>
          </p:cNvSpPr>
          <p:nvPr>
            <p:ph type="ftr" sz="quarter" idx="4"/>
          </p:nvPr>
        </p:nvSpPr>
        <p:spPr>
          <a:noFill/>
        </p:spPr>
        <p:txBody>
          <a:bodyPr/>
          <a:lstStyle>
            <a:lvl1pPr eaLnBrk="0" hangingPunct="0">
              <a:defRPr kumimoji="1" sz="1400">
                <a:solidFill>
                  <a:srgbClr val="000000"/>
                </a:solidFill>
                <a:latin typeface="ＭＳ Ｐゴシック" charset="-128"/>
                <a:ea typeface="ＭＳ Ｐゴシック" charset="-128"/>
              </a:defRPr>
            </a:lvl1pPr>
            <a:lvl2pPr marL="742894" indent="-285728" eaLnBrk="0" hangingPunct="0">
              <a:defRPr kumimoji="1" sz="1400">
                <a:solidFill>
                  <a:srgbClr val="000000"/>
                </a:solidFill>
                <a:latin typeface="ＭＳ Ｐゴシック" charset="-128"/>
                <a:ea typeface="ＭＳ Ｐゴシック" charset="-128"/>
              </a:defRPr>
            </a:lvl2pPr>
            <a:lvl3pPr marL="1142913" indent="-228583" eaLnBrk="0" hangingPunct="0">
              <a:defRPr kumimoji="1" sz="1400">
                <a:solidFill>
                  <a:srgbClr val="000000"/>
                </a:solidFill>
                <a:latin typeface="ＭＳ Ｐゴシック" charset="-128"/>
                <a:ea typeface="ＭＳ Ｐゴシック" charset="-128"/>
              </a:defRPr>
            </a:lvl3pPr>
            <a:lvl4pPr marL="1600079" indent="-228583" eaLnBrk="0" hangingPunct="0">
              <a:defRPr kumimoji="1" sz="1400">
                <a:solidFill>
                  <a:srgbClr val="000000"/>
                </a:solidFill>
                <a:latin typeface="ＭＳ Ｐゴシック" charset="-128"/>
                <a:ea typeface="ＭＳ Ｐゴシック" charset="-128"/>
              </a:defRPr>
            </a:lvl4pPr>
            <a:lvl5pPr marL="2057244" indent="-228583" eaLnBrk="0" hangingPunct="0">
              <a:defRPr kumimoji="1" sz="1400">
                <a:solidFill>
                  <a:srgbClr val="000000"/>
                </a:solidFill>
                <a:latin typeface="ＭＳ Ｐゴシック" charset="-128"/>
                <a:ea typeface="ＭＳ Ｐゴシック" charset="-128"/>
              </a:defRPr>
            </a:lvl5pPr>
            <a:lvl6pPr marL="2514410" indent="-228583" algn="ctr" eaLnBrk="0" fontAlgn="ctr" hangingPunct="0">
              <a:spcBef>
                <a:spcPct val="0"/>
              </a:spcBef>
              <a:spcAft>
                <a:spcPct val="0"/>
              </a:spcAft>
              <a:defRPr kumimoji="1" sz="1400">
                <a:solidFill>
                  <a:srgbClr val="000000"/>
                </a:solidFill>
                <a:latin typeface="ＭＳ Ｐゴシック" charset="-128"/>
                <a:ea typeface="ＭＳ Ｐゴシック" charset="-128"/>
              </a:defRPr>
            </a:lvl6pPr>
            <a:lvl7pPr marL="2971575" indent="-228583" algn="ctr" eaLnBrk="0" fontAlgn="ctr" hangingPunct="0">
              <a:spcBef>
                <a:spcPct val="0"/>
              </a:spcBef>
              <a:spcAft>
                <a:spcPct val="0"/>
              </a:spcAft>
              <a:defRPr kumimoji="1" sz="1400">
                <a:solidFill>
                  <a:srgbClr val="000000"/>
                </a:solidFill>
                <a:latin typeface="ＭＳ Ｐゴシック" charset="-128"/>
                <a:ea typeface="ＭＳ Ｐゴシック" charset="-128"/>
              </a:defRPr>
            </a:lvl7pPr>
            <a:lvl8pPr marL="3428740" indent="-228583" algn="ctr" eaLnBrk="0" fontAlgn="ctr" hangingPunct="0">
              <a:spcBef>
                <a:spcPct val="0"/>
              </a:spcBef>
              <a:spcAft>
                <a:spcPct val="0"/>
              </a:spcAft>
              <a:defRPr kumimoji="1" sz="1400">
                <a:solidFill>
                  <a:srgbClr val="000000"/>
                </a:solidFill>
                <a:latin typeface="ＭＳ Ｐゴシック" charset="-128"/>
                <a:ea typeface="ＭＳ Ｐゴシック" charset="-128"/>
              </a:defRPr>
            </a:lvl8pPr>
            <a:lvl9pPr marL="3885906" indent="-228583" algn="ctr" eaLnBrk="0" fontAlgn="ctr" hangingPunct="0">
              <a:spcBef>
                <a:spcPct val="0"/>
              </a:spcBef>
              <a:spcAft>
                <a:spcPct val="0"/>
              </a:spcAft>
              <a:defRPr kumimoji="1" sz="1400">
                <a:solidFill>
                  <a:srgbClr val="000000"/>
                </a:solidFill>
                <a:latin typeface="ＭＳ Ｐゴシック" charset="-128"/>
                <a:ea typeface="ＭＳ Ｐゴシック" charset="-128"/>
              </a:defRPr>
            </a:lvl9pPr>
          </a:lstStyle>
          <a:p>
            <a:pPr eaLnBrk="1" hangingPunct="1"/>
            <a:r>
              <a:rPr lang="en-US" altLang="ja-JP" sz="1000" dirty="0">
                <a:solidFill>
                  <a:schemeClr val="tx1"/>
                </a:solidFill>
                <a:latin typeface="Arial" charset="0"/>
              </a:rPr>
              <a:t>Copyright 2010 FUJITSU LIMITED</a:t>
            </a:r>
          </a:p>
        </p:txBody>
      </p:sp>
      <p:sp>
        <p:nvSpPr>
          <p:cNvPr id="13315" name="Rectangle 7"/>
          <p:cNvSpPr>
            <a:spLocks noGrp="1" noChangeArrowheads="1"/>
          </p:cNvSpPr>
          <p:nvPr>
            <p:ph type="sldNum" sz="quarter" idx="5"/>
          </p:nvPr>
        </p:nvSpPr>
        <p:spPr>
          <a:noFill/>
        </p:spPr>
        <p:txBody>
          <a:bodyPr/>
          <a:lstStyle>
            <a:lvl1pPr eaLnBrk="0" hangingPunct="0">
              <a:defRPr kumimoji="1" sz="1400">
                <a:solidFill>
                  <a:srgbClr val="000000"/>
                </a:solidFill>
                <a:latin typeface="ＭＳ Ｐゴシック" charset="-128"/>
                <a:ea typeface="ＭＳ Ｐゴシック" charset="-128"/>
              </a:defRPr>
            </a:lvl1pPr>
            <a:lvl2pPr marL="742894" indent="-285728" eaLnBrk="0" hangingPunct="0">
              <a:defRPr kumimoji="1" sz="1400">
                <a:solidFill>
                  <a:srgbClr val="000000"/>
                </a:solidFill>
                <a:latin typeface="ＭＳ Ｐゴシック" charset="-128"/>
                <a:ea typeface="ＭＳ Ｐゴシック" charset="-128"/>
              </a:defRPr>
            </a:lvl2pPr>
            <a:lvl3pPr marL="1142913" indent="-228583" eaLnBrk="0" hangingPunct="0">
              <a:defRPr kumimoji="1" sz="1400">
                <a:solidFill>
                  <a:srgbClr val="000000"/>
                </a:solidFill>
                <a:latin typeface="ＭＳ Ｐゴシック" charset="-128"/>
                <a:ea typeface="ＭＳ Ｐゴシック" charset="-128"/>
              </a:defRPr>
            </a:lvl3pPr>
            <a:lvl4pPr marL="1600079" indent="-228583" eaLnBrk="0" hangingPunct="0">
              <a:defRPr kumimoji="1" sz="1400">
                <a:solidFill>
                  <a:srgbClr val="000000"/>
                </a:solidFill>
                <a:latin typeface="ＭＳ Ｐゴシック" charset="-128"/>
                <a:ea typeface="ＭＳ Ｐゴシック" charset="-128"/>
              </a:defRPr>
            </a:lvl4pPr>
            <a:lvl5pPr marL="2057244" indent="-228583" eaLnBrk="0" hangingPunct="0">
              <a:defRPr kumimoji="1" sz="1400">
                <a:solidFill>
                  <a:srgbClr val="000000"/>
                </a:solidFill>
                <a:latin typeface="ＭＳ Ｐゴシック" charset="-128"/>
                <a:ea typeface="ＭＳ Ｐゴシック" charset="-128"/>
              </a:defRPr>
            </a:lvl5pPr>
            <a:lvl6pPr marL="2514410" indent="-228583" algn="ctr" eaLnBrk="0" fontAlgn="ctr" hangingPunct="0">
              <a:spcBef>
                <a:spcPct val="0"/>
              </a:spcBef>
              <a:spcAft>
                <a:spcPct val="0"/>
              </a:spcAft>
              <a:defRPr kumimoji="1" sz="1400">
                <a:solidFill>
                  <a:srgbClr val="000000"/>
                </a:solidFill>
                <a:latin typeface="ＭＳ Ｐゴシック" charset="-128"/>
                <a:ea typeface="ＭＳ Ｐゴシック" charset="-128"/>
              </a:defRPr>
            </a:lvl6pPr>
            <a:lvl7pPr marL="2971575" indent="-228583" algn="ctr" eaLnBrk="0" fontAlgn="ctr" hangingPunct="0">
              <a:spcBef>
                <a:spcPct val="0"/>
              </a:spcBef>
              <a:spcAft>
                <a:spcPct val="0"/>
              </a:spcAft>
              <a:defRPr kumimoji="1" sz="1400">
                <a:solidFill>
                  <a:srgbClr val="000000"/>
                </a:solidFill>
                <a:latin typeface="ＭＳ Ｐゴシック" charset="-128"/>
                <a:ea typeface="ＭＳ Ｐゴシック" charset="-128"/>
              </a:defRPr>
            </a:lvl7pPr>
            <a:lvl8pPr marL="3428740" indent="-228583" algn="ctr" eaLnBrk="0" fontAlgn="ctr" hangingPunct="0">
              <a:spcBef>
                <a:spcPct val="0"/>
              </a:spcBef>
              <a:spcAft>
                <a:spcPct val="0"/>
              </a:spcAft>
              <a:defRPr kumimoji="1" sz="1400">
                <a:solidFill>
                  <a:srgbClr val="000000"/>
                </a:solidFill>
                <a:latin typeface="ＭＳ Ｐゴシック" charset="-128"/>
                <a:ea typeface="ＭＳ Ｐゴシック" charset="-128"/>
              </a:defRPr>
            </a:lvl8pPr>
            <a:lvl9pPr marL="3885906" indent="-228583" algn="ctr" eaLnBrk="0" fontAlgn="ctr" hangingPunct="0">
              <a:spcBef>
                <a:spcPct val="0"/>
              </a:spcBef>
              <a:spcAft>
                <a:spcPct val="0"/>
              </a:spcAft>
              <a:defRPr kumimoji="1" sz="1400">
                <a:solidFill>
                  <a:srgbClr val="000000"/>
                </a:solidFill>
                <a:latin typeface="ＭＳ Ｐゴシック" charset="-128"/>
                <a:ea typeface="ＭＳ Ｐゴシック" charset="-128"/>
              </a:defRPr>
            </a:lvl9pPr>
          </a:lstStyle>
          <a:p>
            <a:pPr eaLnBrk="1" hangingPunct="1"/>
            <a:fld id="{E67A5925-0BEB-4C52-A300-9F581B583791}" type="slidenum">
              <a:rPr lang="en-US" altLang="ja-JP" sz="1000">
                <a:solidFill>
                  <a:schemeClr val="tx1"/>
                </a:solidFill>
                <a:latin typeface="Arial" charset="0"/>
              </a:rPr>
              <a:pPr eaLnBrk="1" hangingPunct="1"/>
              <a:t>0</a:t>
            </a:fld>
            <a:endParaRPr lang="en-US" altLang="ja-JP" sz="1000" dirty="0">
              <a:solidFill>
                <a:schemeClr val="tx1"/>
              </a:solidFill>
              <a:latin typeface="Arial" charset="0"/>
            </a:endParaRPr>
          </a:p>
        </p:txBody>
      </p:sp>
      <p:sp>
        <p:nvSpPr>
          <p:cNvPr id="13316" name="Rectangle 2"/>
          <p:cNvSpPr>
            <a:spLocks noGrp="1" noRot="1" noChangeAspect="1" noChangeArrowheads="1" noTextEdit="1"/>
          </p:cNvSpPr>
          <p:nvPr>
            <p:ph type="sldImg"/>
          </p:nvPr>
        </p:nvSpPr>
        <p:spPr>
          <a:ln/>
        </p:spPr>
      </p:sp>
      <p:sp>
        <p:nvSpPr>
          <p:cNvPr id="13317" name="Rectangle 3"/>
          <p:cNvSpPr>
            <a:spLocks noGrp="1" noChangeArrowheads="1"/>
          </p:cNvSpPr>
          <p:nvPr>
            <p:ph type="body" idx="1"/>
          </p:nvPr>
        </p:nvSpPr>
        <p:spPr>
          <a:noFill/>
        </p:spPr>
        <p:txBody>
          <a:bodyPr/>
          <a:lstStyle/>
          <a:p>
            <a:pPr eaLnBrk="1" hangingPunct="1"/>
            <a:endParaRPr lang="en-GB" altLang="ja-JP" dirty="0" smtClean="0"/>
          </a:p>
        </p:txBody>
      </p:sp>
    </p:spTree>
    <p:extLst>
      <p:ext uri="{BB962C8B-B14F-4D97-AF65-F5344CB8AC3E}">
        <p14:creationId xmlns:p14="http://schemas.microsoft.com/office/powerpoint/2010/main" val="263854020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フッター プレースホルダー 3"/>
          <p:cNvSpPr>
            <a:spLocks noGrp="1"/>
          </p:cNvSpPr>
          <p:nvPr>
            <p:ph type="ftr" sz="quarter" idx="10"/>
          </p:nvPr>
        </p:nvSpPr>
        <p:spPr/>
        <p:txBody>
          <a:bodyPr/>
          <a:lstStyle/>
          <a:p>
            <a:pPr>
              <a:defRPr/>
            </a:pPr>
            <a:r>
              <a:rPr lang="en-US" altLang="ja-JP" dirty="0" smtClean="0"/>
              <a:t>Copyright 2015 FUJITSU LIMITED</a:t>
            </a:r>
            <a:endParaRPr lang="en-US" altLang="ja-JP" dirty="0"/>
          </a:p>
        </p:txBody>
      </p:sp>
      <p:sp>
        <p:nvSpPr>
          <p:cNvPr id="5" name="スライド番号プレースホルダー 4"/>
          <p:cNvSpPr>
            <a:spLocks noGrp="1"/>
          </p:cNvSpPr>
          <p:nvPr>
            <p:ph type="sldNum" sz="quarter" idx="11"/>
          </p:nvPr>
        </p:nvSpPr>
        <p:spPr/>
        <p:txBody>
          <a:bodyPr/>
          <a:lstStyle/>
          <a:p>
            <a:pPr>
              <a:defRPr/>
            </a:pPr>
            <a:fld id="{A0E475B1-ED14-4DDF-84BF-9A12E028DB0E}" type="slidenum">
              <a:rPr lang="en-US" altLang="ja-JP" smtClean="0"/>
              <a:pPr>
                <a:defRPr/>
              </a:pPr>
              <a:t>9</a:t>
            </a:fld>
            <a:endParaRPr lang="en-US" altLang="ja-JP" dirty="0"/>
          </a:p>
        </p:txBody>
      </p:sp>
    </p:spTree>
    <p:extLst>
      <p:ext uri="{BB962C8B-B14F-4D97-AF65-F5344CB8AC3E}">
        <p14:creationId xmlns:p14="http://schemas.microsoft.com/office/powerpoint/2010/main" val="42432837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フッター プレースホルダー 3"/>
          <p:cNvSpPr>
            <a:spLocks noGrp="1"/>
          </p:cNvSpPr>
          <p:nvPr>
            <p:ph type="ftr" sz="quarter" idx="10"/>
          </p:nvPr>
        </p:nvSpPr>
        <p:spPr/>
        <p:txBody>
          <a:bodyPr/>
          <a:lstStyle/>
          <a:p>
            <a:pPr>
              <a:defRPr/>
            </a:pPr>
            <a:r>
              <a:rPr lang="en-US" altLang="ja-JP" dirty="0" smtClean="0"/>
              <a:t>Copyright 2015 FUJITSU LIMITED</a:t>
            </a:r>
            <a:endParaRPr lang="en-US" altLang="ja-JP" dirty="0"/>
          </a:p>
        </p:txBody>
      </p:sp>
      <p:sp>
        <p:nvSpPr>
          <p:cNvPr id="5" name="スライド番号プレースホルダー 4"/>
          <p:cNvSpPr>
            <a:spLocks noGrp="1"/>
          </p:cNvSpPr>
          <p:nvPr>
            <p:ph type="sldNum" sz="quarter" idx="11"/>
          </p:nvPr>
        </p:nvSpPr>
        <p:spPr/>
        <p:txBody>
          <a:bodyPr/>
          <a:lstStyle/>
          <a:p>
            <a:pPr>
              <a:defRPr/>
            </a:pPr>
            <a:fld id="{A0E475B1-ED14-4DDF-84BF-9A12E028DB0E}" type="slidenum">
              <a:rPr lang="en-US" altLang="ja-JP" smtClean="0"/>
              <a:pPr>
                <a:defRPr/>
              </a:pPr>
              <a:t>10</a:t>
            </a:fld>
            <a:endParaRPr lang="en-US" altLang="ja-JP" dirty="0"/>
          </a:p>
        </p:txBody>
      </p:sp>
    </p:spTree>
    <p:extLst>
      <p:ext uri="{BB962C8B-B14F-4D97-AF65-F5344CB8AC3E}">
        <p14:creationId xmlns:p14="http://schemas.microsoft.com/office/powerpoint/2010/main" val="18608322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フッター プレースホルダー 3"/>
          <p:cNvSpPr>
            <a:spLocks noGrp="1"/>
          </p:cNvSpPr>
          <p:nvPr>
            <p:ph type="ftr" sz="quarter" idx="10"/>
          </p:nvPr>
        </p:nvSpPr>
        <p:spPr/>
        <p:txBody>
          <a:bodyPr/>
          <a:lstStyle/>
          <a:p>
            <a:pPr>
              <a:defRPr/>
            </a:pPr>
            <a:r>
              <a:rPr lang="en-US" altLang="ja-JP" dirty="0" smtClean="0"/>
              <a:t>Copyright 2015 FUJITSU LIMITED</a:t>
            </a:r>
            <a:endParaRPr lang="en-US" altLang="ja-JP" dirty="0"/>
          </a:p>
        </p:txBody>
      </p:sp>
      <p:sp>
        <p:nvSpPr>
          <p:cNvPr id="5" name="スライド番号プレースホルダー 4"/>
          <p:cNvSpPr>
            <a:spLocks noGrp="1"/>
          </p:cNvSpPr>
          <p:nvPr>
            <p:ph type="sldNum" sz="quarter" idx="11"/>
          </p:nvPr>
        </p:nvSpPr>
        <p:spPr/>
        <p:txBody>
          <a:bodyPr/>
          <a:lstStyle/>
          <a:p>
            <a:pPr>
              <a:defRPr/>
            </a:pPr>
            <a:fld id="{A0E475B1-ED14-4DDF-84BF-9A12E028DB0E}" type="slidenum">
              <a:rPr lang="en-US" altLang="ja-JP" smtClean="0"/>
              <a:pPr>
                <a:defRPr/>
              </a:pPr>
              <a:t>11</a:t>
            </a:fld>
            <a:endParaRPr lang="en-US" altLang="ja-JP" dirty="0"/>
          </a:p>
        </p:txBody>
      </p:sp>
    </p:spTree>
    <p:extLst>
      <p:ext uri="{BB962C8B-B14F-4D97-AF65-F5344CB8AC3E}">
        <p14:creationId xmlns:p14="http://schemas.microsoft.com/office/powerpoint/2010/main" val="38249587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フッター プレースホルダー 3"/>
          <p:cNvSpPr>
            <a:spLocks noGrp="1"/>
          </p:cNvSpPr>
          <p:nvPr>
            <p:ph type="ftr" sz="quarter" idx="10"/>
          </p:nvPr>
        </p:nvSpPr>
        <p:spPr/>
        <p:txBody>
          <a:bodyPr/>
          <a:lstStyle/>
          <a:p>
            <a:pPr>
              <a:defRPr/>
            </a:pPr>
            <a:r>
              <a:rPr lang="en-US" altLang="ja-JP" dirty="0" smtClean="0"/>
              <a:t>Copyright 2015 FUJITSU LIMITED</a:t>
            </a:r>
            <a:endParaRPr lang="en-US" altLang="ja-JP" dirty="0"/>
          </a:p>
        </p:txBody>
      </p:sp>
      <p:sp>
        <p:nvSpPr>
          <p:cNvPr id="5" name="スライド番号プレースホルダー 4"/>
          <p:cNvSpPr>
            <a:spLocks noGrp="1"/>
          </p:cNvSpPr>
          <p:nvPr>
            <p:ph type="sldNum" sz="quarter" idx="11"/>
          </p:nvPr>
        </p:nvSpPr>
        <p:spPr/>
        <p:txBody>
          <a:bodyPr/>
          <a:lstStyle/>
          <a:p>
            <a:pPr>
              <a:defRPr/>
            </a:pPr>
            <a:fld id="{A0E475B1-ED14-4DDF-84BF-9A12E028DB0E}" type="slidenum">
              <a:rPr lang="en-US" altLang="ja-JP" smtClean="0"/>
              <a:pPr>
                <a:defRPr/>
              </a:pPr>
              <a:t>1</a:t>
            </a:fld>
            <a:endParaRPr lang="en-US" altLang="ja-JP" dirty="0"/>
          </a:p>
        </p:txBody>
      </p:sp>
    </p:spTree>
    <p:extLst>
      <p:ext uri="{BB962C8B-B14F-4D97-AF65-F5344CB8AC3E}">
        <p14:creationId xmlns:p14="http://schemas.microsoft.com/office/powerpoint/2010/main" val="2944495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a:defRPr/>
            </a:pPr>
            <a:r>
              <a:rPr lang="en-US" altLang="ja-JP" dirty="0" smtClean="0"/>
              <a:t>Copyright 2015 FUJITSU LIMITED</a:t>
            </a:r>
            <a:endParaRPr lang="en-US" altLang="ja-JP" dirty="0"/>
          </a:p>
        </p:txBody>
      </p:sp>
      <p:sp>
        <p:nvSpPr>
          <p:cNvPr id="5" name="Slide Number Placeholder 4"/>
          <p:cNvSpPr>
            <a:spLocks noGrp="1"/>
          </p:cNvSpPr>
          <p:nvPr>
            <p:ph type="sldNum" sz="quarter" idx="11"/>
          </p:nvPr>
        </p:nvSpPr>
        <p:spPr/>
        <p:txBody>
          <a:bodyPr/>
          <a:lstStyle/>
          <a:p>
            <a:pPr>
              <a:defRPr/>
            </a:pPr>
            <a:fld id="{4E88A496-F78B-4E4D-87D5-22595D6E052B}" type="slidenum">
              <a:rPr lang="en-US" altLang="ja-JP" smtClean="0"/>
              <a:pPr>
                <a:defRPr/>
              </a:pPr>
              <a:t>2</a:t>
            </a:fld>
            <a:endParaRPr lang="en-US" altLang="ja-JP" dirty="0"/>
          </a:p>
        </p:txBody>
      </p:sp>
    </p:spTree>
    <p:extLst>
      <p:ext uri="{BB962C8B-B14F-4D97-AF65-F5344CB8AC3E}">
        <p14:creationId xmlns:p14="http://schemas.microsoft.com/office/powerpoint/2010/main" val="21931282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フッター プレースホルダー 3"/>
          <p:cNvSpPr>
            <a:spLocks noGrp="1"/>
          </p:cNvSpPr>
          <p:nvPr>
            <p:ph type="ftr" sz="quarter" idx="10"/>
          </p:nvPr>
        </p:nvSpPr>
        <p:spPr/>
        <p:txBody>
          <a:bodyPr/>
          <a:lstStyle/>
          <a:p>
            <a:pPr>
              <a:defRPr/>
            </a:pPr>
            <a:r>
              <a:rPr lang="en-US" altLang="ja-JP" dirty="0" smtClean="0"/>
              <a:t>Copyright 2015 FUJITSU LIMITED</a:t>
            </a:r>
            <a:endParaRPr lang="en-US" altLang="ja-JP" dirty="0"/>
          </a:p>
        </p:txBody>
      </p:sp>
      <p:sp>
        <p:nvSpPr>
          <p:cNvPr id="5" name="スライド番号プレースホルダー 4"/>
          <p:cNvSpPr>
            <a:spLocks noGrp="1"/>
          </p:cNvSpPr>
          <p:nvPr>
            <p:ph type="sldNum" sz="quarter" idx="11"/>
          </p:nvPr>
        </p:nvSpPr>
        <p:spPr/>
        <p:txBody>
          <a:bodyPr/>
          <a:lstStyle/>
          <a:p>
            <a:pPr>
              <a:defRPr/>
            </a:pPr>
            <a:fld id="{A0E475B1-ED14-4DDF-84BF-9A12E028DB0E}" type="slidenum">
              <a:rPr lang="en-US" altLang="ja-JP" smtClean="0"/>
              <a:pPr>
                <a:defRPr/>
              </a:pPr>
              <a:t>3</a:t>
            </a:fld>
            <a:endParaRPr lang="en-US" altLang="ja-JP" dirty="0"/>
          </a:p>
        </p:txBody>
      </p:sp>
    </p:spTree>
    <p:extLst>
      <p:ext uri="{BB962C8B-B14F-4D97-AF65-F5344CB8AC3E}">
        <p14:creationId xmlns:p14="http://schemas.microsoft.com/office/powerpoint/2010/main" val="33336917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フッター プレースホルダー 3"/>
          <p:cNvSpPr>
            <a:spLocks noGrp="1"/>
          </p:cNvSpPr>
          <p:nvPr>
            <p:ph type="ftr" sz="quarter" idx="10"/>
          </p:nvPr>
        </p:nvSpPr>
        <p:spPr/>
        <p:txBody>
          <a:bodyPr/>
          <a:lstStyle/>
          <a:p>
            <a:pPr>
              <a:defRPr/>
            </a:pPr>
            <a:r>
              <a:rPr lang="en-US" altLang="ja-JP" dirty="0" smtClean="0"/>
              <a:t>Copyright 2015 FUJITSU LIMITED</a:t>
            </a:r>
            <a:endParaRPr lang="en-US" altLang="ja-JP" dirty="0"/>
          </a:p>
        </p:txBody>
      </p:sp>
      <p:sp>
        <p:nvSpPr>
          <p:cNvPr id="5" name="スライド番号プレースホルダー 4"/>
          <p:cNvSpPr>
            <a:spLocks noGrp="1"/>
          </p:cNvSpPr>
          <p:nvPr>
            <p:ph type="sldNum" sz="quarter" idx="11"/>
          </p:nvPr>
        </p:nvSpPr>
        <p:spPr/>
        <p:txBody>
          <a:bodyPr/>
          <a:lstStyle/>
          <a:p>
            <a:pPr>
              <a:defRPr/>
            </a:pPr>
            <a:fld id="{A0E475B1-ED14-4DDF-84BF-9A12E028DB0E}" type="slidenum">
              <a:rPr lang="en-US" altLang="ja-JP" smtClean="0"/>
              <a:pPr>
                <a:defRPr/>
              </a:pPr>
              <a:t>4</a:t>
            </a:fld>
            <a:endParaRPr lang="en-US" altLang="ja-JP" dirty="0"/>
          </a:p>
        </p:txBody>
      </p:sp>
    </p:spTree>
    <p:extLst>
      <p:ext uri="{BB962C8B-B14F-4D97-AF65-F5344CB8AC3E}">
        <p14:creationId xmlns:p14="http://schemas.microsoft.com/office/powerpoint/2010/main" val="25803176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フッター プレースホルダー 3"/>
          <p:cNvSpPr>
            <a:spLocks noGrp="1"/>
          </p:cNvSpPr>
          <p:nvPr>
            <p:ph type="ftr" sz="quarter" idx="10"/>
          </p:nvPr>
        </p:nvSpPr>
        <p:spPr/>
        <p:txBody>
          <a:bodyPr/>
          <a:lstStyle/>
          <a:p>
            <a:pPr>
              <a:defRPr/>
            </a:pPr>
            <a:r>
              <a:rPr lang="en-US" altLang="ja-JP" dirty="0" smtClean="0"/>
              <a:t>Copyright 2015 FUJITSU LIMITED</a:t>
            </a:r>
            <a:endParaRPr lang="en-US" altLang="ja-JP" dirty="0"/>
          </a:p>
        </p:txBody>
      </p:sp>
      <p:sp>
        <p:nvSpPr>
          <p:cNvPr id="5" name="スライド番号プレースホルダー 4"/>
          <p:cNvSpPr>
            <a:spLocks noGrp="1"/>
          </p:cNvSpPr>
          <p:nvPr>
            <p:ph type="sldNum" sz="quarter" idx="11"/>
          </p:nvPr>
        </p:nvSpPr>
        <p:spPr/>
        <p:txBody>
          <a:bodyPr/>
          <a:lstStyle/>
          <a:p>
            <a:pPr>
              <a:defRPr/>
            </a:pPr>
            <a:fld id="{A0E475B1-ED14-4DDF-84BF-9A12E028DB0E}" type="slidenum">
              <a:rPr lang="en-US" altLang="ja-JP" smtClean="0"/>
              <a:pPr>
                <a:defRPr/>
              </a:pPr>
              <a:t>5</a:t>
            </a:fld>
            <a:endParaRPr lang="en-US" altLang="ja-JP" dirty="0"/>
          </a:p>
        </p:txBody>
      </p:sp>
    </p:spTree>
    <p:extLst>
      <p:ext uri="{BB962C8B-B14F-4D97-AF65-F5344CB8AC3E}">
        <p14:creationId xmlns:p14="http://schemas.microsoft.com/office/powerpoint/2010/main" val="11753213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フッター プレースホルダー 3"/>
          <p:cNvSpPr>
            <a:spLocks noGrp="1"/>
          </p:cNvSpPr>
          <p:nvPr>
            <p:ph type="ftr" sz="quarter" idx="10"/>
          </p:nvPr>
        </p:nvSpPr>
        <p:spPr/>
        <p:txBody>
          <a:bodyPr/>
          <a:lstStyle/>
          <a:p>
            <a:pPr>
              <a:defRPr/>
            </a:pPr>
            <a:r>
              <a:rPr lang="en-US" altLang="ja-JP" dirty="0" smtClean="0"/>
              <a:t>Copyright 2015 FUJITSU LIMITED</a:t>
            </a:r>
            <a:endParaRPr lang="en-US" altLang="ja-JP" dirty="0"/>
          </a:p>
        </p:txBody>
      </p:sp>
      <p:sp>
        <p:nvSpPr>
          <p:cNvPr id="5" name="スライド番号プレースホルダー 4"/>
          <p:cNvSpPr>
            <a:spLocks noGrp="1"/>
          </p:cNvSpPr>
          <p:nvPr>
            <p:ph type="sldNum" sz="quarter" idx="11"/>
          </p:nvPr>
        </p:nvSpPr>
        <p:spPr/>
        <p:txBody>
          <a:bodyPr/>
          <a:lstStyle/>
          <a:p>
            <a:pPr>
              <a:defRPr/>
            </a:pPr>
            <a:fld id="{A0E475B1-ED14-4DDF-84BF-9A12E028DB0E}" type="slidenum">
              <a:rPr lang="en-US" altLang="ja-JP" smtClean="0"/>
              <a:pPr>
                <a:defRPr/>
              </a:pPr>
              <a:t>6</a:t>
            </a:fld>
            <a:endParaRPr lang="en-US" altLang="ja-JP" dirty="0"/>
          </a:p>
        </p:txBody>
      </p:sp>
    </p:spTree>
    <p:extLst>
      <p:ext uri="{BB962C8B-B14F-4D97-AF65-F5344CB8AC3E}">
        <p14:creationId xmlns:p14="http://schemas.microsoft.com/office/powerpoint/2010/main" val="6607246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フッター プレースホルダー 3"/>
          <p:cNvSpPr>
            <a:spLocks noGrp="1"/>
          </p:cNvSpPr>
          <p:nvPr>
            <p:ph type="ftr" sz="quarter" idx="10"/>
          </p:nvPr>
        </p:nvSpPr>
        <p:spPr/>
        <p:txBody>
          <a:bodyPr/>
          <a:lstStyle/>
          <a:p>
            <a:pPr>
              <a:defRPr/>
            </a:pPr>
            <a:r>
              <a:rPr lang="en-US" altLang="ja-JP" dirty="0" smtClean="0"/>
              <a:t>Copyright 2015 FUJITSU LIMITED</a:t>
            </a:r>
            <a:endParaRPr lang="en-US" altLang="ja-JP" dirty="0"/>
          </a:p>
        </p:txBody>
      </p:sp>
      <p:sp>
        <p:nvSpPr>
          <p:cNvPr id="5" name="スライド番号プレースホルダー 4"/>
          <p:cNvSpPr>
            <a:spLocks noGrp="1"/>
          </p:cNvSpPr>
          <p:nvPr>
            <p:ph type="sldNum" sz="quarter" idx="11"/>
          </p:nvPr>
        </p:nvSpPr>
        <p:spPr/>
        <p:txBody>
          <a:bodyPr/>
          <a:lstStyle/>
          <a:p>
            <a:pPr>
              <a:defRPr/>
            </a:pPr>
            <a:fld id="{A0E475B1-ED14-4DDF-84BF-9A12E028DB0E}" type="slidenum">
              <a:rPr lang="en-US" altLang="ja-JP" smtClean="0"/>
              <a:pPr>
                <a:defRPr/>
              </a:pPr>
              <a:t>7</a:t>
            </a:fld>
            <a:endParaRPr lang="en-US" altLang="ja-JP" dirty="0"/>
          </a:p>
        </p:txBody>
      </p:sp>
    </p:spTree>
    <p:extLst>
      <p:ext uri="{BB962C8B-B14F-4D97-AF65-F5344CB8AC3E}">
        <p14:creationId xmlns:p14="http://schemas.microsoft.com/office/powerpoint/2010/main" val="32412752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フッター プレースホルダー 3"/>
          <p:cNvSpPr>
            <a:spLocks noGrp="1"/>
          </p:cNvSpPr>
          <p:nvPr>
            <p:ph type="ftr" sz="quarter" idx="10"/>
          </p:nvPr>
        </p:nvSpPr>
        <p:spPr/>
        <p:txBody>
          <a:bodyPr/>
          <a:lstStyle/>
          <a:p>
            <a:pPr>
              <a:defRPr/>
            </a:pPr>
            <a:r>
              <a:rPr lang="en-US" altLang="ja-JP" dirty="0" smtClean="0"/>
              <a:t>Copyright 2015 FUJITSU LIMITED</a:t>
            </a:r>
            <a:endParaRPr lang="en-US" altLang="ja-JP" dirty="0"/>
          </a:p>
        </p:txBody>
      </p:sp>
      <p:sp>
        <p:nvSpPr>
          <p:cNvPr id="5" name="スライド番号プレースホルダー 4"/>
          <p:cNvSpPr>
            <a:spLocks noGrp="1"/>
          </p:cNvSpPr>
          <p:nvPr>
            <p:ph type="sldNum" sz="quarter" idx="11"/>
          </p:nvPr>
        </p:nvSpPr>
        <p:spPr/>
        <p:txBody>
          <a:bodyPr/>
          <a:lstStyle/>
          <a:p>
            <a:pPr>
              <a:defRPr/>
            </a:pPr>
            <a:fld id="{A0E475B1-ED14-4DDF-84BF-9A12E028DB0E}" type="slidenum">
              <a:rPr lang="en-US" altLang="ja-JP" smtClean="0"/>
              <a:pPr>
                <a:defRPr/>
              </a:pPr>
              <a:t>8</a:t>
            </a:fld>
            <a:endParaRPr lang="en-US" altLang="ja-JP" dirty="0"/>
          </a:p>
        </p:txBody>
      </p:sp>
    </p:spTree>
    <p:extLst>
      <p:ext uri="{BB962C8B-B14F-4D97-AF65-F5344CB8AC3E}">
        <p14:creationId xmlns:p14="http://schemas.microsoft.com/office/powerpoint/2010/main" val="391051962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pic>
        <p:nvPicPr>
          <p:cNvPr id="4" name="Picture 45" descr="TitleRed_L150"/>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gray">
          <a:xfrm>
            <a:off x="0" y="0"/>
            <a:ext cx="9144000" cy="4852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Box 8"/>
          <p:cNvSpPr txBox="1">
            <a:spLocks noChangeArrowheads="1"/>
          </p:cNvSpPr>
          <p:nvPr userDrawn="1"/>
        </p:nvSpPr>
        <p:spPr bwMode="gray">
          <a:xfrm>
            <a:off x="341313" y="6700838"/>
            <a:ext cx="1835150" cy="152400"/>
          </a:xfrm>
          <a:prstGeom prst="rect">
            <a:avLst/>
          </a:prstGeom>
          <a:noFill/>
          <a:ln w="9525">
            <a:noFill/>
            <a:miter lim="800000"/>
            <a:headEnd/>
            <a:tailEnd/>
          </a:ln>
          <a:effectLst/>
        </p:spPr>
        <p:txBody>
          <a:bodyPr lIns="0" tIns="0" rIns="0" bIns="0" anchor="b">
            <a:spAutoFit/>
          </a:bodyPr>
          <a:lstStyle>
            <a:lvl1pPr eaLnBrk="0" hangingPunct="0">
              <a:defRPr kumimoji="1">
                <a:solidFill>
                  <a:srgbClr val="000000"/>
                </a:solidFill>
                <a:latin typeface="ＭＳ Ｐゴシック" pitchFamily="50" charset="-128"/>
                <a:ea typeface="ＭＳ Ｐゴシック" pitchFamily="50" charset="-128"/>
              </a:defRPr>
            </a:lvl1pPr>
            <a:lvl2pPr marL="742950" indent="-285750" eaLnBrk="0" hangingPunct="0">
              <a:defRPr kumimoji="1">
                <a:solidFill>
                  <a:srgbClr val="000000"/>
                </a:solidFill>
                <a:latin typeface="ＭＳ Ｐゴシック" pitchFamily="50" charset="-128"/>
                <a:ea typeface="ＭＳ Ｐゴシック" pitchFamily="50" charset="-128"/>
              </a:defRPr>
            </a:lvl2pPr>
            <a:lvl3pPr marL="1143000" indent="-228600" eaLnBrk="0" hangingPunct="0">
              <a:defRPr kumimoji="1">
                <a:solidFill>
                  <a:srgbClr val="000000"/>
                </a:solidFill>
                <a:latin typeface="ＭＳ Ｐゴシック" pitchFamily="50" charset="-128"/>
                <a:ea typeface="ＭＳ Ｐゴシック" pitchFamily="50" charset="-128"/>
              </a:defRPr>
            </a:lvl3pPr>
            <a:lvl4pPr marL="1600200" indent="-228600" eaLnBrk="0" hangingPunct="0">
              <a:defRPr kumimoji="1">
                <a:solidFill>
                  <a:srgbClr val="000000"/>
                </a:solidFill>
                <a:latin typeface="ＭＳ Ｐゴシック" pitchFamily="50" charset="-128"/>
                <a:ea typeface="ＭＳ Ｐゴシック" pitchFamily="50" charset="-128"/>
              </a:defRPr>
            </a:lvl4pPr>
            <a:lvl5pPr marL="2057400" indent="-228600" eaLnBrk="0" hangingPunct="0">
              <a:defRPr kumimoji="1">
                <a:solidFill>
                  <a:srgbClr val="000000"/>
                </a:solidFill>
                <a:latin typeface="ＭＳ Ｐゴシック" pitchFamily="50" charset="-128"/>
                <a:ea typeface="ＭＳ Ｐゴシック" pitchFamily="50" charset="-128"/>
              </a:defRPr>
            </a:lvl5pPr>
            <a:lvl6pPr marL="2514600" indent="-228600" algn="ctr" eaLnBrk="0" fontAlgn="ctr" hangingPunct="0">
              <a:spcBef>
                <a:spcPct val="0"/>
              </a:spcBef>
              <a:spcAft>
                <a:spcPct val="0"/>
              </a:spcAft>
              <a:defRPr kumimoji="1">
                <a:solidFill>
                  <a:srgbClr val="000000"/>
                </a:solidFill>
                <a:latin typeface="ＭＳ Ｐゴシック" pitchFamily="50" charset="-128"/>
                <a:ea typeface="ＭＳ Ｐゴシック" pitchFamily="50" charset="-128"/>
              </a:defRPr>
            </a:lvl6pPr>
            <a:lvl7pPr marL="2971800" indent="-228600" algn="ctr" eaLnBrk="0" fontAlgn="ctr" hangingPunct="0">
              <a:spcBef>
                <a:spcPct val="0"/>
              </a:spcBef>
              <a:spcAft>
                <a:spcPct val="0"/>
              </a:spcAft>
              <a:defRPr kumimoji="1">
                <a:solidFill>
                  <a:srgbClr val="000000"/>
                </a:solidFill>
                <a:latin typeface="ＭＳ Ｐゴシック" pitchFamily="50" charset="-128"/>
                <a:ea typeface="ＭＳ Ｐゴシック" pitchFamily="50" charset="-128"/>
              </a:defRPr>
            </a:lvl7pPr>
            <a:lvl8pPr marL="3429000" indent="-228600" algn="ctr" eaLnBrk="0" fontAlgn="ctr" hangingPunct="0">
              <a:spcBef>
                <a:spcPct val="0"/>
              </a:spcBef>
              <a:spcAft>
                <a:spcPct val="0"/>
              </a:spcAft>
              <a:defRPr kumimoji="1">
                <a:solidFill>
                  <a:srgbClr val="000000"/>
                </a:solidFill>
                <a:latin typeface="ＭＳ Ｐゴシック" pitchFamily="50" charset="-128"/>
                <a:ea typeface="ＭＳ Ｐゴシック" pitchFamily="50" charset="-128"/>
              </a:defRPr>
            </a:lvl8pPr>
            <a:lvl9pPr marL="3886200" indent="-228600" algn="ctr" eaLnBrk="0" fontAlgn="ctr" hangingPunct="0">
              <a:spcBef>
                <a:spcPct val="0"/>
              </a:spcBef>
              <a:spcAft>
                <a:spcPct val="0"/>
              </a:spcAft>
              <a:defRPr kumimoji="1">
                <a:solidFill>
                  <a:srgbClr val="000000"/>
                </a:solidFill>
                <a:latin typeface="ＭＳ Ｐゴシック" pitchFamily="50" charset="-128"/>
                <a:ea typeface="ＭＳ Ｐゴシック" pitchFamily="50" charset="-128"/>
              </a:defRPr>
            </a:lvl9pPr>
          </a:lstStyle>
          <a:p>
            <a:pPr algn="l" eaLnBrk="1" fontAlgn="base" hangingPunct="1">
              <a:spcBef>
                <a:spcPct val="50000"/>
              </a:spcBef>
              <a:defRPr/>
            </a:pPr>
            <a:r>
              <a:rPr kumimoji="0" lang="en-US" altLang="ja-JP" sz="1000" b="1" dirty="0" smtClean="0">
                <a:solidFill>
                  <a:schemeClr val="tx1"/>
                </a:solidFill>
                <a:latin typeface="Arial" charset="0"/>
              </a:rPr>
              <a:t> </a:t>
            </a:r>
          </a:p>
        </p:txBody>
      </p:sp>
      <p:grpSp>
        <p:nvGrpSpPr>
          <p:cNvPr id="7" name="Group 48"/>
          <p:cNvGrpSpPr>
            <a:grpSpLocks noChangeAspect="1"/>
          </p:cNvGrpSpPr>
          <p:nvPr userDrawn="1"/>
        </p:nvGrpSpPr>
        <p:grpSpPr bwMode="auto">
          <a:xfrm>
            <a:off x="7308850" y="185738"/>
            <a:ext cx="1647825" cy="920750"/>
            <a:chOff x="4604" y="117"/>
            <a:chExt cx="1038" cy="580"/>
          </a:xfrm>
        </p:grpSpPr>
        <p:sp>
          <p:nvSpPr>
            <p:cNvPr id="8" name="AutoShape 47"/>
            <p:cNvSpPr>
              <a:spLocks noChangeAspect="1" noChangeArrowheads="1" noTextEdit="1"/>
            </p:cNvSpPr>
            <p:nvPr userDrawn="1"/>
          </p:nvSpPr>
          <p:spPr bwMode="gray">
            <a:xfrm>
              <a:off x="4604" y="117"/>
              <a:ext cx="1038" cy="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dirty="0"/>
            </a:p>
          </p:txBody>
        </p:sp>
        <p:sp>
          <p:nvSpPr>
            <p:cNvPr id="9" name="Freeform 49"/>
            <p:cNvSpPr>
              <a:spLocks/>
            </p:cNvSpPr>
            <p:nvPr userDrawn="1"/>
          </p:nvSpPr>
          <p:spPr bwMode="gray">
            <a:xfrm>
              <a:off x="4655" y="604"/>
              <a:ext cx="26" cy="43"/>
            </a:xfrm>
            <a:custGeom>
              <a:avLst/>
              <a:gdLst>
                <a:gd name="T0" fmla="*/ 0 w 463"/>
                <a:gd name="T1" fmla="*/ 0 h 762"/>
                <a:gd name="T2" fmla="*/ 0 w 463"/>
                <a:gd name="T3" fmla="*/ 0 h 762"/>
                <a:gd name="T4" fmla="*/ 0 w 463"/>
                <a:gd name="T5" fmla="*/ 0 h 762"/>
                <a:gd name="T6" fmla="*/ 0 w 463"/>
                <a:gd name="T7" fmla="*/ 0 h 762"/>
                <a:gd name="T8" fmla="*/ 0 w 463"/>
                <a:gd name="T9" fmla="*/ 0 h 762"/>
                <a:gd name="T10" fmla="*/ 0 w 463"/>
                <a:gd name="T11" fmla="*/ 0 h 762"/>
                <a:gd name="T12" fmla="*/ 0 w 463"/>
                <a:gd name="T13" fmla="*/ 0 h 762"/>
                <a:gd name="T14" fmla="*/ 0 w 463"/>
                <a:gd name="T15" fmla="*/ 0 h 762"/>
                <a:gd name="T16" fmla="*/ 0 w 463"/>
                <a:gd name="T17" fmla="*/ 0 h 762"/>
                <a:gd name="T18" fmla="*/ 0 w 463"/>
                <a:gd name="T19" fmla="*/ 0 h 762"/>
                <a:gd name="T20" fmla="*/ 0 w 463"/>
                <a:gd name="T21" fmla="*/ 0 h 762"/>
                <a:gd name="T22" fmla="*/ 0 w 463"/>
                <a:gd name="T23" fmla="*/ 0 h 762"/>
                <a:gd name="T24" fmla="*/ 0 w 463"/>
                <a:gd name="T25" fmla="*/ 0 h 762"/>
                <a:gd name="T26" fmla="*/ 0 w 463"/>
                <a:gd name="T27" fmla="*/ 0 h 762"/>
                <a:gd name="T28" fmla="*/ 0 w 463"/>
                <a:gd name="T29" fmla="*/ 0 h 762"/>
                <a:gd name="T30" fmla="*/ 0 w 463"/>
                <a:gd name="T31" fmla="*/ 0 h 762"/>
                <a:gd name="T32" fmla="*/ 0 w 463"/>
                <a:gd name="T33" fmla="*/ 0 h 762"/>
                <a:gd name="T34" fmla="*/ 0 w 463"/>
                <a:gd name="T35" fmla="*/ 0 h 762"/>
                <a:gd name="T36" fmla="*/ 0 w 463"/>
                <a:gd name="T37" fmla="*/ 0 h 762"/>
                <a:gd name="T38" fmla="*/ 0 w 463"/>
                <a:gd name="T39" fmla="*/ 0 h 762"/>
                <a:gd name="T40" fmla="*/ 0 w 463"/>
                <a:gd name="T41" fmla="*/ 0 h 762"/>
                <a:gd name="T42" fmla="*/ 0 w 463"/>
                <a:gd name="T43" fmla="*/ 0 h 762"/>
                <a:gd name="T44" fmla="*/ 0 w 463"/>
                <a:gd name="T45" fmla="*/ 0 h 76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63" h="762">
                  <a:moveTo>
                    <a:pt x="0" y="731"/>
                  </a:moveTo>
                  <a:cubicBezTo>
                    <a:pt x="0" y="643"/>
                    <a:pt x="0" y="643"/>
                    <a:pt x="0" y="643"/>
                  </a:cubicBezTo>
                  <a:cubicBezTo>
                    <a:pt x="48" y="670"/>
                    <a:pt x="107" y="684"/>
                    <a:pt x="177" y="684"/>
                  </a:cubicBezTo>
                  <a:cubicBezTo>
                    <a:pt x="296" y="684"/>
                    <a:pt x="355" y="645"/>
                    <a:pt x="355" y="568"/>
                  </a:cubicBezTo>
                  <a:cubicBezTo>
                    <a:pt x="355" y="538"/>
                    <a:pt x="345" y="513"/>
                    <a:pt x="325" y="493"/>
                  </a:cubicBezTo>
                  <a:cubicBezTo>
                    <a:pt x="309" y="477"/>
                    <a:pt x="291" y="463"/>
                    <a:pt x="271" y="452"/>
                  </a:cubicBezTo>
                  <a:cubicBezTo>
                    <a:pt x="253" y="442"/>
                    <a:pt x="231" y="431"/>
                    <a:pt x="203" y="417"/>
                  </a:cubicBezTo>
                  <a:cubicBezTo>
                    <a:pt x="135" y="384"/>
                    <a:pt x="89" y="352"/>
                    <a:pt x="62" y="323"/>
                  </a:cubicBezTo>
                  <a:cubicBezTo>
                    <a:pt x="29" y="286"/>
                    <a:pt x="12" y="242"/>
                    <a:pt x="12" y="190"/>
                  </a:cubicBezTo>
                  <a:cubicBezTo>
                    <a:pt x="12" y="124"/>
                    <a:pt x="38" y="74"/>
                    <a:pt x="90" y="41"/>
                  </a:cubicBezTo>
                  <a:cubicBezTo>
                    <a:pt x="134" y="13"/>
                    <a:pt x="189" y="0"/>
                    <a:pt x="257" y="0"/>
                  </a:cubicBezTo>
                  <a:cubicBezTo>
                    <a:pt x="304" y="0"/>
                    <a:pt x="355" y="8"/>
                    <a:pt x="411" y="24"/>
                  </a:cubicBezTo>
                  <a:cubicBezTo>
                    <a:pt x="411" y="106"/>
                    <a:pt x="411" y="106"/>
                    <a:pt x="411" y="106"/>
                  </a:cubicBezTo>
                  <a:cubicBezTo>
                    <a:pt x="364" y="85"/>
                    <a:pt x="314" y="74"/>
                    <a:pt x="262" y="74"/>
                  </a:cubicBezTo>
                  <a:cubicBezTo>
                    <a:pt x="222" y="74"/>
                    <a:pt x="188" y="82"/>
                    <a:pt x="162" y="98"/>
                  </a:cubicBezTo>
                  <a:cubicBezTo>
                    <a:pt x="134" y="115"/>
                    <a:pt x="120" y="141"/>
                    <a:pt x="120" y="178"/>
                  </a:cubicBezTo>
                  <a:cubicBezTo>
                    <a:pt x="120" y="209"/>
                    <a:pt x="130" y="234"/>
                    <a:pt x="149" y="253"/>
                  </a:cubicBezTo>
                  <a:cubicBezTo>
                    <a:pt x="168" y="273"/>
                    <a:pt x="209" y="298"/>
                    <a:pt x="273" y="331"/>
                  </a:cubicBezTo>
                  <a:cubicBezTo>
                    <a:pt x="324" y="356"/>
                    <a:pt x="357" y="375"/>
                    <a:pt x="374" y="388"/>
                  </a:cubicBezTo>
                  <a:cubicBezTo>
                    <a:pt x="407" y="412"/>
                    <a:pt x="430" y="437"/>
                    <a:pt x="444" y="465"/>
                  </a:cubicBezTo>
                  <a:cubicBezTo>
                    <a:pt x="457" y="490"/>
                    <a:pt x="463" y="520"/>
                    <a:pt x="463" y="556"/>
                  </a:cubicBezTo>
                  <a:cubicBezTo>
                    <a:pt x="463" y="693"/>
                    <a:pt x="370" y="762"/>
                    <a:pt x="184" y="762"/>
                  </a:cubicBezTo>
                  <a:cubicBezTo>
                    <a:pt x="109" y="762"/>
                    <a:pt x="48" y="752"/>
                    <a:pt x="0" y="7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dirty="0"/>
            </a:p>
          </p:txBody>
        </p:sp>
        <p:sp>
          <p:nvSpPr>
            <p:cNvPr id="10" name="Freeform 50"/>
            <p:cNvSpPr>
              <a:spLocks/>
            </p:cNvSpPr>
            <p:nvPr userDrawn="1"/>
          </p:nvSpPr>
          <p:spPr bwMode="gray">
            <a:xfrm>
              <a:off x="4691" y="585"/>
              <a:ext cx="30" cy="61"/>
            </a:xfrm>
            <a:custGeom>
              <a:avLst/>
              <a:gdLst>
                <a:gd name="T0" fmla="*/ 0 w 548"/>
                <a:gd name="T1" fmla="*/ 0 h 1087"/>
                <a:gd name="T2" fmla="*/ 0 w 548"/>
                <a:gd name="T3" fmla="*/ 0 h 1087"/>
                <a:gd name="T4" fmla="*/ 0 w 548"/>
                <a:gd name="T5" fmla="*/ 0 h 1087"/>
                <a:gd name="T6" fmla="*/ 0 w 548"/>
                <a:gd name="T7" fmla="*/ 0 h 1087"/>
                <a:gd name="T8" fmla="*/ 0 w 548"/>
                <a:gd name="T9" fmla="*/ 0 h 1087"/>
                <a:gd name="T10" fmla="*/ 0 w 548"/>
                <a:gd name="T11" fmla="*/ 0 h 1087"/>
                <a:gd name="T12" fmla="*/ 0 w 548"/>
                <a:gd name="T13" fmla="*/ 0 h 1087"/>
                <a:gd name="T14" fmla="*/ 0 w 548"/>
                <a:gd name="T15" fmla="*/ 0 h 1087"/>
                <a:gd name="T16" fmla="*/ 0 w 548"/>
                <a:gd name="T17" fmla="*/ 0 h 1087"/>
                <a:gd name="T18" fmla="*/ 0 w 548"/>
                <a:gd name="T19" fmla="*/ 0 h 1087"/>
                <a:gd name="T20" fmla="*/ 0 w 548"/>
                <a:gd name="T21" fmla="*/ 0 h 1087"/>
                <a:gd name="T22" fmla="*/ 0 w 548"/>
                <a:gd name="T23" fmla="*/ 0 h 1087"/>
                <a:gd name="T24" fmla="*/ 0 w 548"/>
                <a:gd name="T25" fmla="*/ 0 h 1087"/>
                <a:gd name="T26" fmla="*/ 0 w 548"/>
                <a:gd name="T27" fmla="*/ 0 h 1087"/>
                <a:gd name="T28" fmla="*/ 0 w 548"/>
                <a:gd name="T29" fmla="*/ 0 h 108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48" h="1087">
                  <a:moveTo>
                    <a:pt x="0" y="1087"/>
                  </a:moveTo>
                  <a:cubicBezTo>
                    <a:pt x="0" y="0"/>
                    <a:pt x="0" y="0"/>
                    <a:pt x="0" y="0"/>
                  </a:cubicBezTo>
                  <a:cubicBezTo>
                    <a:pt x="124" y="0"/>
                    <a:pt x="124" y="0"/>
                    <a:pt x="124" y="0"/>
                  </a:cubicBezTo>
                  <a:cubicBezTo>
                    <a:pt x="124" y="382"/>
                    <a:pt x="124" y="382"/>
                    <a:pt x="124" y="382"/>
                  </a:cubicBezTo>
                  <a:cubicBezTo>
                    <a:pt x="188" y="357"/>
                    <a:pt x="249" y="345"/>
                    <a:pt x="306" y="345"/>
                  </a:cubicBezTo>
                  <a:cubicBezTo>
                    <a:pt x="420" y="345"/>
                    <a:pt x="493" y="382"/>
                    <a:pt x="526" y="458"/>
                  </a:cubicBezTo>
                  <a:cubicBezTo>
                    <a:pt x="541" y="492"/>
                    <a:pt x="548" y="554"/>
                    <a:pt x="548" y="644"/>
                  </a:cubicBezTo>
                  <a:cubicBezTo>
                    <a:pt x="548" y="1087"/>
                    <a:pt x="548" y="1087"/>
                    <a:pt x="548" y="1087"/>
                  </a:cubicBezTo>
                  <a:cubicBezTo>
                    <a:pt x="425" y="1087"/>
                    <a:pt x="425" y="1087"/>
                    <a:pt x="425" y="1087"/>
                  </a:cubicBezTo>
                  <a:cubicBezTo>
                    <a:pt x="425" y="624"/>
                    <a:pt x="425" y="624"/>
                    <a:pt x="425" y="624"/>
                  </a:cubicBezTo>
                  <a:cubicBezTo>
                    <a:pt x="425" y="555"/>
                    <a:pt x="418" y="506"/>
                    <a:pt x="403" y="477"/>
                  </a:cubicBezTo>
                  <a:cubicBezTo>
                    <a:pt x="384" y="439"/>
                    <a:pt x="347" y="419"/>
                    <a:pt x="294" y="419"/>
                  </a:cubicBezTo>
                  <a:cubicBezTo>
                    <a:pt x="245" y="419"/>
                    <a:pt x="189" y="434"/>
                    <a:pt x="124" y="463"/>
                  </a:cubicBezTo>
                  <a:cubicBezTo>
                    <a:pt x="124" y="1087"/>
                    <a:pt x="124" y="1087"/>
                    <a:pt x="124" y="1087"/>
                  </a:cubicBezTo>
                  <a:lnTo>
                    <a:pt x="0" y="108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dirty="0"/>
            </a:p>
          </p:txBody>
        </p:sp>
        <p:sp>
          <p:nvSpPr>
            <p:cNvPr id="11" name="Freeform 51"/>
            <p:cNvSpPr>
              <a:spLocks noEditPoints="1"/>
            </p:cNvSpPr>
            <p:nvPr userDrawn="1"/>
          </p:nvSpPr>
          <p:spPr bwMode="gray">
            <a:xfrm>
              <a:off x="4730" y="604"/>
              <a:ext cx="32" cy="43"/>
            </a:xfrm>
            <a:custGeom>
              <a:avLst/>
              <a:gdLst>
                <a:gd name="T0" fmla="*/ 0 w 561"/>
                <a:gd name="T1" fmla="*/ 0 h 762"/>
                <a:gd name="T2" fmla="*/ 0 w 561"/>
                <a:gd name="T3" fmla="*/ 0 h 762"/>
                <a:gd name="T4" fmla="*/ 0 w 561"/>
                <a:gd name="T5" fmla="*/ 0 h 762"/>
                <a:gd name="T6" fmla="*/ 0 w 561"/>
                <a:gd name="T7" fmla="*/ 0 h 762"/>
                <a:gd name="T8" fmla="*/ 0 w 561"/>
                <a:gd name="T9" fmla="*/ 0 h 762"/>
                <a:gd name="T10" fmla="*/ 0 w 561"/>
                <a:gd name="T11" fmla="*/ 0 h 762"/>
                <a:gd name="T12" fmla="*/ 0 w 561"/>
                <a:gd name="T13" fmla="*/ 0 h 762"/>
                <a:gd name="T14" fmla="*/ 0 w 561"/>
                <a:gd name="T15" fmla="*/ 0 h 762"/>
                <a:gd name="T16" fmla="*/ 0 w 561"/>
                <a:gd name="T17" fmla="*/ 0 h 762"/>
                <a:gd name="T18" fmla="*/ 0 w 561"/>
                <a:gd name="T19" fmla="*/ 0 h 762"/>
                <a:gd name="T20" fmla="*/ 0 w 561"/>
                <a:gd name="T21" fmla="*/ 0 h 762"/>
                <a:gd name="T22" fmla="*/ 0 w 561"/>
                <a:gd name="T23" fmla="*/ 0 h 762"/>
                <a:gd name="T24" fmla="*/ 0 w 561"/>
                <a:gd name="T25" fmla="*/ 0 h 762"/>
                <a:gd name="T26" fmla="*/ 0 w 561"/>
                <a:gd name="T27" fmla="*/ 0 h 762"/>
                <a:gd name="T28" fmla="*/ 0 w 561"/>
                <a:gd name="T29" fmla="*/ 0 h 762"/>
                <a:gd name="T30" fmla="*/ 0 w 561"/>
                <a:gd name="T31" fmla="*/ 0 h 762"/>
                <a:gd name="T32" fmla="*/ 0 w 561"/>
                <a:gd name="T33" fmla="*/ 0 h 762"/>
                <a:gd name="T34" fmla="*/ 0 w 561"/>
                <a:gd name="T35" fmla="*/ 0 h 762"/>
                <a:gd name="T36" fmla="*/ 0 w 561"/>
                <a:gd name="T37" fmla="*/ 0 h 762"/>
                <a:gd name="T38" fmla="*/ 0 w 561"/>
                <a:gd name="T39" fmla="*/ 0 h 762"/>
                <a:gd name="T40" fmla="*/ 0 w 561"/>
                <a:gd name="T41" fmla="*/ 0 h 762"/>
                <a:gd name="T42" fmla="*/ 0 w 561"/>
                <a:gd name="T43" fmla="*/ 0 h 762"/>
                <a:gd name="T44" fmla="*/ 0 w 561"/>
                <a:gd name="T45" fmla="*/ 0 h 762"/>
                <a:gd name="T46" fmla="*/ 0 w 561"/>
                <a:gd name="T47" fmla="*/ 0 h 76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561" h="762">
                  <a:moveTo>
                    <a:pt x="437" y="286"/>
                  </a:moveTo>
                  <a:cubicBezTo>
                    <a:pt x="437" y="248"/>
                    <a:pt x="437" y="248"/>
                    <a:pt x="437" y="248"/>
                  </a:cubicBezTo>
                  <a:cubicBezTo>
                    <a:pt x="437" y="200"/>
                    <a:pt x="430" y="164"/>
                    <a:pt x="415" y="138"/>
                  </a:cubicBezTo>
                  <a:cubicBezTo>
                    <a:pt x="392" y="97"/>
                    <a:pt x="344" y="77"/>
                    <a:pt x="271" y="77"/>
                  </a:cubicBezTo>
                  <a:cubicBezTo>
                    <a:pt x="206" y="77"/>
                    <a:pt x="139" y="91"/>
                    <a:pt x="70" y="118"/>
                  </a:cubicBezTo>
                  <a:cubicBezTo>
                    <a:pt x="70" y="31"/>
                    <a:pt x="70" y="31"/>
                    <a:pt x="70" y="31"/>
                  </a:cubicBezTo>
                  <a:cubicBezTo>
                    <a:pt x="139" y="10"/>
                    <a:pt x="210" y="0"/>
                    <a:pt x="284" y="0"/>
                  </a:cubicBezTo>
                  <a:cubicBezTo>
                    <a:pt x="397" y="0"/>
                    <a:pt x="474" y="25"/>
                    <a:pt x="516" y="76"/>
                  </a:cubicBezTo>
                  <a:cubicBezTo>
                    <a:pt x="539" y="104"/>
                    <a:pt x="553" y="145"/>
                    <a:pt x="558" y="200"/>
                  </a:cubicBezTo>
                  <a:cubicBezTo>
                    <a:pt x="560" y="220"/>
                    <a:pt x="561" y="250"/>
                    <a:pt x="561" y="290"/>
                  </a:cubicBezTo>
                  <a:cubicBezTo>
                    <a:pt x="561" y="727"/>
                    <a:pt x="561" y="727"/>
                    <a:pt x="561" y="727"/>
                  </a:cubicBezTo>
                  <a:cubicBezTo>
                    <a:pt x="477" y="750"/>
                    <a:pt x="387" y="762"/>
                    <a:pt x="293" y="762"/>
                  </a:cubicBezTo>
                  <a:cubicBezTo>
                    <a:pt x="203" y="762"/>
                    <a:pt x="133" y="748"/>
                    <a:pt x="83" y="720"/>
                  </a:cubicBezTo>
                  <a:cubicBezTo>
                    <a:pt x="28" y="689"/>
                    <a:pt x="0" y="635"/>
                    <a:pt x="0" y="558"/>
                  </a:cubicBezTo>
                  <a:cubicBezTo>
                    <a:pt x="0" y="470"/>
                    <a:pt x="32" y="405"/>
                    <a:pt x="96" y="363"/>
                  </a:cubicBezTo>
                  <a:cubicBezTo>
                    <a:pt x="143" y="332"/>
                    <a:pt x="223" y="310"/>
                    <a:pt x="336" y="297"/>
                  </a:cubicBezTo>
                  <a:cubicBezTo>
                    <a:pt x="357" y="294"/>
                    <a:pt x="391" y="291"/>
                    <a:pt x="437" y="286"/>
                  </a:cubicBezTo>
                  <a:close/>
                  <a:moveTo>
                    <a:pt x="437" y="356"/>
                  </a:moveTo>
                  <a:cubicBezTo>
                    <a:pt x="362" y="363"/>
                    <a:pt x="305" y="372"/>
                    <a:pt x="267" y="382"/>
                  </a:cubicBezTo>
                  <a:cubicBezTo>
                    <a:pt x="173" y="405"/>
                    <a:pt x="127" y="460"/>
                    <a:pt x="127" y="545"/>
                  </a:cubicBezTo>
                  <a:cubicBezTo>
                    <a:pt x="127" y="593"/>
                    <a:pt x="140" y="627"/>
                    <a:pt x="168" y="650"/>
                  </a:cubicBezTo>
                  <a:cubicBezTo>
                    <a:pt x="198" y="675"/>
                    <a:pt x="246" y="687"/>
                    <a:pt x="312" y="687"/>
                  </a:cubicBezTo>
                  <a:cubicBezTo>
                    <a:pt x="357" y="687"/>
                    <a:pt x="398" y="681"/>
                    <a:pt x="437" y="670"/>
                  </a:cubicBezTo>
                  <a:lnTo>
                    <a:pt x="437" y="35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dirty="0"/>
            </a:p>
          </p:txBody>
        </p:sp>
        <p:sp>
          <p:nvSpPr>
            <p:cNvPr id="12" name="Freeform 52"/>
            <p:cNvSpPr>
              <a:spLocks noEditPoints="1"/>
            </p:cNvSpPr>
            <p:nvPr userDrawn="1"/>
          </p:nvSpPr>
          <p:spPr bwMode="gray">
            <a:xfrm>
              <a:off x="4774" y="604"/>
              <a:ext cx="32" cy="61"/>
            </a:xfrm>
            <a:custGeom>
              <a:avLst/>
              <a:gdLst>
                <a:gd name="T0" fmla="*/ 0 w 567"/>
                <a:gd name="T1" fmla="*/ 0 h 1087"/>
                <a:gd name="T2" fmla="*/ 0 w 567"/>
                <a:gd name="T3" fmla="*/ 0 h 1087"/>
                <a:gd name="T4" fmla="*/ 0 w 567"/>
                <a:gd name="T5" fmla="*/ 0 h 1087"/>
                <a:gd name="T6" fmla="*/ 0 w 567"/>
                <a:gd name="T7" fmla="*/ 0 h 1087"/>
                <a:gd name="T8" fmla="*/ 0 w 567"/>
                <a:gd name="T9" fmla="*/ 0 h 1087"/>
                <a:gd name="T10" fmla="*/ 0 w 567"/>
                <a:gd name="T11" fmla="*/ 0 h 1087"/>
                <a:gd name="T12" fmla="*/ 0 w 567"/>
                <a:gd name="T13" fmla="*/ 0 h 1087"/>
                <a:gd name="T14" fmla="*/ 0 w 567"/>
                <a:gd name="T15" fmla="*/ 0 h 1087"/>
                <a:gd name="T16" fmla="*/ 0 w 567"/>
                <a:gd name="T17" fmla="*/ 0 h 1087"/>
                <a:gd name="T18" fmla="*/ 0 w 567"/>
                <a:gd name="T19" fmla="*/ 0 h 1087"/>
                <a:gd name="T20" fmla="*/ 0 w 567"/>
                <a:gd name="T21" fmla="*/ 0 h 1087"/>
                <a:gd name="T22" fmla="*/ 0 w 567"/>
                <a:gd name="T23" fmla="*/ 0 h 1087"/>
                <a:gd name="T24" fmla="*/ 0 w 567"/>
                <a:gd name="T25" fmla="*/ 0 h 1087"/>
                <a:gd name="T26" fmla="*/ 0 w 567"/>
                <a:gd name="T27" fmla="*/ 0 h 1087"/>
                <a:gd name="T28" fmla="*/ 0 w 567"/>
                <a:gd name="T29" fmla="*/ 0 h 1087"/>
                <a:gd name="T30" fmla="*/ 0 w 567"/>
                <a:gd name="T31" fmla="*/ 0 h 1087"/>
                <a:gd name="T32" fmla="*/ 0 w 567"/>
                <a:gd name="T33" fmla="*/ 0 h 1087"/>
                <a:gd name="T34" fmla="*/ 0 w 567"/>
                <a:gd name="T35" fmla="*/ 0 h 1087"/>
                <a:gd name="T36" fmla="*/ 0 w 567"/>
                <a:gd name="T37" fmla="*/ 0 h 108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567" h="1087">
                  <a:moveTo>
                    <a:pt x="123" y="711"/>
                  </a:moveTo>
                  <a:cubicBezTo>
                    <a:pt x="123" y="1087"/>
                    <a:pt x="123" y="1087"/>
                    <a:pt x="123" y="1087"/>
                  </a:cubicBezTo>
                  <a:cubicBezTo>
                    <a:pt x="0" y="1087"/>
                    <a:pt x="0" y="1087"/>
                    <a:pt x="0" y="1087"/>
                  </a:cubicBezTo>
                  <a:cubicBezTo>
                    <a:pt x="0" y="28"/>
                    <a:pt x="0" y="28"/>
                    <a:pt x="0" y="28"/>
                  </a:cubicBezTo>
                  <a:cubicBezTo>
                    <a:pt x="85" y="9"/>
                    <a:pt x="168" y="0"/>
                    <a:pt x="249" y="0"/>
                  </a:cubicBezTo>
                  <a:cubicBezTo>
                    <a:pt x="374" y="0"/>
                    <a:pt x="459" y="37"/>
                    <a:pt x="505" y="113"/>
                  </a:cubicBezTo>
                  <a:cubicBezTo>
                    <a:pt x="546" y="180"/>
                    <a:pt x="567" y="269"/>
                    <a:pt x="567" y="379"/>
                  </a:cubicBezTo>
                  <a:cubicBezTo>
                    <a:pt x="567" y="495"/>
                    <a:pt x="541" y="590"/>
                    <a:pt x="489" y="662"/>
                  </a:cubicBezTo>
                  <a:cubicBezTo>
                    <a:pt x="440" y="728"/>
                    <a:pt x="369" y="762"/>
                    <a:pt x="274" y="762"/>
                  </a:cubicBezTo>
                  <a:cubicBezTo>
                    <a:pt x="234" y="762"/>
                    <a:pt x="200" y="755"/>
                    <a:pt x="172" y="742"/>
                  </a:cubicBezTo>
                  <a:cubicBezTo>
                    <a:pt x="159" y="736"/>
                    <a:pt x="142" y="725"/>
                    <a:pt x="123" y="711"/>
                  </a:cubicBezTo>
                  <a:close/>
                  <a:moveTo>
                    <a:pt x="123" y="625"/>
                  </a:moveTo>
                  <a:cubicBezTo>
                    <a:pt x="165" y="666"/>
                    <a:pt x="210" y="687"/>
                    <a:pt x="260" y="687"/>
                  </a:cubicBezTo>
                  <a:cubicBezTo>
                    <a:pt x="324" y="687"/>
                    <a:pt x="371" y="655"/>
                    <a:pt x="400" y="591"/>
                  </a:cubicBezTo>
                  <a:cubicBezTo>
                    <a:pt x="427" y="533"/>
                    <a:pt x="441" y="462"/>
                    <a:pt x="441" y="378"/>
                  </a:cubicBezTo>
                  <a:cubicBezTo>
                    <a:pt x="441" y="272"/>
                    <a:pt x="422" y="193"/>
                    <a:pt x="386" y="140"/>
                  </a:cubicBezTo>
                  <a:cubicBezTo>
                    <a:pt x="356" y="96"/>
                    <a:pt x="304" y="74"/>
                    <a:pt x="230" y="74"/>
                  </a:cubicBezTo>
                  <a:cubicBezTo>
                    <a:pt x="198" y="74"/>
                    <a:pt x="162" y="77"/>
                    <a:pt x="123" y="83"/>
                  </a:cubicBezTo>
                  <a:lnTo>
                    <a:pt x="123" y="62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dirty="0"/>
            </a:p>
          </p:txBody>
        </p:sp>
        <p:sp>
          <p:nvSpPr>
            <p:cNvPr id="13" name="Freeform 53"/>
            <p:cNvSpPr>
              <a:spLocks noEditPoints="1"/>
            </p:cNvSpPr>
            <p:nvPr userDrawn="1"/>
          </p:nvSpPr>
          <p:spPr bwMode="gray">
            <a:xfrm>
              <a:off x="4815" y="591"/>
              <a:ext cx="9" cy="55"/>
            </a:xfrm>
            <a:custGeom>
              <a:avLst/>
              <a:gdLst>
                <a:gd name="T0" fmla="*/ 0 w 150"/>
                <a:gd name="T1" fmla="*/ 0 h 987"/>
                <a:gd name="T2" fmla="*/ 0 w 150"/>
                <a:gd name="T3" fmla="*/ 0 h 987"/>
                <a:gd name="T4" fmla="*/ 0 w 150"/>
                <a:gd name="T5" fmla="*/ 0 h 987"/>
                <a:gd name="T6" fmla="*/ 0 w 150"/>
                <a:gd name="T7" fmla="*/ 0 h 987"/>
                <a:gd name="T8" fmla="*/ 0 w 150"/>
                <a:gd name="T9" fmla="*/ 0 h 987"/>
                <a:gd name="T10" fmla="*/ 0 w 150"/>
                <a:gd name="T11" fmla="*/ 0 h 987"/>
                <a:gd name="T12" fmla="*/ 0 w 150"/>
                <a:gd name="T13" fmla="*/ 0 h 987"/>
                <a:gd name="T14" fmla="*/ 0 w 150"/>
                <a:gd name="T15" fmla="*/ 0 h 987"/>
                <a:gd name="T16" fmla="*/ 0 w 150"/>
                <a:gd name="T17" fmla="*/ 0 h 987"/>
                <a:gd name="T18" fmla="*/ 0 w 150"/>
                <a:gd name="T19" fmla="*/ 0 h 987"/>
                <a:gd name="T20" fmla="*/ 0 w 150"/>
                <a:gd name="T21" fmla="*/ 0 h 987"/>
                <a:gd name="T22" fmla="*/ 0 w 150"/>
                <a:gd name="T23" fmla="*/ 0 h 987"/>
                <a:gd name="T24" fmla="*/ 0 w 150"/>
                <a:gd name="T25" fmla="*/ 0 h 987"/>
                <a:gd name="T26" fmla="*/ 0 w 150"/>
                <a:gd name="T27" fmla="*/ 0 h 98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50" h="987">
                  <a:moveTo>
                    <a:pt x="75" y="0"/>
                  </a:moveTo>
                  <a:cubicBezTo>
                    <a:pt x="97" y="0"/>
                    <a:pt x="116" y="9"/>
                    <a:pt x="131" y="25"/>
                  </a:cubicBezTo>
                  <a:cubicBezTo>
                    <a:pt x="144" y="40"/>
                    <a:pt x="150" y="57"/>
                    <a:pt x="150" y="76"/>
                  </a:cubicBezTo>
                  <a:cubicBezTo>
                    <a:pt x="150" y="98"/>
                    <a:pt x="142" y="117"/>
                    <a:pt x="126" y="132"/>
                  </a:cubicBezTo>
                  <a:cubicBezTo>
                    <a:pt x="112" y="145"/>
                    <a:pt x="94" y="151"/>
                    <a:pt x="74" y="151"/>
                  </a:cubicBezTo>
                  <a:cubicBezTo>
                    <a:pt x="52" y="151"/>
                    <a:pt x="33" y="143"/>
                    <a:pt x="19" y="127"/>
                  </a:cubicBezTo>
                  <a:cubicBezTo>
                    <a:pt x="6" y="112"/>
                    <a:pt x="0" y="95"/>
                    <a:pt x="0" y="75"/>
                  </a:cubicBezTo>
                  <a:cubicBezTo>
                    <a:pt x="0" y="53"/>
                    <a:pt x="8" y="35"/>
                    <a:pt x="24" y="20"/>
                  </a:cubicBezTo>
                  <a:cubicBezTo>
                    <a:pt x="38" y="7"/>
                    <a:pt x="55" y="0"/>
                    <a:pt x="75" y="0"/>
                  </a:cubicBezTo>
                  <a:close/>
                  <a:moveTo>
                    <a:pt x="15" y="987"/>
                  </a:moveTo>
                  <a:cubicBezTo>
                    <a:pt x="15" y="265"/>
                    <a:pt x="15" y="265"/>
                    <a:pt x="15" y="265"/>
                  </a:cubicBezTo>
                  <a:cubicBezTo>
                    <a:pt x="138" y="265"/>
                    <a:pt x="138" y="265"/>
                    <a:pt x="138" y="265"/>
                  </a:cubicBezTo>
                  <a:cubicBezTo>
                    <a:pt x="138" y="987"/>
                    <a:pt x="138" y="987"/>
                    <a:pt x="138" y="987"/>
                  </a:cubicBezTo>
                  <a:lnTo>
                    <a:pt x="15" y="98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dirty="0"/>
            </a:p>
          </p:txBody>
        </p:sp>
        <p:sp>
          <p:nvSpPr>
            <p:cNvPr id="14" name="Freeform 54"/>
            <p:cNvSpPr>
              <a:spLocks/>
            </p:cNvSpPr>
            <p:nvPr userDrawn="1"/>
          </p:nvSpPr>
          <p:spPr bwMode="gray">
            <a:xfrm>
              <a:off x="4836" y="604"/>
              <a:ext cx="31" cy="42"/>
            </a:xfrm>
            <a:custGeom>
              <a:avLst/>
              <a:gdLst>
                <a:gd name="T0" fmla="*/ 0 w 548"/>
                <a:gd name="T1" fmla="*/ 0 h 742"/>
                <a:gd name="T2" fmla="*/ 0 w 548"/>
                <a:gd name="T3" fmla="*/ 0 h 742"/>
                <a:gd name="T4" fmla="*/ 0 w 548"/>
                <a:gd name="T5" fmla="*/ 0 h 742"/>
                <a:gd name="T6" fmla="*/ 0 w 548"/>
                <a:gd name="T7" fmla="*/ 0 h 742"/>
                <a:gd name="T8" fmla="*/ 0 w 548"/>
                <a:gd name="T9" fmla="*/ 0 h 742"/>
                <a:gd name="T10" fmla="*/ 0 w 548"/>
                <a:gd name="T11" fmla="*/ 0 h 742"/>
                <a:gd name="T12" fmla="*/ 0 w 548"/>
                <a:gd name="T13" fmla="*/ 0 h 742"/>
                <a:gd name="T14" fmla="*/ 0 w 548"/>
                <a:gd name="T15" fmla="*/ 0 h 742"/>
                <a:gd name="T16" fmla="*/ 0 w 548"/>
                <a:gd name="T17" fmla="*/ 0 h 742"/>
                <a:gd name="T18" fmla="*/ 0 w 548"/>
                <a:gd name="T19" fmla="*/ 0 h 742"/>
                <a:gd name="T20" fmla="*/ 0 w 548"/>
                <a:gd name="T21" fmla="*/ 0 h 742"/>
                <a:gd name="T22" fmla="*/ 0 w 548"/>
                <a:gd name="T23" fmla="*/ 0 h 742"/>
                <a:gd name="T24" fmla="*/ 0 w 548"/>
                <a:gd name="T25" fmla="*/ 0 h 74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48" h="742">
                  <a:moveTo>
                    <a:pt x="0" y="742"/>
                  </a:moveTo>
                  <a:cubicBezTo>
                    <a:pt x="0" y="28"/>
                    <a:pt x="0" y="28"/>
                    <a:pt x="0" y="28"/>
                  </a:cubicBezTo>
                  <a:cubicBezTo>
                    <a:pt x="114" y="9"/>
                    <a:pt x="210" y="0"/>
                    <a:pt x="289" y="0"/>
                  </a:cubicBezTo>
                  <a:cubicBezTo>
                    <a:pt x="415" y="0"/>
                    <a:pt x="494" y="38"/>
                    <a:pt x="526" y="113"/>
                  </a:cubicBezTo>
                  <a:cubicBezTo>
                    <a:pt x="541" y="149"/>
                    <a:pt x="548" y="210"/>
                    <a:pt x="548" y="299"/>
                  </a:cubicBezTo>
                  <a:cubicBezTo>
                    <a:pt x="548" y="742"/>
                    <a:pt x="548" y="742"/>
                    <a:pt x="548" y="742"/>
                  </a:cubicBezTo>
                  <a:cubicBezTo>
                    <a:pt x="424" y="742"/>
                    <a:pt x="424" y="742"/>
                    <a:pt x="424" y="742"/>
                  </a:cubicBezTo>
                  <a:cubicBezTo>
                    <a:pt x="424" y="306"/>
                    <a:pt x="424" y="306"/>
                    <a:pt x="424" y="306"/>
                  </a:cubicBezTo>
                  <a:cubicBezTo>
                    <a:pt x="424" y="221"/>
                    <a:pt x="417" y="163"/>
                    <a:pt x="403" y="134"/>
                  </a:cubicBezTo>
                  <a:cubicBezTo>
                    <a:pt x="382" y="94"/>
                    <a:pt x="341" y="74"/>
                    <a:pt x="277" y="74"/>
                  </a:cubicBezTo>
                  <a:cubicBezTo>
                    <a:pt x="227" y="74"/>
                    <a:pt x="176" y="80"/>
                    <a:pt x="123" y="90"/>
                  </a:cubicBezTo>
                  <a:cubicBezTo>
                    <a:pt x="123" y="742"/>
                    <a:pt x="123" y="742"/>
                    <a:pt x="123" y="742"/>
                  </a:cubicBezTo>
                  <a:lnTo>
                    <a:pt x="0" y="74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dirty="0"/>
            </a:p>
          </p:txBody>
        </p:sp>
        <p:sp>
          <p:nvSpPr>
            <p:cNvPr id="15" name="Freeform 55"/>
            <p:cNvSpPr>
              <a:spLocks noEditPoints="1"/>
            </p:cNvSpPr>
            <p:nvPr userDrawn="1"/>
          </p:nvSpPr>
          <p:spPr bwMode="gray">
            <a:xfrm>
              <a:off x="4876" y="604"/>
              <a:ext cx="32" cy="62"/>
            </a:xfrm>
            <a:custGeom>
              <a:avLst/>
              <a:gdLst>
                <a:gd name="T0" fmla="*/ 0 w 569"/>
                <a:gd name="T1" fmla="*/ 0 h 1098"/>
                <a:gd name="T2" fmla="*/ 0 w 569"/>
                <a:gd name="T3" fmla="*/ 0 h 1098"/>
                <a:gd name="T4" fmla="*/ 0 w 569"/>
                <a:gd name="T5" fmla="*/ 0 h 1098"/>
                <a:gd name="T6" fmla="*/ 0 w 569"/>
                <a:gd name="T7" fmla="*/ 0 h 1098"/>
                <a:gd name="T8" fmla="*/ 0 w 569"/>
                <a:gd name="T9" fmla="*/ 0 h 1098"/>
                <a:gd name="T10" fmla="*/ 0 w 569"/>
                <a:gd name="T11" fmla="*/ 0 h 1098"/>
                <a:gd name="T12" fmla="*/ 0 w 569"/>
                <a:gd name="T13" fmla="*/ 0 h 1098"/>
                <a:gd name="T14" fmla="*/ 0 w 569"/>
                <a:gd name="T15" fmla="*/ 0 h 1098"/>
                <a:gd name="T16" fmla="*/ 0 w 569"/>
                <a:gd name="T17" fmla="*/ 0 h 1098"/>
                <a:gd name="T18" fmla="*/ 0 w 569"/>
                <a:gd name="T19" fmla="*/ 0 h 1098"/>
                <a:gd name="T20" fmla="*/ 0 w 569"/>
                <a:gd name="T21" fmla="*/ 0 h 1098"/>
                <a:gd name="T22" fmla="*/ 0 w 569"/>
                <a:gd name="T23" fmla="*/ 0 h 1098"/>
                <a:gd name="T24" fmla="*/ 0 w 569"/>
                <a:gd name="T25" fmla="*/ 0 h 1098"/>
                <a:gd name="T26" fmla="*/ 0 w 569"/>
                <a:gd name="T27" fmla="*/ 0 h 1098"/>
                <a:gd name="T28" fmla="*/ 0 w 569"/>
                <a:gd name="T29" fmla="*/ 0 h 1098"/>
                <a:gd name="T30" fmla="*/ 0 w 569"/>
                <a:gd name="T31" fmla="*/ 0 h 1098"/>
                <a:gd name="T32" fmla="*/ 0 w 569"/>
                <a:gd name="T33" fmla="*/ 0 h 1098"/>
                <a:gd name="T34" fmla="*/ 0 w 569"/>
                <a:gd name="T35" fmla="*/ 0 h 1098"/>
                <a:gd name="T36" fmla="*/ 0 w 569"/>
                <a:gd name="T37" fmla="*/ 0 h 1098"/>
                <a:gd name="T38" fmla="*/ 0 w 569"/>
                <a:gd name="T39" fmla="*/ 0 h 1098"/>
                <a:gd name="T40" fmla="*/ 0 w 569"/>
                <a:gd name="T41" fmla="*/ 0 h 1098"/>
                <a:gd name="T42" fmla="*/ 0 w 569"/>
                <a:gd name="T43" fmla="*/ 0 h 1098"/>
                <a:gd name="T44" fmla="*/ 0 w 569"/>
                <a:gd name="T45" fmla="*/ 0 h 1098"/>
                <a:gd name="T46" fmla="*/ 0 w 569"/>
                <a:gd name="T47" fmla="*/ 0 h 1098"/>
                <a:gd name="T48" fmla="*/ 0 w 569"/>
                <a:gd name="T49" fmla="*/ 0 h 1098"/>
                <a:gd name="T50" fmla="*/ 0 w 569"/>
                <a:gd name="T51" fmla="*/ 0 h 1098"/>
                <a:gd name="T52" fmla="*/ 0 w 569"/>
                <a:gd name="T53" fmla="*/ 0 h 1098"/>
                <a:gd name="T54" fmla="*/ 0 w 569"/>
                <a:gd name="T55" fmla="*/ 0 h 1098"/>
                <a:gd name="T56" fmla="*/ 0 w 569"/>
                <a:gd name="T57" fmla="*/ 0 h 1098"/>
                <a:gd name="T58" fmla="*/ 0 w 569"/>
                <a:gd name="T59" fmla="*/ 0 h 109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569" h="1098">
                  <a:moveTo>
                    <a:pt x="445" y="677"/>
                  </a:moveTo>
                  <a:cubicBezTo>
                    <a:pt x="427" y="697"/>
                    <a:pt x="412" y="712"/>
                    <a:pt x="399" y="721"/>
                  </a:cubicBezTo>
                  <a:cubicBezTo>
                    <a:pt x="362" y="748"/>
                    <a:pt x="314" y="762"/>
                    <a:pt x="257" y="762"/>
                  </a:cubicBezTo>
                  <a:cubicBezTo>
                    <a:pt x="192" y="762"/>
                    <a:pt x="139" y="744"/>
                    <a:pt x="97" y="708"/>
                  </a:cubicBezTo>
                  <a:cubicBezTo>
                    <a:pt x="32" y="654"/>
                    <a:pt x="0" y="556"/>
                    <a:pt x="0" y="414"/>
                  </a:cubicBezTo>
                  <a:cubicBezTo>
                    <a:pt x="0" y="300"/>
                    <a:pt x="24" y="206"/>
                    <a:pt x="71" y="131"/>
                  </a:cubicBezTo>
                  <a:cubicBezTo>
                    <a:pt x="126" y="44"/>
                    <a:pt x="216" y="0"/>
                    <a:pt x="340" y="0"/>
                  </a:cubicBezTo>
                  <a:cubicBezTo>
                    <a:pt x="414" y="0"/>
                    <a:pt x="490" y="9"/>
                    <a:pt x="569" y="28"/>
                  </a:cubicBezTo>
                  <a:cubicBezTo>
                    <a:pt x="569" y="601"/>
                    <a:pt x="569" y="601"/>
                    <a:pt x="569" y="601"/>
                  </a:cubicBezTo>
                  <a:cubicBezTo>
                    <a:pt x="569" y="707"/>
                    <a:pt x="564" y="788"/>
                    <a:pt x="555" y="843"/>
                  </a:cubicBezTo>
                  <a:cubicBezTo>
                    <a:pt x="538" y="944"/>
                    <a:pt x="494" y="1013"/>
                    <a:pt x="422" y="1052"/>
                  </a:cubicBezTo>
                  <a:cubicBezTo>
                    <a:pt x="363" y="1083"/>
                    <a:pt x="286" y="1098"/>
                    <a:pt x="191" y="1098"/>
                  </a:cubicBezTo>
                  <a:cubicBezTo>
                    <a:pt x="164" y="1098"/>
                    <a:pt x="133" y="1096"/>
                    <a:pt x="98" y="1092"/>
                  </a:cubicBezTo>
                  <a:cubicBezTo>
                    <a:pt x="98" y="1018"/>
                    <a:pt x="98" y="1018"/>
                    <a:pt x="98" y="1018"/>
                  </a:cubicBezTo>
                  <a:cubicBezTo>
                    <a:pt x="130" y="1022"/>
                    <a:pt x="160" y="1024"/>
                    <a:pt x="190" y="1024"/>
                  </a:cubicBezTo>
                  <a:cubicBezTo>
                    <a:pt x="258" y="1024"/>
                    <a:pt x="308" y="1015"/>
                    <a:pt x="341" y="997"/>
                  </a:cubicBezTo>
                  <a:cubicBezTo>
                    <a:pt x="390" y="971"/>
                    <a:pt x="421" y="924"/>
                    <a:pt x="434" y="858"/>
                  </a:cubicBezTo>
                  <a:cubicBezTo>
                    <a:pt x="442" y="821"/>
                    <a:pt x="445" y="773"/>
                    <a:pt x="445" y="716"/>
                  </a:cubicBezTo>
                  <a:lnTo>
                    <a:pt x="445" y="677"/>
                  </a:lnTo>
                  <a:close/>
                  <a:moveTo>
                    <a:pt x="445" y="81"/>
                  </a:moveTo>
                  <a:cubicBezTo>
                    <a:pt x="411" y="77"/>
                    <a:pt x="380" y="74"/>
                    <a:pt x="353" y="74"/>
                  </a:cubicBezTo>
                  <a:cubicBezTo>
                    <a:pt x="301" y="74"/>
                    <a:pt x="260" y="85"/>
                    <a:pt x="231" y="106"/>
                  </a:cubicBezTo>
                  <a:cubicBezTo>
                    <a:pt x="197" y="130"/>
                    <a:pt x="171" y="173"/>
                    <a:pt x="152" y="233"/>
                  </a:cubicBezTo>
                  <a:cubicBezTo>
                    <a:pt x="135" y="287"/>
                    <a:pt x="126" y="348"/>
                    <a:pt x="126" y="419"/>
                  </a:cubicBezTo>
                  <a:cubicBezTo>
                    <a:pt x="126" y="517"/>
                    <a:pt x="142" y="589"/>
                    <a:pt x="174" y="633"/>
                  </a:cubicBezTo>
                  <a:cubicBezTo>
                    <a:pt x="199" y="669"/>
                    <a:pt x="233" y="687"/>
                    <a:pt x="274" y="687"/>
                  </a:cubicBezTo>
                  <a:cubicBezTo>
                    <a:pt x="308" y="687"/>
                    <a:pt x="341" y="676"/>
                    <a:pt x="371" y="654"/>
                  </a:cubicBezTo>
                  <a:cubicBezTo>
                    <a:pt x="401" y="631"/>
                    <a:pt x="423" y="602"/>
                    <a:pt x="435" y="566"/>
                  </a:cubicBezTo>
                  <a:cubicBezTo>
                    <a:pt x="442" y="547"/>
                    <a:pt x="445" y="520"/>
                    <a:pt x="445" y="483"/>
                  </a:cubicBezTo>
                  <a:lnTo>
                    <a:pt x="445" y="8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dirty="0"/>
            </a:p>
          </p:txBody>
        </p:sp>
        <p:sp>
          <p:nvSpPr>
            <p:cNvPr id="16" name="Freeform 56"/>
            <p:cNvSpPr>
              <a:spLocks/>
            </p:cNvSpPr>
            <p:nvPr userDrawn="1"/>
          </p:nvSpPr>
          <p:spPr bwMode="gray">
            <a:xfrm>
              <a:off x="4939" y="595"/>
              <a:ext cx="18" cy="51"/>
            </a:xfrm>
            <a:custGeom>
              <a:avLst/>
              <a:gdLst>
                <a:gd name="T0" fmla="*/ 0 w 318"/>
                <a:gd name="T1" fmla="*/ 0 h 917"/>
                <a:gd name="T2" fmla="*/ 0 w 318"/>
                <a:gd name="T3" fmla="*/ 0 h 917"/>
                <a:gd name="T4" fmla="*/ 0 w 318"/>
                <a:gd name="T5" fmla="*/ 0 h 917"/>
                <a:gd name="T6" fmla="*/ 0 w 318"/>
                <a:gd name="T7" fmla="*/ 0 h 917"/>
                <a:gd name="T8" fmla="*/ 0 w 318"/>
                <a:gd name="T9" fmla="*/ 0 h 917"/>
                <a:gd name="T10" fmla="*/ 0 w 318"/>
                <a:gd name="T11" fmla="*/ 0 h 917"/>
                <a:gd name="T12" fmla="*/ 0 w 318"/>
                <a:gd name="T13" fmla="*/ 0 h 917"/>
                <a:gd name="T14" fmla="*/ 0 w 318"/>
                <a:gd name="T15" fmla="*/ 0 h 917"/>
                <a:gd name="T16" fmla="*/ 0 w 318"/>
                <a:gd name="T17" fmla="*/ 0 h 917"/>
                <a:gd name="T18" fmla="*/ 0 w 318"/>
                <a:gd name="T19" fmla="*/ 0 h 917"/>
                <a:gd name="T20" fmla="*/ 0 w 318"/>
                <a:gd name="T21" fmla="*/ 0 h 917"/>
                <a:gd name="T22" fmla="*/ 0 w 318"/>
                <a:gd name="T23" fmla="*/ 0 h 917"/>
                <a:gd name="T24" fmla="*/ 0 w 318"/>
                <a:gd name="T25" fmla="*/ 0 h 917"/>
                <a:gd name="T26" fmla="*/ 0 w 318"/>
                <a:gd name="T27" fmla="*/ 0 h 917"/>
                <a:gd name="T28" fmla="*/ 0 w 318"/>
                <a:gd name="T29" fmla="*/ 0 h 917"/>
                <a:gd name="T30" fmla="*/ 0 w 318"/>
                <a:gd name="T31" fmla="*/ 0 h 917"/>
                <a:gd name="T32" fmla="*/ 0 w 318"/>
                <a:gd name="T33" fmla="*/ 0 h 91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18" h="917">
                  <a:moveTo>
                    <a:pt x="0" y="0"/>
                  </a:moveTo>
                  <a:cubicBezTo>
                    <a:pt x="124" y="0"/>
                    <a:pt x="124" y="0"/>
                    <a:pt x="124" y="0"/>
                  </a:cubicBezTo>
                  <a:cubicBezTo>
                    <a:pt x="124" y="195"/>
                    <a:pt x="124" y="195"/>
                    <a:pt x="124" y="195"/>
                  </a:cubicBezTo>
                  <a:cubicBezTo>
                    <a:pt x="318" y="195"/>
                    <a:pt x="318" y="195"/>
                    <a:pt x="318" y="195"/>
                  </a:cubicBezTo>
                  <a:cubicBezTo>
                    <a:pt x="318" y="273"/>
                    <a:pt x="318" y="273"/>
                    <a:pt x="318" y="273"/>
                  </a:cubicBezTo>
                  <a:cubicBezTo>
                    <a:pt x="124" y="273"/>
                    <a:pt x="124" y="273"/>
                    <a:pt x="124" y="273"/>
                  </a:cubicBezTo>
                  <a:cubicBezTo>
                    <a:pt x="124" y="656"/>
                    <a:pt x="124" y="656"/>
                    <a:pt x="124" y="656"/>
                  </a:cubicBezTo>
                  <a:cubicBezTo>
                    <a:pt x="124" y="729"/>
                    <a:pt x="135" y="778"/>
                    <a:pt x="156" y="804"/>
                  </a:cubicBezTo>
                  <a:cubicBezTo>
                    <a:pt x="171" y="821"/>
                    <a:pt x="194" y="832"/>
                    <a:pt x="225" y="836"/>
                  </a:cubicBezTo>
                  <a:cubicBezTo>
                    <a:pt x="235" y="837"/>
                    <a:pt x="252" y="838"/>
                    <a:pt x="277" y="838"/>
                  </a:cubicBezTo>
                  <a:cubicBezTo>
                    <a:pt x="318" y="838"/>
                    <a:pt x="318" y="838"/>
                    <a:pt x="318" y="838"/>
                  </a:cubicBezTo>
                  <a:cubicBezTo>
                    <a:pt x="318" y="917"/>
                    <a:pt x="318" y="917"/>
                    <a:pt x="318" y="917"/>
                  </a:cubicBezTo>
                  <a:cubicBezTo>
                    <a:pt x="251" y="917"/>
                    <a:pt x="251" y="917"/>
                    <a:pt x="251" y="917"/>
                  </a:cubicBezTo>
                  <a:cubicBezTo>
                    <a:pt x="198" y="917"/>
                    <a:pt x="157" y="913"/>
                    <a:pt x="127" y="904"/>
                  </a:cubicBezTo>
                  <a:cubicBezTo>
                    <a:pt x="64" y="887"/>
                    <a:pt x="26" y="846"/>
                    <a:pt x="11" y="782"/>
                  </a:cubicBezTo>
                  <a:cubicBezTo>
                    <a:pt x="4" y="747"/>
                    <a:pt x="0" y="699"/>
                    <a:pt x="0" y="638"/>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dirty="0"/>
            </a:p>
          </p:txBody>
        </p:sp>
        <p:sp>
          <p:nvSpPr>
            <p:cNvPr id="17" name="Freeform 57"/>
            <p:cNvSpPr>
              <a:spLocks noEditPoints="1"/>
            </p:cNvSpPr>
            <p:nvPr userDrawn="1"/>
          </p:nvSpPr>
          <p:spPr bwMode="gray">
            <a:xfrm>
              <a:off x="4963" y="604"/>
              <a:ext cx="34" cy="43"/>
            </a:xfrm>
            <a:custGeom>
              <a:avLst/>
              <a:gdLst>
                <a:gd name="T0" fmla="*/ 0 w 607"/>
                <a:gd name="T1" fmla="*/ 0 h 762"/>
                <a:gd name="T2" fmla="*/ 0 w 607"/>
                <a:gd name="T3" fmla="*/ 0 h 762"/>
                <a:gd name="T4" fmla="*/ 0 w 607"/>
                <a:gd name="T5" fmla="*/ 0 h 762"/>
                <a:gd name="T6" fmla="*/ 0 w 607"/>
                <a:gd name="T7" fmla="*/ 0 h 762"/>
                <a:gd name="T8" fmla="*/ 0 w 607"/>
                <a:gd name="T9" fmla="*/ 0 h 762"/>
                <a:gd name="T10" fmla="*/ 0 w 607"/>
                <a:gd name="T11" fmla="*/ 0 h 762"/>
                <a:gd name="T12" fmla="*/ 0 w 607"/>
                <a:gd name="T13" fmla="*/ 0 h 762"/>
                <a:gd name="T14" fmla="*/ 0 w 607"/>
                <a:gd name="T15" fmla="*/ 0 h 762"/>
                <a:gd name="T16" fmla="*/ 0 w 607"/>
                <a:gd name="T17" fmla="*/ 0 h 762"/>
                <a:gd name="T18" fmla="*/ 0 w 607"/>
                <a:gd name="T19" fmla="*/ 0 h 762"/>
                <a:gd name="T20" fmla="*/ 0 w 607"/>
                <a:gd name="T21" fmla="*/ 0 h 762"/>
                <a:gd name="T22" fmla="*/ 0 w 607"/>
                <a:gd name="T23" fmla="*/ 0 h 762"/>
                <a:gd name="T24" fmla="*/ 0 w 607"/>
                <a:gd name="T25" fmla="*/ 0 h 762"/>
                <a:gd name="T26" fmla="*/ 0 w 607"/>
                <a:gd name="T27" fmla="*/ 0 h 762"/>
                <a:gd name="T28" fmla="*/ 0 w 607"/>
                <a:gd name="T29" fmla="*/ 0 h 762"/>
                <a:gd name="T30" fmla="*/ 0 w 607"/>
                <a:gd name="T31" fmla="*/ 0 h 762"/>
                <a:gd name="T32" fmla="*/ 0 w 607"/>
                <a:gd name="T33" fmla="*/ 0 h 76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607" h="762">
                  <a:moveTo>
                    <a:pt x="304" y="0"/>
                  </a:moveTo>
                  <a:cubicBezTo>
                    <a:pt x="407" y="0"/>
                    <a:pt x="484" y="34"/>
                    <a:pt x="534" y="103"/>
                  </a:cubicBezTo>
                  <a:cubicBezTo>
                    <a:pt x="583" y="169"/>
                    <a:pt x="607" y="262"/>
                    <a:pt x="607" y="381"/>
                  </a:cubicBezTo>
                  <a:cubicBezTo>
                    <a:pt x="607" y="499"/>
                    <a:pt x="583" y="591"/>
                    <a:pt x="534" y="659"/>
                  </a:cubicBezTo>
                  <a:cubicBezTo>
                    <a:pt x="485" y="727"/>
                    <a:pt x="408" y="762"/>
                    <a:pt x="304" y="762"/>
                  </a:cubicBezTo>
                  <a:cubicBezTo>
                    <a:pt x="101" y="762"/>
                    <a:pt x="0" y="633"/>
                    <a:pt x="0" y="375"/>
                  </a:cubicBezTo>
                  <a:cubicBezTo>
                    <a:pt x="0" y="260"/>
                    <a:pt x="24" y="169"/>
                    <a:pt x="73" y="103"/>
                  </a:cubicBezTo>
                  <a:cubicBezTo>
                    <a:pt x="123" y="34"/>
                    <a:pt x="200" y="0"/>
                    <a:pt x="304" y="0"/>
                  </a:cubicBezTo>
                  <a:close/>
                  <a:moveTo>
                    <a:pt x="304" y="74"/>
                  </a:moveTo>
                  <a:cubicBezTo>
                    <a:pt x="234" y="74"/>
                    <a:pt x="186" y="106"/>
                    <a:pt x="159" y="168"/>
                  </a:cubicBezTo>
                  <a:cubicBezTo>
                    <a:pt x="137" y="220"/>
                    <a:pt x="126" y="290"/>
                    <a:pt x="126" y="377"/>
                  </a:cubicBezTo>
                  <a:cubicBezTo>
                    <a:pt x="126" y="469"/>
                    <a:pt x="137" y="541"/>
                    <a:pt x="159" y="593"/>
                  </a:cubicBezTo>
                  <a:cubicBezTo>
                    <a:pt x="186" y="655"/>
                    <a:pt x="234" y="687"/>
                    <a:pt x="304" y="687"/>
                  </a:cubicBezTo>
                  <a:cubicBezTo>
                    <a:pt x="374" y="687"/>
                    <a:pt x="422" y="655"/>
                    <a:pt x="448" y="593"/>
                  </a:cubicBezTo>
                  <a:cubicBezTo>
                    <a:pt x="470" y="541"/>
                    <a:pt x="481" y="470"/>
                    <a:pt x="481" y="380"/>
                  </a:cubicBezTo>
                  <a:cubicBezTo>
                    <a:pt x="481" y="289"/>
                    <a:pt x="470" y="219"/>
                    <a:pt x="448" y="168"/>
                  </a:cubicBezTo>
                  <a:cubicBezTo>
                    <a:pt x="421" y="106"/>
                    <a:pt x="373" y="74"/>
                    <a:pt x="304" y="7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dirty="0"/>
            </a:p>
          </p:txBody>
        </p:sp>
        <p:sp>
          <p:nvSpPr>
            <p:cNvPr id="18" name="Freeform 58"/>
            <p:cNvSpPr>
              <a:spLocks/>
            </p:cNvSpPr>
            <p:nvPr userDrawn="1"/>
          </p:nvSpPr>
          <p:spPr bwMode="gray">
            <a:xfrm>
              <a:off x="5007" y="604"/>
              <a:ext cx="52" cy="42"/>
            </a:xfrm>
            <a:custGeom>
              <a:avLst/>
              <a:gdLst>
                <a:gd name="T0" fmla="*/ 0 w 933"/>
                <a:gd name="T1" fmla="*/ 0 h 742"/>
                <a:gd name="T2" fmla="*/ 0 w 933"/>
                <a:gd name="T3" fmla="*/ 0 h 742"/>
                <a:gd name="T4" fmla="*/ 0 w 933"/>
                <a:gd name="T5" fmla="*/ 0 h 742"/>
                <a:gd name="T6" fmla="*/ 0 w 933"/>
                <a:gd name="T7" fmla="*/ 0 h 742"/>
                <a:gd name="T8" fmla="*/ 0 w 933"/>
                <a:gd name="T9" fmla="*/ 0 h 742"/>
                <a:gd name="T10" fmla="*/ 0 w 933"/>
                <a:gd name="T11" fmla="*/ 0 h 742"/>
                <a:gd name="T12" fmla="*/ 0 w 933"/>
                <a:gd name="T13" fmla="*/ 0 h 742"/>
                <a:gd name="T14" fmla="*/ 0 w 933"/>
                <a:gd name="T15" fmla="*/ 0 h 742"/>
                <a:gd name="T16" fmla="*/ 0 w 933"/>
                <a:gd name="T17" fmla="*/ 0 h 742"/>
                <a:gd name="T18" fmla="*/ 0 w 933"/>
                <a:gd name="T19" fmla="*/ 0 h 742"/>
                <a:gd name="T20" fmla="*/ 0 w 933"/>
                <a:gd name="T21" fmla="*/ 0 h 742"/>
                <a:gd name="T22" fmla="*/ 0 w 933"/>
                <a:gd name="T23" fmla="*/ 0 h 742"/>
                <a:gd name="T24" fmla="*/ 0 w 933"/>
                <a:gd name="T25" fmla="*/ 0 h 742"/>
                <a:gd name="T26" fmla="*/ 0 w 933"/>
                <a:gd name="T27" fmla="*/ 0 h 742"/>
                <a:gd name="T28" fmla="*/ 0 w 933"/>
                <a:gd name="T29" fmla="*/ 0 h 742"/>
                <a:gd name="T30" fmla="*/ 0 w 933"/>
                <a:gd name="T31" fmla="*/ 0 h 742"/>
                <a:gd name="T32" fmla="*/ 0 w 933"/>
                <a:gd name="T33" fmla="*/ 0 h 742"/>
                <a:gd name="T34" fmla="*/ 0 w 933"/>
                <a:gd name="T35" fmla="*/ 0 h 742"/>
                <a:gd name="T36" fmla="*/ 0 w 933"/>
                <a:gd name="T37" fmla="*/ 0 h 742"/>
                <a:gd name="T38" fmla="*/ 0 w 933"/>
                <a:gd name="T39" fmla="*/ 0 h 742"/>
                <a:gd name="T40" fmla="*/ 0 w 933"/>
                <a:gd name="T41" fmla="*/ 0 h 74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933" h="742">
                  <a:moveTo>
                    <a:pt x="0" y="742"/>
                  </a:moveTo>
                  <a:cubicBezTo>
                    <a:pt x="0" y="28"/>
                    <a:pt x="0" y="28"/>
                    <a:pt x="0" y="28"/>
                  </a:cubicBezTo>
                  <a:cubicBezTo>
                    <a:pt x="113" y="9"/>
                    <a:pt x="202" y="0"/>
                    <a:pt x="267" y="0"/>
                  </a:cubicBezTo>
                  <a:cubicBezTo>
                    <a:pt x="352" y="0"/>
                    <a:pt x="417" y="15"/>
                    <a:pt x="460" y="46"/>
                  </a:cubicBezTo>
                  <a:cubicBezTo>
                    <a:pt x="538" y="15"/>
                    <a:pt x="615" y="0"/>
                    <a:pt x="691" y="0"/>
                  </a:cubicBezTo>
                  <a:cubicBezTo>
                    <a:pt x="808" y="0"/>
                    <a:pt x="881" y="38"/>
                    <a:pt x="912" y="114"/>
                  </a:cubicBezTo>
                  <a:cubicBezTo>
                    <a:pt x="926" y="149"/>
                    <a:pt x="933" y="211"/>
                    <a:pt x="933" y="299"/>
                  </a:cubicBezTo>
                  <a:cubicBezTo>
                    <a:pt x="933" y="742"/>
                    <a:pt x="933" y="742"/>
                    <a:pt x="933" y="742"/>
                  </a:cubicBezTo>
                  <a:cubicBezTo>
                    <a:pt x="809" y="742"/>
                    <a:pt x="809" y="742"/>
                    <a:pt x="809" y="742"/>
                  </a:cubicBezTo>
                  <a:cubicBezTo>
                    <a:pt x="809" y="306"/>
                    <a:pt x="809" y="306"/>
                    <a:pt x="809" y="306"/>
                  </a:cubicBezTo>
                  <a:cubicBezTo>
                    <a:pt x="809" y="222"/>
                    <a:pt x="803" y="164"/>
                    <a:pt x="790" y="135"/>
                  </a:cubicBezTo>
                  <a:cubicBezTo>
                    <a:pt x="771" y="94"/>
                    <a:pt x="733" y="74"/>
                    <a:pt x="675" y="74"/>
                  </a:cubicBezTo>
                  <a:cubicBezTo>
                    <a:pt x="627" y="74"/>
                    <a:pt x="578" y="86"/>
                    <a:pt x="528" y="108"/>
                  </a:cubicBezTo>
                  <a:cubicBezTo>
                    <a:pt x="528" y="742"/>
                    <a:pt x="528" y="742"/>
                    <a:pt x="528" y="742"/>
                  </a:cubicBezTo>
                  <a:cubicBezTo>
                    <a:pt x="405" y="742"/>
                    <a:pt x="405" y="742"/>
                    <a:pt x="405" y="742"/>
                  </a:cubicBezTo>
                  <a:cubicBezTo>
                    <a:pt x="405" y="301"/>
                    <a:pt x="405" y="301"/>
                    <a:pt x="405" y="301"/>
                  </a:cubicBezTo>
                  <a:cubicBezTo>
                    <a:pt x="405" y="219"/>
                    <a:pt x="398" y="164"/>
                    <a:pt x="385" y="135"/>
                  </a:cubicBezTo>
                  <a:cubicBezTo>
                    <a:pt x="366" y="94"/>
                    <a:pt x="327" y="74"/>
                    <a:pt x="267" y="74"/>
                  </a:cubicBezTo>
                  <a:cubicBezTo>
                    <a:pt x="221" y="74"/>
                    <a:pt x="173" y="80"/>
                    <a:pt x="124" y="90"/>
                  </a:cubicBezTo>
                  <a:cubicBezTo>
                    <a:pt x="124" y="742"/>
                    <a:pt x="124" y="742"/>
                    <a:pt x="124" y="742"/>
                  </a:cubicBezTo>
                  <a:lnTo>
                    <a:pt x="0" y="74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dirty="0"/>
            </a:p>
          </p:txBody>
        </p:sp>
        <p:sp>
          <p:nvSpPr>
            <p:cNvPr id="19" name="Freeform 59"/>
            <p:cNvSpPr>
              <a:spLocks noEditPoints="1"/>
            </p:cNvSpPr>
            <p:nvPr userDrawn="1"/>
          </p:nvSpPr>
          <p:spPr bwMode="gray">
            <a:xfrm>
              <a:off x="5069" y="604"/>
              <a:ext cx="34" cy="43"/>
            </a:xfrm>
            <a:custGeom>
              <a:avLst/>
              <a:gdLst>
                <a:gd name="T0" fmla="*/ 0 w 607"/>
                <a:gd name="T1" fmla="*/ 0 h 762"/>
                <a:gd name="T2" fmla="*/ 0 w 607"/>
                <a:gd name="T3" fmla="*/ 0 h 762"/>
                <a:gd name="T4" fmla="*/ 0 w 607"/>
                <a:gd name="T5" fmla="*/ 0 h 762"/>
                <a:gd name="T6" fmla="*/ 0 w 607"/>
                <a:gd name="T7" fmla="*/ 0 h 762"/>
                <a:gd name="T8" fmla="*/ 0 w 607"/>
                <a:gd name="T9" fmla="*/ 0 h 762"/>
                <a:gd name="T10" fmla="*/ 0 w 607"/>
                <a:gd name="T11" fmla="*/ 0 h 762"/>
                <a:gd name="T12" fmla="*/ 0 w 607"/>
                <a:gd name="T13" fmla="*/ 0 h 762"/>
                <a:gd name="T14" fmla="*/ 0 w 607"/>
                <a:gd name="T15" fmla="*/ 0 h 762"/>
                <a:gd name="T16" fmla="*/ 0 w 607"/>
                <a:gd name="T17" fmla="*/ 0 h 762"/>
                <a:gd name="T18" fmla="*/ 0 w 607"/>
                <a:gd name="T19" fmla="*/ 0 h 762"/>
                <a:gd name="T20" fmla="*/ 0 w 607"/>
                <a:gd name="T21" fmla="*/ 0 h 762"/>
                <a:gd name="T22" fmla="*/ 0 w 607"/>
                <a:gd name="T23" fmla="*/ 0 h 762"/>
                <a:gd name="T24" fmla="*/ 0 w 607"/>
                <a:gd name="T25" fmla="*/ 0 h 762"/>
                <a:gd name="T26" fmla="*/ 0 w 607"/>
                <a:gd name="T27" fmla="*/ 0 h 762"/>
                <a:gd name="T28" fmla="*/ 0 w 607"/>
                <a:gd name="T29" fmla="*/ 0 h 762"/>
                <a:gd name="T30" fmla="*/ 0 w 607"/>
                <a:gd name="T31" fmla="*/ 0 h 762"/>
                <a:gd name="T32" fmla="*/ 0 w 607"/>
                <a:gd name="T33" fmla="*/ 0 h 76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607" h="762">
                  <a:moveTo>
                    <a:pt x="304" y="0"/>
                  </a:moveTo>
                  <a:cubicBezTo>
                    <a:pt x="407" y="0"/>
                    <a:pt x="484" y="34"/>
                    <a:pt x="534" y="103"/>
                  </a:cubicBezTo>
                  <a:cubicBezTo>
                    <a:pt x="583" y="169"/>
                    <a:pt x="607" y="262"/>
                    <a:pt x="607" y="381"/>
                  </a:cubicBezTo>
                  <a:cubicBezTo>
                    <a:pt x="607" y="499"/>
                    <a:pt x="583" y="591"/>
                    <a:pt x="534" y="659"/>
                  </a:cubicBezTo>
                  <a:cubicBezTo>
                    <a:pt x="485" y="727"/>
                    <a:pt x="408" y="762"/>
                    <a:pt x="304" y="762"/>
                  </a:cubicBezTo>
                  <a:cubicBezTo>
                    <a:pt x="101" y="762"/>
                    <a:pt x="0" y="633"/>
                    <a:pt x="0" y="375"/>
                  </a:cubicBezTo>
                  <a:cubicBezTo>
                    <a:pt x="0" y="260"/>
                    <a:pt x="24" y="169"/>
                    <a:pt x="73" y="103"/>
                  </a:cubicBezTo>
                  <a:cubicBezTo>
                    <a:pt x="123" y="34"/>
                    <a:pt x="200" y="0"/>
                    <a:pt x="304" y="0"/>
                  </a:cubicBezTo>
                  <a:close/>
                  <a:moveTo>
                    <a:pt x="304" y="74"/>
                  </a:moveTo>
                  <a:cubicBezTo>
                    <a:pt x="234" y="74"/>
                    <a:pt x="186" y="106"/>
                    <a:pt x="159" y="168"/>
                  </a:cubicBezTo>
                  <a:cubicBezTo>
                    <a:pt x="137" y="220"/>
                    <a:pt x="126" y="290"/>
                    <a:pt x="126" y="377"/>
                  </a:cubicBezTo>
                  <a:cubicBezTo>
                    <a:pt x="126" y="469"/>
                    <a:pt x="137" y="541"/>
                    <a:pt x="159" y="593"/>
                  </a:cubicBezTo>
                  <a:cubicBezTo>
                    <a:pt x="186" y="655"/>
                    <a:pt x="234" y="687"/>
                    <a:pt x="304" y="687"/>
                  </a:cubicBezTo>
                  <a:cubicBezTo>
                    <a:pt x="374" y="687"/>
                    <a:pt x="422" y="655"/>
                    <a:pt x="448" y="593"/>
                  </a:cubicBezTo>
                  <a:cubicBezTo>
                    <a:pt x="470" y="541"/>
                    <a:pt x="481" y="470"/>
                    <a:pt x="481" y="380"/>
                  </a:cubicBezTo>
                  <a:cubicBezTo>
                    <a:pt x="481" y="289"/>
                    <a:pt x="470" y="219"/>
                    <a:pt x="448" y="168"/>
                  </a:cubicBezTo>
                  <a:cubicBezTo>
                    <a:pt x="421" y="106"/>
                    <a:pt x="373" y="74"/>
                    <a:pt x="304" y="7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dirty="0"/>
            </a:p>
          </p:txBody>
        </p:sp>
        <p:sp>
          <p:nvSpPr>
            <p:cNvPr id="20" name="Freeform 60"/>
            <p:cNvSpPr>
              <a:spLocks/>
            </p:cNvSpPr>
            <p:nvPr userDrawn="1"/>
          </p:nvSpPr>
          <p:spPr bwMode="gray">
            <a:xfrm>
              <a:off x="5113" y="604"/>
              <a:ext cx="17" cy="42"/>
            </a:xfrm>
            <a:custGeom>
              <a:avLst/>
              <a:gdLst>
                <a:gd name="T0" fmla="*/ 0 w 312"/>
                <a:gd name="T1" fmla="*/ 0 h 742"/>
                <a:gd name="T2" fmla="*/ 0 w 312"/>
                <a:gd name="T3" fmla="*/ 0 h 742"/>
                <a:gd name="T4" fmla="*/ 0 w 312"/>
                <a:gd name="T5" fmla="*/ 0 h 742"/>
                <a:gd name="T6" fmla="*/ 0 w 312"/>
                <a:gd name="T7" fmla="*/ 0 h 742"/>
                <a:gd name="T8" fmla="*/ 0 w 312"/>
                <a:gd name="T9" fmla="*/ 0 h 742"/>
                <a:gd name="T10" fmla="*/ 0 w 312"/>
                <a:gd name="T11" fmla="*/ 0 h 742"/>
                <a:gd name="T12" fmla="*/ 0 w 312"/>
                <a:gd name="T13" fmla="*/ 0 h 74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2" h="742">
                  <a:moveTo>
                    <a:pt x="0" y="742"/>
                  </a:moveTo>
                  <a:cubicBezTo>
                    <a:pt x="0" y="31"/>
                    <a:pt x="0" y="31"/>
                    <a:pt x="0" y="31"/>
                  </a:cubicBezTo>
                  <a:cubicBezTo>
                    <a:pt x="94" y="11"/>
                    <a:pt x="198" y="1"/>
                    <a:pt x="312" y="0"/>
                  </a:cubicBezTo>
                  <a:cubicBezTo>
                    <a:pt x="312" y="77"/>
                    <a:pt x="312" y="77"/>
                    <a:pt x="312" y="77"/>
                  </a:cubicBezTo>
                  <a:cubicBezTo>
                    <a:pt x="243" y="78"/>
                    <a:pt x="180" y="82"/>
                    <a:pt x="124" y="90"/>
                  </a:cubicBezTo>
                  <a:cubicBezTo>
                    <a:pt x="124" y="742"/>
                    <a:pt x="124" y="742"/>
                    <a:pt x="124" y="742"/>
                  </a:cubicBezTo>
                  <a:lnTo>
                    <a:pt x="0" y="74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dirty="0"/>
            </a:p>
          </p:txBody>
        </p:sp>
        <p:sp>
          <p:nvSpPr>
            <p:cNvPr id="21" name="Freeform 61"/>
            <p:cNvSpPr>
              <a:spLocks/>
            </p:cNvSpPr>
            <p:nvPr userDrawn="1"/>
          </p:nvSpPr>
          <p:spPr bwMode="gray">
            <a:xfrm>
              <a:off x="5138" y="604"/>
              <a:ext cx="17" cy="42"/>
            </a:xfrm>
            <a:custGeom>
              <a:avLst/>
              <a:gdLst>
                <a:gd name="T0" fmla="*/ 0 w 312"/>
                <a:gd name="T1" fmla="*/ 0 h 742"/>
                <a:gd name="T2" fmla="*/ 0 w 312"/>
                <a:gd name="T3" fmla="*/ 0 h 742"/>
                <a:gd name="T4" fmla="*/ 0 w 312"/>
                <a:gd name="T5" fmla="*/ 0 h 742"/>
                <a:gd name="T6" fmla="*/ 0 w 312"/>
                <a:gd name="T7" fmla="*/ 0 h 742"/>
                <a:gd name="T8" fmla="*/ 0 w 312"/>
                <a:gd name="T9" fmla="*/ 0 h 742"/>
                <a:gd name="T10" fmla="*/ 0 w 312"/>
                <a:gd name="T11" fmla="*/ 0 h 742"/>
                <a:gd name="T12" fmla="*/ 0 w 312"/>
                <a:gd name="T13" fmla="*/ 0 h 74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2" h="742">
                  <a:moveTo>
                    <a:pt x="0" y="742"/>
                  </a:moveTo>
                  <a:cubicBezTo>
                    <a:pt x="0" y="31"/>
                    <a:pt x="0" y="31"/>
                    <a:pt x="0" y="31"/>
                  </a:cubicBezTo>
                  <a:cubicBezTo>
                    <a:pt x="94" y="11"/>
                    <a:pt x="198" y="1"/>
                    <a:pt x="312" y="0"/>
                  </a:cubicBezTo>
                  <a:cubicBezTo>
                    <a:pt x="312" y="77"/>
                    <a:pt x="312" y="77"/>
                    <a:pt x="312" y="77"/>
                  </a:cubicBezTo>
                  <a:cubicBezTo>
                    <a:pt x="243" y="78"/>
                    <a:pt x="180" y="82"/>
                    <a:pt x="124" y="90"/>
                  </a:cubicBezTo>
                  <a:cubicBezTo>
                    <a:pt x="124" y="742"/>
                    <a:pt x="124" y="742"/>
                    <a:pt x="124" y="742"/>
                  </a:cubicBezTo>
                  <a:lnTo>
                    <a:pt x="0" y="74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dirty="0"/>
            </a:p>
          </p:txBody>
        </p:sp>
        <p:sp>
          <p:nvSpPr>
            <p:cNvPr id="22" name="Freeform 62"/>
            <p:cNvSpPr>
              <a:spLocks noEditPoints="1"/>
            </p:cNvSpPr>
            <p:nvPr userDrawn="1"/>
          </p:nvSpPr>
          <p:spPr bwMode="gray">
            <a:xfrm>
              <a:off x="5160" y="604"/>
              <a:ext cx="34" cy="43"/>
            </a:xfrm>
            <a:custGeom>
              <a:avLst/>
              <a:gdLst>
                <a:gd name="T0" fmla="*/ 0 w 607"/>
                <a:gd name="T1" fmla="*/ 0 h 762"/>
                <a:gd name="T2" fmla="*/ 0 w 607"/>
                <a:gd name="T3" fmla="*/ 0 h 762"/>
                <a:gd name="T4" fmla="*/ 0 w 607"/>
                <a:gd name="T5" fmla="*/ 0 h 762"/>
                <a:gd name="T6" fmla="*/ 0 w 607"/>
                <a:gd name="T7" fmla="*/ 0 h 762"/>
                <a:gd name="T8" fmla="*/ 0 w 607"/>
                <a:gd name="T9" fmla="*/ 0 h 762"/>
                <a:gd name="T10" fmla="*/ 0 w 607"/>
                <a:gd name="T11" fmla="*/ 0 h 762"/>
                <a:gd name="T12" fmla="*/ 0 w 607"/>
                <a:gd name="T13" fmla="*/ 0 h 762"/>
                <a:gd name="T14" fmla="*/ 0 w 607"/>
                <a:gd name="T15" fmla="*/ 0 h 762"/>
                <a:gd name="T16" fmla="*/ 0 w 607"/>
                <a:gd name="T17" fmla="*/ 0 h 762"/>
                <a:gd name="T18" fmla="*/ 0 w 607"/>
                <a:gd name="T19" fmla="*/ 0 h 762"/>
                <a:gd name="T20" fmla="*/ 0 w 607"/>
                <a:gd name="T21" fmla="*/ 0 h 762"/>
                <a:gd name="T22" fmla="*/ 0 w 607"/>
                <a:gd name="T23" fmla="*/ 0 h 762"/>
                <a:gd name="T24" fmla="*/ 0 w 607"/>
                <a:gd name="T25" fmla="*/ 0 h 762"/>
                <a:gd name="T26" fmla="*/ 0 w 607"/>
                <a:gd name="T27" fmla="*/ 0 h 762"/>
                <a:gd name="T28" fmla="*/ 0 w 607"/>
                <a:gd name="T29" fmla="*/ 0 h 762"/>
                <a:gd name="T30" fmla="*/ 0 w 607"/>
                <a:gd name="T31" fmla="*/ 0 h 762"/>
                <a:gd name="T32" fmla="*/ 0 w 607"/>
                <a:gd name="T33" fmla="*/ 0 h 76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607" h="762">
                  <a:moveTo>
                    <a:pt x="304" y="0"/>
                  </a:moveTo>
                  <a:cubicBezTo>
                    <a:pt x="407" y="0"/>
                    <a:pt x="484" y="34"/>
                    <a:pt x="534" y="103"/>
                  </a:cubicBezTo>
                  <a:cubicBezTo>
                    <a:pt x="583" y="169"/>
                    <a:pt x="607" y="262"/>
                    <a:pt x="607" y="381"/>
                  </a:cubicBezTo>
                  <a:cubicBezTo>
                    <a:pt x="607" y="499"/>
                    <a:pt x="583" y="591"/>
                    <a:pt x="534" y="659"/>
                  </a:cubicBezTo>
                  <a:cubicBezTo>
                    <a:pt x="485" y="727"/>
                    <a:pt x="408" y="762"/>
                    <a:pt x="305" y="762"/>
                  </a:cubicBezTo>
                  <a:cubicBezTo>
                    <a:pt x="102" y="762"/>
                    <a:pt x="0" y="633"/>
                    <a:pt x="0" y="375"/>
                  </a:cubicBezTo>
                  <a:cubicBezTo>
                    <a:pt x="0" y="260"/>
                    <a:pt x="24" y="169"/>
                    <a:pt x="73" y="103"/>
                  </a:cubicBezTo>
                  <a:cubicBezTo>
                    <a:pt x="123" y="34"/>
                    <a:pt x="200" y="0"/>
                    <a:pt x="304" y="0"/>
                  </a:cubicBezTo>
                  <a:close/>
                  <a:moveTo>
                    <a:pt x="304" y="74"/>
                  </a:moveTo>
                  <a:cubicBezTo>
                    <a:pt x="234" y="74"/>
                    <a:pt x="186" y="106"/>
                    <a:pt x="159" y="168"/>
                  </a:cubicBezTo>
                  <a:cubicBezTo>
                    <a:pt x="137" y="220"/>
                    <a:pt x="126" y="290"/>
                    <a:pt x="126" y="377"/>
                  </a:cubicBezTo>
                  <a:cubicBezTo>
                    <a:pt x="126" y="469"/>
                    <a:pt x="137" y="541"/>
                    <a:pt x="159" y="593"/>
                  </a:cubicBezTo>
                  <a:cubicBezTo>
                    <a:pt x="186" y="655"/>
                    <a:pt x="234" y="687"/>
                    <a:pt x="304" y="687"/>
                  </a:cubicBezTo>
                  <a:cubicBezTo>
                    <a:pt x="374" y="687"/>
                    <a:pt x="422" y="655"/>
                    <a:pt x="448" y="593"/>
                  </a:cubicBezTo>
                  <a:cubicBezTo>
                    <a:pt x="470" y="541"/>
                    <a:pt x="481" y="470"/>
                    <a:pt x="481" y="380"/>
                  </a:cubicBezTo>
                  <a:cubicBezTo>
                    <a:pt x="481" y="289"/>
                    <a:pt x="470" y="219"/>
                    <a:pt x="448" y="168"/>
                  </a:cubicBezTo>
                  <a:cubicBezTo>
                    <a:pt x="421" y="106"/>
                    <a:pt x="373" y="74"/>
                    <a:pt x="304" y="7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dirty="0"/>
            </a:p>
          </p:txBody>
        </p:sp>
        <p:sp>
          <p:nvSpPr>
            <p:cNvPr id="23" name="Freeform 63"/>
            <p:cNvSpPr>
              <a:spLocks/>
            </p:cNvSpPr>
            <p:nvPr userDrawn="1"/>
          </p:nvSpPr>
          <p:spPr bwMode="gray">
            <a:xfrm>
              <a:off x="5198" y="605"/>
              <a:ext cx="52" cy="41"/>
            </a:xfrm>
            <a:custGeom>
              <a:avLst/>
              <a:gdLst>
                <a:gd name="T0" fmla="*/ 0 w 929"/>
                <a:gd name="T1" fmla="*/ 0 h 722"/>
                <a:gd name="T2" fmla="*/ 0 w 929"/>
                <a:gd name="T3" fmla="*/ 0 h 722"/>
                <a:gd name="T4" fmla="*/ 0 w 929"/>
                <a:gd name="T5" fmla="*/ 0 h 722"/>
                <a:gd name="T6" fmla="*/ 0 w 929"/>
                <a:gd name="T7" fmla="*/ 0 h 722"/>
                <a:gd name="T8" fmla="*/ 0 w 929"/>
                <a:gd name="T9" fmla="*/ 0 h 722"/>
                <a:gd name="T10" fmla="*/ 0 w 929"/>
                <a:gd name="T11" fmla="*/ 0 h 722"/>
                <a:gd name="T12" fmla="*/ 0 w 929"/>
                <a:gd name="T13" fmla="*/ 0 h 722"/>
                <a:gd name="T14" fmla="*/ 0 w 929"/>
                <a:gd name="T15" fmla="*/ 0 h 722"/>
                <a:gd name="T16" fmla="*/ 0 w 929"/>
                <a:gd name="T17" fmla="*/ 0 h 722"/>
                <a:gd name="T18" fmla="*/ 0 w 929"/>
                <a:gd name="T19" fmla="*/ 0 h 722"/>
                <a:gd name="T20" fmla="*/ 0 w 929"/>
                <a:gd name="T21" fmla="*/ 0 h 722"/>
                <a:gd name="T22" fmla="*/ 0 w 929"/>
                <a:gd name="T23" fmla="*/ 0 h 722"/>
                <a:gd name="T24" fmla="*/ 0 w 929"/>
                <a:gd name="T25" fmla="*/ 0 h 722"/>
                <a:gd name="T26" fmla="*/ 0 w 929"/>
                <a:gd name="T27" fmla="*/ 0 h 722"/>
                <a:gd name="T28" fmla="*/ 0 w 929"/>
                <a:gd name="T29" fmla="*/ 0 h 722"/>
                <a:gd name="T30" fmla="*/ 0 w 929"/>
                <a:gd name="T31" fmla="*/ 0 h 72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29" h="722">
                  <a:moveTo>
                    <a:pt x="204" y="722"/>
                  </a:moveTo>
                  <a:cubicBezTo>
                    <a:pt x="0" y="0"/>
                    <a:pt x="0" y="0"/>
                    <a:pt x="0" y="0"/>
                  </a:cubicBezTo>
                  <a:cubicBezTo>
                    <a:pt x="124" y="0"/>
                    <a:pt x="124" y="0"/>
                    <a:pt x="124" y="0"/>
                  </a:cubicBezTo>
                  <a:cubicBezTo>
                    <a:pt x="277" y="588"/>
                    <a:pt x="277" y="588"/>
                    <a:pt x="277" y="588"/>
                  </a:cubicBezTo>
                  <a:cubicBezTo>
                    <a:pt x="412" y="0"/>
                    <a:pt x="412" y="0"/>
                    <a:pt x="412" y="0"/>
                  </a:cubicBezTo>
                  <a:cubicBezTo>
                    <a:pt x="534" y="0"/>
                    <a:pt x="534" y="0"/>
                    <a:pt x="534" y="0"/>
                  </a:cubicBezTo>
                  <a:cubicBezTo>
                    <a:pt x="676" y="588"/>
                    <a:pt x="676" y="588"/>
                    <a:pt x="676" y="588"/>
                  </a:cubicBezTo>
                  <a:cubicBezTo>
                    <a:pt x="828" y="0"/>
                    <a:pt x="828" y="0"/>
                    <a:pt x="828" y="0"/>
                  </a:cubicBezTo>
                  <a:cubicBezTo>
                    <a:pt x="929" y="0"/>
                    <a:pt x="929" y="0"/>
                    <a:pt x="929" y="0"/>
                  </a:cubicBezTo>
                  <a:cubicBezTo>
                    <a:pt x="726" y="722"/>
                    <a:pt x="726" y="722"/>
                    <a:pt x="726" y="722"/>
                  </a:cubicBezTo>
                  <a:cubicBezTo>
                    <a:pt x="603" y="722"/>
                    <a:pt x="603" y="722"/>
                    <a:pt x="603" y="722"/>
                  </a:cubicBezTo>
                  <a:cubicBezTo>
                    <a:pt x="495" y="255"/>
                    <a:pt x="495" y="255"/>
                    <a:pt x="495" y="255"/>
                  </a:cubicBezTo>
                  <a:cubicBezTo>
                    <a:pt x="487" y="221"/>
                    <a:pt x="478" y="172"/>
                    <a:pt x="468" y="107"/>
                  </a:cubicBezTo>
                  <a:cubicBezTo>
                    <a:pt x="460" y="159"/>
                    <a:pt x="451" y="208"/>
                    <a:pt x="440" y="254"/>
                  </a:cubicBezTo>
                  <a:cubicBezTo>
                    <a:pt x="332" y="722"/>
                    <a:pt x="332" y="722"/>
                    <a:pt x="332" y="722"/>
                  </a:cubicBezTo>
                  <a:lnTo>
                    <a:pt x="204" y="7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dirty="0"/>
            </a:p>
          </p:txBody>
        </p:sp>
        <p:sp>
          <p:nvSpPr>
            <p:cNvPr id="24" name="Freeform 64"/>
            <p:cNvSpPr>
              <a:spLocks/>
            </p:cNvSpPr>
            <p:nvPr userDrawn="1"/>
          </p:nvSpPr>
          <p:spPr bwMode="gray">
            <a:xfrm>
              <a:off x="5270" y="605"/>
              <a:ext cx="52" cy="41"/>
            </a:xfrm>
            <a:custGeom>
              <a:avLst/>
              <a:gdLst>
                <a:gd name="T0" fmla="*/ 0 w 930"/>
                <a:gd name="T1" fmla="*/ 0 h 722"/>
                <a:gd name="T2" fmla="*/ 0 w 930"/>
                <a:gd name="T3" fmla="*/ 0 h 722"/>
                <a:gd name="T4" fmla="*/ 0 w 930"/>
                <a:gd name="T5" fmla="*/ 0 h 722"/>
                <a:gd name="T6" fmla="*/ 0 w 930"/>
                <a:gd name="T7" fmla="*/ 0 h 722"/>
                <a:gd name="T8" fmla="*/ 0 w 930"/>
                <a:gd name="T9" fmla="*/ 0 h 722"/>
                <a:gd name="T10" fmla="*/ 0 w 930"/>
                <a:gd name="T11" fmla="*/ 0 h 722"/>
                <a:gd name="T12" fmla="*/ 0 w 930"/>
                <a:gd name="T13" fmla="*/ 0 h 722"/>
                <a:gd name="T14" fmla="*/ 0 w 930"/>
                <a:gd name="T15" fmla="*/ 0 h 722"/>
                <a:gd name="T16" fmla="*/ 0 w 930"/>
                <a:gd name="T17" fmla="*/ 0 h 722"/>
                <a:gd name="T18" fmla="*/ 0 w 930"/>
                <a:gd name="T19" fmla="*/ 0 h 722"/>
                <a:gd name="T20" fmla="*/ 0 w 930"/>
                <a:gd name="T21" fmla="*/ 0 h 722"/>
                <a:gd name="T22" fmla="*/ 0 w 930"/>
                <a:gd name="T23" fmla="*/ 0 h 722"/>
                <a:gd name="T24" fmla="*/ 0 w 930"/>
                <a:gd name="T25" fmla="*/ 0 h 722"/>
                <a:gd name="T26" fmla="*/ 0 w 930"/>
                <a:gd name="T27" fmla="*/ 0 h 722"/>
                <a:gd name="T28" fmla="*/ 0 w 930"/>
                <a:gd name="T29" fmla="*/ 0 h 722"/>
                <a:gd name="T30" fmla="*/ 0 w 930"/>
                <a:gd name="T31" fmla="*/ 0 h 72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30" h="722">
                  <a:moveTo>
                    <a:pt x="204" y="722"/>
                  </a:moveTo>
                  <a:cubicBezTo>
                    <a:pt x="0" y="0"/>
                    <a:pt x="0" y="0"/>
                    <a:pt x="0" y="0"/>
                  </a:cubicBezTo>
                  <a:cubicBezTo>
                    <a:pt x="125" y="0"/>
                    <a:pt x="125" y="0"/>
                    <a:pt x="125" y="0"/>
                  </a:cubicBezTo>
                  <a:cubicBezTo>
                    <a:pt x="277" y="588"/>
                    <a:pt x="277" y="588"/>
                    <a:pt x="277" y="588"/>
                  </a:cubicBezTo>
                  <a:cubicBezTo>
                    <a:pt x="412" y="0"/>
                    <a:pt x="412" y="0"/>
                    <a:pt x="412" y="0"/>
                  </a:cubicBezTo>
                  <a:cubicBezTo>
                    <a:pt x="535" y="0"/>
                    <a:pt x="535" y="0"/>
                    <a:pt x="535" y="0"/>
                  </a:cubicBezTo>
                  <a:cubicBezTo>
                    <a:pt x="676" y="588"/>
                    <a:pt x="676" y="588"/>
                    <a:pt x="676" y="588"/>
                  </a:cubicBezTo>
                  <a:cubicBezTo>
                    <a:pt x="829" y="0"/>
                    <a:pt x="829" y="0"/>
                    <a:pt x="829" y="0"/>
                  </a:cubicBezTo>
                  <a:cubicBezTo>
                    <a:pt x="930" y="0"/>
                    <a:pt x="930" y="0"/>
                    <a:pt x="930" y="0"/>
                  </a:cubicBezTo>
                  <a:cubicBezTo>
                    <a:pt x="726" y="722"/>
                    <a:pt x="726" y="722"/>
                    <a:pt x="726" y="722"/>
                  </a:cubicBezTo>
                  <a:cubicBezTo>
                    <a:pt x="604" y="722"/>
                    <a:pt x="604" y="722"/>
                    <a:pt x="604" y="722"/>
                  </a:cubicBezTo>
                  <a:cubicBezTo>
                    <a:pt x="495" y="255"/>
                    <a:pt x="495" y="255"/>
                    <a:pt x="495" y="255"/>
                  </a:cubicBezTo>
                  <a:cubicBezTo>
                    <a:pt x="488" y="221"/>
                    <a:pt x="479" y="172"/>
                    <a:pt x="468" y="107"/>
                  </a:cubicBezTo>
                  <a:cubicBezTo>
                    <a:pt x="460" y="159"/>
                    <a:pt x="451" y="208"/>
                    <a:pt x="441" y="254"/>
                  </a:cubicBezTo>
                  <a:cubicBezTo>
                    <a:pt x="332" y="722"/>
                    <a:pt x="332" y="722"/>
                    <a:pt x="332" y="722"/>
                  </a:cubicBezTo>
                  <a:lnTo>
                    <a:pt x="204" y="7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dirty="0"/>
            </a:p>
          </p:txBody>
        </p:sp>
        <p:sp>
          <p:nvSpPr>
            <p:cNvPr id="25" name="Freeform 65"/>
            <p:cNvSpPr>
              <a:spLocks noEditPoints="1"/>
            </p:cNvSpPr>
            <p:nvPr userDrawn="1"/>
          </p:nvSpPr>
          <p:spPr bwMode="gray">
            <a:xfrm>
              <a:off x="5329" y="591"/>
              <a:ext cx="9" cy="55"/>
            </a:xfrm>
            <a:custGeom>
              <a:avLst/>
              <a:gdLst>
                <a:gd name="T0" fmla="*/ 0 w 151"/>
                <a:gd name="T1" fmla="*/ 0 h 987"/>
                <a:gd name="T2" fmla="*/ 0 w 151"/>
                <a:gd name="T3" fmla="*/ 0 h 987"/>
                <a:gd name="T4" fmla="*/ 0 w 151"/>
                <a:gd name="T5" fmla="*/ 0 h 987"/>
                <a:gd name="T6" fmla="*/ 0 w 151"/>
                <a:gd name="T7" fmla="*/ 0 h 987"/>
                <a:gd name="T8" fmla="*/ 0 w 151"/>
                <a:gd name="T9" fmla="*/ 0 h 987"/>
                <a:gd name="T10" fmla="*/ 0 w 151"/>
                <a:gd name="T11" fmla="*/ 0 h 987"/>
                <a:gd name="T12" fmla="*/ 0 w 151"/>
                <a:gd name="T13" fmla="*/ 0 h 987"/>
                <a:gd name="T14" fmla="*/ 0 w 151"/>
                <a:gd name="T15" fmla="*/ 0 h 987"/>
                <a:gd name="T16" fmla="*/ 0 w 151"/>
                <a:gd name="T17" fmla="*/ 0 h 987"/>
                <a:gd name="T18" fmla="*/ 0 w 151"/>
                <a:gd name="T19" fmla="*/ 0 h 987"/>
                <a:gd name="T20" fmla="*/ 0 w 151"/>
                <a:gd name="T21" fmla="*/ 0 h 987"/>
                <a:gd name="T22" fmla="*/ 0 w 151"/>
                <a:gd name="T23" fmla="*/ 0 h 987"/>
                <a:gd name="T24" fmla="*/ 0 w 151"/>
                <a:gd name="T25" fmla="*/ 0 h 987"/>
                <a:gd name="T26" fmla="*/ 0 w 151"/>
                <a:gd name="T27" fmla="*/ 0 h 98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51" h="987">
                  <a:moveTo>
                    <a:pt x="76" y="0"/>
                  </a:moveTo>
                  <a:cubicBezTo>
                    <a:pt x="98" y="0"/>
                    <a:pt x="117" y="9"/>
                    <a:pt x="132" y="25"/>
                  </a:cubicBezTo>
                  <a:cubicBezTo>
                    <a:pt x="145" y="40"/>
                    <a:pt x="151" y="57"/>
                    <a:pt x="151" y="76"/>
                  </a:cubicBezTo>
                  <a:cubicBezTo>
                    <a:pt x="151" y="98"/>
                    <a:pt x="143" y="117"/>
                    <a:pt x="126" y="132"/>
                  </a:cubicBezTo>
                  <a:cubicBezTo>
                    <a:pt x="112" y="145"/>
                    <a:pt x="95" y="151"/>
                    <a:pt x="75" y="151"/>
                  </a:cubicBezTo>
                  <a:cubicBezTo>
                    <a:pt x="53" y="151"/>
                    <a:pt x="34" y="143"/>
                    <a:pt x="20" y="127"/>
                  </a:cubicBezTo>
                  <a:cubicBezTo>
                    <a:pt x="7" y="112"/>
                    <a:pt x="0" y="95"/>
                    <a:pt x="0" y="75"/>
                  </a:cubicBezTo>
                  <a:cubicBezTo>
                    <a:pt x="0" y="53"/>
                    <a:pt x="9" y="35"/>
                    <a:pt x="25" y="20"/>
                  </a:cubicBezTo>
                  <a:cubicBezTo>
                    <a:pt x="39" y="7"/>
                    <a:pt x="56" y="0"/>
                    <a:pt x="76" y="0"/>
                  </a:cubicBezTo>
                  <a:close/>
                  <a:moveTo>
                    <a:pt x="15" y="987"/>
                  </a:moveTo>
                  <a:cubicBezTo>
                    <a:pt x="15" y="265"/>
                    <a:pt x="15" y="265"/>
                    <a:pt x="15" y="265"/>
                  </a:cubicBezTo>
                  <a:cubicBezTo>
                    <a:pt x="139" y="265"/>
                    <a:pt x="139" y="265"/>
                    <a:pt x="139" y="265"/>
                  </a:cubicBezTo>
                  <a:cubicBezTo>
                    <a:pt x="139" y="987"/>
                    <a:pt x="139" y="987"/>
                    <a:pt x="139" y="987"/>
                  </a:cubicBezTo>
                  <a:lnTo>
                    <a:pt x="15" y="98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dirty="0"/>
            </a:p>
          </p:txBody>
        </p:sp>
        <p:sp>
          <p:nvSpPr>
            <p:cNvPr id="26" name="Freeform 66"/>
            <p:cNvSpPr>
              <a:spLocks/>
            </p:cNvSpPr>
            <p:nvPr userDrawn="1"/>
          </p:nvSpPr>
          <p:spPr bwMode="gray">
            <a:xfrm>
              <a:off x="5350" y="595"/>
              <a:ext cx="18" cy="51"/>
            </a:xfrm>
            <a:custGeom>
              <a:avLst/>
              <a:gdLst>
                <a:gd name="T0" fmla="*/ 0 w 318"/>
                <a:gd name="T1" fmla="*/ 0 h 917"/>
                <a:gd name="T2" fmla="*/ 0 w 318"/>
                <a:gd name="T3" fmla="*/ 0 h 917"/>
                <a:gd name="T4" fmla="*/ 0 w 318"/>
                <a:gd name="T5" fmla="*/ 0 h 917"/>
                <a:gd name="T6" fmla="*/ 0 w 318"/>
                <a:gd name="T7" fmla="*/ 0 h 917"/>
                <a:gd name="T8" fmla="*/ 0 w 318"/>
                <a:gd name="T9" fmla="*/ 0 h 917"/>
                <a:gd name="T10" fmla="*/ 0 w 318"/>
                <a:gd name="T11" fmla="*/ 0 h 917"/>
                <a:gd name="T12" fmla="*/ 0 w 318"/>
                <a:gd name="T13" fmla="*/ 0 h 917"/>
                <a:gd name="T14" fmla="*/ 0 w 318"/>
                <a:gd name="T15" fmla="*/ 0 h 917"/>
                <a:gd name="T16" fmla="*/ 0 w 318"/>
                <a:gd name="T17" fmla="*/ 0 h 917"/>
                <a:gd name="T18" fmla="*/ 0 w 318"/>
                <a:gd name="T19" fmla="*/ 0 h 917"/>
                <a:gd name="T20" fmla="*/ 0 w 318"/>
                <a:gd name="T21" fmla="*/ 0 h 917"/>
                <a:gd name="T22" fmla="*/ 0 w 318"/>
                <a:gd name="T23" fmla="*/ 0 h 917"/>
                <a:gd name="T24" fmla="*/ 0 w 318"/>
                <a:gd name="T25" fmla="*/ 0 h 917"/>
                <a:gd name="T26" fmla="*/ 0 w 318"/>
                <a:gd name="T27" fmla="*/ 0 h 917"/>
                <a:gd name="T28" fmla="*/ 0 w 318"/>
                <a:gd name="T29" fmla="*/ 0 h 917"/>
                <a:gd name="T30" fmla="*/ 0 w 318"/>
                <a:gd name="T31" fmla="*/ 0 h 917"/>
                <a:gd name="T32" fmla="*/ 0 w 318"/>
                <a:gd name="T33" fmla="*/ 0 h 91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18" h="917">
                  <a:moveTo>
                    <a:pt x="0" y="0"/>
                  </a:moveTo>
                  <a:cubicBezTo>
                    <a:pt x="124" y="0"/>
                    <a:pt x="124" y="0"/>
                    <a:pt x="124" y="0"/>
                  </a:cubicBezTo>
                  <a:cubicBezTo>
                    <a:pt x="124" y="195"/>
                    <a:pt x="124" y="195"/>
                    <a:pt x="124" y="195"/>
                  </a:cubicBezTo>
                  <a:cubicBezTo>
                    <a:pt x="318" y="195"/>
                    <a:pt x="318" y="195"/>
                    <a:pt x="318" y="195"/>
                  </a:cubicBezTo>
                  <a:cubicBezTo>
                    <a:pt x="318" y="273"/>
                    <a:pt x="318" y="273"/>
                    <a:pt x="318" y="273"/>
                  </a:cubicBezTo>
                  <a:cubicBezTo>
                    <a:pt x="124" y="273"/>
                    <a:pt x="124" y="273"/>
                    <a:pt x="124" y="273"/>
                  </a:cubicBezTo>
                  <a:cubicBezTo>
                    <a:pt x="124" y="656"/>
                    <a:pt x="124" y="656"/>
                    <a:pt x="124" y="656"/>
                  </a:cubicBezTo>
                  <a:cubicBezTo>
                    <a:pt x="124" y="729"/>
                    <a:pt x="135" y="778"/>
                    <a:pt x="156" y="804"/>
                  </a:cubicBezTo>
                  <a:cubicBezTo>
                    <a:pt x="171" y="821"/>
                    <a:pt x="194" y="832"/>
                    <a:pt x="225" y="836"/>
                  </a:cubicBezTo>
                  <a:cubicBezTo>
                    <a:pt x="235" y="837"/>
                    <a:pt x="252" y="838"/>
                    <a:pt x="277" y="838"/>
                  </a:cubicBezTo>
                  <a:cubicBezTo>
                    <a:pt x="318" y="838"/>
                    <a:pt x="318" y="838"/>
                    <a:pt x="318" y="838"/>
                  </a:cubicBezTo>
                  <a:cubicBezTo>
                    <a:pt x="318" y="917"/>
                    <a:pt x="318" y="917"/>
                    <a:pt x="318" y="917"/>
                  </a:cubicBezTo>
                  <a:cubicBezTo>
                    <a:pt x="251" y="917"/>
                    <a:pt x="251" y="917"/>
                    <a:pt x="251" y="917"/>
                  </a:cubicBezTo>
                  <a:cubicBezTo>
                    <a:pt x="198" y="917"/>
                    <a:pt x="157" y="913"/>
                    <a:pt x="127" y="904"/>
                  </a:cubicBezTo>
                  <a:cubicBezTo>
                    <a:pt x="64" y="887"/>
                    <a:pt x="25" y="846"/>
                    <a:pt x="11" y="782"/>
                  </a:cubicBezTo>
                  <a:cubicBezTo>
                    <a:pt x="4" y="747"/>
                    <a:pt x="0" y="699"/>
                    <a:pt x="0" y="638"/>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dirty="0"/>
            </a:p>
          </p:txBody>
        </p:sp>
        <p:sp>
          <p:nvSpPr>
            <p:cNvPr id="27" name="Freeform 67"/>
            <p:cNvSpPr>
              <a:spLocks/>
            </p:cNvSpPr>
            <p:nvPr userDrawn="1"/>
          </p:nvSpPr>
          <p:spPr bwMode="gray">
            <a:xfrm>
              <a:off x="5376" y="585"/>
              <a:ext cx="31" cy="61"/>
            </a:xfrm>
            <a:custGeom>
              <a:avLst/>
              <a:gdLst>
                <a:gd name="T0" fmla="*/ 0 w 548"/>
                <a:gd name="T1" fmla="*/ 0 h 1087"/>
                <a:gd name="T2" fmla="*/ 0 w 548"/>
                <a:gd name="T3" fmla="*/ 0 h 1087"/>
                <a:gd name="T4" fmla="*/ 0 w 548"/>
                <a:gd name="T5" fmla="*/ 0 h 1087"/>
                <a:gd name="T6" fmla="*/ 0 w 548"/>
                <a:gd name="T7" fmla="*/ 0 h 1087"/>
                <a:gd name="T8" fmla="*/ 0 w 548"/>
                <a:gd name="T9" fmla="*/ 0 h 1087"/>
                <a:gd name="T10" fmla="*/ 0 w 548"/>
                <a:gd name="T11" fmla="*/ 0 h 1087"/>
                <a:gd name="T12" fmla="*/ 0 w 548"/>
                <a:gd name="T13" fmla="*/ 0 h 1087"/>
                <a:gd name="T14" fmla="*/ 0 w 548"/>
                <a:gd name="T15" fmla="*/ 0 h 1087"/>
                <a:gd name="T16" fmla="*/ 0 w 548"/>
                <a:gd name="T17" fmla="*/ 0 h 1087"/>
                <a:gd name="T18" fmla="*/ 0 w 548"/>
                <a:gd name="T19" fmla="*/ 0 h 1087"/>
                <a:gd name="T20" fmla="*/ 0 w 548"/>
                <a:gd name="T21" fmla="*/ 0 h 1087"/>
                <a:gd name="T22" fmla="*/ 0 w 548"/>
                <a:gd name="T23" fmla="*/ 0 h 1087"/>
                <a:gd name="T24" fmla="*/ 0 w 548"/>
                <a:gd name="T25" fmla="*/ 0 h 1087"/>
                <a:gd name="T26" fmla="*/ 0 w 548"/>
                <a:gd name="T27" fmla="*/ 0 h 1087"/>
                <a:gd name="T28" fmla="*/ 0 w 548"/>
                <a:gd name="T29" fmla="*/ 0 h 108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48" h="1087">
                  <a:moveTo>
                    <a:pt x="0" y="1087"/>
                  </a:moveTo>
                  <a:cubicBezTo>
                    <a:pt x="0" y="0"/>
                    <a:pt x="0" y="0"/>
                    <a:pt x="0" y="0"/>
                  </a:cubicBezTo>
                  <a:cubicBezTo>
                    <a:pt x="124" y="0"/>
                    <a:pt x="124" y="0"/>
                    <a:pt x="124" y="0"/>
                  </a:cubicBezTo>
                  <a:cubicBezTo>
                    <a:pt x="124" y="382"/>
                    <a:pt x="124" y="382"/>
                    <a:pt x="124" y="382"/>
                  </a:cubicBezTo>
                  <a:cubicBezTo>
                    <a:pt x="188" y="357"/>
                    <a:pt x="249" y="345"/>
                    <a:pt x="306" y="345"/>
                  </a:cubicBezTo>
                  <a:cubicBezTo>
                    <a:pt x="420" y="345"/>
                    <a:pt x="493" y="382"/>
                    <a:pt x="526" y="458"/>
                  </a:cubicBezTo>
                  <a:cubicBezTo>
                    <a:pt x="541" y="492"/>
                    <a:pt x="548" y="554"/>
                    <a:pt x="548" y="644"/>
                  </a:cubicBezTo>
                  <a:cubicBezTo>
                    <a:pt x="548" y="1087"/>
                    <a:pt x="548" y="1087"/>
                    <a:pt x="548" y="1087"/>
                  </a:cubicBezTo>
                  <a:cubicBezTo>
                    <a:pt x="425" y="1087"/>
                    <a:pt x="425" y="1087"/>
                    <a:pt x="425" y="1087"/>
                  </a:cubicBezTo>
                  <a:cubicBezTo>
                    <a:pt x="425" y="624"/>
                    <a:pt x="425" y="624"/>
                    <a:pt x="425" y="624"/>
                  </a:cubicBezTo>
                  <a:cubicBezTo>
                    <a:pt x="425" y="555"/>
                    <a:pt x="418" y="506"/>
                    <a:pt x="403" y="477"/>
                  </a:cubicBezTo>
                  <a:cubicBezTo>
                    <a:pt x="384" y="439"/>
                    <a:pt x="347" y="419"/>
                    <a:pt x="294" y="419"/>
                  </a:cubicBezTo>
                  <a:cubicBezTo>
                    <a:pt x="245" y="419"/>
                    <a:pt x="189" y="434"/>
                    <a:pt x="124" y="463"/>
                  </a:cubicBezTo>
                  <a:cubicBezTo>
                    <a:pt x="124" y="1087"/>
                    <a:pt x="124" y="1087"/>
                    <a:pt x="124" y="1087"/>
                  </a:cubicBezTo>
                  <a:lnTo>
                    <a:pt x="0" y="108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dirty="0"/>
            </a:p>
          </p:txBody>
        </p:sp>
        <p:sp>
          <p:nvSpPr>
            <p:cNvPr id="28" name="Freeform 68"/>
            <p:cNvSpPr>
              <a:spLocks/>
            </p:cNvSpPr>
            <p:nvPr userDrawn="1"/>
          </p:nvSpPr>
          <p:spPr bwMode="gray">
            <a:xfrm>
              <a:off x="5432" y="605"/>
              <a:ext cx="34" cy="60"/>
            </a:xfrm>
            <a:custGeom>
              <a:avLst/>
              <a:gdLst>
                <a:gd name="T0" fmla="*/ 15 w 34"/>
                <a:gd name="T1" fmla="*/ 41 h 60"/>
                <a:gd name="T2" fmla="*/ 0 w 34"/>
                <a:gd name="T3" fmla="*/ 0 h 60"/>
                <a:gd name="T4" fmla="*/ 7 w 34"/>
                <a:gd name="T5" fmla="*/ 0 h 60"/>
                <a:gd name="T6" fmla="*/ 18 w 34"/>
                <a:gd name="T7" fmla="*/ 33 h 60"/>
                <a:gd name="T8" fmla="*/ 28 w 34"/>
                <a:gd name="T9" fmla="*/ 0 h 60"/>
                <a:gd name="T10" fmla="*/ 34 w 34"/>
                <a:gd name="T11" fmla="*/ 0 h 60"/>
                <a:gd name="T12" fmla="*/ 14 w 34"/>
                <a:gd name="T13" fmla="*/ 60 h 60"/>
                <a:gd name="T14" fmla="*/ 8 w 34"/>
                <a:gd name="T15" fmla="*/ 60 h 60"/>
                <a:gd name="T16" fmla="*/ 15 w 34"/>
                <a:gd name="T17" fmla="*/ 41 h 6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4" h="60">
                  <a:moveTo>
                    <a:pt x="15" y="41"/>
                  </a:moveTo>
                  <a:lnTo>
                    <a:pt x="0" y="0"/>
                  </a:lnTo>
                  <a:lnTo>
                    <a:pt x="7" y="0"/>
                  </a:lnTo>
                  <a:lnTo>
                    <a:pt x="18" y="33"/>
                  </a:lnTo>
                  <a:lnTo>
                    <a:pt x="28" y="0"/>
                  </a:lnTo>
                  <a:lnTo>
                    <a:pt x="34" y="0"/>
                  </a:lnTo>
                  <a:lnTo>
                    <a:pt x="14" y="60"/>
                  </a:lnTo>
                  <a:lnTo>
                    <a:pt x="8" y="60"/>
                  </a:lnTo>
                  <a:lnTo>
                    <a:pt x="15" y="4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dirty="0"/>
            </a:p>
          </p:txBody>
        </p:sp>
        <p:sp>
          <p:nvSpPr>
            <p:cNvPr id="29" name="Freeform 69"/>
            <p:cNvSpPr>
              <a:spLocks noEditPoints="1"/>
            </p:cNvSpPr>
            <p:nvPr userDrawn="1"/>
          </p:nvSpPr>
          <p:spPr bwMode="gray">
            <a:xfrm>
              <a:off x="5470" y="604"/>
              <a:ext cx="34" cy="43"/>
            </a:xfrm>
            <a:custGeom>
              <a:avLst/>
              <a:gdLst>
                <a:gd name="T0" fmla="*/ 0 w 607"/>
                <a:gd name="T1" fmla="*/ 0 h 762"/>
                <a:gd name="T2" fmla="*/ 0 w 607"/>
                <a:gd name="T3" fmla="*/ 0 h 762"/>
                <a:gd name="T4" fmla="*/ 0 w 607"/>
                <a:gd name="T5" fmla="*/ 0 h 762"/>
                <a:gd name="T6" fmla="*/ 0 w 607"/>
                <a:gd name="T7" fmla="*/ 0 h 762"/>
                <a:gd name="T8" fmla="*/ 0 w 607"/>
                <a:gd name="T9" fmla="*/ 0 h 762"/>
                <a:gd name="T10" fmla="*/ 0 w 607"/>
                <a:gd name="T11" fmla="*/ 0 h 762"/>
                <a:gd name="T12" fmla="*/ 0 w 607"/>
                <a:gd name="T13" fmla="*/ 0 h 762"/>
                <a:gd name="T14" fmla="*/ 0 w 607"/>
                <a:gd name="T15" fmla="*/ 0 h 762"/>
                <a:gd name="T16" fmla="*/ 0 w 607"/>
                <a:gd name="T17" fmla="*/ 0 h 762"/>
                <a:gd name="T18" fmla="*/ 0 w 607"/>
                <a:gd name="T19" fmla="*/ 0 h 762"/>
                <a:gd name="T20" fmla="*/ 0 w 607"/>
                <a:gd name="T21" fmla="*/ 0 h 762"/>
                <a:gd name="T22" fmla="*/ 0 w 607"/>
                <a:gd name="T23" fmla="*/ 0 h 762"/>
                <a:gd name="T24" fmla="*/ 0 w 607"/>
                <a:gd name="T25" fmla="*/ 0 h 762"/>
                <a:gd name="T26" fmla="*/ 0 w 607"/>
                <a:gd name="T27" fmla="*/ 0 h 762"/>
                <a:gd name="T28" fmla="*/ 0 w 607"/>
                <a:gd name="T29" fmla="*/ 0 h 762"/>
                <a:gd name="T30" fmla="*/ 0 w 607"/>
                <a:gd name="T31" fmla="*/ 0 h 762"/>
                <a:gd name="T32" fmla="*/ 0 w 607"/>
                <a:gd name="T33" fmla="*/ 0 h 76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607" h="762">
                  <a:moveTo>
                    <a:pt x="304" y="0"/>
                  </a:moveTo>
                  <a:cubicBezTo>
                    <a:pt x="407" y="0"/>
                    <a:pt x="484" y="34"/>
                    <a:pt x="534" y="103"/>
                  </a:cubicBezTo>
                  <a:cubicBezTo>
                    <a:pt x="583" y="169"/>
                    <a:pt x="607" y="262"/>
                    <a:pt x="607" y="381"/>
                  </a:cubicBezTo>
                  <a:cubicBezTo>
                    <a:pt x="607" y="499"/>
                    <a:pt x="583" y="591"/>
                    <a:pt x="534" y="659"/>
                  </a:cubicBezTo>
                  <a:cubicBezTo>
                    <a:pt x="485" y="727"/>
                    <a:pt x="408" y="762"/>
                    <a:pt x="304" y="762"/>
                  </a:cubicBezTo>
                  <a:cubicBezTo>
                    <a:pt x="101" y="762"/>
                    <a:pt x="0" y="633"/>
                    <a:pt x="0" y="375"/>
                  </a:cubicBezTo>
                  <a:cubicBezTo>
                    <a:pt x="0" y="260"/>
                    <a:pt x="24" y="169"/>
                    <a:pt x="73" y="103"/>
                  </a:cubicBezTo>
                  <a:cubicBezTo>
                    <a:pt x="123" y="34"/>
                    <a:pt x="200" y="0"/>
                    <a:pt x="304" y="0"/>
                  </a:cubicBezTo>
                  <a:close/>
                  <a:moveTo>
                    <a:pt x="304" y="74"/>
                  </a:moveTo>
                  <a:cubicBezTo>
                    <a:pt x="234" y="74"/>
                    <a:pt x="185" y="106"/>
                    <a:pt x="159" y="168"/>
                  </a:cubicBezTo>
                  <a:cubicBezTo>
                    <a:pt x="137" y="220"/>
                    <a:pt x="126" y="290"/>
                    <a:pt x="126" y="377"/>
                  </a:cubicBezTo>
                  <a:cubicBezTo>
                    <a:pt x="126" y="469"/>
                    <a:pt x="137" y="541"/>
                    <a:pt x="159" y="593"/>
                  </a:cubicBezTo>
                  <a:cubicBezTo>
                    <a:pt x="185" y="655"/>
                    <a:pt x="234" y="687"/>
                    <a:pt x="304" y="687"/>
                  </a:cubicBezTo>
                  <a:cubicBezTo>
                    <a:pt x="374" y="687"/>
                    <a:pt x="422" y="655"/>
                    <a:pt x="448" y="593"/>
                  </a:cubicBezTo>
                  <a:cubicBezTo>
                    <a:pt x="470" y="541"/>
                    <a:pt x="481" y="470"/>
                    <a:pt x="481" y="380"/>
                  </a:cubicBezTo>
                  <a:cubicBezTo>
                    <a:pt x="481" y="289"/>
                    <a:pt x="470" y="219"/>
                    <a:pt x="448" y="168"/>
                  </a:cubicBezTo>
                  <a:cubicBezTo>
                    <a:pt x="421" y="106"/>
                    <a:pt x="373" y="74"/>
                    <a:pt x="304" y="7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dirty="0"/>
            </a:p>
          </p:txBody>
        </p:sp>
        <p:sp>
          <p:nvSpPr>
            <p:cNvPr id="30" name="Freeform 70"/>
            <p:cNvSpPr>
              <a:spLocks/>
            </p:cNvSpPr>
            <p:nvPr userDrawn="1"/>
          </p:nvSpPr>
          <p:spPr bwMode="gray">
            <a:xfrm>
              <a:off x="5514" y="605"/>
              <a:ext cx="29" cy="42"/>
            </a:xfrm>
            <a:custGeom>
              <a:avLst/>
              <a:gdLst>
                <a:gd name="T0" fmla="*/ 0 w 527"/>
                <a:gd name="T1" fmla="*/ 0 h 742"/>
                <a:gd name="T2" fmla="*/ 0 w 527"/>
                <a:gd name="T3" fmla="*/ 0 h 742"/>
                <a:gd name="T4" fmla="*/ 0 w 527"/>
                <a:gd name="T5" fmla="*/ 0 h 742"/>
                <a:gd name="T6" fmla="*/ 0 w 527"/>
                <a:gd name="T7" fmla="*/ 0 h 742"/>
                <a:gd name="T8" fmla="*/ 0 w 527"/>
                <a:gd name="T9" fmla="*/ 0 h 742"/>
                <a:gd name="T10" fmla="*/ 0 w 527"/>
                <a:gd name="T11" fmla="*/ 0 h 742"/>
                <a:gd name="T12" fmla="*/ 0 w 527"/>
                <a:gd name="T13" fmla="*/ 0 h 742"/>
                <a:gd name="T14" fmla="*/ 0 w 527"/>
                <a:gd name="T15" fmla="*/ 0 h 742"/>
                <a:gd name="T16" fmla="*/ 0 w 527"/>
                <a:gd name="T17" fmla="*/ 0 h 742"/>
                <a:gd name="T18" fmla="*/ 0 w 527"/>
                <a:gd name="T19" fmla="*/ 0 h 742"/>
                <a:gd name="T20" fmla="*/ 0 w 527"/>
                <a:gd name="T21" fmla="*/ 0 h 742"/>
                <a:gd name="T22" fmla="*/ 0 w 527"/>
                <a:gd name="T23" fmla="*/ 0 h 742"/>
                <a:gd name="T24" fmla="*/ 0 w 527"/>
                <a:gd name="T25" fmla="*/ 0 h 742"/>
                <a:gd name="T26" fmla="*/ 0 w 527"/>
                <a:gd name="T27" fmla="*/ 0 h 742"/>
                <a:gd name="T28" fmla="*/ 0 w 527"/>
                <a:gd name="T29" fmla="*/ 0 h 74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27" h="742">
                  <a:moveTo>
                    <a:pt x="0" y="0"/>
                  </a:moveTo>
                  <a:cubicBezTo>
                    <a:pt x="123" y="0"/>
                    <a:pt x="123" y="0"/>
                    <a:pt x="123" y="0"/>
                  </a:cubicBezTo>
                  <a:cubicBezTo>
                    <a:pt x="123" y="445"/>
                    <a:pt x="123" y="445"/>
                    <a:pt x="123" y="445"/>
                  </a:cubicBezTo>
                  <a:cubicBezTo>
                    <a:pt x="123" y="527"/>
                    <a:pt x="131" y="582"/>
                    <a:pt x="145" y="609"/>
                  </a:cubicBezTo>
                  <a:cubicBezTo>
                    <a:pt x="157" y="632"/>
                    <a:pt x="174" y="648"/>
                    <a:pt x="197" y="656"/>
                  </a:cubicBezTo>
                  <a:cubicBezTo>
                    <a:pt x="216" y="663"/>
                    <a:pt x="242" y="667"/>
                    <a:pt x="276" y="667"/>
                  </a:cubicBezTo>
                  <a:cubicBezTo>
                    <a:pt x="317" y="667"/>
                    <a:pt x="359" y="661"/>
                    <a:pt x="403" y="648"/>
                  </a:cubicBezTo>
                  <a:cubicBezTo>
                    <a:pt x="403" y="0"/>
                    <a:pt x="403" y="0"/>
                    <a:pt x="403" y="0"/>
                  </a:cubicBezTo>
                  <a:cubicBezTo>
                    <a:pt x="527" y="0"/>
                    <a:pt x="527" y="0"/>
                    <a:pt x="527" y="0"/>
                  </a:cubicBezTo>
                  <a:cubicBezTo>
                    <a:pt x="527" y="710"/>
                    <a:pt x="527" y="710"/>
                    <a:pt x="527" y="710"/>
                  </a:cubicBezTo>
                  <a:cubicBezTo>
                    <a:pt x="435" y="731"/>
                    <a:pt x="349" y="742"/>
                    <a:pt x="269" y="742"/>
                  </a:cubicBezTo>
                  <a:cubicBezTo>
                    <a:pt x="187" y="742"/>
                    <a:pt x="126" y="729"/>
                    <a:pt x="86" y="703"/>
                  </a:cubicBezTo>
                  <a:cubicBezTo>
                    <a:pt x="41" y="674"/>
                    <a:pt x="14" y="629"/>
                    <a:pt x="6" y="567"/>
                  </a:cubicBezTo>
                  <a:cubicBezTo>
                    <a:pt x="2" y="539"/>
                    <a:pt x="0" y="501"/>
                    <a:pt x="0" y="454"/>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dirty="0"/>
            </a:p>
          </p:txBody>
        </p:sp>
        <p:sp>
          <p:nvSpPr>
            <p:cNvPr id="31" name="Freeform 71"/>
            <p:cNvSpPr>
              <a:spLocks/>
            </p:cNvSpPr>
            <p:nvPr userDrawn="1"/>
          </p:nvSpPr>
          <p:spPr bwMode="gray">
            <a:xfrm>
              <a:off x="5115" y="216"/>
              <a:ext cx="132" cy="102"/>
            </a:xfrm>
            <a:custGeom>
              <a:avLst/>
              <a:gdLst>
                <a:gd name="T0" fmla="*/ 0 w 2365"/>
                <a:gd name="T1" fmla="*/ 0 h 1825"/>
                <a:gd name="T2" fmla="*/ 0 w 2365"/>
                <a:gd name="T3" fmla="*/ 0 h 1825"/>
                <a:gd name="T4" fmla="*/ 0 w 2365"/>
                <a:gd name="T5" fmla="*/ 0 h 1825"/>
                <a:gd name="T6" fmla="*/ 0 w 2365"/>
                <a:gd name="T7" fmla="*/ 0 h 1825"/>
                <a:gd name="T8" fmla="*/ 0 w 2365"/>
                <a:gd name="T9" fmla="*/ 0 h 1825"/>
                <a:gd name="T10" fmla="*/ 0 w 2365"/>
                <a:gd name="T11" fmla="*/ 0 h 1825"/>
                <a:gd name="T12" fmla="*/ 0 w 2365"/>
                <a:gd name="T13" fmla="*/ 0 h 1825"/>
                <a:gd name="T14" fmla="*/ 0 w 2365"/>
                <a:gd name="T15" fmla="*/ 0 h 1825"/>
                <a:gd name="T16" fmla="*/ 0 w 2365"/>
                <a:gd name="T17" fmla="*/ 0 h 1825"/>
                <a:gd name="T18" fmla="*/ 0 w 2365"/>
                <a:gd name="T19" fmla="*/ 0 h 1825"/>
                <a:gd name="T20" fmla="*/ 0 w 2365"/>
                <a:gd name="T21" fmla="*/ 0 h 1825"/>
                <a:gd name="T22" fmla="*/ 0 w 2365"/>
                <a:gd name="T23" fmla="*/ 0 h 1825"/>
                <a:gd name="T24" fmla="*/ 0 w 2365"/>
                <a:gd name="T25" fmla="*/ 0 h 1825"/>
                <a:gd name="T26" fmla="*/ 0 w 2365"/>
                <a:gd name="T27" fmla="*/ 0 h 1825"/>
                <a:gd name="T28" fmla="*/ 0 w 2365"/>
                <a:gd name="T29" fmla="*/ 0 h 1825"/>
                <a:gd name="T30" fmla="*/ 0 w 2365"/>
                <a:gd name="T31" fmla="*/ 0 h 1825"/>
                <a:gd name="T32" fmla="*/ 0 w 2365"/>
                <a:gd name="T33" fmla="*/ 0 h 1825"/>
                <a:gd name="T34" fmla="*/ 0 w 2365"/>
                <a:gd name="T35" fmla="*/ 0 h 1825"/>
                <a:gd name="T36" fmla="*/ 0 w 2365"/>
                <a:gd name="T37" fmla="*/ 0 h 1825"/>
                <a:gd name="T38" fmla="*/ 0 w 2365"/>
                <a:gd name="T39" fmla="*/ 0 h 1825"/>
                <a:gd name="T40" fmla="*/ 0 w 2365"/>
                <a:gd name="T41" fmla="*/ 0 h 1825"/>
                <a:gd name="T42" fmla="*/ 0 w 2365"/>
                <a:gd name="T43" fmla="*/ 0 h 182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365" h="1825">
                  <a:moveTo>
                    <a:pt x="961" y="764"/>
                  </a:moveTo>
                  <a:cubicBezTo>
                    <a:pt x="875" y="688"/>
                    <a:pt x="736" y="643"/>
                    <a:pt x="599" y="642"/>
                  </a:cubicBezTo>
                  <a:cubicBezTo>
                    <a:pt x="270" y="641"/>
                    <a:pt x="2" y="900"/>
                    <a:pt x="1" y="1235"/>
                  </a:cubicBezTo>
                  <a:cubicBezTo>
                    <a:pt x="0" y="1563"/>
                    <a:pt x="270" y="1824"/>
                    <a:pt x="599" y="1825"/>
                  </a:cubicBezTo>
                  <a:cubicBezTo>
                    <a:pt x="783" y="1825"/>
                    <a:pt x="943" y="1751"/>
                    <a:pt x="1053" y="1619"/>
                  </a:cubicBezTo>
                  <a:cubicBezTo>
                    <a:pt x="1053" y="1293"/>
                    <a:pt x="1053" y="1293"/>
                    <a:pt x="1053" y="1293"/>
                  </a:cubicBezTo>
                  <a:cubicBezTo>
                    <a:pt x="994" y="1394"/>
                    <a:pt x="877" y="1524"/>
                    <a:pt x="771" y="1568"/>
                  </a:cubicBezTo>
                  <a:cubicBezTo>
                    <a:pt x="717" y="1590"/>
                    <a:pt x="662" y="1604"/>
                    <a:pt x="599" y="1604"/>
                  </a:cubicBezTo>
                  <a:cubicBezTo>
                    <a:pt x="394" y="1604"/>
                    <a:pt x="225" y="1445"/>
                    <a:pt x="225" y="1235"/>
                  </a:cubicBezTo>
                  <a:cubicBezTo>
                    <a:pt x="225" y="1041"/>
                    <a:pt x="380" y="862"/>
                    <a:pt x="599" y="863"/>
                  </a:cubicBezTo>
                  <a:cubicBezTo>
                    <a:pt x="701" y="863"/>
                    <a:pt x="793" y="905"/>
                    <a:pt x="861" y="972"/>
                  </a:cubicBezTo>
                  <a:cubicBezTo>
                    <a:pt x="931" y="1040"/>
                    <a:pt x="1041" y="1183"/>
                    <a:pt x="1093" y="1239"/>
                  </a:cubicBezTo>
                  <a:cubicBezTo>
                    <a:pt x="1227" y="1383"/>
                    <a:pt x="1419" y="1473"/>
                    <a:pt x="1630" y="1473"/>
                  </a:cubicBezTo>
                  <a:cubicBezTo>
                    <a:pt x="2036" y="1474"/>
                    <a:pt x="2365" y="1146"/>
                    <a:pt x="2365" y="741"/>
                  </a:cubicBezTo>
                  <a:cubicBezTo>
                    <a:pt x="2365" y="336"/>
                    <a:pt x="2035" y="0"/>
                    <a:pt x="1630" y="0"/>
                  </a:cubicBezTo>
                  <a:cubicBezTo>
                    <a:pt x="1395" y="0"/>
                    <a:pt x="1187" y="122"/>
                    <a:pt x="1053" y="295"/>
                  </a:cubicBezTo>
                  <a:cubicBezTo>
                    <a:pt x="1053" y="735"/>
                    <a:pt x="1053" y="735"/>
                    <a:pt x="1053" y="735"/>
                  </a:cubicBezTo>
                  <a:cubicBezTo>
                    <a:pt x="1155" y="455"/>
                    <a:pt x="1340" y="232"/>
                    <a:pt x="1630" y="232"/>
                  </a:cubicBezTo>
                  <a:cubicBezTo>
                    <a:pt x="1909" y="232"/>
                    <a:pt x="2135" y="463"/>
                    <a:pt x="2134" y="741"/>
                  </a:cubicBezTo>
                  <a:cubicBezTo>
                    <a:pt x="2134" y="1020"/>
                    <a:pt x="1909" y="1246"/>
                    <a:pt x="1630" y="1245"/>
                  </a:cubicBezTo>
                  <a:cubicBezTo>
                    <a:pt x="1506" y="1244"/>
                    <a:pt x="1391" y="1199"/>
                    <a:pt x="1303" y="1125"/>
                  </a:cubicBezTo>
                  <a:cubicBezTo>
                    <a:pt x="1194" y="1040"/>
                    <a:pt x="1074" y="860"/>
                    <a:pt x="961" y="76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dirty="0"/>
            </a:p>
          </p:txBody>
        </p:sp>
        <p:sp>
          <p:nvSpPr>
            <p:cNvPr id="32" name="Freeform 72"/>
            <p:cNvSpPr>
              <a:spLocks/>
            </p:cNvSpPr>
            <p:nvPr userDrawn="1"/>
          </p:nvSpPr>
          <p:spPr bwMode="gray">
            <a:xfrm>
              <a:off x="4899" y="327"/>
              <a:ext cx="91" cy="148"/>
            </a:xfrm>
            <a:custGeom>
              <a:avLst/>
              <a:gdLst>
                <a:gd name="T0" fmla="*/ 0 w 1624"/>
                <a:gd name="T1" fmla="*/ 0 h 2651"/>
                <a:gd name="T2" fmla="*/ 0 w 1624"/>
                <a:gd name="T3" fmla="*/ 0 h 2651"/>
                <a:gd name="T4" fmla="*/ 0 w 1624"/>
                <a:gd name="T5" fmla="*/ 0 h 2651"/>
                <a:gd name="T6" fmla="*/ 0 w 1624"/>
                <a:gd name="T7" fmla="*/ 0 h 2651"/>
                <a:gd name="T8" fmla="*/ 0 w 1624"/>
                <a:gd name="T9" fmla="*/ 0 h 2651"/>
                <a:gd name="T10" fmla="*/ 0 w 1624"/>
                <a:gd name="T11" fmla="*/ 0 h 2651"/>
                <a:gd name="T12" fmla="*/ 0 w 1624"/>
                <a:gd name="T13" fmla="*/ 0 h 2651"/>
                <a:gd name="T14" fmla="*/ 0 w 1624"/>
                <a:gd name="T15" fmla="*/ 0 h 2651"/>
                <a:gd name="T16" fmla="*/ 0 w 1624"/>
                <a:gd name="T17" fmla="*/ 0 h 2651"/>
                <a:gd name="T18" fmla="*/ 0 w 1624"/>
                <a:gd name="T19" fmla="*/ 0 h 2651"/>
                <a:gd name="T20" fmla="*/ 0 w 1624"/>
                <a:gd name="T21" fmla="*/ 0 h 2651"/>
                <a:gd name="T22" fmla="*/ 0 w 1624"/>
                <a:gd name="T23" fmla="*/ 0 h 2651"/>
                <a:gd name="T24" fmla="*/ 0 w 1624"/>
                <a:gd name="T25" fmla="*/ 0 h 2651"/>
                <a:gd name="T26" fmla="*/ 0 w 1624"/>
                <a:gd name="T27" fmla="*/ 0 h 2651"/>
                <a:gd name="T28" fmla="*/ 0 w 1624"/>
                <a:gd name="T29" fmla="*/ 0 h 2651"/>
                <a:gd name="T30" fmla="*/ 0 w 1624"/>
                <a:gd name="T31" fmla="*/ 0 h 265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624" h="2651">
                  <a:moveTo>
                    <a:pt x="0" y="0"/>
                  </a:moveTo>
                  <a:cubicBezTo>
                    <a:pt x="1624" y="0"/>
                    <a:pt x="1624" y="0"/>
                    <a:pt x="1624" y="0"/>
                  </a:cubicBezTo>
                  <a:cubicBezTo>
                    <a:pt x="1624" y="452"/>
                    <a:pt x="1624" y="452"/>
                    <a:pt x="1624" y="452"/>
                  </a:cubicBezTo>
                  <a:cubicBezTo>
                    <a:pt x="1624" y="452"/>
                    <a:pt x="1540" y="274"/>
                    <a:pt x="1365" y="273"/>
                  </a:cubicBezTo>
                  <a:cubicBezTo>
                    <a:pt x="613" y="273"/>
                    <a:pt x="613" y="273"/>
                    <a:pt x="613" y="273"/>
                  </a:cubicBezTo>
                  <a:cubicBezTo>
                    <a:pt x="613" y="1053"/>
                    <a:pt x="613" y="1053"/>
                    <a:pt x="613" y="1053"/>
                  </a:cubicBezTo>
                  <a:cubicBezTo>
                    <a:pt x="1428" y="1053"/>
                    <a:pt x="1428" y="1053"/>
                    <a:pt x="1428" y="1053"/>
                  </a:cubicBezTo>
                  <a:cubicBezTo>
                    <a:pt x="1428" y="1467"/>
                    <a:pt x="1428" y="1467"/>
                    <a:pt x="1428" y="1467"/>
                  </a:cubicBezTo>
                  <a:cubicBezTo>
                    <a:pt x="1428" y="1467"/>
                    <a:pt x="1402" y="1335"/>
                    <a:pt x="1205" y="1335"/>
                  </a:cubicBezTo>
                  <a:cubicBezTo>
                    <a:pt x="613" y="1335"/>
                    <a:pt x="613" y="1335"/>
                    <a:pt x="613" y="1335"/>
                  </a:cubicBezTo>
                  <a:cubicBezTo>
                    <a:pt x="613" y="2401"/>
                    <a:pt x="613" y="2401"/>
                    <a:pt x="613" y="2401"/>
                  </a:cubicBezTo>
                  <a:cubicBezTo>
                    <a:pt x="613" y="2558"/>
                    <a:pt x="784" y="2651"/>
                    <a:pt x="784" y="2651"/>
                  </a:cubicBezTo>
                  <a:cubicBezTo>
                    <a:pt x="11" y="2651"/>
                    <a:pt x="11" y="2651"/>
                    <a:pt x="11" y="2651"/>
                  </a:cubicBezTo>
                  <a:cubicBezTo>
                    <a:pt x="11" y="2651"/>
                    <a:pt x="173" y="2569"/>
                    <a:pt x="173" y="2401"/>
                  </a:cubicBezTo>
                  <a:cubicBezTo>
                    <a:pt x="173" y="278"/>
                    <a:pt x="173" y="278"/>
                    <a:pt x="173" y="278"/>
                  </a:cubicBezTo>
                  <a:cubicBezTo>
                    <a:pt x="173" y="99"/>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dirty="0"/>
            </a:p>
          </p:txBody>
        </p:sp>
        <p:sp>
          <p:nvSpPr>
            <p:cNvPr id="33" name="Freeform 73"/>
            <p:cNvSpPr>
              <a:spLocks/>
            </p:cNvSpPr>
            <p:nvPr userDrawn="1"/>
          </p:nvSpPr>
          <p:spPr bwMode="gray">
            <a:xfrm>
              <a:off x="5114" y="327"/>
              <a:ext cx="60" cy="207"/>
            </a:xfrm>
            <a:custGeom>
              <a:avLst/>
              <a:gdLst>
                <a:gd name="T0" fmla="*/ 0 w 1072"/>
                <a:gd name="T1" fmla="*/ 0 h 3696"/>
                <a:gd name="T2" fmla="*/ 0 w 1072"/>
                <a:gd name="T3" fmla="*/ 0 h 3696"/>
                <a:gd name="T4" fmla="*/ 0 w 1072"/>
                <a:gd name="T5" fmla="*/ 0 h 3696"/>
                <a:gd name="T6" fmla="*/ 0 w 1072"/>
                <a:gd name="T7" fmla="*/ 0 h 3696"/>
                <a:gd name="T8" fmla="*/ 0 w 1072"/>
                <a:gd name="T9" fmla="*/ 0 h 3696"/>
                <a:gd name="T10" fmla="*/ 0 w 1072"/>
                <a:gd name="T11" fmla="*/ 0 h 3696"/>
                <a:gd name="T12" fmla="*/ 0 w 1072"/>
                <a:gd name="T13" fmla="*/ 0 h 3696"/>
                <a:gd name="T14" fmla="*/ 0 w 1072"/>
                <a:gd name="T15" fmla="*/ 0 h 369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72" h="3696">
                  <a:moveTo>
                    <a:pt x="246" y="0"/>
                  </a:moveTo>
                  <a:cubicBezTo>
                    <a:pt x="1072" y="0"/>
                    <a:pt x="1072" y="0"/>
                    <a:pt x="1072" y="0"/>
                  </a:cubicBezTo>
                  <a:cubicBezTo>
                    <a:pt x="1072" y="0"/>
                    <a:pt x="887" y="87"/>
                    <a:pt x="887" y="230"/>
                  </a:cubicBezTo>
                  <a:cubicBezTo>
                    <a:pt x="887" y="2717"/>
                    <a:pt x="887" y="2717"/>
                    <a:pt x="887" y="2717"/>
                  </a:cubicBezTo>
                  <a:cubicBezTo>
                    <a:pt x="887" y="3558"/>
                    <a:pt x="44" y="3696"/>
                    <a:pt x="0" y="3693"/>
                  </a:cubicBezTo>
                  <a:cubicBezTo>
                    <a:pt x="72" y="3647"/>
                    <a:pt x="422" y="3349"/>
                    <a:pt x="423" y="2717"/>
                  </a:cubicBezTo>
                  <a:cubicBezTo>
                    <a:pt x="423" y="230"/>
                    <a:pt x="423" y="230"/>
                    <a:pt x="423" y="230"/>
                  </a:cubicBezTo>
                  <a:cubicBezTo>
                    <a:pt x="424" y="96"/>
                    <a:pt x="246" y="0"/>
                    <a:pt x="24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dirty="0"/>
            </a:p>
          </p:txBody>
        </p:sp>
        <p:sp>
          <p:nvSpPr>
            <p:cNvPr id="34" name="Freeform 74"/>
            <p:cNvSpPr>
              <a:spLocks/>
            </p:cNvSpPr>
            <p:nvPr userDrawn="1"/>
          </p:nvSpPr>
          <p:spPr bwMode="gray">
            <a:xfrm>
              <a:off x="5180" y="327"/>
              <a:ext cx="47" cy="148"/>
            </a:xfrm>
            <a:custGeom>
              <a:avLst/>
              <a:gdLst>
                <a:gd name="T0" fmla="*/ 0 w 828"/>
                <a:gd name="T1" fmla="*/ 0 h 2653"/>
                <a:gd name="T2" fmla="*/ 0 w 828"/>
                <a:gd name="T3" fmla="*/ 0 h 2653"/>
                <a:gd name="T4" fmla="*/ 0 w 828"/>
                <a:gd name="T5" fmla="*/ 0 h 2653"/>
                <a:gd name="T6" fmla="*/ 0 w 828"/>
                <a:gd name="T7" fmla="*/ 0 h 2653"/>
                <a:gd name="T8" fmla="*/ 0 w 828"/>
                <a:gd name="T9" fmla="*/ 0 h 2653"/>
                <a:gd name="T10" fmla="*/ 0 w 828"/>
                <a:gd name="T11" fmla="*/ 0 h 2653"/>
                <a:gd name="T12" fmla="*/ 0 w 828"/>
                <a:gd name="T13" fmla="*/ 0 h 2653"/>
                <a:gd name="T14" fmla="*/ 0 w 828"/>
                <a:gd name="T15" fmla="*/ 0 h 2653"/>
                <a:gd name="T16" fmla="*/ 0 w 828"/>
                <a:gd name="T17" fmla="*/ 0 h 265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828" h="2653">
                  <a:moveTo>
                    <a:pt x="0" y="0"/>
                  </a:moveTo>
                  <a:cubicBezTo>
                    <a:pt x="828" y="0"/>
                    <a:pt x="828" y="0"/>
                    <a:pt x="828" y="0"/>
                  </a:cubicBezTo>
                  <a:cubicBezTo>
                    <a:pt x="828" y="0"/>
                    <a:pt x="645" y="89"/>
                    <a:pt x="645" y="235"/>
                  </a:cubicBezTo>
                  <a:cubicBezTo>
                    <a:pt x="645" y="2401"/>
                    <a:pt x="645" y="2401"/>
                    <a:pt x="645" y="2401"/>
                  </a:cubicBezTo>
                  <a:cubicBezTo>
                    <a:pt x="645" y="2556"/>
                    <a:pt x="828" y="2653"/>
                    <a:pt x="828" y="2653"/>
                  </a:cubicBezTo>
                  <a:cubicBezTo>
                    <a:pt x="0" y="2653"/>
                    <a:pt x="0" y="2653"/>
                    <a:pt x="0" y="2653"/>
                  </a:cubicBezTo>
                  <a:cubicBezTo>
                    <a:pt x="0" y="2653"/>
                    <a:pt x="184" y="2557"/>
                    <a:pt x="184" y="2401"/>
                  </a:cubicBezTo>
                  <a:cubicBezTo>
                    <a:pt x="184" y="235"/>
                    <a:pt x="184" y="235"/>
                    <a:pt x="184" y="235"/>
                  </a:cubicBezTo>
                  <a:cubicBezTo>
                    <a:pt x="184" y="89"/>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dirty="0"/>
            </a:p>
          </p:txBody>
        </p:sp>
        <p:sp>
          <p:nvSpPr>
            <p:cNvPr id="35" name="Freeform 75"/>
            <p:cNvSpPr>
              <a:spLocks/>
            </p:cNvSpPr>
            <p:nvPr userDrawn="1"/>
          </p:nvSpPr>
          <p:spPr bwMode="gray">
            <a:xfrm>
              <a:off x="5227" y="327"/>
              <a:ext cx="111" cy="148"/>
            </a:xfrm>
            <a:custGeom>
              <a:avLst/>
              <a:gdLst>
                <a:gd name="T0" fmla="*/ 0 w 1984"/>
                <a:gd name="T1" fmla="*/ 0 h 2651"/>
                <a:gd name="T2" fmla="*/ 0 w 1984"/>
                <a:gd name="T3" fmla="*/ 0 h 2651"/>
                <a:gd name="T4" fmla="*/ 0 w 1984"/>
                <a:gd name="T5" fmla="*/ 0 h 2651"/>
                <a:gd name="T6" fmla="*/ 0 w 1984"/>
                <a:gd name="T7" fmla="*/ 0 h 2651"/>
                <a:gd name="T8" fmla="*/ 0 w 1984"/>
                <a:gd name="T9" fmla="*/ 0 h 2651"/>
                <a:gd name="T10" fmla="*/ 0 w 1984"/>
                <a:gd name="T11" fmla="*/ 0 h 2651"/>
                <a:gd name="T12" fmla="*/ 0 w 1984"/>
                <a:gd name="T13" fmla="*/ 0 h 2651"/>
                <a:gd name="T14" fmla="*/ 0 w 1984"/>
                <a:gd name="T15" fmla="*/ 0 h 2651"/>
                <a:gd name="T16" fmla="*/ 0 w 1984"/>
                <a:gd name="T17" fmla="*/ 0 h 2651"/>
                <a:gd name="T18" fmla="*/ 0 w 1984"/>
                <a:gd name="T19" fmla="*/ 0 h 2651"/>
                <a:gd name="T20" fmla="*/ 0 w 1984"/>
                <a:gd name="T21" fmla="*/ 0 h 2651"/>
                <a:gd name="T22" fmla="*/ 0 w 1984"/>
                <a:gd name="T23" fmla="*/ 0 h 2651"/>
                <a:gd name="T24" fmla="*/ 0 w 1984"/>
                <a:gd name="T25" fmla="*/ 0 h 265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984" h="2651">
                  <a:moveTo>
                    <a:pt x="161" y="0"/>
                  </a:moveTo>
                  <a:cubicBezTo>
                    <a:pt x="1984" y="0"/>
                    <a:pt x="1984" y="0"/>
                    <a:pt x="1984" y="0"/>
                  </a:cubicBezTo>
                  <a:cubicBezTo>
                    <a:pt x="1829" y="482"/>
                    <a:pt x="1829" y="482"/>
                    <a:pt x="1829" y="482"/>
                  </a:cubicBezTo>
                  <a:cubicBezTo>
                    <a:pt x="1829" y="482"/>
                    <a:pt x="1783" y="279"/>
                    <a:pt x="1607" y="279"/>
                  </a:cubicBezTo>
                  <a:cubicBezTo>
                    <a:pt x="1229" y="279"/>
                    <a:pt x="1229" y="279"/>
                    <a:pt x="1229" y="279"/>
                  </a:cubicBezTo>
                  <a:cubicBezTo>
                    <a:pt x="1229" y="2401"/>
                    <a:pt x="1229" y="2401"/>
                    <a:pt x="1229" y="2401"/>
                  </a:cubicBezTo>
                  <a:cubicBezTo>
                    <a:pt x="1229" y="2535"/>
                    <a:pt x="1407" y="2651"/>
                    <a:pt x="1407" y="2651"/>
                  </a:cubicBezTo>
                  <a:cubicBezTo>
                    <a:pt x="595" y="2651"/>
                    <a:pt x="595" y="2651"/>
                    <a:pt x="595" y="2651"/>
                  </a:cubicBezTo>
                  <a:cubicBezTo>
                    <a:pt x="595" y="2651"/>
                    <a:pt x="771" y="2547"/>
                    <a:pt x="771" y="2401"/>
                  </a:cubicBezTo>
                  <a:cubicBezTo>
                    <a:pt x="771" y="279"/>
                    <a:pt x="771" y="279"/>
                    <a:pt x="771" y="279"/>
                  </a:cubicBezTo>
                  <a:cubicBezTo>
                    <a:pt x="315" y="279"/>
                    <a:pt x="315" y="279"/>
                    <a:pt x="315" y="279"/>
                  </a:cubicBezTo>
                  <a:cubicBezTo>
                    <a:pt x="185" y="280"/>
                    <a:pt x="0" y="522"/>
                    <a:pt x="0" y="522"/>
                  </a:cubicBezTo>
                  <a:lnTo>
                    <a:pt x="16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dirty="0"/>
            </a:p>
          </p:txBody>
        </p:sp>
        <p:sp>
          <p:nvSpPr>
            <p:cNvPr id="36" name="Freeform 76"/>
            <p:cNvSpPr>
              <a:spLocks/>
            </p:cNvSpPr>
            <p:nvPr userDrawn="1"/>
          </p:nvSpPr>
          <p:spPr bwMode="gray">
            <a:xfrm>
              <a:off x="5429" y="327"/>
              <a:ext cx="124" cy="151"/>
            </a:xfrm>
            <a:custGeom>
              <a:avLst/>
              <a:gdLst>
                <a:gd name="T0" fmla="*/ 0 w 2219"/>
                <a:gd name="T1" fmla="*/ 0 h 2693"/>
                <a:gd name="T2" fmla="*/ 0 w 2219"/>
                <a:gd name="T3" fmla="*/ 0 h 2693"/>
                <a:gd name="T4" fmla="*/ 0 w 2219"/>
                <a:gd name="T5" fmla="*/ 0 h 2693"/>
                <a:gd name="T6" fmla="*/ 0 w 2219"/>
                <a:gd name="T7" fmla="*/ 0 h 2693"/>
                <a:gd name="T8" fmla="*/ 0 w 2219"/>
                <a:gd name="T9" fmla="*/ 0 h 2693"/>
                <a:gd name="T10" fmla="*/ 0 w 2219"/>
                <a:gd name="T11" fmla="*/ 0 h 2693"/>
                <a:gd name="T12" fmla="*/ 0 w 2219"/>
                <a:gd name="T13" fmla="*/ 0 h 2693"/>
                <a:gd name="T14" fmla="*/ 0 w 2219"/>
                <a:gd name="T15" fmla="*/ 0 h 2693"/>
                <a:gd name="T16" fmla="*/ 0 w 2219"/>
                <a:gd name="T17" fmla="*/ 0 h 2693"/>
                <a:gd name="T18" fmla="*/ 0 w 2219"/>
                <a:gd name="T19" fmla="*/ 0 h 2693"/>
                <a:gd name="T20" fmla="*/ 0 w 2219"/>
                <a:gd name="T21" fmla="*/ 0 h 2693"/>
                <a:gd name="T22" fmla="*/ 0 w 2219"/>
                <a:gd name="T23" fmla="*/ 0 h 2693"/>
                <a:gd name="T24" fmla="*/ 0 w 2219"/>
                <a:gd name="T25" fmla="*/ 0 h 2693"/>
                <a:gd name="T26" fmla="*/ 0 w 2219"/>
                <a:gd name="T27" fmla="*/ 0 h 2693"/>
                <a:gd name="T28" fmla="*/ 0 w 2219"/>
                <a:gd name="T29" fmla="*/ 0 h 269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219" h="2693">
                  <a:moveTo>
                    <a:pt x="1420" y="0"/>
                  </a:moveTo>
                  <a:cubicBezTo>
                    <a:pt x="2219" y="0"/>
                    <a:pt x="2219" y="0"/>
                    <a:pt x="2219" y="0"/>
                  </a:cubicBezTo>
                  <a:cubicBezTo>
                    <a:pt x="2219" y="0"/>
                    <a:pt x="2048" y="91"/>
                    <a:pt x="2048" y="234"/>
                  </a:cubicBezTo>
                  <a:cubicBezTo>
                    <a:pt x="2048" y="1840"/>
                    <a:pt x="2048" y="1840"/>
                    <a:pt x="2048" y="1840"/>
                  </a:cubicBezTo>
                  <a:cubicBezTo>
                    <a:pt x="2047" y="2492"/>
                    <a:pt x="1506" y="2693"/>
                    <a:pt x="1131" y="2693"/>
                  </a:cubicBezTo>
                  <a:cubicBezTo>
                    <a:pt x="759" y="2693"/>
                    <a:pt x="175" y="2490"/>
                    <a:pt x="176" y="1840"/>
                  </a:cubicBezTo>
                  <a:cubicBezTo>
                    <a:pt x="176" y="234"/>
                    <a:pt x="176" y="234"/>
                    <a:pt x="176" y="234"/>
                  </a:cubicBezTo>
                  <a:cubicBezTo>
                    <a:pt x="176" y="91"/>
                    <a:pt x="0" y="0"/>
                    <a:pt x="0" y="0"/>
                  </a:cubicBezTo>
                  <a:cubicBezTo>
                    <a:pt x="821" y="0"/>
                    <a:pt x="821" y="0"/>
                    <a:pt x="821" y="0"/>
                  </a:cubicBezTo>
                  <a:cubicBezTo>
                    <a:pt x="821" y="0"/>
                    <a:pt x="638" y="88"/>
                    <a:pt x="638" y="234"/>
                  </a:cubicBezTo>
                  <a:cubicBezTo>
                    <a:pt x="638" y="1840"/>
                    <a:pt x="638" y="1840"/>
                    <a:pt x="638" y="1840"/>
                  </a:cubicBezTo>
                  <a:cubicBezTo>
                    <a:pt x="638" y="2182"/>
                    <a:pt x="865" y="2406"/>
                    <a:pt x="1131" y="2406"/>
                  </a:cubicBezTo>
                  <a:cubicBezTo>
                    <a:pt x="1397" y="2406"/>
                    <a:pt x="1600" y="2173"/>
                    <a:pt x="1601" y="1840"/>
                  </a:cubicBezTo>
                  <a:cubicBezTo>
                    <a:pt x="1601" y="234"/>
                    <a:pt x="1601" y="234"/>
                    <a:pt x="1601" y="234"/>
                  </a:cubicBezTo>
                  <a:cubicBezTo>
                    <a:pt x="1601" y="91"/>
                    <a:pt x="1420" y="0"/>
                    <a:pt x="142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dirty="0"/>
            </a:p>
          </p:txBody>
        </p:sp>
        <p:sp>
          <p:nvSpPr>
            <p:cNvPr id="37" name="Freeform 77"/>
            <p:cNvSpPr>
              <a:spLocks/>
            </p:cNvSpPr>
            <p:nvPr userDrawn="1"/>
          </p:nvSpPr>
          <p:spPr bwMode="gray">
            <a:xfrm>
              <a:off x="4994" y="327"/>
              <a:ext cx="125" cy="151"/>
            </a:xfrm>
            <a:custGeom>
              <a:avLst/>
              <a:gdLst>
                <a:gd name="T0" fmla="*/ 0 w 2240"/>
                <a:gd name="T1" fmla="*/ 0 h 2700"/>
                <a:gd name="T2" fmla="*/ 0 w 2240"/>
                <a:gd name="T3" fmla="*/ 0 h 2700"/>
                <a:gd name="T4" fmla="*/ 0 w 2240"/>
                <a:gd name="T5" fmla="*/ 0 h 2700"/>
                <a:gd name="T6" fmla="*/ 0 w 2240"/>
                <a:gd name="T7" fmla="*/ 0 h 2700"/>
                <a:gd name="T8" fmla="*/ 0 w 2240"/>
                <a:gd name="T9" fmla="*/ 0 h 2700"/>
                <a:gd name="T10" fmla="*/ 0 w 2240"/>
                <a:gd name="T11" fmla="*/ 0 h 2700"/>
                <a:gd name="T12" fmla="*/ 0 w 2240"/>
                <a:gd name="T13" fmla="*/ 0 h 2700"/>
                <a:gd name="T14" fmla="*/ 0 w 2240"/>
                <a:gd name="T15" fmla="*/ 0 h 2700"/>
                <a:gd name="T16" fmla="*/ 0 w 2240"/>
                <a:gd name="T17" fmla="*/ 0 h 2700"/>
                <a:gd name="T18" fmla="*/ 0 w 2240"/>
                <a:gd name="T19" fmla="*/ 0 h 2700"/>
                <a:gd name="T20" fmla="*/ 0 w 2240"/>
                <a:gd name="T21" fmla="*/ 0 h 2700"/>
                <a:gd name="T22" fmla="*/ 0 w 2240"/>
                <a:gd name="T23" fmla="*/ 0 h 2700"/>
                <a:gd name="T24" fmla="*/ 0 w 2240"/>
                <a:gd name="T25" fmla="*/ 0 h 2700"/>
                <a:gd name="T26" fmla="*/ 0 w 2240"/>
                <a:gd name="T27" fmla="*/ 0 h 2700"/>
                <a:gd name="T28" fmla="*/ 0 w 2240"/>
                <a:gd name="T29" fmla="*/ 0 h 27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240" h="2700">
                  <a:moveTo>
                    <a:pt x="1427" y="0"/>
                  </a:moveTo>
                  <a:cubicBezTo>
                    <a:pt x="2240" y="0"/>
                    <a:pt x="2240" y="0"/>
                    <a:pt x="2240" y="0"/>
                  </a:cubicBezTo>
                  <a:cubicBezTo>
                    <a:pt x="2240" y="0"/>
                    <a:pt x="2068" y="95"/>
                    <a:pt x="2068" y="237"/>
                  </a:cubicBezTo>
                  <a:cubicBezTo>
                    <a:pt x="2068" y="238"/>
                    <a:pt x="2067" y="1838"/>
                    <a:pt x="2067" y="1838"/>
                  </a:cubicBezTo>
                  <a:cubicBezTo>
                    <a:pt x="2067" y="2494"/>
                    <a:pt x="1501" y="2700"/>
                    <a:pt x="1122" y="2700"/>
                  </a:cubicBezTo>
                  <a:cubicBezTo>
                    <a:pt x="750" y="2700"/>
                    <a:pt x="166" y="2491"/>
                    <a:pt x="166" y="1838"/>
                  </a:cubicBezTo>
                  <a:cubicBezTo>
                    <a:pt x="166" y="237"/>
                    <a:pt x="166" y="237"/>
                    <a:pt x="166" y="237"/>
                  </a:cubicBezTo>
                  <a:cubicBezTo>
                    <a:pt x="166" y="94"/>
                    <a:pt x="0" y="0"/>
                    <a:pt x="0" y="0"/>
                  </a:cubicBezTo>
                  <a:cubicBezTo>
                    <a:pt x="821" y="0"/>
                    <a:pt x="821" y="0"/>
                    <a:pt x="821" y="0"/>
                  </a:cubicBezTo>
                  <a:cubicBezTo>
                    <a:pt x="821" y="0"/>
                    <a:pt x="631" y="94"/>
                    <a:pt x="631" y="237"/>
                  </a:cubicBezTo>
                  <a:cubicBezTo>
                    <a:pt x="630" y="1838"/>
                    <a:pt x="630" y="1838"/>
                    <a:pt x="630" y="1838"/>
                  </a:cubicBezTo>
                  <a:cubicBezTo>
                    <a:pt x="630" y="2178"/>
                    <a:pt x="856" y="2412"/>
                    <a:pt x="1122" y="2413"/>
                  </a:cubicBezTo>
                  <a:cubicBezTo>
                    <a:pt x="1388" y="2414"/>
                    <a:pt x="1602" y="2174"/>
                    <a:pt x="1602" y="1838"/>
                  </a:cubicBezTo>
                  <a:cubicBezTo>
                    <a:pt x="1603" y="237"/>
                    <a:pt x="1603" y="237"/>
                    <a:pt x="1603" y="237"/>
                  </a:cubicBezTo>
                  <a:cubicBezTo>
                    <a:pt x="1603" y="94"/>
                    <a:pt x="1427" y="0"/>
                    <a:pt x="142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dirty="0"/>
            </a:p>
          </p:txBody>
        </p:sp>
        <p:sp>
          <p:nvSpPr>
            <p:cNvPr id="38" name="Freeform 78"/>
            <p:cNvSpPr>
              <a:spLocks/>
            </p:cNvSpPr>
            <p:nvPr userDrawn="1"/>
          </p:nvSpPr>
          <p:spPr bwMode="gray">
            <a:xfrm>
              <a:off x="5333" y="324"/>
              <a:ext cx="95" cy="154"/>
            </a:xfrm>
            <a:custGeom>
              <a:avLst/>
              <a:gdLst>
                <a:gd name="T0" fmla="*/ 0 w 1707"/>
                <a:gd name="T1" fmla="*/ 0 h 2755"/>
                <a:gd name="T2" fmla="*/ 0 w 1707"/>
                <a:gd name="T3" fmla="*/ 0 h 2755"/>
                <a:gd name="T4" fmla="*/ 0 w 1707"/>
                <a:gd name="T5" fmla="*/ 0 h 2755"/>
                <a:gd name="T6" fmla="*/ 0 w 1707"/>
                <a:gd name="T7" fmla="*/ 0 h 2755"/>
                <a:gd name="T8" fmla="*/ 0 w 1707"/>
                <a:gd name="T9" fmla="*/ 0 h 2755"/>
                <a:gd name="T10" fmla="*/ 0 w 1707"/>
                <a:gd name="T11" fmla="*/ 0 h 2755"/>
                <a:gd name="T12" fmla="*/ 0 w 1707"/>
                <a:gd name="T13" fmla="*/ 0 h 2755"/>
                <a:gd name="T14" fmla="*/ 0 w 1707"/>
                <a:gd name="T15" fmla="*/ 0 h 2755"/>
                <a:gd name="T16" fmla="*/ 0 w 1707"/>
                <a:gd name="T17" fmla="*/ 0 h 2755"/>
                <a:gd name="T18" fmla="*/ 0 w 1707"/>
                <a:gd name="T19" fmla="*/ 0 h 2755"/>
                <a:gd name="T20" fmla="*/ 0 w 1707"/>
                <a:gd name="T21" fmla="*/ 0 h 2755"/>
                <a:gd name="T22" fmla="*/ 0 w 1707"/>
                <a:gd name="T23" fmla="*/ 0 h 2755"/>
                <a:gd name="T24" fmla="*/ 0 w 1707"/>
                <a:gd name="T25" fmla="*/ 0 h 2755"/>
                <a:gd name="T26" fmla="*/ 0 w 1707"/>
                <a:gd name="T27" fmla="*/ 0 h 275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707" h="2755">
                  <a:moveTo>
                    <a:pt x="1467" y="479"/>
                  </a:moveTo>
                  <a:cubicBezTo>
                    <a:pt x="1467" y="479"/>
                    <a:pt x="1352" y="277"/>
                    <a:pt x="1019" y="276"/>
                  </a:cubicBezTo>
                  <a:cubicBezTo>
                    <a:pt x="686" y="275"/>
                    <a:pt x="505" y="450"/>
                    <a:pt x="504" y="677"/>
                  </a:cubicBezTo>
                  <a:cubicBezTo>
                    <a:pt x="503" y="934"/>
                    <a:pt x="696" y="1031"/>
                    <a:pt x="995" y="1174"/>
                  </a:cubicBezTo>
                  <a:cubicBezTo>
                    <a:pt x="1279" y="1311"/>
                    <a:pt x="1707" y="1499"/>
                    <a:pt x="1705" y="1974"/>
                  </a:cubicBezTo>
                  <a:cubicBezTo>
                    <a:pt x="1704" y="2399"/>
                    <a:pt x="1327" y="2755"/>
                    <a:pt x="651" y="2755"/>
                  </a:cubicBezTo>
                  <a:cubicBezTo>
                    <a:pt x="442" y="2754"/>
                    <a:pt x="155" y="2686"/>
                    <a:pt x="155" y="2686"/>
                  </a:cubicBezTo>
                  <a:cubicBezTo>
                    <a:pt x="0" y="2177"/>
                    <a:pt x="0" y="2177"/>
                    <a:pt x="0" y="2177"/>
                  </a:cubicBezTo>
                  <a:cubicBezTo>
                    <a:pt x="143" y="2316"/>
                    <a:pt x="397" y="2466"/>
                    <a:pt x="658" y="2466"/>
                  </a:cubicBezTo>
                  <a:cubicBezTo>
                    <a:pt x="929" y="2466"/>
                    <a:pt x="1252" y="2298"/>
                    <a:pt x="1252" y="2030"/>
                  </a:cubicBezTo>
                  <a:cubicBezTo>
                    <a:pt x="1252" y="1512"/>
                    <a:pt x="46" y="1598"/>
                    <a:pt x="46" y="731"/>
                  </a:cubicBezTo>
                  <a:cubicBezTo>
                    <a:pt x="46" y="433"/>
                    <a:pt x="254" y="0"/>
                    <a:pt x="973" y="0"/>
                  </a:cubicBezTo>
                  <a:cubicBezTo>
                    <a:pt x="1207" y="0"/>
                    <a:pt x="1467" y="69"/>
                    <a:pt x="1467" y="69"/>
                  </a:cubicBezTo>
                  <a:lnTo>
                    <a:pt x="1467" y="47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dirty="0"/>
            </a:p>
          </p:txBody>
        </p:sp>
      </p:grpSp>
      <p:sp>
        <p:nvSpPr>
          <p:cNvPr id="647173" name="Rectangle 5"/>
          <p:cNvSpPr>
            <a:spLocks noGrp="1" noChangeArrowheads="1"/>
          </p:cNvSpPr>
          <p:nvPr>
            <p:ph type="subTitle" idx="1"/>
          </p:nvPr>
        </p:nvSpPr>
        <p:spPr>
          <a:xfrm>
            <a:off x="323850" y="4572000"/>
            <a:ext cx="7920038" cy="1784350"/>
          </a:xfrm>
        </p:spPr>
        <p:txBody>
          <a:bodyPr/>
          <a:lstStyle>
            <a:lvl1pPr marL="0" indent="0">
              <a:lnSpc>
                <a:spcPct val="100000"/>
              </a:lnSpc>
              <a:spcBef>
                <a:spcPct val="0"/>
              </a:spcBef>
              <a:spcAft>
                <a:spcPct val="0"/>
              </a:spcAft>
              <a:buFont typeface="Wingdings" pitchFamily="2" charset="2"/>
              <a:buNone/>
              <a:defRPr sz="2800"/>
            </a:lvl1pPr>
          </a:lstStyle>
          <a:p>
            <a:r>
              <a:rPr lang="ja-JP" altLang="en-US"/>
              <a:t>マスタ サブタイトルの書式設定</a:t>
            </a:r>
          </a:p>
        </p:txBody>
      </p:sp>
      <p:sp>
        <p:nvSpPr>
          <p:cNvPr id="647174" name="Rectangle 6"/>
          <p:cNvSpPr>
            <a:spLocks noGrp="1" noChangeArrowheads="1"/>
          </p:cNvSpPr>
          <p:nvPr>
            <p:ph type="ctrTitle"/>
          </p:nvPr>
        </p:nvSpPr>
        <p:spPr>
          <a:xfrm>
            <a:off x="323850" y="1738313"/>
            <a:ext cx="7920038" cy="2360612"/>
          </a:xfrm>
        </p:spPr>
        <p:txBody>
          <a:bodyPr anchor="b"/>
          <a:lstStyle>
            <a:lvl1pPr>
              <a:defRPr sz="4400">
                <a:solidFill>
                  <a:srgbClr val="FFFFFF"/>
                </a:solidFill>
              </a:defRPr>
            </a:lvl1pPr>
          </a:lstStyle>
          <a:p>
            <a:r>
              <a:rPr lang="en-US" altLang="ja-JP"/>
              <a:t/>
            </a:r>
            <a:br>
              <a:rPr lang="en-US" altLang="ja-JP"/>
            </a:br>
            <a:r>
              <a:rPr lang="ja-JP" altLang="en-US"/>
              <a:t>マスタ タイトルの書式設定</a:t>
            </a:r>
            <a:endParaRPr lang="de-DE" altLang="ja-JP"/>
          </a:p>
        </p:txBody>
      </p:sp>
      <p:sp>
        <p:nvSpPr>
          <p:cNvPr id="39" name="Rectangle 7"/>
          <p:cNvSpPr>
            <a:spLocks noGrp="1" noChangeArrowheads="1"/>
          </p:cNvSpPr>
          <p:nvPr>
            <p:ph type="ftr" sz="quarter" idx="10"/>
          </p:nvPr>
        </p:nvSpPr>
        <p:spPr>
          <a:xfrm>
            <a:off x="4935538" y="6653213"/>
            <a:ext cx="4022725" cy="201613"/>
          </a:xfrm>
        </p:spPr>
        <p:txBody>
          <a:bodyPr anchor="ctr"/>
          <a:lstStyle>
            <a:lvl1pPr>
              <a:defRPr/>
            </a:lvl1pPr>
          </a:lstStyle>
          <a:p>
            <a:pPr>
              <a:defRPr/>
            </a:pPr>
            <a:r>
              <a:rPr lang="en-US" altLang="ja-JP" dirty="0" smtClean="0"/>
              <a:t>Copyright 2015 FUJITSU LIMITED</a:t>
            </a:r>
            <a:endParaRPr lang="de-DE" altLang="ja-JP" dirty="0"/>
          </a:p>
        </p:txBody>
      </p:sp>
    </p:spTree>
    <p:extLst>
      <p:ext uri="{BB962C8B-B14F-4D97-AF65-F5344CB8AC3E}">
        <p14:creationId xmlns:p14="http://schemas.microsoft.com/office/powerpoint/2010/main" val="345448200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コンテンツ プレースホルダ 2"/>
          <p:cNvSpPr>
            <a:spLocks noGrp="1"/>
          </p:cNvSpPr>
          <p:nvPr>
            <p:ph idx="1"/>
          </p:nvPr>
        </p:nvSpPr>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3"/>
          <p:cNvSpPr>
            <a:spLocks noGrp="1" noChangeArrowheads="1"/>
          </p:cNvSpPr>
          <p:nvPr>
            <p:ph type="ftr" sz="quarter" idx="10"/>
          </p:nvPr>
        </p:nvSpPr>
        <p:spPr>
          <a:ln/>
        </p:spPr>
        <p:txBody>
          <a:bodyPr/>
          <a:lstStyle>
            <a:lvl1pPr>
              <a:defRPr/>
            </a:lvl1pPr>
          </a:lstStyle>
          <a:p>
            <a:pPr>
              <a:defRPr/>
            </a:pPr>
            <a:r>
              <a:rPr lang="en-US" altLang="ja-JP" dirty="0" smtClean="0"/>
              <a:t>Copyright 2015 FUJITSU LIMITED</a:t>
            </a:r>
            <a:endParaRPr lang="de-DE" altLang="ja-JP"/>
          </a:p>
        </p:txBody>
      </p:sp>
      <p:sp>
        <p:nvSpPr>
          <p:cNvPr id="5" name="Rectangle 6"/>
          <p:cNvSpPr>
            <a:spLocks noGrp="1" noChangeArrowheads="1"/>
          </p:cNvSpPr>
          <p:nvPr>
            <p:ph type="sldNum" sz="quarter" idx="11"/>
          </p:nvPr>
        </p:nvSpPr>
        <p:spPr>
          <a:ln/>
        </p:spPr>
        <p:txBody>
          <a:bodyPr/>
          <a:lstStyle>
            <a:lvl1pPr>
              <a:defRPr/>
            </a:lvl1pPr>
          </a:lstStyle>
          <a:p>
            <a:pPr>
              <a:defRPr/>
            </a:pPr>
            <a:fld id="{908B97A7-FBAE-43B4-8A38-C507681F50F3}" type="slidenum">
              <a:rPr lang="ja-JP" altLang="de-DE"/>
              <a:pPr>
                <a:defRPr/>
              </a:pPr>
              <a:t>‹#›</a:t>
            </a:fld>
            <a:endParaRPr lang="de-DE" altLang="ja-JP"/>
          </a:p>
        </p:txBody>
      </p:sp>
    </p:spTree>
    <p:extLst>
      <p:ext uri="{BB962C8B-B14F-4D97-AF65-F5344CB8AC3E}">
        <p14:creationId xmlns:p14="http://schemas.microsoft.com/office/powerpoint/2010/main" val="417357216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Rectangle 3"/>
          <p:cNvSpPr>
            <a:spLocks noGrp="1" noChangeArrowheads="1"/>
          </p:cNvSpPr>
          <p:nvPr>
            <p:ph type="ftr" sz="quarter" idx="10"/>
          </p:nvPr>
        </p:nvSpPr>
        <p:spPr>
          <a:ln/>
        </p:spPr>
        <p:txBody>
          <a:bodyPr/>
          <a:lstStyle>
            <a:lvl1pPr>
              <a:defRPr/>
            </a:lvl1pPr>
          </a:lstStyle>
          <a:p>
            <a:pPr>
              <a:defRPr/>
            </a:pPr>
            <a:r>
              <a:rPr lang="en-US" altLang="ja-JP" dirty="0" smtClean="0"/>
              <a:t>Copyright 2015 FUJITSU LIMITED</a:t>
            </a:r>
            <a:endParaRPr lang="de-DE" altLang="ja-JP" dirty="0"/>
          </a:p>
        </p:txBody>
      </p:sp>
      <p:sp>
        <p:nvSpPr>
          <p:cNvPr id="4" name="Rectangle 6"/>
          <p:cNvSpPr>
            <a:spLocks noGrp="1" noChangeArrowheads="1"/>
          </p:cNvSpPr>
          <p:nvPr>
            <p:ph type="sldNum" sz="quarter" idx="11"/>
          </p:nvPr>
        </p:nvSpPr>
        <p:spPr>
          <a:ln/>
        </p:spPr>
        <p:txBody>
          <a:bodyPr/>
          <a:lstStyle>
            <a:lvl1pPr>
              <a:defRPr/>
            </a:lvl1pPr>
          </a:lstStyle>
          <a:p>
            <a:pPr>
              <a:defRPr/>
            </a:pPr>
            <a:fld id="{D24CD442-F123-4E37-B7A5-9BC50FC4155D}" type="slidenum">
              <a:rPr lang="ja-JP" altLang="de-DE"/>
              <a:pPr>
                <a:defRPr/>
              </a:pPr>
              <a:t>‹#›</a:t>
            </a:fld>
            <a:endParaRPr lang="de-DE" altLang="ja-JP"/>
          </a:p>
        </p:txBody>
      </p:sp>
    </p:spTree>
    <p:extLst>
      <p:ext uri="{BB962C8B-B14F-4D97-AF65-F5344CB8AC3E}">
        <p14:creationId xmlns:p14="http://schemas.microsoft.com/office/powerpoint/2010/main" val="95243409"/>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3"/>
          <p:cNvSpPr>
            <a:spLocks noGrp="1" noChangeArrowheads="1"/>
          </p:cNvSpPr>
          <p:nvPr>
            <p:ph type="ftr" sz="quarter" idx="10"/>
          </p:nvPr>
        </p:nvSpPr>
        <p:spPr>
          <a:ln/>
        </p:spPr>
        <p:txBody>
          <a:bodyPr/>
          <a:lstStyle>
            <a:lvl1pPr>
              <a:defRPr/>
            </a:lvl1pPr>
          </a:lstStyle>
          <a:p>
            <a:pPr>
              <a:defRPr/>
            </a:pPr>
            <a:r>
              <a:rPr lang="en-US" altLang="ja-JP" dirty="0" smtClean="0"/>
              <a:t>Copyright 2015 FUJITSU LIMITED</a:t>
            </a:r>
            <a:endParaRPr lang="de-DE" altLang="ja-JP"/>
          </a:p>
        </p:txBody>
      </p:sp>
      <p:sp>
        <p:nvSpPr>
          <p:cNvPr id="3" name="Rectangle 6"/>
          <p:cNvSpPr>
            <a:spLocks noGrp="1" noChangeArrowheads="1"/>
          </p:cNvSpPr>
          <p:nvPr>
            <p:ph type="sldNum" sz="quarter" idx="11"/>
          </p:nvPr>
        </p:nvSpPr>
        <p:spPr>
          <a:ln/>
        </p:spPr>
        <p:txBody>
          <a:bodyPr/>
          <a:lstStyle>
            <a:lvl1pPr>
              <a:defRPr/>
            </a:lvl1pPr>
          </a:lstStyle>
          <a:p>
            <a:pPr>
              <a:defRPr/>
            </a:pPr>
            <a:fld id="{B3819F68-8D70-4B61-B0DE-B9997024E3CD}" type="slidenum">
              <a:rPr lang="ja-JP" altLang="de-DE"/>
              <a:pPr>
                <a:defRPr/>
              </a:pPr>
              <a:t>‹#›</a:t>
            </a:fld>
            <a:endParaRPr lang="de-DE" altLang="ja-JP"/>
          </a:p>
        </p:txBody>
      </p:sp>
    </p:spTree>
    <p:extLst>
      <p:ext uri="{BB962C8B-B14F-4D97-AF65-F5344CB8AC3E}">
        <p14:creationId xmlns:p14="http://schemas.microsoft.com/office/powerpoint/2010/main" val="54763096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pic>
        <p:nvPicPr>
          <p:cNvPr id="1026" name="Picture 14" descr="ContentGray20_L150"/>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gray">
          <a:xfrm>
            <a:off x="0" y="0"/>
            <a:ext cx="9144000" cy="107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6147" name="Rectangle 3"/>
          <p:cNvSpPr>
            <a:spLocks noGrp="1" noChangeArrowheads="1"/>
          </p:cNvSpPr>
          <p:nvPr>
            <p:ph type="ftr" sz="quarter" idx="3"/>
          </p:nvPr>
        </p:nvSpPr>
        <p:spPr bwMode="gray">
          <a:xfrm>
            <a:off x="4935538" y="6653213"/>
            <a:ext cx="4022725" cy="201613"/>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algn="r" fontAlgn="base">
              <a:defRPr kumimoji="0" sz="800">
                <a:solidFill>
                  <a:schemeClr val="tx1"/>
                </a:solidFill>
                <a:latin typeface="Arial" charset="0"/>
              </a:defRPr>
            </a:lvl1pPr>
          </a:lstStyle>
          <a:p>
            <a:pPr>
              <a:defRPr/>
            </a:pPr>
            <a:r>
              <a:rPr lang="en-US" altLang="ja-JP" dirty="0" smtClean="0"/>
              <a:t>Copyright 2015 FUJITSU LIMITED</a:t>
            </a:r>
            <a:endParaRPr lang="de-DE" altLang="ja-JP"/>
          </a:p>
        </p:txBody>
      </p:sp>
      <p:sp>
        <p:nvSpPr>
          <p:cNvPr id="1028" name="Line 4"/>
          <p:cNvSpPr>
            <a:spLocks noChangeShapeType="1"/>
          </p:cNvSpPr>
          <p:nvPr userDrawn="1"/>
        </p:nvSpPr>
        <p:spPr bwMode="gray">
          <a:xfrm>
            <a:off x="0" y="6632575"/>
            <a:ext cx="9144000" cy="0"/>
          </a:xfrm>
          <a:prstGeom prst="line">
            <a:avLst/>
          </a:prstGeom>
          <a:noFill/>
          <a:ln w="12700">
            <a:solidFill>
              <a:srgbClr val="87867E"/>
            </a:solidFill>
            <a:round/>
            <a:headEnd/>
            <a:tailEnd/>
          </a:ln>
          <a:extLst>
            <a:ext uri="{909E8E84-426E-40DD-AFC4-6F175D3DCCD1}">
              <a14:hiddenFill xmlns:a14="http://schemas.microsoft.com/office/drawing/2010/main">
                <a:noFill/>
              </a14:hiddenFill>
            </a:ext>
          </a:extLst>
        </p:spPr>
        <p:txBody>
          <a:bodyPr/>
          <a:lstStyle/>
          <a:p>
            <a:endParaRPr lang="ja-JP" altLang="en-US" dirty="0"/>
          </a:p>
        </p:txBody>
      </p:sp>
      <p:sp>
        <p:nvSpPr>
          <p:cNvPr id="646150" name="Rectangle 6"/>
          <p:cNvSpPr>
            <a:spLocks noGrp="1" noChangeArrowheads="1"/>
          </p:cNvSpPr>
          <p:nvPr>
            <p:ph type="sldNum" sz="quarter" idx="4"/>
          </p:nvPr>
        </p:nvSpPr>
        <p:spPr bwMode="gray">
          <a:xfrm>
            <a:off x="4300538" y="6653213"/>
            <a:ext cx="539750" cy="201613"/>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fontAlgn="base">
              <a:defRPr kumimoji="0" sz="800">
                <a:solidFill>
                  <a:schemeClr val="tx1"/>
                </a:solidFill>
                <a:latin typeface="+mn-lt"/>
              </a:defRPr>
            </a:lvl1pPr>
          </a:lstStyle>
          <a:p>
            <a:pPr>
              <a:defRPr/>
            </a:pPr>
            <a:fld id="{76296598-9A2E-4B52-AFF2-44479585E485}" type="slidenum">
              <a:rPr lang="ja-JP" altLang="de-DE"/>
              <a:pPr>
                <a:defRPr/>
              </a:pPr>
              <a:t>‹#›</a:t>
            </a:fld>
            <a:endParaRPr lang="de-DE" altLang="ja-JP"/>
          </a:p>
        </p:txBody>
      </p:sp>
      <p:sp>
        <p:nvSpPr>
          <p:cNvPr id="1031" name="Rectangle 7"/>
          <p:cNvSpPr>
            <a:spLocks noGrp="1" noChangeArrowheads="1"/>
          </p:cNvSpPr>
          <p:nvPr>
            <p:ph type="title"/>
          </p:nvPr>
        </p:nvSpPr>
        <p:spPr bwMode="gray">
          <a:xfrm>
            <a:off x="169863" y="-1588"/>
            <a:ext cx="7858125" cy="693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ctr" anchorCtr="0" compatLnSpc="1">
            <a:prstTxWarp prst="textNoShape">
              <a:avLst/>
            </a:prstTxWarp>
          </a:bodyPr>
          <a:lstStyle/>
          <a:p>
            <a:pPr lvl="0"/>
            <a:r>
              <a:rPr lang="ja-JP" altLang="en-US" smtClean="0"/>
              <a:t>マスタ タイトルの書式設定</a:t>
            </a:r>
          </a:p>
        </p:txBody>
      </p:sp>
      <p:sp>
        <p:nvSpPr>
          <p:cNvPr id="1032" name="Rectangle 8"/>
          <p:cNvSpPr>
            <a:spLocks noGrp="1" noChangeArrowheads="1"/>
          </p:cNvSpPr>
          <p:nvPr>
            <p:ph type="body" idx="1"/>
          </p:nvPr>
        </p:nvSpPr>
        <p:spPr bwMode="gray">
          <a:xfrm>
            <a:off x="168275" y="869950"/>
            <a:ext cx="8786813" cy="5592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ja-JP" altLang="en-US" smtClean="0"/>
              <a:t>マスタテキスト</a:t>
            </a:r>
            <a:r>
              <a:rPr lang="en-US" altLang="ja-JP" smtClean="0"/>
              <a:t>24</a:t>
            </a:r>
            <a:r>
              <a:rPr lang="ja-JP" altLang="en-US" smtClean="0"/>
              <a:t>ｐああああああああああああああああああああああああああああああああああああああああああああああああああ</a:t>
            </a:r>
          </a:p>
          <a:p>
            <a:pPr lvl="1"/>
            <a:r>
              <a:rPr lang="ja-JP" altLang="en-US" smtClean="0"/>
              <a:t>マスタテキスト</a:t>
            </a:r>
            <a:r>
              <a:rPr lang="en-US" altLang="ja-JP" smtClean="0"/>
              <a:t>20</a:t>
            </a:r>
            <a:r>
              <a:rPr lang="ja-JP" altLang="en-US" smtClean="0"/>
              <a:t>ｐああああああああああああああああああああああああああああああああああああああああああああ</a:t>
            </a:r>
          </a:p>
          <a:p>
            <a:pPr lvl="2"/>
            <a:r>
              <a:rPr lang="ja-JP" altLang="en-US" smtClean="0"/>
              <a:t>マスタテキスト</a:t>
            </a:r>
            <a:r>
              <a:rPr lang="en-US" altLang="ja-JP" smtClean="0"/>
              <a:t>18</a:t>
            </a:r>
            <a:r>
              <a:rPr lang="ja-JP" altLang="en-US" smtClean="0"/>
              <a:t>ｐああああああああああああああああああああああああああああああああああああああああああああああ</a:t>
            </a:r>
          </a:p>
          <a:p>
            <a:pPr lvl="3"/>
            <a:r>
              <a:rPr lang="ja-JP" altLang="en-US" smtClean="0"/>
              <a:t>マスタテキスト</a:t>
            </a:r>
            <a:r>
              <a:rPr lang="en-US" altLang="ja-JP" smtClean="0"/>
              <a:t>16</a:t>
            </a:r>
            <a:r>
              <a:rPr lang="ja-JP" altLang="en-US" smtClean="0"/>
              <a:t>ｐあああああああああああああああああああああああああああああああああああああああああああああああ</a:t>
            </a:r>
          </a:p>
        </p:txBody>
      </p:sp>
      <p:sp>
        <p:nvSpPr>
          <p:cNvPr id="646153" name="Text Box 9"/>
          <p:cNvSpPr txBox="1">
            <a:spLocks noChangeArrowheads="1"/>
          </p:cNvSpPr>
          <p:nvPr userDrawn="1"/>
        </p:nvSpPr>
        <p:spPr bwMode="gray">
          <a:xfrm>
            <a:off x="188913" y="6675438"/>
            <a:ext cx="1835150" cy="152400"/>
          </a:xfrm>
          <a:prstGeom prst="rect">
            <a:avLst/>
          </a:prstGeom>
          <a:noFill/>
          <a:ln w="9525">
            <a:noFill/>
            <a:miter lim="800000"/>
            <a:headEnd/>
            <a:tailEnd/>
          </a:ln>
          <a:effectLst/>
        </p:spPr>
        <p:txBody>
          <a:bodyPr lIns="0" tIns="0" rIns="0" bIns="0" anchor="b">
            <a:spAutoFit/>
          </a:bodyPr>
          <a:lstStyle>
            <a:lvl1pPr eaLnBrk="0" hangingPunct="0">
              <a:defRPr kumimoji="1">
                <a:solidFill>
                  <a:srgbClr val="000000"/>
                </a:solidFill>
                <a:latin typeface="ＭＳ Ｐゴシック" pitchFamily="50" charset="-128"/>
                <a:ea typeface="ＭＳ Ｐゴシック" pitchFamily="50" charset="-128"/>
              </a:defRPr>
            </a:lvl1pPr>
            <a:lvl2pPr marL="742950" indent="-285750" eaLnBrk="0" hangingPunct="0">
              <a:defRPr kumimoji="1">
                <a:solidFill>
                  <a:srgbClr val="000000"/>
                </a:solidFill>
                <a:latin typeface="ＭＳ Ｐゴシック" pitchFamily="50" charset="-128"/>
                <a:ea typeface="ＭＳ Ｐゴシック" pitchFamily="50" charset="-128"/>
              </a:defRPr>
            </a:lvl2pPr>
            <a:lvl3pPr marL="1143000" indent="-228600" eaLnBrk="0" hangingPunct="0">
              <a:defRPr kumimoji="1">
                <a:solidFill>
                  <a:srgbClr val="000000"/>
                </a:solidFill>
                <a:latin typeface="ＭＳ Ｐゴシック" pitchFamily="50" charset="-128"/>
                <a:ea typeface="ＭＳ Ｐゴシック" pitchFamily="50" charset="-128"/>
              </a:defRPr>
            </a:lvl3pPr>
            <a:lvl4pPr marL="1600200" indent="-228600" eaLnBrk="0" hangingPunct="0">
              <a:defRPr kumimoji="1">
                <a:solidFill>
                  <a:srgbClr val="000000"/>
                </a:solidFill>
                <a:latin typeface="ＭＳ Ｐゴシック" pitchFamily="50" charset="-128"/>
                <a:ea typeface="ＭＳ Ｐゴシック" pitchFamily="50" charset="-128"/>
              </a:defRPr>
            </a:lvl4pPr>
            <a:lvl5pPr marL="2057400" indent="-228600" eaLnBrk="0" hangingPunct="0">
              <a:defRPr kumimoji="1">
                <a:solidFill>
                  <a:srgbClr val="000000"/>
                </a:solidFill>
                <a:latin typeface="ＭＳ Ｐゴシック" pitchFamily="50" charset="-128"/>
                <a:ea typeface="ＭＳ Ｐゴシック" pitchFamily="50" charset="-128"/>
              </a:defRPr>
            </a:lvl5pPr>
            <a:lvl6pPr marL="2514600" indent="-228600" algn="ctr" eaLnBrk="0" fontAlgn="ctr" hangingPunct="0">
              <a:spcBef>
                <a:spcPct val="0"/>
              </a:spcBef>
              <a:spcAft>
                <a:spcPct val="0"/>
              </a:spcAft>
              <a:defRPr kumimoji="1">
                <a:solidFill>
                  <a:srgbClr val="000000"/>
                </a:solidFill>
                <a:latin typeface="ＭＳ Ｐゴシック" pitchFamily="50" charset="-128"/>
                <a:ea typeface="ＭＳ Ｐゴシック" pitchFamily="50" charset="-128"/>
              </a:defRPr>
            </a:lvl6pPr>
            <a:lvl7pPr marL="2971800" indent="-228600" algn="ctr" eaLnBrk="0" fontAlgn="ctr" hangingPunct="0">
              <a:spcBef>
                <a:spcPct val="0"/>
              </a:spcBef>
              <a:spcAft>
                <a:spcPct val="0"/>
              </a:spcAft>
              <a:defRPr kumimoji="1">
                <a:solidFill>
                  <a:srgbClr val="000000"/>
                </a:solidFill>
                <a:latin typeface="ＭＳ Ｐゴシック" pitchFamily="50" charset="-128"/>
                <a:ea typeface="ＭＳ Ｐゴシック" pitchFamily="50" charset="-128"/>
              </a:defRPr>
            </a:lvl7pPr>
            <a:lvl8pPr marL="3429000" indent="-228600" algn="ctr" eaLnBrk="0" fontAlgn="ctr" hangingPunct="0">
              <a:spcBef>
                <a:spcPct val="0"/>
              </a:spcBef>
              <a:spcAft>
                <a:spcPct val="0"/>
              </a:spcAft>
              <a:defRPr kumimoji="1">
                <a:solidFill>
                  <a:srgbClr val="000000"/>
                </a:solidFill>
                <a:latin typeface="ＭＳ Ｐゴシック" pitchFamily="50" charset="-128"/>
                <a:ea typeface="ＭＳ Ｐゴシック" pitchFamily="50" charset="-128"/>
              </a:defRPr>
            </a:lvl8pPr>
            <a:lvl9pPr marL="3886200" indent="-228600" algn="ctr" eaLnBrk="0" fontAlgn="ctr" hangingPunct="0">
              <a:spcBef>
                <a:spcPct val="0"/>
              </a:spcBef>
              <a:spcAft>
                <a:spcPct val="0"/>
              </a:spcAft>
              <a:defRPr kumimoji="1">
                <a:solidFill>
                  <a:srgbClr val="000000"/>
                </a:solidFill>
                <a:latin typeface="ＭＳ Ｐゴシック" pitchFamily="50" charset="-128"/>
                <a:ea typeface="ＭＳ Ｐゴシック" pitchFamily="50" charset="-128"/>
              </a:defRPr>
            </a:lvl9pPr>
          </a:lstStyle>
          <a:p>
            <a:pPr algn="l" eaLnBrk="1" fontAlgn="base" hangingPunct="1">
              <a:spcBef>
                <a:spcPct val="50000"/>
              </a:spcBef>
              <a:defRPr/>
            </a:pPr>
            <a:r>
              <a:rPr kumimoji="0" lang="en-US" altLang="ja-JP" sz="1000" b="1" dirty="0" smtClean="0">
                <a:solidFill>
                  <a:schemeClr val="tx1"/>
                </a:solidFill>
                <a:latin typeface="Arial" charset="0"/>
              </a:rPr>
              <a:t> </a:t>
            </a:r>
          </a:p>
        </p:txBody>
      </p:sp>
      <p:grpSp>
        <p:nvGrpSpPr>
          <p:cNvPr id="1034" name="Group 19"/>
          <p:cNvGrpSpPr>
            <a:grpSpLocks noChangeAspect="1"/>
          </p:cNvGrpSpPr>
          <p:nvPr userDrawn="1"/>
        </p:nvGrpSpPr>
        <p:grpSpPr bwMode="auto">
          <a:xfrm>
            <a:off x="7888288" y="79375"/>
            <a:ext cx="1176337" cy="657225"/>
            <a:chOff x="4969" y="50"/>
            <a:chExt cx="741" cy="414"/>
          </a:xfrm>
        </p:grpSpPr>
        <p:sp>
          <p:nvSpPr>
            <p:cNvPr id="1035" name="AutoShape 18"/>
            <p:cNvSpPr>
              <a:spLocks noChangeAspect="1" noChangeArrowheads="1" noTextEdit="1"/>
            </p:cNvSpPr>
            <p:nvPr userDrawn="1"/>
          </p:nvSpPr>
          <p:spPr bwMode="gray">
            <a:xfrm>
              <a:off x="4969" y="50"/>
              <a:ext cx="741" cy="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dirty="0"/>
            </a:p>
          </p:txBody>
        </p:sp>
        <p:sp>
          <p:nvSpPr>
            <p:cNvPr id="1036" name="Freeform 20"/>
            <p:cNvSpPr>
              <a:spLocks/>
            </p:cNvSpPr>
            <p:nvPr userDrawn="1"/>
          </p:nvSpPr>
          <p:spPr bwMode="gray">
            <a:xfrm>
              <a:off x="5334" y="121"/>
              <a:ext cx="94" cy="72"/>
            </a:xfrm>
            <a:custGeom>
              <a:avLst/>
              <a:gdLst>
                <a:gd name="T0" fmla="*/ 0 w 2365"/>
                <a:gd name="T1" fmla="*/ 0 h 1825"/>
                <a:gd name="T2" fmla="*/ 0 w 2365"/>
                <a:gd name="T3" fmla="*/ 0 h 1825"/>
                <a:gd name="T4" fmla="*/ 0 w 2365"/>
                <a:gd name="T5" fmla="*/ 0 h 1825"/>
                <a:gd name="T6" fmla="*/ 0 w 2365"/>
                <a:gd name="T7" fmla="*/ 0 h 1825"/>
                <a:gd name="T8" fmla="*/ 0 w 2365"/>
                <a:gd name="T9" fmla="*/ 0 h 1825"/>
                <a:gd name="T10" fmla="*/ 0 w 2365"/>
                <a:gd name="T11" fmla="*/ 0 h 1825"/>
                <a:gd name="T12" fmla="*/ 0 w 2365"/>
                <a:gd name="T13" fmla="*/ 0 h 1825"/>
                <a:gd name="T14" fmla="*/ 0 w 2365"/>
                <a:gd name="T15" fmla="*/ 0 h 1825"/>
                <a:gd name="T16" fmla="*/ 0 w 2365"/>
                <a:gd name="T17" fmla="*/ 0 h 1825"/>
                <a:gd name="T18" fmla="*/ 0 w 2365"/>
                <a:gd name="T19" fmla="*/ 0 h 1825"/>
                <a:gd name="T20" fmla="*/ 0 w 2365"/>
                <a:gd name="T21" fmla="*/ 0 h 1825"/>
                <a:gd name="T22" fmla="*/ 0 w 2365"/>
                <a:gd name="T23" fmla="*/ 0 h 1825"/>
                <a:gd name="T24" fmla="*/ 0 w 2365"/>
                <a:gd name="T25" fmla="*/ 0 h 1825"/>
                <a:gd name="T26" fmla="*/ 0 w 2365"/>
                <a:gd name="T27" fmla="*/ 0 h 1825"/>
                <a:gd name="T28" fmla="*/ 0 w 2365"/>
                <a:gd name="T29" fmla="*/ 0 h 1825"/>
                <a:gd name="T30" fmla="*/ 0 w 2365"/>
                <a:gd name="T31" fmla="*/ 0 h 1825"/>
                <a:gd name="T32" fmla="*/ 0 w 2365"/>
                <a:gd name="T33" fmla="*/ 0 h 1825"/>
                <a:gd name="T34" fmla="*/ 0 w 2365"/>
                <a:gd name="T35" fmla="*/ 0 h 1825"/>
                <a:gd name="T36" fmla="*/ 0 w 2365"/>
                <a:gd name="T37" fmla="*/ 0 h 1825"/>
                <a:gd name="T38" fmla="*/ 0 w 2365"/>
                <a:gd name="T39" fmla="*/ 0 h 1825"/>
                <a:gd name="T40" fmla="*/ 0 w 2365"/>
                <a:gd name="T41" fmla="*/ 0 h 1825"/>
                <a:gd name="T42" fmla="*/ 0 w 2365"/>
                <a:gd name="T43" fmla="*/ 0 h 182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365" h="1825">
                  <a:moveTo>
                    <a:pt x="961" y="764"/>
                  </a:moveTo>
                  <a:cubicBezTo>
                    <a:pt x="875" y="688"/>
                    <a:pt x="736" y="643"/>
                    <a:pt x="599" y="642"/>
                  </a:cubicBezTo>
                  <a:cubicBezTo>
                    <a:pt x="270" y="641"/>
                    <a:pt x="2" y="900"/>
                    <a:pt x="1" y="1235"/>
                  </a:cubicBezTo>
                  <a:cubicBezTo>
                    <a:pt x="0" y="1563"/>
                    <a:pt x="270" y="1824"/>
                    <a:pt x="599" y="1825"/>
                  </a:cubicBezTo>
                  <a:cubicBezTo>
                    <a:pt x="783" y="1825"/>
                    <a:pt x="943" y="1751"/>
                    <a:pt x="1053" y="1619"/>
                  </a:cubicBezTo>
                  <a:cubicBezTo>
                    <a:pt x="1053" y="1293"/>
                    <a:pt x="1053" y="1293"/>
                    <a:pt x="1053" y="1293"/>
                  </a:cubicBezTo>
                  <a:cubicBezTo>
                    <a:pt x="994" y="1394"/>
                    <a:pt x="877" y="1524"/>
                    <a:pt x="771" y="1568"/>
                  </a:cubicBezTo>
                  <a:cubicBezTo>
                    <a:pt x="717" y="1590"/>
                    <a:pt x="662" y="1604"/>
                    <a:pt x="599" y="1604"/>
                  </a:cubicBezTo>
                  <a:cubicBezTo>
                    <a:pt x="394" y="1604"/>
                    <a:pt x="225" y="1445"/>
                    <a:pt x="225" y="1235"/>
                  </a:cubicBezTo>
                  <a:cubicBezTo>
                    <a:pt x="225" y="1041"/>
                    <a:pt x="380" y="862"/>
                    <a:pt x="599" y="863"/>
                  </a:cubicBezTo>
                  <a:cubicBezTo>
                    <a:pt x="701" y="863"/>
                    <a:pt x="793" y="905"/>
                    <a:pt x="861" y="972"/>
                  </a:cubicBezTo>
                  <a:cubicBezTo>
                    <a:pt x="931" y="1040"/>
                    <a:pt x="1041" y="1183"/>
                    <a:pt x="1093" y="1239"/>
                  </a:cubicBezTo>
                  <a:cubicBezTo>
                    <a:pt x="1227" y="1383"/>
                    <a:pt x="1419" y="1473"/>
                    <a:pt x="1630" y="1473"/>
                  </a:cubicBezTo>
                  <a:cubicBezTo>
                    <a:pt x="2036" y="1474"/>
                    <a:pt x="2365" y="1146"/>
                    <a:pt x="2365" y="741"/>
                  </a:cubicBezTo>
                  <a:cubicBezTo>
                    <a:pt x="2365" y="336"/>
                    <a:pt x="2035" y="0"/>
                    <a:pt x="1630" y="0"/>
                  </a:cubicBezTo>
                  <a:cubicBezTo>
                    <a:pt x="1395" y="0"/>
                    <a:pt x="1187" y="122"/>
                    <a:pt x="1053" y="295"/>
                  </a:cubicBezTo>
                  <a:cubicBezTo>
                    <a:pt x="1053" y="735"/>
                    <a:pt x="1053" y="735"/>
                    <a:pt x="1053" y="735"/>
                  </a:cubicBezTo>
                  <a:cubicBezTo>
                    <a:pt x="1155" y="455"/>
                    <a:pt x="1340" y="232"/>
                    <a:pt x="1630" y="232"/>
                  </a:cubicBezTo>
                  <a:cubicBezTo>
                    <a:pt x="1909" y="232"/>
                    <a:pt x="2135" y="463"/>
                    <a:pt x="2134" y="741"/>
                  </a:cubicBezTo>
                  <a:cubicBezTo>
                    <a:pt x="2134" y="1020"/>
                    <a:pt x="1909" y="1246"/>
                    <a:pt x="1630" y="1245"/>
                  </a:cubicBezTo>
                  <a:cubicBezTo>
                    <a:pt x="1506" y="1244"/>
                    <a:pt x="1391" y="1199"/>
                    <a:pt x="1303" y="1125"/>
                  </a:cubicBezTo>
                  <a:cubicBezTo>
                    <a:pt x="1194" y="1040"/>
                    <a:pt x="1074" y="860"/>
                    <a:pt x="961" y="764"/>
                  </a:cubicBezTo>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dirty="0"/>
            </a:p>
          </p:txBody>
        </p:sp>
        <p:sp>
          <p:nvSpPr>
            <p:cNvPr id="1037" name="Freeform 21"/>
            <p:cNvSpPr>
              <a:spLocks/>
            </p:cNvSpPr>
            <p:nvPr userDrawn="1"/>
          </p:nvSpPr>
          <p:spPr bwMode="gray">
            <a:xfrm>
              <a:off x="5180" y="200"/>
              <a:ext cx="65" cy="106"/>
            </a:xfrm>
            <a:custGeom>
              <a:avLst/>
              <a:gdLst>
                <a:gd name="T0" fmla="*/ 0 w 1624"/>
                <a:gd name="T1" fmla="*/ 0 h 2651"/>
                <a:gd name="T2" fmla="*/ 0 w 1624"/>
                <a:gd name="T3" fmla="*/ 0 h 2651"/>
                <a:gd name="T4" fmla="*/ 0 w 1624"/>
                <a:gd name="T5" fmla="*/ 0 h 2651"/>
                <a:gd name="T6" fmla="*/ 0 w 1624"/>
                <a:gd name="T7" fmla="*/ 0 h 2651"/>
                <a:gd name="T8" fmla="*/ 0 w 1624"/>
                <a:gd name="T9" fmla="*/ 0 h 2651"/>
                <a:gd name="T10" fmla="*/ 0 w 1624"/>
                <a:gd name="T11" fmla="*/ 0 h 2651"/>
                <a:gd name="T12" fmla="*/ 0 w 1624"/>
                <a:gd name="T13" fmla="*/ 0 h 2651"/>
                <a:gd name="T14" fmla="*/ 0 w 1624"/>
                <a:gd name="T15" fmla="*/ 0 h 2651"/>
                <a:gd name="T16" fmla="*/ 0 w 1624"/>
                <a:gd name="T17" fmla="*/ 0 h 2651"/>
                <a:gd name="T18" fmla="*/ 0 w 1624"/>
                <a:gd name="T19" fmla="*/ 0 h 2651"/>
                <a:gd name="T20" fmla="*/ 0 w 1624"/>
                <a:gd name="T21" fmla="*/ 0 h 2651"/>
                <a:gd name="T22" fmla="*/ 0 w 1624"/>
                <a:gd name="T23" fmla="*/ 0 h 2651"/>
                <a:gd name="T24" fmla="*/ 0 w 1624"/>
                <a:gd name="T25" fmla="*/ 0 h 2651"/>
                <a:gd name="T26" fmla="*/ 0 w 1624"/>
                <a:gd name="T27" fmla="*/ 0 h 2651"/>
                <a:gd name="T28" fmla="*/ 0 w 1624"/>
                <a:gd name="T29" fmla="*/ 0 h 2651"/>
                <a:gd name="T30" fmla="*/ 0 w 1624"/>
                <a:gd name="T31" fmla="*/ 0 h 265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624" h="2651">
                  <a:moveTo>
                    <a:pt x="0" y="0"/>
                  </a:moveTo>
                  <a:cubicBezTo>
                    <a:pt x="1624" y="0"/>
                    <a:pt x="1624" y="0"/>
                    <a:pt x="1624" y="0"/>
                  </a:cubicBezTo>
                  <a:cubicBezTo>
                    <a:pt x="1624" y="452"/>
                    <a:pt x="1624" y="452"/>
                    <a:pt x="1624" y="452"/>
                  </a:cubicBezTo>
                  <a:cubicBezTo>
                    <a:pt x="1624" y="452"/>
                    <a:pt x="1540" y="274"/>
                    <a:pt x="1365" y="273"/>
                  </a:cubicBezTo>
                  <a:cubicBezTo>
                    <a:pt x="613" y="273"/>
                    <a:pt x="613" y="273"/>
                    <a:pt x="613" y="273"/>
                  </a:cubicBezTo>
                  <a:cubicBezTo>
                    <a:pt x="613" y="1053"/>
                    <a:pt x="613" y="1053"/>
                    <a:pt x="613" y="1053"/>
                  </a:cubicBezTo>
                  <a:cubicBezTo>
                    <a:pt x="1428" y="1053"/>
                    <a:pt x="1428" y="1053"/>
                    <a:pt x="1428" y="1053"/>
                  </a:cubicBezTo>
                  <a:cubicBezTo>
                    <a:pt x="1428" y="1467"/>
                    <a:pt x="1428" y="1467"/>
                    <a:pt x="1428" y="1467"/>
                  </a:cubicBezTo>
                  <a:cubicBezTo>
                    <a:pt x="1428" y="1467"/>
                    <a:pt x="1402" y="1335"/>
                    <a:pt x="1205" y="1335"/>
                  </a:cubicBezTo>
                  <a:cubicBezTo>
                    <a:pt x="613" y="1335"/>
                    <a:pt x="613" y="1335"/>
                    <a:pt x="613" y="1335"/>
                  </a:cubicBezTo>
                  <a:cubicBezTo>
                    <a:pt x="613" y="2401"/>
                    <a:pt x="613" y="2401"/>
                    <a:pt x="613" y="2401"/>
                  </a:cubicBezTo>
                  <a:cubicBezTo>
                    <a:pt x="613" y="2558"/>
                    <a:pt x="784" y="2651"/>
                    <a:pt x="784" y="2651"/>
                  </a:cubicBezTo>
                  <a:cubicBezTo>
                    <a:pt x="11" y="2651"/>
                    <a:pt x="11" y="2651"/>
                    <a:pt x="11" y="2651"/>
                  </a:cubicBezTo>
                  <a:cubicBezTo>
                    <a:pt x="11" y="2651"/>
                    <a:pt x="173" y="2569"/>
                    <a:pt x="173" y="2401"/>
                  </a:cubicBezTo>
                  <a:cubicBezTo>
                    <a:pt x="173" y="278"/>
                    <a:pt x="173" y="278"/>
                    <a:pt x="173" y="278"/>
                  </a:cubicBezTo>
                  <a:cubicBezTo>
                    <a:pt x="173" y="99"/>
                    <a:pt x="0" y="0"/>
                    <a:pt x="0" y="0"/>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dirty="0"/>
            </a:p>
          </p:txBody>
        </p:sp>
        <p:sp>
          <p:nvSpPr>
            <p:cNvPr id="1038" name="Freeform 22"/>
            <p:cNvSpPr>
              <a:spLocks/>
            </p:cNvSpPr>
            <p:nvPr userDrawn="1"/>
          </p:nvSpPr>
          <p:spPr bwMode="gray">
            <a:xfrm>
              <a:off x="5333" y="200"/>
              <a:ext cx="43" cy="148"/>
            </a:xfrm>
            <a:custGeom>
              <a:avLst/>
              <a:gdLst>
                <a:gd name="T0" fmla="*/ 0 w 1072"/>
                <a:gd name="T1" fmla="*/ 0 h 3696"/>
                <a:gd name="T2" fmla="*/ 0 w 1072"/>
                <a:gd name="T3" fmla="*/ 0 h 3696"/>
                <a:gd name="T4" fmla="*/ 0 w 1072"/>
                <a:gd name="T5" fmla="*/ 0 h 3696"/>
                <a:gd name="T6" fmla="*/ 0 w 1072"/>
                <a:gd name="T7" fmla="*/ 0 h 3696"/>
                <a:gd name="T8" fmla="*/ 0 w 1072"/>
                <a:gd name="T9" fmla="*/ 0 h 3696"/>
                <a:gd name="T10" fmla="*/ 0 w 1072"/>
                <a:gd name="T11" fmla="*/ 0 h 3696"/>
                <a:gd name="T12" fmla="*/ 0 w 1072"/>
                <a:gd name="T13" fmla="*/ 0 h 3696"/>
                <a:gd name="T14" fmla="*/ 0 w 1072"/>
                <a:gd name="T15" fmla="*/ 0 h 369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72" h="3696">
                  <a:moveTo>
                    <a:pt x="246" y="0"/>
                  </a:moveTo>
                  <a:cubicBezTo>
                    <a:pt x="1072" y="0"/>
                    <a:pt x="1072" y="0"/>
                    <a:pt x="1072" y="0"/>
                  </a:cubicBezTo>
                  <a:cubicBezTo>
                    <a:pt x="1072" y="0"/>
                    <a:pt x="887" y="87"/>
                    <a:pt x="887" y="230"/>
                  </a:cubicBezTo>
                  <a:cubicBezTo>
                    <a:pt x="887" y="2717"/>
                    <a:pt x="887" y="2717"/>
                    <a:pt x="887" y="2717"/>
                  </a:cubicBezTo>
                  <a:cubicBezTo>
                    <a:pt x="887" y="3558"/>
                    <a:pt x="44" y="3696"/>
                    <a:pt x="0" y="3693"/>
                  </a:cubicBezTo>
                  <a:cubicBezTo>
                    <a:pt x="72" y="3647"/>
                    <a:pt x="422" y="3349"/>
                    <a:pt x="423" y="2717"/>
                  </a:cubicBezTo>
                  <a:cubicBezTo>
                    <a:pt x="423" y="230"/>
                    <a:pt x="423" y="230"/>
                    <a:pt x="423" y="230"/>
                  </a:cubicBezTo>
                  <a:cubicBezTo>
                    <a:pt x="424" y="96"/>
                    <a:pt x="246" y="0"/>
                    <a:pt x="246" y="0"/>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dirty="0"/>
            </a:p>
          </p:txBody>
        </p:sp>
        <p:sp>
          <p:nvSpPr>
            <p:cNvPr id="1039" name="Freeform 23"/>
            <p:cNvSpPr>
              <a:spLocks/>
            </p:cNvSpPr>
            <p:nvPr userDrawn="1"/>
          </p:nvSpPr>
          <p:spPr bwMode="gray">
            <a:xfrm>
              <a:off x="5380" y="200"/>
              <a:ext cx="33" cy="106"/>
            </a:xfrm>
            <a:custGeom>
              <a:avLst/>
              <a:gdLst>
                <a:gd name="T0" fmla="*/ 0 w 828"/>
                <a:gd name="T1" fmla="*/ 0 h 2653"/>
                <a:gd name="T2" fmla="*/ 0 w 828"/>
                <a:gd name="T3" fmla="*/ 0 h 2653"/>
                <a:gd name="T4" fmla="*/ 0 w 828"/>
                <a:gd name="T5" fmla="*/ 0 h 2653"/>
                <a:gd name="T6" fmla="*/ 0 w 828"/>
                <a:gd name="T7" fmla="*/ 0 h 2653"/>
                <a:gd name="T8" fmla="*/ 0 w 828"/>
                <a:gd name="T9" fmla="*/ 0 h 2653"/>
                <a:gd name="T10" fmla="*/ 0 w 828"/>
                <a:gd name="T11" fmla="*/ 0 h 2653"/>
                <a:gd name="T12" fmla="*/ 0 w 828"/>
                <a:gd name="T13" fmla="*/ 0 h 2653"/>
                <a:gd name="T14" fmla="*/ 0 w 828"/>
                <a:gd name="T15" fmla="*/ 0 h 2653"/>
                <a:gd name="T16" fmla="*/ 0 w 828"/>
                <a:gd name="T17" fmla="*/ 0 h 265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828" h="2653">
                  <a:moveTo>
                    <a:pt x="0" y="0"/>
                  </a:moveTo>
                  <a:cubicBezTo>
                    <a:pt x="828" y="0"/>
                    <a:pt x="828" y="0"/>
                    <a:pt x="828" y="0"/>
                  </a:cubicBezTo>
                  <a:cubicBezTo>
                    <a:pt x="828" y="0"/>
                    <a:pt x="645" y="89"/>
                    <a:pt x="645" y="235"/>
                  </a:cubicBezTo>
                  <a:cubicBezTo>
                    <a:pt x="645" y="2401"/>
                    <a:pt x="645" y="2401"/>
                    <a:pt x="645" y="2401"/>
                  </a:cubicBezTo>
                  <a:cubicBezTo>
                    <a:pt x="645" y="2556"/>
                    <a:pt x="828" y="2653"/>
                    <a:pt x="828" y="2653"/>
                  </a:cubicBezTo>
                  <a:cubicBezTo>
                    <a:pt x="0" y="2653"/>
                    <a:pt x="0" y="2653"/>
                    <a:pt x="0" y="2653"/>
                  </a:cubicBezTo>
                  <a:cubicBezTo>
                    <a:pt x="0" y="2653"/>
                    <a:pt x="184" y="2557"/>
                    <a:pt x="184" y="2401"/>
                  </a:cubicBezTo>
                  <a:cubicBezTo>
                    <a:pt x="184" y="235"/>
                    <a:pt x="184" y="235"/>
                    <a:pt x="184" y="235"/>
                  </a:cubicBezTo>
                  <a:cubicBezTo>
                    <a:pt x="184" y="89"/>
                    <a:pt x="0" y="0"/>
                    <a:pt x="0" y="0"/>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dirty="0"/>
            </a:p>
          </p:txBody>
        </p:sp>
        <p:sp>
          <p:nvSpPr>
            <p:cNvPr id="1040" name="Freeform 24"/>
            <p:cNvSpPr>
              <a:spLocks/>
            </p:cNvSpPr>
            <p:nvPr userDrawn="1"/>
          </p:nvSpPr>
          <p:spPr bwMode="gray">
            <a:xfrm>
              <a:off x="5414" y="200"/>
              <a:ext cx="79" cy="106"/>
            </a:xfrm>
            <a:custGeom>
              <a:avLst/>
              <a:gdLst>
                <a:gd name="T0" fmla="*/ 0 w 1984"/>
                <a:gd name="T1" fmla="*/ 0 h 2651"/>
                <a:gd name="T2" fmla="*/ 0 w 1984"/>
                <a:gd name="T3" fmla="*/ 0 h 2651"/>
                <a:gd name="T4" fmla="*/ 0 w 1984"/>
                <a:gd name="T5" fmla="*/ 0 h 2651"/>
                <a:gd name="T6" fmla="*/ 0 w 1984"/>
                <a:gd name="T7" fmla="*/ 0 h 2651"/>
                <a:gd name="T8" fmla="*/ 0 w 1984"/>
                <a:gd name="T9" fmla="*/ 0 h 2651"/>
                <a:gd name="T10" fmla="*/ 0 w 1984"/>
                <a:gd name="T11" fmla="*/ 0 h 2651"/>
                <a:gd name="T12" fmla="*/ 0 w 1984"/>
                <a:gd name="T13" fmla="*/ 0 h 2651"/>
                <a:gd name="T14" fmla="*/ 0 w 1984"/>
                <a:gd name="T15" fmla="*/ 0 h 2651"/>
                <a:gd name="T16" fmla="*/ 0 w 1984"/>
                <a:gd name="T17" fmla="*/ 0 h 2651"/>
                <a:gd name="T18" fmla="*/ 0 w 1984"/>
                <a:gd name="T19" fmla="*/ 0 h 2651"/>
                <a:gd name="T20" fmla="*/ 0 w 1984"/>
                <a:gd name="T21" fmla="*/ 0 h 2651"/>
                <a:gd name="T22" fmla="*/ 0 w 1984"/>
                <a:gd name="T23" fmla="*/ 0 h 2651"/>
                <a:gd name="T24" fmla="*/ 0 w 1984"/>
                <a:gd name="T25" fmla="*/ 0 h 265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984" h="2651">
                  <a:moveTo>
                    <a:pt x="161" y="0"/>
                  </a:moveTo>
                  <a:cubicBezTo>
                    <a:pt x="1984" y="0"/>
                    <a:pt x="1984" y="0"/>
                    <a:pt x="1984" y="0"/>
                  </a:cubicBezTo>
                  <a:cubicBezTo>
                    <a:pt x="1829" y="482"/>
                    <a:pt x="1829" y="482"/>
                    <a:pt x="1829" y="482"/>
                  </a:cubicBezTo>
                  <a:cubicBezTo>
                    <a:pt x="1829" y="482"/>
                    <a:pt x="1783" y="279"/>
                    <a:pt x="1607" y="279"/>
                  </a:cubicBezTo>
                  <a:cubicBezTo>
                    <a:pt x="1229" y="279"/>
                    <a:pt x="1229" y="279"/>
                    <a:pt x="1229" y="279"/>
                  </a:cubicBezTo>
                  <a:cubicBezTo>
                    <a:pt x="1229" y="2401"/>
                    <a:pt x="1229" y="2401"/>
                    <a:pt x="1229" y="2401"/>
                  </a:cubicBezTo>
                  <a:cubicBezTo>
                    <a:pt x="1229" y="2535"/>
                    <a:pt x="1407" y="2651"/>
                    <a:pt x="1407" y="2651"/>
                  </a:cubicBezTo>
                  <a:cubicBezTo>
                    <a:pt x="595" y="2651"/>
                    <a:pt x="595" y="2651"/>
                    <a:pt x="595" y="2651"/>
                  </a:cubicBezTo>
                  <a:cubicBezTo>
                    <a:pt x="595" y="2651"/>
                    <a:pt x="771" y="2547"/>
                    <a:pt x="771" y="2401"/>
                  </a:cubicBezTo>
                  <a:cubicBezTo>
                    <a:pt x="771" y="279"/>
                    <a:pt x="771" y="279"/>
                    <a:pt x="771" y="279"/>
                  </a:cubicBezTo>
                  <a:cubicBezTo>
                    <a:pt x="315" y="279"/>
                    <a:pt x="315" y="279"/>
                    <a:pt x="315" y="279"/>
                  </a:cubicBezTo>
                  <a:cubicBezTo>
                    <a:pt x="185" y="280"/>
                    <a:pt x="0" y="522"/>
                    <a:pt x="0" y="522"/>
                  </a:cubicBezTo>
                  <a:lnTo>
                    <a:pt x="161"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dirty="0"/>
            </a:p>
          </p:txBody>
        </p:sp>
        <p:sp>
          <p:nvSpPr>
            <p:cNvPr id="1041" name="Freeform 25"/>
            <p:cNvSpPr>
              <a:spLocks/>
            </p:cNvSpPr>
            <p:nvPr userDrawn="1"/>
          </p:nvSpPr>
          <p:spPr bwMode="gray">
            <a:xfrm>
              <a:off x="5558" y="200"/>
              <a:ext cx="88" cy="107"/>
            </a:xfrm>
            <a:custGeom>
              <a:avLst/>
              <a:gdLst>
                <a:gd name="T0" fmla="*/ 0 w 2219"/>
                <a:gd name="T1" fmla="*/ 0 h 2693"/>
                <a:gd name="T2" fmla="*/ 0 w 2219"/>
                <a:gd name="T3" fmla="*/ 0 h 2693"/>
                <a:gd name="T4" fmla="*/ 0 w 2219"/>
                <a:gd name="T5" fmla="*/ 0 h 2693"/>
                <a:gd name="T6" fmla="*/ 0 w 2219"/>
                <a:gd name="T7" fmla="*/ 0 h 2693"/>
                <a:gd name="T8" fmla="*/ 0 w 2219"/>
                <a:gd name="T9" fmla="*/ 0 h 2693"/>
                <a:gd name="T10" fmla="*/ 0 w 2219"/>
                <a:gd name="T11" fmla="*/ 0 h 2693"/>
                <a:gd name="T12" fmla="*/ 0 w 2219"/>
                <a:gd name="T13" fmla="*/ 0 h 2693"/>
                <a:gd name="T14" fmla="*/ 0 w 2219"/>
                <a:gd name="T15" fmla="*/ 0 h 2693"/>
                <a:gd name="T16" fmla="*/ 0 w 2219"/>
                <a:gd name="T17" fmla="*/ 0 h 2693"/>
                <a:gd name="T18" fmla="*/ 0 w 2219"/>
                <a:gd name="T19" fmla="*/ 0 h 2693"/>
                <a:gd name="T20" fmla="*/ 0 w 2219"/>
                <a:gd name="T21" fmla="*/ 0 h 2693"/>
                <a:gd name="T22" fmla="*/ 0 w 2219"/>
                <a:gd name="T23" fmla="*/ 0 h 2693"/>
                <a:gd name="T24" fmla="*/ 0 w 2219"/>
                <a:gd name="T25" fmla="*/ 0 h 2693"/>
                <a:gd name="T26" fmla="*/ 0 w 2219"/>
                <a:gd name="T27" fmla="*/ 0 h 2693"/>
                <a:gd name="T28" fmla="*/ 0 w 2219"/>
                <a:gd name="T29" fmla="*/ 0 h 269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219" h="2693">
                  <a:moveTo>
                    <a:pt x="1420" y="0"/>
                  </a:moveTo>
                  <a:cubicBezTo>
                    <a:pt x="2219" y="0"/>
                    <a:pt x="2219" y="0"/>
                    <a:pt x="2219" y="0"/>
                  </a:cubicBezTo>
                  <a:cubicBezTo>
                    <a:pt x="2219" y="0"/>
                    <a:pt x="2048" y="91"/>
                    <a:pt x="2048" y="234"/>
                  </a:cubicBezTo>
                  <a:cubicBezTo>
                    <a:pt x="2048" y="1840"/>
                    <a:pt x="2048" y="1840"/>
                    <a:pt x="2048" y="1840"/>
                  </a:cubicBezTo>
                  <a:cubicBezTo>
                    <a:pt x="2047" y="2492"/>
                    <a:pt x="1506" y="2693"/>
                    <a:pt x="1131" y="2693"/>
                  </a:cubicBezTo>
                  <a:cubicBezTo>
                    <a:pt x="759" y="2693"/>
                    <a:pt x="175" y="2490"/>
                    <a:pt x="176" y="1840"/>
                  </a:cubicBezTo>
                  <a:cubicBezTo>
                    <a:pt x="176" y="234"/>
                    <a:pt x="176" y="234"/>
                    <a:pt x="176" y="234"/>
                  </a:cubicBezTo>
                  <a:cubicBezTo>
                    <a:pt x="176" y="91"/>
                    <a:pt x="0" y="0"/>
                    <a:pt x="0" y="0"/>
                  </a:cubicBezTo>
                  <a:cubicBezTo>
                    <a:pt x="821" y="0"/>
                    <a:pt x="821" y="0"/>
                    <a:pt x="821" y="0"/>
                  </a:cubicBezTo>
                  <a:cubicBezTo>
                    <a:pt x="821" y="0"/>
                    <a:pt x="638" y="88"/>
                    <a:pt x="638" y="234"/>
                  </a:cubicBezTo>
                  <a:cubicBezTo>
                    <a:pt x="638" y="1840"/>
                    <a:pt x="638" y="1840"/>
                    <a:pt x="638" y="1840"/>
                  </a:cubicBezTo>
                  <a:cubicBezTo>
                    <a:pt x="638" y="2182"/>
                    <a:pt x="865" y="2406"/>
                    <a:pt x="1131" y="2406"/>
                  </a:cubicBezTo>
                  <a:cubicBezTo>
                    <a:pt x="1397" y="2406"/>
                    <a:pt x="1600" y="2173"/>
                    <a:pt x="1601" y="1840"/>
                  </a:cubicBezTo>
                  <a:cubicBezTo>
                    <a:pt x="1601" y="234"/>
                    <a:pt x="1601" y="234"/>
                    <a:pt x="1601" y="234"/>
                  </a:cubicBezTo>
                  <a:cubicBezTo>
                    <a:pt x="1601" y="91"/>
                    <a:pt x="1420" y="0"/>
                    <a:pt x="1420" y="0"/>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dirty="0"/>
            </a:p>
          </p:txBody>
        </p:sp>
        <p:sp>
          <p:nvSpPr>
            <p:cNvPr id="1042" name="Freeform 26"/>
            <p:cNvSpPr>
              <a:spLocks/>
            </p:cNvSpPr>
            <p:nvPr userDrawn="1"/>
          </p:nvSpPr>
          <p:spPr bwMode="gray">
            <a:xfrm>
              <a:off x="5248" y="200"/>
              <a:ext cx="89" cy="108"/>
            </a:xfrm>
            <a:custGeom>
              <a:avLst/>
              <a:gdLst>
                <a:gd name="T0" fmla="*/ 0 w 2240"/>
                <a:gd name="T1" fmla="*/ 0 h 2700"/>
                <a:gd name="T2" fmla="*/ 0 w 2240"/>
                <a:gd name="T3" fmla="*/ 0 h 2700"/>
                <a:gd name="T4" fmla="*/ 0 w 2240"/>
                <a:gd name="T5" fmla="*/ 0 h 2700"/>
                <a:gd name="T6" fmla="*/ 0 w 2240"/>
                <a:gd name="T7" fmla="*/ 0 h 2700"/>
                <a:gd name="T8" fmla="*/ 0 w 2240"/>
                <a:gd name="T9" fmla="*/ 0 h 2700"/>
                <a:gd name="T10" fmla="*/ 0 w 2240"/>
                <a:gd name="T11" fmla="*/ 0 h 2700"/>
                <a:gd name="T12" fmla="*/ 0 w 2240"/>
                <a:gd name="T13" fmla="*/ 0 h 2700"/>
                <a:gd name="T14" fmla="*/ 0 w 2240"/>
                <a:gd name="T15" fmla="*/ 0 h 2700"/>
                <a:gd name="T16" fmla="*/ 0 w 2240"/>
                <a:gd name="T17" fmla="*/ 0 h 2700"/>
                <a:gd name="T18" fmla="*/ 0 w 2240"/>
                <a:gd name="T19" fmla="*/ 0 h 2700"/>
                <a:gd name="T20" fmla="*/ 0 w 2240"/>
                <a:gd name="T21" fmla="*/ 0 h 2700"/>
                <a:gd name="T22" fmla="*/ 0 w 2240"/>
                <a:gd name="T23" fmla="*/ 0 h 2700"/>
                <a:gd name="T24" fmla="*/ 0 w 2240"/>
                <a:gd name="T25" fmla="*/ 0 h 2700"/>
                <a:gd name="T26" fmla="*/ 0 w 2240"/>
                <a:gd name="T27" fmla="*/ 0 h 2700"/>
                <a:gd name="T28" fmla="*/ 0 w 2240"/>
                <a:gd name="T29" fmla="*/ 0 h 27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240" h="2700">
                  <a:moveTo>
                    <a:pt x="1427" y="0"/>
                  </a:moveTo>
                  <a:cubicBezTo>
                    <a:pt x="2240" y="0"/>
                    <a:pt x="2240" y="0"/>
                    <a:pt x="2240" y="0"/>
                  </a:cubicBezTo>
                  <a:cubicBezTo>
                    <a:pt x="2240" y="0"/>
                    <a:pt x="2068" y="95"/>
                    <a:pt x="2068" y="237"/>
                  </a:cubicBezTo>
                  <a:cubicBezTo>
                    <a:pt x="2068" y="238"/>
                    <a:pt x="2067" y="1838"/>
                    <a:pt x="2067" y="1838"/>
                  </a:cubicBezTo>
                  <a:cubicBezTo>
                    <a:pt x="2067" y="2494"/>
                    <a:pt x="1501" y="2700"/>
                    <a:pt x="1122" y="2700"/>
                  </a:cubicBezTo>
                  <a:cubicBezTo>
                    <a:pt x="750" y="2700"/>
                    <a:pt x="166" y="2491"/>
                    <a:pt x="166" y="1838"/>
                  </a:cubicBezTo>
                  <a:cubicBezTo>
                    <a:pt x="166" y="237"/>
                    <a:pt x="166" y="237"/>
                    <a:pt x="166" y="237"/>
                  </a:cubicBezTo>
                  <a:cubicBezTo>
                    <a:pt x="166" y="94"/>
                    <a:pt x="0" y="0"/>
                    <a:pt x="0" y="0"/>
                  </a:cubicBezTo>
                  <a:cubicBezTo>
                    <a:pt x="821" y="0"/>
                    <a:pt x="821" y="0"/>
                    <a:pt x="821" y="0"/>
                  </a:cubicBezTo>
                  <a:cubicBezTo>
                    <a:pt x="821" y="0"/>
                    <a:pt x="631" y="94"/>
                    <a:pt x="631" y="237"/>
                  </a:cubicBezTo>
                  <a:cubicBezTo>
                    <a:pt x="630" y="1838"/>
                    <a:pt x="630" y="1838"/>
                    <a:pt x="630" y="1838"/>
                  </a:cubicBezTo>
                  <a:cubicBezTo>
                    <a:pt x="630" y="2178"/>
                    <a:pt x="856" y="2412"/>
                    <a:pt x="1122" y="2413"/>
                  </a:cubicBezTo>
                  <a:cubicBezTo>
                    <a:pt x="1388" y="2414"/>
                    <a:pt x="1602" y="2174"/>
                    <a:pt x="1602" y="1838"/>
                  </a:cubicBezTo>
                  <a:cubicBezTo>
                    <a:pt x="1603" y="237"/>
                    <a:pt x="1603" y="237"/>
                    <a:pt x="1603" y="237"/>
                  </a:cubicBezTo>
                  <a:cubicBezTo>
                    <a:pt x="1603" y="94"/>
                    <a:pt x="1427" y="0"/>
                    <a:pt x="1427" y="0"/>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dirty="0"/>
            </a:p>
          </p:txBody>
        </p:sp>
        <p:sp>
          <p:nvSpPr>
            <p:cNvPr id="1043" name="Freeform 27"/>
            <p:cNvSpPr>
              <a:spLocks/>
            </p:cNvSpPr>
            <p:nvPr userDrawn="1"/>
          </p:nvSpPr>
          <p:spPr bwMode="gray">
            <a:xfrm>
              <a:off x="5489" y="198"/>
              <a:ext cx="69" cy="110"/>
            </a:xfrm>
            <a:custGeom>
              <a:avLst/>
              <a:gdLst>
                <a:gd name="T0" fmla="*/ 0 w 1707"/>
                <a:gd name="T1" fmla="*/ 0 h 2755"/>
                <a:gd name="T2" fmla="*/ 0 w 1707"/>
                <a:gd name="T3" fmla="*/ 0 h 2755"/>
                <a:gd name="T4" fmla="*/ 0 w 1707"/>
                <a:gd name="T5" fmla="*/ 0 h 2755"/>
                <a:gd name="T6" fmla="*/ 0 w 1707"/>
                <a:gd name="T7" fmla="*/ 0 h 2755"/>
                <a:gd name="T8" fmla="*/ 0 w 1707"/>
                <a:gd name="T9" fmla="*/ 0 h 2755"/>
                <a:gd name="T10" fmla="*/ 0 w 1707"/>
                <a:gd name="T11" fmla="*/ 0 h 2755"/>
                <a:gd name="T12" fmla="*/ 0 w 1707"/>
                <a:gd name="T13" fmla="*/ 0 h 2755"/>
                <a:gd name="T14" fmla="*/ 0 w 1707"/>
                <a:gd name="T15" fmla="*/ 0 h 2755"/>
                <a:gd name="T16" fmla="*/ 0 w 1707"/>
                <a:gd name="T17" fmla="*/ 0 h 2755"/>
                <a:gd name="T18" fmla="*/ 0 w 1707"/>
                <a:gd name="T19" fmla="*/ 0 h 2755"/>
                <a:gd name="T20" fmla="*/ 0 w 1707"/>
                <a:gd name="T21" fmla="*/ 0 h 2755"/>
                <a:gd name="T22" fmla="*/ 0 w 1707"/>
                <a:gd name="T23" fmla="*/ 0 h 2755"/>
                <a:gd name="T24" fmla="*/ 0 w 1707"/>
                <a:gd name="T25" fmla="*/ 0 h 2755"/>
                <a:gd name="T26" fmla="*/ 0 w 1707"/>
                <a:gd name="T27" fmla="*/ 0 h 275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707" h="2755">
                  <a:moveTo>
                    <a:pt x="1467" y="479"/>
                  </a:moveTo>
                  <a:cubicBezTo>
                    <a:pt x="1467" y="479"/>
                    <a:pt x="1352" y="277"/>
                    <a:pt x="1019" y="276"/>
                  </a:cubicBezTo>
                  <a:cubicBezTo>
                    <a:pt x="686" y="275"/>
                    <a:pt x="505" y="450"/>
                    <a:pt x="504" y="677"/>
                  </a:cubicBezTo>
                  <a:cubicBezTo>
                    <a:pt x="503" y="934"/>
                    <a:pt x="696" y="1031"/>
                    <a:pt x="995" y="1174"/>
                  </a:cubicBezTo>
                  <a:cubicBezTo>
                    <a:pt x="1279" y="1311"/>
                    <a:pt x="1707" y="1499"/>
                    <a:pt x="1705" y="1974"/>
                  </a:cubicBezTo>
                  <a:cubicBezTo>
                    <a:pt x="1704" y="2399"/>
                    <a:pt x="1327" y="2755"/>
                    <a:pt x="651" y="2755"/>
                  </a:cubicBezTo>
                  <a:cubicBezTo>
                    <a:pt x="442" y="2754"/>
                    <a:pt x="155" y="2686"/>
                    <a:pt x="155" y="2686"/>
                  </a:cubicBezTo>
                  <a:cubicBezTo>
                    <a:pt x="0" y="2177"/>
                    <a:pt x="0" y="2177"/>
                    <a:pt x="0" y="2177"/>
                  </a:cubicBezTo>
                  <a:cubicBezTo>
                    <a:pt x="143" y="2316"/>
                    <a:pt x="397" y="2466"/>
                    <a:pt x="658" y="2466"/>
                  </a:cubicBezTo>
                  <a:cubicBezTo>
                    <a:pt x="929" y="2466"/>
                    <a:pt x="1252" y="2298"/>
                    <a:pt x="1252" y="2030"/>
                  </a:cubicBezTo>
                  <a:cubicBezTo>
                    <a:pt x="1252" y="1512"/>
                    <a:pt x="46" y="1598"/>
                    <a:pt x="46" y="731"/>
                  </a:cubicBezTo>
                  <a:cubicBezTo>
                    <a:pt x="46" y="433"/>
                    <a:pt x="254" y="0"/>
                    <a:pt x="973" y="0"/>
                  </a:cubicBezTo>
                  <a:cubicBezTo>
                    <a:pt x="1207" y="0"/>
                    <a:pt x="1467" y="69"/>
                    <a:pt x="1467" y="69"/>
                  </a:cubicBezTo>
                  <a:lnTo>
                    <a:pt x="1467" y="47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dirty="0"/>
            </a:p>
          </p:txBody>
        </p:sp>
      </p:grpSp>
    </p:spTree>
  </p:cSld>
  <p:clrMap bg1="lt1" tx1="dk1" bg2="lt2" tx2="dk2" accent1="accent1" accent2="accent2" accent3="accent3" accent4="accent4" accent5="accent5" accent6="accent6" hlink="hlink" folHlink="folHlink"/>
  <p:sldLayoutIdLst>
    <p:sldLayoutId id="2147483747" r:id="rId1"/>
    <p:sldLayoutId id="2147483737" r:id="rId2"/>
    <p:sldLayoutId id="2147483741" r:id="rId3"/>
    <p:sldLayoutId id="2147483742" r:id="rId4"/>
  </p:sldLayoutIdLst>
  <p:timing>
    <p:tnLst>
      <p:par>
        <p:cTn id="1" dur="indefinite" restart="never" nodeType="tmRoot"/>
      </p:par>
    </p:tnLst>
  </p:timing>
  <p:hf hdr="0" dt="0"/>
  <p:txStyles>
    <p:titleStyle>
      <a:lvl1pPr algn="l" rtl="0" eaLnBrk="0" fontAlgn="base" hangingPunct="0">
        <a:spcBef>
          <a:spcPct val="0"/>
        </a:spcBef>
        <a:spcAft>
          <a:spcPct val="0"/>
        </a:spcAft>
        <a:tabLst>
          <a:tab pos="3676650" algn="l"/>
        </a:tabLst>
        <a:defRPr kumimoji="1" sz="3200">
          <a:solidFill>
            <a:schemeClr val="tx2"/>
          </a:solidFill>
          <a:latin typeface="+mj-lt"/>
          <a:ea typeface="+mj-ea"/>
          <a:cs typeface="+mj-cs"/>
        </a:defRPr>
      </a:lvl1pPr>
      <a:lvl2pPr algn="l" rtl="0" eaLnBrk="0" fontAlgn="base" hangingPunct="0">
        <a:spcBef>
          <a:spcPct val="0"/>
        </a:spcBef>
        <a:spcAft>
          <a:spcPct val="0"/>
        </a:spcAft>
        <a:tabLst>
          <a:tab pos="3676650" algn="l"/>
        </a:tabLst>
        <a:defRPr kumimoji="1" sz="3200">
          <a:solidFill>
            <a:schemeClr val="tx2"/>
          </a:solidFill>
          <a:latin typeface="Arial" charset="0"/>
          <a:ea typeface="ＭＳ Ｐゴシック" pitchFamily="50" charset="-128"/>
        </a:defRPr>
      </a:lvl2pPr>
      <a:lvl3pPr algn="l" rtl="0" eaLnBrk="0" fontAlgn="base" hangingPunct="0">
        <a:spcBef>
          <a:spcPct val="0"/>
        </a:spcBef>
        <a:spcAft>
          <a:spcPct val="0"/>
        </a:spcAft>
        <a:tabLst>
          <a:tab pos="3676650" algn="l"/>
        </a:tabLst>
        <a:defRPr kumimoji="1" sz="3200">
          <a:solidFill>
            <a:schemeClr val="tx2"/>
          </a:solidFill>
          <a:latin typeface="Arial" charset="0"/>
          <a:ea typeface="ＭＳ Ｐゴシック" pitchFamily="50" charset="-128"/>
        </a:defRPr>
      </a:lvl3pPr>
      <a:lvl4pPr algn="l" rtl="0" eaLnBrk="0" fontAlgn="base" hangingPunct="0">
        <a:spcBef>
          <a:spcPct val="0"/>
        </a:spcBef>
        <a:spcAft>
          <a:spcPct val="0"/>
        </a:spcAft>
        <a:tabLst>
          <a:tab pos="3676650" algn="l"/>
        </a:tabLst>
        <a:defRPr kumimoji="1" sz="3200">
          <a:solidFill>
            <a:schemeClr val="tx2"/>
          </a:solidFill>
          <a:latin typeface="Arial" charset="0"/>
          <a:ea typeface="ＭＳ Ｐゴシック" pitchFamily="50" charset="-128"/>
        </a:defRPr>
      </a:lvl4pPr>
      <a:lvl5pPr algn="l" rtl="0" eaLnBrk="0" fontAlgn="base" hangingPunct="0">
        <a:spcBef>
          <a:spcPct val="0"/>
        </a:spcBef>
        <a:spcAft>
          <a:spcPct val="0"/>
        </a:spcAft>
        <a:tabLst>
          <a:tab pos="3676650" algn="l"/>
        </a:tabLst>
        <a:defRPr kumimoji="1" sz="3200">
          <a:solidFill>
            <a:schemeClr val="tx2"/>
          </a:solidFill>
          <a:latin typeface="Arial" charset="0"/>
          <a:ea typeface="ＭＳ Ｐゴシック" pitchFamily="50" charset="-128"/>
        </a:defRPr>
      </a:lvl5pPr>
      <a:lvl6pPr marL="457200" algn="l" rtl="0" fontAlgn="base">
        <a:spcBef>
          <a:spcPct val="0"/>
        </a:spcBef>
        <a:spcAft>
          <a:spcPct val="0"/>
        </a:spcAft>
        <a:tabLst>
          <a:tab pos="3676650" algn="l"/>
        </a:tabLst>
        <a:defRPr kumimoji="1" sz="3200">
          <a:solidFill>
            <a:schemeClr val="tx2"/>
          </a:solidFill>
          <a:latin typeface="Arial" charset="0"/>
          <a:ea typeface="ＭＳ Ｐゴシック" pitchFamily="50" charset="-128"/>
        </a:defRPr>
      </a:lvl6pPr>
      <a:lvl7pPr marL="914400" algn="l" rtl="0" fontAlgn="base">
        <a:spcBef>
          <a:spcPct val="0"/>
        </a:spcBef>
        <a:spcAft>
          <a:spcPct val="0"/>
        </a:spcAft>
        <a:tabLst>
          <a:tab pos="3676650" algn="l"/>
        </a:tabLst>
        <a:defRPr kumimoji="1" sz="3200">
          <a:solidFill>
            <a:schemeClr val="tx2"/>
          </a:solidFill>
          <a:latin typeface="Arial" charset="0"/>
          <a:ea typeface="ＭＳ Ｐゴシック" pitchFamily="50" charset="-128"/>
        </a:defRPr>
      </a:lvl7pPr>
      <a:lvl8pPr marL="1371600" algn="l" rtl="0" fontAlgn="base">
        <a:spcBef>
          <a:spcPct val="0"/>
        </a:spcBef>
        <a:spcAft>
          <a:spcPct val="0"/>
        </a:spcAft>
        <a:tabLst>
          <a:tab pos="3676650" algn="l"/>
        </a:tabLst>
        <a:defRPr kumimoji="1" sz="3200">
          <a:solidFill>
            <a:schemeClr val="tx2"/>
          </a:solidFill>
          <a:latin typeface="Arial" charset="0"/>
          <a:ea typeface="ＭＳ Ｐゴシック" pitchFamily="50" charset="-128"/>
        </a:defRPr>
      </a:lvl8pPr>
      <a:lvl9pPr marL="1828800" algn="l" rtl="0" fontAlgn="base">
        <a:spcBef>
          <a:spcPct val="0"/>
        </a:spcBef>
        <a:spcAft>
          <a:spcPct val="0"/>
        </a:spcAft>
        <a:tabLst>
          <a:tab pos="3676650" algn="l"/>
        </a:tabLst>
        <a:defRPr kumimoji="1" sz="3200">
          <a:solidFill>
            <a:schemeClr val="tx2"/>
          </a:solidFill>
          <a:latin typeface="Arial" charset="0"/>
          <a:ea typeface="ＭＳ Ｐゴシック" pitchFamily="50" charset="-128"/>
        </a:defRPr>
      </a:lvl9pPr>
    </p:titleStyle>
    <p:bodyStyle>
      <a:lvl1pPr marL="290513" indent="-290513" algn="l" defTabSz="457200" rtl="0" eaLnBrk="0" fontAlgn="base" hangingPunct="0">
        <a:lnSpc>
          <a:spcPct val="95000"/>
        </a:lnSpc>
        <a:spcBef>
          <a:spcPct val="20000"/>
        </a:spcBef>
        <a:spcAft>
          <a:spcPct val="10000"/>
        </a:spcAft>
        <a:buClr>
          <a:srgbClr val="A30B1A"/>
        </a:buClr>
        <a:buFont typeface="Wingdings" pitchFamily="2" charset="2"/>
        <a:buChar char="n"/>
        <a:defRPr kumimoji="1" sz="2400">
          <a:solidFill>
            <a:srgbClr val="000000"/>
          </a:solidFill>
          <a:latin typeface="+mn-lt"/>
          <a:ea typeface="+mn-ea"/>
          <a:cs typeface="+mn-cs"/>
        </a:defRPr>
      </a:lvl1pPr>
      <a:lvl2pPr marL="581025" indent="-242888" algn="l" defTabSz="457200" rtl="0" eaLnBrk="0" fontAlgn="base" hangingPunct="0">
        <a:lnSpc>
          <a:spcPct val="95000"/>
        </a:lnSpc>
        <a:spcBef>
          <a:spcPct val="20000"/>
        </a:spcBef>
        <a:spcAft>
          <a:spcPct val="10000"/>
        </a:spcAft>
        <a:buClr>
          <a:srgbClr val="87867E"/>
        </a:buClr>
        <a:buFont typeface="Wingdings" pitchFamily="2" charset="2"/>
        <a:buChar char="n"/>
        <a:defRPr kumimoji="1" sz="2000">
          <a:solidFill>
            <a:srgbClr val="000000"/>
          </a:solidFill>
          <a:latin typeface="+mn-lt"/>
          <a:ea typeface="+mn-ea"/>
          <a:cs typeface="+mn-cs"/>
        </a:defRPr>
      </a:lvl2pPr>
      <a:lvl3pPr marL="795338" indent="-138113" algn="l" defTabSz="457200" rtl="0" eaLnBrk="0" fontAlgn="base" hangingPunct="0">
        <a:lnSpc>
          <a:spcPct val="95000"/>
        </a:lnSpc>
        <a:spcBef>
          <a:spcPct val="20000"/>
        </a:spcBef>
        <a:spcAft>
          <a:spcPct val="10000"/>
        </a:spcAft>
        <a:buClr>
          <a:srgbClr val="87867E"/>
        </a:buClr>
        <a:buSzPct val="100000"/>
        <a:buChar char="•"/>
        <a:defRPr kumimoji="1">
          <a:solidFill>
            <a:srgbClr val="000000"/>
          </a:solidFill>
          <a:latin typeface="+mn-lt"/>
          <a:ea typeface="+mn-ea"/>
          <a:cs typeface="+mn-cs"/>
        </a:defRPr>
      </a:lvl3pPr>
      <a:lvl4pPr marL="1014413" indent="-134938" algn="l" defTabSz="457200" rtl="0" eaLnBrk="0" fontAlgn="base" hangingPunct="0">
        <a:lnSpc>
          <a:spcPct val="95000"/>
        </a:lnSpc>
        <a:spcBef>
          <a:spcPct val="20000"/>
        </a:spcBef>
        <a:spcAft>
          <a:spcPct val="10000"/>
        </a:spcAft>
        <a:buClr>
          <a:srgbClr val="87867E"/>
        </a:buClr>
        <a:buSzPct val="100000"/>
        <a:buChar char="•"/>
        <a:defRPr kumimoji="1" sz="1600">
          <a:solidFill>
            <a:srgbClr val="000000"/>
          </a:solidFill>
          <a:latin typeface="+mn-lt"/>
          <a:ea typeface="+mn-ea"/>
          <a:cs typeface="+mn-cs"/>
        </a:defRPr>
      </a:lvl4pPr>
      <a:lvl5pPr marL="2305050" indent="365125" algn="l" defTabSz="457200" rtl="0" eaLnBrk="0" fontAlgn="base" hangingPunct="0">
        <a:spcBef>
          <a:spcPct val="0"/>
        </a:spcBef>
        <a:spcAft>
          <a:spcPct val="0"/>
        </a:spcAft>
        <a:buBlip>
          <a:blip r:embed="rId7"/>
        </a:buBlip>
        <a:defRPr kumimoji="1" sz="2000">
          <a:solidFill>
            <a:srgbClr val="000000"/>
          </a:solidFill>
          <a:latin typeface="+mn-lt"/>
          <a:ea typeface="+mn-ea"/>
          <a:cs typeface="+mn-cs"/>
        </a:defRPr>
      </a:lvl5pPr>
      <a:lvl6pPr marL="2762250" indent="365125" algn="l" defTabSz="457200" rtl="0" fontAlgn="base">
        <a:spcBef>
          <a:spcPct val="0"/>
        </a:spcBef>
        <a:spcAft>
          <a:spcPct val="0"/>
        </a:spcAft>
        <a:buBlip>
          <a:blip r:embed="rId7"/>
        </a:buBlip>
        <a:defRPr kumimoji="1" sz="2000">
          <a:solidFill>
            <a:srgbClr val="000000"/>
          </a:solidFill>
          <a:latin typeface="+mn-lt"/>
          <a:ea typeface="+mn-ea"/>
          <a:cs typeface="+mn-cs"/>
        </a:defRPr>
      </a:lvl6pPr>
      <a:lvl7pPr marL="3219450" indent="365125" algn="l" defTabSz="457200" rtl="0" fontAlgn="base">
        <a:spcBef>
          <a:spcPct val="0"/>
        </a:spcBef>
        <a:spcAft>
          <a:spcPct val="0"/>
        </a:spcAft>
        <a:buBlip>
          <a:blip r:embed="rId7"/>
        </a:buBlip>
        <a:defRPr kumimoji="1" sz="2000">
          <a:solidFill>
            <a:srgbClr val="000000"/>
          </a:solidFill>
          <a:latin typeface="+mn-lt"/>
          <a:ea typeface="+mn-ea"/>
          <a:cs typeface="+mn-cs"/>
        </a:defRPr>
      </a:lvl7pPr>
      <a:lvl8pPr marL="3676650" indent="365125" algn="l" defTabSz="457200" rtl="0" fontAlgn="base">
        <a:spcBef>
          <a:spcPct val="0"/>
        </a:spcBef>
        <a:spcAft>
          <a:spcPct val="0"/>
        </a:spcAft>
        <a:buBlip>
          <a:blip r:embed="rId7"/>
        </a:buBlip>
        <a:defRPr kumimoji="1" sz="2000">
          <a:solidFill>
            <a:srgbClr val="000000"/>
          </a:solidFill>
          <a:latin typeface="+mn-lt"/>
          <a:ea typeface="+mn-ea"/>
          <a:cs typeface="+mn-cs"/>
        </a:defRPr>
      </a:lvl8pPr>
      <a:lvl9pPr marL="4133850" indent="365125" algn="l" defTabSz="457200" rtl="0" fontAlgn="base">
        <a:spcBef>
          <a:spcPct val="0"/>
        </a:spcBef>
        <a:spcAft>
          <a:spcPct val="0"/>
        </a:spcAft>
        <a:buBlip>
          <a:blip r:embed="rId7"/>
        </a:buBlip>
        <a:defRPr kumimoji="1" sz="2000">
          <a:solidFill>
            <a:srgbClr val="000000"/>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21.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notesSlide" Target="../notesSlides/notesSlide2.xml"/><Relationship Id="rId1" Type="http://schemas.openxmlformats.org/officeDocument/2006/relationships/slideLayout" Target="../slideLayouts/slideLayout3.xml"/><Relationship Id="rId5" Type="http://schemas.openxmlformats.org/officeDocument/2006/relationships/image" Target="../media/image6.gif"/><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2.jpeg"/><Relationship Id="rId3" Type="http://schemas.openxmlformats.org/officeDocument/2006/relationships/image" Target="../media/image9.png"/><Relationship Id="rId7" Type="http://schemas.openxmlformats.org/officeDocument/2006/relationships/image" Target="../media/image13.png"/><Relationship Id="rId12"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12.png"/><Relationship Id="rId11" Type="http://schemas.openxmlformats.org/officeDocument/2006/relationships/image" Target="../media/image17.png"/><Relationship Id="rId5" Type="http://schemas.openxmlformats.org/officeDocument/2006/relationships/image" Target="../media/image11.png"/><Relationship Id="rId10" Type="http://schemas.openxmlformats.org/officeDocument/2006/relationships/image" Target="../media/image16.png"/><Relationship Id="rId4" Type="http://schemas.openxmlformats.org/officeDocument/2006/relationships/image" Target="../media/image10.png"/><Relationship Id="rId9" Type="http://schemas.openxmlformats.org/officeDocument/2006/relationships/image" Target="../media/image15.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3.xml"/><Relationship Id="rId5" Type="http://schemas.openxmlformats.org/officeDocument/2006/relationships/image" Target="../media/image21.png"/><Relationship Id="rId4" Type="http://schemas.openxmlformats.org/officeDocument/2006/relationships/image" Target="../media/image2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2"/>
          <p:cNvSpPr>
            <a:spLocks noGrp="1" noChangeArrowheads="1"/>
          </p:cNvSpPr>
          <p:nvPr>
            <p:ph type="ctrTitle"/>
          </p:nvPr>
        </p:nvSpPr>
        <p:spPr>
          <a:xfrm>
            <a:off x="323850" y="1738313"/>
            <a:ext cx="8424863" cy="2360612"/>
          </a:xfrm>
        </p:spPr>
        <p:txBody>
          <a:bodyPr/>
          <a:lstStyle/>
          <a:p>
            <a:pPr eaLnBrk="1" hangingPunct="1"/>
            <a:r>
              <a:rPr lang="en-US" altLang="ja-JP" sz="4000" b="1" dirty="0" smtClean="0"/>
              <a:t>Views on 5G: Key Radio Technologies and Standardization</a:t>
            </a:r>
          </a:p>
        </p:txBody>
      </p:sp>
      <p:sp>
        <p:nvSpPr>
          <p:cNvPr id="3076" name="Rectangle 3"/>
          <p:cNvSpPr>
            <a:spLocks noGrp="1" noChangeArrowheads="1"/>
          </p:cNvSpPr>
          <p:nvPr>
            <p:ph type="subTitle" idx="1"/>
            <p:custDataLst>
              <p:tags r:id="rId1"/>
            </p:custDataLst>
          </p:nvPr>
        </p:nvSpPr>
        <p:spPr>
          <a:xfrm>
            <a:off x="323528" y="4572000"/>
            <a:ext cx="8496944" cy="1784350"/>
          </a:xfrm>
        </p:spPr>
        <p:txBody>
          <a:bodyPr/>
          <a:lstStyle/>
          <a:p>
            <a:pPr eaLnBrk="1" hangingPunct="1"/>
            <a:r>
              <a:rPr lang="en-US" altLang="ja-JP" sz="3200" b="1" dirty="0" smtClean="0"/>
              <a:t>Sep.17-18, 2015</a:t>
            </a:r>
          </a:p>
          <a:p>
            <a:pPr eaLnBrk="1" hangingPunct="1"/>
            <a:r>
              <a:rPr lang="en-US" altLang="ja-JP" sz="3200" b="1" dirty="0" smtClean="0"/>
              <a:t>Fujitsu Ltd.</a:t>
            </a:r>
          </a:p>
        </p:txBody>
      </p:sp>
      <p:sp>
        <p:nvSpPr>
          <p:cNvPr id="2" name="テキスト ボックス 1"/>
          <p:cNvSpPr txBox="1"/>
          <p:nvPr/>
        </p:nvSpPr>
        <p:spPr>
          <a:xfrm>
            <a:off x="7560586" y="0"/>
            <a:ext cx="1565493" cy="369332"/>
          </a:xfrm>
          <a:prstGeom prst="rect">
            <a:avLst/>
          </a:prstGeom>
          <a:noFill/>
        </p:spPr>
        <p:txBody>
          <a:bodyPr wrap="none" rtlCol="0">
            <a:spAutoFit/>
          </a:bodyPr>
          <a:lstStyle/>
          <a:p>
            <a:r>
              <a:rPr lang="en-US" altLang="ja-JP" dirty="0" smtClean="0">
                <a:solidFill>
                  <a:schemeClr val="bg1"/>
                </a:solidFill>
                <a:latin typeface="+mn-lt"/>
              </a:rPr>
              <a:t>RWS-150046</a:t>
            </a:r>
            <a:endParaRPr kumimoji="1" lang="ja-JP" altLang="en-US" dirty="0">
              <a:solidFill>
                <a:schemeClr val="bg1"/>
              </a:solidFill>
              <a:latin typeface="+mn-lt"/>
            </a:endParaRPr>
          </a:p>
        </p:txBody>
      </p:sp>
      <p:sp>
        <p:nvSpPr>
          <p:cNvPr id="3" name="テキスト ボックス 2"/>
          <p:cNvSpPr txBox="1"/>
          <p:nvPr/>
        </p:nvSpPr>
        <p:spPr>
          <a:xfrm>
            <a:off x="107504" y="152636"/>
            <a:ext cx="3796809" cy="646331"/>
          </a:xfrm>
          <a:prstGeom prst="rect">
            <a:avLst/>
          </a:prstGeom>
          <a:noFill/>
        </p:spPr>
        <p:txBody>
          <a:bodyPr wrap="none" rtlCol="0">
            <a:spAutoFit/>
          </a:bodyPr>
          <a:lstStyle/>
          <a:p>
            <a:pPr algn="l"/>
            <a:r>
              <a:rPr lang="en-GB" altLang="ja-JP" dirty="0">
                <a:solidFill>
                  <a:schemeClr val="bg1"/>
                </a:solidFill>
                <a:latin typeface="+mn-lt"/>
              </a:rPr>
              <a:t>3GPP TSG RAN </a:t>
            </a:r>
            <a:r>
              <a:rPr lang="en-GB" altLang="ja-JP" dirty="0" smtClean="0">
                <a:solidFill>
                  <a:schemeClr val="bg1"/>
                </a:solidFill>
                <a:latin typeface="+mn-lt"/>
              </a:rPr>
              <a:t>Workshop on 5G</a:t>
            </a:r>
          </a:p>
          <a:p>
            <a:pPr algn="l"/>
            <a:r>
              <a:rPr lang="en-GB" altLang="ja-JP" dirty="0" smtClean="0">
                <a:solidFill>
                  <a:schemeClr val="bg1"/>
                </a:solidFill>
                <a:latin typeface="+mn-lt"/>
              </a:rPr>
              <a:t>Phoenix, </a:t>
            </a:r>
            <a:r>
              <a:rPr lang="en-US" altLang="ja-JP" dirty="0" smtClean="0">
                <a:solidFill>
                  <a:schemeClr val="bg1"/>
                </a:solidFill>
                <a:latin typeface="+mn-lt"/>
              </a:rPr>
              <a:t>Arizona</a:t>
            </a:r>
            <a:r>
              <a:rPr lang="en-GB" altLang="ja-JP" dirty="0" smtClean="0">
                <a:solidFill>
                  <a:schemeClr val="bg1"/>
                </a:solidFill>
                <a:latin typeface="+mn-lt"/>
              </a:rPr>
              <a:t>, Sep.17-18, 2015</a:t>
            </a:r>
            <a:endParaRPr kumimoji="1" lang="ja-JP" altLang="en-US" dirty="0">
              <a:solidFill>
                <a:schemeClr val="bg1"/>
              </a:solidFill>
              <a:latin typeface="+mn-lt"/>
            </a:endParaRPr>
          </a:p>
        </p:txBody>
      </p:sp>
      <p:sp>
        <p:nvSpPr>
          <p:cNvPr id="4" name="フッター プレースホルダー 3"/>
          <p:cNvSpPr>
            <a:spLocks noGrp="1"/>
          </p:cNvSpPr>
          <p:nvPr>
            <p:ph type="ftr" sz="quarter" idx="10"/>
          </p:nvPr>
        </p:nvSpPr>
        <p:spPr/>
        <p:txBody>
          <a:bodyPr/>
          <a:lstStyle/>
          <a:p>
            <a:pPr>
              <a:defRPr/>
            </a:pPr>
            <a:r>
              <a:rPr lang="en-US" altLang="ja-JP" dirty="0" smtClean="0"/>
              <a:t>Copyright 2015 FUJITSU LIMITED</a:t>
            </a:r>
            <a:endParaRPr lang="de-DE" altLang="ja-JP" dirty="0"/>
          </a:p>
        </p:txBody>
      </p:sp>
    </p:spTree>
    <p:extLst>
      <p:ext uri="{BB962C8B-B14F-4D97-AF65-F5344CB8AC3E}">
        <p14:creationId xmlns:p14="http://schemas.microsoft.com/office/powerpoint/2010/main" val="263508304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角丸四角形 68"/>
          <p:cNvSpPr/>
          <p:nvPr/>
        </p:nvSpPr>
        <p:spPr bwMode="auto">
          <a:xfrm>
            <a:off x="107505" y="2642047"/>
            <a:ext cx="8931298" cy="3955305"/>
          </a:xfrm>
          <a:prstGeom prst="roundRect">
            <a:avLst>
              <a:gd name="adj" fmla="val 3172"/>
            </a:avLst>
          </a:prstGeom>
          <a:solidFill>
            <a:schemeClr val="accent3">
              <a:lumMod val="95000"/>
            </a:schemeClr>
          </a:solidFill>
          <a:ln>
            <a:solidFill>
              <a:schemeClr val="bg2"/>
            </a:solidFill>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66" name="角丸四角形 50"/>
          <p:cNvSpPr/>
          <p:nvPr/>
        </p:nvSpPr>
        <p:spPr bwMode="auto">
          <a:xfrm>
            <a:off x="3669482" y="1088740"/>
            <a:ext cx="3035865" cy="584775"/>
          </a:xfrm>
          <a:prstGeom prst="roundRect">
            <a:avLst>
              <a:gd name="adj" fmla="val 3172"/>
            </a:avLst>
          </a:prstGeom>
          <a:gradFill>
            <a:gsLst>
              <a:gs pos="0">
                <a:srgbClr val="CCECFF"/>
              </a:gs>
              <a:gs pos="35000">
                <a:srgbClr val="CCFFFF"/>
              </a:gs>
              <a:gs pos="100000">
                <a:schemeClr val="bg1"/>
              </a:gs>
            </a:gsLst>
          </a:gradFill>
          <a:ln>
            <a:solidFill>
              <a:srgbClr val="CCFFFF"/>
            </a:solidFill>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64" name="角丸四角形 50"/>
          <p:cNvSpPr/>
          <p:nvPr/>
        </p:nvSpPr>
        <p:spPr bwMode="auto">
          <a:xfrm>
            <a:off x="3659261" y="1787869"/>
            <a:ext cx="3035865" cy="597054"/>
          </a:xfrm>
          <a:prstGeom prst="roundRect">
            <a:avLst>
              <a:gd name="adj" fmla="val 3172"/>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49" name="角丸四角形 48"/>
          <p:cNvSpPr/>
          <p:nvPr/>
        </p:nvSpPr>
        <p:spPr bwMode="auto">
          <a:xfrm>
            <a:off x="5868144" y="4006728"/>
            <a:ext cx="2572104" cy="1386342"/>
          </a:xfrm>
          <a:prstGeom prst="roundRect">
            <a:avLst>
              <a:gd name="adj" fmla="val 3172"/>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39" name="角丸四角形 38"/>
          <p:cNvSpPr/>
          <p:nvPr/>
        </p:nvSpPr>
        <p:spPr bwMode="auto">
          <a:xfrm>
            <a:off x="503548" y="2825752"/>
            <a:ext cx="4552324" cy="2988332"/>
          </a:xfrm>
          <a:prstGeom prst="roundRect">
            <a:avLst>
              <a:gd name="adj" fmla="val 3172"/>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2" name="タイトル 1"/>
          <p:cNvSpPr>
            <a:spLocks noGrp="1"/>
          </p:cNvSpPr>
          <p:nvPr>
            <p:ph type="title"/>
          </p:nvPr>
        </p:nvSpPr>
        <p:spPr/>
        <p:txBody>
          <a:bodyPr/>
          <a:lstStyle/>
          <a:p>
            <a:r>
              <a:rPr lang="en-US" altLang="ja-JP" b="1" dirty="0" smtClean="0"/>
              <a:t>Evolution of</a:t>
            </a:r>
            <a:r>
              <a:rPr kumimoji="1" lang="en-US" altLang="ja-JP" b="1" dirty="0" smtClean="0"/>
              <a:t> Duplex Schemes</a:t>
            </a:r>
            <a:endParaRPr kumimoji="1" lang="ja-JP" altLang="en-US" b="1" dirty="0"/>
          </a:p>
        </p:txBody>
      </p:sp>
      <p:sp>
        <p:nvSpPr>
          <p:cNvPr id="3" name="フッター プレースホルダー 2"/>
          <p:cNvSpPr>
            <a:spLocks noGrp="1"/>
          </p:cNvSpPr>
          <p:nvPr>
            <p:ph type="ftr" sz="quarter" idx="10"/>
          </p:nvPr>
        </p:nvSpPr>
        <p:spPr/>
        <p:txBody>
          <a:bodyPr/>
          <a:lstStyle/>
          <a:p>
            <a:pPr>
              <a:defRPr/>
            </a:pPr>
            <a:r>
              <a:rPr lang="en-US" altLang="ja-JP" dirty="0" smtClean="0"/>
              <a:t>Copyright 2015 FUJITSU LIMITED</a:t>
            </a:r>
            <a:endParaRPr lang="de-DE" altLang="ja-JP"/>
          </a:p>
        </p:txBody>
      </p:sp>
      <p:sp>
        <p:nvSpPr>
          <p:cNvPr id="5" name="円/楕円 4"/>
          <p:cNvSpPr/>
          <p:nvPr/>
        </p:nvSpPr>
        <p:spPr bwMode="auto">
          <a:xfrm>
            <a:off x="2619128" y="3113784"/>
            <a:ext cx="1188132" cy="360040"/>
          </a:xfrm>
          <a:prstGeom prst="ellipse">
            <a:avLst/>
          </a:prstGeom>
          <a:solidFill>
            <a:schemeClr val="bg1">
              <a:lumMod val="85000"/>
              <a:alpha val="50196"/>
            </a:schemeClr>
          </a:solidFill>
          <a:ln w="9525" cap="flat" cmpd="sng" algn="ctr">
            <a:solidFill>
              <a:srgbClr val="505050"/>
            </a:solidFill>
            <a:prstDash val="solid"/>
            <a:round/>
            <a:headEnd type="none" w="med" len="med"/>
            <a:tailEnd type="none" w="med" len="med"/>
          </a:ln>
          <a:effectLst>
            <a:outerShdw blurRad="50800" dist="38100" dir="2700000" algn="tl" rotWithShape="0">
              <a:prstClr val="black">
                <a:alpha val="40000"/>
              </a:prstClr>
            </a:outerShdw>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7" name="円/楕円 6"/>
          <p:cNvSpPr/>
          <p:nvPr/>
        </p:nvSpPr>
        <p:spPr bwMode="auto">
          <a:xfrm>
            <a:off x="3519228" y="3185792"/>
            <a:ext cx="1188132" cy="360040"/>
          </a:xfrm>
          <a:prstGeom prst="ellipse">
            <a:avLst/>
          </a:prstGeom>
          <a:solidFill>
            <a:schemeClr val="bg1">
              <a:lumMod val="85000"/>
              <a:alpha val="50196"/>
            </a:schemeClr>
          </a:solidFill>
          <a:ln w="9525" cap="flat" cmpd="sng" algn="ctr">
            <a:solidFill>
              <a:srgbClr val="505050"/>
            </a:solidFill>
            <a:prstDash val="solid"/>
            <a:round/>
            <a:headEnd type="none" w="med" len="med"/>
            <a:tailEnd type="none" w="med" len="med"/>
          </a:ln>
          <a:effectLst>
            <a:outerShdw blurRad="50800" dist="38100" dir="2700000" algn="tl" rotWithShape="0">
              <a:prstClr val="black">
                <a:alpha val="40000"/>
              </a:prstClr>
            </a:outerShdw>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8" name="円/楕円 7"/>
          <p:cNvSpPr/>
          <p:nvPr/>
        </p:nvSpPr>
        <p:spPr bwMode="auto">
          <a:xfrm>
            <a:off x="3555232" y="3473824"/>
            <a:ext cx="1188132" cy="360040"/>
          </a:xfrm>
          <a:prstGeom prst="ellipse">
            <a:avLst/>
          </a:prstGeom>
          <a:solidFill>
            <a:schemeClr val="bg1">
              <a:lumMod val="85000"/>
              <a:alpha val="50196"/>
            </a:schemeClr>
          </a:solidFill>
          <a:ln w="9525" cap="flat" cmpd="sng" algn="ctr">
            <a:solidFill>
              <a:srgbClr val="505050"/>
            </a:solidFill>
            <a:prstDash val="solid"/>
            <a:round/>
            <a:headEnd type="none" w="med" len="med"/>
            <a:tailEnd type="none" w="med" len="med"/>
          </a:ln>
          <a:effectLst>
            <a:outerShdw blurRad="50800" dist="38100" dir="2700000" algn="tl" rotWithShape="0">
              <a:prstClr val="black">
                <a:alpha val="40000"/>
              </a:prstClr>
            </a:outerShdw>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9" name="円/楕円 8"/>
          <p:cNvSpPr/>
          <p:nvPr/>
        </p:nvSpPr>
        <p:spPr bwMode="auto">
          <a:xfrm>
            <a:off x="1683024" y="3221796"/>
            <a:ext cx="1188132" cy="360040"/>
          </a:xfrm>
          <a:prstGeom prst="ellipse">
            <a:avLst/>
          </a:prstGeom>
          <a:solidFill>
            <a:schemeClr val="bg1">
              <a:lumMod val="85000"/>
              <a:alpha val="50196"/>
            </a:schemeClr>
          </a:solidFill>
          <a:ln w="9525" cap="flat" cmpd="sng" algn="ctr">
            <a:solidFill>
              <a:srgbClr val="505050"/>
            </a:solidFill>
            <a:prstDash val="solid"/>
            <a:round/>
            <a:headEnd type="none" w="med" len="med"/>
            <a:tailEnd type="none" w="med" len="med"/>
          </a:ln>
          <a:effectLst>
            <a:outerShdw blurRad="50800" dist="38100" dir="2700000" algn="tl" rotWithShape="0">
              <a:prstClr val="black">
                <a:alpha val="40000"/>
              </a:prstClr>
            </a:outerShdw>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10" name="円/楕円 9"/>
          <p:cNvSpPr/>
          <p:nvPr/>
        </p:nvSpPr>
        <p:spPr bwMode="auto">
          <a:xfrm>
            <a:off x="1683024" y="3545832"/>
            <a:ext cx="1188132" cy="360040"/>
          </a:xfrm>
          <a:prstGeom prst="ellipse">
            <a:avLst/>
          </a:prstGeom>
          <a:solidFill>
            <a:schemeClr val="bg1">
              <a:lumMod val="85000"/>
              <a:alpha val="50196"/>
            </a:schemeClr>
          </a:solidFill>
          <a:ln w="9525" cap="flat" cmpd="sng" algn="ctr">
            <a:solidFill>
              <a:srgbClr val="505050"/>
            </a:solidFill>
            <a:prstDash val="solid"/>
            <a:round/>
            <a:headEnd type="none" w="med" len="med"/>
            <a:tailEnd type="none" w="med" len="med"/>
          </a:ln>
          <a:effectLst>
            <a:outerShdw blurRad="50800" dist="38100" dir="2700000" algn="tl" rotWithShape="0">
              <a:prstClr val="black">
                <a:alpha val="40000"/>
              </a:prstClr>
            </a:outerShdw>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11" name="円/楕円 10"/>
          <p:cNvSpPr/>
          <p:nvPr/>
        </p:nvSpPr>
        <p:spPr bwMode="auto">
          <a:xfrm>
            <a:off x="2655132" y="3689848"/>
            <a:ext cx="1188132" cy="360040"/>
          </a:xfrm>
          <a:prstGeom prst="ellipse">
            <a:avLst/>
          </a:prstGeom>
          <a:solidFill>
            <a:schemeClr val="bg1">
              <a:lumMod val="85000"/>
              <a:alpha val="50196"/>
            </a:schemeClr>
          </a:solidFill>
          <a:ln w="9525" cap="flat" cmpd="sng" algn="ctr">
            <a:solidFill>
              <a:srgbClr val="505050"/>
            </a:solidFill>
            <a:prstDash val="solid"/>
            <a:round/>
            <a:headEnd type="none" w="med" len="med"/>
            <a:tailEnd type="none" w="med" len="med"/>
          </a:ln>
          <a:effectLst>
            <a:outerShdw blurRad="50800" dist="38100" dir="2700000" algn="tl" rotWithShape="0">
              <a:prstClr val="black">
                <a:alpha val="40000"/>
              </a:prstClr>
            </a:outerShdw>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6" name="円/楕円 5"/>
          <p:cNvSpPr/>
          <p:nvPr/>
        </p:nvSpPr>
        <p:spPr bwMode="auto">
          <a:xfrm>
            <a:off x="2583124" y="3401816"/>
            <a:ext cx="1188132" cy="360040"/>
          </a:xfrm>
          <a:prstGeom prst="ellipse">
            <a:avLst/>
          </a:prstGeom>
          <a:solidFill>
            <a:schemeClr val="bg1">
              <a:lumMod val="85000"/>
              <a:alpha val="50196"/>
            </a:schemeClr>
          </a:solidFill>
          <a:ln w="9525" cap="flat" cmpd="sng" algn="ctr">
            <a:solidFill>
              <a:srgbClr val="505050"/>
            </a:solidFill>
            <a:prstDash val="solid"/>
            <a:round/>
            <a:headEnd type="none" w="med" len="med"/>
            <a:tailEnd type="none" w="med" len="med"/>
          </a:ln>
          <a:effectLst>
            <a:outerShdw blurRad="50800" dist="38100" dir="2700000" algn="tl" rotWithShape="0">
              <a:prstClr val="black">
                <a:alpha val="40000"/>
              </a:prstClr>
            </a:outerShdw>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13" name="円/楕円 12"/>
          <p:cNvSpPr/>
          <p:nvPr/>
        </p:nvSpPr>
        <p:spPr bwMode="auto">
          <a:xfrm>
            <a:off x="3213194" y="4589948"/>
            <a:ext cx="1602178" cy="540060"/>
          </a:xfrm>
          <a:prstGeom prst="ellipse">
            <a:avLst/>
          </a:prstGeom>
          <a:solidFill>
            <a:schemeClr val="bg1">
              <a:lumMod val="85000"/>
              <a:alpha val="50196"/>
            </a:schemeClr>
          </a:solidFill>
          <a:ln w="9525" cap="flat" cmpd="sng" algn="ctr">
            <a:solidFill>
              <a:srgbClr val="505050"/>
            </a:solidFill>
            <a:prstDash val="solid"/>
            <a:round/>
            <a:headEnd type="none" w="med" len="med"/>
            <a:tailEnd type="none" w="med" len="med"/>
          </a:ln>
          <a:effectLst>
            <a:outerShdw blurRad="50800" dist="38100" dir="2700000" algn="tl" rotWithShape="0">
              <a:prstClr val="black">
                <a:alpha val="40000"/>
              </a:prstClr>
            </a:outerShdw>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14" name="円/楕円 13"/>
          <p:cNvSpPr/>
          <p:nvPr/>
        </p:nvSpPr>
        <p:spPr bwMode="auto">
          <a:xfrm>
            <a:off x="1809038" y="4733964"/>
            <a:ext cx="1602178" cy="540060"/>
          </a:xfrm>
          <a:prstGeom prst="ellipse">
            <a:avLst/>
          </a:prstGeom>
          <a:solidFill>
            <a:schemeClr val="bg1">
              <a:lumMod val="85000"/>
              <a:alpha val="50196"/>
            </a:schemeClr>
          </a:solidFill>
          <a:ln w="9525" cap="flat" cmpd="sng" algn="ctr">
            <a:solidFill>
              <a:srgbClr val="505050"/>
            </a:solidFill>
            <a:prstDash val="solid"/>
            <a:round/>
            <a:headEnd type="none" w="med" len="med"/>
            <a:tailEnd type="none" w="med" len="med"/>
          </a:ln>
          <a:effectLst>
            <a:outerShdw blurRad="50800" dist="38100" dir="2700000" algn="tl" rotWithShape="0">
              <a:prstClr val="black">
                <a:alpha val="40000"/>
              </a:prstClr>
            </a:outerShdw>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15" name="円/楕円 14"/>
          <p:cNvSpPr/>
          <p:nvPr/>
        </p:nvSpPr>
        <p:spPr bwMode="auto">
          <a:xfrm>
            <a:off x="2079068" y="4373924"/>
            <a:ext cx="1602178" cy="540060"/>
          </a:xfrm>
          <a:prstGeom prst="ellipse">
            <a:avLst/>
          </a:prstGeom>
          <a:solidFill>
            <a:schemeClr val="bg1">
              <a:lumMod val="85000"/>
              <a:alpha val="50196"/>
            </a:schemeClr>
          </a:solidFill>
          <a:ln w="9525" cap="flat" cmpd="sng" algn="ctr">
            <a:solidFill>
              <a:srgbClr val="505050"/>
            </a:solidFill>
            <a:prstDash val="solid"/>
            <a:round/>
            <a:headEnd type="none" w="med" len="med"/>
            <a:tailEnd type="none" w="med" len="med"/>
          </a:ln>
          <a:effectLst>
            <a:outerShdw blurRad="50800" dist="38100" dir="2700000" algn="tl" rotWithShape="0">
              <a:prstClr val="black">
                <a:alpha val="40000"/>
              </a:prstClr>
            </a:outerShdw>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pic>
        <p:nvPicPr>
          <p:cNvPr id="17" name="图片 19"/>
          <p:cNvPicPr>
            <a:picLocks noChangeAspect="1"/>
          </p:cNvPicPr>
          <p:nvPr/>
        </p:nvPicPr>
        <p:blipFill>
          <a:blip r:embed="rId3"/>
          <a:stretch>
            <a:fillRect/>
          </a:stretch>
        </p:blipFill>
        <p:spPr>
          <a:xfrm>
            <a:off x="4057042" y="3023962"/>
            <a:ext cx="146262" cy="377854"/>
          </a:xfrm>
          <a:prstGeom prst="rect">
            <a:avLst/>
          </a:prstGeom>
        </p:spPr>
      </p:pic>
      <p:pic>
        <p:nvPicPr>
          <p:cNvPr id="18" name="图片 19"/>
          <p:cNvPicPr>
            <a:picLocks noChangeAspect="1"/>
          </p:cNvPicPr>
          <p:nvPr/>
        </p:nvPicPr>
        <p:blipFill>
          <a:blip r:embed="rId3"/>
          <a:stretch>
            <a:fillRect/>
          </a:stretch>
        </p:blipFill>
        <p:spPr>
          <a:xfrm>
            <a:off x="3156942" y="2933764"/>
            <a:ext cx="146262" cy="377854"/>
          </a:xfrm>
          <a:prstGeom prst="rect">
            <a:avLst/>
          </a:prstGeom>
        </p:spPr>
      </p:pic>
      <p:pic>
        <p:nvPicPr>
          <p:cNvPr id="19" name="图片 19"/>
          <p:cNvPicPr>
            <a:picLocks noChangeAspect="1"/>
          </p:cNvPicPr>
          <p:nvPr/>
        </p:nvPicPr>
        <p:blipFill>
          <a:blip r:embed="rId3"/>
          <a:stretch>
            <a:fillRect/>
          </a:stretch>
        </p:blipFill>
        <p:spPr>
          <a:xfrm>
            <a:off x="2220838" y="3041776"/>
            <a:ext cx="146262" cy="377854"/>
          </a:xfrm>
          <a:prstGeom prst="rect">
            <a:avLst/>
          </a:prstGeom>
        </p:spPr>
      </p:pic>
      <p:pic>
        <p:nvPicPr>
          <p:cNvPr id="20" name="图片 19"/>
          <p:cNvPicPr>
            <a:picLocks noChangeAspect="1"/>
          </p:cNvPicPr>
          <p:nvPr/>
        </p:nvPicPr>
        <p:blipFill>
          <a:blip r:embed="rId3"/>
          <a:stretch>
            <a:fillRect/>
          </a:stretch>
        </p:blipFill>
        <p:spPr>
          <a:xfrm>
            <a:off x="2187080" y="3365812"/>
            <a:ext cx="146262" cy="377854"/>
          </a:xfrm>
          <a:prstGeom prst="rect">
            <a:avLst/>
          </a:prstGeom>
        </p:spPr>
      </p:pic>
      <p:pic>
        <p:nvPicPr>
          <p:cNvPr id="21" name="图片 19"/>
          <p:cNvPicPr>
            <a:picLocks noChangeAspect="1"/>
          </p:cNvPicPr>
          <p:nvPr/>
        </p:nvPicPr>
        <p:blipFill>
          <a:blip r:embed="rId3"/>
          <a:stretch>
            <a:fillRect/>
          </a:stretch>
        </p:blipFill>
        <p:spPr>
          <a:xfrm>
            <a:off x="3120938" y="3221796"/>
            <a:ext cx="146262" cy="377854"/>
          </a:xfrm>
          <a:prstGeom prst="rect">
            <a:avLst/>
          </a:prstGeom>
        </p:spPr>
      </p:pic>
      <p:pic>
        <p:nvPicPr>
          <p:cNvPr id="22" name="图片 19"/>
          <p:cNvPicPr>
            <a:picLocks noChangeAspect="1"/>
          </p:cNvPicPr>
          <p:nvPr/>
        </p:nvPicPr>
        <p:blipFill>
          <a:blip r:embed="rId3"/>
          <a:stretch>
            <a:fillRect/>
          </a:stretch>
        </p:blipFill>
        <p:spPr>
          <a:xfrm>
            <a:off x="4095292" y="3293804"/>
            <a:ext cx="146262" cy="377854"/>
          </a:xfrm>
          <a:prstGeom prst="rect">
            <a:avLst/>
          </a:prstGeom>
        </p:spPr>
      </p:pic>
      <p:pic>
        <p:nvPicPr>
          <p:cNvPr id="23" name="图片 19"/>
          <p:cNvPicPr>
            <a:picLocks noChangeAspect="1"/>
          </p:cNvPicPr>
          <p:nvPr/>
        </p:nvPicPr>
        <p:blipFill>
          <a:blip r:embed="rId3"/>
          <a:stretch>
            <a:fillRect/>
          </a:stretch>
        </p:blipFill>
        <p:spPr>
          <a:xfrm>
            <a:off x="3195192" y="3509828"/>
            <a:ext cx="146262" cy="377854"/>
          </a:xfrm>
          <a:prstGeom prst="rect">
            <a:avLst/>
          </a:prstGeom>
        </p:spPr>
      </p:pic>
      <p:pic>
        <p:nvPicPr>
          <p:cNvPr id="24" name="图片 19"/>
          <p:cNvPicPr>
            <a:picLocks noChangeAspect="1"/>
          </p:cNvPicPr>
          <p:nvPr/>
        </p:nvPicPr>
        <p:blipFill>
          <a:blip r:embed="rId3"/>
          <a:stretch>
            <a:fillRect/>
          </a:stretch>
        </p:blipFill>
        <p:spPr>
          <a:xfrm>
            <a:off x="2832906" y="4284102"/>
            <a:ext cx="146262" cy="377854"/>
          </a:xfrm>
          <a:prstGeom prst="rect">
            <a:avLst/>
          </a:prstGeom>
        </p:spPr>
      </p:pic>
      <p:pic>
        <p:nvPicPr>
          <p:cNvPr id="25" name="图片 19"/>
          <p:cNvPicPr>
            <a:picLocks noChangeAspect="1"/>
          </p:cNvPicPr>
          <p:nvPr/>
        </p:nvPicPr>
        <p:blipFill>
          <a:blip r:embed="rId3"/>
          <a:stretch>
            <a:fillRect/>
          </a:stretch>
        </p:blipFill>
        <p:spPr>
          <a:xfrm>
            <a:off x="2562876" y="4644142"/>
            <a:ext cx="146262" cy="377854"/>
          </a:xfrm>
          <a:prstGeom prst="rect">
            <a:avLst/>
          </a:prstGeom>
        </p:spPr>
      </p:pic>
      <p:pic>
        <p:nvPicPr>
          <p:cNvPr id="26" name="图片 19"/>
          <p:cNvPicPr>
            <a:picLocks noChangeAspect="1"/>
          </p:cNvPicPr>
          <p:nvPr/>
        </p:nvPicPr>
        <p:blipFill>
          <a:blip r:embed="rId3"/>
          <a:stretch>
            <a:fillRect/>
          </a:stretch>
        </p:blipFill>
        <p:spPr>
          <a:xfrm>
            <a:off x="3959932" y="4500126"/>
            <a:ext cx="146262" cy="377854"/>
          </a:xfrm>
          <a:prstGeom prst="rect">
            <a:avLst/>
          </a:prstGeom>
        </p:spPr>
      </p:pic>
      <p:sp>
        <p:nvSpPr>
          <p:cNvPr id="27" name="円/楕円 26"/>
          <p:cNvSpPr/>
          <p:nvPr/>
        </p:nvSpPr>
        <p:spPr bwMode="auto">
          <a:xfrm>
            <a:off x="1575012" y="3041776"/>
            <a:ext cx="3276364" cy="1008112"/>
          </a:xfrm>
          <a:prstGeom prst="ellipse">
            <a:avLst/>
          </a:prstGeom>
          <a:noFill/>
          <a:ln w="9525" cap="flat" cmpd="sng" algn="ctr">
            <a:solidFill>
              <a:srgbClr val="505050"/>
            </a:solidFill>
            <a:prstDash val="dash"/>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28" name="円/楕円 27"/>
          <p:cNvSpPr/>
          <p:nvPr/>
        </p:nvSpPr>
        <p:spPr bwMode="auto">
          <a:xfrm>
            <a:off x="1575012" y="4320106"/>
            <a:ext cx="3276364" cy="1025926"/>
          </a:xfrm>
          <a:prstGeom prst="ellipse">
            <a:avLst/>
          </a:prstGeom>
          <a:noFill/>
          <a:ln w="9525" cap="flat" cmpd="sng" algn="ctr">
            <a:solidFill>
              <a:srgbClr val="505050"/>
            </a:solidFill>
            <a:prstDash val="dash"/>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pic>
        <p:nvPicPr>
          <p:cNvPr id="29" name="Picture 27" descr="8893_002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905047" y="3509828"/>
            <a:ext cx="82777" cy="1318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1" name="直線矢印コネクタ 30"/>
          <p:cNvCxnSpPr/>
          <p:nvPr/>
        </p:nvCxnSpPr>
        <p:spPr bwMode="auto">
          <a:xfrm>
            <a:off x="3236784" y="3329808"/>
            <a:ext cx="162018" cy="197834"/>
          </a:xfrm>
          <a:prstGeom prst="straightConnector1">
            <a:avLst/>
          </a:prstGeom>
          <a:gradFill rotWithShape="0">
            <a:gsLst>
              <a:gs pos="0">
                <a:srgbClr val="FFFFFF"/>
              </a:gs>
              <a:gs pos="100000">
                <a:srgbClr val="C8C8C8"/>
              </a:gs>
            </a:gsLst>
            <a:lin ang="5400000" scaled="1"/>
          </a:gradFill>
          <a:ln w="28575" cap="flat" cmpd="sng" algn="ctr">
            <a:solidFill>
              <a:srgbClr val="0066FF"/>
            </a:solidFill>
            <a:prstDash val="solid"/>
            <a:round/>
            <a:headEnd type="none" w="med" len="med"/>
            <a:tailEnd type="triangle" w="med" len="med"/>
          </a:ln>
          <a:effectLst/>
        </p:spPr>
      </p:cxnSp>
      <p:cxnSp>
        <p:nvCxnSpPr>
          <p:cNvPr id="33" name="直線矢印コネクタ 32"/>
          <p:cNvCxnSpPr>
            <a:endCxn id="24" idx="0"/>
          </p:cNvCxnSpPr>
          <p:nvPr/>
        </p:nvCxnSpPr>
        <p:spPr bwMode="auto">
          <a:xfrm flipH="1">
            <a:off x="2906037" y="3642978"/>
            <a:ext cx="32742" cy="641124"/>
          </a:xfrm>
          <a:prstGeom prst="straightConnector1">
            <a:avLst/>
          </a:prstGeom>
          <a:gradFill rotWithShape="0">
            <a:gsLst>
              <a:gs pos="0">
                <a:srgbClr val="FFFFFF"/>
              </a:gs>
              <a:gs pos="100000">
                <a:srgbClr val="C8C8C8"/>
              </a:gs>
            </a:gsLst>
            <a:lin ang="5400000" scaled="1"/>
          </a:gradFill>
          <a:ln w="28575" cap="flat" cmpd="sng" algn="ctr">
            <a:solidFill>
              <a:srgbClr val="FF0000"/>
            </a:solidFill>
            <a:prstDash val="solid"/>
            <a:round/>
            <a:headEnd type="none" w="med" len="med"/>
            <a:tailEnd type="triangle" w="med" len="med"/>
          </a:ln>
          <a:effectLst/>
        </p:spPr>
      </p:cxnSp>
      <p:sp>
        <p:nvSpPr>
          <p:cNvPr id="37" name="テキスト ボックス 36"/>
          <p:cNvSpPr txBox="1"/>
          <p:nvPr/>
        </p:nvSpPr>
        <p:spPr>
          <a:xfrm>
            <a:off x="627380" y="3396816"/>
            <a:ext cx="947632" cy="307777"/>
          </a:xfrm>
          <a:prstGeom prst="rect">
            <a:avLst/>
          </a:prstGeom>
          <a:noFill/>
        </p:spPr>
        <p:txBody>
          <a:bodyPr wrap="none" rtlCol="0">
            <a:spAutoFit/>
          </a:bodyPr>
          <a:lstStyle/>
          <a:p>
            <a:pPr algn="l"/>
            <a:r>
              <a:rPr kumimoji="1" lang="en-US" altLang="ja-JP" sz="1400" b="1" dirty="0" smtClean="0">
                <a:latin typeface="+mn-lt"/>
              </a:rPr>
              <a:t>DL Layer</a:t>
            </a:r>
            <a:endParaRPr kumimoji="1" lang="ja-JP" altLang="en-US" sz="1400" b="1" dirty="0">
              <a:latin typeface="+mn-lt"/>
            </a:endParaRPr>
          </a:p>
        </p:txBody>
      </p:sp>
      <p:sp>
        <p:nvSpPr>
          <p:cNvPr id="38" name="テキスト ボックス 37"/>
          <p:cNvSpPr txBox="1"/>
          <p:nvPr/>
        </p:nvSpPr>
        <p:spPr>
          <a:xfrm>
            <a:off x="627380" y="4678215"/>
            <a:ext cx="947632" cy="307777"/>
          </a:xfrm>
          <a:prstGeom prst="rect">
            <a:avLst/>
          </a:prstGeom>
          <a:noFill/>
        </p:spPr>
        <p:txBody>
          <a:bodyPr wrap="none" rtlCol="0">
            <a:spAutoFit/>
          </a:bodyPr>
          <a:lstStyle/>
          <a:p>
            <a:pPr algn="l"/>
            <a:r>
              <a:rPr kumimoji="1" lang="en-US" altLang="ja-JP" sz="1400" b="1" dirty="0" smtClean="0">
                <a:latin typeface="+mn-lt"/>
              </a:rPr>
              <a:t>UL Layer</a:t>
            </a:r>
            <a:endParaRPr kumimoji="1" lang="ja-JP" altLang="en-US" sz="1400" b="1" dirty="0">
              <a:latin typeface="+mn-lt"/>
            </a:endParaRPr>
          </a:p>
        </p:txBody>
      </p:sp>
      <p:sp>
        <p:nvSpPr>
          <p:cNvPr id="40" name="テキスト ボックス 39"/>
          <p:cNvSpPr txBox="1"/>
          <p:nvPr/>
        </p:nvSpPr>
        <p:spPr>
          <a:xfrm>
            <a:off x="1367644" y="5439526"/>
            <a:ext cx="2945037" cy="338554"/>
          </a:xfrm>
          <a:prstGeom prst="rect">
            <a:avLst/>
          </a:prstGeom>
          <a:noFill/>
        </p:spPr>
        <p:txBody>
          <a:bodyPr wrap="none" rtlCol="0">
            <a:spAutoFit/>
          </a:bodyPr>
          <a:lstStyle/>
          <a:p>
            <a:pPr algn="l"/>
            <a:r>
              <a:rPr kumimoji="1" lang="en-US" altLang="ja-JP" sz="1600" b="1" dirty="0" smtClean="0">
                <a:solidFill>
                  <a:schemeClr val="accent6"/>
                </a:solidFill>
                <a:latin typeface="+mn-lt"/>
              </a:rPr>
              <a:t>Space Division (</a:t>
            </a:r>
            <a:r>
              <a:rPr lang="en-US" altLang="ja-JP" sz="1600" b="1" dirty="0" smtClean="0">
                <a:solidFill>
                  <a:schemeClr val="accent6"/>
                </a:solidFill>
                <a:latin typeface="+mn-lt"/>
              </a:rPr>
              <a:t>F</a:t>
            </a:r>
            <a:r>
              <a:rPr kumimoji="1" lang="en-US" altLang="ja-JP" sz="1600" b="1" dirty="0" smtClean="0">
                <a:solidFill>
                  <a:schemeClr val="accent6"/>
                </a:solidFill>
                <a:latin typeface="+mn-lt"/>
              </a:rPr>
              <a:t>ull) Duplex</a:t>
            </a:r>
            <a:endParaRPr kumimoji="1" lang="ja-JP" altLang="en-US" sz="1600" b="1" dirty="0">
              <a:solidFill>
                <a:schemeClr val="accent6"/>
              </a:solidFill>
              <a:latin typeface="+mn-lt"/>
            </a:endParaRPr>
          </a:p>
        </p:txBody>
      </p:sp>
      <p:sp>
        <p:nvSpPr>
          <p:cNvPr id="41" name="円/楕円 40"/>
          <p:cNvSpPr/>
          <p:nvPr/>
        </p:nvSpPr>
        <p:spPr bwMode="auto">
          <a:xfrm>
            <a:off x="6370018" y="4348578"/>
            <a:ext cx="1602178" cy="540060"/>
          </a:xfrm>
          <a:prstGeom prst="ellipse">
            <a:avLst/>
          </a:prstGeom>
          <a:solidFill>
            <a:schemeClr val="bg1">
              <a:lumMod val="85000"/>
              <a:alpha val="50196"/>
            </a:schemeClr>
          </a:solidFill>
          <a:ln w="9525" cap="flat" cmpd="sng" algn="ctr">
            <a:solidFill>
              <a:srgbClr val="505050"/>
            </a:solidFill>
            <a:prstDash val="solid"/>
            <a:round/>
            <a:headEnd type="none" w="med" len="med"/>
            <a:tailEnd type="none" w="med" len="med"/>
          </a:ln>
          <a:effectLst>
            <a:outerShdw blurRad="50800" dist="38100" dir="2700000" algn="tl" rotWithShape="0">
              <a:prstClr val="black">
                <a:alpha val="40000"/>
              </a:prstClr>
            </a:outerShdw>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pic>
        <p:nvPicPr>
          <p:cNvPr id="42" name="图片 19"/>
          <p:cNvPicPr>
            <a:picLocks noChangeAspect="1"/>
          </p:cNvPicPr>
          <p:nvPr/>
        </p:nvPicPr>
        <p:blipFill>
          <a:blip r:embed="rId3"/>
          <a:stretch>
            <a:fillRect/>
          </a:stretch>
        </p:blipFill>
        <p:spPr>
          <a:xfrm>
            <a:off x="7128284" y="4258756"/>
            <a:ext cx="146262" cy="377854"/>
          </a:xfrm>
          <a:prstGeom prst="rect">
            <a:avLst/>
          </a:prstGeom>
        </p:spPr>
      </p:pic>
      <p:pic>
        <p:nvPicPr>
          <p:cNvPr id="43" name="Picture 27" descr="8893_002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657632" y="4519576"/>
            <a:ext cx="82777" cy="1318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4" name="直線矢印コネクタ 43"/>
          <p:cNvCxnSpPr/>
          <p:nvPr/>
        </p:nvCxnSpPr>
        <p:spPr bwMode="auto">
          <a:xfrm flipH="1">
            <a:off x="6712056" y="4312950"/>
            <a:ext cx="357794" cy="197834"/>
          </a:xfrm>
          <a:prstGeom prst="straightConnector1">
            <a:avLst/>
          </a:prstGeom>
          <a:gradFill rotWithShape="0">
            <a:gsLst>
              <a:gs pos="0">
                <a:srgbClr val="FFFFFF"/>
              </a:gs>
              <a:gs pos="100000">
                <a:srgbClr val="C8C8C8"/>
              </a:gs>
            </a:gsLst>
            <a:lin ang="5400000" scaled="1"/>
          </a:gradFill>
          <a:ln w="28575" cap="flat" cmpd="sng" algn="ctr">
            <a:solidFill>
              <a:srgbClr val="0066FF"/>
            </a:solidFill>
            <a:prstDash val="solid"/>
            <a:round/>
            <a:headEnd type="none" w="med" len="med"/>
            <a:tailEnd type="triangle" w="med" len="med"/>
          </a:ln>
          <a:effectLst/>
        </p:spPr>
      </p:cxnSp>
      <p:cxnSp>
        <p:nvCxnSpPr>
          <p:cNvPr id="48" name="直線矢印コネクタ 47"/>
          <p:cNvCxnSpPr/>
          <p:nvPr/>
        </p:nvCxnSpPr>
        <p:spPr bwMode="auto">
          <a:xfrm>
            <a:off x="7272300" y="4337920"/>
            <a:ext cx="111151" cy="233650"/>
          </a:xfrm>
          <a:prstGeom prst="straightConnector1">
            <a:avLst/>
          </a:prstGeom>
          <a:gradFill rotWithShape="0">
            <a:gsLst>
              <a:gs pos="0">
                <a:srgbClr val="FFFFFF"/>
              </a:gs>
              <a:gs pos="100000">
                <a:srgbClr val="C8C8C8"/>
              </a:gs>
            </a:gsLst>
            <a:lin ang="5400000" scaled="1"/>
          </a:gradFill>
          <a:ln w="28575" cap="flat" cmpd="sng" algn="ctr">
            <a:solidFill>
              <a:srgbClr val="FF0000"/>
            </a:solidFill>
            <a:prstDash val="solid"/>
            <a:round/>
            <a:headEnd type="triangle" w="med" len="med"/>
            <a:tailEnd type="none" w="med" len="med"/>
          </a:ln>
          <a:effectLst/>
        </p:spPr>
      </p:cxnSp>
      <p:sp>
        <p:nvSpPr>
          <p:cNvPr id="50" name="テキスト ボックス 49"/>
          <p:cNvSpPr txBox="1"/>
          <p:nvPr/>
        </p:nvSpPr>
        <p:spPr>
          <a:xfrm>
            <a:off x="6171996" y="5014840"/>
            <a:ext cx="2089033" cy="338554"/>
          </a:xfrm>
          <a:prstGeom prst="rect">
            <a:avLst/>
          </a:prstGeom>
          <a:noFill/>
        </p:spPr>
        <p:txBody>
          <a:bodyPr wrap="none" rtlCol="0">
            <a:spAutoFit/>
          </a:bodyPr>
          <a:lstStyle/>
          <a:p>
            <a:pPr algn="l"/>
            <a:r>
              <a:rPr kumimoji="1" lang="en-US" altLang="ja-JP" sz="1600" b="1" dirty="0" smtClean="0">
                <a:solidFill>
                  <a:schemeClr val="accent6"/>
                </a:solidFill>
                <a:latin typeface="+mn-lt"/>
              </a:rPr>
              <a:t>In-band Full Duplex</a:t>
            </a:r>
            <a:endParaRPr kumimoji="1" lang="ja-JP" altLang="en-US" sz="1600" b="1" dirty="0">
              <a:solidFill>
                <a:schemeClr val="accent6"/>
              </a:solidFill>
              <a:latin typeface="+mn-lt"/>
            </a:endParaRPr>
          </a:p>
        </p:txBody>
      </p:sp>
      <p:sp>
        <p:nvSpPr>
          <p:cNvPr id="51" name="角丸四角形 50"/>
          <p:cNvSpPr/>
          <p:nvPr/>
        </p:nvSpPr>
        <p:spPr bwMode="auto">
          <a:xfrm>
            <a:off x="519367" y="1484784"/>
            <a:ext cx="3035865" cy="645167"/>
          </a:xfrm>
          <a:prstGeom prst="roundRect">
            <a:avLst>
              <a:gd name="adj" fmla="val 3172"/>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52" name="テキスト ボックス 51"/>
          <p:cNvSpPr txBox="1"/>
          <p:nvPr/>
        </p:nvSpPr>
        <p:spPr>
          <a:xfrm>
            <a:off x="566336" y="1556792"/>
            <a:ext cx="3204920" cy="584775"/>
          </a:xfrm>
          <a:prstGeom prst="rect">
            <a:avLst/>
          </a:prstGeom>
          <a:noFill/>
        </p:spPr>
        <p:txBody>
          <a:bodyPr wrap="square" rtlCol="0">
            <a:spAutoFit/>
          </a:bodyPr>
          <a:lstStyle/>
          <a:p>
            <a:pPr marL="273050" indent="-273050" algn="l">
              <a:buFont typeface="Wingdings" panose="05000000000000000000" pitchFamily="2" charset="2"/>
              <a:buChar char="n"/>
            </a:pPr>
            <a:r>
              <a:rPr kumimoji="1" lang="en-US" altLang="ja-JP" sz="1600" b="1" dirty="0" smtClean="0">
                <a:solidFill>
                  <a:schemeClr val="accent6"/>
                </a:solidFill>
                <a:latin typeface="+mn-lt"/>
              </a:rPr>
              <a:t>5G Phase 1:</a:t>
            </a:r>
          </a:p>
          <a:p>
            <a:pPr marL="730250" lvl="1" indent="-273050" algn="l">
              <a:buFont typeface="Wingdings" panose="05000000000000000000" pitchFamily="2" charset="2"/>
              <a:buChar char="n"/>
            </a:pPr>
            <a:r>
              <a:rPr lang="en-US" altLang="ja-JP" sz="1600" b="1" dirty="0" smtClean="0">
                <a:solidFill>
                  <a:schemeClr val="accent6"/>
                </a:solidFill>
                <a:latin typeface="+mn-lt"/>
              </a:rPr>
              <a:t>Flexible TDD</a:t>
            </a:r>
            <a:endParaRPr kumimoji="1" lang="ja-JP" altLang="en-US" sz="1600" b="1" dirty="0">
              <a:solidFill>
                <a:schemeClr val="accent6"/>
              </a:solidFill>
              <a:latin typeface="+mn-lt"/>
            </a:endParaRPr>
          </a:p>
        </p:txBody>
      </p:sp>
      <p:sp>
        <p:nvSpPr>
          <p:cNvPr id="45" name="テキスト ボックス 44"/>
          <p:cNvSpPr txBox="1"/>
          <p:nvPr/>
        </p:nvSpPr>
        <p:spPr>
          <a:xfrm>
            <a:off x="591376" y="4049888"/>
            <a:ext cx="1568058" cy="307777"/>
          </a:xfrm>
          <a:prstGeom prst="rect">
            <a:avLst/>
          </a:prstGeom>
          <a:noFill/>
        </p:spPr>
        <p:txBody>
          <a:bodyPr wrap="none" rtlCol="0">
            <a:spAutoFit/>
          </a:bodyPr>
          <a:lstStyle/>
          <a:p>
            <a:pPr algn="l"/>
            <a:r>
              <a:rPr kumimoji="1" lang="en-US" altLang="ja-JP" sz="1400" b="1" i="1" dirty="0" smtClean="0">
                <a:solidFill>
                  <a:srgbClr val="0066FF"/>
                </a:solidFill>
                <a:latin typeface="+mn-lt"/>
              </a:rPr>
              <a:t>Same frequency</a:t>
            </a:r>
            <a:endParaRPr kumimoji="1" lang="ja-JP" altLang="en-US" sz="1400" b="1" i="1" dirty="0">
              <a:solidFill>
                <a:srgbClr val="0066FF"/>
              </a:solidFill>
              <a:latin typeface="+mn-lt"/>
            </a:endParaRPr>
          </a:p>
        </p:txBody>
      </p:sp>
      <p:cxnSp>
        <p:nvCxnSpPr>
          <p:cNvPr id="16" name="直線矢印コネクタ 15"/>
          <p:cNvCxnSpPr/>
          <p:nvPr/>
        </p:nvCxnSpPr>
        <p:spPr bwMode="auto">
          <a:xfrm flipV="1">
            <a:off x="1815512" y="3977880"/>
            <a:ext cx="180020" cy="108012"/>
          </a:xfrm>
          <a:prstGeom prst="straightConnector1">
            <a:avLst/>
          </a:prstGeom>
          <a:gradFill rotWithShape="0">
            <a:gsLst>
              <a:gs pos="0">
                <a:srgbClr val="FFFFFF"/>
              </a:gs>
              <a:gs pos="100000">
                <a:srgbClr val="C8C8C8"/>
              </a:gs>
            </a:gsLst>
            <a:lin ang="5400000" scaled="1"/>
          </a:gradFill>
          <a:ln w="9525" cap="flat" cmpd="sng" algn="ctr">
            <a:solidFill>
              <a:srgbClr val="0066FF"/>
            </a:solidFill>
            <a:prstDash val="solid"/>
            <a:round/>
            <a:headEnd type="none" w="med" len="med"/>
            <a:tailEnd type="triangle" w="med" len="med"/>
          </a:ln>
          <a:effectLst/>
        </p:spPr>
      </p:cxnSp>
      <p:cxnSp>
        <p:nvCxnSpPr>
          <p:cNvPr id="53" name="直線矢印コネクタ 52"/>
          <p:cNvCxnSpPr/>
          <p:nvPr/>
        </p:nvCxnSpPr>
        <p:spPr bwMode="auto">
          <a:xfrm>
            <a:off x="1815512" y="4301916"/>
            <a:ext cx="180020" cy="108012"/>
          </a:xfrm>
          <a:prstGeom prst="straightConnector1">
            <a:avLst/>
          </a:prstGeom>
          <a:gradFill rotWithShape="0">
            <a:gsLst>
              <a:gs pos="0">
                <a:srgbClr val="FFFFFF"/>
              </a:gs>
              <a:gs pos="100000">
                <a:srgbClr val="C8C8C8"/>
              </a:gs>
            </a:gsLst>
            <a:lin ang="5400000" scaled="1"/>
          </a:gradFill>
          <a:ln w="9525" cap="flat" cmpd="sng" algn="ctr">
            <a:solidFill>
              <a:srgbClr val="0066FF"/>
            </a:solidFill>
            <a:prstDash val="solid"/>
            <a:round/>
            <a:headEnd type="none" w="med" len="med"/>
            <a:tailEnd type="triangle" w="med" len="med"/>
          </a:ln>
          <a:effectLst/>
        </p:spPr>
      </p:cxnSp>
      <p:sp>
        <p:nvSpPr>
          <p:cNvPr id="32" name="テキスト ボックス 31"/>
          <p:cNvSpPr txBox="1"/>
          <p:nvPr/>
        </p:nvSpPr>
        <p:spPr>
          <a:xfrm>
            <a:off x="5542703" y="5471464"/>
            <a:ext cx="3473102" cy="738664"/>
          </a:xfrm>
          <a:prstGeom prst="rect">
            <a:avLst/>
          </a:prstGeom>
          <a:noFill/>
        </p:spPr>
        <p:txBody>
          <a:bodyPr wrap="square" rtlCol="0">
            <a:spAutoFit/>
          </a:bodyPr>
          <a:lstStyle/>
          <a:p>
            <a:pPr marL="176213" indent="-176213" algn="l">
              <a:buFont typeface="Arial" panose="020B0604020202020204" pitchFamily="34" charset="0"/>
              <a:buChar char="•"/>
            </a:pPr>
            <a:r>
              <a:rPr lang="en-US" altLang="ja-JP" sz="1400" dirty="0" smtClean="0">
                <a:latin typeface="Arial"/>
                <a:cs typeface="Arial"/>
              </a:rPr>
              <a:t>≈</a:t>
            </a:r>
            <a:r>
              <a:rPr kumimoji="1" lang="en-US" altLang="ja-JP" sz="1400" dirty="0" smtClean="0">
                <a:latin typeface="+mn-lt"/>
              </a:rPr>
              <a:t>2x duplexing gain</a:t>
            </a:r>
          </a:p>
          <a:p>
            <a:pPr marL="176213" indent="-176213" algn="l">
              <a:buFont typeface="Arial" panose="020B0604020202020204" pitchFamily="34" charset="0"/>
              <a:buChar char="•"/>
            </a:pPr>
            <a:r>
              <a:rPr kumimoji="1" lang="en-US" altLang="ja-JP" sz="1400" dirty="0" smtClean="0">
                <a:latin typeface="+mn-lt"/>
              </a:rPr>
              <a:t>Multi-level self-interference cancellation (Antenna, RF, Digital) required</a:t>
            </a:r>
            <a:endParaRPr kumimoji="1" lang="ja-JP" altLang="en-US" sz="1400" dirty="0">
              <a:latin typeface="+mn-lt"/>
            </a:endParaRPr>
          </a:p>
        </p:txBody>
      </p:sp>
      <p:sp>
        <p:nvSpPr>
          <p:cNvPr id="55" name="テキスト ボックス 54"/>
          <p:cNvSpPr txBox="1"/>
          <p:nvPr/>
        </p:nvSpPr>
        <p:spPr>
          <a:xfrm>
            <a:off x="519367" y="5866928"/>
            <a:ext cx="5023335" cy="738664"/>
          </a:xfrm>
          <a:prstGeom prst="rect">
            <a:avLst/>
          </a:prstGeom>
          <a:noFill/>
        </p:spPr>
        <p:txBody>
          <a:bodyPr wrap="square" rtlCol="0">
            <a:spAutoFit/>
          </a:bodyPr>
          <a:lstStyle/>
          <a:p>
            <a:pPr marL="176213" indent="-176213" algn="l">
              <a:buFont typeface="Arial" panose="020B0604020202020204" pitchFamily="34" charset="0"/>
              <a:buChar char="•"/>
            </a:pPr>
            <a:r>
              <a:rPr lang="en-US" altLang="ja-JP" sz="1400" dirty="0" smtClean="0">
                <a:solidFill>
                  <a:schemeClr val="tx1"/>
                </a:solidFill>
                <a:latin typeface="Arial"/>
                <a:cs typeface="Arial"/>
              </a:rPr>
              <a:t>≤</a:t>
            </a:r>
            <a:r>
              <a:rPr lang="en-US" altLang="ja-JP" sz="1400" dirty="0" smtClean="0">
                <a:solidFill>
                  <a:schemeClr val="tx1"/>
                </a:solidFill>
                <a:latin typeface="+mn-lt"/>
              </a:rPr>
              <a:t>2x duplexing gain</a:t>
            </a:r>
            <a:endParaRPr kumimoji="1" lang="en-US" altLang="ja-JP" sz="1400" dirty="0" smtClean="0">
              <a:solidFill>
                <a:schemeClr val="tx1"/>
              </a:solidFill>
              <a:latin typeface="+mn-lt"/>
            </a:endParaRPr>
          </a:p>
          <a:p>
            <a:pPr marL="176213" indent="-176213" algn="l">
              <a:buFont typeface="Arial" panose="020B0604020202020204" pitchFamily="34" charset="0"/>
              <a:buChar char="•"/>
            </a:pPr>
            <a:r>
              <a:rPr kumimoji="1" lang="en-US" altLang="ja-JP" sz="1400" dirty="0" smtClean="0">
                <a:solidFill>
                  <a:schemeClr val="tx1"/>
                </a:solidFill>
                <a:latin typeface="+mn-lt"/>
              </a:rPr>
              <a:t>Relaxed TP to RP interference suppression requirement due to the larger </a:t>
            </a:r>
            <a:r>
              <a:rPr lang="en-US" altLang="ja-JP" sz="1400" dirty="0">
                <a:solidFill>
                  <a:schemeClr val="tx1"/>
                </a:solidFill>
                <a:latin typeface="+mn-lt"/>
              </a:rPr>
              <a:t>coupling</a:t>
            </a:r>
            <a:r>
              <a:rPr kumimoji="1" lang="en-US" altLang="ja-JP" sz="1400" dirty="0" smtClean="0">
                <a:solidFill>
                  <a:schemeClr val="tx1"/>
                </a:solidFill>
                <a:latin typeface="+mn-lt"/>
              </a:rPr>
              <a:t> loss b/w TP and RP</a:t>
            </a:r>
            <a:endParaRPr kumimoji="1" lang="ja-JP" altLang="en-US" sz="1400" dirty="0">
              <a:solidFill>
                <a:schemeClr val="tx1"/>
              </a:solidFill>
              <a:latin typeface="+mn-lt"/>
            </a:endParaRPr>
          </a:p>
        </p:txBody>
      </p:sp>
      <p:pic>
        <p:nvPicPr>
          <p:cNvPr id="56" name="Picture 27" descr="8893_002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353100" y="4612279"/>
            <a:ext cx="82777" cy="1318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4" name="直線コネクタ 33"/>
          <p:cNvCxnSpPr>
            <a:stCxn id="13" idx="4"/>
            <a:endCxn id="41" idx="4"/>
          </p:cNvCxnSpPr>
          <p:nvPr/>
        </p:nvCxnSpPr>
        <p:spPr bwMode="auto">
          <a:xfrm flipV="1">
            <a:off x="4014283" y="4888638"/>
            <a:ext cx="3156824" cy="241370"/>
          </a:xfrm>
          <a:prstGeom prst="line">
            <a:avLst/>
          </a:prstGeom>
          <a:gradFill rotWithShape="0">
            <a:gsLst>
              <a:gs pos="0">
                <a:srgbClr val="FFFFFF"/>
              </a:gs>
              <a:gs pos="100000">
                <a:srgbClr val="C8C8C8"/>
              </a:gs>
            </a:gsLst>
            <a:lin ang="5400000" scaled="1"/>
          </a:gradFill>
          <a:ln w="9525" cap="flat" cmpd="sng" algn="ctr">
            <a:solidFill>
              <a:srgbClr val="505050"/>
            </a:solidFill>
            <a:prstDash val="dash"/>
            <a:round/>
            <a:headEnd type="none" w="med" len="med"/>
            <a:tailEnd type="none" w="med" len="med"/>
          </a:ln>
          <a:effectLst/>
        </p:spPr>
      </p:cxnSp>
      <p:cxnSp>
        <p:nvCxnSpPr>
          <p:cNvPr id="59" name="直線コネクタ 58"/>
          <p:cNvCxnSpPr>
            <a:stCxn id="13" idx="0"/>
            <a:endCxn id="41" idx="0"/>
          </p:cNvCxnSpPr>
          <p:nvPr/>
        </p:nvCxnSpPr>
        <p:spPr bwMode="auto">
          <a:xfrm flipV="1">
            <a:off x="4014283" y="4348578"/>
            <a:ext cx="3156824" cy="241370"/>
          </a:xfrm>
          <a:prstGeom prst="line">
            <a:avLst/>
          </a:prstGeom>
          <a:gradFill rotWithShape="0">
            <a:gsLst>
              <a:gs pos="0">
                <a:srgbClr val="FFFFFF"/>
              </a:gs>
              <a:gs pos="100000">
                <a:srgbClr val="C8C8C8"/>
              </a:gs>
            </a:gsLst>
            <a:lin ang="5400000" scaled="1"/>
          </a:gradFill>
          <a:ln w="9525" cap="flat" cmpd="sng" algn="ctr">
            <a:solidFill>
              <a:srgbClr val="505050"/>
            </a:solidFill>
            <a:prstDash val="dash"/>
            <a:round/>
            <a:headEnd type="none" w="med" len="med"/>
            <a:tailEnd type="none" w="med" len="med"/>
          </a:ln>
          <a:effectLst/>
        </p:spPr>
      </p:cxnSp>
      <p:pic>
        <p:nvPicPr>
          <p:cNvPr id="54" name="Picture 27" descr="8893_002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09103" y="3545832"/>
            <a:ext cx="82777" cy="1318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テキスト ボックス 11"/>
          <p:cNvSpPr txBox="1"/>
          <p:nvPr/>
        </p:nvSpPr>
        <p:spPr>
          <a:xfrm>
            <a:off x="3364145" y="4066248"/>
            <a:ext cx="1749133" cy="307777"/>
          </a:xfrm>
          <a:prstGeom prst="rect">
            <a:avLst/>
          </a:prstGeom>
          <a:noFill/>
        </p:spPr>
        <p:txBody>
          <a:bodyPr wrap="none" rtlCol="0">
            <a:spAutoFit/>
          </a:bodyPr>
          <a:lstStyle>
            <a:defPPr>
              <a:defRPr lang="ja-JP"/>
            </a:defPPr>
            <a:lvl1pPr algn="l">
              <a:defRPr sz="1400" b="1" i="1">
                <a:solidFill>
                  <a:srgbClr val="0066FF"/>
                </a:solidFill>
                <a:latin typeface="+mn-lt"/>
              </a:defRPr>
            </a:lvl1pPr>
          </a:lstStyle>
          <a:p>
            <a:r>
              <a:rPr lang="en-US" altLang="ja-JP" dirty="0"/>
              <a:t>Tight coordination</a:t>
            </a:r>
            <a:endParaRPr lang="ja-JP" altLang="en-US" dirty="0"/>
          </a:p>
        </p:txBody>
      </p:sp>
      <p:sp>
        <p:nvSpPr>
          <p:cNvPr id="36" name="上下矢印 35"/>
          <p:cNvSpPr/>
          <p:nvPr/>
        </p:nvSpPr>
        <p:spPr bwMode="auto">
          <a:xfrm>
            <a:off x="3275856" y="4085892"/>
            <a:ext cx="135360" cy="252028"/>
          </a:xfrm>
          <a:prstGeom prst="upDownArrow">
            <a:avLst/>
          </a:prstGeom>
          <a:solidFill>
            <a:srgbClr val="0066FF"/>
          </a:solidFill>
          <a:ln w="9525" cap="flat" cmpd="sng" algn="ctr">
            <a:solidFill>
              <a:srgbClr val="50505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46" name="テキスト ボックス 45"/>
          <p:cNvSpPr txBox="1"/>
          <p:nvPr/>
        </p:nvSpPr>
        <p:spPr>
          <a:xfrm>
            <a:off x="5076056" y="2768151"/>
            <a:ext cx="3378041" cy="984885"/>
          </a:xfrm>
          <a:prstGeom prst="rect">
            <a:avLst/>
          </a:prstGeom>
          <a:noFill/>
        </p:spPr>
        <p:txBody>
          <a:bodyPr wrap="none" rtlCol="0">
            <a:spAutoFit/>
          </a:bodyPr>
          <a:lstStyle/>
          <a:p>
            <a:pPr marL="273050" indent="-273050" algn="l">
              <a:buClr>
                <a:schemeClr val="accent6"/>
              </a:buClr>
              <a:buFont typeface="Wingdings" panose="05000000000000000000" pitchFamily="2" charset="2"/>
              <a:buChar char="n"/>
            </a:pPr>
            <a:r>
              <a:rPr kumimoji="1" lang="en-US" altLang="ja-JP" sz="1600" dirty="0" smtClean="0">
                <a:solidFill>
                  <a:schemeClr val="tx1"/>
                </a:solidFill>
                <a:latin typeface="+mn-lt"/>
              </a:rPr>
              <a:t>Technologies</a:t>
            </a:r>
          </a:p>
          <a:p>
            <a:pPr marL="360363" lvl="1" indent="-184150" algn="l">
              <a:buClr>
                <a:schemeClr val="tx1"/>
              </a:buClr>
              <a:buFont typeface="Arial" panose="020B0604020202020204" pitchFamily="34" charset="0"/>
              <a:buChar char="•"/>
            </a:pPr>
            <a:r>
              <a:rPr lang="en-US" altLang="ja-JP" sz="1400" dirty="0" smtClean="0">
                <a:solidFill>
                  <a:schemeClr val="tx1"/>
                </a:solidFill>
                <a:latin typeface="+mn-lt"/>
              </a:rPr>
              <a:t>TP/RP </a:t>
            </a:r>
            <a:r>
              <a:rPr lang="en-US" altLang="ja-JP" sz="1400" dirty="0">
                <a:solidFill>
                  <a:schemeClr val="tx1"/>
                </a:solidFill>
                <a:latin typeface="+mn-lt"/>
              </a:rPr>
              <a:t>separation</a:t>
            </a:r>
          </a:p>
          <a:p>
            <a:pPr marL="360363" lvl="1" indent="-184150" algn="l">
              <a:buClr>
                <a:schemeClr val="tx1"/>
              </a:buClr>
              <a:buFont typeface="Arial" panose="020B0604020202020204" pitchFamily="34" charset="0"/>
              <a:buChar char="•"/>
            </a:pPr>
            <a:r>
              <a:rPr lang="en-US" altLang="ja-JP" sz="1400" dirty="0" smtClean="0">
                <a:solidFill>
                  <a:schemeClr val="tx1"/>
                </a:solidFill>
                <a:latin typeface="+mn-lt"/>
              </a:rPr>
              <a:t>TP to RP interference suppression  </a:t>
            </a:r>
          </a:p>
          <a:p>
            <a:pPr marL="360363" lvl="1" indent="-184150" algn="l">
              <a:buClr>
                <a:schemeClr val="tx1"/>
              </a:buClr>
              <a:buFont typeface="Arial" panose="020B0604020202020204" pitchFamily="34" charset="0"/>
              <a:buChar char="•"/>
            </a:pPr>
            <a:r>
              <a:rPr kumimoji="1" lang="en-US" altLang="ja-JP" sz="1400" dirty="0" smtClean="0">
                <a:solidFill>
                  <a:schemeClr val="tx1"/>
                </a:solidFill>
                <a:latin typeface="+mn-lt"/>
              </a:rPr>
              <a:t>Flexible </a:t>
            </a:r>
            <a:r>
              <a:rPr kumimoji="1" lang="en-US" altLang="ja-JP" sz="1400" dirty="0">
                <a:solidFill>
                  <a:schemeClr val="tx1"/>
                </a:solidFill>
                <a:latin typeface="+mn-lt"/>
              </a:rPr>
              <a:t>DL-UL ratio</a:t>
            </a:r>
            <a:endParaRPr kumimoji="1" lang="ja-JP" altLang="en-US" sz="1400" dirty="0" smtClean="0">
              <a:solidFill>
                <a:schemeClr val="tx1"/>
              </a:solidFill>
              <a:latin typeface="+mn-lt"/>
            </a:endParaRPr>
          </a:p>
        </p:txBody>
      </p:sp>
      <p:sp>
        <p:nvSpPr>
          <p:cNvPr id="61" name="角丸四角形 50"/>
          <p:cNvSpPr/>
          <p:nvPr/>
        </p:nvSpPr>
        <p:spPr bwMode="auto">
          <a:xfrm>
            <a:off x="519367" y="800708"/>
            <a:ext cx="3035865" cy="584775"/>
          </a:xfrm>
          <a:prstGeom prst="roundRect">
            <a:avLst>
              <a:gd name="adj" fmla="val 3172"/>
            </a:avLst>
          </a:prstGeom>
          <a:gradFill>
            <a:gsLst>
              <a:gs pos="0">
                <a:srgbClr val="CCECFF"/>
              </a:gs>
              <a:gs pos="35000">
                <a:srgbClr val="CCFFFF"/>
              </a:gs>
              <a:gs pos="100000">
                <a:schemeClr val="bg1"/>
              </a:gs>
            </a:gsLst>
          </a:gradFill>
          <a:ln>
            <a:solidFill>
              <a:srgbClr val="CCFFFF"/>
            </a:solidFill>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62" name="テキスト ボックス 51"/>
          <p:cNvSpPr txBox="1"/>
          <p:nvPr/>
        </p:nvSpPr>
        <p:spPr>
          <a:xfrm>
            <a:off x="566334" y="800708"/>
            <a:ext cx="3114911" cy="584775"/>
          </a:xfrm>
          <a:prstGeom prst="rect">
            <a:avLst/>
          </a:prstGeom>
          <a:noFill/>
        </p:spPr>
        <p:txBody>
          <a:bodyPr wrap="square" rtlCol="0">
            <a:spAutoFit/>
          </a:bodyPr>
          <a:lstStyle/>
          <a:p>
            <a:pPr marL="273050" indent="-273050" algn="l">
              <a:buFont typeface="Wingdings" panose="05000000000000000000" pitchFamily="2" charset="2"/>
              <a:buChar char="n"/>
            </a:pPr>
            <a:r>
              <a:rPr kumimoji="1" lang="en-US" altLang="ja-JP" sz="1600" b="1" dirty="0" smtClean="0">
                <a:solidFill>
                  <a:schemeClr val="accent6"/>
                </a:solidFill>
                <a:latin typeface="+mn-lt"/>
              </a:rPr>
              <a:t>LTE-A: </a:t>
            </a:r>
          </a:p>
          <a:p>
            <a:pPr marL="730250" lvl="1" indent="-273050" algn="l">
              <a:buFont typeface="Wingdings" panose="05000000000000000000" pitchFamily="2" charset="2"/>
              <a:buChar char="n"/>
            </a:pPr>
            <a:r>
              <a:rPr kumimoji="1" lang="en-US" altLang="ja-JP" sz="1600" b="1" dirty="0" smtClean="0">
                <a:solidFill>
                  <a:schemeClr val="accent6"/>
                </a:solidFill>
                <a:latin typeface="+mn-lt"/>
              </a:rPr>
              <a:t>Dynamic TDD (</a:t>
            </a:r>
            <a:r>
              <a:rPr kumimoji="1" lang="en-US" altLang="ja-JP" sz="1600" b="1" dirty="0" err="1" smtClean="0">
                <a:solidFill>
                  <a:schemeClr val="accent6"/>
                </a:solidFill>
                <a:latin typeface="+mn-lt"/>
              </a:rPr>
              <a:t>eIMTA</a:t>
            </a:r>
            <a:r>
              <a:rPr kumimoji="1" lang="en-US" altLang="ja-JP" sz="1600" b="1" dirty="0" smtClean="0">
                <a:solidFill>
                  <a:schemeClr val="accent6"/>
                </a:solidFill>
                <a:latin typeface="+mn-lt"/>
              </a:rPr>
              <a:t>)</a:t>
            </a:r>
          </a:p>
        </p:txBody>
      </p:sp>
      <p:sp>
        <p:nvSpPr>
          <p:cNvPr id="4103" name="灯片编号占位符 4102"/>
          <p:cNvSpPr>
            <a:spLocks noGrp="1"/>
          </p:cNvSpPr>
          <p:nvPr>
            <p:ph type="sldNum" sz="quarter" idx="11"/>
          </p:nvPr>
        </p:nvSpPr>
        <p:spPr/>
        <p:txBody>
          <a:bodyPr/>
          <a:lstStyle/>
          <a:p>
            <a:pPr>
              <a:defRPr/>
            </a:pPr>
            <a:fld id="{D24CD442-F123-4E37-B7A5-9BC50FC4155D}" type="slidenum">
              <a:rPr lang="ja-JP" altLang="de-DE" smtClean="0"/>
              <a:pPr>
                <a:defRPr/>
              </a:pPr>
              <a:t>9</a:t>
            </a:fld>
            <a:endParaRPr lang="de-DE" altLang="ja-JP"/>
          </a:p>
        </p:txBody>
      </p:sp>
      <p:sp>
        <p:nvSpPr>
          <p:cNvPr id="63" name="テキスト ボックス 51"/>
          <p:cNvSpPr txBox="1"/>
          <p:nvPr/>
        </p:nvSpPr>
        <p:spPr>
          <a:xfrm>
            <a:off x="3627940" y="1837563"/>
            <a:ext cx="3204920" cy="584775"/>
          </a:xfrm>
          <a:prstGeom prst="rect">
            <a:avLst/>
          </a:prstGeom>
          <a:noFill/>
        </p:spPr>
        <p:txBody>
          <a:bodyPr wrap="square" rtlCol="0">
            <a:spAutoFit/>
          </a:bodyPr>
          <a:lstStyle/>
          <a:p>
            <a:pPr marL="273050" indent="-273050" algn="l">
              <a:buFont typeface="Wingdings" panose="05000000000000000000" pitchFamily="2" charset="2"/>
              <a:buChar char="n"/>
            </a:pPr>
            <a:r>
              <a:rPr kumimoji="1" lang="en-US" altLang="ja-JP" sz="1600" b="1" dirty="0" smtClean="0">
                <a:solidFill>
                  <a:schemeClr val="accent6"/>
                </a:solidFill>
                <a:latin typeface="+mn-lt"/>
              </a:rPr>
              <a:t>5G Phase 2:</a:t>
            </a:r>
          </a:p>
          <a:p>
            <a:pPr marL="730250" lvl="1" indent="-273050" algn="l">
              <a:buFont typeface="Wingdings" panose="05000000000000000000" pitchFamily="2" charset="2"/>
              <a:buChar char="n"/>
            </a:pPr>
            <a:r>
              <a:rPr kumimoji="1" lang="en-US" altLang="ja-JP" sz="1600" b="1" dirty="0" smtClean="0">
                <a:solidFill>
                  <a:schemeClr val="accent6"/>
                </a:solidFill>
                <a:latin typeface="+mn-lt"/>
              </a:rPr>
              <a:t>Full Duplex</a:t>
            </a:r>
          </a:p>
        </p:txBody>
      </p:sp>
      <p:sp>
        <p:nvSpPr>
          <p:cNvPr id="65" name="テキスト ボックス 51"/>
          <p:cNvSpPr txBox="1"/>
          <p:nvPr/>
        </p:nvSpPr>
        <p:spPr>
          <a:xfrm>
            <a:off x="3610780" y="1088740"/>
            <a:ext cx="3114911" cy="584775"/>
          </a:xfrm>
          <a:prstGeom prst="rect">
            <a:avLst/>
          </a:prstGeom>
          <a:noFill/>
        </p:spPr>
        <p:txBody>
          <a:bodyPr wrap="square" rtlCol="0">
            <a:spAutoFit/>
          </a:bodyPr>
          <a:lstStyle/>
          <a:p>
            <a:pPr marL="273050" indent="-273050" algn="l">
              <a:buFont typeface="Wingdings" panose="05000000000000000000" pitchFamily="2" charset="2"/>
              <a:buChar char="n"/>
            </a:pPr>
            <a:r>
              <a:rPr kumimoji="1" lang="en-US" altLang="ja-JP" sz="1600" b="1" dirty="0" smtClean="0">
                <a:solidFill>
                  <a:schemeClr val="accent6"/>
                </a:solidFill>
                <a:latin typeface="+mn-lt"/>
              </a:rPr>
              <a:t>LTE-further evolution: </a:t>
            </a:r>
          </a:p>
          <a:p>
            <a:pPr marL="730250" lvl="1" indent="-273050" algn="l">
              <a:buFont typeface="Wingdings" panose="05000000000000000000" pitchFamily="2" charset="2"/>
              <a:buChar char="n"/>
            </a:pPr>
            <a:r>
              <a:rPr lang="en-US" altLang="ja-JP" sz="1600" b="1" dirty="0" smtClean="0">
                <a:solidFill>
                  <a:schemeClr val="accent6"/>
                </a:solidFill>
                <a:latin typeface="+mn-lt"/>
              </a:rPr>
              <a:t>Flexible Duplex (FDD)</a:t>
            </a:r>
            <a:endParaRPr kumimoji="1" lang="en-US" altLang="ja-JP" sz="1600" b="1" dirty="0" smtClean="0">
              <a:solidFill>
                <a:schemeClr val="accent6"/>
              </a:solidFill>
              <a:latin typeface="+mn-lt"/>
            </a:endParaRPr>
          </a:p>
        </p:txBody>
      </p:sp>
      <p:cxnSp>
        <p:nvCxnSpPr>
          <p:cNvPr id="67" name="直線コネクタ 66"/>
          <p:cNvCxnSpPr/>
          <p:nvPr/>
        </p:nvCxnSpPr>
        <p:spPr bwMode="auto">
          <a:xfrm flipV="1">
            <a:off x="287524" y="2240868"/>
            <a:ext cx="3371737" cy="401181"/>
          </a:xfrm>
          <a:prstGeom prst="line">
            <a:avLst/>
          </a:prstGeom>
          <a:gradFill rotWithShape="0">
            <a:gsLst>
              <a:gs pos="0">
                <a:srgbClr val="FFFFFF"/>
              </a:gs>
              <a:gs pos="100000">
                <a:srgbClr val="C8C8C8"/>
              </a:gs>
            </a:gsLst>
            <a:lin ang="5400000" scaled="1"/>
          </a:gradFill>
          <a:ln w="9525" cap="flat" cmpd="sng" algn="ctr">
            <a:solidFill>
              <a:srgbClr val="505050"/>
            </a:solidFill>
            <a:prstDash val="dash"/>
            <a:round/>
            <a:headEnd type="none" w="med" len="med"/>
            <a:tailEnd type="none" w="med" len="med"/>
          </a:ln>
          <a:effectLst/>
        </p:spPr>
      </p:cxnSp>
      <p:cxnSp>
        <p:nvCxnSpPr>
          <p:cNvPr id="68" name="直線コネクタ 67"/>
          <p:cNvCxnSpPr/>
          <p:nvPr/>
        </p:nvCxnSpPr>
        <p:spPr bwMode="auto">
          <a:xfrm flipH="1" flipV="1">
            <a:off x="6725691" y="2141567"/>
            <a:ext cx="2290114" cy="500481"/>
          </a:xfrm>
          <a:prstGeom prst="line">
            <a:avLst/>
          </a:prstGeom>
          <a:gradFill rotWithShape="0">
            <a:gsLst>
              <a:gs pos="0">
                <a:srgbClr val="FFFFFF"/>
              </a:gs>
              <a:gs pos="100000">
                <a:srgbClr val="C8C8C8"/>
              </a:gs>
            </a:gsLst>
            <a:lin ang="5400000" scaled="1"/>
          </a:gradFill>
          <a:ln w="9525" cap="flat" cmpd="sng" algn="ctr">
            <a:solidFill>
              <a:srgbClr val="505050"/>
            </a:solidFill>
            <a:prstDash val="dash"/>
            <a:round/>
            <a:headEnd type="none" w="med" len="med"/>
            <a:tailEnd type="none" w="med" len="med"/>
          </a:ln>
          <a:effectLst/>
        </p:spPr>
      </p:cxnSp>
    </p:spTree>
    <p:extLst>
      <p:ext uri="{BB962C8B-B14F-4D97-AF65-F5344CB8AC3E}">
        <p14:creationId xmlns:p14="http://schemas.microsoft.com/office/powerpoint/2010/main" val="272281271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b="1" dirty="0" smtClean="0"/>
              <a:t>Summary</a:t>
            </a:r>
            <a:endParaRPr kumimoji="1" lang="ja-JP" altLang="en-US" b="1" dirty="0"/>
          </a:p>
        </p:txBody>
      </p:sp>
      <p:sp>
        <p:nvSpPr>
          <p:cNvPr id="3" name="フッター プレースホルダー 2"/>
          <p:cNvSpPr>
            <a:spLocks noGrp="1"/>
          </p:cNvSpPr>
          <p:nvPr>
            <p:ph type="ftr" sz="quarter" idx="10"/>
          </p:nvPr>
        </p:nvSpPr>
        <p:spPr/>
        <p:txBody>
          <a:bodyPr/>
          <a:lstStyle/>
          <a:p>
            <a:pPr>
              <a:defRPr/>
            </a:pPr>
            <a:r>
              <a:rPr lang="en-US" altLang="ja-JP" dirty="0" smtClean="0"/>
              <a:t>Copyright 2015 FUJITSU LIMITED</a:t>
            </a:r>
            <a:endParaRPr lang="de-DE" altLang="ja-JP"/>
          </a:p>
        </p:txBody>
      </p:sp>
      <p:sp>
        <p:nvSpPr>
          <p:cNvPr id="5" name="テキスト ボックス 4"/>
          <p:cNvSpPr txBox="1"/>
          <p:nvPr/>
        </p:nvSpPr>
        <p:spPr>
          <a:xfrm>
            <a:off x="251520" y="944724"/>
            <a:ext cx="8833628" cy="5262979"/>
          </a:xfrm>
          <a:prstGeom prst="rect">
            <a:avLst/>
          </a:prstGeom>
          <a:noFill/>
        </p:spPr>
        <p:txBody>
          <a:bodyPr wrap="square" rtlCol="0">
            <a:spAutoFit/>
          </a:bodyPr>
          <a:lstStyle/>
          <a:p>
            <a:pPr marL="342900" indent="-342900" algn="l">
              <a:spcBef>
                <a:spcPts val="600"/>
              </a:spcBef>
              <a:buClr>
                <a:schemeClr val="accent6"/>
              </a:buClr>
              <a:buFont typeface="Wingdings" panose="05000000000000000000" pitchFamily="2" charset="2"/>
              <a:buChar char="n"/>
            </a:pPr>
            <a:r>
              <a:rPr lang="en-US" altLang="ja-JP" sz="2200" b="1" dirty="0" smtClean="0">
                <a:solidFill>
                  <a:schemeClr val="tx1"/>
                </a:solidFill>
                <a:latin typeface="+mn-lt"/>
              </a:rPr>
              <a:t>Phase 1 should focus on a new RAT for Sep.2018 </a:t>
            </a:r>
          </a:p>
          <a:p>
            <a:pPr marL="800100" lvl="1" indent="-263525" algn="l">
              <a:spcBef>
                <a:spcPts val="0"/>
              </a:spcBef>
              <a:buClr>
                <a:schemeClr val="tx1"/>
              </a:buClr>
              <a:buFont typeface="Arial" panose="020B0604020202020204" pitchFamily="34" charset="0"/>
              <a:buChar char="•"/>
            </a:pPr>
            <a:r>
              <a:rPr lang="en-US" altLang="ja-JP" sz="2000" dirty="0" smtClean="0">
                <a:solidFill>
                  <a:schemeClr val="tx1"/>
                </a:solidFill>
                <a:latin typeface="+mn-lt"/>
              </a:rPr>
              <a:t>Flexible radio interface specification targeting:</a:t>
            </a:r>
          </a:p>
          <a:p>
            <a:pPr marL="1257300" lvl="2" indent="-263525" algn="l">
              <a:spcBef>
                <a:spcPts val="0"/>
              </a:spcBef>
              <a:buClr>
                <a:schemeClr val="tx1"/>
              </a:buClr>
              <a:buFont typeface="Arial" panose="020B0604020202020204" pitchFamily="34" charset="0"/>
              <a:buChar char="•"/>
            </a:pPr>
            <a:r>
              <a:rPr lang="en-US" altLang="ja-JP" sz="2000" dirty="0" smtClean="0">
                <a:solidFill>
                  <a:schemeClr val="tx1"/>
                </a:solidFill>
                <a:latin typeface="+mn-lt"/>
              </a:rPr>
              <a:t>Frequency </a:t>
            </a:r>
            <a:r>
              <a:rPr lang="en-US" altLang="ja-JP" sz="2000" dirty="0" smtClean="0">
                <a:solidFill>
                  <a:schemeClr val="tx1"/>
                </a:solidFill>
                <a:latin typeface="+mn-lt"/>
              </a:rPr>
              <a:t>bands up to 30GHz</a:t>
            </a:r>
          </a:p>
          <a:p>
            <a:pPr marL="1257300" lvl="2" indent="-263525" algn="l">
              <a:spcBef>
                <a:spcPts val="0"/>
              </a:spcBef>
              <a:buClr>
                <a:schemeClr val="tx1"/>
              </a:buClr>
              <a:buFont typeface="Arial" panose="020B0604020202020204" pitchFamily="34" charset="0"/>
              <a:buChar char="•"/>
            </a:pPr>
            <a:r>
              <a:rPr lang="en-US" altLang="ja-JP" sz="2000" dirty="0" smtClean="0">
                <a:solidFill>
                  <a:schemeClr val="tx1"/>
                </a:solidFill>
                <a:latin typeface="+mn-lt"/>
              </a:rPr>
              <a:t>Mobile Broadband </a:t>
            </a:r>
          </a:p>
          <a:p>
            <a:pPr marL="1257300" lvl="2" indent="-263525" algn="l">
              <a:spcBef>
                <a:spcPts val="0"/>
              </a:spcBef>
              <a:buClr>
                <a:schemeClr val="tx1"/>
              </a:buClr>
              <a:buFont typeface="Arial" panose="020B0604020202020204" pitchFamily="34" charset="0"/>
              <a:buChar char="•"/>
            </a:pPr>
            <a:r>
              <a:rPr lang="en-US" altLang="ja-JP" sz="2000" dirty="0" smtClean="0">
                <a:solidFill>
                  <a:schemeClr val="tx1"/>
                </a:solidFill>
                <a:latin typeface="+mn-lt"/>
              </a:rPr>
              <a:t>Massive MTC</a:t>
            </a:r>
          </a:p>
          <a:p>
            <a:pPr marL="1257300" lvl="2" indent="-263525" algn="l">
              <a:spcBef>
                <a:spcPts val="0"/>
              </a:spcBef>
              <a:buClr>
                <a:schemeClr val="tx1"/>
              </a:buClr>
              <a:buFont typeface="Arial" panose="020B0604020202020204" pitchFamily="34" charset="0"/>
              <a:buChar char="•"/>
            </a:pPr>
            <a:r>
              <a:rPr lang="en-US" altLang="ja-JP" sz="2000" dirty="0" smtClean="0">
                <a:solidFill>
                  <a:schemeClr val="tx1"/>
                </a:solidFill>
                <a:latin typeface="+mn-lt"/>
              </a:rPr>
              <a:t>Ultra-reliable MTC</a:t>
            </a:r>
          </a:p>
          <a:p>
            <a:pPr marL="1257300" lvl="2" indent="-263525" algn="l">
              <a:spcBef>
                <a:spcPts val="0"/>
              </a:spcBef>
              <a:buClr>
                <a:schemeClr val="tx1"/>
              </a:buClr>
              <a:buFont typeface="Arial" panose="020B0604020202020204" pitchFamily="34" charset="0"/>
              <a:buChar char="•"/>
            </a:pPr>
            <a:r>
              <a:rPr lang="en-US" altLang="ja-JP" sz="2000" dirty="0" smtClean="0">
                <a:solidFill>
                  <a:schemeClr val="tx1"/>
                </a:solidFill>
                <a:latin typeface="+mn-lt"/>
              </a:rPr>
              <a:t>Ultra-Dense Networks</a:t>
            </a:r>
          </a:p>
          <a:p>
            <a:pPr marL="1257300" lvl="2" indent="-263525" algn="l">
              <a:spcBef>
                <a:spcPts val="0"/>
              </a:spcBef>
              <a:buClr>
                <a:schemeClr val="tx1"/>
              </a:buClr>
              <a:buFont typeface="Arial" panose="020B0604020202020204" pitchFamily="34" charset="0"/>
              <a:buChar char="•"/>
            </a:pPr>
            <a:r>
              <a:rPr lang="en-US" altLang="ja-JP" sz="2000" dirty="0" smtClean="0">
                <a:solidFill>
                  <a:schemeClr val="tx1"/>
                </a:solidFill>
                <a:latin typeface="+mn-lt"/>
              </a:rPr>
              <a:t>Forwards compatibility to Phase 2 and beyond</a:t>
            </a:r>
          </a:p>
          <a:p>
            <a:pPr marL="800100" lvl="1" indent="-263525" algn="l">
              <a:spcBef>
                <a:spcPts val="0"/>
              </a:spcBef>
              <a:buClr>
                <a:schemeClr val="tx1"/>
              </a:buClr>
              <a:buFont typeface="Arial" panose="020B0604020202020204" pitchFamily="34" charset="0"/>
              <a:buChar char="•"/>
            </a:pPr>
            <a:r>
              <a:rPr lang="en-US" altLang="ja-JP" sz="2000" dirty="0" smtClean="0">
                <a:solidFill>
                  <a:schemeClr val="tx1"/>
                </a:solidFill>
                <a:latin typeface="+mn-lt"/>
              </a:rPr>
              <a:t>May meet a subset of 5G requirements</a:t>
            </a:r>
          </a:p>
          <a:p>
            <a:pPr marL="342900" lvl="1" indent="-342900" algn="l">
              <a:spcBef>
                <a:spcPts val="1200"/>
              </a:spcBef>
              <a:buClr>
                <a:schemeClr val="accent6"/>
              </a:buClr>
              <a:buFont typeface="Wingdings" panose="05000000000000000000" pitchFamily="2" charset="2"/>
              <a:buChar char="n"/>
            </a:pPr>
            <a:r>
              <a:rPr lang="en-US" altLang="ja-JP" sz="2200" b="1" dirty="0">
                <a:solidFill>
                  <a:schemeClr val="tx1"/>
                </a:solidFill>
                <a:latin typeface="+mn-lt"/>
              </a:rPr>
              <a:t>Phase 2 </a:t>
            </a:r>
            <a:r>
              <a:rPr lang="en-US" altLang="ja-JP" sz="2200" b="1" dirty="0" smtClean="0">
                <a:solidFill>
                  <a:schemeClr val="tx1"/>
                </a:solidFill>
                <a:latin typeface="+mn-lt"/>
              </a:rPr>
              <a:t>has to meet all ITU-R </a:t>
            </a:r>
            <a:r>
              <a:rPr lang="en-US" altLang="ja-JP" sz="2200" b="1" dirty="0">
                <a:solidFill>
                  <a:schemeClr val="tx1"/>
                </a:solidFill>
                <a:latin typeface="+mn-lt"/>
              </a:rPr>
              <a:t>IMT-2020 </a:t>
            </a:r>
            <a:r>
              <a:rPr lang="en-US" altLang="ja-JP" sz="2200" b="1" dirty="0" smtClean="0">
                <a:solidFill>
                  <a:schemeClr val="tx1"/>
                </a:solidFill>
                <a:latin typeface="+mn-lt"/>
              </a:rPr>
              <a:t>requirements by Dec.2019</a:t>
            </a:r>
            <a:endParaRPr lang="en-US" altLang="ja-JP" sz="2200" dirty="0" smtClean="0">
              <a:solidFill>
                <a:schemeClr val="tx1"/>
              </a:solidFill>
              <a:latin typeface="+mn-lt"/>
            </a:endParaRPr>
          </a:p>
          <a:p>
            <a:pPr marL="800100" lvl="1" indent="-263525" algn="l">
              <a:spcBef>
                <a:spcPts val="0"/>
              </a:spcBef>
              <a:buClr>
                <a:schemeClr val="tx1"/>
              </a:buClr>
              <a:buFont typeface="Arial" panose="020B0604020202020204" pitchFamily="34" charset="0"/>
              <a:buChar char="•"/>
            </a:pPr>
            <a:r>
              <a:rPr lang="en-US" altLang="ja-JP" sz="2000" dirty="0" smtClean="0">
                <a:solidFill>
                  <a:schemeClr val="tx1"/>
                </a:solidFill>
                <a:latin typeface="+mn-lt"/>
              </a:rPr>
              <a:t>Extended frequency bands: 0.3GHz to100GHz</a:t>
            </a:r>
          </a:p>
          <a:p>
            <a:pPr marL="800100" lvl="1" indent="-263525" algn="l">
              <a:spcBef>
                <a:spcPts val="0"/>
              </a:spcBef>
              <a:buClr>
                <a:schemeClr val="tx1"/>
              </a:buClr>
              <a:buFont typeface="Arial" panose="020B0604020202020204" pitchFamily="34" charset="0"/>
              <a:buChar char="•"/>
            </a:pPr>
            <a:r>
              <a:rPr lang="en-US" altLang="ja-JP" sz="2000" dirty="0" smtClean="0">
                <a:solidFill>
                  <a:schemeClr val="tx1"/>
                </a:solidFill>
                <a:latin typeface="+mn-lt"/>
              </a:rPr>
              <a:t>Evolution </a:t>
            </a:r>
            <a:r>
              <a:rPr lang="en-US" altLang="ja-JP" sz="2000" dirty="0">
                <a:solidFill>
                  <a:schemeClr val="tx1"/>
                </a:solidFill>
                <a:latin typeface="+mn-lt"/>
              </a:rPr>
              <a:t>of duplex </a:t>
            </a:r>
            <a:r>
              <a:rPr lang="en-US" altLang="ja-JP" sz="2000" dirty="0" smtClean="0">
                <a:solidFill>
                  <a:schemeClr val="tx1"/>
                </a:solidFill>
                <a:latin typeface="+mn-lt"/>
              </a:rPr>
              <a:t>scheme (inc. full-duplex)</a:t>
            </a:r>
            <a:endParaRPr lang="en-US" altLang="ja-JP" sz="2000" dirty="0">
              <a:solidFill>
                <a:schemeClr val="tx1"/>
              </a:solidFill>
              <a:latin typeface="+mn-lt"/>
            </a:endParaRPr>
          </a:p>
          <a:p>
            <a:pPr marL="800100" lvl="1" indent="-263525" algn="l">
              <a:spcBef>
                <a:spcPts val="0"/>
              </a:spcBef>
              <a:buClr>
                <a:schemeClr val="tx1"/>
              </a:buClr>
              <a:buFont typeface="Arial" panose="020B0604020202020204" pitchFamily="34" charset="0"/>
              <a:buChar char="•"/>
            </a:pPr>
            <a:r>
              <a:rPr lang="en-US" altLang="ja-JP" sz="2000" dirty="0" smtClean="0">
                <a:solidFill>
                  <a:schemeClr val="tx1"/>
                </a:solidFill>
                <a:latin typeface="+mn-lt"/>
              </a:rPr>
              <a:t>RAN work to support:</a:t>
            </a:r>
          </a:p>
          <a:p>
            <a:pPr marL="1257300" lvl="2" indent="-263525" algn="l">
              <a:spcBef>
                <a:spcPts val="0"/>
              </a:spcBef>
              <a:buClr>
                <a:schemeClr val="tx1"/>
              </a:buClr>
              <a:buFont typeface="Arial" panose="020B0604020202020204" pitchFamily="34" charset="0"/>
              <a:buChar char="•"/>
            </a:pPr>
            <a:r>
              <a:rPr lang="en-US" altLang="ja-JP" sz="2000" dirty="0" smtClean="0">
                <a:solidFill>
                  <a:schemeClr val="tx1"/>
                </a:solidFill>
                <a:latin typeface="+mn-lt"/>
              </a:rPr>
              <a:t>Backhaul/</a:t>
            </a:r>
            <a:r>
              <a:rPr lang="en-US" altLang="ja-JP" sz="2000" dirty="0" err="1" smtClean="0">
                <a:solidFill>
                  <a:schemeClr val="tx1"/>
                </a:solidFill>
                <a:latin typeface="+mn-lt"/>
              </a:rPr>
              <a:t>Fronthaul</a:t>
            </a:r>
            <a:r>
              <a:rPr lang="en-US" altLang="ja-JP" sz="2000" dirty="0" smtClean="0">
                <a:solidFill>
                  <a:schemeClr val="tx1"/>
                </a:solidFill>
                <a:latin typeface="+mn-lt"/>
              </a:rPr>
              <a:t> evolution for </a:t>
            </a:r>
            <a:r>
              <a:rPr lang="en-US" altLang="ja-JP" sz="2000" dirty="0">
                <a:solidFill>
                  <a:schemeClr val="tx1"/>
                </a:solidFill>
                <a:latin typeface="+mn-lt"/>
              </a:rPr>
              <a:t>Ultra-Dense </a:t>
            </a:r>
            <a:r>
              <a:rPr lang="en-US" altLang="ja-JP" sz="2000" dirty="0" smtClean="0">
                <a:solidFill>
                  <a:schemeClr val="tx1"/>
                </a:solidFill>
                <a:latin typeface="+mn-lt"/>
              </a:rPr>
              <a:t>Networks</a:t>
            </a:r>
          </a:p>
          <a:p>
            <a:pPr marL="1257300" lvl="2" indent="-263525" algn="l">
              <a:spcBef>
                <a:spcPts val="0"/>
              </a:spcBef>
              <a:buClr>
                <a:schemeClr val="tx1"/>
              </a:buClr>
              <a:buFont typeface="Arial" panose="020B0604020202020204" pitchFamily="34" charset="0"/>
              <a:buChar char="•"/>
            </a:pPr>
            <a:r>
              <a:rPr lang="en-US" altLang="ja-JP" sz="2000" dirty="0" smtClean="0">
                <a:solidFill>
                  <a:schemeClr val="tx1"/>
                </a:solidFill>
                <a:latin typeface="+mn-lt"/>
              </a:rPr>
              <a:t>Core Network </a:t>
            </a:r>
            <a:r>
              <a:rPr lang="en-US" altLang="ja-JP" sz="2000" dirty="0">
                <a:solidFill>
                  <a:schemeClr val="tx1"/>
                </a:solidFill>
                <a:latin typeface="+mn-lt"/>
              </a:rPr>
              <a:t>improvements</a:t>
            </a:r>
          </a:p>
        </p:txBody>
      </p:sp>
      <p:sp>
        <p:nvSpPr>
          <p:cNvPr id="15" name="灯片编号占位符 14"/>
          <p:cNvSpPr>
            <a:spLocks noGrp="1"/>
          </p:cNvSpPr>
          <p:nvPr>
            <p:ph type="sldNum" sz="quarter" idx="11"/>
          </p:nvPr>
        </p:nvSpPr>
        <p:spPr/>
        <p:txBody>
          <a:bodyPr/>
          <a:lstStyle/>
          <a:p>
            <a:pPr>
              <a:defRPr/>
            </a:pPr>
            <a:fld id="{D24CD442-F123-4E37-B7A5-9BC50FC4155D}" type="slidenum">
              <a:rPr lang="ja-JP" altLang="de-DE" smtClean="0"/>
              <a:pPr>
                <a:defRPr/>
              </a:pPr>
              <a:t>10</a:t>
            </a:fld>
            <a:endParaRPr lang="de-DE" altLang="ja-JP"/>
          </a:p>
        </p:txBody>
      </p:sp>
    </p:spTree>
    <p:extLst>
      <p:ext uri="{BB962C8B-B14F-4D97-AF65-F5344CB8AC3E}">
        <p14:creationId xmlns:p14="http://schemas.microsoft.com/office/powerpoint/2010/main" val="214036021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フッター プレースホルダ 3"/>
          <p:cNvSpPr txBox="1">
            <a:spLocks noGrp="1"/>
          </p:cNvSpPr>
          <p:nvPr/>
        </p:nvSpPr>
        <p:spPr bwMode="gray">
          <a:xfrm>
            <a:off x="6064250" y="6545263"/>
            <a:ext cx="2895600" cy="268287"/>
          </a:xfrm>
          <a:prstGeom prst="rect">
            <a:avLst/>
          </a:prstGeom>
          <a:noFill/>
          <a:ln>
            <a:miter lim="800000"/>
            <a:headEnd/>
            <a:tailEnd/>
          </a:ln>
        </p:spPr>
        <p:txBody>
          <a:bodyPr lIns="0" tIns="0" rIns="0" bIns="0" anchor="b"/>
          <a:lstStyle/>
          <a:p>
            <a:pPr algn="r" fontAlgn="base">
              <a:defRPr/>
            </a:pPr>
            <a:r>
              <a:rPr kumimoji="0" lang="en-US" altLang="ja-JP" sz="800" dirty="0">
                <a:solidFill>
                  <a:schemeClr val="tx1"/>
                </a:solidFill>
                <a:latin typeface="+mn-lt"/>
              </a:rPr>
              <a:t>Copyright 2010 FUJITSU LABORATORIES LIMITED</a:t>
            </a:r>
            <a:endParaRPr kumimoji="0" lang="de-DE" altLang="ja-JP" sz="800">
              <a:solidFill>
                <a:schemeClr val="tx1"/>
              </a:solidFill>
              <a:latin typeface="+mn-lt"/>
            </a:endParaRPr>
          </a:p>
        </p:txBody>
      </p:sp>
      <p:sp>
        <p:nvSpPr>
          <p:cNvPr id="37" name="スライド番号プレースホルダ 4"/>
          <p:cNvSpPr txBox="1">
            <a:spLocks noGrp="1"/>
          </p:cNvSpPr>
          <p:nvPr/>
        </p:nvSpPr>
        <p:spPr bwMode="gray">
          <a:xfrm>
            <a:off x="3503613" y="6616700"/>
            <a:ext cx="2133600" cy="196850"/>
          </a:xfrm>
          <a:prstGeom prst="rect">
            <a:avLst/>
          </a:prstGeom>
          <a:noFill/>
          <a:ln>
            <a:miter lim="800000"/>
            <a:headEnd/>
            <a:tailEnd/>
          </a:ln>
        </p:spPr>
        <p:txBody>
          <a:bodyPr lIns="0" tIns="0" rIns="0" bIns="0" anchor="b"/>
          <a:lstStyle/>
          <a:p>
            <a:pPr fontAlgn="base">
              <a:defRPr/>
            </a:pPr>
            <a:fld id="{0711300B-90E8-42CE-B94B-9766C2F21D17}" type="slidenum">
              <a:rPr kumimoji="0" lang="ja-JP" altLang="de-DE" sz="800">
                <a:solidFill>
                  <a:schemeClr val="tx1"/>
                </a:solidFill>
                <a:latin typeface="+mn-lt"/>
              </a:rPr>
              <a:pPr fontAlgn="base">
                <a:defRPr/>
              </a:pPr>
              <a:t>11</a:t>
            </a:fld>
            <a:endParaRPr kumimoji="0" lang="de-DE" altLang="ja-JP" sz="800">
              <a:solidFill>
                <a:schemeClr val="tx1"/>
              </a:solidFill>
              <a:latin typeface="+mn-lt"/>
            </a:endParaRPr>
          </a:p>
        </p:txBody>
      </p:sp>
      <p:grpSp>
        <p:nvGrpSpPr>
          <p:cNvPr id="19461" name="Group 38"/>
          <p:cNvGrpSpPr>
            <a:grpSpLocks/>
          </p:cNvGrpSpPr>
          <p:nvPr/>
        </p:nvGrpSpPr>
        <p:grpSpPr bwMode="auto">
          <a:xfrm>
            <a:off x="0" y="0"/>
            <a:ext cx="9144000" cy="6858000"/>
            <a:chOff x="0" y="0"/>
            <a:chExt cx="5760" cy="4320"/>
          </a:xfrm>
        </p:grpSpPr>
        <p:sp>
          <p:nvSpPr>
            <p:cNvPr id="19463" name="Rectangle 4"/>
            <p:cNvSpPr>
              <a:spLocks noChangeArrowheads="1"/>
            </p:cNvSpPr>
            <p:nvPr/>
          </p:nvSpPr>
          <p:spPr bwMode="gray">
            <a:xfrm>
              <a:off x="0" y="0"/>
              <a:ext cx="5760" cy="432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endParaRPr lang="ja-JP" altLang="en-US" dirty="0"/>
            </a:p>
          </p:txBody>
        </p:sp>
        <p:grpSp>
          <p:nvGrpSpPr>
            <p:cNvPr id="19464" name="Group 7"/>
            <p:cNvGrpSpPr>
              <a:grpSpLocks noChangeAspect="1"/>
            </p:cNvGrpSpPr>
            <p:nvPr/>
          </p:nvGrpSpPr>
          <p:grpSpPr bwMode="auto">
            <a:xfrm>
              <a:off x="0" y="0"/>
              <a:ext cx="5760" cy="4320"/>
              <a:chOff x="0" y="0"/>
              <a:chExt cx="5760" cy="4320"/>
            </a:xfrm>
          </p:grpSpPr>
          <p:sp>
            <p:nvSpPr>
              <p:cNvPr id="19465" name="AutoShape 6"/>
              <p:cNvSpPr>
                <a:spLocks noChangeAspect="1" noChangeArrowheads="1" noTextEdit="1"/>
              </p:cNvSpPr>
              <p:nvPr/>
            </p:nvSpPr>
            <p:spPr bwMode="gray">
              <a:xfrm>
                <a:off x="0" y="0"/>
                <a:ext cx="5760" cy="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dirty="0"/>
              </a:p>
            </p:txBody>
          </p:sp>
          <p:sp>
            <p:nvSpPr>
              <p:cNvPr id="19466" name="Freeform 8"/>
              <p:cNvSpPr>
                <a:spLocks/>
              </p:cNvSpPr>
              <p:nvPr/>
            </p:nvSpPr>
            <p:spPr bwMode="gray">
              <a:xfrm>
                <a:off x="1217" y="2598"/>
                <a:ext cx="97" cy="159"/>
              </a:xfrm>
              <a:custGeom>
                <a:avLst/>
                <a:gdLst>
                  <a:gd name="T0" fmla="*/ 0 w 484"/>
                  <a:gd name="T1" fmla="*/ 0 h 795"/>
                  <a:gd name="T2" fmla="*/ 0 w 484"/>
                  <a:gd name="T3" fmla="*/ 0 h 795"/>
                  <a:gd name="T4" fmla="*/ 0 w 484"/>
                  <a:gd name="T5" fmla="*/ 0 h 795"/>
                  <a:gd name="T6" fmla="*/ 0 w 484"/>
                  <a:gd name="T7" fmla="*/ 0 h 795"/>
                  <a:gd name="T8" fmla="*/ 0 w 484"/>
                  <a:gd name="T9" fmla="*/ 0 h 795"/>
                  <a:gd name="T10" fmla="*/ 0 w 484"/>
                  <a:gd name="T11" fmla="*/ 0 h 795"/>
                  <a:gd name="T12" fmla="*/ 0 w 484"/>
                  <a:gd name="T13" fmla="*/ 0 h 795"/>
                  <a:gd name="T14" fmla="*/ 0 w 484"/>
                  <a:gd name="T15" fmla="*/ 0 h 795"/>
                  <a:gd name="T16" fmla="*/ 0 w 484"/>
                  <a:gd name="T17" fmla="*/ 0 h 795"/>
                  <a:gd name="T18" fmla="*/ 0 w 484"/>
                  <a:gd name="T19" fmla="*/ 0 h 795"/>
                  <a:gd name="T20" fmla="*/ 0 w 484"/>
                  <a:gd name="T21" fmla="*/ 0 h 795"/>
                  <a:gd name="T22" fmla="*/ 0 w 484"/>
                  <a:gd name="T23" fmla="*/ 0 h 795"/>
                  <a:gd name="T24" fmla="*/ 0 w 484"/>
                  <a:gd name="T25" fmla="*/ 0 h 795"/>
                  <a:gd name="T26" fmla="*/ 0 w 484"/>
                  <a:gd name="T27" fmla="*/ 0 h 795"/>
                  <a:gd name="T28" fmla="*/ 0 w 484"/>
                  <a:gd name="T29" fmla="*/ 0 h 795"/>
                  <a:gd name="T30" fmla="*/ 0 w 484"/>
                  <a:gd name="T31" fmla="*/ 0 h 795"/>
                  <a:gd name="T32" fmla="*/ 0 w 484"/>
                  <a:gd name="T33" fmla="*/ 0 h 795"/>
                  <a:gd name="T34" fmla="*/ 0 w 484"/>
                  <a:gd name="T35" fmla="*/ 0 h 795"/>
                  <a:gd name="T36" fmla="*/ 0 w 484"/>
                  <a:gd name="T37" fmla="*/ 0 h 795"/>
                  <a:gd name="T38" fmla="*/ 0 w 484"/>
                  <a:gd name="T39" fmla="*/ 0 h 795"/>
                  <a:gd name="T40" fmla="*/ 0 w 484"/>
                  <a:gd name="T41" fmla="*/ 0 h 795"/>
                  <a:gd name="T42" fmla="*/ 0 w 484"/>
                  <a:gd name="T43" fmla="*/ 0 h 795"/>
                  <a:gd name="T44" fmla="*/ 0 w 484"/>
                  <a:gd name="T45" fmla="*/ 0 h 79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484"/>
                  <a:gd name="T70" fmla="*/ 0 h 795"/>
                  <a:gd name="T71" fmla="*/ 484 w 484"/>
                  <a:gd name="T72" fmla="*/ 795 h 79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484" h="795">
                    <a:moveTo>
                      <a:pt x="0" y="764"/>
                    </a:moveTo>
                    <a:cubicBezTo>
                      <a:pt x="0" y="672"/>
                      <a:pt x="0" y="672"/>
                      <a:pt x="0" y="672"/>
                    </a:cubicBezTo>
                    <a:cubicBezTo>
                      <a:pt x="50" y="700"/>
                      <a:pt x="113" y="715"/>
                      <a:pt x="186" y="715"/>
                    </a:cubicBezTo>
                    <a:cubicBezTo>
                      <a:pt x="309" y="715"/>
                      <a:pt x="371" y="674"/>
                      <a:pt x="371" y="593"/>
                    </a:cubicBezTo>
                    <a:cubicBezTo>
                      <a:pt x="371" y="562"/>
                      <a:pt x="361" y="536"/>
                      <a:pt x="339" y="515"/>
                    </a:cubicBezTo>
                    <a:cubicBezTo>
                      <a:pt x="323" y="498"/>
                      <a:pt x="305" y="484"/>
                      <a:pt x="284" y="472"/>
                    </a:cubicBezTo>
                    <a:cubicBezTo>
                      <a:pt x="265" y="462"/>
                      <a:pt x="241" y="450"/>
                      <a:pt x="212" y="436"/>
                    </a:cubicBezTo>
                    <a:cubicBezTo>
                      <a:pt x="142" y="402"/>
                      <a:pt x="93" y="369"/>
                      <a:pt x="65" y="337"/>
                    </a:cubicBezTo>
                    <a:cubicBezTo>
                      <a:pt x="30" y="299"/>
                      <a:pt x="13" y="253"/>
                      <a:pt x="13" y="199"/>
                    </a:cubicBezTo>
                    <a:cubicBezTo>
                      <a:pt x="13" y="129"/>
                      <a:pt x="40" y="77"/>
                      <a:pt x="94" y="43"/>
                    </a:cubicBezTo>
                    <a:cubicBezTo>
                      <a:pt x="140" y="14"/>
                      <a:pt x="198" y="0"/>
                      <a:pt x="269" y="0"/>
                    </a:cubicBezTo>
                    <a:cubicBezTo>
                      <a:pt x="318" y="0"/>
                      <a:pt x="372" y="8"/>
                      <a:pt x="430" y="26"/>
                    </a:cubicBezTo>
                    <a:cubicBezTo>
                      <a:pt x="430" y="111"/>
                      <a:pt x="430" y="111"/>
                      <a:pt x="430" y="111"/>
                    </a:cubicBezTo>
                    <a:cubicBezTo>
                      <a:pt x="381" y="89"/>
                      <a:pt x="329" y="78"/>
                      <a:pt x="274" y="78"/>
                    </a:cubicBezTo>
                    <a:cubicBezTo>
                      <a:pt x="232" y="78"/>
                      <a:pt x="197" y="86"/>
                      <a:pt x="169" y="103"/>
                    </a:cubicBezTo>
                    <a:cubicBezTo>
                      <a:pt x="141" y="120"/>
                      <a:pt x="126" y="148"/>
                      <a:pt x="126" y="186"/>
                    </a:cubicBezTo>
                    <a:cubicBezTo>
                      <a:pt x="126" y="218"/>
                      <a:pt x="136" y="244"/>
                      <a:pt x="156" y="264"/>
                    </a:cubicBezTo>
                    <a:cubicBezTo>
                      <a:pt x="176" y="285"/>
                      <a:pt x="219" y="312"/>
                      <a:pt x="286" y="345"/>
                    </a:cubicBezTo>
                    <a:cubicBezTo>
                      <a:pt x="338" y="372"/>
                      <a:pt x="374" y="392"/>
                      <a:pt x="391" y="406"/>
                    </a:cubicBezTo>
                    <a:cubicBezTo>
                      <a:pt x="426" y="430"/>
                      <a:pt x="450" y="457"/>
                      <a:pt x="464" y="486"/>
                    </a:cubicBezTo>
                    <a:cubicBezTo>
                      <a:pt x="478" y="512"/>
                      <a:pt x="484" y="544"/>
                      <a:pt x="484" y="581"/>
                    </a:cubicBezTo>
                    <a:cubicBezTo>
                      <a:pt x="484" y="724"/>
                      <a:pt x="387" y="795"/>
                      <a:pt x="193" y="795"/>
                    </a:cubicBezTo>
                    <a:cubicBezTo>
                      <a:pt x="114" y="795"/>
                      <a:pt x="50" y="785"/>
                      <a:pt x="0" y="764"/>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dirty="0"/>
              </a:p>
            </p:txBody>
          </p:sp>
          <p:sp>
            <p:nvSpPr>
              <p:cNvPr id="19467" name="Freeform 9"/>
              <p:cNvSpPr>
                <a:spLocks/>
              </p:cNvSpPr>
              <p:nvPr/>
            </p:nvSpPr>
            <p:spPr bwMode="gray">
              <a:xfrm>
                <a:off x="1349" y="2526"/>
                <a:ext cx="115" cy="227"/>
              </a:xfrm>
              <a:custGeom>
                <a:avLst/>
                <a:gdLst>
                  <a:gd name="T0" fmla="*/ 0 w 572"/>
                  <a:gd name="T1" fmla="*/ 0 h 1136"/>
                  <a:gd name="T2" fmla="*/ 0 w 572"/>
                  <a:gd name="T3" fmla="*/ 0 h 1136"/>
                  <a:gd name="T4" fmla="*/ 0 w 572"/>
                  <a:gd name="T5" fmla="*/ 0 h 1136"/>
                  <a:gd name="T6" fmla="*/ 0 w 572"/>
                  <a:gd name="T7" fmla="*/ 0 h 1136"/>
                  <a:gd name="T8" fmla="*/ 0 w 572"/>
                  <a:gd name="T9" fmla="*/ 0 h 1136"/>
                  <a:gd name="T10" fmla="*/ 0 w 572"/>
                  <a:gd name="T11" fmla="*/ 0 h 1136"/>
                  <a:gd name="T12" fmla="*/ 0 w 572"/>
                  <a:gd name="T13" fmla="*/ 0 h 1136"/>
                  <a:gd name="T14" fmla="*/ 0 w 572"/>
                  <a:gd name="T15" fmla="*/ 0 h 1136"/>
                  <a:gd name="T16" fmla="*/ 0 w 572"/>
                  <a:gd name="T17" fmla="*/ 0 h 1136"/>
                  <a:gd name="T18" fmla="*/ 0 w 572"/>
                  <a:gd name="T19" fmla="*/ 0 h 1136"/>
                  <a:gd name="T20" fmla="*/ 0 w 572"/>
                  <a:gd name="T21" fmla="*/ 0 h 1136"/>
                  <a:gd name="T22" fmla="*/ 0 w 572"/>
                  <a:gd name="T23" fmla="*/ 0 h 1136"/>
                  <a:gd name="T24" fmla="*/ 0 w 572"/>
                  <a:gd name="T25" fmla="*/ 0 h 1136"/>
                  <a:gd name="T26" fmla="*/ 0 w 572"/>
                  <a:gd name="T27" fmla="*/ 0 h 1136"/>
                  <a:gd name="T28" fmla="*/ 0 w 572"/>
                  <a:gd name="T29" fmla="*/ 0 h 11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72"/>
                  <a:gd name="T46" fmla="*/ 0 h 1136"/>
                  <a:gd name="T47" fmla="*/ 572 w 572"/>
                  <a:gd name="T48" fmla="*/ 1136 h 11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72" h="1136">
                    <a:moveTo>
                      <a:pt x="0" y="1136"/>
                    </a:moveTo>
                    <a:cubicBezTo>
                      <a:pt x="0" y="0"/>
                      <a:pt x="0" y="0"/>
                      <a:pt x="0" y="0"/>
                    </a:cubicBezTo>
                    <a:cubicBezTo>
                      <a:pt x="129" y="0"/>
                      <a:pt x="129" y="0"/>
                      <a:pt x="129" y="0"/>
                    </a:cubicBezTo>
                    <a:cubicBezTo>
                      <a:pt x="129" y="400"/>
                      <a:pt x="129" y="400"/>
                      <a:pt x="129" y="400"/>
                    </a:cubicBezTo>
                    <a:cubicBezTo>
                      <a:pt x="196" y="374"/>
                      <a:pt x="260" y="361"/>
                      <a:pt x="319" y="361"/>
                    </a:cubicBezTo>
                    <a:cubicBezTo>
                      <a:pt x="438" y="361"/>
                      <a:pt x="515" y="400"/>
                      <a:pt x="549" y="479"/>
                    </a:cubicBezTo>
                    <a:cubicBezTo>
                      <a:pt x="564" y="515"/>
                      <a:pt x="572" y="579"/>
                      <a:pt x="572" y="673"/>
                    </a:cubicBezTo>
                    <a:cubicBezTo>
                      <a:pt x="572" y="1136"/>
                      <a:pt x="572" y="1136"/>
                      <a:pt x="572" y="1136"/>
                    </a:cubicBezTo>
                    <a:cubicBezTo>
                      <a:pt x="443" y="1136"/>
                      <a:pt x="443" y="1136"/>
                      <a:pt x="443" y="1136"/>
                    </a:cubicBezTo>
                    <a:cubicBezTo>
                      <a:pt x="443" y="653"/>
                      <a:pt x="443" y="653"/>
                      <a:pt x="443" y="653"/>
                    </a:cubicBezTo>
                    <a:cubicBezTo>
                      <a:pt x="443" y="581"/>
                      <a:pt x="436" y="529"/>
                      <a:pt x="420" y="499"/>
                    </a:cubicBezTo>
                    <a:cubicBezTo>
                      <a:pt x="400" y="459"/>
                      <a:pt x="362" y="439"/>
                      <a:pt x="307" y="439"/>
                    </a:cubicBezTo>
                    <a:cubicBezTo>
                      <a:pt x="256" y="439"/>
                      <a:pt x="196" y="454"/>
                      <a:pt x="129" y="485"/>
                    </a:cubicBezTo>
                    <a:cubicBezTo>
                      <a:pt x="129" y="1136"/>
                      <a:pt x="129" y="1136"/>
                      <a:pt x="129" y="1136"/>
                    </a:cubicBezTo>
                    <a:lnTo>
                      <a:pt x="0" y="113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dirty="0"/>
              </a:p>
            </p:txBody>
          </p:sp>
          <p:sp>
            <p:nvSpPr>
              <p:cNvPr id="19468" name="Freeform 10"/>
              <p:cNvSpPr>
                <a:spLocks noEditPoints="1"/>
              </p:cNvSpPr>
              <p:nvPr/>
            </p:nvSpPr>
            <p:spPr bwMode="gray">
              <a:xfrm>
                <a:off x="1499" y="2598"/>
                <a:ext cx="117" cy="159"/>
              </a:xfrm>
              <a:custGeom>
                <a:avLst/>
                <a:gdLst>
                  <a:gd name="T0" fmla="*/ 0 w 585"/>
                  <a:gd name="T1" fmla="*/ 0 h 795"/>
                  <a:gd name="T2" fmla="*/ 0 w 585"/>
                  <a:gd name="T3" fmla="*/ 0 h 795"/>
                  <a:gd name="T4" fmla="*/ 0 w 585"/>
                  <a:gd name="T5" fmla="*/ 0 h 795"/>
                  <a:gd name="T6" fmla="*/ 0 w 585"/>
                  <a:gd name="T7" fmla="*/ 0 h 795"/>
                  <a:gd name="T8" fmla="*/ 0 w 585"/>
                  <a:gd name="T9" fmla="*/ 0 h 795"/>
                  <a:gd name="T10" fmla="*/ 0 w 585"/>
                  <a:gd name="T11" fmla="*/ 0 h 795"/>
                  <a:gd name="T12" fmla="*/ 0 w 585"/>
                  <a:gd name="T13" fmla="*/ 0 h 795"/>
                  <a:gd name="T14" fmla="*/ 0 w 585"/>
                  <a:gd name="T15" fmla="*/ 0 h 795"/>
                  <a:gd name="T16" fmla="*/ 0 w 585"/>
                  <a:gd name="T17" fmla="*/ 0 h 795"/>
                  <a:gd name="T18" fmla="*/ 0 w 585"/>
                  <a:gd name="T19" fmla="*/ 0 h 795"/>
                  <a:gd name="T20" fmla="*/ 0 w 585"/>
                  <a:gd name="T21" fmla="*/ 0 h 795"/>
                  <a:gd name="T22" fmla="*/ 0 w 585"/>
                  <a:gd name="T23" fmla="*/ 0 h 795"/>
                  <a:gd name="T24" fmla="*/ 0 w 585"/>
                  <a:gd name="T25" fmla="*/ 0 h 795"/>
                  <a:gd name="T26" fmla="*/ 0 w 585"/>
                  <a:gd name="T27" fmla="*/ 0 h 795"/>
                  <a:gd name="T28" fmla="*/ 0 w 585"/>
                  <a:gd name="T29" fmla="*/ 0 h 795"/>
                  <a:gd name="T30" fmla="*/ 0 w 585"/>
                  <a:gd name="T31" fmla="*/ 0 h 795"/>
                  <a:gd name="T32" fmla="*/ 0 w 585"/>
                  <a:gd name="T33" fmla="*/ 0 h 795"/>
                  <a:gd name="T34" fmla="*/ 0 w 585"/>
                  <a:gd name="T35" fmla="*/ 0 h 795"/>
                  <a:gd name="T36" fmla="*/ 0 w 585"/>
                  <a:gd name="T37" fmla="*/ 0 h 795"/>
                  <a:gd name="T38" fmla="*/ 0 w 585"/>
                  <a:gd name="T39" fmla="*/ 0 h 795"/>
                  <a:gd name="T40" fmla="*/ 0 w 585"/>
                  <a:gd name="T41" fmla="*/ 0 h 795"/>
                  <a:gd name="T42" fmla="*/ 0 w 585"/>
                  <a:gd name="T43" fmla="*/ 0 h 795"/>
                  <a:gd name="T44" fmla="*/ 0 w 585"/>
                  <a:gd name="T45" fmla="*/ 0 h 795"/>
                  <a:gd name="T46" fmla="*/ 0 w 585"/>
                  <a:gd name="T47" fmla="*/ 0 h 79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585"/>
                  <a:gd name="T73" fmla="*/ 0 h 795"/>
                  <a:gd name="T74" fmla="*/ 585 w 585"/>
                  <a:gd name="T75" fmla="*/ 795 h 79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585" h="795">
                    <a:moveTo>
                      <a:pt x="456" y="298"/>
                    </a:moveTo>
                    <a:cubicBezTo>
                      <a:pt x="456" y="259"/>
                      <a:pt x="456" y="259"/>
                      <a:pt x="456" y="259"/>
                    </a:cubicBezTo>
                    <a:cubicBezTo>
                      <a:pt x="456" y="209"/>
                      <a:pt x="448" y="171"/>
                      <a:pt x="432" y="144"/>
                    </a:cubicBezTo>
                    <a:cubicBezTo>
                      <a:pt x="409" y="102"/>
                      <a:pt x="359" y="81"/>
                      <a:pt x="283" y="81"/>
                    </a:cubicBezTo>
                    <a:cubicBezTo>
                      <a:pt x="214" y="81"/>
                      <a:pt x="144" y="95"/>
                      <a:pt x="73" y="123"/>
                    </a:cubicBezTo>
                    <a:cubicBezTo>
                      <a:pt x="73" y="33"/>
                      <a:pt x="73" y="33"/>
                      <a:pt x="73" y="33"/>
                    </a:cubicBezTo>
                    <a:cubicBezTo>
                      <a:pt x="145" y="11"/>
                      <a:pt x="219" y="0"/>
                      <a:pt x="296" y="0"/>
                    </a:cubicBezTo>
                    <a:cubicBezTo>
                      <a:pt x="414" y="0"/>
                      <a:pt x="495" y="27"/>
                      <a:pt x="539" y="80"/>
                    </a:cubicBezTo>
                    <a:cubicBezTo>
                      <a:pt x="562" y="109"/>
                      <a:pt x="577" y="152"/>
                      <a:pt x="582" y="209"/>
                    </a:cubicBezTo>
                    <a:cubicBezTo>
                      <a:pt x="584" y="230"/>
                      <a:pt x="585" y="261"/>
                      <a:pt x="585" y="303"/>
                    </a:cubicBezTo>
                    <a:cubicBezTo>
                      <a:pt x="585" y="760"/>
                      <a:pt x="585" y="760"/>
                      <a:pt x="585" y="760"/>
                    </a:cubicBezTo>
                    <a:cubicBezTo>
                      <a:pt x="497" y="783"/>
                      <a:pt x="404" y="795"/>
                      <a:pt x="305" y="795"/>
                    </a:cubicBezTo>
                    <a:cubicBezTo>
                      <a:pt x="211" y="795"/>
                      <a:pt x="138" y="781"/>
                      <a:pt x="86" y="752"/>
                    </a:cubicBezTo>
                    <a:cubicBezTo>
                      <a:pt x="29" y="719"/>
                      <a:pt x="0" y="663"/>
                      <a:pt x="0" y="583"/>
                    </a:cubicBezTo>
                    <a:cubicBezTo>
                      <a:pt x="0" y="491"/>
                      <a:pt x="33" y="423"/>
                      <a:pt x="99" y="380"/>
                    </a:cubicBezTo>
                    <a:cubicBezTo>
                      <a:pt x="149" y="347"/>
                      <a:pt x="233" y="324"/>
                      <a:pt x="350" y="310"/>
                    </a:cubicBezTo>
                    <a:cubicBezTo>
                      <a:pt x="372" y="307"/>
                      <a:pt x="407" y="303"/>
                      <a:pt x="456" y="298"/>
                    </a:cubicBezTo>
                    <a:moveTo>
                      <a:pt x="456" y="372"/>
                    </a:moveTo>
                    <a:cubicBezTo>
                      <a:pt x="378" y="379"/>
                      <a:pt x="318" y="389"/>
                      <a:pt x="278" y="399"/>
                    </a:cubicBezTo>
                    <a:cubicBezTo>
                      <a:pt x="180" y="423"/>
                      <a:pt x="132" y="480"/>
                      <a:pt x="132" y="570"/>
                    </a:cubicBezTo>
                    <a:cubicBezTo>
                      <a:pt x="132" y="619"/>
                      <a:pt x="146" y="655"/>
                      <a:pt x="175" y="679"/>
                    </a:cubicBezTo>
                    <a:cubicBezTo>
                      <a:pt x="206" y="705"/>
                      <a:pt x="256" y="718"/>
                      <a:pt x="325" y="718"/>
                    </a:cubicBezTo>
                    <a:cubicBezTo>
                      <a:pt x="372" y="718"/>
                      <a:pt x="415" y="711"/>
                      <a:pt x="456" y="700"/>
                    </a:cubicBezTo>
                    <a:lnTo>
                      <a:pt x="456" y="37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dirty="0"/>
              </a:p>
            </p:txBody>
          </p:sp>
          <p:sp>
            <p:nvSpPr>
              <p:cNvPr id="19469" name="Freeform 11"/>
              <p:cNvSpPr>
                <a:spLocks noEditPoints="1"/>
              </p:cNvSpPr>
              <p:nvPr/>
            </p:nvSpPr>
            <p:spPr bwMode="gray">
              <a:xfrm>
                <a:off x="1662" y="2598"/>
                <a:ext cx="119" cy="227"/>
              </a:xfrm>
              <a:custGeom>
                <a:avLst/>
                <a:gdLst>
                  <a:gd name="T0" fmla="*/ 0 w 592"/>
                  <a:gd name="T1" fmla="*/ 0 h 1136"/>
                  <a:gd name="T2" fmla="*/ 0 w 592"/>
                  <a:gd name="T3" fmla="*/ 0 h 1136"/>
                  <a:gd name="T4" fmla="*/ 0 w 592"/>
                  <a:gd name="T5" fmla="*/ 0 h 1136"/>
                  <a:gd name="T6" fmla="*/ 0 w 592"/>
                  <a:gd name="T7" fmla="*/ 0 h 1136"/>
                  <a:gd name="T8" fmla="*/ 0 w 592"/>
                  <a:gd name="T9" fmla="*/ 0 h 1136"/>
                  <a:gd name="T10" fmla="*/ 0 w 592"/>
                  <a:gd name="T11" fmla="*/ 0 h 1136"/>
                  <a:gd name="T12" fmla="*/ 0 w 592"/>
                  <a:gd name="T13" fmla="*/ 0 h 1136"/>
                  <a:gd name="T14" fmla="*/ 0 w 592"/>
                  <a:gd name="T15" fmla="*/ 0 h 1136"/>
                  <a:gd name="T16" fmla="*/ 0 w 592"/>
                  <a:gd name="T17" fmla="*/ 0 h 1136"/>
                  <a:gd name="T18" fmla="*/ 0 w 592"/>
                  <a:gd name="T19" fmla="*/ 0 h 1136"/>
                  <a:gd name="T20" fmla="*/ 0 w 592"/>
                  <a:gd name="T21" fmla="*/ 0 h 1136"/>
                  <a:gd name="T22" fmla="*/ 0 w 592"/>
                  <a:gd name="T23" fmla="*/ 0 h 1136"/>
                  <a:gd name="T24" fmla="*/ 0 w 592"/>
                  <a:gd name="T25" fmla="*/ 0 h 1136"/>
                  <a:gd name="T26" fmla="*/ 0 w 592"/>
                  <a:gd name="T27" fmla="*/ 0 h 1136"/>
                  <a:gd name="T28" fmla="*/ 0 w 592"/>
                  <a:gd name="T29" fmla="*/ 0 h 1136"/>
                  <a:gd name="T30" fmla="*/ 0 w 592"/>
                  <a:gd name="T31" fmla="*/ 0 h 1136"/>
                  <a:gd name="T32" fmla="*/ 0 w 592"/>
                  <a:gd name="T33" fmla="*/ 0 h 1136"/>
                  <a:gd name="T34" fmla="*/ 0 w 592"/>
                  <a:gd name="T35" fmla="*/ 0 h 1136"/>
                  <a:gd name="T36" fmla="*/ 0 w 592"/>
                  <a:gd name="T37" fmla="*/ 0 h 11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92"/>
                  <a:gd name="T58" fmla="*/ 0 h 1136"/>
                  <a:gd name="T59" fmla="*/ 592 w 592"/>
                  <a:gd name="T60" fmla="*/ 1136 h 11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92" h="1136">
                    <a:moveTo>
                      <a:pt x="129" y="742"/>
                    </a:moveTo>
                    <a:cubicBezTo>
                      <a:pt x="129" y="1136"/>
                      <a:pt x="129" y="1136"/>
                      <a:pt x="129" y="1136"/>
                    </a:cubicBezTo>
                    <a:cubicBezTo>
                      <a:pt x="0" y="1136"/>
                      <a:pt x="0" y="1136"/>
                      <a:pt x="0" y="1136"/>
                    </a:cubicBezTo>
                    <a:cubicBezTo>
                      <a:pt x="0" y="30"/>
                      <a:pt x="0" y="30"/>
                      <a:pt x="0" y="30"/>
                    </a:cubicBezTo>
                    <a:cubicBezTo>
                      <a:pt x="89" y="10"/>
                      <a:pt x="175" y="0"/>
                      <a:pt x="260" y="0"/>
                    </a:cubicBezTo>
                    <a:cubicBezTo>
                      <a:pt x="391" y="0"/>
                      <a:pt x="480" y="39"/>
                      <a:pt x="528" y="118"/>
                    </a:cubicBezTo>
                    <a:cubicBezTo>
                      <a:pt x="571" y="188"/>
                      <a:pt x="592" y="281"/>
                      <a:pt x="592" y="396"/>
                    </a:cubicBezTo>
                    <a:cubicBezTo>
                      <a:pt x="592" y="518"/>
                      <a:pt x="565" y="616"/>
                      <a:pt x="511" y="691"/>
                    </a:cubicBezTo>
                    <a:cubicBezTo>
                      <a:pt x="460" y="761"/>
                      <a:pt x="385" y="795"/>
                      <a:pt x="287" y="795"/>
                    </a:cubicBezTo>
                    <a:cubicBezTo>
                      <a:pt x="245" y="795"/>
                      <a:pt x="209" y="789"/>
                      <a:pt x="180" y="775"/>
                    </a:cubicBezTo>
                    <a:cubicBezTo>
                      <a:pt x="166" y="769"/>
                      <a:pt x="149" y="758"/>
                      <a:pt x="129" y="742"/>
                    </a:cubicBezTo>
                    <a:moveTo>
                      <a:pt x="129" y="653"/>
                    </a:moveTo>
                    <a:cubicBezTo>
                      <a:pt x="172" y="696"/>
                      <a:pt x="220" y="718"/>
                      <a:pt x="272" y="718"/>
                    </a:cubicBezTo>
                    <a:cubicBezTo>
                      <a:pt x="338" y="718"/>
                      <a:pt x="387" y="684"/>
                      <a:pt x="418" y="618"/>
                    </a:cubicBezTo>
                    <a:cubicBezTo>
                      <a:pt x="447" y="557"/>
                      <a:pt x="461" y="483"/>
                      <a:pt x="461" y="395"/>
                    </a:cubicBezTo>
                    <a:cubicBezTo>
                      <a:pt x="461" y="284"/>
                      <a:pt x="442" y="202"/>
                      <a:pt x="403" y="147"/>
                    </a:cubicBezTo>
                    <a:cubicBezTo>
                      <a:pt x="372" y="101"/>
                      <a:pt x="318" y="78"/>
                      <a:pt x="241" y="78"/>
                    </a:cubicBezTo>
                    <a:cubicBezTo>
                      <a:pt x="207" y="78"/>
                      <a:pt x="170" y="81"/>
                      <a:pt x="129" y="87"/>
                    </a:cubicBezTo>
                    <a:lnTo>
                      <a:pt x="129" y="65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dirty="0"/>
              </a:p>
            </p:txBody>
          </p:sp>
          <p:sp>
            <p:nvSpPr>
              <p:cNvPr id="19470" name="Freeform 12"/>
              <p:cNvSpPr>
                <a:spLocks noEditPoints="1"/>
              </p:cNvSpPr>
              <p:nvPr/>
            </p:nvSpPr>
            <p:spPr bwMode="gray">
              <a:xfrm>
                <a:off x="1816" y="2547"/>
                <a:ext cx="32" cy="206"/>
              </a:xfrm>
              <a:custGeom>
                <a:avLst/>
                <a:gdLst>
                  <a:gd name="T0" fmla="*/ 0 w 157"/>
                  <a:gd name="T1" fmla="*/ 0 h 1031"/>
                  <a:gd name="T2" fmla="*/ 0 w 157"/>
                  <a:gd name="T3" fmla="*/ 0 h 1031"/>
                  <a:gd name="T4" fmla="*/ 0 w 157"/>
                  <a:gd name="T5" fmla="*/ 0 h 1031"/>
                  <a:gd name="T6" fmla="*/ 0 w 157"/>
                  <a:gd name="T7" fmla="*/ 0 h 1031"/>
                  <a:gd name="T8" fmla="*/ 0 w 157"/>
                  <a:gd name="T9" fmla="*/ 0 h 1031"/>
                  <a:gd name="T10" fmla="*/ 0 w 157"/>
                  <a:gd name="T11" fmla="*/ 0 h 1031"/>
                  <a:gd name="T12" fmla="*/ 0 w 157"/>
                  <a:gd name="T13" fmla="*/ 0 h 1031"/>
                  <a:gd name="T14" fmla="*/ 0 w 157"/>
                  <a:gd name="T15" fmla="*/ 0 h 1031"/>
                  <a:gd name="T16" fmla="*/ 0 w 157"/>
                  <a:gd name="T17" fmla="*/ 0 h 1031"/>
                  <a:gd name="T18" fmla="*/ 0 w 157"/>
                  <a:gd name="T19" fmla="*/ 0 h 1031"/>
                  <a:gd name="T20" fmla="*/ 0 w 157"/>
                  <a:gd name="T21" fmla="*/ 0 h 1031"/>
                  <a:gd name="T22" fmla="*/ 0 w 157"/>
                  <a:gd name="T23" fmla="*/ 0 h 1031"/>
                  <a:gd name="T24" fmla="*/ 0 w 157"/>
                  <a:gd name="T25" fmla="*/ 0 h 1031"/>
                  <a:gd name="T26" fmla="*/ 0 w 157"/>
                  <a:gd name="T27" fmla="*/ 0 h 10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57"/>
                  <a:gd name="T43" fmla="*/ 0 h 1031"/>
                  <a:gd name="T44" fmla="*/ 157 w 157"/>
                  <a:gd name="T45" fmla="*/ 1031 h 10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57" h="1031">
                    <a:moveTo>
                      <a:pt x="78" y="0"/>
                    </a:moveTo>
                    <a:cubicBezTo>
                      <a:pt x="102" y="0"/>
                      <a:pt x="121" y="9"/>
                      <a:pt x="137" y="26"/>
                    </a:cubicBezTo>
                    <a:cubicBezTo>
                      <a:pt x="150" y="42"/>
                      <a:pt x="157" y="59"/>
                      <a:pt x="157" y="79"/>
                    </a:cubicBezTo>
                    <a:cubicBezTo>
                      <a:pt x="157" y="103"/>
                      <a:pt x="148" y="123"/>
                      <a:pt x="131" y="139"/>
                    </a:cubicBezTo>
                    <a:cubicBezTo>
                      <a:pt x="116" y="152"/>
                      <a:pt x="99" y="159"/>
                      <a:pt x="78" y="159"/>
                    </a:cubicBezTo>
                    <a:cubicBezTo>
                      <a:pt x="54" y="159"/>
                      <a:pt x="35" y="150"/>
                      <a:pt x="20" y="133"/>
                    </a:cubicBezTo>
                    <a:cubicBezTo>
                      <a:pt x="6" y="118"/>
                      <a:pt x="0" y="99"/>
                      <a:pt x="0" y="78"/>
                    </a:cubicBezTo>
                    <a:cubicBezTo>
                      <a:pt x="0" y="56"/>
                      <a:pt x="8" y="37"/>
                      <a:pt x="25" y="20"/>
                    </a:cubicBezTo>
                    <a:cubicBezTo>
                      <a:pt x="40" y="7"/>
                      <a:pt x="58" y="0"/>
                      <a:pt x="78" y="0"/>
                    </a:cubicBezTo>
                    <a:moveTo>
                      <a:pt x="15" y="277"/>
                    </a:moveTo>
                    <a:cubicBezTo>
                      <a:pt x="144" y="277"/>
                      <a:pt x="144" y="277"/>
                      <a:pt x="144" y="277"/>
                    </a:cubicBezTo>
                    <a:cubicBezTo>
                      <a:pt x="144" y="1031"/>
                      <a:pt x="144" y="1031"/>
                      <a:pt x="144" y="1031"/>
                    </a:cubicBezTo>
                    <a:cubicBezTo>
                      <a:pt x="15" y="1031"/>
                      <a:pt x="15" y="1031"/>
                      <a:pt x="15" y="1031"/>
                    </a:cubicBezTo>
                    <a:lnTo>
                      <a:pt x="15" y="27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dirty="0"/>
              </a:p>
            </p:txBody>
          </p:sp>
          <p:sp>
            <p:nvSpPr>
              <p:cNvPr id="19471" name="Freeform 13"/>
              <p:cNvSpPr>
                <a:spLocks/>
              </p:cNvSpPr>
              <p:nvPr/>
            </p:nvSpPr>
            <p:spPr bwMode="gray">
              <a:xfrm>
                <a:off x="1894" y="2598"/>
                <a:ext cx="114" cy="155"/>
              </a:xfrm>
              <a:custGeom>
                <a:avLst/>
                <a:gdLst>
                  <a:gd name="T0" fmla="*/ 0 w 573"/>
                  <a:gd name="T1" fmla="*/ 0 h 775"/>
                  <a:gd name="T2" fmla="*/ 0 w 573"/>
                  <a:gd name="T3" fmla="*/ 0 h 775"/>
                  <a:gd name="T4" fmla="*/ 0 w 573"/>
                  <a:gd name="T5" fmla="*/ 0 h 775"/>
                  <a:gd name="T6" fmla="*/ 0 w 573"/>
                  <a:gd name="T7" fmla="*/ 0 h 775"/>
                  <a:gd name="T8" fmla="*/ 0 w 573"/>
                  <a:gd name="T9" fmla="*/ 0 h 775"/>
                  <a:gd name="T10" fmla="*/ 0 w 573"/>
                  <a:gd name="T11" fmla="*/ 0 h 775"/>
                  <a:gd name="T12" fmla="*/ 0 w 573"/>
                  <a:gd name="T13" fmla="*/ 0 h 775"/>
                  <a:gd name="T14" fmla="*/ 0 w 573"/>
                  <a:gd name="T15" fmla="*/ 0 h 775"/>
                  <a:gd name="T16" fmla="*/ 0 w 573"/>
                  <a:gd name="T17" fmla="*/ 0 h 775"/>
                  <a:gd name="T18" fmla="*/ 0 w 573"/>
                  <a:gd name="T19" fmla="*/ 0 h 775"/>
                  <a:gd name="T20" fmla="*/ 0 w 573"/>
                  <a:gd name="T21" fmla="*/ 0 h 775"/>
                  <a:gd name="T22" fmla="*/ 0 w 573"/>
                  <a:gd name="T23" fmla="*/ 0 h 775"/>
                  <a:gd name="T24" fmla="*/ 0 w 573"/>
                  <a:gd name="T25" fmla="*/ 0 h 77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73"/>
                  <a:gd name="T40" fmla="*/ 0 h 775"/>
                  <a:gd name="T41" fmla="*/ 573 w 573"/>
                  <a:gd name="T42" fmla="*/ 775 h 77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73" h="775">
                    <a:moveTo>
                      <a:pt x="0" y="775"/>
                    </a:moveTo>
                    <a:cubicBezTo>
                      <a:pt x="0" y="30"/>
                      <a:pt x="0" y="30"/>
                      <a:pt x="0" y="30"/>
                    </a:cubicBezTo>
                    <a:cubicBezTo>
                      <a:pt x="120" y="10"/>
                      <a:pt x="220" y="0"/>
                      <a:pt x="302" y="0"/>
                    </a:cubicBezTo>
                    <a:cubicBezTo>
                      <a:pt x="434" y="0"/>
                      <a:pt x="516" y="39"/>
                      <a:pt x="550" y="119"/>
                    </a:cubicBezTo>
                    <a:cubicBezTo>
                      <a:pt x="565" y="155"/>
                      <a:pt x="573" y="220"/>
                      <a:pt x="573" y="312"/>
                    </a:cubicBezTo>
                    <a:cubicBezTo>
                      <a:pt x="573" y="775"/>
                      <a:pt x="573" y="775"/>
                      <a:pt x="573" y="775"/>
                    </a:cubicBezTo>
                    <a:cubicBezTo>
                      <a:pt x="444" y="775"/>
                      <a:pt x="444" y="775"/>
                      <a:pt x="444" y="775"/>
                    </a:cubicBezTo>
                    <a:cubicBezTo>
                      <a:pt x="444" y="320"/>
                      <a:pt x="444" y="320"/>
                      <a:pt x="444" y="320"/>
                    </a:cubicBezTo>
                    <a:cubicBezTo>
                      <a:pt x="444" y="230"/>
                      <a:pt x="436" y="171"/>
                      <a:pt x="421" y="140"/>
                    </a:cubicBezTo>
                    <a:cubicBezTo>
                      <a:pt x="400" y="99"/>
                      <a:pt x="356" y="78"/>
                      <a:pt x="290" y="78"/>
                    </a:cubicBezTo>
                    <a:cubicBezTo>
                      <a:pt x="237" y="78"/>
                      <a:pt x="184" y="83"/>
                      <a:pt x="130" y="94"/>
                    </a:cubicBezTo>
                    <a:cubicBezTo>
                      <a:pt x="130" y="775"/>
                      <a:pt x="130" y="775"/>
                      <a:pt x="130" y="775"/>
                    </a:cubicBezTo>
                    <a:lnTo>
                      <a:pt x="0" y="77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dirty="0"/>
              </a:p>
            </p:txBody>
          </p:sp>
          <p:sp>
            <p:nvSpPr>
              <p:cNvPr id="19472" name="Freeform 14"/>
              <p:cNvSpPr>
                <a:spLocks noEditPoints="1"/>
              </p:cNvSpPr>
              <p:nvPr/>
            </p:nvSpPr>
            <p:spPr bwMode="gray">
              <a:xfrm>
                <a:off x="2044" y="2598"/>
                <a:ext cx="119" cy="229"/>
              </a:xfrm>
              <a:custGeom>
                <a:avLst/>
                <a:gdLst>
                  <a:gd name="T0" fmla="*/ 0 w 595"/>
                  <a:gd name="T1" fmla="*/ 0 h 1147"/>
                  <a:gd name="T2" fmla="*/ 0 w 595"/>
                  <a:gd name="T3" fmla="*/ 0 h 1147"/>
                  <a:gd name="T4" fmla="*/ 0 w 595"/>
                  <a:gd name="T5" fmla="*/ 0 h 1147"/>
                  <a:gd name="T6" fmla="*/ 0 w 595"/>
                  <a:gd name="T7" fmla="*/ 0 h 1147"/>
                  <a:gd name="T8" fmla="*/ 0 w 595"/>
                  <a:gd name="T9" fmla="*/ 0 h 1147"/>
                  <a:gd name="T10" fmla="*/ 0 w 595"/>
                  <a:gd name="T11" fmla="*/ 0 h 1147"/>
                  <a:gd name="T12" fmla="*/ 0 w 595"/>
                  <a:gd name="T13" fmla="*/ 0 h 1147"/>
                  <a:gd name="T14" fmla="*/ 0 w 595"/>
                  <a:gd name="T15" fmla="*/ 0 h 1147"/>
                  <a:gd name="T16" fmla="*/ 0 w 595"/>
                  <a:gd name="T17" fmla="*/ 0 h 1147"/>
                  <a:gd name="T18" fmla="*/ 0 w 595"/>
                  <a:gd name="T19" fmla="*/ 0 h 1147"/>
                  <a:gd name="T20" fmla="*/ 0 w 595"/>
                  <a:gd name="T21" fmla="*/ 0 h 1147"/>
                  <a:gd name="T22" fmla="*/ 0 w 595"/>
                  <a:gd name="T23" fmla="*/ 0 h 1147"/>
                  <a:gd name="T24" fmla="*/ 0 w 595"/>
                  <a:gd name="T25" fmla="*/ 0 h 1147"/>
                  <a:gd name="T26" fmla="*/ 0 w 595"/>
                  <a:gd name="T27" fmla="*/ 0 h 1147"/>
                  <a:gd name="T28" fmla="*/ 0 w 595"/>
                  <a:gd name="T29" fmla="*/ 0 h 1147"/>
                  <a:gd name="T30" fmla="*/ 0 w 595"/>
                  <a:gd name="T31" fmla="*/ 0 h 1147"/>
                  <a:gd name="T32" fmla="*/ 0 w 595"/>
                  <a:gd name="T33" fmla="*/ 0 h 1147"/>
                  <a:gd name="T34" fmla="*/ 0 w 595"/>
                  <a:gd name="T35" fmla="*/ 0 h 1147"/>
                  <a:gd name="T36" fmla="*/ 0 w 595"/>
                  <a:gd name="T37" fmla="*/ 0 h 1147"/>
                  <a:gd name="T38" fmla="*/ 0 w 595"/>
                  <a:gd name="T39" fmla="*/ 0 h 1147"/>
                  <a:gd name="T40" fmla="*/ 0 w 595"/>
                  <a:gd name="T41" fmla="*/ 0 h 1147"/>
                  <a:gd name="T42" fmla="*/ 0 w 595"/>
                  <a:gd name="T43" fmla="*/ 0 h 1147"/>
                  <a:gd name="T44" fmla="*/ 0 w 595"/>
                  <a:gd name="T45" fmla="*/ 0 h 1147"/>
                  <a:gd name="T46" fmla="*/ 0 w 595"/>
                  <a:gd name="T47" fmla="*/ 0 h 1147"/>
                  <a:gd name="T48" fmla="*/ 0 w 595"/>
                  <a:gd name="T49" fmla="*/ 0 h 1147"/>
                  <a:gd name="T50" fmla="*/ 0 w 595"/>
                  <a:gd name="T51" fmla="*/ 0 h 1147"/>
                  <a:gd name="T52" fmla="*/ 0 w 595"/>
                  <a:gd name="T53" fmla="*/ 0 h 1147"/>
                  <a:gd name="T54" fmla="*/ 0 w 595"/>
                  <a:gd name="T55" fmla="*/ 0 h 1147"/>
                  <a:gd name="T56" fmla="*/ 0 w 595"/>
                  <a:gd name="T57" fmla="*/ 0 h 1147"/>
                  <a:gd name="T58" fmla="*/ 0 w 595"/>
                  <a:gd name="T59" fmla="*/ 0 h 114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595"/>
                  <a:gd name="T91" fmla="*/ 0 h 1147"/>
                  <a:gd name="T92" fmla="*/ 595 w 595"/>
                  <a:gd name="T93" fmla="*/ 1147 h 1147"/>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595" h="1147">
                    <a:moveTo>
                      <a:pt x="466" y="707"/>
                    </a:moveTo>
                    <a:cubicBezTo>
                      <a:pt x="446" y="728"/>
                      <a:pt x="430" y="743"/>
                      <a:pt x="418" y="752"/>
                    </a:cubicBezTo>
                    <a:cubicBezTo>
                      <a:pt x="378" y="781"/>
                      <a:pt x="329" y="795"/>
                      <a:pt x="268" y="795"/>
                    </a:cubicBezTo>
                    <a:cubicBezTo>
                      <a:pt x="201" y="795"/>
                      <a:pt x="146" y="777"/>
                      <a:pt x="102" y="740"/>
                    </a:cubicBezTo>
                    <a:cubicBezTo>
                      <a:pt x="34" y="683"/>
                      <a:pt x="0" y="581"/>
                      <a:pt x="0" y="433"/>
                    </a:cubicBezTo>
                    <a:cubicBezTo>
                      <a:pt x="0" y="313"/>
                      <a:pt x="25" y="215"/>
                      <a:pt x="75" y="137"/>
                    </a:cubicBezTo>
                    <a:cubicBezTo>
                      <a:pt x="133" y="46"/>
                      <a:pt x="226" y="0"/>
                      <a:pt x="356" y="0"/>
                    </a:cubicBezTo>
                    <a:cubicBezTo>
                      <a:pt x="433" y="0"/>
                      <a:pt x="513" y="10"/>
                      <a:pt x="595" y="30"/>
                    </a:cubicBezTo>
                    <a:cubicBezTo>
                      <a:pt x="595" y="628"/>
                      <a:pt x="595" y="628"/>
                      <a:pt x="595" y="628"/>
                    </a:cubicBezTo>
                    <a:cubicBezTo>
                      <a:pt x="595" y="739"/>
                      <a:pt x="590" y="823"/>
                      <a:pt x="580" y="881"/>
                    </a:cubicBezTo>
                    <a:cubicBezTo>
                      <a:pt x="563" y="986"/>
                      <a:pt x="516" y="1059"/>
                      <a:pt x="441" y="1099"/>
                    </a:cubicBezTo>
                    <a:cubicBezTo>
                      <a:pt x="380" y="1131"/>
                      <a:pt x="299" y="1147"/>
                      <a:pt x="200" y="1147"/>
                    </a:cubicBezTo>
                    <a:cubicBezTo>
                      <a:pt x="172" y="1147"/>
                      <a:pt x="140" y="1145"/>
                      <a:pt x="103" y="1141"/>
                    </a:cubicBezTo>
                    <a:cubicBezTo>
                      <a:pt x="103" y="1064"/>
                      <a:pt x="103" y="1064"/>
                      <a:pt x="103" y="1064"/>
                    </a:cubicBezTo>
                    <a:cubicBezTo>
                      <a:pt x="136" y="1068"/>
                      <a:pt x="168" y="1069"/>
                      <a:pt x="199" y="1069"/>
                    </a:cubicBezTo>
                    <a:cubicBezTo>
                      <a:pt x="270" y="1069"/>
                      <a:pt x="322" y="1060"/>
                      <a:pt x="357" y="1041"/>
                    </a:cubicBezTo>
                    <a:cubicBezTo>
                      <a:pt x="408" y="1014"/>
                      <a:pt x="440" y="966"/>
                      <a:pt x="454" y="896"/>
                    </a:cubicBezTo>
                    <a:cubicBezTo>
                      <a:pt x="462" y="857"/>
                      <a:pt x="466" y="808"/>
                      <a:pt x="466" y="748"/>
                    </a:cubicBezTo>
                    <a:lnTo>
                      <a:pt x="466" y="707"/>
                    </a:lnTo>
                    <a:close/>
                    <a:moveTo>
                      <a:pt x="466" y="85"/>
                    </a:moveTo>
                    <a:cubicBezTo>
                      <a:pt x="430" y="80"/>
                      <a:pt x="398" y="78"/>
                      <a:pt x="369" y="78"/>
                    </a:cubicBezTo>
                    <a:cubicBezTo>
                      <a:pt x="315" y="78"/>
                      <a:pt x="272" y="89"/>
                      <a:pt x="242" y="111"/>
                    </a:cubicBezTo>
                    <a:cubicBezTo>
                      <a:pt x="207" y="136"/>
                      <a:pt x="179" y="180"/>
                      <a:pt x="159" y="244"/>
                    </a:cubicBezTo>
                    <a:cubicBezTo>
                      <a:pt x="141" y="299"/>
                      <a:pt x="132" y="364"/>
                      <a:pt x="132" y="438"/>
                    </a:cubicBezTo>
                    <a:cubicBezTo>
                      <a:pt x="132" y="540"/>
                      <a:pt x="149" y="615"/>
                      <a:pt x="183" y="662"/>
                    </a:cubicBezTo>
                    <a:cubicBezTo>
                      <a:pt x="209" y="699"/>
                      <a:pt x="243" y="718"/>
                      <a:pt x="286" y="718"/>
                    </a:cubicBezTo>
                    <a:cubicBezTo>
                      <a:pt x="323" y="718"/>
                      <a:pt x="357" y="706"/>
                      <a:pt x="388" y="683"/>
                    </a:cubicBezTo>
                    <a:cubicBezTo>
                      <a:pt x="420" y="660"/>
                      <a:pt x="442" y="629"/>
                      <a:pt x="455" y="592"/>
                    </a:cubicBezTo>
                    <a:cubicBezTo>
                      <a:pt x="462" y="572"/>
                      <a:pt x="466" y="543"/>
                      <a:pt x="466" y="505"/>
                    </a:cubicBezTo>
                    <a:lnTo>
                      <a:pt x="466" y="8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dirty="0"/>
              </a:p>
            </p:txBody>
          </p:sp>
          <p:sp>
            <p:nvSpPr>
              <p:cNvPr id="19473" name="Freeform 15"/>
              <p:cNvSpPr>
                <a:spLocks/>
              </p:cNvSpPr>
              <p:nvPr/>
            </p:nvSpPr>
            <p:spPr bwMode="gray">
              <a:xfrm>
                <a:off x="2280" y="2561"/>
                <a:ext cx="67" cy="192"/>
              </a:xfrm>
              <a:custGeom>
                <a:avLst/>
                <a:gdLst>
                  <a:gd name="T0" fmla="*/ 0 w 332"/>
                  <a:gd name="T1" fmla="*/ 0 h 958"/>
                  <a:gd name="T2" fmla="*/ 0 w 332"/>
                  <a:gd name="T3" fmla="*/ 0 h 958"/>
                  <a:gd name="T4" fmla="*/ 0 w 332"/>
                  <a:gd name="T5" fmla="*/ 0 h 958"/>
                  <a:gd name="T6" fmla="*/ 0 w 332"/>
                  <a:gd name="T7" fmla="*/ 0 h 958"/>
                  <a:gd name="T8" fmla="*/ 0 w 332"/>
                  <a:gd name="T9" fmla="*/ 0 h 958"/>
                  <a:gd name="T10" fmla="*/ 0 w 332"/>
                  <a:gd name="T11" fmla="*/ 0 h 958"/>
                  <a:gd name="T12" fmla="*/ 0 w 332"/>
                  <a:gd name="T13" fmla="*/ 0 h 958"/>
                  <a:gd name="T14" fmla="*/ 0 w 332"/>
                  <a:gd name="T15" fmla="*/ 0 h 958"/>
                  <a:gd name="T16" fmla="*/ 0 w 332"/>
                  <a:gd name="T17" fmla="*/ 0 h 958"/>
                  <a:gd name="T18" fmla="*/ 0 w 332"/>
                  <a:gd name="T19" fmla="*/ 0 h 958"/>
                  <a:gd name="T20" fmla="*/ 0 w 332"/>
                  <a:gd name="T21" fmla="*/ 0 h 958"/>
                  <a:gd name="T22" fmla="*/ 0 w 332"/>
                  <a:gd name="T23" fmla="*/ 0 h 958"/>
                  <a:gd name="T24" fmla="*/ 0 w 332"/>
                  <a:gd name="T25" fmla="*/ 0 h 958"/>
                  <a:gd name="T26" fmla="*/ 0 w 332"/>
                  <a:gd name="T27" fmla="*/ 0 h 958"/>
                  <a:gd name="T28" fmla="*/ 0 w 332"/>
                  <a:gd name="T29" fmla="*/ 0 h 958"/>
                  <a:gd name="T30" fmla="*/ 0 w 332"/>
                  <a:gd name="T31" fmla="*/ 0 h 958"/>
                  <a:gd name="T32" fmla="*/ 0 w 332"/>
                  <a:gd name="T33" fmla="*/ 0 h 95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32"/>
                  <a:gd name="T52" fmla="*/ 0 h 958"/>
                  <a:gd name="T53" fmla="*/ 332 w 332"/>
                  <a:gd name="T54" fmla="*/ 958 h 95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32" h="958">
                    <a:moveTo>
                      <a:pt x="0" y="0"/>
                    </a:moveTo>
                    <a:cubicBezTo>
                      <a:pt x="129" y="0"/>
                      <a:pt x="129" y="0"/>
                      <a:pt x="129" y="0"/>
                    </a:cubicBezTo>
                    <a:cubicBezTo>
                      <a:pt x="129" y="204"/>
                      <a:pt x="129" y="204"/>
                      <a:pt x="129" y="204"/>
                    </a:cubicBezTo>
                    <a:cubicBezTo>
                      <a:pt x="332" y="204"/>
                      <a:pt x="332" y="204"/>
                      <a:pt x="332" y="204"/>
                    </a:cubicBezTo>
                    <a:cubicBezTo>
                      <a:pt x="332" y="286"/>
                      <a:pt x="332" y="286"/>
                      <a:pt x="332" y="286"/>
                    </a:cubicBezTo>
                    <a:cubicBezTo>
                      <a:pt x="129" y="286"/>
                      <a:pt x="129" y="286"/>
                      <a:pt x="129" y="286"/>
                    </a:cubicBezTo>
                    <a:cubicBezTo>
                      <a:pt x="129" y="686"/>
                      <a:pt x="129" y="686"/>
                      <a:pt x="129" y="686"/>
                    </a:cubicBezTo>
                    <a:cubicBezTo>
                      <a:pt x="129" y="762"/>
                      <a:pt x="140" y="813"/>
                      <a:pt x="163" y="840"/>
                    </a:cubicBezTo>
                    <a:cubicBezTo>
                      <a:pt x="179" y="858"/>
                      <a:pt x="203" y="869"/>
                      <a:pt x="235" y="873"/>
                    </a:cubicBezTo>
                    <a:cubicBezTo>
                      <a:pt x="245" y="875"/>
                      <a:pt x="264" y="875"/>
                      <a:pt x="290" y="875"/>
                    </a:cubicBezTo>
                    <a:cubicBezTo>
                      <a:pt x="332" y="875"/>
                      <a:pt x="332" y="875"/>
                      <a:pt x="332" y="875"/>
                    </a:cubicBezTo>
                    <a:cubicBezTo>
                      <a:pt x="332" y="958"/>
                      <a:pt x="332" y="958"/>
                      <a:pt x="332" y="958"/>
                    </a:cubicBezTo>
                    <a:cubicBezTo>
                      <a:pt x="263" y="958"/>
                      <a:pt x="263" y="958"/>
                      <a:pt x="263" y="958"/>
                    </a:cubicBezTo>
                    <a:cubicBezTo>
                      <a:pt x="207" y="958"/>
                      <a:pt x="164" y="953"/>
                      <a:pt x="132" y="945"/>
                    </a:cubicBezTo>
                    <a:cubicBezTo>
                      <a:pt x="67" y="927"/>
                      <a:pt x="27" y="884"/>
                      <a:pt x="12" y="817"/>
                    </a:cubicBezTo>
                    <a:cubicBezTo>
                      <a:pt x="4" y="781"/>
                      <a:pt x="0" y="731"/>
                      <a:pt x="0" y="667"/>
                    </a:cubicBez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dirty="0"/>
              </a:p>
            </p:txBody>
          </p:sp>
          <p:sp>
            <p:nvSpPr>
              <p:cNvPr id="19474" name="Freeform 16"/>
              <p:cNvSpPr>
                <a:spLocks noEditPoints="1"/>
              </p:cNvSpPr>
              <p:nvPr/>
            </p:nvSpPr>
            <p:spPr bwMode="gray">
              <a:xfrm>
                <a:off x="2374" y="2598"/>
                <a:ext cx="127" cy="159"/>
              </a:xfrm>
              <a:custGeom>
                <a:avLst/>
                <a:gdLst>
                  <a:gd name="T0" fmla="*/ 0 w 634"/>
                  <a:gd name="T1" fmla="*/ 0 h 795"/>
                  <a:gd name="T2" fmla="*/ 0 w 634"/>
                  <a:gd name="T3" fmla="*/ 0 h 795"/>
                  <a:gd name="T4" fmla="*/ 0 w 634"/>
                  <a:gd name="T5" fmla="*/ 0 h 795"/>
                  <a:gd name="T6" fmla="*/ 0 w 634"/>
                  <a:gd name="T7" fmla="*/ 0 h 795"/>
                  <a:gd name="T8" fmla="*/ 0 w 634"/>
                  <a:gd name="T9" fmla="*/ 0 h 795"/>
                  <a:gd name="T10" fmla="*/ 0 w 634"/>
                  <a:gd name="T11" fmla="*/ 0 h 795"/>
                  <a:gd name="T12" fmla="*/ 0 w 634"/>
                  <a:gd name="T13" fmla="*/ 0 h 795"/>
                  <a:gd name="T14" fmla="*/ 0 w 634"/>
                  <a:gd name="T15" fmla="*/ 0 h 795"/>
                  <a:gd name="T16" fmla="*/ 0 w 634"/>
                  <a:gd name="T17" fmla="*/ 0 h 795"/>
                  <a:gd name="T18" fmla="*/ 0 w 634"/>
                  <a:gd name="T19" fmla="*/ 0 h 795"/>
                  <a:gd name="T20" fmla="*/ 0 w 634"/>
                  <a:gd name="T21" fmla="*/ 0 h 795"/>
                  <a:gd name="T22" fmla="*/ 0 w 634"/>
                  <a:gd name="T23" fmla="*/ 0 h 795"/>
                  <a:gd name="T24" fmla="*/ 0 w 634"/>
                  <a:gd name="T25" fmla="*/ 0 h 795"/>
                  <a:gd name="T26" fmla="*/ 0 w 634"/>
                  <a:gd name="T27" fmla="*/ 0 h 795"/>
                  <a:gd name="T28" fmla="*/ 0 w 634"/>
                  <a:gd name="T29" fmla="*/ 0 h 795"/>
                  <a:gd name="T30" fmla="*/ 0 w 634"/>
                  <a:gd name="T31" fmla="*/ 0 h 795"/>
                  <a:gd name="T32" fmla="*/ 0 w 634"/>
                  <a:gd name="T33" fmla="*/ 0 h 79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34"/>
                  <a:gd name="T52" fmla="*/ 0 h 795"/>
                  <a:gd name="T53" fmla="*/ 634 w 634"/>
                  <a:gd name="T54" fmla="*/ 795 h 79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34" h="795">
                    <a:moveTo>
                      <a:pt x="318" y="0"/>
                    </a:moveTo>
                    <a:cubicBezTo>
                      <a:pt x="426" y="0"/>
                      <a:pt x="506" y="36"/>
                      <a:pt x="559" y="107"/>
                    </a:cubicBezTo>
                    <a:cubicBezTo>
                      <a:pt x="609" y="176"/>
                      <a:pt x="634" y="273"/>
                      <a:pt x="634" y="398"/>
                    </a:cubicBezTo>
                    <a:cubicBezTo>
                      <a:pt x="634" y="521"/>
                      <a:pt x="609" y="618"/>
                      <a:pt x="559" y="688"/>
                    </a:cubicBezTo>
                    <a:cubicBezTo>
                      <a:pt x="507" y="760"/>
                      <a:pt x="427" y="795"/>
                      <a:pt x="318" y="795"/>
                    </a:cubicBezTo>
                    <a:cubicBezTo>
                      <a:pt x="106" y="795"/>
                      <a:pt x="0" y="661"/>
                      <a:pt x="0" y="393"/>
                    </a:cubicBezTo>
                    <a:cubicBezTo>
                      <a:pt x="0" y="271"/>
                      <a:pt x="26" y="176"/>
                      <a:pt x="76" y="107"/>
                    </a:cubicBezTo>
                    <a:cubicBezTo>
                      <a:pt x="129" y="36"/>
                      <a:pt x="209" y="0"/>
                      <a:pt x="318" y="0"/>
                    </a:cubicBezTo>
                    <a:moveTo>
                      <a:pt x="318" y="78"/>
                    </a:moveTo>
                    <a:cubicBezTo>
                      <a:pt x="245" y="78"/>
                      <a:pt x="194" y="110"/>
                      <a:pt x="166" y="176"/>
                    </a:cubicBezTo>
                    <a:cubicBezTo>
                      <a:pt x="144" y="230"/>
                      <a:pt x="132" y="303"/>
                      <a:pt x="132" y="394"/>
                    </a:cubicBezTo>
                    <a:cubicBezTo>
                      <a:pt x="132" y="490"/>
                      <a:pt x="144" y="565"/>
                      <a:pt x="166" y="619"/>
                    </a:cubicBezTo>
                    <a:cubicBezTo>
                      <a:pt x="194" y="685"/>
                      <a:pt x="245" y="718"/>
                      <a:pt x="318" y="718"/>
                    </a:cubicBezTo>
                    <a:cubicBezTo>
                      <a:pt x="391" y="718"/>
                      <a:pt x="441" y="685"/>
                      <a:pt x="468" y="619"/>
                    </a:cubicBezTo>
                    <a:cubicBezTo>
                      <a:pt x="491" y="565"/>
                      <a:pt x="503" y="491"/>
                      <a:pt x="503" y="398"/>
                    </a:cubicBezTo>
                    <a:cubicBezTo>
                      <a:pt x="503" y="302"/>
                      <a:pt x="491" y="228"/>
                      <a:pt x="468" y="176"/>
                    </a:cubicBezTo>
                    <a:cubicBezTo>
                      <a:pt x="440" y="110"/>
                      <a:pt x="390" y="78"/>
                      <a:pt x="318" y="78"/>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dirty="0"/>
              </a:p>
            </p:txBody>
          </p:sp>
          <p:sp>
            <p:nvSpPr>
              <p:cNvPr id="19475" name="Freeform 17"/>
              <p:cNvSpPr>
                <a:spLocks/>
              </p:cNvSpPr>
              <p:nvPr/>
            </p:nvSpPr>
            <p:spPr bwMode="gray">
              <a:xfrm>
                <a:off x="2538" y="2598"/>
                <a:ext cx="195" cy="155"/>
              </a:xfrm>
              <a:custGeom>
                <a:avLst/>
                <a:gdLst>
                  <a:gd name="T0" fmla="*/ 0 w 974"/>
                  <a:gd name="T1" fmla="*/ 0 h 775"/>
                  <a:gd name="T2" fmla="*/ 0 w 974"/>
                  <a:gd name="T3" fmla="*/ 0 h 775"/>
                  <a:gd name="T4" fmla="*/ 0 w 974"/>
                  <a:gd name="T5" fmla="*/ 0 h 775"/>
                  <a:gd name="T6" fmla="*/ 0 w 974"/>
                  <a:gd name="T7" fmla="*/ 0 h 775"/>
                  <a:gd name="T8" fmla="*/ 0 w 974"/>
                  <a:gd name="T9" fmla="*/ 0 h 775"/>
                  <a:gd name="T10" fmla="*/ 0 w 974"/>
                  <a:gd name="T11" fmla="*/ 0 h 775"/>
                  <a:gd name="T12" fmla="*/ 0 w 974"/>
                  <a:gd name="T13" fmla="*/ 0 h 775"/>
                  <a:gd name="T14" fmla="*/ 0 w 974"/>
                  <a:gd name="T15" fmla="*/ 0 h 775"/>
                  <a:gd name="T16" fmla="*/ 0 w 974"/>
                  <a:gd name="T17" fmla="*/ 0 h 775"/>
                  <a:gd name="T18" fmla="*/ 0 w 974"/>
                  <a:gd name="T19" fmla="*/ 0 h 775"/>
                  <a:gd name="T20" fmla="*/ 0 w 974"/>
                  <a:gd name="T21" fmla="*/ 0 h 775"/>
                  <a:gd name="T22" fmla="*/ 0 w 974"/>
                  <a:gd name="T23" fmla="*/ 0 h 775"/>
                  <a:gd name="T24" fmla="*/ 0 w 974"/>
                  <a:gd name="T25" fmla="*/ 0 h 775"/>
                  <a:gd name="T26" fmla="*/ 0 w 974"/>
                  <a:gd name="T27" fmla="*/ 0 h 775"/>
                  <a:gd name="T28" fmla="*/ 0 w 974"/>
                  <a:gd name="T29" fmla="*/ 0 h 775"/>
                  <a:gd name="T30" fmla="*/ 0 w 974"/>
                  <a:gd name="T31" fmla="*/ 0 h 775"/>
                  <a:gd name="T32" fmla="*/ 0 w 974"/>
                  <a:gd name="T33" fmla="*/ 0 h 775"/>
                  <a:gd name="T34" fmla="*/ 0 w 974"/>
                  <a:gd name="T35" fmla="*/ 0 h 775"/>
                  <a:gd name="T36" fmla="*/ 0 w 974"/>
                  <a:gd name="T37" fmla="*/ 0 h 775"/>
                  <a:gd name="T38" fmla="*/ 0 w 974"/>
                  <a:gd name="T39" fmla="*/ 0 h 775"/>
                  <a:gd name="T40" fmla="*/ 0 w 974"/>
                  <a:gd name="T41" fmla="*/ 0 h 77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74"/>
                  <a:gd name="T64" fmla="*/ 0 h 775"/>
                  <a:gd name="T65" fmla="*/ 974 w 974"/>
                  <a:gd name="T66" fmla="*/ 775 h 77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74" h="775">
                    <a:moveTo>
                      <a:pt x="0" y="775"/>
                    </a:moveTo>
                    <a:cubicBezTo>
                      <a:pt x="0" y="30"/>
                      <a:pt x="0" y="30"/>
                      <a:pt x="0" y="30"/>
                    </a:cubicBezTo>
                    <a:cubicBezTo>
                      <a:pt x="117" y="10"/>
                      <a:pt x="210" y="0"/>
                      <a:pt x="278" y="0"/>
                    </a:cubicBezTo>
                    <a:cubicBezTo>
                      <a:pt x="367" y="0"/>
                      <a:pt x="435" y="16"/>
                      <a:pt x="480" y="49"/>
                    </a:cubicBezTo>
                    <a:cubicBezTo>
                      <a:pt x="561" y="16"/>
                      <a:pt x="642" y="0"/>
                      <a:pt x="722" y="0"/>
                    </a:cubicBezTo>
                    <a:cubicBezTo>
                      <a:pt x="843" y="0"/>
                      <a:pt x="920" y="40"/>
                      <a:pt x="952" y="119"/>
                    </a:cubicBezTo>
                    <a:cubicBezTo>
                      <a:pt x="967" y="156"/>
                      <a:pt x="974" y="220"/>
                      <a:pt x="974" y="312"/>
                    </a:cubicBezTo>
                    <a:cubicBezTo>
                      <a:pt x="974" y="775"/>
                      <a:pt x="974" y="775"/>
                      <a:pt x="974" y="775"/>
                    </a:cubicBezTo>
                    <a:cubicBezTo>
                      <a:pt x="845" y="775"/>
                      <a:pt x="845" y="775"/>
                      <a:pt x="845" y="775"/>
                    </a:cubicBezTo>
                    <a:cubicBezTo>
                      <a:pt x="845" y="320"/>
                      <a:pt x="845" y="320"/>
                      <a:pt x="845" y="320"/>
                    </a:cubicBezTo>
                    <a:cubicBezTo>
                      <a:pt x="845" y="231"/>
                      <a:pt x="838" y="172"/>
                      <a:pt x="824" y="141"/>
                    </a:cubicBezTo>
                    <a:cubicBezTo>
                      <a:pt x="805" y="99"/>
                      <a:pt x="765" y="78"/>
                      <a:pt x="705" y="78"/>
                    </a:cubicBezTo>
                    <a:cubicBezTo>
                      <a:pt x="654" y="78"/>
                      <a:pt x="603" y="90"/>
                      <a:pt x="551" y="113"/>
                    </a:cubicBezTo>
                    <a:cubicBezTo>
                      <a:pt x="551" y="775"/>
                      <a:pt x="551" y="775"/>
                      <a:pt x="551" y="775"/>
                    </a:cubicBezTo>
                    <a:cubicBezTo>
                      <a:pt x="422" y="775"/>
                      <a:pt x="422" y="775"/>
                      <a:pt x="422" y="775"/>
                    </a:cubicBezTo>
                    <a:cubicBezTo>
                      <a:pt x="422" y="314"/>
                      <a:pt x="422" y="314"/>
                      <a:pt x="422" y="314"/>
                    </a:cubicBezTo>
                    <a:cubicBezTo>
                      <a:pt x="422" y="229"/>
                      <a:pt x="415" y="171"/>
                      <a:pt x="401" y="141"/>
                    </a:cubicBezTo>
                    <a:cubicBezTo>
                      <a:pt x="382" y="99"/>
                      <a:pt x="341" y="78"/>
                      <a:pt x="278" y="78"/>
                    </a:cubicBezTo>
                    <a:cubicBezTo>
                      <a:pt x="231" y="78"/>
                      <a:pt x="181" y="83"/>
                      <a:pt x="128" y="94"/>
                    </a:cubicBezTo>
                    <a:cubicBezTo>
                      <a:pt x="128" y="775"/>
                      <a:pt x="128" y="775"/>
                      <a:pt x="128" y="775"/>
                    </a:cubicBezTo>
                    <a:lnTo>
                      <a:pt x="0" y="77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dirty="0"/>
              </a:p>
            </p:txBody>
          </p:sp>
          <p:sp>
            <p:nvSpPr>
              <p:cNvPr id="19476" name="Freeform 18"/>
              <p:cNvSpPr>
                <a:spLocks noEditPoints="1"/>
              </p:cNvSpPr>
              <p:nvPr/>
            </p:nvSpPr>
            <p:spPr bwMode="gray">
              <a:xfrm>
                <a:off x="2768" y="2598"/>
                <a:ext cx="127" cy="159"/>
              </a:xfrm>
              <a:custGeom>
                <a:avLst/>
                <a:gdLst>
                  <a:gd name="T0" fmla="*/ 0 w 635"/>
                  <a:gd name="T1" fmla="*/ 0 h 795"/>
                  <a:gd name="T2" fmla="*/ 0 w 635"/>
                  <a:gd name="T3" fmla="*/ 0 h 795"/>
                  <a:gd name="T4" fmla="*/ 0 w 635"/>
                  <a:gd name="T5" fmla="*/ 0 h 795"/>
                  <a:gd name="T6" fmla="*/ 0 w 635"/>
                  <a:gd name="T7" fmla="*/ 0 h 795"/>
                  <a:gd name="T8" fmla="*/ 0 w 635"/>
                  <a:gd name="T9" fmla="*/ 0 h 795"/>
                  <a:gd name="T10" fmla="*/ 0 w 635"/>
                  <a:gd name="T11" fmla="*/ 0 h 795"/>
                  <a:gd name="T12" fmla="*/ 0 w 635"/>
                  <a:gd name="T13" fmla="*/ 0 h 795"/>
                  <a:gd name="T14" fmla="*/ 0 w 635"/>
                  <a:gd name="T15" fmla="*/ 0 h 795"/>
                  <a:gd name="T16" fmla="*/ 0 w 635"/>
                  <a:gd name="T17" fmla="*/ 0 h 795"/>
                  <a:gd name="T18" fmla="*/ 0 w 635"/>
                  <a:gd name="T19" fmla="*/ 0 h 795"/>
                  <a:gd name="T20" fmla="*/ 0 w 635"/>
                  <a:gd name="T21" fmla="*/ 0 h 795"/>
                  <a:gd name="T22" fmla="*/ 0 w 635"/>
                  <a:gd name="T23" fmla="*/ 0 h 795"/>
                  <a:gd name="T24" fmla="*/ 0 w 635"/>
                  <a:gd name="T25" fmla="*/ 0 h 795"/>
                  <a:gd name="T26" fmla="*/ 0 w 635"/>
                  <a:gd name="T27" fmla="*/ 0 h 795"/>
                  <a:gd name="T28" fmla="*/ 0 w 635"/>
                  <a:gd name="T29" fmla="*/ 0 h 795"/>
                  <a:gd name="T30" fmla="*/ 0 w 635"/>
                  <a:gd name="T31" fmla="*/ 0 h 795"/>
                  <a:gd name="T32" fmla="*/ 0 w 635"/>
                  <a:gd name="T33" fmla="*/ 0 h 79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35"/>
                  <a:gd name="T52" fmla="*/ 0 h 795"/>
                  <a:gd name="T53" fmla="*/ 635 w 635"/>
                  <a:gd name="T54" fmla="*/ 795 h 79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35" h="795">
                    <a:moveTo>
                      <a:pt x="318" y="0"/>
                    </a:moveTo>
                    <a:cubicBezTo>
                      <a:pt x="426" y="0"/>
                      <a:pt x="506" y="36"/>
                      <a:pt x="559" y="107"/>
                    </a:cubicBezTo>
                    <a:cubicBezTo>
                      <a:pt x="609" y="176"/>
                      <a:pt x="635" y="273"/>
                      <a:pt x="635" y="398"/>
                    </a:cubicBezTo>
                    <a:cubicBezTo>
                      <a:pt x="635" y="521"/>
                      <a:pt x="609" y="618"/>
                      <a:pt x="559" y="688"/>
                    </a:cubicBezTo>
                    <a:cubicBezTo>
                      <a:pt x="507" y="760"/>
                      <a:pt x="427" y="795"/>
                      <a:pt x="319" y="795"/>
                    </a:cubicBezTo>
                    <a:cubicBezTo>
                      <a:pt x="107" y="795"/>
                      <a:pt x="0" y="661"/>
                      <a:pt x="0" y="393"/>
                    </a:cubicBezTo>
                    <a:cubicBezTo>
                      <a:pt x="0" y="271"/>
                      <a:pt x="26" y="176"/>
                      <a:pt x="77" y="107"/>
                    </a:cubicBezTo>
                    <a:cubicBezTo>
                      <a:pt x="129" y="36"/>
                      <a:pt x="209" y="0"/>
                      <a:pt x="318" y="0"/>
                    </a:cubicBezTo>
                    <a:moveTo>
                      <a:pt x="318" y="78"/>
                    </a:moveTo>
                    <a:cubicBezTo>
                      <a:pt x="245" y="78"/>
                      <a:pt x="194" y="110"/>
                      <a:pt x="167" y="176"/>
                    </a:cubicBezTo>
                    <a:cubicBezTo>
                      <a:pt x="144" y="230"/>
                      <a:pt x="132" y="303"/>
                      <a:pt x="132" y="394"/>
                    </a:cubicBezTo>
                    <a:cubicBezTo>
                      <a:pt x="132" y="490"/>
                      <a:pt x="144" y="565"/>
                      <a:pt x="167" y="619"/>
                    </a:cubicBezTo>
                    <a:cubicBezTo>
                      <a:pt x="194" y="685"/>
                      <a:pt x="245" y="718"/>
                      <a:pt x="318" y="718"/>
                    </a:cubicBezTo>
                    <a:cubicBezTo>
                      <a:pt x="391" y="718"/>
                      <a:pt x="441" y="685"/>
                      <a:pt x="468" y="619"/>
                    </a:cubicBezTo>
                    <a:cubicBezTo>
                      <a:pt x="491" y="565"/>
                      <a:pt x="503" y="491"/>
                      <a:pt x="503" y="398"/>
                    </a:cubicBezTo>
                    <a:cubicBezTo>
                      <a:pt x="503" y="302"/>
                      <a:pt x="491" y="228"/>
                      <a:pt x="468" y="176"/>
                    </a:cubicBezTo>
                    <a:cubicBezTo>
                      <a:pt x="440" y="110"/>
                      <a:pt x="390" y="78"/>
                      <a:pt x="318" y="78"/>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dirty="0"/>
              </a:p>
            </p:txBody>
          </p:sp>
          <p:sp>
            <p:nvSpPr>
              <p:cNvPr id="19477" name="Freeform 19"/>
              <p:cNvSpPr>
                <a:spLocks/>
              </p:cNvSpPr>
              <p:nvPr/>
            </p:nvSpPr>
            <p:spPr bwMode="gray">
              <a:xfrm>
                <a:off x="2934" y="2598"/>
                <a:ext cx="65" cy="155"/>
              </a:xfrm>
              <a:custGeom>
                <a:avLst/>
                <a:gdLst>
                  <a:gd name="T0" fmla="*/ 0 w 326"/>
                  <a:gd name="T1" fmla="*/ 0 h 775"/>
                  <a:gd name="T2" fmla="*/ 0 w 326"/>
                  <a:gd name="T3" fmla="*/ 0 h 775"/>
                  <a:gd name="T4" fmla="*/ 0 w 326"/>
                  <a:gd name="T5" fmla="*/ 0 h 775"/>
                  <a:gd name="T6" fmla="*/ 0 w 326"/>
                  <a:gd name="T7" fmla="*/ 0 h 775"/>
                  <a:gd name="T8" fmla="*/ 0 w 326"/>
                  <a:gd name="T9" fmla="*/ 0 h 775"/>
                  <a:gd name="T10" fmla="*/ 0 w 326"/>
                  <a:gd name="T11" fmla="*/ 0 h 775"/>
                  <a:gd name="T12" fmla="*/ 0 w 326"/>
                  <a:gd name="T13" fmla="*/ 0 h 775"/>
                  <a:gd name="T14" fmla="*/ 0 60000 65536"/>
                  <a:gd name="T15" fmla="*/ 0 60000 65536"/>
                  <a:gd name="T16" fmla="*/ 0 60000 65536"/>
                  <a:gd name="T17" fmla="*/ 0 60000 65536"/>
                  <a:gd name="T18" fmla="*/ 0 60000 65536"/>
                  <a:gd name="T19" fmla="*/ 0 60000 65536"/>
                  <a:gd name="T20" fmla="*/ 0 60000 65536"/>
                  <a:gd name="T21" fmla="*/ 0 w 326"/>
                  <a:gd name="T22" fmla="*/ 0 h 775"/>
                  <a:gd name="T23" fmla="*/ 326 w 326"/>
                  <a:gd name="T24" fmla="*/ 775 h 77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6" h="775">
                    <a:moveTo>
                      <a:pt x="0" y="775"/>
                    </a:moveTo>
                    <a:cubicBezTo>
                      <a:pt x="0" y="33"/>
                      <a:pt x="0" y="33"/>
                      <a:pt x="0" y="33"/>
                    </a:cubicBezTo>
                    <a:cubicBezTo>
                      <a:pt x="99" y="12"/>
                      <a:pt x="207" y="1"/>
                      <a:pt x="326" y="0"/>
                    </a:cubicBezTo>
                    <a:cubicBezTo>
                      <a:pt x="326" y="81"/>
                      <a:pt x="326" y="81"/>
                      <a:pt x="326" y="81"/>
                    </a:cubicBezTo>
                    <a:cubicBezTo>
                      <a:pt x="254" y="81"/>
                      <a:pt x="188" y="86"/>
                      <a:pt x="129" y="94"/>
                    </a:cubicBezTo>
                    <a:cubicBezTo>
                      <a:pt x="129" y="775"/>
                      <a:pt x="129" y="775"/>
                      <a:pt x="129" y="775"/>
                    </a:cubicBezTo>
                    <a:lnTo>
                      <a:pt x="0" y="77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dirty="0"/>
              </a:p>
            </p:txBody>
          </p:sp>
          <p:sp>
            <p:nvSpPr>
              <p:cNvPr id="19478" name="Freeform 20"/>
              <p:cNvSpPr>
                <a:spLocks/>
              </p:cNvSpPr>
              <p:nvPr/>
            </p:nvSpPr>
            <p:spPr bwMode="gray">
              <a:xfrm>
                <a:off x="3028" y="2598"/>
                <a:ext cx="65" cy="155"/>
              </a:xfrm>
              <a:custGeom>
                <a:avLst/>
                <a:gdLst>
                  <a:gd name="T0" fmla="*/ 0 w 326"/>
                  <a:gd name="T1" fmla="*/ 0 h 775"/>
                  <a:gd name="T2" fmla="*/ 0 w 326"/>
                  <a:gd name="T3" fmla="*/ 0 h 775"/>
                  <a:gd name="T4" fmla="*/ 0 w 326"/>
                  <a:gd name="T5" fmla="*/ 0 h 775"/>
                  <a:gd name="T6" fmla="*/ 0 w 326"/>
                  <a:gd name="T7" fmla="*/ 0 h 775"/>
                  <a:gd name="T8" fmla="*/ 0 w 326"/>
                  <a:gd name="T9" fmla="*/ 0 h 775"/>
                  <a:gd name="T10" fmla="*/ 0 w 326"/>
                  <a:gd name="T11" fmla="*/ 0 h 775"/>
                  <a:gd name="T12" fmla="*/ 0 w 326"/>
                  <a:gd name="T13" fmla="*/ 0 h 775"/>
                  <a:gd name="T14" fmla="*/ 0 60000 65536"/>
                  <a:gd name="T15" fmla="*/ 0 60000 65536"/>
                  <a:gd name="T16" fmla="*/ 0 60000 65536"/>
                  <a:gd name="T17" fmla="*/ 0 60000 65536"/>
                  <a:gd name="T18" fmla="*/ 0 60000 65536"/>
                  <a:gd name="T19" fmla="*/ 0 60000 65536"/>
                  <a:gd name="T20" fmla="*/ 0 60000 65536"/>
                  <a:gd name="T21" fmla="*/ 0 w 326"/>
                  <a:gd name="T22" fmla="*/ 0 h 775"/>
                  <a:gd name="T23" fmla="*/ 326 w 326"/>
                  <a:gd name="T24" fmla="*/ 775 h 77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6" h="775">
                    <a:moveTo>
                      <a:pt x="0" y="775"/>
                    </a:moveTo>
                    <a:cubicBezTo>
                      <a:pt x="0" y="33"/>
                      <a:pt x="0" y="33"/>
                      <a:pt x="0" y="33"/>
                    </a:cubicBezTo>
                    <a:cubicBezTo>
                      <a:pt x="99" y="12"/>
                      <a:pt x="207" y="1"/>
                      <a:pt x="326" y="0"/>
                    </a:cubicBezTo>
                    <a:cubicBezTo>
                      <a:pt x="326" y="81"/>
                      <a:pt x="326" y="81"/>
                      <a:pt x="326" y="81"/>
                    </a:cubicBezTo>
                    <a:cubicBezTo>
                      <a:pt x="253" y="81"/>
                      <a:pt x="188" y="86"/>
                      <a:pt x="129" y="94"/>
                    </a:cubicBezTo>
                    <a:cubicBezTo>
                      <a:pt x="129" y="775"/>
                      <a:pt x="129" y="775"/>
                      <a:pt x="129" y="775"/>
                    </a:cubicBezTo>
                    <a:lnTo>
                      <a:pt x="0" y="77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dirty="0"/>
              </a:p>
            </p:txBody>
          </p:sp>
          <p:sp>
            <p:nvSpPr>
              <p:cNvPr id="19479" name="Freeform 21"/>
              <p:cNvSpPr>
                <a:spLocks noEditPoints="1"/>
              </p:cNvSpPr>
              <p:nvPr/>
            </p:nvSpPr>
            <p:spPr bwMode="gray">
              <a:xfrm>
                <a:off x="3110" y="2598"/>
                <a:ext cx="127" cy="159"/>
              </a:xfrm>
              <a:custGeom>
                <a:avLst/>
                <a:gdLst>
                  <a:gd name="T0" fmla="*/ 0 w 634"/>
                  <a:gd name="T1" fmla="*/ 0 h 795"/>
                  <a:gd name="T2" fmla="*/ 0 w 634"/>
                  <a:gd name="T3" fmla="*/ 0 h 795"/>
                  <a:gd name="T4" fmla="*/ 0 w 634"/>
                  <a:gd name="T5" fmla="*/ 0 h 795"/>
                  <a:gd name="T6" fmla="*/ 0 w 634"/>
                  <a:gd name="T7" fmla="*/ 0 h 795"/>
                  <a:gd name="T8" fmla="*/ 0 w 634"/>
                  <a:gd name="T9" fmla="*/ 0 h 795"/>
                  <a:gd name="T10" fmla="*/ 0 w 634"/>
                  <a:gd name="T11" fmla="*/ 0 h 795"/>
                  <a:gd name="T12" fmla="*/ 0 w 634"/>
                  <a:gd name="T13" fmla="*/ 0 h 795"/>
                  <a:gd name="T14" fmla="*/ 0 w 634"/>
                  <a:gd name="T15" fmla="*/ 0 h 795"/>
                  <a:gd name="T16" fmla="*/ 0 w 634"/>
                  <a:gd name="T17" fmla="*/ 0 h 795"/>
                  <a:gd name="T18" fmla="*/ 0 w 634"/>
                  <a:gd name="T19" fmla="*/ 0 h 795"/>
                  <a:gd name="T20" fmla="*/ 0 w 634"/>
                  <a:gd name="T21" fmla="*/ 0 h 795"/>
                  <a:gd name="T22" fmla="*/ 0 w 634"/>
                  <a:gd name="T23" fmla="*/ 0 h 795"/>
                  <a:gd name="T24" fmla="*/ 0 w 634"/>
                  <a:gd name="T25" fmla="*/ 0 h 795"/>
                  <a:gd name="T26" fmla="*/ 0 w 634"/>
                  <a:gd name="T27" fmla="*/ 0 h 795"/>
                  <a:gd name="T28" fmla="*/ 0 w 634"/>
                  <a:gd name="T29" fmla="*/ 0 h 795"/>
                  <a:gd name="T30" fmla="*/ 0 w 634"/>
                  <a:gd name="T31" fmla="*/ 0 h 795"/>
                  <a:gd name="T32" fmla="*/ 0 w 634"/>
                  <a:gd name="T33" fmla="*/ 0 h 79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34"/>
                  <a:gd name="T52" fmla="*/ 0 h 795"/>
                  <a:gd name="T53" fmla="*/ 634 w 634"/>
                  <a:gd name="T54" fmla="*/ 795 h 79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34" h="795">
                    <a:moveTo>
                      <a:pt x="317" y="0"/>
                    </a:moveTo>
                    <a:cubicBezTo>
                      <a:pt x="425" y="0"/>
                      <a:pt x="505" y="36"/>
                      <a:pt x="558" y="107"/>
                    </a:cubicBezTo>
                    <a:cubicBezTo>
                      <a:pt x="608" y="176"/>
                      <a:pt x="634" y="273"/>
                      <a:pt x="634" y="398"/>
                    </a:cubicBezTo>
                    <a:cubicBezTo>
                      <a:pt x="634" y="521"/>
                      <a:pt x="608" y="618"/>
                      <a:pt x="558" y="688"/>
                    </a:cubicBezTo>
                    <a:cubicBezTo>
                      <a:pt x="506" y="760"/>
                      <a:pt x="426" y="795"/>
                      <a:pt x="318" y="795"/>
                    </a:cubicBezTo>
                    <a:cubicBezTo>
                      <a:pt x="106" y="795"/>
                      <a:pt x="0" y="661"/>
                      <a:pt x="0" y="393"/>
                    </a:cubicBezTo>
                    <a:cubicBezTo>
                      <a:pt x="0" y="271"/>
                      <a:pt x="25" y="176"/>
                      <a:pt x="76" y="107"/>
                    </a:cubicBezTo>
                    <a:cubicBezTo>
                      <a:pt x="128" y="36"/>
                      <a:pt x="209" y="0"/>
                      <a:pt x="317" y="0"/>
                    </a:cubicBezTo>
                    <a:moveTo>
                      <a:pt x="317" y="78"/>
                    </a:moveTo>
                    <a:cubicBezTo>
                      <a:pt x="244" y="78"/>
                      <a:pt x="194" y="110"/>
                      <a:pt x="166" y="176"/>
                    </a:cubicBezTo>
                    <a:cubicBezTo>
                      <a:pt x="143" y="230"/>
                      <a:pt x="132" y="303"/>
                      <a:pt x="132" y="394"/>
                    </a:cubicBezTo>
                    <a:cubicBezTo>
                      <a:pt x="132" y="490"/>
                      <a:pt x="143" y="565"/>
                      <a:pt x="166" y="619"/>
                    </a:cubicBezTo>
                    <a:cubicBezTo>
                      <a:pt x="194" y="685"/>
                      <a:pt x="244" y="718"/>
                      <a:pt x="317" y="718"/>
                    </a:cubicBezTo>
                    <a:cubicBezTo>
                      <a:pt x="390" y="718"/>
                      <a:pt x="440" y="685"/>
                      <a:pt x="468" y="619"/>
                    </a:cubicBezTo>
                    <a:cubicBezTo>
                      <a:pt x="490" y="565"/>
                      <a:pt x="502" y="491"/>
                      <a:pt x="502" y="398"/>
                    </a:cubicBezTo>
                    <a:cubicBezTo>
                      <a:pt x="502" y="302"/>
                      <a:pt x="490" y="228"/>
                      <a:pt x="468" y="176"/>
                    </a:cubicBezTo>
                    <a:cubicBezTo>
                      <a:pt x="439" y="110"/>
                      <a:pt x="389" y="78"/>
                      <a:pt x="317" y="78"/>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dirty="0"/>
              </a:p>
            </p:txBody>
          </p:sp>
          <p:sp>
            <p:nvSpPr>
              <p:cNvPr id="19480" name="Freeform 22"/>
              <p:cNvSpPr>
                <a:spLocks/>
              </p:cNvSpPr>
              <p:nvPr/>
            </p:nvSpPr>
            <p:spPr bwMode="gray">
              <a:xfrm>
                <a:off x="3253" y="2602"/>
                <a:ext cx="195" cy="151"/>
              </a:xfrm>
              <a:custGeom>
                <a:avLst/>
                <a:gdLst>
                  <a:gd name="T0" fmla="*/ 0 w 971"/>
                  <a:gd name="T1" fmla="*/ 0 h 754"/>
                  <a:gd name="T2" fmla="*/ 0 w 971"/>
                  <a:gd name="T3" fmla="*/ 0 h 754"/>
                  <a:gd name="T4" fmla="*/ 0 w 971"/>
                  <a:gd name="T5" fmla="*/ 0 h 754"/>
                  <a:gd name="T6" fmla="*/ 0 w 971"/>
                  <a:gd name="T7" fmla="*/ 0 h 754"/>
                  <a:gd name="T8" fmla="*/ 0 w 971"/>
                  <a:gd name="T9" fmla="*/ 0 h 754"/>
                  <a:gd name="T10" fmla="*/ 0 w 971"/>
                  <a:gd name="T11" fmla="*/ 0 h 754"/>
                  <a:gd name="T12" fmla="*/ 0 w 971"/>
                  <a:gd name="T13" fmla="*/ 0 h 754"/>
                  <a:gd name="T14" fmla="*/ 0 w 971"/>
                  <a:gd name="T15" fmla="*/ 0 h 754"/>
                  <a:gd name="T16" fmla="*/ 0 w 971"/>
                  <a:gd name="T17" fmla="*/ 0 h 754"/>
                  <a:gd name="T18" fmla="*/ 0 w 971"/>
                  <a:gd name="T19" fmla="*/ 0 h 754"/>
                  <a:gd name="T20" fmla="*/ 0 w 971"/>
                  <a:gd name="T21" fmla="*/ 0 h 754"/>
                  <a:gd name="T22" fmla="*/ 0 w 971"/>
                  <a:gd name="T23" fmla="*/ 0 h 754"/>
                  <a:gd name="T24" fmla="*/ 0 w 971"/>
                  <a:gd name="T25" fmla="*/ 0 h 754"/>
                  <a:gd name="T26" fmla="*/ 0 w 971"/>
                  <a:gd name="T27" fmla="*/ 0 h 754"/>
                  <a:gd name="T28" fmla="*/ 0 w 971"/>
                  <a:gd name="T29" fmla="*/ 0 h 754"/>
                  <a:gd name="T30" fmla="*/ 0 w 971"/>
                  <a:gd name="T31" fmla="*/ 0 h 75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971"/>
                  <a:gd name="T49" fmla="*/ 0 h 754"/>
                  <a:gd name="T50" fmla="*/ 971 w 971"/>
                  <a:gd name="T51" fmla="*/ 754 h 75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971" h="754">
                    <a:moveTo>
                      <a:pt x="213" y="754"/>
                    </a:moveTo>
                    <a:cubicBezTo>
                      <a:pt x="0" y="0"/>
                      <a:pt x="0" y="0"/>
                      <a:pt x="0" y="0"/>
                    </a:cubicBezTo>
                    <a:cubicBezTo>
                      <a:pt x="130" y="0"/>
                      <a:pt x="130" y="0"/>
                      <a:pt x="130" y="0"/>
                    </a:cubicBezTo>
                    <a:cubicBezTo>
                      <a:pt x="290" y="614"/>
                      <a:pt x="290" y="614"/>
                      <a:pt x="290" y="614"/>
                    </a:cubicBezTo>
                    <a:cubicBezTo>
                      <a:pt x="431" y="0"/>
                      <a:pt x="431" y="0"/>
                      <a:pt x="431" y="0"/>
                    </a:cubicBezTo>
                    <a:cubicBezTo>
                      <a:pt x="558" y="0"/>
                      <a:pt x="558" y="0"/>
                      <a:pt x="558" y="0"/>
                    </a:cubicBezTo>
                    <a:cubicBezTo>
                      <a:pt x="706" y="614"/>
                      <a:pt x="706" y="614"/>
                      <a:pt x="706" y="614"/>
                    </a:cubicBezTo>
                    <a:cubicBezTo>
                      <a:pt x="866" y="0"/>
                      <a:pt x="866" y="0"/>
                      <a:pt x="866" y="0"/>
                    </a:cubicBezTo>
                    <a:cubicBezTo>
                      <a:pt x="971" y="0"/>
                      <a:pt x="971" y="0"/>
                      <a:pt x="971" y="0"/>
                    </a:cubicBezTo>
                    <a:cubicBezTo>
                      <a:pt x="758" y="754"/>
                      <a:pt x="758" y="754"/>
                      <a:pt x="758" y="754"/>
                    </a:cubicBezTo>
                    <a:cubicBezTo>
                      <a:pt x="631" y="754"/>
                      <a:pt x="631" y="754"/>
                      <a:pt x="631" y="754"/>
                    </a:cubicBezTo>
                    <a:cubicBezTo>
                      <a:pt x="517" y="266"/>
                      <a:pt x="517" y="266"/>
                      <a:pt x="517" y="266"/>
                    </a:cubicBezTo>
                    <a:cubicBezTo>
                      <a:pt x="509" y="231"/>
                      <a:pt x="500" y="180"/>
                      <a:pt x="489" y="112"/>
                    </a:cubicBezTo>
                    <a:cubicBezTo>
                      <a:pt x="481" y="166"/>
                      <a:pt x="471" y="217"/>
                      <a:pt x="460" y="265"/>
                    </a:cubicBezTo>
                    <a:cubicBezTo>
                      <a:pt x="347" y="754"/>
                      <a:pt x="347" y="754"/>
                      <a:pt x="347" y="754"/>
                    </a:cubicBezTo>
                    <a:lnTo>
                      <a:pt x="213" y="75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dirty="0"/>
              </a:p>
            </p:txBody>
          </p:sp>
          <p:sp>
            <p:nvSpPr>
              <p:cNvPr id="19481" name="Freeform 23"/>
              <p:cNvSpPr>
                <a:spLocks/>
              </p:cNvSpPr>
              <p:nvPr/>
            </p:nvSpPr>
            <p:spPr bwMode="gray">
              <a:xfrm>
                <a:off x="3525" y="2602"/>
                <a:ext cx="194" cy="151"/>
              </a:xfrm>
              <a:custGeom>
                <a:avLst/>
                <a:gdLst>
                  <a:gd name="T0" fmla="*/ 0 w 971"/>
                  <a:gd name="T1" fmla="*/ 0 h 754"/>
                  <a:gd name="T2" fmla="*/ 0 w 971"/>
                  <a:gd name="T3" fmla="*/ 0 h 754"/>
                  <a:gd name="T4" fmla="*/ 0 w 971"/>
                  <a:gd name="T5" fmla="*/ 0 h 754"/>
                  <a:gd name="T6" fmla="*/ 0 w 971"/>
                  <a:gd name="T7" fmla="*/ 0 h 754"/>
                  <a:gd name="T8" fmla="*/ 0 w 971"/>
                  <a:gd name="T9" fmla="*/ 0 h 754"/>
                  <a:gd name="T10" fmla="*/ 0 w 971"/>
                  <a:gd name="T11" fmla="*/ 0 h 754"/>
                  <a:gd name="T12" fmla="*/ 0 w 971"/>
                  <a:gd name="T13" fmla="*/ 0 h 754"/>
                  <a:gd name="T14" fmla="*/ 0 w 971"/>
                  <a:gd name="T15" fmla="*/ 0 h 754"/>
                  <a:gd name="T16" fmla="*/ 0 w 971"/>
                  <a:gd name="T17" fmla="*/ 0 h 754"/>
                  <a:gd name="T18" fmla="*/ 0 w 971"/>
                  <a:gd name="T19" fmla="*/ 0 h 754"/>
                  <a:gd name="T20" fmla="*/ 0 w 971"/>
                  <a:gd name="T21" fmla="*/ 0 h 754"/>
                  <a:gd name="T22" fmla="*/ 0 w 971"/>
                  <a:gd name="T23" fmla="*/ 0 h 754"/>
                  <a:gd name="T24" fmla="*/ 0 w 971"/>
                  <a:gd name="T25" fmla="*/ 0 h 754"/>
                  <a:gd name="T26" fmla="*/ 0 w 971"/>
                  <a:gd name="T27" fmla="*/ 0 h 754"/>
                  <a:gd name="T28" fmla="*/ 0 w 971"/>
                  <a:gd name="T29" fmla="*/ 0 h 754"/>
                  <a:gd name="T30" fmla="*/ 0 w 971"/>
                  <a:gd name="T31" fmla="*/ 0 h 75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971"/>
                  <a:gd name="T49" fmla="*/ 0 h 754"/>
                  <a:gd name="T50" fmla="*/ 971 w 971"/>
                  <a:gd name="T51" fmla="*/ 754 h 75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971" h="754">
                    <a:moveTo>
                      <a:pt x="213" y="754"/>
                    </a:moveTo>
                    <a:cubicBezTo>
                      <a:pt x="0" y="0"/>
                      <a:pt x="0" y="0"/>
                      <a:pt x="0" y="0"/>
                    </a:cubicBezTo>
                    <a:cubicBezTo>
                      <a:pt x="130" y="0"/>
                      <a:pt x="130" y="0"/>
                      <a:pt x="130" y="0"/>
                    </a:cubicBezTo>
                    <a:cubicBezTo>
                      <a:pt x="290" y="614"/>
                      <a:pt x="290" y="614"/>
                      <a:pt x="290" y="614"/>
                    </a:cubicBezTo>
                    <a:cubicBezTo>
                      <a:pt x="431" y="0"/>
                      <a:pt x="431" y="0"/>
                      <a:pt x="431" y="0"/>
                    </a:cubicBezTo>
                    <a:cubicBezTo>
                      <a:pt x="559" y="0"/>
                      <a:pt x="559" y="0"/>
                      <a:pt x="559" y="0"/>
                    </a:cubicBezTo>
                    <a:cubicBezTo>
                      <a:pt x="706" y="614"/>
                      <a:pt x="706" y="614"/>
                      <a:pt x="706" y="614"/>
                    </a:cubicBezTo>
                    <a:cubicBezTo>
                      <a:pt x="866" y="0"/>
                      <a:pt x="866" y="0"/>
                      <a:pt x="866" y="0"/>
                    </a:cubicBezTo>
                    <a:cubicBezTo>
                      <a:pt x="971" y="0"/>
                      <a:pt x="971" y="0"/>
                      <a:pt x="971" y="0"/>
                    </a:cubicBezTo>
                    <a:cubicBezTo>
                      <a:pt x="758" y="754"/>
                      <a:pt x="758" y="754"/>
                      <a:pt x="758" y="754"/>
                    </a:cubicBezTo>
                    <a:cubicBezTo>
                      <a:pt x="631" y="754"/>
                      <a:pt x="631" y="754"/>
                      <a:pt x="631" y="754"/>
                    </a:cubicBezTo>
                    <a:cubicBezTo>
                      <a:pt x="518" y="266"/>
                      <a:pt x="518" y="266"/>
                      <a:pt x="518" y="266"/>
                    </a:cubicBezTo>
                    <a:cubicBezTo>
                      <a:pt x="510" y="231"/>
                      <a:pt x="500" y="180"/>
                      <a:pt x="489" y="112"/>
                    </a:cubicBezTo>
                    <a:cubicBezTo>
                      <a:pt x="481" y="166"/>
                      <a:pt x="471" y="217"/>
                      <a:pt x="460" y="265"/>
                    </a:cubicBezTo>
                    <a:cubicBezTo>
                      <a:pt x="347" y="754"/>
                      <a:pt x="347" y="754"/>
                      <a:pt x="347" y="754"/>
                    </a:cubicBezTo>
                    <a:lnTo>
                      <a:pt x="213" y="75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dirty="0"/>
              </a:p>
            </p:txBody>
          </p:sp>
          <p:sp>
            <p:nvSpPr>
              <p:cNvPr id="19482" name="Freeform 24"/>
              <p:cNvSpPr>
                <a:spLocks noEditPoints="1"/>
              </p:cNvSpPr>
              <p:nvPr/>
            </p:nvSpPr>
            <p:spPr bwMode="gray">
              <a:xfrm>
                <a:off x="3745" y="2547"/>
                <a:ext cx="31" cy="206"/>
              </a:xfrm>
              <a:custGeom>
                <a:avLst/>
                <a:gdLst>
                  <a:gd name="T0" fmla="*/ 0 w 157"/>
                  <a:gd name="T1" fmla="*/ 0 h 1031"/>
                  <a:gd name="T2" fmla="*/ 0 w 157"/>
                  <a:gd name="T3" fmla="*/ 0 h 1031"/>
                  <a:gd name="T4" fmla="*/ 0 w 157"/>
                  <a:gd name="T5" fmla="*/ 0 h 1031"/>
                  <a:gd name="T6" fmla="*/ 0 w 157"/>
                  <a:gd name="T7" fmla="*/ 0 h 1031"/>
                  <a:gd name="T8" fmla="*/ 0 w 157"/>
                  <a:gd name="T9" fmla="*/ 0 h 1031"/>
                  <a:gd name="T10" fmla="*/ 0 w 157"/>
                  <a:gd name="T11" fmla="*/ 0 h 1031"/>
                  <a:gd name="T12" fmla="*/ 0 w 157"/>
                  <a:gd name="T13" fmla="*/ 0 h 1031"/>
                  <a:gd name="T14" fmla="*/ 0 w 157"/>
                  <a:gd name="T15" fmla="*/ 0 h 1031"/>
                  <a:gd name="T16" fmla="*/ 0 w 157"/>
                  <a:gd name="T17" fmla="*/ 0 h 1031"/>
                  <a:gd name="T18" fmla="*/ 0 w 157"/>
                  <a:gd name="T19" fmla="*/ 0 h 1031"/>
                  <a:gd name="T20" fmla="*/ 0 w 157"/>
                  <a:gd name="T21" fmla="*/ 0 h 1031"/>
                  <a:gd name="T22" fmla="*/ 0 w 157"/>
                  <a:gd name="T23" fmla="*/ 0 h 1031"/>
                  <a:gd name="T24" fmla="*/ 0 w 157"/>
                  <a:gd name="T25" fmla="*/ 0 h 1031"/>
                  <a:gd name="T26" fmla="*/ 0 w 157"/>
                  <a:gd name="T27" fmla="*/ 0 h 10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57"/>
                  <a:gd name="T43" fmla="*/ 0 h 1031"/>
                  <a:gd name="T44" fmla="*/ 157 w 157"/>
                  <a:gd name="T45" fmla="*/ 1031 h 10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57" h="1031">
                    <a:moveTo>
                      <a:pt x="79" y="0"/>
                    </a:moveTo>
                    <a:cubicBezTo>
                      <a:pt x="102" y="0"/>
                      <a:pt x="122" y="9"/>
                      <a:pt x="137" y="26"/>
                    </a:cubicBezTo>
                    <a:cubicBezTo>
                      <a:pt x="151" y="42"/>
                      <a:pt x="157" y="59"/>
                      <a:pt x="157" y="79"/>
                    </a:cubicBezTo>
                    <a:cubicBezTo>
                      <a:pt x="157" y="103"/>
                      <a:pt x="149" y="123"/>
                      <a:pt x="132" y="139"/>
                    </a:cubicBezTo>
                    <a:cubicBezTo>
                      <a:pt x="117" y="152"/>
                      <a:pt x="99" y="159"/>
                      <a:pt x="78" y="159"/>
                    </a:cubicBezTo>
                    <a:cubicBezTo>
                      <a:pt x="55" y="159"/>
                      <a:pt x="35" y="150"/>
                      <a:pt x="20" y="133"/>
                    </a:cubicBezTo>
                    <a:cubicBezTo>
                      <a:pt x="6" y="118"/>
                      <a:pt x="0" y="99"/>
                      <a:pt x="0" y="78"/>
                    </a:cubicBezTo>
                    <a:cubicBezTo>
                      <a:pt x="0" y="56"/>
                      <a:pt x="9" y="37"/>
                      <a:pt x="26" y="20"/>
                    </a:cubicBezTo>
                    <a:cubicBezTo>
                      <a:pt x="41" y="7"/>
                      <a:pt x="58" y="0"/>
                      <a:pt x="79" y="0"/>
                    </a:cubicBezTo>
                    <a:moveTo>
                      <a:pt x="16" y="277"/>
                    </a:moveTo>
                    <a:cubicBezTo>
                      <a:pt x="144" y="277"/>
                      <a:pt x="144" y="277"/>
                      <a:pt x="144" y="277"/>
                    </a:cubicBezTo>
                    <a:cubicBezTo>
                      <a:pt x="144" y="1031"/>
                      <a:pt x="144" y="1031"/>
                      <a:pt x="144" y="1031"/>
                    </a:cubicBezTo>
                    <a:cubicBezTo>
                      <a:pt x="16" y="1031"/>
                      <a:pt x="16" y="1031"/>
                      <a:pt x="16" y="1031"/>
                    </a:cubicBezTo>
                    <a:lnTo>
                      <a:pt x="16" y="27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dirty="0"/>
              </a:p>
            </p:txBody>
          </p:sp>
          <p:sp>
            <p:nvSpPr>
              <p:cNvPr id="19483" name="Freeform 25"/>
              <p:cNvSpPr>
                <a:spLocks/>
              </p:cNvSpPr>
              <p:nvPr/>
            </p:nvSpPr>
            <p:spPr bwMode="gray">
              <a:xfrm>
                <a:off x="3820" y="2561"/>
                <a:ext cx="67" cy="192"/>
              </a:xfrm>
              <a:custGeom>
                <a:avLst/>
                <a:gdLst>
                  <a:gd name="T0" fmla="*/ 0 w 332"/>
                  <a:gd name="T1" fmla="*/ 0 h 958"/>
                  <a:gd name="T2" fmla="*/ 0 w 332"/>
                  <a:gd name="T3" fmla="*/ 0 h 958"/>
                  <a:gd name="T4" fmla="*/ 0 w 332"/>
                  <a:gd name="T5" fmla="*/ 0 h 958"/>
                  <a:gd name="T6" fmla="*/ 0 w 332"/>
                  <a:gd name="T7" fmla="*/ 0 h 958"/>
                  <a:gd name="T8" fmla="*/ 0 w 332"/>
                  <a:gd name="T9" fmla="*/ 0 h 958"/>
                  <a:gd name="T10" fmla="*/ 0 w 332"/>
                  <a:gd name="T11" fmla="*/ 0 h 958"/>
                  <a:gd name="T12" fmla="*/ 0 w 332"/>
                  <a:gd name="T13" fmla="*/ 0 h 958"/>
                  <a:gd name="T14" fmla="*/ 0 w 332"/>
                  <a:gd name="T15" fmla="*/ 0 h 958"/>
                  <a:gd name="T16" fmla="*/ 0 w 332"/>
                  <a:gd name="T17" fmla="*/ 0 h 958"/>
                  <a:gd name="T18" fmla="*/ 0 w 332"/>
                  <a:gd name="T19" fmla="*/ 0 h 958"/>
                  <a:gd name="T20" fmla="*/ 0 w 332"/>
                  <a:gd name="T21" fmla="*/ 0 h 958"/>
                  <a:gd name="T22" fmla="*/ 0 w 332"/>
                  <a:gd name="T23" fmla="*/ 0 h 958"/>
                  <a:gd name="T24" fmla="*/ 0 w 332"/>
                  <a:gd name="T25" fmla="*/ 0 h 958"/>
                  <a:gd name="T26" fmla="*/ 0 w 332"/>
                  <a:gd name="T27" fmla="*/ 0 h 958"/>
                  <a:gd name="T28" fmla="*/ 0 w 332"/>
                  <a:gd name="T29" fmla="*/ 0 h 958"/>
                  <a:gd name="T30" fmla="*/ 0 w 332"/>
                  <a:gd name="T31" fmla="*/ 0 h 958"/>
                  <a:gd name="T32" fmla="*/ 0 w 332"/>
                  <a:gd name="T33" fmla="*/ 0 h 95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32"/>
                  <a:gd name="T52" fmla="*/ 0 h 958"/>
                  <a:gd name="T53" fmla="*/ 332 w 332"/>
                  <a:gd name="T54" fmla="*/ 958 h 95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32" h="958">
                    <a:moveTo>
                      <a:pt x="0" y="0"/>
                    </a:moveTo>
                    <a:cubicBezTo>
                      <a:pt x="129" y="0"/>
                      <a:pt x="129" y="0"/>
                      <a:pt x="129" y="0"/>
                    </a:cubicBezTo>
                    <a:cubicBezTo>
                      <a:pt x="129" y="204"/>
                      <a:pt x="129" y="204"/>
                      <a:pt x="129" y="204"/>
                    </a:cubicBezTo>
                    <a:cubicBezTo>
                      <a:pt x="332" y="204"/>
                      <a:pt x="332" y="204"/>
                      <a:pt x="332" y="204"/>
                    </a:cubicBezTo>
                    <a:cubicBezTo>
                      <a:pt x="332" y="286"/>
                      <a:pt x="332" y="286"/>
                      <a:pt x="332" y="286"/>
                    </a:cubicBezTo>
                    <a:cubicBezTo>
                      <a:pt x="129" y="286"/>
                      <a:pt x="129" y="286"/>
                      <a:pt x="129" y="286"/>
                    </a:cubicBezTo>
                    <a:cubicBezTo>
                      <a:pt x="129" y="686"/>
                      <a:pt x="129" y="686"/>
                      <a:pt x="129" y="686"/>
                    </a:cubicBezTo>
                    <a:cubicBezTo>
                      <a:pt x="129" y="762"/>
                      <a:pt x="140" y="813"/>
                      <a:pt x="163" y="840"/>
                    </a:cubicBezTo>
                    <a:cubicBezTo>
                      <a:pt x="178" y="858"/>
                      <a:pt x="202" y="869"/>
                      <a:pt x="234" y="873"/>
                    </a:cubicBezTo>
                    <a:cubicBezTo>
                      <a:pt x="245" y="875"/>
                      <a:pt x="263" y="875"/>
                      <a:pt x="289" y="875"/>
                    </a:cubicBezTo>
                    <a:cubicBezTo>
                      <a:pt x="332" y="875"/>
                      <a:pt x="332" y="875"/>
                      <a:pt x="332" y="875"/>
                    </a:cubicBezTo>
                    <a:cubicBezTo>
                      <a:pt x="332" y="958"/>
                      <a:pt x="332" y="958"/>
                      <a:pt x="332" y="958"/>
                    </a:cubicBezTo>
                    <a:cubicBezTo>
                      <a:pt x="262" y="958"/>
                      <a:pt x="262" y="958"/>
                      <a:pt x="262" y="958"/>
                    </a:cubicBezTo>
                    <a:cubicBezTo>
                      <a:pt x="207" y="958"/>
                      <a:pt x="163" y="953"/>
                      <a:pt x="132" y="945"/>
                    </a:cubicBezTo>
                    <a:cubicBezTo>
                      <a:pt x="66" y="927"/>
                      <a:pt x="26" y="884"/>
                      <a:pt x="11" y="817"/>
                    </a:cubicBezTo>
                    <a:cubicBezTo>
                      <a:pt x="4" y="781"/>
                      <a:pt x="0" y="731"/>
                      <a:pt x="0" y="667"/>
                    </a:cubicBez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dirty="0"/>
              </a:p>
            </p:txBody>
          </p:sp>
          <p:sp>
            <p:nvSpPr>
              <p:cNvPr id="19484" name="Freeform 26"/>
              <p:cNvSpPr>
                <a:spLocks/>
              </p:cNvSpPr>
              <p:nvPr/>
            </p:nvSpPr>
            <p:spPr bwMode="gray">
              <a:xfrm>
                <a:off x="3918" y="2526"/>
                <a:ext cx="114" cy="227"/>
              </a:xfrm>
              <a:custGeom>
                <a:avLst/>
                <a:gdLst>
                  <a:gd name="T0" fmla="*/ 0 w 572"/>
                  <a:gd name="T1" fmla="*/ 0 h 1136"/>
                  <a:gd name="T2" fmla="*/ 0 w 572"/>
                  <a:gd name="T3" fmla="*/ 0 h 1136"/>
                  <a:gd name="T4" fmla="*/ 0 w 572"/>
                  <a:gd name="T5" fmla="*/ 0 h 1136"/>
                  <a:gd name="T6" fmla="*/ 0 w 572"/>
                  <a:gd name="T7" fmla="*/ 0 h 1136"/>
                  <a:gd name="T8" fmla="*/ 0 w 572"/>
                  <a:gd name="T9" fmla="*/ 0 h 1136"/>
                  <a:gd name="T10" fmla="*/ 0 w 572"/>
                  <a:gd name="T11" fmla="*/ 0 h 1136"/>
                  <a:gd name="T12" fmla="*/ 0 w 572"/>
                  <a:gd name="T13" fmla="*/ 0 h 1136"/>
                  <a:gd name="T14" fmla="*/ 0 w 572"/>
                  <a:gd name="T15" fmla="*/ 0 h 1136"/>
                  <a:gd name="T16" fmla="*/ 0 w 572"/>
                  <a:gd name="T17" fmla="*/ 0 h 1136"/>
                  <a:gd name="T18" fmla="*/ 0 w 572"/>
                  <a:gd name="T19" fmla="*/ 0 h 1136"/>
                  <a:gd name="T20" fmla="*/ 0 w 572"/>
                  <a:gd name="T21" fmla="*/ 0 h 1136"/>
                  <a:gd name="T22" fmla="*/ 0 w 572"/>
                  <a:gd name="T23" fmla="*/ 0 h 1136"/>
                  <a:gd name="T24" fmla="*/ 0 w 572"/>
                  <a:gd name="T25" fmla="*/ 0 h 1136"/>
                  <a:gd name="T26" fmla="*/ 0 w 572"/>
                  <a:gd name="T27" fmla="*/ 0 h 1136"/>
                  <a:gd name="T28" fmla="*/ 0 w 572"/>
                  <a:gd name="T29" fmla="*/ 0 h 11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72"/>
                  <a:gd name="T46" fmla="*/ 0 h 1136"/>
                  <a:gd name="T47" fmla="*/ 572 w 572"/>
                  <a:gd name="T48" fmla="*/ 1136 h 11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72" h="1136">
                    <a:moveTo>
                      <a:pt x="0" y="1136"/>
                    </a:moveTo>
                    <a:cubicBezTo>
                      <a:pt x="0" y="0"/>
                      <a:pt x="0" y="0"/>
                      <a:pt x="0" y="0"/>
                    </a:cubicBezTo>
                    <a:cubicBezTo>
                      <a:pt x="129" y="0"/>
                      <a:pt x="129" y="0"/>
                      <a:pt x="129" y="0"/>
                    </a:cubicBezTo>
                    <a:cubicBezTo>
                      <a:pt x="129" y="400"/>
                      <a:pt x="129" y="400"/>
                      <a:pt x="129" y="400"/>
                    </a:cubicBezTo>
                    <a:cubicBezTo>
                      <a:pt x="196" y="374"/>
                      <a:pt x="259" y="361"/>
                      <a:pt x="319" y="361"/>
                    </a:cubicBezTo>
                    <a:cubicBezTo>
                      <a:pt x="438" y="361"/>
                      <a:pt x="515" y="400"/>
                      <a:pt x="549" y="479"/>
                    </a:cubicBezTo>
                    <a:cubicBezTo>
                      <a:pt x="564" y="515"/>
                      <a:pt x="572" y="579"/>
                      <a:pt x="572" y="673"/>
                    </a:cubicBezTo>
                    <a:cubicBezTo>
                      <a:pt x="572" y="1136"/>
                      <a:pt x="572" y="1136"/>
                      <a:pt x="572" y="1136"/>
                    </a:cubicBezTo>
                    <a:cubicBezTo>
                      <a:pt x="443" y="1136"/>
                      <a:pt x="443" y="1136"/>
                      <a:pt x="443" y="1136"/>
                    </a:cubicBezTo>
                    <a:cubicBezTo>
                      <a:pt x="443" y="653"/>
                      <a:pt x="443" y="653"/>
                      <a:pt x="443" y="653"/>
                    </a:cubicBezTo>
                    <a:cubicBezTo>
                      <a:pt x="443" y="581"/>
                      <a:pt x="436" y="529"/>
                      <a:pt x="420" y="499"/>
                    </a:cubicBezTo>
                    <a:cubicBezTo>
                      <a:pt x="400" y="459"/>
                      <a:pt x="362" y="439"/>
                      <a:pt x="306" y="439"/>
                    </a:cubicBezTo>
                    <a:cubicBezTo>
                      <a:pt x="256" y="439"/>
                      <a:pt x="197" y="454"/>
                      <a:pt x="129" y="485"/>
                    </a:cubicBezTo>
                    <a:cubicBezTo>
                      <a:pt x="129" y="1136"/>
                      <a:pt x="129" y="1136"/>
                      <a:pt x="129" y="1136"/>
                    </a:cubicBezTo>
                    <a:lnTo>
                      <a:pt x="0" y="113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dirty="0"/>
              </a:p>
            </p:txBody>
          </p:sp>
          <p:sp>
            <p:nvSpPr>
              <p:cNvPr id="19485" name="Freeform 27"/>
              <p:cNvSpPr>
                <a:spLocks/>
              </p:cNvSpPr>
              <p:nvPr/>
            </p:nvSpPr>
            <p:spPr bwMode="gray">
              <a:xfrm>
                <a:off x="4128" y="2602"/>
                <a:ext cx="126" cy="223"/>
              </a:xfrm>
              <a:custGeom>
                <a:avLst/>
                <a:gdLst>
                  <a:gd name="T0" fmla="*/ 56 w 126"/>
                  <a:gd name="T1" fmla="*/ 153 h 223"/>
                  <a:gd name="T2" fmla="*/ 0 w 126"/>
                  <a:gd name="T3" fmla="*/ 0 h 223"/>
                  <a:gd name="T4" fmla="*/ 27 w 126"/>
                  <a:gd name="T5" fmla="*/ 0 h 223"/>
                  <a:gd name="T6" fmla="*/ 67 w 126"/>
                  <a:gd name="T7" fmla="*/ 120 h 223"/>
                  <a:gd name="T8" fmla="*/ 104 w 126"/>
                  <a:gd name="T9" fmla="*/ 0 h 223"/>
                  <a:gd name="T10" fmla="*/ 126 w 126"/>
                  <a:gd name="T11" fmla="*/ 0 h 223"/>
                  <a:gd name="T12" fmla="*/ 51 w 126"/>
                  <a:gd name="T13" fmla="*/ 223 h 223"/>
                  <a:gd name="T14" fmla="*/ 29 w 126"/>
                  <a:gd name="T15" fmla="*/ 223 h 223"/>
                  <a:gd name="T16" fmla="*/ 56 w 126"/>
                  <a:gd name="T17" fmla="*/ 153 h 2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6"/>
                  <a:gd name="T28" fmla="*/ 0 h 223"/>
                  <a:gd name="T29" fmla="*/ 126 w 126"/>
                  <a:gd name="T30" fmla="*/ 223 h 22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6" h="223">
                    <a:moveTo>
                      <a:pt x="56" y="153"/>
                    </a:moveTo>
                    <a:lnTo>
                      <a:pt x="0" y="0"/>
                    </a:lnTo>
                    <a:lnTo>
                      <a:pt x="27" y="0"/>
                    </a:lnTo>
                    <a:lnTo>
                      <a:pt x="67" y="120"/>
                    </a:lnTo>
                    <a:lnTo>
                      <a:pt x="104" y="0"/>
                    </a:lnTo>
                    <a:lnTo>
                      <a:pt x="126" y="0"/>
                    </a:lnTo>
                    <a:lnTo>
                      <a:pt x="51" y="223"/>
                    </a:lnTo>
                    <a:lnTo>
                      <a:pt x="29" y="223"/>
                    </a:lnTo>
                    <a:lnTo>
                      <a:pt x="56" y="15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dirty="0"/>
              </a:p>
            </p:txBody>
          </p:sp>
          <p:sp>
            <p:nvSpPr>
              <p:cNvPr id="19486" name="Freeform 28"/>
              <p:cNvSpPr>
                <a:spLocks noEditPoints="1"/>
              </p:cNvSpPr>
              <p:nvPr/>
            </p:nvSpPr>
            <p:spPr bwMode="gray">
              <a:xfrm>
                <a:off x="4270" y="2598"/>
                <a:ext cx="127" cy="159"/>
              </a:xfrm>
              <a:custGeom>
                <a:avLst/>
                <a:gdLst>
                  <a:gd name="T0" fmla="*/ 0 w 634"/>
                  <a:gd name="T1" fmla="*/ 0 h 795"/>
                  <a:gd name="T2" fmla="*/ 0 w 634"/>
                  <a:gd name="T3" fmla="*/ 0 h 795"/>
                  <a:gd name="T4" fmla="*/ 0 w 634"/>
                  <a:gd name="T5" fmla="*/ 0 h 795"/>
                  <a:gd name="T6" fmla="*/ 0 w 634"/>
                  <a:gd name="T7" fmla="*/ 0 h 795"/>
                  <a:gd name="T8" fmla="*/ 0 w 634"/>
                  <a:gd name="T9" fmla="*/ 0 h 795"/>
                  <a:gd name="T10" fmla="*/ 0 w 634"/>
                  <a:gd name="T11" fmla="*/ 0 h 795"/>
                  <a:gd name="T12" fmla="*/ 0 w 634"/>
                  <a:gd name="T13" fmla="*/ 0 h 795"/>
                  <a:gd name="T14" fmla="*/ 0 w 634"/>
                  <a:gd name="T15" fmla="*/ 0 h 795"/>
                  <a:gd name="T16" fmla="*/ 0 w 634"/>
                  <a:gd name="T17" fmla="*/ 0 h 795"/>
                  <a:gd name="T18" fmla="*/ 0 w 634"/>
                  <a:gd name="T19" fmla="*/ 0 h 795"/>
                  <a:gd name="T20" fmla="*/ 0 w 634"/>
                  <a:gd name="T21" fmla="*/ 0 h 795"/>
                  <a:gd name="T22" fmla="*/ 0 w 634"/>
                  <a:gd name="T23" fmla="*/ 0 h 795"/>
                  <a:gd name="T24" fmla="*/ 0 w 634"/>
                  <a:gd name="T25" fmla="*/ 0 h 795"/>
                  <a:gd name="T26" fmla="*/ 0 w 634"/>
                  <a:gd name="T27" fmla="*/ 0 h 795"/>
                  <a:gd name="T28" fmla="*/ 0 w 634"/>
                  <a:gd name="T29" fmla="*/ 0 h 795"/>
                  <a:gd name="T30" fmla="*/ 0 w 634"/>
                  <a:gd name="T31" fmla="*/ 0 h 795"/>
                  <a:gd name="T32" fmla="*/ 0 w 634"/>
                  <a:gd name="T33" fmla="*/ 0 h 79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34"/>
                  <a:gd name="T52" fmla="*/ 0 h 795"/>
                  <a:gd name="T53" fmla="*/ 634 w 634"/>
                  <a:gd name="T54" fmla="*/ 795 h 79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34" h="795">
                    <a:moveTo>
                      <a:pt x="318" y="0"/>
                    </a:moveTo>
                    <a:cubicBezTo>
                      <a:pt x="426" y="0"/>
                      <a:pt x="506" y="36"/>
                      <a:pt x="559" y="107"/>
                    </a:cubicBezTo>
                    <a:cubicBezTo>
                      <a:pt x="609" y="176"/>
                      <a:pt x="634" y="273"/>
                      <a:pt x="634" y="398"/>
                    </a:cubicBezTo>
                    <a:cubicBezTo>
                      <a:pt x="634" y="521"/>
                      <a:pt x="609" y="618"/>
                      <a:pt x="559" y="688"/>
                    </a:cubicBezTo>
                    <a:cubicBezTo>
                      <a:pt x="507" y="760"/>
                      <a:pt x="427" y="795"/>
                      <a:pt x="318" y="795"/>
                    </a:cubicBezTo>
                    <a:cubicBezTo>
                      <a:pt x="106" y="795"/>
                      <a:pt x="0" y="661"/>
                      <a:pt x="0" y="393"/>
                    </a:cubicBezTo>
                    <a:cubicBezTo>
                      <a:pt x="0" y="271"/>
                      <a:pt x="26" y="176"/>
                      <a:pt x="76" y="107"/>
                    </a:cubicBezTo>
                    <a:cubicBezTo>
                      <a:pt x="129" y="36"/>
                      <a:pt x="210" y="0"/>
                      <a:pt x="318" y="0"/>
                    </a:cubicBezTo>
                    <a:moveTo>
                      <a:pt x="318" y="78"/>
                    </a:moveTo>
                    <a:cubicBezTo>
                      <a:pt x="245" y="78"/>
                      <a:pt x="194" y="110"/>
                      <a:pt x="167" y="176"/>
                    </a:cubicBezTo>
                    <a:cubicBezTo>
                      <a:pt x="144" y="230"/>
                      <a:pt x="132" y="303"/>
                      <a:pt x="132" y="394"/>
                    </a:cubicBezTo>
                    <a:cubicBezTo>
                      <a:pt x="132" y="490"/>
                      <a:pt x="144" y="565"/>
                      <a:pt x="167" y="619"/>
                    </a:cubicBezTo>
                    <a:cubicBezTo>
                      <a:pt x="194" y="685"/>
                      <a:pt x="245" y="718"/>
                      <a:pt x="318" y="718"/>
                    </a:cubicBezTo>
                    <a:cubicBezTo>
                      <a:pt x="391" y="718"/>
                      <a:pt x="441" y="685"/>
                      <a:pt x="468" y="619"/>
                    </a:cubicBezTo>
                    <a:cubicBezTo>
                      <a:pt x="491" y="565"/>
                      <a:pt x="503" y="491"/>
                      <a:pt x="503" y="398"/>
                    </a:cubicBezTo>
                    <a:cubicBezTo>
                      <a:pt x="503" y="302"/>
                      <a:pt x="491" y="228"/>
                      <a:pt x="468" y="176"/>
                    </a:cubicBezTo>
                    <a:cubicBezTo>
                      <a:pt x="440" y="110"/>
                      <a:pt x="390" y="78"/>
                      <a:pt x="318" y="78"/>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dirty="0"/>
              </a:p>
            </p:txBody>
          </p:sp>
          <p:sp>
            <p:nvSpPr>
              <p:cNvPr id="19487" name="Freeform 29"/>
              <p:cNvSpPr>
                <a:spLocks/>
              </p:cNvSpPr>
              <p:nvPr/>
            </p:nvSpPr>
            <p:spPr bwMode="gray">
              <a:xfrm>
                <a:off x="4433" y="2602"/>
                <a:ext cx="110" cy="155"/>
              </a:xfrm>
              <a:custGeom>
                <a:avLst/>
                <a:gdLst>
                  <a:gd name="T0" fmla="*/ 0 w 550"/>
                  <a:gd name="T1" fmla="*/ 0 h 774"/>
                  <a:gd name="T2" fmla="*/ 0 w 550"/>
                  <a:gd name="T3" fmla="*/ 0 h 774"/>
                  <a:gd name="T4" fmla="*/ 0 w 550"/>
                  <a:gd name="T5" fmla="*/ 0 h 774"/>
                  <a:gd name="T6" fmla="*/ 0 w 550"/>
                  <a:gd name="T7" fmla="*/ 0 h 774"/>
                  <a:gd name="T8" fmla="*/ 0 w 550"/>
                  <a:gd name="T9" fmla="*/ 0 h 774"/>
                  <a:gd name="T10" fmla="*/ 0 w 550"/>
                  <a:gd name="T11" fmla="*/ 0 h 774"/>
                  <a:gd name="T12" fmla="*/ 0 w 550"/>
                  <a:gd name="T13" fmla="*/ 0 h 774"/>
                  <a:gd name="T14" fmla="*/ 0 w 550"/>
                  <a:gd name="T15" fmla="*/ 0 h 774"/>
                  <a:gd name="T16" fmla="*/ 0 w 550"/>
                  <a:gd name="T17" fmla="*/ 0 h 774"/>
                  <a:gd name="T18" fmla="*/ 0 w 550"/>
                  <a:gd name="T19" fmla="*/ 0 h 774"/>
                  <a:gd name="T20" fmla="*/ 0 w 550"/>
                  <a:gd name="T21" fmla="*/ 0 h 774"/>
                  <a:gd name="T22" fmla="*/ 0 w 550"/>
                  <a:gd name="T23" fmla="*/ 0 h 774"/>
                  <a:gd name="T24" fmla="*/ 0 w 550"/>
                  <a:gd name="T25" fmla="*/ 0 h 774"/>
                  <a:gd name="T26" fmla="*/ 0 w 550"/>
                  <a:gd name="T27" fmla="*/ 0 h 774"/>
                  <a:gd name="T28" fmla="*/ 0 w 550"/>
                  <a:gd name="T29" fmla="*/ 0 h 77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50"/>
                  <a:gd name="T46" fmla="*/ 0 h 774"/>
                  <a:gd name="T47" fmla="*/ 550 w 550"/>
                  <a:gd name="T48" fmla="*/ 774 h 77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50" h="774">
                    <a:moveTo>
                      <a:pt x="0" y="0"/>
                    </a:moveTo>
                    <a:cubicBezTo>
                      <a:pt x="129" y="0"/>
                      <a:pt x="129" y="0"/>
                      <a:pt x="129" y="0"/>
                    </a:cubicBezTo>
                    <a:cubicBezTo>
                      <a:pt x="129" y="465"/>
                      <a:pt x="129" y="465"/>
                      <a:pt x="129" y="465"/>
                    </a:cubicBezTo>
                    <a:cubicBezTo>
                      <a:pt x="129" y="550"/>
                      <a:pt x="137" y="608"/>
                      <a:pt x="152" y="636"/>
                    </a:cubicBezTo>
                    <a:cubicBezTo>
                      <a:pt x="165" y="660"/>
                      <a:pt x="183" y="676"/>
                      <a:pt x="206" y="685"/>
                    </a:cubicBezTo>
                    <a:cubicBezTo>
                      <a:pt x="225" y="693"/>
                      <a:pt x="253" y="697"/>
                      <a:pt x="289" y="697"/>
                    </a:cubicBezTo>
                    <a:cubicBezTo>
                      <a:pt x="331" y="697"/>
                      <a:pt x="375" y="690"/>
                      <a:pt x="422" y="677"/>
                    </a:cubicBezTo>
                    <a:cubicBezTo>
                      <a:pt x="422" y="0"/>
                      <a:pt x="422" y="0"/>
                      <a:pt x="422" y="0"/>
                    </a:cubicBezTo>
                    <a:cubicBezTo>
                      <a:pt x="550" y="0"/>
                      <a:pt x="550" y="0"/>
                      <a:pt x="550" y="0"/>
                    </a:cubicBezTo>
                    <a:cubicBezTo>
                      <a:pt x="550" y="742"/>
                      <a:pt x="550" y="742"/>
                      <a:pt x="550" y="742"/>
                    </a:cubicBezTo>
                    <a:cubicBezTo>
                      <a:pt x="455" y="763"/>
                      <a:pt x="365" y="774"/>
                      <a:pt x="281" y="774"/>
                    </a:cubicBezTo>
                    <a:cubicBezTo>
                      <a:pt x="196" y="774"/>
                      <a:pt x="132" y="761"/>
                      <a:pt x="90" y="734"/>
                    </a:cubicBezTo>
                    <a:cubicBezTo>
                      <a:pt x="43" y="704"/>
                      <a:pt x="15" y="657"/>
                      <a:pt x="7" y="593"/>
                    </a:cubicBezTo>
                    <a:cubicBezTo>
                      <a:pt x="2" y="563"/>
                      <a:pt x="0" y="523"/>
                      <a:pt x="0" y="475"/>
                    </a:cubicBez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dirty="0"/>
              </a:p>
            </p:txBody>
          </p:sp>
          <p:sp>
            <p:nvSpPr>
              <p:cNvPr id="19488" name="Freeform 30"/>
              <p:cNvSpPr>
                <a:spLocks/>
              </p:cNvSpPr>
              <p:nvPr/>
            </p:nvSpPr>
            <p:spPr bwMode="gray">
              <a:xfrm>
                <a:off x="2479" y="1143"/>
                <a:ext cx="496" cy="383"/>
              </a:xfrm>
              <a:custGeom>
                <a:avLst/>
                <a:gdLst>
                  <a:gd name="T0" fmla="*/ 0 w 2477"/>
                  <a:gd name="T1" fmla="*/ 0 h 1913"/>
                  <a:gd name="T2" fmla="*/ 0 w 2477"/>
                  <a:gd name="T3" fmla="*/ 0 h 1913"/>
                  <a:gd name="T4" fmla="*/ 0 w 2477"/>
                  <a:gd name="T5" fmla="*/ 0 h 1913"/>
                  <a:gd name="T6" fmla="*/ 0 w 2477"/>
                  <a:gd name="T7" fmla="*/ 0 h 1913"/>
                  <a:gd name="T8" fmla="*/ 0 w 2477"/>
                  <a:gd name="T9" fmla="*/ 0 h 1913"/>
                  <a:gd name="T10" fmla="*/ 0 w 2477"/>
                  <a:gd name="T11" fmla="*/ 0 h 1913"/>
                  <a:gd name="T12" fmla="*/ 0 w 2477"/>
                  <a:gd name="T13" fmla="*/ 0 h 1913"/>
                  <a:gd name="T14" fmla="*/ 0 w 2477"/>
                  <a:gd name="T15" fmla="*/ 0 h 1913"/>
                  <a:gd name="T16" fmla="*/ 0 w 2477"/>
                  <a:gd name="T17" fmla="*/ 0 h 1913"/>
                  <a:gd name="T18" fmla="*/ 0 w 2477"/>
                  <a:gd name="T19" fmla="*/ 0 h 1913"/>
                  <a:gd name="T20" fmla="*/ 0 w 2477"/>
                  <a:gd name="T21" fmla="*/ 0 h 1913"/>
                  <a:gd name="T22" fmla="*/ 0 w 2477"/>
                  <a:gd name="T23" fmla="*/ 0 h 1913"/>
                  <a:gd name="T24" fmla="*/ 0 w 2477"/>
                  <a:gd name="T25" fmla="*/ 0 h 1913"/>
                  <a:gd name="T26" fmla="*/ 0 w 2477"/>
                  <a:gd name="T27" fmla="*/ 0 h 1913"/>
                  <a:gd name="T28" fmla="*/ 0 w 2477"/>
                  <a:gd name="T29" fmla="*/ 0 h 1913"/>
                  <a:gd name="T30" fmla="*/ 0 w 2477"/>
                  <a:gd name="T31" fmla="*/ 0 h 1913"/>
                  <a:gd name="T32" fmla="*/ 0 w 2477"/>
                  <a:gd name="T33" fmla="*/ 0 h 1913"/>
                  <a:gd name="T34" fmla="*/ 0 w 2477"/>
                  <a:gd name="T35" fmla="*/ 0 h 1913"/>
                  <a:gd name="T36" fmla="*/ 0 w 2477"/>
                  <a:gd name="T37" fmla="*/ 0 h 1913"/>
                  <a:gd name="T38" fmla="*/ 0 w 2477"/>
                  <a:gd name="T39" fmla="*/ 0 h 1913"/>
                  <a:gd name="T40" fmla="*/ 0 w 2477"/>
                  <a:gd name="T41" fmla="*/ 0 h 1913"/>
                  <a:gd name="T42" fmla="*/ 0 w 2477"/>
                  <a:gd name="T43" fmla="*/ 0 h 191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477"/>
                  <a:gd name="T67" fmla="*/ 0 h 1913"/>
                  <a:gd name="T68" fmla="*/ 2477 w 2477"/>
                  <a:gd name="T69" fmla="*/ 1913 h 191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477" h="1913">
                    <a:moveTo>
                      <a:pt x="1006" y="801"/>
                    </a:moveTo>
                    <a:cubicBezTo>
                      <a:pt x="916" y="722"/>
                      <a:pt x="771" y="674"/>
                      <a:pt x="627" y="673"/>
                    </a:cubicBezTo>
                    <a:cubicBezTo>
                      <a:pt x="283" y="672"/>
                      <a:pt x="2" y="944"/>
                      <a:pt x="1" y="1294"/>
                    </a:cubicBezTo>
                    <a:cubicBezTo>
                      <a:pt x="0" y="1638"/>
                      <a:pt x="283" y="1911"/>
                      <a:pt x="627" y="1912"/>
                    </a:cubicBezTo>
                    <a:cubicBezTo>
                      <a:pt x="820" y="1913"/>
                      <a:pt x="988" y="1834"/>
                      <a:pt x="1103" y="1696"/>
                    </a:cubicBezTo>
                    <a:cubicBezTo>
                      <a:pt x="1103" y="1355"/>
                      <a:pt x="1103" y="1355"/>
                      <a:pt x="1103" y="1355"/>
                    </a:cubicBezTo>
                    <a:cubicBezTo>
                      <a:pt x="1042" y="1461"/>
                      <a:pt x="918" y="1597"/>
                      <a:pt x="807" y="1643"/>
                    </a:cubicBezTo>
                    <a:cubicBezTo>
                      <a:pt x="751" y="1666"/>
                      <a:pt x="694" y="1681"/>
                      <a:pt x="627" y="1681"/>
                    </a:cubicBezTo>
                    <a:cubicBezTo>
                      <a:pt x="412" y="1681"/>
                      <a:pt x="235" y="1514"/>
                      <a:pt x="235" y="1294"/>
                    </a:cubicBezTo>
                    <a:cubicBezTo>
                      <a:pt x="235" y="1091"/>
                      <a:pt x="398" y="904"/>
                      <a:pt x="627" y="905"/>
                    </a:cubicBezTo>
                    <a:cubicBezTo>
                      <a:pt x="734" y="905"/>
                      <a:pt x="831" y="949"/>
                      <a:pt x="902" y="1019"/>
                    </a:cubicBezTo>
                    <a:cubicBezTo>
                      <a:pt x="976" y="1090"/>
                      <a:pt x="1090" y="1239"/>
                      <a:pt x="1145" y="1298"/>
                    </a:cubicBezTo>
                    <a:cubicBezTo>
                      <a:pt x="1285" y="1449"/>
                      <a:pt x="1486" y="1543"/>
                      <a:pt x="1708" y="1544"/>
                    </a:cubicBezTo>
                    <a:cubicBezTo>
                      <a:pt x="2132" y="1545"/>
                      <a:pt x="2477" y="1201"/>
                      <a:pt x="2477" y="777"/>
                    </a:cubicBezTo>
                    <a:cubicBezTo>
                      <a:pt x="2477" y="353"/>
                      <a:pt x="2132" y="0"/>
                      <a:pt x="1708" y="0"/>
                    </a:cubicBezTo>
                    <a:cubicBezTo>
                      <a:pt x="1461" y="0"/>
                      <a:pt x="1244" y="129"/>
                      <a:pt x="1103" y="309"/>
                    </a:cubicBezTo>
                    <a:cubicBezTo>
                      <a:pt x="1103" y="771"/>
                      <a:pt x="1103" y="771"/>
                      <a:pt x="1103" y="771"/>
                    </a:cubicBezTo>
                    <a:cubicBezTo>
                      <a:pt x="1210" y="478"/>
                      <a:pt x="1404" y="244"/>
                      <a:pt x="1708" y="244"/>
                    </a:cubicBezTo>
                    <a:cubicBezTo>
                      <a:pt x="2000" y="244"/>
                      <a:pt x="2237" y="485"/>
                      <a:pt x="2236" y="777"/>
                    </a:cubicBezTo>
                    <a:cubicBezTo>
                      <a:pt x="2235" y="1069"/>
                      <a:pt x="2000" y="1305"/>
                      <a:pt x="1708" y="1305"/>
                    </a:cubicBezTo>
                    <a:cubicBezTo>
                      <a:pt x="1578" y="1304"/>
                      <a:pt x="1457" y="1257"/>
                      <a:pt x="1365" y="1179"/>
                    </a:cubicBezTo>
                    <a:cubicBezTo>
                      <a:pt x="1251" y="1090"/>
                      <a:pt x="1124" y="901"/>
                      <a:pt x="1006" y="801"/>
                    </a:cubicBezTo>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dirty="0"/>
              </a:p>
            </p:txBody>
          </p:sp>
          <p:sp>
            <p:nvSpPr>
              <p:cNvPr id="19489" name="Freeform 31"/>
              <p:cNvSpPr>
                <a:spLocks/>
              </p:cNvSpPr>
              <p:nvPr/>
            </p:nvSpPr>
            <p:spPr bwMode="gray">
              <a:xfrm>
                <a:off x="1671" y="1560"/>
                <a:ext cx="340" cy="556"/>
              </a:xfrm>
              <a:custGeom>
                <a:avLst/>
                <a:gdLst>
                  <a:gd name="T0" fmla="*/ 0 w 1700"/>
                  <a:gd name="T1" fmla="*/ 0 h 2777"/>
                  <a:gd name="T2" fmla="*/ 0 w 1700"/>
                  <a:gd name="T3" fmla="*/ 0 h 2777"/>
                  <a:gd name="T4" fmla="*/ 0 w 1700"/>
                  <a:gd name="T5" fmla="*/ 0 h 2777"/>
                  <a:gd name="T6" fmla="*/ 0 w 1700"/>
                  <a:gd name="T7" fmla="*/ 0 h 2777"/>
                  <a:gd name="T8" fmla="*/ 0 w 1700"/>
                  <a:gd name="T9" fmla="*/ 0 h 2777"/>
                  <a:gd name="T10" fmla="*/ 0 w 1700"/>
                  <a:gd name="T11" fmla="*/ 0 h 2777"/>
                  <a:gd name="T12" fmla="*/ 0 w 1700"/>
                  <a:gd name="T13" fmla="*/ 0 h 2777"/>
                  <a:gd name="T14" fmla="*/ 0 w 1700"/>
                  <a:gd name="T15" fmla="*/ 0 h 2777"/>
                  <a:gd name="T16" fmla="*/ 0 w 1700"/>
                  <a:gd name="T17" fmla="*/ 0 h 2777"/>
                  <a:gd name="T18" fmla="*/ 0 w 1700"/>
                  <a:gd name="T19" fmla="*/ 0 h 2777"/>
                  <a:gd name="T20" fmla="*/ 0 w 1700"/>
                  <a:gd name="T21" fmla="*/ 0 h 2777"/>
                  <a:gd name="T22" fmla="*/ 0 w 1700"/>
                  <a:gd name="T23" fmla="*/ 0 h 2777"/>
                  <a:gd name="T24" fmla="*/ 0 w 1700"/>
                  <a:gd name="T25" fmla="*/ 0 h 2777"/>
                  <a:gd name="T26" fmla="*/ 0 w 1700"/>
                  <a:gd name="T27" fmla="*/ 0 h 2777"/>
                  <a:gd name="T28" fmla="*/ 0 w 1700"/>
                  <a:gd name="T29" fmla="*/ 0 h 2777"/>
                  <a:gd name="T30" fmla="*/ 0 w 1700"/>
                  <a:gd name="T31" fmla="*/ 0 h 277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00"/>
                  <a:gd name="T49" fmla="*/ 0 h 2777"/>
                  <a:gd name="T50" fmla="*/ 1700 w 1700"/>
                  <a:gd name="T51" fmla="*/ 2777 h 277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00" h="2777">
                    <a:moveTo>
                      <a:pt x="0" y="0"/>
                    </a:moveTo>
                    <a:cubicBezTo>
                      <a:pt x="1700" y="0"/>
                      <a:pt x="1700" y="0"/>
                      <a:pt x="1700" y="0"/>
                    </a:cubicBezTo>
                    <a:cubicBezTo>
                      <a:pt x="1700" y="473"/>
                      <a:pt x="1700" y="473"/>
                      <a:pt x="1700" y="473"/>
                    </a:cubicBezTo>
                    <a:cubicBezTo>
                      <a:pt x="1700" y="473"/>
                      <a:pt x="1613" y="287"/>
                      <a:pt x="1429" y="286"/>
                    </a:cubicBezTo>
                    <a:cubicBezTo>
                      <a:pt x="642" y="286"/>
                      <a:pt x="642" y="286"/>
                      <a:pt x="642" y="286"/>
                    </a:cubicBezTo>
                    <a:cubicBezTo>
                      <a:pt x="642" y="1104"/>
                      <a:pt x="642" y="1104"/>
                      <a:pt x="642" y="1104"/>
                    </a:cubicBezTo>
                    <a:cubicBezTo>
                      <a:pt x="1495" y="1104"/>
                      <a:pt x="1495" y="1104"/>
                      <a:pt x="1495" y="1104"/>
                    </a:cubicBezTo>
                    <a:cubicBezTo>
                      <a:pt x="1495" y="1537"/>
                      <a:pt x="1495" y="1537"/>
                      <a:pt x="1495" y="1537"/>
                    </a:cubicBezTo>
                    <a:cubicBezTo>
                      <a:pt x="1495" y="1537"/>
                      <a:pt x="1468" y="1399"/>
                      <a:pt x="1262" y="1398"/>
                    </a:cubicBezTo>
                    <a:cubicBezTo>
                      <a:pt x="642" y="1398"/>
                      <a:pt x="642" y="1398"/>
                      <a:pt x="642" y="1398"/>
                    </a:cubicBezTo>
                    <a:cubicBezTo>
                      <a:pt x="642" y="2515"/>
                      <a:pt x="642" y="2515"/>
                      <a:pt x="642" y="2515"/>
                    </a:cubicBezTo>
                    <a:cubicBezTo>
                      <a:pt x="642" y="2679"/>
                      <a:pt x="820" y="2777"/>
                      <a:pt x="820" y="2777"/>
                    </a:cubicBezTo>
                    <a:cubicBezTo>
                      <a:pt x="11" y="2777"/>
                      <a:pt x="11" y="2777"/>
                      <a:pt x="11" y="2777"/>
                    </a:cubicBezTo>
                    <a:cubicBezTo>
                      <a:pt x="11" y="2777"/>
                      <a:pt x="181" y="2691"/>
                      <a:pt x="181" y="2515"/>
                    </a:cubicBezTo>
                    <a:cubicBezTo>
                      <a:pt x="181" y="291"/>
                      <a:pt x="181" y="291"/>
                      <a:pt x="181" y="291"/>
                    </a:cubicBezTo>
                    <a:cubicBezTo>
                      <a:pt x="181" y="104"/>
                      <a:pt x="0" y="0"/>
                      <a:pt x="0" y="0"/>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dirty="0"/>
              </a:p>
            </p:txBody>
          </p:sp>
          <p:sp>
            <p:nvSpPr>
              <p:cNvPr id="19490" name="Freeform 32"/>
              <p:cNvSpPr>
                <a:spLocks/>
              </p:cNvSpPr>
              <p:nvPr/>
            </p:nvSpPr>
            <p:spPr bwMode="gray">
              <a:xfrm>
                <a:off x="2475" y="1560"/>
                <a:ext cx="224" cy="775"/>
              </a:xfrm>
              <a:custGeom>
                <a:avLst/>
                <a:gdLst>
                  <a:gd name="T0" fmla="*/ 0 w 1123"/>
                  <a:gd name="T1" fmla="*/ 0 h 3872"/>
                  <a:gd name="T2" fmla="*/ 0 w 1123"/>
                  <a:gd name="T3" fmla="*/ 0 h 3872"/>
                  <a:gd name="T4" fmla="*/ 0 w 1123"/>
                  <a:gd name="T5" fmla="*/ 0 h 3872"/>
                  <a:gd name="T6" fmla="*/ 0 w 1123"/>
                  <a:gd name="T7" fmla="*/ 0 h 3872"/>
                  <a:gd name="T8" fmla="*/ 0 w 1123"/>
                  <a:gd name="T9" fmla="*/ 0 h 3872"/>
                  <a:gd name="T10" fmla="*/ 0 w 1123"/>
                  <a:gd name="T11" fmla="*/ 0 h 3872"/>
                  <a:gd name="T12" fmla="*/ 0 w 1123"/>
                  <a:gd name="T13" fmla="*/ 0 h 3872"/>
                  <a:gd name="T14" fmla="*/ 0 w 1123"/>
                  <a:gd name="T15" fmla="*/ 0 h 3872"/>
                  <a:gd name="T16" fmla="*/ 0 60000 65536"/>
                  <a:gd name="T17" fmla="*/ 0 60000 65536"/>
                  <a:gd name="T18" fmla="*/ 0 60000 65536"/>
                  <a:gd name="T19" fmla="*/ 0 60000 65536"/>
                  <a:gd name="T20" fmla="*/ 0 60000 65536"/>
                  <a:gd name="T21" fmla="*/ 0 60000 65536"/>
                  <a:gd name="T22" fmla="*/ 0 60000 65536"/>
                  <a:gd name="T23" fmla="*/ 0 60000 65536"/>
                  <a:gd name="T24" fmla="*/ 0 w 1123"/>
                  <a:gd name="T25" fmla="*/ 0 h 3872"/>
                  <a:gd name="T26" fmla="*/ 1123 w 1123"/>
                  <a:gd name="T27" fmla="*/ 3872 h 387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23" h="3872">
                    <a:moveTo>
                      <a:pt x="257" y="0"/>
                    </a:moveTo>
                    <a:cubicBezTo>
                      <a:pt x="1123" y="0"/>
                      <a:pt x="1123" y="0"/>
                      <a:pt x="1123" y="0"/>
                    </a:cubicBezTo>
                    <a:cubicBezTo>
                      <a:pt x="1123" y="0"/>
                      <a:pt x="929" y="92"/>
                      <a:pt x="929" y="242"/>
                    </a:cubicBezTo>
                    <a:cubicBezTo>
                      <a:pt x="929" y="2847"/>
                      <a:pt x="929" y="2847"/>
                      <a:pt x="929" y="2847"/>
                    </a:cubicBezTo>
                    <a:cubicBezTo>
                      <a:pt x="929" y="3727"/>
                      <a:pt x="46" y="3872"/>
                      <a:pt x="0" y="3869"/>
                    </a:cubicBezTo>
                    <a:cubicBezTo>
                      <a:pt x="75" y="3821"/>
                      <a:pt x="442" y="3508"/>
                      <a:pt x="443" y="2847"/>
                    </a:cubicBezTo>
                    <a:cubicBezTo>
                      <a:pt x="443" y="242"/>
                      <a:pt x="443" y="242"/>
                      <a:pt x="443" y="242"/>
                    </a:cubicBezTo>
                    <a:cubicBezTo>
                      <a:pt x="444" y="100"/>
                      <a:pt x="257" y="0"/>
                      <a:pt x="257" y="0"/>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dirty="0"/>
              </a:p>
            </p:txBody>
          </p:sp>
          <p:sp>
            <p:nvSpPr>
              <p:cNvPr id="19491" name="Freeform 33"/>
              <p:cNvSpPr>
                <a:spLocks/>
              </p:cNvSpPr>
              <p:nvPr/>
            </p:nvSpPr>
            <p:spPr bwMode="gray">
              <a:xfrm>
                <a:off x="2723" y="1560"/>
                <a:ext cx="174" cy="556"/>
              </a:xfrm>
              <a:custGeom>
                <a:avLst/>
                <a:gdLst>
                  <a:gd name="T0" fmla="*/ 0 w 868"/>
                  <a:gd name="T1" fmla="*/ 0 h 2778"/>
                  <a:gd name="T2" fmla="*/ 0 w 868"/>
                  <a:gd name="T3" fmla="*/ 0 h 2778"/>
                  <a:gd name="T4" fmla="*/ 0 w 868"/>
                  <a:gd name="T5" fmla="*/ 0 h 2778"/>
                  <a:gd name="T6" fmla="*/ 0 w 868"/>
                  <a:gd name="T7" fmla="*/ 0 h 2778"/>
                  <a:gd name="T8" fmla="*/ 0 w 868"/>
                  <a:gd name="T9" fmla="*/ 0 h 2778"/>
                  <a:gd name="T10" fmla="*/ 0 w 868"/>
                  <a:gd name="T11" fmla="*/ 0 h 2778"/>
                  <a:gd name="T12" fmla="*/ 0 w 868"/>
                  <a:gd name="T13" fmla="*/ 0 h 2778"/>
                  <a:gd name="T14" fmla="*/ 0 w 868"/>
                  <a:gd name="T15" fmla="*/ 0 h 2778"/>
                  <a:gd name="T16" fmla="*/ 0 w 868"/>
                  <a:gd name="T17" fmla="*/ 0 h 27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68"/>
                  <a:gd name="T28" fmla="*/ 0 h 2778"/>
                  <a:gd name="T29" fmla="*/ 868 w 868"/>
                  <a:gd name="T30" fmla="*/ 2778 h 27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68" h="2778">
                    <a:moveTo>
                      <a:pt x="0" y="0"/>
                    </a:moveTo>
                    <a:cubicBezTo>
                      <a:pt x="868" y="0"/>
                      <a:pt x="868" y="0"/>
                      <a:pt x="868" y="0"/>
                    </a:cubicBezTo>
                    <a:cubicBezTo>
                      <a:pt x="868" y="0"/>
                      <a:pt x="675" y="92"/>
                      <a:pt x="675" y="245"/>
                    </a:cubicBezTo>
                    <a:cubicBezTo>
                      <a:pt x="675" y="2514"/>
                      <a:pt x="675" y="2514"/>
                      <a:pt x="675" y="2514"/>
                    </a:cubicBezTo>
                    <a:cubicBezTo>
                      <a:pt x="675" y="2677"/>
                      <a:pt x="868" y="2778"/>
                      <a:pt x="868" y="2778"/>
                    </a:cubicBezTo>
                    <a:cubicBezTo>
                      <a:pt x="0" y="2778"/>
                      <a:pt x="0" y="2778"/>
                      <a:pt x="0" y="2778"/>
                    </a:cubicBezTo>
                    <a:cubicBezTo>
                      <a:pt x="0" y="2778"/>
                      <a:pt x="193" y="2677"/>
                      <a:pt x="193" y="2514"/>
                    </a:cubicBezTo>
                    <a:cubicBezTo>
                      <a:pt x="193" y="245"/>
                      <a:pt x="193" y="245"/>
                      <a:pt x="193" y="245"/>
                    </a:cubicBezTo>
                    <a:cubicBezTo>
                      <a:pt x="193" y="92"/>
                      <a:pt x="0" y="0"/>
                      <a:pt x="0" y="0"/>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dirty="0"/>
              </a:p>
            </p:txBody>
          </p:sp>
          <p:sp>
            <p:nvSpPr>
              <p:cNvPr id="19492" name="Freeform 34"/>
              <p:cNvSpPr>
                <a:spLocks/>
              </p:cNvSpPr>
              <p:nvPr/>
            </p:nvSpPr>
            <p:spPr bwMode="gray">
              <a:xfrm>
                <a:off x="2898" y="1560"/>
                <a:ext cx="416" cy="556"/>
              </a:xfrm>
              <a:custGeom>
                <a:avLst/>
                <a:gdLst>
                  <a:gd name="T0" fmla="*/ 0 w 2079"/>
                  <a:gd name="T1" fmla="*/ 0 h 2777"/>
                  <a:gd name="T2" fmla="*/ 0 w 2079"/>
                  <a:gd name="T3" fmla="*/ 0 h 2777"/>
                  <a:gd name="T4" fmla="*/ 0 w 2079"/>
                  <a:gd name="T5" fmla="*/ 0 h 2777"/>
                  <a:gd name="T6" fmla="*/ 0 w 2079"/>
                  <a:gd name="T7" fmla="*/ 0 h 2777"/>
                  <a:gd name="T8" fmla="*/ 0 w 2079"/>
                  <a:gd name="T9" fmla="*/ 0 h 2777"/>
                  <a:gd name="T10" fmla="*/ 0 w 2079"/>
                  <a:gd name="T11" fmla="*/ 0 h 2777"/>
                  <a:gd name="T12" fmla="*/ 0 w 2079"/>
                  <a:gd name="T13" fmla="*/ 0 h 2777"/>
                  <a:gd name="T14" fmla="*/ 0 w 2079"/>
                  <a:gd name="T15" fmla="*/ 0 h 2777"/>
                  <a:gd name="T16" fmla="*/ 0 w 2079"/>
                  <a:gd name="T17" fmla="*/ 0 h 2777"/>
                  <a:gd name="T18" fmla="*/ 0 w 2079"/>
                  <a:gd name="T19" fmla="*/ 0 h 2777"/>
                  <a:gd name="T20" fmla="*/ 0 w 2079"/>
                  <a:gd name="T21" fmla="*/ 0 h 2777"/>
                  <a:gd name="T22" fmla="*/ 0 w 2079"/>
                  <a:gd name="T23" fmla="*/ 0 h 2777"/>
                  <a:gd name="T24" fmla="*/ 0 w 2079"/>
                  <a:gd name="T25" fmla="*/ 0 h 277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079"/>
                  <a:gd name="T40" fmla="*/ 0 h 2777"/>
                  <a:gd name="T41" fmla="*/ 2079 w 2079"/>
                  <a:gd name="T42" fmla="*/ 2777 h 277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079" h="2777">
                    <a:moveTo>
                      <a:pt x="170" y="0"/>
                    </a:moveTo>
                    <a:cubicBezTo>
                      <a:pt x="2079" y="0"/>
                      <a:pt x="2079" y="0"/>
                      <a:pt x="2079" y="0"/>
                    </a:cubicBezTo>
                    <a:cubicBezTo>
                      <a:pt x="1917" y="505"/>
                      <a:pt x="1917" y="505"/>
                      <a:pt x="1917" y="505"/>
                    </a:cubicBezTo>
                    <a:cubicBezTo>
                      <a:pt x="1917" y="505"/>
                      <a:pt x="1869" y="293"/>
                      <a:pt x="1684" y="293"/>
                    </a:cubicBezTo>
                    <a:cubicBezTo>
                      <a:pt x="1288" y="293"/>
                      <a:pt x="1288" y="293"/>
                      <a:pt x="1288" y="293"/>
                    </a:cubicBezTo>
                    <a:cubicBezTo>
                      <a:pt x="1288" y="2515"/>
                      <a:pt x="1288" y="2515"/>
                      <a:pt x="1288" y="2515"/>
                    </a:cubicBezTo>
                    <a:cubicBezTo>
                      <a:pt x="1288" y="2656"/>
                      <a:pt x="1474" y="2777"/>
                      <a:pt x="1474" y="2777"/>
                    </a:cubicBezTo>
                    <a:cubicBezTo>
                      <a:pt x="624" y="2777"/>
                      <a:pt x="624" y="2777"/>
                      <a:pt x="624" y="2777"/>
                    </a:cubicBezTo>
                    <a:cubicBezTo>
                      <a:pt x="624" y="2777"/>
                      <a:pt x="809" y="2668"/>
                      <a:pt x="808" y="2515"/>
                    </a:cubicBezTo>
                    <a:cubicBezTo>
                      <a:pt x="808" y="293"/>
                      <a:pt x="808" y="293"/>
                      <a:pt x="808" y="293"/>
                    </a:cubicBezTo>
                    <a:cubicBezTo>
                      <a:pt x="330" y="293"/>
                      <a:pt x="330" y="293"/>
                      <a:pt x="330" y="293"/>
                    </a:cubicBezTo>
                    <a:cubicBezTo>
                      <a:pt x="195" y="293"/>
                      <a:pt x="0" y="547"/>
                      <a:pt x="0" y="547"/>
                    </a:cubicBezTo>
                    <a:lnTo>
                      <a:pt x="17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dirty="0"/>
              </a:p>
            </p:txBody>
          </p:sp>
          <p:sp>
            <p:nvSpPr>
              <p:cNvPr id="19493" name="Freeform 35"/>
              <p:cNvSpPr>
                <a:spLocks/>
              </p:cNvSpPr>
              <p:nvPr/>
            </p:nvSpPr>
            <p:spPr bwMode="gray">
              <a:xfrm>
                <a:off x="3654" y="1560"/>
                <a:ext cx="465" cy="564"/>
              </a:xfrm>
              <a:custGeom>
                <a:avLst/>
                <a:gdLst>
                  <a:gd name="T0" fmla="*/ 0 w 2324"/>
                  <a:gd name="T1" fmla="*/ 0 h 2820"/>
                  <a:gd name="T2" fmla="*/ 0 w 2324"/>
                  <a:gd name="T3" fmla="*/ 0 h 2820"/>
                  <a:gd name="T4" fmla="*/ 0 w 2324"/>
                  <a:gd name="T5" fmla="*/ 0 h 2820"/>
                  <a:gd name="T6" fmla="*/ 0 w 2324"/>
                  <a:gd name="T7" fmla="*/ 0 h 2820"/>
                  <a:gd name="T8" fmla="*/ 0 w 2324"/>
                  <a:gd name="T9" fmla="*/ 0 h 2820"/>
                  <a:gd name="T10" fmla="*/ 0 w 2324"/>
                  <a:gd name="T11" fmla="*/ 0 h 2820"/>
                  <a:gd name="T12" fmla="*/ 0 w 2324"/>
                  <a:gd name="T13" fmla="*/ 0 h 2820"/>
                  <a:gd name="T14" fmla="*/ 0 w 2324"/>
                  <a:gd name="T15" fmla="*/ 0 h 2820"/>
                  <a:gd name="T16" fmla="*/ 0 w 2324"/>
                  <a:gd name="T17" fmla="*/ 0 h 2820"/>
                  <a:gd name="T18" fmla="*/ 0 w 2324"/>
                  <a:gd name="T19" fmla="*/ 0 h 2820"/>
                  <a:gd name="T20" fmla="*/ 0 w 2324"/>
                  <a:gd name="T21" fmla="*/ 0 h 2820"/>
                  <a:gd name="T22" fmla="*/ 0 w 2324"/>
                  <a:gd name="T23" fmla="*/ 0 h 2820"/>
                  <a:gd name="T24" fmla="*/ 0 w 2324"/>
                  <a:gd name="T25" fmla="*/ 0 h 2820"/>
                  <a:gd name="T26" fmla="*/ 0 w 2324"/>
                  <a:gd name="T27" fmla="*/ 0 h 2820"/>
                  <a:gd name="T28" fmla="*/ 0 w 2324"/>
                  <a:gd name="T29" fmla="*/ 0 h 282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324"/>
                  <a:gd name="T46" fmla="*/ 0 h 2820"/>
                  <a:gd name="T47" fmla="*/ 2324 w 2324"/>
                  <a:gd name="T48" fmla="*/ 2820 h 282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324" h="2820">
                    <a:moveTo>
                      <a:pt x="1488" y="0"/>
                    </a:moveTo>
                    <a:cubicBezTo>
                      <a:pt x="2324" y="0"/>
                      <a:pt x="2324" y="0"/>
                      <a:pt x="2324" y="0"/>
                    </a:cubicBezTo>
                    <a:cubicBezTo>
                      <a:pt x="2324" y="0"/>
                      <a:pt x="2145" y="94"/>
                      <a:pt x="2145" y="244"/>
                    </a:cubicBezTo>
                    <a:cubicBezTo>
                      <a:pt x="2145" y="1926"/>
                      <a:pt x="2145" y="1926"/>
                      <a:pt x="2145" y="1926"/>
                    </a:cubicBezTo>
                    <a:cubicBezTo>
                      <a:pt x="2144" y="2610"/>
                      <a:pt x="1578" y="2820"/>
                      <a:pt x="1185" y="2820"/>
                    </a:cubicBezTo>
                    <a:cubicBezTo>
                      <a:pt x="795" y="2820"/>
                      <a:pt x="184" y="2607"/>
                      <a:pt x="185" y="1926"/>
                    </a:cubicBezTo>
                    <a:cubicBezTo>
                      <a:pt x="185" y="244"/>
                      <a:pt x="185" y="244"/>
                      <a:pt x="185" y="244"/>
                    </a:cubicBezTo>
                    <a:cubicBezTo>
                      <a:pt x="185" y="94"/>
                      <a:pt x="0" y="0"/>
                      <a:pt x="0" y="0"/>
                    </a:cubicBezTo>
                    <a:cubicBezTo>
                      <a:pt x="861" y="0"/>
                      <a:pt x="861" y="0"/>
                      <a:pt x="861" y="0"/>
                    </a:cubicBezTo>
                    <a:cubicBezTo>
                      <a:pt x="861" y="0"/>
                      <a:pt x="669" y="92"/>
                      <a:pt x="669" y="244"/>
                    </a:cubicBezTo>
                    <a:cubicBezTo>
                      <a:pt x="669" y="1926"/>
                      <a:pt x="669" y="1926"/>
                      <a:pt x="669" y="1926"/>
                    </a:cubicBezTo>
                    <a:cubicBezTo>
                      <a:pt x="669" y="2285"/>
                      <a:pt x="907" y="2519"/>
                      <a:pt x="1185" y="2519"/>
                    </a:cubicBezTo>
                    <a:cubicBezTo>
                      <a:pt x="1464" y="2519"/>
                      <a:pt x="1676" y="2275"/>
                      <a:pt x="1677" y="1926"/>
                    </a:cubicBezTo>
                    <a:cubicBezTo>
                      <a:pt x="1677" y="244"/>
                      <a:pt x="1677" y="244"/>
                      <a:pt x="1677" y="244"/>
                    </a:cubicBezTo>
                    <a:cubicBezTo>
                      <a:pt x="1677" y="94"/>
                      <a:pt x="1488" y="0"/>
                      <a:pt x="1488" y="0"/>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dirty="0"/>
              </a:p>
            </p:txBody>
          </p:sp>
          <p:sp>
            <p:nvSpPr>
              <p:cNvPr id="19494" name="Freeform 36"/>
              <p:cNvSpPr>
                <a:spLocks/>
              </p:cNvSpPr>
              <p:nvPr/>
            </p:nvSpPr>
            <p:spPr bwMode="gray">
              <a:xfrm>
                <a:off x="2027" y="1560"/>
                <a:ext cx="469" cy="566"/>
              </a:xfrm>
              <a:custGeom>
                <a:avLst/>
                <a:gdLst>
                  <a:gd name="T0" fmla="*/ 0 w 2347"/>
                  <a:gd name="T1" fmla="*/ 0 h 2827"/>
                  <a:gd name="T2" fmla="*/ 0 w 2347"/>
                  <a:gd name="T3" fmla="*/ 0 h 2827"/>
                  <a:gd name="T4" fmla="*/ 0 w 2347"/>
                  <a:gd name="T5" fmla="*/ 0 h 2827"/>
                  <a:gd name="T6" fmla="*/ 0 w 2347"/>
                  <a:gd name="T7" fmla="*/ 0 h 2827"/>
                  <a:gd name="T8" fmla="*/ 0 w 2347"/>
                  <a:gd name="T9" fmla="*/ 0 h 2827"/>
                  <a:gd name="T10" fmla="*/ 0 w 2347"/>
                  <a:gd name="T11" fmla="*/ 0 h 2827"/>
                  <a:gd name="T12" fmla="*/ 0 w 2347"/>
                  <a:gd name="T13" fmla="*/ 0 h 2827"/>
                  <a:gd name="T14" fmla="*/ 0 w 2347"/>
                  <a:gd name="T15" fmla="*/ 0 h 2827"/>
                  <a:gd name="T16" fmla="*/ 0 w 2347"/>
                  <a:gd name="T17" fmla="*/ 0 h 2827"/>
                  <a:gd name="T18" fmla="*/ 0 w 2347"/>
                  <a:gd name="T19" fmla="*/ 0 h 2827"/>
                  <a:gd name="T20" fmla="*/ 0 w 2347"/>
                  <a:gd name="T21" fmla="*/ 0 h 2827"/>
                  <a:gd name="T22" fmla="*/ 0 w 2347"/>
                  <a:gd name="T23" fmla="*/ 0 h 2827"/>
                  <a:gd name="T24" fmla="*/ 0 w 2347"/>
                  <a:gd name="T25" fmla="*/ 0 h 2827"/>
                  <a:gd name="T26" fmla="*/ 0 w 2347"/>
                  <a:gd name="T27" fmla="*/ 0 h 2827"/>
                  <a:gd name="T28" fmla="*/ 0 w 2347"/>
                  <a:gd name="T29" fmla="*/ 0 h 282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347"/>
                  <a:gd name="T46" fmla="*/ 0 h 2827"/>
                  <a:gd name="T47" fmla="*/ 2347 w 2347"/>
                  <a:gd name="T48" fmla="*/ 2827 h 282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347" h="2827">
                    <a:moveTo>
                      <a:pt x="1495" y="0"/>
                    </a:moveTo>
                    <a:cubicBezTo>
                      <a:pt x="2347" y="0"/>
                      <a:pt x="2347" y="0"/>
                      <a:pt x="2347" y="0"/>
                    </a:cubicBezTo>
                    <a:cubicBezTo>
                      <a:pt x="2347" y="0"/>
                      <a:pt x="2166" y="98"/>
                      <a:pt x="2166" y="247"/>
                    </a:cubicBezTo>
                    <a:cubicBezTo>
                      <a:pt x="2166" y="248"/>
                      <a:pt x="2166" y="1925"/>
                      <a:pt x="2166" y="1925"/>
                    </a:cubicBezTo>
                    <a:cubicBezTo>
                      <a:pt x="2166" y="2611"/>
                      <a:pt x="1573" y="2827"/>
                      <a:pt x="1176" y="2827"/>
                    </a:cubicBezTo>
                    <a:cubicBezTo>
                      <a:pt x="786" y="2827"/>
                      <a:pt x="175" y="2608"/>
                      <a:pt x="175" y="1925"/>
                    </a:cubicBezTo>
                    <a:cubicBezTo>
                      <a:pt x="174" y="247"/>
                      <a:pt x="174" y="247"/>
                      <a:pt x="174" y="247"/>
                    </a:cubicBezTo>
                    <a:cubicBezTo>
                      <a:pt x="174" y="97"/>
                      <a:pt x="0" y="0"/>
                      <a:pt x="0" y="0"/>
                    </a:cubicBezTo>
                    <a:cubicBezTo>
                      <a:pt x="860" y="0"/>
                      <a:pt x="860" y="0"/>
                      <a:pt x="860" y="0"/>
                    </a:cubicBezTo>
                    <a:cubicBezTo>
                      <a:pt x="860" y="0"/>
                      <a:pt x="661" y="98"/>
                      <a:pt x="661" y="247"/>
                    </a:cubicBezTo>
                    <a:cubicBezTo>
                      <a:pt x="660" y="1925"/>
                      <a:pt x="660" y="1925"/>
                      <a:pt x="660" y="1925"/>
                    </a:cubicBezTo>
                    <a:cubicBezTo>
                      <a:pt x="660" y="2280"/>
                      <a:pt x="897" y="2525"/>
                      <a:pt x="1176" y="2527"/>
                    </a:cubicBezTo>
                    <a:cubicBezTo>
                      <a:pt x="1454" y="2528"/>
                      <a:pt x="1678" y="2277"/>
                      <a:pt x="1678" y="1925"/>
                    </a:cubicBezTo>
                    <a:cubicBezTo>
                      <a:pt x="1679" y="247"/>
                      <a:pt x="1679" y="247"/>
                      <a:pt x="1679" y="247"/>
                    </a:cubicBezTo>
                    <a:cubicBezTo>
                      <a:pt x="1679" y="97"/>
                      <a:pt x="1495" y="0"/>
                      <a:pt x="1495" y="0"/>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dirty="0"/>
              </a:p>
            </p:txBody>
          </p:sp>
          <p:sp>
            <p:nvSpPr>
              <p:cNvPr id="19495" name="Freeform 37"/>
              <p:cNvSpPr>
                <a:spLocks/>
              </p:cNvSpPr>
              <p:nvPr/>
            </p:nvSpPr>
            <p:spPr bwMode="gray">
              <a:xfrm>
                <a:off x="3295" y="1549"/>
                <a:ext cx="358" cy="577"/>
              </a:xfrm>
              <a:custGeom>
                <a:avLst/>
                <a:gdLst>
                  <a:gd name="T0" fmla="*/ 0 w 1788"/>
                  <a:gd name="T1" fmla="*/ 0 h 2885"/>
                  <a:gd name="T2" fmla="*/ 0 w 1788"/>
                  <a:gd name="T3" fmla="*/ 0 h 2885"/>
                  <a:gd name="T4" fmla="*/ 0 w 1788"/>
                  <a:gd name="T5" fmla="*/ 0 h 2885"/>
                  <a:gd name="T6" fmla="*/ 0 w 1788"/>
                  <a:gd name="T7" fmla="*/ 0 h 2885"/>
                  <a:gd name="T8" fmla="*/ 0 w 1788"/>
                  <a:gd name="T9" fmla="*/ 0 h 2885"/>
                  <a:gd name="T10" fmla="*/ 0 w 1788"/>
                  <a:gd name="T11" fmla="*/ 0 h 2885"/>
                  <a:gd name="T12" fmla="*/ 0 w 1788"/>
                  <a:gd name="T13" fmla="*/ 0 h 2885"/>
                  <a:gd name="T14" fmla="*/ 0 w 1788"/>
                  <a:gd name="T15" fmla="*/ 0 h 2885"/>
                  <a:gd name="T16" fmla="*/ 0 w 1788"/>
                  <a:gd name="T17" fmla="*/ 0 h 2885"/>
                  <a:gd name="T18" fmla="*/ 0 w 1788"/>
                  <a:gd name="T19" fmla="*/ 0 h 2885"/>
                  <a:gd name="T20" fmla="*/ 0 w 1788"/>
                  <a:gd name="T21" fmla="*/ 0 h 2885"/>
                  <a:gd name="T22" fmla="*/ 0 w 1788"/>
                  <a:gd name="T23" fmla="*/ 0 h 2885"/>
                  <a:gd name="T24" fmla="*/ 0 w 1788"/>
                  <a:gd name="T25" fmla="*/ 0 h 2885"/>
                  <a:gd name="T26" fmla="*/ 0 w 1788"/>
                  <a:gd name="T27" fmla="*/ 0 h 288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788"/>
                  <a:gd name="T43" fmla="*/ 0 h 2885"/>
                  <a:gd name="T44" fmla="*/ 1788 w 1788"/>
                  <a:gd name="T45" fmla="*/ 2885 h 288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788" h="2885">
                    <a:moveTo>
                      <a:pt x="1537" y="501"/>
                    </a:moveTo>
                    <a:cubicBezTo>
                      <a:pt x="1537" y="501"/>
                      <a:pt x="1416" y="290"/>
                      <a:pt x="1067" y="289"/>
                    </a:cubicBezTo>
                    <a:cubicBezTo>
                      <a:pt x="718" y="288"/>
                      <a:pt x="529" y="471"/>
                      <a:pt x="528" y="709"/>
                    </a:cubicBezTo>
                    <a:cubicBezTo>
                      <a:pt x="527" y="978"/>
                      <a:pt x="729" y="1079"/>
                      <a:pt x="1042" y="1230"/>
                    </a:cubicBezTo>
                    <a:cubicBezTo>
                      <a:pt x="1340" y="1373"/>
                      <a:pt x="1788" y="1570"/>
                      <a:pt x="1786" y="2067"/>
                    </a:cubicBezTo>
                    <a:cubicBezTo>
                      <a:pt x="1785" y="2513"/>
                      <a:pt x="1390" y="2885"/>
                      <a:pt x="681" y="2885"/>
                    </a:cubicBezTo>
                    <a:cubicBezTo>
                      <a:pt x="463" y="2884"/>
                      <a:pt x="162" y="2813"/>
                      <a:pt x="162" y="2813"/>
                    </a:cubicBezTo>
                    <a:cubicBezTo>
                      <a:pt x="0" y="2280"/>
                      <a:pt x="0" y="2280"/>
                      <a:pt x="0" y="2280"/>
                    </a:cubicBezTo>
                    <a:cubicBezTo>
                      <a:pt x="150" y="2426"/>
                      <a:pt x="416" y="2582"/>
                      <a:pt x="689" y="2582"/>
                    </a:cubicBezTo>
                    <a:cubicBezTo>
                      <a:pt x="973" y="2582"/>
                      <a:pt x="1311" y="2407"/>
                      <a:pt x="1311" y="2126"/>
                    </a:cubicBezTo>
                    <a:cubicBezTo>
                      <a:pt x="1311" y="1583"/>
                      <a:pt x="48" y="1674"/>
                      <a:pt x="48" y="765"/>
                    </a:cubicBezTo>
                    <a:cubicBezTo>
                      <a:pt x="48" y="453"/>
                      <a:pt x="266" y="0"/>
                      <a:pt x="1019" y="0"/>
                    </a:cubicBezTo>
                    <a:cubicBezTo>
                      <a:pt x="1264" y="0"/>
                      <a:pt x="1537" y="72"/>
                      <a:pt x="1537" y="72"/>
                    </a:cubicBezTo>
                    <a:lnTo>
                      <a:pt x="1537" y="501"/>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dirty="0"/>
              </a:p>
            </p:txBody>
          </p:sp>
        </p:grpSp>
      </p:grpSp>
    </p:spTree>
    <p:extLst>
      <p:ext uri="{BB962C8B-B14F-4D97-AF65-F5344CB8AC3E}">
        <p14:creationId xmlns:p14="http://schemas.microsoft.com/office/powerpoint/2010/main" val="372300875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http://ddl.design.css.fujitsu.com/ddl/ja/contents/02_%E3%82%A4%E3%83%A9%E3%82%B9%E3%83%88/99_%E6%97%A7%E3%83%86%E3%82%A4%E3%82%B9%E3%83%88/11_%E3%82%B5%E3%82%A4%E3%83%B3%E3%83%BB%E3%82%A2%E3%82%A4%E3%82%B3%E3%83%B3/01_%E3%82%B5%E3%82%A4%E3%83%B3/9966_0033.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14170" y="4833156"/>
            <a:ext cx="1406860" cy="1406860"/>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http://ddl.design.css.fujitsu.com/ddl/ja/contents/02_%E3%82%A4%E3%83%A9%E3%82%B9%E3%83%88/99_%E6%97%A7%E3%83%86%E3%82%A4%E3%82%B9%E3%83%88/11_%E3%82%B5%E3%82%A4%E3%83%B3%E3%83%BB%E3%82%A2%E3%82%A4%E3%82%B3%E3%83%B3/02_%E3%82%A2%E3%82%A4%E3%82%B3%E3%83%B3/9096_0058.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8344" y="3104964"/>
            <a:ext cx="1116124" cy="1459546"/>
          </a:xfrm>
          <a:prstGeom prst="rect">
            <a:avLst/>
          </a:prstGeom>
          <a:noFill/>
          <a:extLst>
            <a:ext uri="{909E8E84-426E-40DD-AFC4-6F175D3DCCD1}">
              <a14:hiddenFill xmlns:a14="http://schemas.microsoft.com/office/drawing/2010/main">
                <a:solidFill>
                  <a:srgbClr val="FFFFFF"/>
                </a:solidFill>
              </a14:hiddenFill>
            </a:ext>
          </a:extLst>
        </p:spPr>
      </p:pic>
      <p:pic>
        <p:nvPicPr>
          <p:cNvPr id="5122" name="Picture 2" descr="http://ddl.design.css.fujitsu.com/ddl/ja/contents/02_%E3%82%A4%E3%83%A9%E3%82%B9%E3%83%88/99_%E6%97%A7%E3%83%86%E3%82%A4%E3%82%B9%E3%83%88/11_%E3%82%B5%E3%82%A4%E3%83%B3%E3%83%BB%E3%82%A2%E3%82%A4%E3%82%B3%E3%83%B3/01_%E3%82%B5%E3%82%A4%E3%83%B3/9966_0028.gif"/>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14170" y="1196753"/>
            <a:ext cx="1417204" cy="1613078"/>
          </a:xfrm>
          <a:prstGeom prst="rect">
            <a:avLst/>
          </a:prstGeom>
          <a:noFill/>
          <a:extLst>
            <a:ext uri="{909E8E84-426E-40DD-AFC4-6F175D3DCCD1}">
              <a14:hiddenFill xmlns:a14="http://schemas.microsoft.com/office/drawing/2010/main">
                <a:solidFill>
                  <a:srgbClr val="FFFFFF"/>
                </a:solidFill>
              </a14:hiddenFill>
            </a:ext>
          </a:extLst>
        </p:spPr>
      </p:pic>
      <p:sp>
        <p:nvSpPr>
          <p:cNvPr id="2" name="タイトル 1"/>
          <p:cNvSpPr>
            <a:spLocks noGrp="1"/>
          </p:cNvSpPr>
          <p:nvPr>
            <p:ph type="title"/>
          </p:nvPr>
        </p:nvSpPr>
        <p:spPr/>
        <p:txBody>
          <a:bodyPr/>
          <a:lstStyle/>
          <a:p>
            <a:r>
              <a:rPr lang="en-US" altLang="ja-JP" b="1" dirty="0" smtClean="0"/>
              <a:t>Demanded</a:t>
            </a:r>
            <a:r>
              <a:rPr kumimoji="1" lang="en-US" altLang="ja-JP" b="1" dirty="0" smtClean="0"/>
              <a:t> Features for 5G Networks</a:t>
            </a:r>
            <a:endParaRPr kumimoji="1" lang="ja-JP" altLang="en-US" b="1" dirty="0"/>
          </a:p>
        </p:txBody>
      </p:sp>
      <p:sp>
        <p:nvSpPr>
          <p:cNvPr id="3" name="フッター プレースホルダー 2"/>
          <p:cNvSpPr>
            <a:spLocks noGrp="1"/>
          </p:cNvSpPr>
          <p:nvPr>
            <p:ph type="ftr" sz="quarter" idx="10"/>
          </p:nvPr>
        </p:nvSpPr>
        <p:spPr/>
        <p:txBody>
          <a:bodyPr/>
          <a:lstStyle/>
          <a:p>
            <a:pPr>
              <a:defRPr/>
            </a:pPr>
            <a:r>
              <a:rPr lang="en-US" altLang="ja-JP" dirty="0" smtClean="0"/>
              <a:t>Copyright 2015 FUJITSU LIMITED</a:t>
            </a:r>
            <a:endParaRPr lang="de-DE" altLang="ja-JP"/>
          </a:p>
        </p:txBody>
      </p:sp>
      <p:sp>
        <p:nvSpPr>
          <p:cNvPr id="6" name="テキスト ボックス 5"/>
          <p:cNvSpPr txBox="1"/>
          <p:nvPr/>
        </p:nvSpPr>
        <p:spPr>
          <a:xfrm>
            <a:off x="215516" y="1016732"/>
            <a:ext cx="7452828" cy="5109091"/>
          </a:xfrm>
          <a:prstGeom prst="rect">
            <a:avLst/>
          </a:prstGeom>
          <a:noFill/>
        </p:spPr>
        <p:txBody>
          <a:bodyPr wrap="square" rtlCol="0">
            <a:spAutoFit/>
          </a:bodyPr>
          <a:lstStyle/>
          <a:p>
            <a:pPr marL="358775" indent="-358775" algn="l">
              <a:buClr>
                <a:schemeClr val="accent6"/>
              </a:buClr>
              <a:buFont typeface="Wingdings" panose="05000000000000000000" pitchFamily="2" charset="2"/>
              <a:buChar char="n"/>
            </a:pPr>
            <a:r>
              <a:rPr lang="en-US" altLang="ja-JP" sz="2400" b="1" dirty="0">
                <a:solidFill>
                  <a:schemeClr val="tx1"/>
                </a:solidFill>
                <a:latin typeface="+mn-lt"/>
              </a:rPr>
              <a:t>Business expansion capability</a:t>
            </a:r>
          </a:p>
          <a:p>
            <a:pPr marL="715963" lvl="1" indent="-258763" algn="l">
              <a:buClr>
                <a:schemeClr val="tx1"/>
              </a:buClr>
              <a:buFont typeface="Arial" panose="020B0604020202020204" pitchFamily="34" charset="0"/>
              <a:buChar char="•"/>
            </a:pPr>
            <a:r>
              <a:rPr lang="en-US" altLang="ja-JP" dirty="0">
                <a:solidFill>
                  <a:schemeClr val="tx1"/>
                </a:solidFill>
                <a:latin typeface="+mn-lt"/>
              </a:rPr>
              <a:t>Create new values and business models based on 5G network</a:t>
            </a:r>
          </a:p>
          <a:p>
            <a:pPr marL="715963" lvl="1" indent="-258763" algn="l">
              <a:buClr>
                <a:schemeClr val="tx1"/>
              </a:buClr>
              <a:buFont typeface="Arial" panose="020B0604020202020204" pitchFamily="34" charset="0"/>
              <a:buChar char="•"/>
            </a:pPr>
            <a:r>
              <a:rPr lang="en-US" altLang="ja-JP" dirty="0">
                <a:solidFill>
                  <a:schemeClr val="tx1"/>
                </a:solidFill>
                <a:latin typeface="+mn-lt"/>
              </a:rPr>
              <a:t>IoT is one of the promising targets</a:t>
            </a:r>
          </a:p>
          <a:p>
            <a:pPr marL="715963" lvl="1" indent="-258763" algn="l">
              <a:buClr>
                <a:schemeClr val="tx1"/>
              </a:buClr>
              <a:buFont typeface="Arial" panose="020B0604020202020204" pitchFamily="34" charset="0"/>
              <a:buChar char="•"/>
            </a:pPr>
            <a:r>
              <a:rPr lang="en-US" altLang="ja-JP" dirty="0">
                <a:solidFill>
                  <a:schemeClr val="tx1"/>
                </a:solidFill>
                <a:latin typeface="+mn-lt"/>
              </a:rPr>
              <a:t>Should be an evolving system with timely incorporation of new</a:t>
            </a:r>
            <a:br>
              <a:rPr lang="en-US" altLang="ja-JP" dirty="0">
                <a:solidFill>
                  <a:schemeClr val="tx1"/>
                </a:solidFill>
                <a:latin typeface="+mn-lt"/>
              </a:rPr>
            </a:br>
            <a:r>
              <a:rPr lang="en-US" altLang="ja-JP" dirty="0">
                <a:solidFill>
                  <a:schemeClr val="tx1"/>
                </a:solidFill>
                <a:latin typeface="+mn-lt"/>
              </a:rPr>
              <a:t>service/use-case requirements</a:t>
            </a:r>
          </a:p>
          <a:p>
            <a:pPr marL="358775" indent="-358775" algn="l">
              <a:spcBef>
                <a:spcPts val="1800"/>
              </a:spcBef>
              <a:buClr>
                <a:schemeClr val="accent6"/>
              </a:buClr>
              <a:buFont typeface="Wingdings" panose="05000000000000000000" pitchFamily="2" charset="2"/>
              <a:buChar char="n"/>
            </a:pPr>
            <a:r>
              <a:rPr lang="en-US" altLang="ja-JP" sz="2400" b="1" dirty="0">
                <a:solidFill>
                  <a:schemeClr val="tx1"/>
                </a:solidFill>
                <a:latin typeface="+mn-lt"/>
              </a:rPr>
              <a:t>Improved user/application QoE</a:t>
            </a:r>
          </a:p>
          <a:p>
            <a:pPr marL="715963" lvl="1" indent="-258763" algn="l">
              <a:buClr>
                <a:schemeClr val="tx1"/>
              </a:buClr>
              <a:buFont typeface="Arial" panose="020B0604020202020204" pitchFamily="34" charset="0"/>
              <a:buChar char="•"/>
            </a:pPr>
            <a:r>
              <a:rPr lang="en-US" altLang="ja-JP" dirty="0">
                <a:solidFill>
                  <a:schemeClr val="tx1"/>
                </a:solidFill>
                <a:latin typeface="+mn-lt"/>
              </a:rPr>
              <a:t>Always sufficient quality of user experience (immersive experience)</a:t>
            </a:r>
          </a:p>
          <a:p>
            <a:pPr marL="715963" lvl="1" indent="-258763" algn="l">
              <a:buClr>
                <a:schemeClr val="tx1"/>
              </a:buClr>
              <a:buFont typeface="Arial" panose="020B0604020202020204" pitchFamily="34" charset="0"/>
              <a:buChar char="•"/>
            </a:pPr>
            <a:r>
              <a:rPr lang="en-US" altLang="ja-JP" dirty="0">
                <a:solidFill>
                  <a:schemeClr val="tx1"/>
                </a:solidFill>
                <a:latin typeface="+mn-lt"/>
              </a:rPr>
              <a:t>Always sufficient quality for various applications (IoT, V2X, etc.)</a:t>
            </a:r>
          </a:p>
          <a:p>
            <a:pPr marL="715963" lvl="1" indent="-258763" algn="l">
              <a:buClr>
                <a:schemeClr val="tx1"/>
              </a:buClr>
              <a:buFont typeface="Arial" panose="020B0604020202020204" pitchFamily="34" charset="0"/>
              <a:buChar char="•"/>
            </a:pPr>
            <a:r>
              <a:rPr lang="en-US" altLang="ja-JP" dirty="0">
                <a:solidFill>
                  <a:schemeClr val="tx1"/>
                </a:solidFill>
                <a:latin typeface="+mn-lt"/>
              </a:rPr>
              <a:t>Provision of consistent E2E QoE, Ubiquitous coverage</a:t>
            </a:r>
          </a:p>
          <a:p>
            <a:pPr marL="358775" indent="-358775" algn="l">
              <a:spcBef>
                <a:spcPts val="1800"/>
              </a:spcBef>
              <a:buClr>
                <a:schemeClr val="accent6"/>
              </a:buClr>
              <a:buFont typeface="Wingdings" panose="05000000000000000000" pitchFamily="2" charset="2"/>
              <a:buChar char="n"/>
            </a:pPr>
            <a:r>
              <a:rPr lang="en-US" altLang="ja-JP" sz="2400" b="1" dirty="0">
                <a:solidFill>
                  <a:schemeClr val="tx1"/>
                </a:solidFill>
                <a:latin typeface="+mn-lt"/>
              </a:rPr>
              <a:t>Higher scalability/adaptability and efficiency</a:t>
            </a:r>
          </a:p>
          <a:p>
            <a:pPr marL="715963" lvl="1" indent="-258763" algn="l">
              <a:buClr>
                <a:schemeClr val="tx1"/>
              </a:buClr>
              <a:buFont typeface="Arial" panose="020B0604020202020204" pitchFamily="34" charset="0"/>
              <a:buChar char="•"/>
            </a:pPr>
            <a:r>
              <a:rPr lang="en-US" altLang="ja-JP" dirty="0">
                <a:solidFill>
                  <a:schemeClr val="tx1"/>
                </a:solidFill>
                <a:latin typeface="+mn-lt"/>
              </a:rPr>
              <a:t>Efficient use of radio resource and energy </a:t>
            </a:r>
          </a:p>
          <a:p>
            <a:pPr marL="715963" lvl="1" indent="-258763" algn="l">
              <a:buClr>
                <a:schemeClr val="tx1"/>
              </a:buClr>
              <a:buFont typeface="Arial" panose="020B0604020202020204" pitchFamily="34" charset="0"/>
              <a:buChar char="•"/>
            </a:pPr>
            <a:r>
              <a:rPr lang="en-US" altLang="ja-JP" dirty="0">
                <a:solidFill>
                  <a:schemeClr val="tx1"/>
                </a:solidFill>
                <a:latin typeface="+mn-lt"/>
              </a:rPr>
              <a:t>Low cost (UE, CAPEX/OPEX)</a:t>
            </a:r>
          </a:p>
          <a:p>
            <a:pPr marL="715963" lvl="1" indent="-258763" algn="l">
              <a:buClr>
                <a:schemeClr val="tx1"/>
              </a:buClr>
              <a:buFont typeface="Arial" panose="020B0604020202020204" pitchFamily="34" charset="0"/>
              <a:buChar char="•"/>
            </a:pPr>
            <a:r>
              <a:rPr lang="en-US" altLang="ja-JP" dirty="0">
                <a:solidFill>
                  <a:schemeClr val="tx1"/>
                </a:solidFill>
                <a:latin typeface="+mn-lt"/>
              </a:rPr>
              <a:t>Flexibility to match the requirements of different use-cases</a:t>
            </a:r>
          </a:p>
          <a:p>
            <a:pPr marL="715963" lvl="1" indent="-258763" algn="l">
              <a:buClr>
                <a:schemeClr val="tx1"/>
              </a:buClr>
              <a:buFont typeface="Arial" panose="020B0604020202020204" pitchFamily="34" charset="0"/>
              <a:buChar char="•"/>
            </a:pPr>
            <a:r>
              <a:rPr lang="en-US" altLang="ja-JP" dirty="0">
                <a:solidFill>
                  <a:schemeClr val="tx1"/>
                </a:solidFill>
                <a:latin typeface="+mn-lt"/>
              </a:rPr>
              <a:t>Based on cloud-based virtualized network</a:t>
            </a:r>
            <a:endParaRPr lang="ja-JP" altLang="en-US" dirty="0">
              <a:solidFill>
                <a:schemeClr val="tx1"/>
              </a:solidFill>
              <a:latin typeface="+mn-lt"/>
            </a:endParaRPr>
          </a:p>
        </p:txBody>
      </p:sp>
      <p:sp>
        <p:nvSpPr>
          <p:cNvPr id="15" name="灯片编号占位符 14"/>
          <p:cNvSpPr>
            <a:spLocks noGrp="1"/>
          </p:cNvSpPr>
          <p:nvPr>
            <p:ph type="sldNum" sz="quarter" idx="11"/>
          </p:nvPr>
        </p:nvSpPr>
        <p:spPr/>
        <p:txBody>
          <a:bodyPr/>
          <a:lstStyle/>
          <a:p>
            <a:pPr>
              <a:defRPr/>
            </a:pPr>
            <a:fld id="{D24CD442-F123-4E37-B7A5-9BC50FC4155D}" type="slidenum">
              <a:rPr lang="ja-JP" altLang="de-DE" smtClean="0"/>
              <a:pPr>
                <a:defRPr/>
              </a:pPr>
              <a:t>1</a:t>
            </a:fld>
            <a:endParaRPr lang="de-DE" altLang="ja-JP"/>
          </a:p>
        </p:txBody>
      </p:sp>
    </p:spTree>
    <p:extLst>
      <p:ext uri="{BB962C8B-B14F-4D97-AF65-F5344CB8AC3E}">
        <p14:creationId xmlns:p14="http://schemas.microsoft.com/office/powerpoint/2010/main" val="178308930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b="1" dirty="0" smtClean="0"/>
              <a:t>Timeline of IMT-2020</a:t>
            </a:r>
            <a:endParaRPr kumimoji="1" lang="ja-JP" altLang="en-US" b="1" dirty="0"/>
          </a:p>
        </p:txBody>
      </p:sp>
      <p:sp>
        <p:nvSpPr>
          <p:cNvPr id="3" name="フッター プレースホルダー 2"/>
          <p:cNvSpPr>
            <a:spLocks noGrp="1"/>
          </p:cNvSpPr>
          <p:nvPr>
            <p:ph type="ftr" sz="quarter" idx="10"/>
          </p:nvPr>
        </p:nvSpPr>
        <p:spPr/>
        <p:txBody>
          <a:bodyPr/>
          <a:lstStyle/>
          <a:p>
            <a:pPr>
              <a:defRPr/>
            </a:pPr>
            <a:r>
              <a:rPr lang="en-US" altLang="ja-JP" dirty="0" smtClean="0"/>
              <a:t>Copyright 2015 FUJITSU LIMITED</a:t>
            </a:r>
            <a:endParaRPr lang="de-DE" altLang="ja-JP"/>
          </a:p>
        </p:txBody>
      </p:sp>
      <p:graphicFrame>
        <p:nvGraphicFramePr>
          <p:cNvPr id="5" name="Content Placeholder 3"/>
          <p:cNvGraphicFramePr>
            <a:graphicFrameLocks/>
          </p:cNvGraphicFramePr>
          <p:nvPr>
            <p:extLst>
              <p:ext uri="{D42A27DB-BD31-4B8C-83A1-F6EECF244321}">
                <p14:modId xmlns:p14="http://schemas.microsoft.com/office/powerpoint/2010/main" val="1130343184"/>
              </p:ext>
            </p:extLst>
          </p:nvPr>
        </p:nvGraphicFramePr>
        <p:xfrm>
          <a:off x="155626" y="800708"/>
          <a:ext cx="8836212" cy="5760640"/>
        </p:xfrm>
        <a:graphic>
          <a:graphicData uri="http://schemas.openxmlformats.org/drawingml/2006/table">
            <a:tbl>
              <a:tblPr firstRow="1" bandRow="1">
                <a:tableStyleId>{D7AC3CCA-C797-4891-BE02-D94E43425B78}</a:tableStyleId>
              </a:tblPr>
              <a:tblGrid>
                <a:gridCol w="1472702"/>
                <a:gridCol w="1472702"/>
                <a:gridCol w="1472702"/>
                <a:gridCol w="1472702"/>
                <a:gridCol w="1472702"/>
                <a:gridCol w="1472702"/>
              </a:tblGrid>
              <a:tr h="180020">
                <a:tc>
                  <a:txBody>
                    <a:bodyPr/>
                    <a:lstStyle/>
                    <a:p>
                      <a:pPr algn="ctr"/>
                      <a:r>
                        <a:rPr lang="en-GB" sz="1400" dirty="0" smtClean="0">
                          <a:solidFill>
                            <a:schemeClr val="bg1"/>
                          </a:solidFill>
                        </a:rPr>
                        <a:t>2015</a:t>
                      </a:r>
                      <a:endParaRPr lang="en-GB" sz="1400" dirty="0">
                        <a:solidFill>
                          <a:schemeClr val="bg1"/>
                        </a:solidFill>
                      </a:endParaRPr>
                    </a:p>
                  </a:txBody>
                  <a:tcPr marL="36000" marR="18000">
                    <a:lnL w="12700" cap="flat" cmpd="sng" algn="ctr">
                      <a:solidFill>
                        <a:schemeClr val="bg1">
                          <a:lumMod val="85000"/>
                        </a:schemeClr>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accent2"/>
                    </a:solidFill>
                  </a:tcPr>
                </a:tc>
                <a:tc>
                  <a:txBody>
                    <a:bodyPr/>
                    <a:lstStyle/>
                    <a:p>
                      <a:pPr algn="ctr"/>
                      <a:r>
                        <a:rPr lang="en-GB" sz="1400" dirty="0" smtClean="0">
                          <a:solidFill>
                            <a:schemeClr val="bg1"/>
                          </a:solidFill>
                        </a:rPr>
                        <a:t>2016</a:t>
                      </a:r>
                      <a:endParaRPr lang="en-GB" sz="1400" dirty="0">
                        <a:solidFill>
                          <a:schemeClr val="bg1"/>
                        </a:solidFill>
                      </a:endParaRPr>
                    </a:p>
                  </a:txBody>
                  <a:tcPr marL="36000" marR="1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accent2"/>
                    </a:solidFill>
                  </a:tcPr>
                </a:tc>
                <a:tc>
                  <a:txBody>
                    <a:bodyPr/>
                    <a:lstStyle/>
                    <a:p>
                      <a:pPr algn="ctr"/>
                      <a:r>
                        <a:rPr lang="en-GB" sz="1400" dirty="0" smtClean="0">
                          <a:solidFill>
                            <a:schemeClr val="bg1"/>
                          </a:solidFill>
                        </a:rPr>
                        <a:t>2017</a:t>
                      </a:r>
                      <a:endParaRPr lang="en-GB" sz="1400" dirty="0">
                        <a:solidFill>
                          <a:schemeClr val="bg1"/>
                        </a:solidFill>
                      </a:endParaRPr>
                    </a:p>
                  </a:txBody>
                  <a:tcPr marL="36000" marR="1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accent2"/>
                    </a:solidFill>
                  </a:tcPr>
                </a:tc>
                <a:tc>
                  <a:txBody>
                    <a:bodyPr/>
                    <a:lstStyle/>
                    <a:p>
                      <a:pPr algn="ctr"/>
                      <a:r>
                        <a:rPr lang="en-GB" sz="1400" dirty="0" smtClean="0">
                          <a:solidFill>
                            <a:schemeClr val="bg1"/>
                          </a:solidFill>
                        </a:rPr>
                        <a:t>2018</a:t>
                      </a:r>
                      <a:endParaRPr lang="en-GB" sz="1400" dirty="0">
                        <a:solidFill>
                          <a:schemeClr val="bg1"/>
                        </a:solidFill>
                      </a:endParaRPr>
                    </a:p>
                  </a:txBody>
                  <a:tcPr marL="36000" marR="1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accent2"/>
                    </a:solidFill>
                  </a:tcPr>
                </a:tc>
                <a:tc>
                  <a:txBody>
                    <a:bodyPr/>
                    <a:lstStyle/>
                    <a:p>
                      <a:pPr algn="ctr"/>
                      <a:r>
                        <a:rPr lang="en-GB" sz="1400" dirty="0" smtClean="0">
                          <a:solidFill>
                            <a:schemeClr val="bg1"/>
                          </a:solidFill>
                        </a:rPr>
                        <a:t>2019</a:t>
                      </a:r>
                      <a:endParaRPr lang="en-GB" sz="1400" dirty="0">
                        <a:solidFill>
                          <a:schemeClr val="bg1"/>
                        </a:solidFill>
                      </a:endParaRPr>
                    </a:p>
                  </a:txBody>
                  <a:tcPr marL="36000" marR="1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accent2"/>
                    </a:solidFill>
                  </a:tcPr>
                </a:tc>
                <a:tc>
                  <a:txBody>
                    <a:bodyPr/>
                    <a:lstStyle/>
                    <a:p>
                      <a:pPr algn="ctr"/>
                      <a:r>
                        <a:rPr lang="en-GB" sz="1400" dirty="0" smtClean="0">
                          <a:solidFill>
                            <a:schemeClr val="bg1"/>
                          </a:solidFill>
                        </a:rPr>
                        <a:t>2020</a:t>
                      </a:r>
                      <a:endParaRPr lang="en-GB" sz="1400" dirty="0">
                        <a:solidFill>
                          <a:schemeClr val="bg1"/>
                        </a:solidFill>
                      </a:endParaRPr>
                    </a:p>
                  </a:txBody>
                  <a:tcPr marL="36000" marR="1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accent2"/>
                    </a:solidFill>
                  </a:tcPr>
                </a:tc>
              </a:tr>
              <a:tr h="5455840">
                <a:tc>
                  <a:txBody>
                    <a:bodyPr/>
                    <a:lstStyle/>
                    <a:p>
                      <a:endParaRPr lang="en-GB" dirty="0"/>
                    </a:p>
                  </a:txBody>
                  <a:tcPr>
                    <a:lnL w="12700" cap="flat" cmpd="sng" algn="ctr">
                      <a:solidFill>
                        <a:schemeClr val="bg1">
                          <a:lumMod val="85000"/>
                        </a:schemeClr>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endParaRPr lang="en-GB"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endParaRPr lang="en-GB"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endParaRPr lang="en-GB"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endParaRPr lang="en-GB"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endParaRPr lang="en-GB"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tr>
            </a:tbl>
          </a:graphicData>
        </a:graphic>
      </p:graphicFrame>
      <p:sp>
        <p:nvSpPr>
          <p:cNvPr id="9" name="Pentagon 42"/>
          <p:cNvSpPr/>
          <p:nvPr/>
        </p:nvSpPr>
        <p:spPr bwMode="auto">
          <a:xfrm>
            <a:off x="143772" y="1268760"/>
            <a:ext cx="1928746" cy="252000"/>
          </a:xfrm>
          <a:prstGeom prst="homePlate">
            <a:avLst/>
          </a:prstGeom>
          <a:solidFill>
            <a:srgbClr val="1782DB"/>
          </a:soli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wrap="none" anchor="ctr"/>
          <a:lstStyle/>
          <a:p>
            <a:pPr algn="ctr" fontAlgn="ctr">
              <a:defRPr/>
            </a:pPr>
            <a:r>
              <a:rPr kumimoji="1" lang="en-GB" sz="1400" dirty="0" smtClean="0">
                <a:solidFill>
                  <a:schemeClr val="bg1"/>
                </a:solidFill>
                <a:latin typeface="+mn-lt"/>
                <a:ea typeface="ＭＳ Ｐゴシック" pitchFamily="50" charset="-128"/>
              </a:rPr>
              <a:t>Rel.13</a:t>
            </a:r>
            <a:endParaRPr kumimoji="1" lang="en-GB" sz="1400" dirty="0">
              <a:solidFill>
                <a:schemeClr val="bg1"/>
              </a:solidFill>
              <a:latin typeface="+mn-lt"/>
              <a:ea typeface="ＭＳ Ｐゴシック" pitchFamily="50" charset="-128"/>
            </a:endParaRPr>
          </a:p>
        </p:txBody>
      </p:sp>
      <p:sp>
        <p:nvSpPr>
          <p:cNvPr id="10" name="Pentagon 42"/>
          <p:cNvSpPr/>
          <p:nvPr/>
        </p:nvSpPr>
        <p:spPr bwMode="auto">
          <a:xfrm>
            <a:off x="2072518" y="1268760"/>
            <a:ext cx="1778941" cy="252000"/>
          </a:xfrm>
          <a:prstGeom prst="homePlate">
            <a:avLst/>
          </a:prstGeom>
          <a:solidFill>
            <a:srgbClr val="1782DB"/>
          </a:soli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wrap="none" anchor="ctr"/>
          <a:lstStyle/>
          <a:p>
            <a:pPr algn="ctr" fontAlgn="ctr">
              <a:defRPr/>
            </a:pPr>
            <a:r>
              <a:rPr kumimoji="1" lang="en-GB" sz="1400" dirty="0" smtClean="0">
                <a:solidFill>
                  <a:schemeClr val="bg1"/>
                </a:solidFill>
                <a:latin typeface="+mn-lt"/>
                <a:ea typeface="ＭＳ Ｐゴシック" pitchFamily="50" charset="-128"/>
              </a:rPr>
              <a:t>Rel.1</a:t>
            </a:r>
            <a:r>
              <a:rPr lang="en-US" sz="1400" dirty="0">
                <a:solidFill>
                  <a:schemeClr val="bg1"/>
                </a:solidFill>
                <a:ea typeface="ＭＳ Ｐゴシック" pitchFamily="50" charset="-128"/>
              </a:rPr>
              <a:t>4</a:t>
            </a:r>
            <a:endParaRPr kumimoji="1" lang="en-GB" sz="1400" dirty="0">
              <a:solidFill>
                <a:schemeClr val="bg1"/>
              </a:solidFill>
              <a:latin typeface="+mn-lt"/>
              <a:ea typeface="ＭＳ Ｐゴシック" pitchFamily="50" charset="-128"/>
            </a:endParaRPr>
          </a:p>
        </p:txBody>
      </p:sp>
      <p:sp>
        <p:nvSpPr>
          <p:cNvPr id="20" name="Pentagon 42"/>
          <p:cNvSpPr/>
          <p:nvPr/>
        </p:nvSpPr>
        <p:spPr bwMode="auto">
          <a:xfrm>
            <a:off x="3851459" y="1268760"/>
            <a:ext cx="1760215" cy="252000"/>
          </a:xfrm>
          <a:prstGeom prst="homePlate">
            <a:avLst>
              <a:gd name="adj" fmla="val 39484"/>
            </a:avLst>
          </a:prstGeom>
          <a:solidFill>
            <a:srgbClr val="1782DB"/>
          </a:soli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wrap="none" anchor="ctr"/>
          <a:lstStyle/>
          <a:p>
            <a:pPr algn="ctr" fontAlgn="ctr">
              <a:defRPr/>
            </a:pPr>
            <a:r>
              <a:rPr kumimoji="1" lang="en-GB" sz="1400" dirty="0" smtClean="0">
                <a:solidFill>
                  <a:schemeClr val="bg1"/>
                </a:solidFill>
                <a:ea typeface="ＭＳ Ｐゴシック" pitchFamily="50" charset="-128"/>
              </a:rPr>
              <a:t>Rel.1</a:t>
            </a:r>
            <a:r>
              <a:rPr lang="en-US" sz="1400" dirty="0">
                <a:solidFill>
                  <a:schemeClr val="bg1"/>
                </a:solidFill>
                <a:ea typeface="ＭＳ Ｐゴシック" pitchFamily="50" charset="-128"/>
              </a:rPr>
              <a:t>5</a:t>
            </a:r>
            <a:endParaRPr kumimoji="1" lang="en-GB" sz="1400" dirty="0">
              <a:solidFill>
                <a:schemeClr val="bg1"/>
              </a:solidFill>
              <a:ea typeface="ＭＳ Ｐゴシック" pitchFamily="50" charset="-128"/>
            </a:endParaRPr>
          </a:p>
        </p:txBody>
      </p:sp>
      <p:sp>
        <p:nvSpPr>
          <p:cNvPr id="27" name="Pentagon 42"/>
          <p:cNvSpPr/>
          <p:nvPr/>
        </p:nvSpPr>
        <p:spPr bwMode="auto">
          <a:xfrm>
            <a:off x="5649125" y="1268760"/>
            <a:ext cx="1872569" cy="252000"/>
          </a:xfrm>
          <a:prstGeom prst="homePlate">
            <a:avLst>
              <a:gd name="adj" fmla="val 39484"/>
            </a:avLst>
          </a:prstGeom>
          <a:solidFill>
            <a:srgbClr val="1782DB"/>
          </a:soli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wrap="none" anchor="ctr"/>
          <a:lstStyle/>
          <a:p>
            <a:pPr algn="ctr" fontAlgn="ctr">
              <a:defRPr/>
            </a:pPr>
            <a:r>
              <a:rPr kumimoji="1" lang="en-GB" sz="1400" dirty="0" smtClean="0">
                <a:solidFill>
                  <a:schemeClr val="bg1"/>
                </a:solidFill>
                <a:ea typeface="ＭＳ Ｐゴシック" pitchFamily="50" charset="-128"/>
              </a:rPr>
              <a:t>Rel.1</a:t>
            </a:r>
            <a:r>
              <a:rPr lang="en-US" sz="1400" dirty="0">
                <a:solidFill>
                  <a:schemeClr val="bg1"/>
                </a:solidFill>
                <a:ea typeface="ＭＳ Ｐゴシック" pitchFamily="50" charset="-128"/>
              </a:rPr>
              <a:t>6</a:t>
            </a:r>
            <a:endParaRPr kumimoji="1" lang="en-GB" sz="1400" dirty="0">
              <a:solidFill>
                <a:schemeClr val="bg1"/>
              </a:solidFill>
              <a:ea typeface="ＭＳ Ｐゴシック" pitchFamily="50" charset="-128"/>
            </a:endParaRPr>
          </a:p>
        </p:txBody>
      </p:sp>
      <p:sp>
        <p:nvSpPr>
          <p:cNvPr id="28" name="角丸四角形 27"/>
          <p:cNvSpPr/>
          <p:nvPr/>
        </p:nvSpPr>
        <p:spPr bwMode="auto">
          <a:xfrm>
            <a:off x="1192410" y="1664804"/>
            <a:ext cx="2191457" cy="240177"/>
          </a:xfrm>
          <a:prstGeom prst="roundRect">
            <a:avLst>
              <a:gd name="adj" fmla="val 7315"/>
            </a:avLst>
          </a:prstGeom>
          <a:gradFill>
            <a:gsLst>
              <a:gs pos="0">
                <a:srgbClr val="CCFFFF"/>
              </a:gs>
              <a:gs pos="35000">
                <a:srgbClr val="CCFFFF"/>
              </a:gs>
              <a:gs pos="100000">
                <a:srgbClr val="CCFFFF"/>
              </a:gs>
            </a:gsLst>
          </a:gradFill>
          <a:ln>
            <a:noFill/>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algn="l"/>
            <a:r>
              <a:rPr lang="en-US" altLang="ja-JP" sz="1400" dirty="0">
                <a:solidFill>
                  <a:srgbClr val="000000"/>
                </a:solidFill>
                <a:ea typeface="ＭＳ Ｐゴシック" pitchFamily="50" charset="-128"/>
              </a:rPr>
              <a:t>Channel model for &gt;6GHz</a:t>
            </a:r>
            <a:endParaRPr lang="ja-JP" altLang="en-US" sz="1400" dirty="0">
              <a:solidFill>
                <a:srgbClr val="000000"/>
              </a:solidFill>
              <a:ea typeface="ＭＳ Ｐゴシック" pitchFamily="50" charset="-128"/>
            </a:endParaRPr>
          </a:p>
        </p:txBody>
      </p:sp>
      <p:sp>
        <p:nvSpPr>
          <p:cNvPr id="29" name="角丸四角形 28"/>
          <p:cNvSpPr/>
          <p:nvPr/>
        </p:nvSpPr>
        <p:spPr bwMode="auto">
          <a:xfrm>
            <a:off x="1604375" y="2004270"/>
            <a:ext cx="2247034" cy="236598"/>
          </a:xfrm>
          <a:prstGeom prst="roundRect">
            <a:avLst>
              <a:gd name="adj" fmla="val 7315"/>
            </a:avLst>
          </a:prstGeom>
          <a:gradFill>
            <a:gsLst>
              <a:gs pos="0">
                <a:srgbClr val="CCFFFF"/>
              </a:gs>
              <a:gs pos="35000">
                <a:srgbClr val="CCFFFF"/>
              </a:gs>
              <a:gs pos="100000">
                <a:srgbClr val="CCFFFF"/>
              </a:gs>
            </a:gsLst>
          </a:gradFill>
          <a:ln>
            <a:noFill/>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algn="l"/>
            <a:r>
              <a:rPr lang="en-US" altLang="ja-JP" sz="1400" dirty="0" smtClean="0">
                <a:solidFill>
                  <a:srgbClr val="000000"/>
                </a:solidFill>
                <a:ea typeface="ＭＳ Ｐゴシック" pitchFamily="50" charset="-128"/>
              </a:rPr>
              <a:t>Scenarios </a:t>
            </a:r>
            <a:r>
              <a:rPr lang="en-US" altLang="ja-JP" sz="1400" dirty="0">
                <a:solidFill>
                  <a:srgbClr val="000000"/>
                </a:solidFill>
                <a:ea typeface="ＭＳ Ｐゴシック" pitchFamily="50" charset="-128"/>
              </a:rPr>
              <a:t>&amp; requirements</a:t>
            </a:r>
            <a:endParaRPr lang="ja-JP" altLang="en-US" sz="1400" dirty="0">
              <a:solidFill>
                <a:srgbClr val="000000"/>
              </a:solidFill>
              <a:ea typeface="ＭＳ Ｐゴシック" pitchFamily="50" charset="-128"/>
            </a:endParaRPr>
          </a:p>
        </p:txBody>
      </p:sp>
      <p:sp>
        <p:nvSpPr>
          <p:cNvPr id="40" name="角丸四角形 39"/>
          <p:cNvSpPr/>
          <p:nvPr/>
        </p:nvSpPr>
        <p:spPr bwMode="auto">
          <a:xfrm>
            <a:off x="5630399" y="3193179"/>
            <a:ext cx="1797667" cy="252000"/>
          </a:xfrm>
          <a:prstGeom prst="roundRect">
            <a:avLst>
              <a:gd name="adj" fmla="val 7315"/>
            </a:avLst>
          </a:prstGeom>
          <a:gradFill>
            <a:gsLst>
              <a:gs pos="0">
                <a:srgbClr val="CCFF99"/>
              </a:gs>
              <a:gs pos="35000">
                <a:srgbClr val="CCFF99">
                  <a:lumMod val="77000"/>
                  <a:lumOff val="23000"/>
                </a:srgbClr>
              </a:gs>
              <a:gs pos="100000">
                <a:srgbClr val="CCFF99">
                  <a:lumMod val="52000"/>
                  <a:lumOff val="48000"/>
                </a:srgbClr>
              </a:gs>
            </a:gsLst>
          </a:gradFill>
          <a:ln>
            <a:noFill/>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marR="0" defTabSz="914400" rtl="0" eaLnBrk="1" fontAlgn="ctr" latinLnBrk="0" hangingPunct="1">
              <a:lnSpc>
                <a:spcPct val="100000"/>
              </a:lnSpc>
              <a:spcBef>
                <a:spcPct val="0"/>
              </a:spcBef>
              <a:spcAft>
                <a:spcPct val="0"/>
              </a:spcAft>
              <a:buClrTx/>
              <a:buSzTx/>
              <a:tabLst/>
            </a:pPr>
            <a:r>
              <a:rPr kumimoji="1" lang="en-US" altLang="ja-JP" sz="1400" b="0" i="0" u="none" strike="noStrike" cap="none" normalizeH="0" baseline="0" dirty="0" smtClean="0">
                <a:ln>
                  <a:noFill/>
                </a:ln>
                <a:solidFill>
                  <a:srgbClr val="000000"/>
                </a:solidFill>
                <a:effectLst/>
                <a:ea typeface="ＭＳ Ｐゴシック" pitchFamily="50" charset="-128"/>
              </a:rPr>
              <a:t>Phase-2 WI</a:t>
            </a:r>
            <a:endParaRPr kumimoji="1" lang="ja-JP" altLang="en-US" sz="1400" b="0" i="0" u="none" strike="noStrike" cap="none" normalizeH="0" baseline="0" dirty="0" smtClean="0">
              <a:ln>
                <a:noFill/>
              </a:ln>
              <a:solidFill>
                <a:srgbClr val="000000"/>
              </a:solidFill>
              <a:effectLst/>
              <a:ea typeface="ＭＳ Ｐゴシック" pitchFamily="50" charset="-128"/>
            </a:endParaRPr>
          </a:p>
        </p:txBody>
      </p:sp>
      <p:sp>
        <p:nvSpPr>
          <p:cNvPr id="41" name="角丸四角形 40"/>
          <p:cNvSpPr/>
          <p:nvPr/>
        </p:nvSpPr>
        <p:spPr bwMode="auto">
          <a:xfrm>
            <a:off x="1187624" y="2367300"/>
            <a:ext cx="5380108" cy="252000"/>
          </a:xfrm>
          <a:prstGeom prst="roundRect">
            <a:avLst>
              <a:gd name="adj" fmla="val 7315"/>
            </a:avLst>
          </a:prstGeom>
          <a:solidFill>
            <a:schemeClr val="accent1">
              <a:lumMod val="90000"/>
            </a:schemeClr>
          </a:solidFill>
          <a:ln>
            <a:noFill/>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marR="0" defTabSz="914400" rtl="0" eaLnBrk="1" fontAlgn="ctr" latinLnBrk="0" hangingPunct="1">
              <a:lnSpc>
                <a:spcPct val="100000"/>
              </a:lnSpc>
              <a:spcBef>
                <a:spcPct val="0"/>
              </a:spcBef>
              <a:spcAft>
                <a:spcPct val="0"/>
              </a:spcAft>
              <a:buClrTx/>
              <a:buSzTx/>
              <a:tabLst/>
            </a:pPr>
            <a:r>
              <a:rPr lang="en-US" altLang="ja-JP" sz="1400" dirty="0" smtClean="0">
                <a:solidFill>
                  <a:srgbClr val="000000"/>
                </a:solidFill>
                <a:ea typeface="ＭＳ Ｐゴシック" pitchFamily="50" charset="-128"/>
              </a:rPr>
              <a:t>5G SI(s) (R14~R16)</a:t>
            </a:r>
            <a:endParaRPr kumimoji="1" lang="ja-JP" altLang="en-US" sz="1400" b="0" i="0" u="none" strike="noStrike" cap="none" normalizeH="0" baseline="0" dirty="0" smtClean="0">
              <a:ln>
                <a:noFill/>
              </a:ln>
              <a:solidFill>
                <a:srgbClr val="000000"/>
              </a:solidFill>
              <a:effectLst/>
              <a:ea typeface="ＭＳ Ｐゴシック" pitchFamily="50" charset="-128"/>
            </a:endParaRPr>
          </a:p>
        </p:txBody>
      </p:sp>
      <p:cxnSp>
        <p:nvCxnSpPr>
          <p:cNvPr id="8" name="直線コネクタ 7"/>
          <p:cNvCxnSpPr/>
          <p:nvPr/>
        </p:nvCxnSpPr>
        <p:spPr bwMode="auto">
          <a:xfrm flipH="1">
            <a:off x="1623674" y="3032928"/>
            <a:ext cx="484066" cy="587042"/>
          </a:xfrm>
          <a:prstGeom prst="line">
            <a:avLst/>
          </a:prstGeom>
          <a:gradFill rotWithShape="0">
            <a:gsLst>
              <a:gs pos="0">
                <a:srgbClr val="FFFFFF"/>
              </a:gs>
              <a:gs pos="100000">
                <a:srgbClr val="C8C8C8"/>
              </a:gs>
            </a:gsLst>
            <a:lin ang="5400000" scaled="1"/>
          </a:gradFill>
          <a:ln w="9525" cap="flat" cmpd="sng" algn="ctr">
            <a:solidFill>
              <a:schemeClr val="tx1"/>
            </a:solidFill>
            <a:prstDash val="solid"/>
            <a:round/>
            <a:headEnd type="none" w="med" len="med"/>
            <a:tailEnd type="none" w="med" len="med"/>
          </a:ln>
          <a:effectLst/>
        </p:spPr>
      </p:cxnSp>
      <p:sp>
        <p:nvSpPr>
          <p:cNvPr id="42" name="テキスト ボックス 41"/>
          <p:cNvSpPr txBox="1"/>
          <p:nvPr/>
        </p:nvSpPr>
        <p:spPr>
          <a:xfrm>
            <a:off x="303259" y="3320988"/>
            <a:ext cx="3608963" cy="1600438"/>
          </a:xfrm>
          <a:prstGeom prst="rect">
            <a:avLst/>
          </a:prstGeom>
          <a:gradFill>
            <a:gsLst>
              <a:gs pos="0">
                <a:srgbClr val="0033CC"/>
              </a:gs>
              <a:gs pos="80000">
                <a:srgbClr val="2525FF"/>
              </a:gs>
              <a:gs pos="100000">
                <a:srgbClr val="2980FF"/>
              </a:gs>
            </a:gsLst>
          </a:gradFill>
        </p:spPr>
        <p:style>
          <a:lnRef idx="0">
            <a:schemeClr val="accent2"/>
          </a:lnRef>
          <a:fillRef idx="3">
            <a:schemeClr val="accent2"/>
          </a:fillRef>
          <a:effectRef idx="3">
            <a:schemeClr val="accent2"/>
          </a:effectRef>
          <a:fontRef idx="minor">
            <a:schemeClr val="lt1"/>
          </a:fontRef>
        </p:style>
        <p:txBody>
          <a:bodyPr wrap="square" rtlCol="0">
            <a:spAutoFit/>
          </a:bodyPr>
          <a:lstStyle/>
          <a:p>
            <a:pPr marL="176213" indent="-176213" algn="l">
              <a:buFont typeface="Wingdings" panose="05000000000000000000" pitchFamily="2" charset="2"/>
              <a:buChar char="n"/>
            </a:pPr>
            <a:r>
              <a:rPr lang="en-US" altLang="ja-JP" sz="1400" b="1" dirty="0" smtClean="0">
                <a:solidFill>
                  <a:schemeClr val="bg1"/>
                </a:solidFill>
                <a:latin typeface="+mn-lt"/>
              </a:rPr>
              <a:t>Phase-1</a:t>
            </a:r>
            <a:r>
              <a:rPr kumimoji="1" lang="en-US" altLang="ja-JP" sz="1400" b="1" dirty="0" smtClean="0">
                <a:solidFill>
                  <a:schemeClr val="bg1"/>
                </a:solidFill>
                <a:latin typeface="+mn-lt"/>
              </a:rPr>
              <a:t> (To be deployed in 2020)</a:t>
            </a:r>
          </a:p>
          <a:p>
            <a:pPr marL="273050" lvl="1" indent="-185738" algn="l">
              <a:buFont typeface="Arial" panose="020B0604020202020204" pitchFamily="34" charset="0"/>
              <a:buChar char="•"/>
            </a:pPr>
            <a:r>
              <a:rPr lang="en-US" altLang="ja-JP" sz="1400" dirty="0">
                <a:solidFill>
                  <a:schemeClr val="bg1"/>
                </a:solidFill>
              </a:rPr>
              <a:t>New RAT </a:t>
            </a:r>
            <a:r>
              <a:rPr lang="en-US" altLang="ja-JP" sz="1400" dirty="0" smtClean="0">
                <a:solidFill>
                  <a:schemeClr val="bg1"/>
                </a:solidFill>
              </a:rPr>
              <a:t>(up to 30GHz</a:t>
            </a:r>
            <a:r>
              <a:rPr lang="en-US" altLang="ja-JP" sz="1400" dirty="0">
                <a:solidFill>
                  <a:schemeClr val="bg1"/>
                </a:solidFill>
              </a:rPr>
              <a:t>)</a:t>
            </a:r>
          </a:p>
          <a:p>
            <a:pPr marL="273050" lvl="1" indent="-185738" algn="l">
              <a:buFont typeface="Arial" panose="020B0604020202020204" pitchFamily="34" charset="0"/>
              <a:buChar char="•"/>
            </a:pPr>
            <a:r>
              <a:rPr lang="en-US" altLang="ja-JP" sz="1400" dirty="0" err="1" smtClean="0">
                <a:solidFill>
                  <a:schemeClr val="bg1"/>
                </a:solidFill>
                <a:latin typeface="+mn-lt"/>
              </a:rPr>
              <a:t>eMBB</a:t>
            </a:r>
            <a:endParaRPr kumimoji="1" lang="en-US" altLang="ja-JP" sz="1400" dirty="0" smtClean="0">
              <a:solidFill>
                <a:schemeClr val="bg1"/>
              </a:solidFill>
              <a:latin typeface="+mn-lt"/>
            </a:endParaRPr>
          </a:p>
          <a:p>
            <a:pPr marL="273050" lvl="1" indent="-185738" algn="l">
              <a:buFont typeface="Arial" panose="020B0604020202020204" pitchFamily="34" charset="0"/>
              <a:buChar char="•"/>
            </a:pPr>
            <a:r>
              <a:rPr lang="en-US" altLang="ja-JP" sz="1400" dirty="0" smtClean="0">
                <a:solidFill>
                  <a:schemeClr val="bg1"/>
                </a:solidFill>
                <a:latin typeface="+mn-lt"/>
              </a:rPr>
              <a:t>Massive MTC, </a:t>
            </a:r>
            <a:r>
              <a:rPr lang="en-US" altLang="ja-JP" sz="1400" dirty="0">
                <a:solidFill>
                  <a:schemeClr val="bg1"/>
                </a:solidFill>
              </a:rPr>
              <a:t>Ultra</a:t>
            </a:r>
            <a:r>
              <a:rPr lang="en-US" altLang="ja-JP" sz="1400" dirty="0" smtClean="0">
                <a:solidFill>
                  <a:schemeClr val="bg1"/>
                </a:solidFill>
                <a:latin typeface="+mn-lt"/>
              </a:rPr>
              <a:t> reliable MTC</a:t>
            </a:r>
          </a:p>
          <a:p>
            <a:pPr marL="273050" lvl="1" indent="-185738" algn="l">
              <a:buFont typeface="Arial" panose="020B0604020202020204" pitchFamily="34" charset="0"/>
              <a:buChar char="•"/>
            </a:pPr>
            <a:r>
              <a:rPr lang="en-US" altLang="ja-JP" sz="1400" dirty="0">
                <a:solidFill>
                  <a:schemeClr val="bg1"/>
                </a:solidFill>
              </a:rPr>
              <a:t>E2E latency </a:t>
            </a:r>
            <a:r>
              <a:rPr lang="en-US" altLang="ja-JP" sz="1400" dirty="0" smtClean="0">
                <a:solidFill>
                  <a:schemeClr val="bg1"/>
                </a:solidFill>
              </a:rPr>
              <a:t>reduction</a:t>
            </a:r>
          </a:p>
          <a:p>
            <a:pPr marL="273050" lvl="1" indent="-185738" algn="l">
              <a:buFont typeface="Arial" panose="020B0604020202020204" pitchFamily="34" charset="0"/>
              <a:buChar char="•"/>
            </a:pPr>
            <a:r>
              <a:rPr lang="en-US" altLang="zh-CN" sz="1400" dirty="0" smtClean="0">
                <a:solidFill>
                  <a:schemeClr val="bg1"/>
                </a:solidFill>
              </a:rPr>
              <a:t>F</a:t>
            </a:r>
            <a:r>
              <a:rPr lang="en-US" altLang="ja-JP" sz="1400" dirty="0" smtClean="0">
                <a:solidFill>
                  <a:schemeClr val="bg1"/>
                </a:solidFill>
              </a:rPr>
              <a:t>lexible </a:t>
            </a:r>
            <a:r>
              <a:rPr lang="en-US" altLang="ja-JP" sz="1400" dirty="0">
                <a:solidFill>
                  <a:schemeClr val="bg1"/>
                </a:solidFill>
              </a:rPr>
              <a:t>TDD</a:t>
            </a:r>
          </a:p>
          <a:p>
            <a:pPr marL="273050" lvl="1" indent="-185738" algn="l">
              <a:buFont typeface="Arial" panose="020B0604020202020204" pitchFamily="34" charset="0"/>
              <a:buChar char="•"/>
            </a:pPr>
            <a:r>
              <a:rPr lang="en-US" altLang="ja-JP" sz="1400" dirty="0">
                <a:solidFill>
                  <a:schemeClr val="bg1"/>
                </a:solidFill>
              </a:rPr>
              <a:t>Enhancements for </a:t>
            </a:r>
            <a:r>
              <a:rPr lang="en-US" altLang="ja-JP" sz="1400" dirty="0" smtClean="0">
                <a:solidFill>
                  <a:schemeClr val="bg1"/>
                </a:solidFill>
              </a:rPr>
              <a:t>UDN</a:t>
            </a:r>
            <a:endParaRPr lang="en-US" altLang="ja-JP" sz="1400" dirty="0">
              <a:solidFill>
                <a:schemeClr val="bg1"/>
              </a:solidFill>
            </a:endParaRPr>
          </a:p>
        </p:txBody>
      </p:sp>
      <p:sp>
        <p:nvSpPr>
          <p:cNvPr id="7" name="左右矢印 6"/>
          <p:cNvSpPr/>
          <p:nvPr/>
        </p:nvSpPr>
        <p:spPr bwMode="auto">
          <a:xfrm>
            <a:off x="4144932" y="3969060"/>
            <a:ext cx="288032" cy="180020"/>
          </a:xfrm>
          <a:prstGeom prst="leftRightArrow">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26" name="テキスト ボックス 25"/>
          <p:cNvSpPr txBox="1"/>
          <p:nvPr/>
        </p:nvSpPr>
        <p:spPr>
          <a:xfrm>
            <a:off x="495624" y="4977172"/>
            <a:ext cx="3608963" cy="1600438"/>
          </a:xfrm>
          <a:prstGeom prst="rect">
            <a:avLst/>
          </a:prstGeom>
        </p:spPr>
        <p:style>
          <a:lnRef idx="0">
            <a:schemeClr val="accent2"/>
          </a:lnRef>
          <a:fillRef idx="3">
            <a:schemeClr val="accent2"/>
          </a:fillRef>
          <a:effectRef idx="3">
            <a:schemeClr val="accent2"/>
          </a:effectRef>
          <a:fontRef idx="minor">
            <a:schemeClr val="lt1"/>
          </a:fontRef>
        </p:style>
        <p:txBody>
          <a:bodyPr wrap="square" rtlCol="0">
            <a:spAutoFit/>
          </a:bodyPr>
          <a:lstStyle/>
          <a:p>
            <a:pPr marL="176213" indent="-176213" algn="l">
              <a:buFont typeface="Wingdings" panose="05000000000000000000" pitchFamily="2" charset="2"/>
              <a:buChar char="n"/>
            </a:pPr>
            <a:r>
              <a:rPr lang="en-US" altLang="ja-JP" sz="1400" b="1" dirty="0">
                <a:solidFill>
                  <a:schemeClr val="bg1"/>
                </a:solidFill>
              </a:rPr>
              <a:t>LTE Evolution</a:t>
            </a:r>
          </a:p>
          <a:p>
            <a:pPr marL="273050" lvl="1" indent="-185738" algn="l">
              <a:buFont typeface="Arial" panose="020B0604020202020204" pitchFamily="34" charset="0"/>
              <a:buChar char="•"/>
            </a:pPr>
            <a:r>
              <a:rPr lang="en-US" altLang="ja-JP" sz="1400" dirty="0">
                <a:solidFill>
                  <a:schemeClr val="bg1"/>
                </a:solidFill>
              </a:rPr>
              <a:t>eMBB</a:t>
            </a:r>
          </a:p>
          <a:p>
            <a:pPr marL="536575" lvl="3" indent="-176213" algn="l">
              <a:buFont typeface="Arial" panose="020B0604020202020204" pitchFamily="34" charset="0"/>
              <a:buChar char="•"/>
            </a:pPr>
            <a:r>
              <a:rPr lang="en-US" altLang="ja-JP" sz="1400" dirty="0">
                <a:solidFill>
                  <a:schemeClr val="bg1"/>
                </a:solidFill>
              </a:rPr>
              <a:t>eLAA for 5GHz </a:t>
            </a:r>
            <a:r>
              <a:rPr lang="en-US" altLang="ja-JP" sz="1400" dirty="0" smtClean="0">
                <a:solidFill>
                  <a:schemeClr val="bg1"/>
                </a:solidFill>
              </a:rPr>
              <a:t>unlicensed</a:t>
            </a:r>
          </a:p>
          <a:p>
            <a:pPr marL="536575" lvl="3" indent="-176213" algn="l">
              <a:buFont typeface="Arial" panose="020B0604020202020204" pitchFamily="34" charset="0"/>
              <a:buChar char="•"/>
            </a:pPr>
            <a:r>
              <a:rPr lang="en-US" altLang="ja-JP" sz="1400" dirty="0">
                <a:solidFill>
                  <a:schemeClr val="bg1"/>
                </a:solidFill>
              </a:rPr>
              <a:t>Flexible duplex </a:t>
            </a:r>
            <a:r>
              <a:rPr lang="en-US" altLang="ja-JP" sz="1400" dirty="0" smtClean="0">
                <a:solidFill>
                  <a:schemeClr val="bg1"/>
                </a:solidFill>
              </a:rPr>
              <a:t>(FDD)</a:t>
            </a:r>
            <a:endParaRPr lang="en-US" altLang="ja-JP" sz="1400" dirty="0">
              <a:solidFill>
                <a:schemeClr val="bg1"/>
              </a:solidFill>
            </a:endParaRPr>
          </a:p>
          <a:p>
            <a:pPr marL="536575" lvl="3" indent="-176213" algn="l">
              <a:buFont typeface="Arial" panose="020B0604020202020204" pitchFamily="34" charset="0"/>
              <a:buChar char="•"/>
            </a:pPr>
            <a:r>
              <a:rPr lang="en-US" altLang="ja-JP" sz="1400" dirty="0">
                <a:solidFill>
                  <a:schemeClr val="bg1"/>
                </a:solidFill>
              </a:rPr>
              <a:t>WiGig aggregation</a:t>
            </a:r>
          </a:p>
          <a:p>
            <a:pPr marL="536575" lvl="3" indent="-176213" algn="l">
              <a:buFont typeface="Arial" panose="020B0604020202020204" pitchFamily="34" charset="0"/>
              <a:buChar char="•"/>
            </a:pPr>
            <a:r>
              <a:rPr lang="en-US" altLang="ja-JP" sz="1400" dirty="0">
                <a:solidFill>
                  <a:schemeClr val="bg1"/>
                </a:solidFill>
              </a:rPr>
              <a:t>MUST</a:t>
            </a:r>
          </a:p>
          <a:p>
            <a:pPr marL="273050" lvl="1" indent="-185738" algn="l">
              <a:buFont typeface="Arial" panose="020B0604020202020204" pitchFamily="34" charset="0"/>
              <a:buChar char="•"/>
            </a:pPr>
            <a:r>
              <a:rPr lang="en-US" altLang="ja-JP" sz="1400" dirty="0">
                <a:solidFill>
                  <a:schemeClr val="bg1"/>
                </a:solidFill>
              </a:rPr>
              <a:t>Latency reduction, V2X, …</a:t>
            </a:r>
          </a:p>
        </p:txBody>
      </p:sp>
      <p:sp>
        <p:nvSpPr>
          <p:cNvPr id="30" name="テキスト ボックス 29"/>
          <p:cNvSpPr txBox="1"/>
          <p:nvPr/>
        </p:nvSpPr>
        <p:spPr>
          <a:xfrm>
            <a:off x="4677379" y="5085184"/>
            <a:ext cx="4140460" cy="307777"/>
          </a:xfrm>
          <a:prstGeom prst="rect">
            <a:avLst/>
          </a:prstGeom>
        </p:spPr>
        <p:style>
          <a:lnRef idx="0">
            <a:schemeClr val="accent2"/>
          </a:lnRef>
          <a:fillRef idx="3">
            <a:schemeClr val="accent2"/>
          </a:fillRef>
          <a:effectRef idx="3">
            <a:schemeClr val="accent2"/>
          </a:effectRef>
          <a:fontRef idx="minor">
            <a:schemeClr val="lt1"/>
          </a:fontRef>
        </p:style>
        <p:txBody>
          <a:bodyPr wrap="square" rtlCol="0">
            <a:spAutoFit/>
          </a:bodyPr>
          <a:lstStyle/>
          <a:p>
            <a:pPr marL="176213" indent="-176213" algn="l">
              <a:buFont typeface="Wingdings" panose="05000000000000000000" pitchFamily="2" charset="2"/>
              <a:buChar char="n"/>
            </a:pPr>
            <a:r>
              <a:rPr lang="en-US" altLang="ja-JP" sz="1400" b="1" dirty="0">
                <a:solidFill>
                  <a:schemeClr val="bg1"/>
                </a:solidFill>
              </a:rPr>
              <a:t>LTE Evolution continues</a:t>
            </a:r>
          </a:p>
        </p:txBody>
      </p:sp>
      <p:sp>
        <p:nvSpPr>
          <p:cNvPr id="45" name="星 5 44"/>
          <p:cNvSpPr/>
          <p:nvPr/>
        </p:nvSpPr>
        <p:spPr bwMode="auto">
          <a:xfrm>
            <a:off x="8369458" y="1492938"/>
            <a:ext cx="216024" cy="198815"/>
          </a:xfrm>
          <a:prstGeom prst="star5">
            <a:avLst/>
          </a:prstGeom>
          <a:solidFill>
            <a:schemeClr val="accent1"/>
          </a:solidFill>
          <a:ln w="9525" cap="flat" cmpd="sng" algn="ctr">
            <a:solidFill>
              <a:srgbClr val="50505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mn-lt"/>
              <a:ea typeface="ＭＳ Ｐゴシック" pitchFamily="50" charset="-128"/>
            </a:endParaRPr>
          </a:p>
        </p:txBody>
      </p:sp>
      <p:sp>
        <p:nvSpPr>
          <p:cNvPr id="46" name="テキスト ボックス 45"/>
          <p:cNvSpPr txBox="1"/>
          <p:nvPr/>
        </p:nvSpPr>
        <p:spPr>
          <a:xfrm>
            <a:off x="7778989" y="1095963"/>
            <a:ext cx="1329515" cy="461665"/>
          </a:xfrm>
          <a:prstGeom prst="rect">
            <a:avLst/>
          </a:prstGeom>
          <a:noFill/>
          <a:effectLst/>
        </p:spPr>
        <p:txBody>
          <a:bodyPr wrap="square" rtlCol="0">
            <a:spAutoFit/>
          </a:bodyPr>
          <a:lstStyle/>
          <a:p>
            <a:pPr algn="ctr"/>
            <a:r>
              <a:rPr kumimoji="1" lang="en-US" altLang="ja-JP" sz="1200" dirty="0" smtClean="0">
                <a:latin typeface="+mn-lt"/>
              </a:rPr>
              <a:t>ITU-R IMT-2020</a:t>
            </a:r>
          </a:p>
          <a:p>
            <a:pPr algn="ctr"/>
            <a:r>
              <a:rPr kumimoji="1" lang="en-US" altLang="ja-JP" sz="1200" dirty="0" smtClean="0">
                <a:latin typeface="+mn-lt"/>
              </a:rPr>
              <a:t>Completion</a:t>
            </a:r>
            <a:endParaRPr kumimoji="1" lang="ja-JP" altLang="en-US" sz="1200" dirty="0">
              <a:latin typeface="+mn-lt"/>
            </a:endParaRPr>
          </a:p>
        </p:txBody>
      </p:sp>
      <p:sp>
        <p:nvSpPr>
          <p:cNvPr id="43" name="テキスト ボックス 42"/>
          <p:cNvSpPr txBox="1"/>
          <p:nvPr/>
        </p:nvSpPr>
        <p:spPr>
          <a:xfrm>
            <a:off x="4677379" y="3609020"/>
            <a:ext cx="4140460" cy="1384995"/>
          </a:xfrm>
          <a:prstGeom prst="rect">
            <a:avLst/>
          </a:prstGeom>
          <a:gradFill>
            <a:gsLst>
              <a:gs pos="0">
                <a:srgbClr val="0033CC"/>
              </a:gs>
              <a:gs pos="80000">
                <a:srgbClr val="2525FF"/>
              </a:gs>
              <a:gs pos="100000">
                <a:srgbClr val="2980FF"/>
              </a:gs>
            </a:gsLst>
          </a:gradFill>
        </p:spPr>
        <p:style>
          <a:lnRef idx="0">
            <a:schemeClr val="accent2"/>
          </a:lnRef>
          <a:fillRef idx="3">
            <a:schemeClr val="accent2"/>
          </a:fillRef>
          <a:effectRef idx="3">
            <a:schemeClr val="accent2"/>
          </a:effectRef>
          <a:fontRef idx="minor">
            <a:schemeClr val="lt1"/>
          </a:fontRef>
        </p:style>
        <p:txBody>
          <a:bodyPr wrap="square" rtlCol="0">
            <a:spAutoFit/>
          </a:bodyPr>
          <a:lstStyle>
            <a:defPPr>
              <a:defRPr lang="ja-JP"/>
            </a:defPPr>
            <a:lvl1pPr algn="l">
              <a:defRPr sz="1400" b="1" u="sng">
                <a:solidFill>
                  <a:schemeClr val="bg1"/>
                </a:solidFill>
              </a:defRPr>
            </a:lvl1pPr>
            <a:lvl2pPr marL="542925" lvl="1" indent="-180975" algn="l">
              <a:buFont typeface="Arial" panose="020B0604020202020204" pitchFamily="34" charset="0"/>
              <a:buChar char="•"/>
              <a:defRPr sz="1400">
                <a:solidFill>
                  <a:schemeClr val="bg1"/>
                </a:solidFill>
              </a:defRPr>
            </a:lvl2pPr>
          </a:lstStyle>
          <a:p>
            <a:pPr marL="176213" indent="-176213">
              <a:buFont typeface="Wingdings" panose="05000000000000000000" pitchFamily="2" charset="2"/>
              <a:buChar char="n"/>
            </a:pPr>
            <a:r>
              <a:rPr lang="en-US" altLang="ja-JP" u="none" dirty="0" smtClean="0"/>
              <a:t>Phase-2 </a:t>
            </a:r>
            <a:r>
              <a:rPr lang="en-US" altLang="ja-JP" u="none" dirty="0"/>
              <a:t>(To be deployed in 2022~2023)</a:t>
            </a:r>
          </a:p>
          <a:p>
            <a:pPr marL="273050" lvl="1" indent="-185738"/>
            <a:r>
              <a:rPr lang="en-US" altLang="ja-JP" dirty="0"/>
              <a:t>Fulfil all the ITU-R IMT-2020 requirements</a:t>
            </a:r>
          </a:p>
          <a:p>
            <a:pPr marL="273050" lvl="1" indent="-185738"/>
            <a:r>
              <a:rPr lang="en-US" altLang="ja-JP" dirty="0"/>
              <a:t>Extension of BW using new spectrum above 6GHz (New </a:t>
            </a:r>
            <a:r>
              <a:rPr lang="en-US" altLang="ja-JP" dirty="0" smtClean="0"/>
              <a:t>RAT up to 100GHz, </a:t>
            </a:r>
            <a:r>
              <a:rPr lang="en-US" altLang="ja-JP" dirty="0"/>
              <a:t>BF/MIMO)</a:t>
            </a:r>
          </a:p>
          <a:p>
            <a:pPr marL="273050" lvl="1" indent="-185738"/>
            <a:r>
              <a:rPr lang="en-US" altLang="ja-JP" dirty="0"/>
              <a:t>Support of full-duplex operation</a:t>
            </a:r>
          </a:p>
          <a:p>
            <a:pPr marL="273050" lvl="1" indent="-185738"/>
            <a:r>
              <a:rPr lang="en-US" altLang="ja-JP" dirty="0"/>
              <a:t>(mmWave) wireless back/fronthaul</a:t>
            </a:r>
          </a:p>
        </p:txBody>
      </p:sp>
      <p:sp>
        <p:nvSpPr>
          <p:cNvPr id="11" name="テキスト ボックス 10"/>
          <p:cNvSpPr txBox="1"/>
          <p:nvPr/>
        </p:nvSpPr>
        <p:spPr>
          <a:xfrm>
            <a:off x="3851409" y="4221088"/>
            <a:ext cx="888385" cy="553998"/>
          </a:xfrm>
          <a:prstGeom prst="rect">
            <a:avLst/>
          </a:prstGeom>
          <a:noFill/>
        </p:spPr>
        <p:txBody>
          <a:bodyPr wrap="none" rtlCol="0">
            <a:spAutoFit/>
          </a:bodyPr>
          <a:lstStyle/>
          <a:p>
            <a:r>
              <a:rPr kumimoji="1" lang="en-US" altLang="ja-JP" sz="1000" dirty="0" smtClean="0">
                <a:solidFill>
                  <a:schemeClr val="tx1"/>
                </a:solidFill>
                <a:latin typeface="+mn-lt"/>
              </a:rPr>
              <a:t>Forward/</a:t>
            </a:r>
          </a:p>
          <a:p>
            <a:r>
              <a:rPr kumimoji="1" lang="en-US" altLang="ja-JP" sz="1000" dirty="0" smtClean="0">
                <a:solidFill>
                  <a:schemeClr val="tx1"/>
                </a:solidFill>
                <a:latin typeface="+mn-lt"/>
              </a:rPr>
              <a:t>Backward</a:t>
            </a:r>
          </a:p>
          <a:p>
            <a:r>
              <a:rPr kumimoji="1" lang="en-US" altLang="ja-JP" sz="1000" dirty="0" smtClean="0">
                <a:solidFill>
                  <a:schemeClr val="tx1"/>
                </a:solidFill>
                <a:latin typeface="+mn-lt"/>
              </a:rPr>
              <a:t>compatibility</a:t>
            </a:r>
            <a:endParaRPr kumimoji="1" lang="ja-JP" altLang="en-US" sz="1000" dirty="0">
              <a:solidFill>
                <a:schemeClr val="tx1"/>
              </a:solidFill>
              <a:latin typeface="+mn-lt"/>
            </a:endParaRPr>
          </a:p>
        </p:txBody>
      </p:sp>
      <p:sp>
        <p:nvSpPr>
          <p:cNvPr id="35" name="星 5 34"/>
          <p:cNvSpPr/>
          <p:nvPr/>
        </p:nvSpPr>
        <p:spPr bwMode="auto">
          <a:xfrm>
            <a:off x="7255967" y="3200732"/>
            <a:ext cx="216024" cy="198815"/>
          </a:xfrm>
          <a:prstGeom prst="star5">
            <a:avLst/>
          </a:prstGeom>
          <a:solidFill>
            <a:schemeClr val="accent1"/>
          </a:solidFill>
          <a:ln w="9525" cap="flat" cmpd="sng" algn="ctr">
            <a:solidFill>
              <a:srgbClr val="50505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mn-lt"/>
              <a:ea typeface="ＭＳ Ｐゴシック" pitchFamily="50" charset="-128"/>
            </a:endParaRPr>
          </a:p>
        </p:txBody>
      </p:sp>
      <p:sp>
        <p:nvSpPr>
          <p:cNvPr id="36" name="テキスト ボックス 35"/>
          <p:cNvSpPr txBox="1"/>
          <p:nvPr/>
        </p:nvSpPr>
        <p:spPr>
          <a:xfrm>
            <a:off x="6855196" y="2978532"/>
            <a:ext cx="1029172" cy="276999"/>
          </a:xfrm>
          <a:prstGeom prst="rect">
            <a:avLst/>
          </a:prstGeom>
          <a:noFill/>
          <a:effectLst/>
        </p:spPr>
        <p:txBody>
          <a:bodyPr wrap="square" rtlCol="0">
            <a:spAutoFit/>
          </a:bodyPr>
          <a:lstStyle/>
          <a:p>
            <a:pPr algn="ctr"/>
            <a:r>
              <a:rPr lang="en-US" altLang="ja-JP" sz="1200" dirty="0" smtClean="0">
                <a:latin typeface="+mn-lt"/>
              </a:rPr>
              <a:t>D</a:t>
            </a:r>
            <a:r>
              <a:rPr kumimoji="1" lang="en-US" altLang="ja-JP" sz="1200" dirty="0" smtClean="0">
                <a:latin typeface="+mn-lt"/>
              </a:rPr>
              <a:t>ec.2019</a:t>
            </a:r>
            <a:endParaRPr kumimoji="1" lang="ja-JP" altLang="en-US" sz="1200" dirty="0">
              <a:latin typeface="+mn-lt"/>
            </a:endParaRPr>
          </a:p>
        </p:txBody>
      </p:sp>
      <p:sp>
        <p:nvSpPr>
          <p:cNvPr id="12" name="テキスト ボックス 11"/>
          <p:cNvSpPr txBox="1"/>
          <p:nvPr/>
        </p:nvSpPr>
        <p:spPr>
          <a:xfrm>
            <a:off x="4576980" y="5622339"/>
            <a:ext cx="4495520" cy="830997"/>
          </a:xfrm>
          <a:prstGeom prst="rect">
            <a:avLst/>
          </a:prstGeom>
          <a:noFill/>
        </p:spPr>
        <p:txBody>
          <a:bodyPr wrap="square" rtlCol="0">
            <a:spAutoFit/>
          </a:bodyPr>
          <a:lstStyle/>
          <a:p>
            <a:pPr marL="176213" indent="-176213" algn="l">
              <a:buFont typeface="Arial" panose="020B0604020202020204" pitchFamily="34" charset="0"/>
              <a:buChar char="•"/>
            </a:pPr>
            <a:r>
              <a:rPr lang="en-US" altLang="ja-JP" sz="1600" dirty="0">
                <a:solidFill>
                  <a:schemeClr val="accent6"/>
                </a:solidFill>
                <a:latin typeface="+mn-lt"/>
              </a:rPr>
              <a:t>T</a:t>
            </a:r>
            <a:r>
              <a:rPr kumimoji="1" lang="en-US" altLang="ja-JP" sz="1600" dirty="0" smtClean="0">
                <a:solidFill>
                  <a:schemeClr val="accent6"/>
                </a:solidFill>
                <a:latin typeface="+mn-lt"/>
              </a:rPr>
              <a:t>echnologies for LTE evolution can also be used also for 5G new RAT. So, the above classification may not be </a:t>
            </a:r>
            <a:r>
              <a:rPr lang="en-US" altLang="ja-JP" sz="1600" dirty="0" smtClean="0">
                <a:solidFill>
                  <a:schemeClr val="accent6"/>
                </a:solidFill>
                <a:latin typeface="+mn-lt"/>
              </a:rPr>
              <a:t>strictly followed</a:t>
            </a:r>
            <a:r>
              <a:rPr kumimoji="1" lang="en-US" altLang="ja-JP" sz="1600" dirty="0" smtClean="0">
                <a:solidFill>
                  <a:schemeClr val="accent6"/>
                </a:solidFill>
                <a:latin typeface="+mn-lt"/>
              </a:rPr>
              <a:t>.</a:t>
            </a:r>
            <a:endParaRPr kumimoji="1" lang="ja-JP" altLang="en-US" sz="1600" dirty="0" smtClean="0">
              <a:solidFill>
                <a:schemeClr val="accent6"/>
              </a:solidFill>
              <a:latin typeface="+mn-lt"/>
            </a:endParaRPr>
          </a:p>
        </p:txBody>
      </p:sp>
      <p:sp>
        <p:nvSpPr>
          <p:cNvPr id="13" name="右矢印 12"/>
          <p:cNvSpPr/>
          <p:nvPr/>
        </p:nvSpPr>
        <p:spPr bwMode="auto">
          <a:xfrm>
            <a:off x="7760023" y="2637316"/>
            <a:ext cx="376373" cy="287628"/>
          </a:xfrm>
          <a:prstGeom prst="rightArrow">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37" name="テキスト ボックス 36"/>
          <p:cNvSpPr txBox="1"/>
          <p:nvPr/>
        </p:nvSpPr>
        <p:spPr>
          <a:xfrm>
            <a:off x="7200292" y="2401143"/>
            <a:ext cx="1514262" cy="307777"/>
          </a:xfrm>
          <a:prstGeom prst="rect">
            <a:avLst/>
          </a:prstGeom>
          <a:noFill/>
          <a:effectLst/>
        </p:spPr>
        <p:txBody>
          <a:bodyPr wrap="square" rtlCol="0">
            <a:spAutoFit/>
          </a:bodyPr>
          <a:lstStyle/>
          <a:p>
            <a:pPr algn="ctr"/>
            <a:r>
              <a:rPr lang="en-US" altLang="ja-JP" sz="1400" dirty="0" smtClean="0">
                <a:latin typeface="+mn-lt"/>
              </a:rPr>
              <a:t>Further evolution</a:t>
            </a:r>
            <a:endParaRPr kumimoji="1" lang="ja-JP" altLang="en-US" sz="1400" dirty="0">
              <a:latin typeface="+mn-lt"/>
            </a:endParaRPr>
          </a:p>
        </p:txBody>
      </p:sp>
      <p:sp>
        <p:nvSpPr>
          <p:cNvPr id="44" name="星 7 43"/>
          <p:cNvSpPr>
            <a:spLocks noChangeAspect="1"/>
          </p:cNvSpPr>
          <p:nvPr/>
        </p:nvSpPr>
        <p:spPr bwMode="auto">
          <a:xfrm>
            <a:off x="7071897" y="1700808"/>
            <a:ext cx="133834" cy="130680"/>
          </a:xfrm>
          <a:prstGeom prst="star7">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47" name="テキスト ボックス 46"/>
          <p:cNvSpPr txBox="1"/>
          <p:nvPr/>
        </p:nvSpPr>
        <p:spPr>
          <a:xfrm>
            <a:off x="6633020" y="1781871"/>
            <a:ext cx="1029172" cy="246221"/>
          </a:xfrm>
          <a:prstGeom prst="rect">
            <a:avLst/>
          </a:prstGeom>
          <a:noFill/>
          <a:effectLst/>
        </p:spPr>
        <p:txBody>
          <a:bodyPr wrap="square" rtlCol="0">
            <a:spAutoFit/>
          </a:bodyPr>
          <a:lstStyle/>
          <a:p>
            <a:pPr algn="ctr"/>
            <a:r>
              <a:rPr kumimoji="1" lang="en-US" altLang="ja-JP" sz="1000" dirty="0" smtClean="0">
                <a:latin typeface="+mn-lt"/>
              </a:rPr>
              <a:t>WRC19</a:t>
            </a:r>
            <a:endParaRPr kumimoji="1" lang="ja-JP" altLang="en-US" sz="1000" dirty="0">
              <a:latin typeface="+mn-lt"/>
            </a:endParaRPr>
          </a:p>
        </p:txBody>
      </p:sp>
      <p:sp>
        <p:nvSpPr>
          <p:cNvPr id="25" name="灯片编号占位符 24"/>
          <p:cNvSpPr>
            <a:spLocks noGrp="1"/>
          </p:cNvSpPr>
          <p:nvPr>
            <p:ph type="sldNum" sz="quarter" idx="11"/>
          </p:nvPr>
        </p:nvSpPr>
        <p:spPr/>
        <p:txBody>
          <a:bodyPr/>
          <a:lstStyle/>
          <a:p>
            <a:pPr>
              <a:defRPr/>
            </a:pPr>
            <a:fld id="{D24CD442-F123-4E37-B7A5-9BC50FC4155D}" type="slidenum">
              <a:rPr lang="ja-JP" altLang="de-DE" smtClean="0"/>
              <a:pPr>
                <a:defRPr/>
              </a:pPr>
              <a:t>2</a:t>
            </a:fld>
            <a:endParaRPr lang="de-DE" altLang="ja-JP"/>
          </a:p>
        </p:txBody>
      </p:sp>
      <p:sp>
        <p:nvSpPr>
          <p:cNvPr id="39" name="角丸四角形 38"/>
          <p:cNvSpPr/>
          <p:nvPr/>
        </p:nvSpPr>
        <p:spPr bwMode="auto">
          <a:xfrm>
            <a:off x="2072979" y="2780928"/>
            <a:ext cx="3576147" cy="252000"/>
          </a:xfrm>
          <a:prstGeom prst="roundRect">
            <a:avLst>
              <a:gd name="adj" fmla="val 7315"/>
            </a:avLst>
          </a:prstGeom>
          <a:gradFill>
            <a:gsLst>
              <a:gs pos="0">
                <a:srgbClr val="CCFF99"/>
              </a:gs>
              <a:gs pos="35000">
                <a:srgbClr val="CCFF99">
                  <a:lumMod val="77000"/>
                  <a:lumOff val="23000"/>
                </a:srgbClr>
              </a:gs>
              <a:gs pos="100000">
                <a:srgbClr val="CCFF99">
                  <a:lumMod val="52000"/>
                  <a:lumOff val="48000"/>
                </a:srgbClr>
              </a:gs>
            </a:gsLst>
          </a:gradFill>
          <a:ln>
            <a:noFill/>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marR="0" defTabSz="914400" rtl="0" eaLnBrk="1" fontAlgn="ctr" latinLnBrk="0" hangingPunct="1">
              <a:lnSpc>
                <a:spcPct val="100000"/>
              </a:lnSpc>
              <a:spcBef>
                <a:spcPct val="0"/>
              </a:spcBef>
              <a:spcAft>
                <a:spcPct val="0"/>
              </a:spcAft>
              <a:buClrTx/>
              <a:buSzTx/>
              <a:tabLst/>
            </a:pPr>
            <a:r>
              <a:rPr lang="en-US" altLang="ja-JP" sz="1400" dirty="0" smtClean="0">
                <a:solidFill>
                  <a:srgbClr val="000000"/>
                </a:solidFill>
                <a:ea typeface="ＭＳ Ｐゴシック" pitchFamily="50" charset="-128"/>
              </a:rPr>
              <a:t>Phase-1 WI (R14, R15)</a:t>
            </a:r>
            <a:endParaRPr kumimoji="1" lang="ja-JP" altLang="en-US" sz="1400" b="0" i="0" u="none" strike="noStrike" cap="none" normalizeH="0" baseline="0" dirty="0" smtClean="0">
              <a:ln>
                <a:noFill/>
              </a:ln>
              <a:solidFill>
                <a:srgbClr val="000000"/>
              </a:solidFill>
              <a:effectLst/>
              <a:ea typeface="ＭＳ Ｐゴシック" pitchFamily="50" charset="-128"/>
            </a:endParaRPr>
          </a:p>
        </p:txBody>
      </p:sp>
      <p:sp>
        <p:nvSpPr>
          <p:cNvPr id="33" name="星 5 32"/>
          <p:cNvSpPr/>
          <p:nvPr/>
        </p:nvSpPr>
        <p:spPr bwMode="auto">
          <a:xfrm>
            <a:off x="5491771" y="2788509"/>
            <a:ext cx="216024" cy="198815"/>
          </a:xfrm>
          <a:prstGeom prst="star5">
            <a:avLst/>
          </a:prstGeom>
          <a:solidFill>
            <a:schemeClr val="accent1"/>
          </a:solidFill>
          <a:ln w="9525" cap="flat" cmpd="sng" algn="ctr">
            <a:solidFill>
              <a:srgbClr val="50505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mn-lt"/>
              <a:ea typeface="ＭＳ Ｐゴシック" pitchFamily="50" charset="-128"/>
            </a:endParaRPr>
          </a:p>
        </p:txBody>
      </p:sp>
      <p:sp>
        <p:nvSpPr>
          <p:cNvPr id="34" name="テキスト ボックス 33"/>
          <p:cNvSpPr txBox="1"/>
          <p:nvPr/>
        </p:nvSpPr>
        <p:spPr>
          <a:xfrm>
            <a:off x="5091000" y="2593520"/>
            <a:ext cx="1029172" cy="277000"/>
          </a:xfrm>
          <a:prstGeom prst="rect">
            <a:avLst/>
          </a:prstGeom>
          <a:noFill/>
          <a:effectLst/>
        </p:spPr>
        <p:txBody>
          <a:bodyPr wrap="square" rtlCol="0">
            <a:spAutoFit/>
          </a:bodyPr>
          <a:lstStyle/>
          <a:p>
            <a:pPr algn="ctr"/>
            <a:r>
              <a:rPr kumimoji="1" lang="en-US" altLang="ja-JP" sz="1200" dirty="0" smtClean="0">
                <a:latin typeface="+mn-lt"/>
              </a:rPr>
              <a:t>Sep.2018</a:t>
            </a:r>
            <a:endParaRPr kumimoji="1" lang="ja-JP" altLang="en-US" sz="1200" dirty="0">
              <a:latin typeface="+mn-lt"/>
            </a:endParaRPr>
          </a:p>
        </p:txBody>
      </p:sp>
      <p:cxnSp>
        <p:nvCxnSpPr>
          <p:cNvPr id="15" name="直線矢印コネクタ 14"/>
          <p:cNvCxnSpPr/>
          <p:nvPr/>
        </p:nvCxnSpPr>
        <p:spPr bwMode="auto">
          <a:xfrm>
            <a:off x="3239852" y="2636912"/>
            <a:ext cx="144016" cy="133270"/>
          </a:xfrm>
          <a:prstGeom prst="straightConnector1">
            <a:avLst/>
          </a:prstGeom>
          <a:gradFill rotWithShape="0">
            <a:gsLst>
              <a:gs pos="0">
                <a:srgbClr val="FFFFFF"/>
              </a:gs>
              <a:gs pos="100000">
                <a:srgbClr val="C8C8C8"/>
              </a:gs>
            </a:gsLst>
            <a:lin ang="5400000" scaled="1"/>
          </a:gradFill>
          <a:ln w="38100" cap="flat" cmpd="sng" algn="ctr">
            <a:solidFill>
              <a:schemeClr val="accent6"/>
            </a:solidFill>
            <a:prstDash val="solid"/>
            <a:round/>
            <a:headEnd type="none" w="med" len="med"/>
            <a:tailEnd type="triangle" w="med" len="med"/>
          </a:ln>
          <a:effectLst/>
        </p:spPr>
      </p:cxnSp>
      <p:cxnSp>
        <p:nvCxnSpPr>
          <p:cNvPr id="48" name="直線矢印コネクタ 47"/>
          <p:cNvCxnSpPr/>
          <p:nvPr/>
        </p:nvCxnSpPr>
        <p:spPr bwMode="auto">
          <a:xfrm>
            <a:off x="6156176" y="2708920"/>
            <a:ext cx="144016" cy="360012"/>
          </a:xfrm>
          <a:prstGeom prst="straightConnector1">
            <a:avLst/>
          </a:prstGeom>
          <a:gradFill rotWithShape="0">
            <a:gsLst>
              <a:gs pos="0">
                <a:srgbClr val="FFFFFF"/>
              </a:gs>
              <a:gs pos="100000">
                <a:srgbClr val="C8C8C8"/>
              </a:gs>
            </a:gsLst>
            <a:lin ang="5400000" scaled="1"/>
          </a:gradFill>
          <a:ln w="38100" cap="flat" cmpd="sng" algn="ctr">
            <a:solidFill>
              <a:schemeClr val="accent6"/>
            </a:solidFill>
            <a:prstDash val="solid"/>
            <a:round/>
            <a:headEnd type="none" w="med" len="med"/>
            <a:tailEnd type="triangle" w="med" len="med"/>
          </a:ln>
          <a:effectLst/>
        </p:spPr>
      </p:cxnSp>
    </p:spTree>
    <p:extLst>
      <p:ext uri="{BB962C8B-B14F-4D97-AF65-F5344CB8AC3E}">
        <p14:creationId xmlns:p14="http://schemas.microsoft.com/office/powerpoint/2010/main" val="158584297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69863" y="-1588"/>
            <a:ext cx="8974137" cy="693738"/>
          </a:xfrm>
        </p:spPr>
        <p:txBody>
          <a:bodyPr/>
          <a:lstStyle/>
          <a:p>
            <a:r>
              <a:rPr kumimoji="1" lang="en-US" altLang="ja-JP" b="1" dirty="0" smtClean="0"/>
              <a:t>Candidate Features Targeting </a:t>
            </a:r>
            <a:r>
              <a:rPr lang="en-US" altLang="ja-JP" b="1" dirty="0" smtClean="0"/>
              <a:t>Phase 1</a:t>
            </a:r>
            <a:endParaRPr kumimoji="1" lang="ja-JP" altLang="en-US" b="1" dirty="0"/>
          </a:p>
        </p:txBody>
      </p:sp>
      <p:sp>
        <p:nvSpPr>
          <p:cNvPr id="3" name="フッター プレースホルダー 2"/>
          <p:cNvSpPr>
            <a:spLocks noGrp="1"/>
          </p:cNvSpPr>
          <p:nvPr>
            <p:ph type="ftr" sz="quarter" idx="10"/>
          </p:nvPr>
        </p:nvSpPr>
        <p:spPr/>
        <p:txBody>
          <a:bodyPr/>
          <a:lstStyle/>
          <a:p>
            <a:pPr>
              <a:defRPr/>
            </a:pPr>
            <a:r>
              <a:rPr lang="en-US" altLang="ja-JP" dirty="0" smtClean="0"/>
              <a:t>Copyright 2015 FUJITSU LIMITED</a:t>
            </a:r>
            <a:endParaRPr lang="de-DE" altLang="ja-JP"/>
          </a:p>
        </p:txBody>
      </p:sp>
      <p:sp>
        <p:nvSpPr>
          <p:cNvPr id="5" name="テキスト ボックス 4"/>
          <p:cNvSpPr txBox="1"/>
          <p:nvPr/>
        </p:nvSpPr>
        <p:spPr>
          <a:xfrm>
            <a:off x="179512" y="836712"/>
            <a:ext cx="8928484" cy="5439951"/>
          </a:xfrm>
          <a:prstGeom prst="rect">
            <a:avLst/>
          </a:prstGeom>
          <a:noFill/>
        </p:spPr>
        <p:txBody>
          <a:bodyPr wrap="square" rtlCol="0">
            <a:spAutoFit/>
          </a:bodyPr>
          <a:lstStyle/>
          <a:p>
            <a:pPr marL="360363" indent="-360363" algn="l">
              <a:lnSpc>
                <a:spcPct val="95000"/>
              </a:lnSpc>
              <a:buClr>
                <a:schemeClr val="accent6"/>
              </a:buClr>
              <a:buFont typeface="Wingdings" panose="05000000000000000000" pitchFamily="2" charset="2"/>
              <a:buChar char="n"/>
            </a:pPr>
            <a:r>
              <a:rPr lang="en-US" altLang="ja-JP" sz="2000" b="1" dirty="0">
                <a:solidFill>
                  <a:schemeClr val="tx1"/>
                </a:solidFill>
                <a:latin typeface="+mn-lt"/>
              </a:rPr>
              <a:t>Extension of BW using existing spectrum (assigned by WRC15) </a:t>
            </a:r>
          </a:p>
          <a:p>
            <a:pPr marL="901700" lvl="1" indent="-269875" algn="l">
              <a:lnSpc>
                <a:spcPct val="95000"/>
              </a:lnSpc>
              <a:buClr>
                <a:schemeClr val="tx1"/>
              </a:buClr>
              <a:buFont typeface="Arial" panose="020B0604020202020204" pitchFamily="34" charset="0"/>
              <a:buChar char="•"/>
            </a:pPr>
            <a:r>
              <a:rPr lang="en-US" altLang="ja-JP" b="1" dirty="0" smtClean="0">
                <a:solidFill>
                  <a:schemeClr val="accent6"/>
                </a:solidFill>
                <a:latin typeface="+mn-lt"/>
              </a:rPr>
              <a:t>New RAT for bands up to 30GHz </a:t>
            </a:r>
            <a:endParaRPr lang="en-US" altLang="ja-JP" b="1" dirty="0">
              <a:solidFill>
                <a:schemeClr val="accent6"/>
              </a:solidFill>
              <a:latin typeface="+mn-lt"/>
            </a:endParaRPr>
          </a:p>
          <a:p>
            <a:pPr marL="1358900" lvl="2" indent="-269875" algn="l">
              <a:lnSpc>
                <a:spcPct val="95000"/>
              </a:lnSpc>
              <a:buClr>
                <a:schemeClr val="tx1"/>
              </a:buClr>
              <a:buFont typeface="Arial" panose="020B0604020202020204" pitchFamily="34" charset="0"/>
              <a:buChar char="•"/>
            </a:pPr>
            <a:r>
              <a:rPr lang="en-US" altLang="ja-JP" dirty="0" smtClean="0">
                <a:solidFill>
                  <a:schemeClr val="tx1"/>
                </a:solidFill>
                <a:latin typeface="+mn-lt"/>
              </a:rPr>
              <a:t>Not </a:t>
            </a:r>
            <a:r>
              <a:rPr lang="en-US" altLang="ja-JP" dirty="0">
                <a:solidFill>
                  <a:schemeClr val="tx1"/>
                </a:solidFill>
                <a:latin typeface="+mn-lt"/>
              </a:rPr>
              <a:t>required to be backwards compatible with LTE</a:t>
            </a:r>
          </a:p>
          <a:p>
            <a:pPr marL="901700" lvl="1" indent="-269875" algn="l">
              <a:lnSpc>
                <a:spcPct val="95000"/>
              </a:lnSpc>
              <a:buClr>
                <a:schemeClr val="tx1"/>
              </a:buClr>
              <a:buFont typeface="Arial" panose="020B0604020202020204" pitchFamily="34" charset="0"/>
              <a:buChar char="•"/>
            </a:pPr>
            <a:r>
              <a:rPr lang="en-US" altLang="ja-JP" b="1" dirty="0" smtClean="0">
                <a:solidFill>
                  <a:schemeClr val="accent6"/>
                </a:solidFill>
                <a:latin typeface="+mn-lt"/>
              </a:rPr>
              <a:t>Multi-RAT </a:t>
            </a:r>
            <a:r>
              <a:rPr lang="en-US" altLang="ja-JP" b="1" dirty="0">
                <a:solidFill>
                  <a:schemeClr val="accent6"/>
                </a:solidFill>
                <a:latin typeface="+mn-lt"/>
              </a:rPr>
              <a:t>combinations (e.g. CA, DC) with:</a:t>
            </a:r>
          </a:p>
          <a:p>
            <a:pPr marL="1358900" lvl="2" indent="-269875" algn="l">
              <a:lnSpc>
                <a:spcPct val="95000"/>
              </a:lnSpc>
              <a:buClr>
                <a:schemeClr val="tx1"/>
              </a:buClr>
              <a:buFont typeface="Arial" panose="020B0604020202020204" pitchFamily="34" charset="0"/>
              <a:buChar char="•"/>
            </a:pPr>
            <a:r>
              <a:rPr lang="en-US" altLang="ja-JP" b="1" dirty="0" smtClean="0">
                <a:solidFill>
                  <a:schemeClr val="tx1"/>
                </a:solidFill>
                <a:latin typeface="+mn-lt"/>
              </a:rPr>
              <a:t>LTE, LTE-A</a:t>
            </a:r>
            <a:endParaRPr lang="en-US" altLang="ja-JP" b="1" dirty="0">
              <a:solidFill>
                <a:schemeClr val="tx1"/>
              </a:solidFill>
              <a:latin typeface="+mn-lt"/>
            </a:endParaRPr>
          </a:p>
          <a:p>
            <a:pPr marL="1358900" lvl="2" indent="-269875" algn="l">
              <a:lnSpc>
                <a:spcPct val="95000"/>
              </a:lnSpc>
              <a:buClr>
                <a:schemeClr val="tx1"/>
              </a:buClr>
              <a:buFont typeface="Arial" panose="020B0604020202020204" pitchFamily="34" charset="0"/>
              <a:buChar char="•"/>
            </a:pPr>
            <a:r>
              <a:rPr lang="en-US" altLang="ja-JP" b="1" dirty="0">
                <a:solidFill>
                  <a:schemeClr val="tx1"/>
                </a:solidFill>
                <a:latin typeface="+mn-lt"/>
              </a:rPr>
              <a:t>eLAA: </a:t>
            </a:r>
            <a:r>
              <a:rPr lang="en-US" altLang="ja-JP" dirty="0">
                <a:solidFill>
                  <a:schemeClr val="tx1"/>
                </a:solidFill>
                <a:latin typeface="+mn-lt"/>
              </a:rPr>
              <a:t>DL+UL, additional frequency bands</a:t>
            </a:r>
          </a:p>
          <a:p>
            <a:pPr marL="1358900" lvl="2" indent="-269875" algn="l">
              <a:lnSpc>
                <a:spcPct val="95000"/>
              </a:lnSpc>
              <a:buClr>
                <a:schemeClr val="tx1"/>
              </a:buClr>
              <a:buFont typeface="Arial" panose="020B0604020202020204" pitchFamily="34" charset="0"/>
              <a:buChar char="•"/>
            </a:pPr>
            <a:r>
              <a:rPr lang="en-US" altLang="ja-JP" b="1" dirty="0" err="1" smtClean="0">
                <a:solidFill>
                  <a:schemeClr val="tx1"/>
                </a:solidFill>
                <a:latin typeface="+mn-lt"/>
              </a:rPr>
              <a:t>eLWI</a:t>
            </a:r>
            <a:r>
              <a:rPr lang="en-US" altLang="ja-JP" b="1" dirty="0" smtClean="0">
                <a:solidFill>
                  <a:schemeClr val="tx1"/>
                </a:solidFill>
                <a:latin typeface="+mn-lt"/>
              </a:rPr>
              <a:t>: </a:t>
            </a:r>
            <a:r>
              <a:rPr lang="en-US" altLang="ja-JP" dirty="0">
                <a:solidFill>
                  <a:schemeClr val="tx1"/>
                </a:solidFill>
                <a:latin typeface="+mn-lt"/>
              </a:rPr>
              <a:t>WiFi /</a:t>
            </a:r>
            <a:r>
              <a:rPr lang="en-US" altLang="ja-JP" dirty="0" err="1">
                <a:solidFill>
                  <a:schemeClr val="tx1"/>
                </a:solidFill>
                <a:latin typeface="+mn-lt"/>
              </a:rPr>
              <a:t>WiGig</a:t>
            </a:r>
            <a:r>
              <a:rPr lang="en-US" altLang="ja-JP" dirty="0">
                <a:solidFill>
                  <a:schemeClr val="tx1"/>
                </a:solidFill>
                <a:latin typeface="+mn-lt"/>
              </a:rPr>
              <a:t> </a:t>
            </a:r>
            <a:r>
              <a:rPr lang="en-US" altLang="ja-JP" dirty="0" smtClean="0">
                <a:solidFill>
                  <a:schemeClr val="tx1"/>
                </a:solidFill>
                <a:latin typeface="+mn-lt"/>
              </a:rPr>
              <a:t>integration</a:t>
            </a:r>
          </a:p>
          <a:p>
            <a:pPr marL="360363" indent="-360363" algn="l">
              <a:lnSpc>
                <a:spcPct val="95000"/>
              </a:lnSpc>
              <a:spcBef>
                <a:spcPts val="600"/>
              </a:spcBef>
              <a:buClr>
                <a:schemeClr val="accent6"/>
              </a:buClr>
              <a:buFont typeface="Wingdings" panose="05000000000000000000" pitchFamily="2" charset="2"/>
              <a:buChar char="n"/>
            </a:pPr>
            <a:r>
              <a:rPr lang="en-US" altLang="ja-JP" sz="2000" b="1" dirty="0" smtClean="0">
                <a:solidFill>
                  <a:schemeClr val="tx1"/>
                </a:solidFill>
                <a:latin typeface="+mn-lt"/>
              </a:rPr>
              <a:t>Flexible TDD</a:t>
            </a:r>
          </a:p>
          <a:p>
            <a:pPr marL="901700" lvl="1" indent="-269875" algn="l">
              <a:lnSpc>
                <a:spcPct val="95000"/>
              </a:lnSpc>
              <a:buClr>
                <a:schemeClr val="tx1"/>
              </a:buClr>
              <a:buFont typeface="Arial" panose="020B0604020202020204" pitchFamily="34" charset="0"/>
              <a:buChar char="•"/>
            </a:pPr>
            <a:r>
              <a:rPr lang="en-US" altLang="ja-JP" b="1" dirty="0" smtClean="0">
                <a:solidFill>
                  <a:schemeClr val="tx1"/>
                </a:solidFill>
                <a:latin typeface="+mn-lt"/>
              </a:rPr>
              <a:t>Adapt to diverse traffic in 5G era via universal </a:t>
            </a:r>
            <a:r>
              <a:rPr lang="en-US" altLang="ja-JP" b="1" dirty="0">
                <a:solidFill>
                  <a:schemeClr val="tx1"/>
                </a:solidFill>
                <a:latin typeface="+mn-lt"/>
              </a:rPr>
              <a:t>TDD frame </a:t>
            </a:r>
            <a:r>
              <a:rPr lang="en-US" altLang="ja-JP" b="1" dirty="0" smtClean="0">
                <a:solidFill>
                  <a:schemeClr val="tx1"/>
                </a:solidFill>
                <a:latin typeface="+mn-lt"/>
              </a:rPr>
              <a:t>structure</a:t>
            </a:r>
            <a:endParaRPr lang="en-US" altLang="ja-JP" b="1" dirty="0">
              <a:solidFill>
                <a:schemeClr val="tx1"/>
              </a:solidFill>
              <a:latin typeface="+mn-lt"/>
            </a:endParaRPr>
          </a:p>
          <a:p>
            <a:pPr marL="360363" indent="-360363" algn="l">
              <a:lnSpc>
                <a:spcPct val="95000"/>
              </a:lnSpc>
              <a:spcBef>
                <a:spcPts val="600"/>
              </a:spcBef>
              <a:buClr>
                <a:schemeClr val="accent6"/>
              </a:buClr>
              <a:buFont typeface="Wingdings" panose="05000000000000000000" pitchFamily="2" charset="2"/>
              <a:buChar char="n"/>
            </a:pPr>
            <a:r>
              <a:rPr lang="en-US" altLang="ja-JP" sz="2000" b="1" dirty="0" smtClean="0">
                <a:solidFill>
                  <a:schemeClr val="tx1"/>
                </a:solidFill>
                <a:latin typeface="+mn-lt"/>
              </a:rPr>
              <a:t>Ultra Dense Network (UDN)</a:t>
            </a:r>
            <a:endParaRPr lang="en-US" altLang="ja-JP" sz="2000" b="1" dirty="0">
              <a:solidFill>
                <a:schemeClr val="tx1"/>
              </a:solidFill>
              <a:latin typeface="+mn-lt"/>
            </a:endParaRPr>
          </a:p>
          <a:p>
            <a:pPr marL="901700" lvl="1" indent="-269875" algn="l">
              <a:lnSpc>
                <a:spcPct val="95000"/>
              </a:lnSpc>
              <a:buClr>
                <a:schemeClr val="tx1"/>
              </a:buClr>
              <a:buFont typeface="Arial" panose="020B0604020202020204" pitchFamily="34" charset="0"/>
              <a:buChar char="•"/>
            </a:pPr>
            <a:r>
              <a:rPr lang="en-US" altLang="ja-JP" b="1" dirty="0">
                <a:solidFill>
                  <a:schemeClr val="accent6"/>
                </a:solidFill>
                <a:latin typeface="+mn-lt"/>
              </a:rPr>
              <a:t>UDN / Large-scale CoMP (Indoor/Outdoor)</a:t>
            </a:r>
          </a:p>
          <a:p>
            <a:pPr marL="1358900" lvl="2" indent="-269875" algn="l">
              <a:lnSpc>
                <a:spcPct val="95000"/>
              </a:lnSpc>
              <a:buClr>
                <a:schemeClr val="tx1"/>
              </a:buClr>
              <a:buFont typeface="Arial" panose="020B0604020202020204" pitchFamily="34" charset="0"/>
              <a:buChar char="•"/>
            </a:pPr>
            <a:r>
              <a:rPr lang="en-US" altLang="ja-JP" dirty="0">
                <a:solidFill>
                  <a:schemeClr val="tx1"/>
                </a:solidFill>
                <a:latin typeface="+mn-lt"/>
              </a:rPr>
              <a:t>Measurement/feedback enhancements for interference </a:t>
            </a:r>
            <a:r>
              <a:rPr lang="en-US" altLang="ja-JP" dirty="0" smtClean="0">
                <a:solidFill>
                  <a:schemeClr val="tx1"/>
                </a:solidFill>
                <a:latin typeface="+mn-lt"/>
              </a:rPr>
              <a:t>control</a:t>
            </a:r>
          </a:p>
          <a:p>
            <a:pPr marL="360363" indent="-360363" algn="l">
              <a:lnSpc>
                <a:spcPct val="95000"/>
              </a:lnSpc>
              <a:spcBef>
                <a:spcPts val="600"/>
              </a:spcBef>
              <a:buClr>
                <a:schemeClr val="accent6"/>
              </a:buClr>
              <a:buFont typeface="Wingdings" panose="05000000000000000000" pitchFamily="2" charset="2"/>
              <a:buChar char="n"/>
            </a:pPr>
            <a:r>
              <a:rPr lang="en-US" altLang="ja-JP" sz="2000" b="1" dirty="0" smtClean="0">
                <a:latin typeface="+mn-lt"/>
              </a:rPr>
              <a:t>New features</a:t>
            </a:r>
            <a:endParaRPr lang="en-US" altLang="ja-JP" sz="2000" b="1" dirty="0">
              <a:latin typeface="+mn-lt"/>
            </a:endParaRPr>
          </a:p>
          <a:p>
            <a:pPr marL="901700" lvl="1" indent="-269875" algn="l">
              <a:lnSpc>
                <a:spcPct val="95000"/>
              </a:lnSpc>
              <a:buClr>
                <a:schemeClr val="tx1"/>
              </a:buClr>
              <a:buFont typeface="Arial" panose="020B0604020202020204" pitchFamily="34" charset="0"/>
              <a:buChar char="•"/>
            </a:pPr>
            <a:r>
              <a:rPr lang="en-US" altLang="ja-JP" b="1" dirty="0" smtClean="0">
                <a:solidFill>
                  <a:schemeClr val="accent6"/>
                </a:solidFill>
                <a:latin typeface="+mn-lt"/>
              </a:rPr>
              <a:t>E2E Latency reduction</a:t>
            </a:r>
            <a:endParaRPr lang="en-US" altLang="ja-JP" dirty="0" smtClean="0">
              <a:solidFill>
                <a:schemeClr val="tx1"/>
              </a:solidFill>
              <a:latin typeface="+mn-lt"/>
            </a:endParaRPr>
          </a:p>
          <a:p>
            <a:pPr marL="1358900" lvl="2" indent="-269875" algn="l">
              <a:lnSpc>
                <a:spcPct val="95000"/>
              </a:lnSpc>
              <a:buClr>
                <a:schemeClr val="tx1"/>
              </a:buClr>
              <a:buFont typeface="Arial" panose="020B0604020202020204" pitchFamily="34" charset="0"/>
              <a:buChar char="•"/>
            </a:pPr>
            <a:r>
              <a:rPr lang="en-US" altLang="ja-JP" dirty="0" smtClean="0">
                <a:solidFill>
                  <a:schemeClr val="tx1"/>
                </a:solidFill>
                <a:latin typeface="+mn-lt"/>
              </a:rPr>
              <a:t>Connected mode: Short </a:t>
            </a:r>
            <a:r>
              <a:rPr lang="en-US" altLang="ja-JP" dirty="0">
                <a:solidFill>
                  <a:schemeClr val="tx1"/>
                </a:solidFill>
                <a:latin typeface="+mn-lt"/>
              </a:rPr>
              <a:t>TTI, </a:t>
            </a:r>
            <a:r>
              <a:rPr lang="en-US" altLang="ja-JP" dirty="0" smtClean="0">
                <a:solidFill>
                  <a:schemeClr val="tx1"/>
                </a:solidFill>
                <a:latin typeface="+mn-lt"/>
              </a:rPr>
              <a:t>Optimization (PDCP) for TCP/HTTP, eLIPA/eSIPTO</a:t>
            </a:r>
          </a:p>
          <a:p>
            <a:pPr marL="1358900" lvl="2" indent="-269875" algn="l">
              <a:lnSpc>
                <a:spcPct val="95000"/>
              </a:lnSpc>
              <a:buClr>
                <a:schemeClr val="tx1"/>
              </a:buClr>
              <a:buFont typeface="Arial" panose="020B0604020202020204" pitchFamily="34" charset="0"/>
              <a:buChar char="•"/>
            </a:pPr>
            <a:r>
              <a:rPr lang="en-US" altLang="ja-JP" dirty="0" smtClean="0">
                <a:solidFill>
                  <a:schemeClr val="tx1"/>
                </a:solidFill>
                <a:latin typeface="+mn-lt"/>
              </a:rPr>
              <a:t>Idle mode: Fast </a:t>
            </a:r>
            <a:r>
              <a:rPr lang="en-US" altLang="ja-JP" dirty="0">
                <a:solidFill>
                  <a:schemeClr val="tx1"/>
                </a:solidFill>
                <a:latin typeface="+mn-lt"/>
              </a:rPr>
              <a:t>idle-active </a:t>
            </a:r>
            <a:r>
              <a:rPr lang="en-US" altLang="ja-JP" dirty="0" smtClean="0">
                <a:solidFill>
                  <a:schemeClr val="tx1"/>
                </a:solidFill>
                <a:latin typeface="+mn-lt"/>
              </a:rPr>
              <a:t>transitions</a:t>
            </a:r>
          </a:p>
          <a:p>
            <a:pPr marL="901700" lvl="1" indent="-269875" algn="l">
              <a:lnSpc>
                <a:spcPct val="95000"/>
              </a:lnSpc>
              <a:buClr>
                <a:schemeClr val="tx1"/>
              </a:buClr>
              <a:buFont typeface="Arial" panose="020B0604020202020204" pitchFamily="34" charset="0"/>
              <a:buChar char="•"/>
            </a:pPr>
            <a:r>
              <a:rPr lang="en-US" altLang="ja-JP" b="1" dirty="0" smtClean="0">
                <a:solidFill>
                  <a:schemeClr val="accent6"/>
                </a:solidFill>
                <a:latin typeface="+mn-lt"/>
              </a:rPr>
              <a:t>Support of massive numbers of MTC devices (mMTC)</a:t>
            </a:r>
          </a:p>
          <a:p>
            <a:pPr marL="901700" lvl="1" indent="-269875" algn="l">
              <a:lnSpc>
                <a:spcPct val="95000"/>
              </a:lnSpc>
              <a:buClr>
                <a:schemeClr val="tx1"/>
              </a:buClr>
              <a:buFont typeface="Arial" panose="020B0604020202020204" pitchFamily="34" charset="0"/>
              <a:buChar char="•"/>
            </a:pPr>
            <a:r>
              <a:rPr lang="en-US" altLang="ja-JP" b="1" dirty="0">
                <a:solidFill>
                  <a:schemeClr val="accent6"/>
                </a:solidFill>
                <a:latin typeface="+mn-lt"/>
              </a:rPr>
              <a:t>Ultra-reliable and critical </a:t>
            </a:r>
            <a:r>
              <a:rPr lang="en-US" altLang="ja-JP" b="1" dirty="0" smtClean="0">
                <a:solidFill>
                  <a:schemeClr val="accent6"/>
                </a:solidFill>
                <a:latin typeface="+mn-lt"/>
              </a:rPr>
              <a:t>communications (uMTC)</a:t>
            </a:r>
          </a:p>
        </p:txBody>
      </p:sp>
      <p:sp>
        <p:nvSpPr>
          <p:cNvPr id="6" name="テキスト ボックス 5"/>
          <p:cNvSpPr txBox="1"/>
          <p:nvPr/>
        </p:nvSpPr>
        <p:spPr>
          <a:xfrm>
            <a:off x="6970667" y="1196752"/>
            <a:ext cx="1633781" cy="276999"/>
          </a:xfrm>
          <a:prstGeom prst="rect">
            <a:avLst/>
          </a:prstGeom>
          <a:noFill/>
        </p:spPr>
        <p:txBody>
          <a:bodyPr wrap="none" rtlCol="0">
            <a:spAutoFit/>
          </a:bodyPr>
          <a:lstStyle/>
          <a:p>
            <a:pPr algn="l"/>
            <a:r>
              <a:rPr kumimoji="1" lang="en-US" altLang="ja-JP" sz="1200" dirty="0" smtClean="0">
                <a:latin typeface="+mn-lt"/>
              </a:rPr>
              <a:t>(e.g. </a:t>
            </a:r>
            <a:r>
              <a:rPr lang="en-US" altLang="ja-JP" sz="1200" dirty="0" smtClean="0">
                <a:latin typeface="+mn-lt"/>
              </a:rPr>
              <a:t>44</a:t>
            </a:r>
            <a:r>
              <a:rPr kumimoji="1" lang="en-US" altLang="ja-JP" sz="1200" dirty="0" smtClean="0">
                <a:latin typeface="+mn-lt"/>
              </a:rPr>
              <a:t>00-4900MHz)</a:t>
            </a:r>
            <a:endParaRPr kumimoji="1" lang="ja-JP" altLang="en-US" sz="1200" dirty="0">
              <a:latin typeface="+mn-lt"/>
            </a:endParaRPr>
          </a:p>
        </p:txBody>
      </p:sp>
      <p:pic>
        <p:nvPicPr>
          <p:cNvPr id="7" name="Picture 95" descr="low_dela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41679" y="5222515"/>
            <a:ext cx="1266825" cy="1266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228" descr="link_aggregatio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96336" y="1724688"/>
            <a:ext cx="1304925" cy="130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灯片编号占位符 18"/>
          <p:cNvSpPr>
            <a:spLocks noGrp="1"/>
          </p:cNvSpPr>
          <p:nvPr>
            <p:ph type="sldNum" sz="quarter" idx="11"/>
          </p:nvPr>
        </p:nvSpPr>
        <p:spPr/>
        <p:txBody>
          <a:bodyPr/>
          <a:lstStyle/>
          <a:p>
            <a:pPr>
              <a:defRPr/>
            </a:pPr>
            <a:fld id="{D24CD442-F123-4E37-B7A5-9BC50FC4155D}" type="slidenum">
              <a:rPr lang="ja-JP" altLang="de-DE" smtClean="0"/>
              <a:pPr>
                <a:defRPr/>
              </a:pPr>
              <a:t>3</a:t>
            </a:fld>
            <a:endParaRPr lang="de-DE" altLang="ja-JP"/>
          </a:p>
        </p:txBody>
      </p:sp>
    </p:spTree>
    <p:extLst>
      <p:ext uri="{BB962C8B-B14F-4D97-AF65-F5344CB8AC3E}">
        <p14:creationId xmlns:p14="http://schemas.microsoft.com/office/powerpoint/2010/main" val="57651846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 name="台形 118"/>
          <p:cNvSpPr/>
          <p:nvPr/>
        </p:nvSpPr>
        <p:spPr bwMode="auto">
          <a:xfrm>
            <a:off x="4608004" y="1340768"/>
            <a:ext cx="252028" cy="216024"/>
          </a:xfrm>
          <a:prstGeom prst="trapezoid">
            <a:avLst/>
          </a:prstGeom>
          <a:gradFill rotWithShape="0">
            <a:gsLst>
              <a:gs pos="0">
                <a:srgbClr val="FFFFFF"/>
              </a:gs>
              <a:gs pos="100000">
                <a:srgbClr val="C8C8C8"/>
              </a:gs>
            </a:gsLst>
            <a:lin ang="5400000" scaled="1"/>
          </a:gra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endParaRPr lang="ja-JP" altLang="en-US" dirty="0"/>
          </a:p>
        </p:txBody>
      </p:sp>
      <p:sp>
        <p:nvSpPr>
          <p:cNvPr id="118" name="台形 117"/>
          <p:cNvSpPr/>
          <p:nvPr/>
        </p:nvSpPr>
        <p:spPr bwMode="auto">
          <a:xfrm>
            <a:off x="4608004" y="5032226"/>
            <a:ext cx="252028" cy="216024"/>
          </a:xfrm>
          <a:prstGeom prst="trapezoid">
            <a:avLst/>
          </a:prstGeom>
          <a:gradFill rotWithShape="0">
            <a:gsLst>
              <a:gs pos="0">
                <a:srgbClr val="FFFFFF"/>
              </a:gs>
              <a:gs pos="100000">
                <a:srgbClr val="C8C8C8"/>
              </a:gs>
            </a:gsLst>
            <a:lin ang="5400000" scaled="1"/>
          </a:gra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endParaRPr lang="ja-JP" altLang="en-US" dirty="0"/>
          </a:p>
        </p:txBody>
      </p:sp>
      <p:sp>
        <p:nvSpPr>
          <p:cNvPr id="117" name="台形 116"/>
          <p:cNvSpPr/>
          <p:nvPr/>
        </p:nvSpPr>
        <p:spPr bwMode="auto">
          <a:xfrm>
            <a:off x="4608004" y="3181226"/>
            <a:ext cx="252028" cy="216024"/>
          </a:xfrm>
          <a:prstGeom prst="trapezoid">
            <a:avLst/>
          </a:prstGeom>
          <a:gradFill rotWithShape="0">
            <a:gsLst>
              <a:gs pos="0">
                <a:srgbClr val="FFFFFF"/>
              </a:gs>
              <a:gs pos="100000">
                <a:srgbClr val="C8C8C8"/>
              </a:gs>
            </a:gsLst>
            <a:lin ang="5400000" scaled="1"/>
          </a:gra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endParaRPr lang="ja-JP" altLang="en-US" dirty="0"/>
          </a:p>
        </p:txBody>
      </p:sp>
      <p:sp>
        <p:nvSpPr>
          <p:cNvPr id="2" name="タイトル 1"/>
          <p:cNvSpPr>
            <a:spLocks noGrp="1"/>
          </p:cNvSpPr>
          <p:nvPr>
            <p:ph type="title"/>
          </p:nvPr>
        </p:nvSpPr>
        <p:spPr/>
        <p:txBody>
          <a:bodyPr/>
          <a:lstStyle/>
          <a:p>
            <a:r>
              <a:rPr kumimoji="1" lang="en-US" altLang="ja-JP" b="1" dirty="0" smtClean="0"/>
              <a:t>Spectrum Extension Scenario for MBB</a:t>
            </a:r>
            <a:endParaRPr kumimoji="1" lang="ja-JP" altLang="en-US" b="1" dirty="0"/>
          </a:p>
        </p:txBody>
      </p:sp>
      <p:sp>
        <p:nvSpPr>
          <p:cNvPr id="3" name="フッター プレースホルダー 2"/>
          <p:cNvSpPr>
            <a:spLocks noGrp="1"/>
          </p:cNvSpPr>
          <p:nvPr>
            <p:ph type="ftr" sz="quarter" idx="10"/>
          </p:nvPr>
        </p:nvSpPr>
        <p:spPr/>
        <p:txBody>
          <a:bodyPr/>
          <a:lstStyle/>
          <a:p>
            <a:pPr>
              <a:defRPr/>
            </a:pPr>
            <a:r>
              <a:rPr lang="en-US" altLang="ja-JP" dirty="0" smtClean="0"/>
              <a:t>Copyright 2015 FUJITSU LIMITED</a:t>
            </a:r>
            <a:endParaRPr lang="de-DE" altLang="ja-JP"/>
          </a:p>
        </p:txBody>
      </p:sp>
      <p:sp>
        <p:nvSpPr>
          <p:cNvPr id="9" name="台形 8"/>
          <p:cNvSpPr/>
          <p:nvPr/>
        </p:nvSpPr>
        <p:spPr bwMode="auto">
          <a:xfrm>
            <a:off x="2975900" y="5060213"/>
            <a:ext cx="252028" cy="216024"/>
          </a:xfrm>
          <a:prstGeom prst="trapezoid">
            <a:avLst/>
          </a:prstGeom>
          <a:gradFill rotWithShape="0">
            <a:gsLst>
              <a:gs pos="0">
                <a:srgbClr val="FFFFFF"/>
              </a:gs>
              <a:gs pos="100000">
                <a:srgbClr val="CCFFFF"/>
              </a:gs>
            </a:gsLst>
            <a:lin ang="5400000" scaled="1"/>
          </a:gra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endParaRPr lang="ja-JP" altLang="en-US" dirty="0"/>
          </a:p>
        </p:txBody>
      </p:sp>
      <p:sp>
        <p:nvSpPr>
          <p:cNvPr id="13" name="テキスト ボックス 12"/>
          <p:cNvSpPr txBox="1"/>
          <p:nvPr/>
        </p:nvSpPr>
        <p:spPr>
          <a:xfrm>
            <a:off x="3729592" y="4810590"/>
            <a:ext cx="830484" cy="276999"/>
          </a:xfrm>
          <a:prstGeom prst="rect">
            <a:avLst/>
          </a:prstGeom>
          <a:noFill/>
        </p:spPr>
        <p:txBody>
          <a:bodyPr wrap="none" rtlCol="0">
            <a:spAutoFit/>
          </a:bodyPr>
          <a:lstStyle/>
          <a:p>
            <a:pPr algn="l"/>
            <a:r>
              <a:rPr kumimoji="1" lang="en-US" altLang="ja-JP" sz="1200" dirty="0" smtClean="0">
                <a:latin typeface="+mn-lt"/>
              </a:rPr>
              <a:t>New RAT</a:t>
            </a:r>
            <a:endParaRPr kumimoji="1" lang="ja-JP" altLang="en-US" sz="1200" dirty="0" smtClean="0">
              <a:latin typeface="+mn-lt"/>
            </a:endParaRPr>
          </a:p>
        </p:txBody>
      </p:sp>
      <p:sp>
        <p:nvSpPr>
          <p:cNvPr id="14" name="テキスト ボックス 13"/>
          <p:cNvSpPr txBox="1"/>
          <p:nvPr/>
        </p:nvSpPr>
        <p:spPr>
          <a:xfrm>
            <a:off x="4462890" y="4640780"/>
            <a:ext cx="628698" cy="461665"/>
          </a:xfrm>
          <a:prstGeom prst="rect">
            <a:avLst/>
          </a:prstGeom>
          <a:noFill/>
        </p:spPr>
        <p:txBody>
          <a:bodyPr wrap="none" rtlCol="0">
            <a:spAutoFit/>
          </a:bodyPr>
          <a:lstStyle/>
          <a:p>
            <a:pPr algn="l"/>
            <a:r>
              <a:rPr kumimoji="1" lang="en-US" altLang="ja-JP" sz="1200" dirty="0" smtClean="0">
                <a:latin typeface="+mn-lt"/>
              </a:rPr>
              <a:t>LAA/</a:t>
            </a:r>
          </a:p>
          <a:p>
            <a:pPr algn="l"/>
            <a:r>
              <a:rPr lang="en-US" altLang="ja-JP" sz="1200" dirty="0" smtClean="0">
                <a:latin typeface="+mn-lt"/>
              </a:rPr>
              <a:t>WLAN</a:t>
            </a:r>
            <a:endParaRPr kumimoji="1" lang="ja-JP" altLang="en-US" sz="1200" dirty="0" smtClean="0">
              <a:latin typeface="+mn-lt"/>
            </a:endParaRPr>
          </a:p>
        </p:txBody>
      </p:sp>
      <p:grpSp>
        <p:nvGrpSpPr>
          <p:cNvPr id="24" name="グループ化 23"/>
          <p:cNvGrpSpPr/>
          <p:nvPr/>
        </p:nvGrpSpPr>
        <p:grpSpPr>
          <a:xfrm>
            <a:off x="5244152" y="5218933"/>
            <a:ext cx="51202" cy="120643"/>
            <a:chOff x="6156176" y="2763769"/>
            <a:chExt cx="396044" cy="933167"/>
          </a:xfrm>
        </p:grpSpPr>
        <p:grpSp>
          <p:nvGrpSpPr>
            <p:cNvPr id="19" name="グループ化 18"/>
            <p:cNvGrpSpPr/>
            <p:nvPr/>
          </p:nvGrpSpPr>
          <p:grpSpPr>
            <a:xfrm flipH="1">
              <a:off x="6156176" y="2763769"/>
              <a:ext cx="226072" cy="932331"/>
              <a:chOff x="6156176" y="2763769"/>
              <a:chExt cx="226072" cy="932331"/>
            </a:xfrm>
          </p:grpSpPr>
          <p:sp>
            <p:nvSpPr>
              <p:cNvPr id="17" name="円弧 16"/>
              <p:cNvSpPr/>
              <p:nvPr/>
            </p:nvSpPr>
            <p:spPr bwMode="auto">
              <a:xfrm>
                <a:off x="6156176" y="2763769"/>
                <a:ext cx="216024" cy="468052"/>
              </a:xfrm>
              <a:prstGeom prst="arc">
                <a:avLst>
                  <a:gd name="adj1" fmla="val 16200000"/>
                  <a:gd name="adj2" fmla="val 5472898"/>
                </a:avLst>
              </a:prstGeom>
              <a:noFill/>
              <a:ln w="9525" cap="flat" cmpd="sng" algn="ctr">
                <a:solidFill>
                  <a:srgbClr val="50505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18" name="円弧 17"/>
              <p:cNvSpPr/>
              <p:nvPr/>
            </p:nvSpPr>
            <p:spPr bwMode="auto">
              <a:xfrm flipH="1">
                <a:off x="6166224" y="3228048"/>
                <a:ext cx="216024" cy="468052"/>
              </a:xfrm>
              <a:prstGeom prst="arc">
                <a:avLst>
                  <a:gd name="adj1" fmla="val 16200000"/>
                  <a:gd name="adj2" fmla="val 5472898"/>
                </a:avLst>
              </a:prstGeom>
              <a:noFill/>
              <a:ln w="9525" cap="flat" cmpd="sng" algn="ctr">
                <a:solidFill>
                  <a:srgbClr val="50505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grpSp>
        <p:grpSp>
          <p:nvGrpSpPr>
            <p:cNvPr id="20" name="グループ化 19"/>
            <p:cNvGrpSpPr/>
            <p:nvPr/>
          </p:nvGrpSpPr>
          <p:grpSpPr>
            <a:xfrm flipH="1">
              <a:off x="6326148" y="2764605"/>
              <a:ext cx="226072" cy="932331"/>
              <a:chOff x="6156176" y="2763769"/>
              <a:chExt cx="226072" cy="932331"/>
            </a:xfrm>
          </p:grpSpPr>
          <p:sp>
            <p:nvSpPr>
              <p:cNvPr id="21" name="円弧 20"/>
              <p:cNvSpPr/>
              <p:nvPr/>
            </p:nvSpPr>
            <p:spPr bwMode="auto">
              <a:xfrm>
                <a:off x="6156176" y="2763769"/>
                <a:ext cx="216024" cy="468052"/>
              </a:xfrm>
              <a:prstGeom prst="arc">
                <a:avLst>
                  <a:gd name="adj1" fmla="val 16200000"/>
                  <a:gd name="adj2" fmla="val 5472898"/>
                </a:avLst>
              </a:prstGeom>
              <a:noFill/>
              <a:ln w="9525" cap="flat" cmpd="sng" algn="ctr">
                <a:solidFill>
                  <a:srgbClr val="50505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22" name="円弧 21"/>
              <p:cNvSpPr/>
              <p:nvPr/>
            </p:nvSpPr>
            <p:spPr bwMode="auto">
              <a:xfrm flipH="1">
                <a:off x="6166224" y="3228048"/>
                <a:ext cx="216024" cy="468052"/>
              </a:xfrm>
              <a:prstGeom prst="arc">
                <a:avLst>
                  <a:gd name="adj1" fmla="val 16200000"/>
                  <a:gd name="adj2" fmla="val 5472898"/>
                </a:avLst>
              </a:prstGeom>
              <a:noFill/>
              <a:ln w="9525" cap="flat" cmpd="sng" algn="ctr">
                <a:solidFill>
                  <a:srgbClr val="50505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grpSp>
        <p:sp>
          <p:nvSpPr>
            <p:cNvPr id="23" name="正方形/長方形 22"/>
            <p:cNvSpPr/>
            <p:nvPr/>
          </p:nvSpPr>
          <p:spPr bwMode="auto">
            <a:xfrm rot="20044065">
              <a:off x="6319686" y="3128032"/>
              <a:ext cx="62928" cy="216024"/>
            </a:xfrm>
            <a:prstGeom prst="rect">
              <a:avLst/>
            </a:prstGeom>
            <a:solidFill>
              <a:schemeClr val="bg1"/>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grpSp>
      <p:sp>
        <p:nvSpPr>
          <p:cNvPr id="25" name="台形 24"/>
          <p:cNvSpPr/>
          <p:nvPr/>
        </p:nvSpPr>
        <p:spPr bwMode="auto">
          <a:xfrm>
            <a:off x="7044352" y="5024209"/>
            <a:ext cx="576064" cy="252028"/>
          </a:xfrm>
          <a:prstGeom prst="trapezoid">
            <a:avLst/>
          </a:prstGeom>
          <a:gradFill rotWithShape="0">
            <a:gsLst>
              <a:gs pos="0">
                <a:srgbClr val="FFFFFF"/>
              </a:gs>
              <a:gs pos="100000">
                <a:srgbClr val="C8C8C8"/>
              </a:gs>
            </a:gsLst>
            <a:lin ang="5400000" scaled="1"/>
          </a:gra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26" name="台形 25"/>
          <p:cNvSpPr/>
          <p:nvPr/>
        </p:nvSpPr>
        <p:spPr bwMode="auto">
          <a:xfrm>
            <a:off x="4560076" y="5060213"/>
            <a:ext cx="252028" cy="216024"/>
          </a:xfrm>
          <a:prstGeom prst="trapezoid">
            <a:avLst/>
          </a:prstGeom>
          <a:gradFill rotWithShape="0">
            <a:gsLst>
              <a:gs pos="0">
                <a:srgbClr val="FFFFFF"/>
              </a:gs>
              <a:gs pos="100000">
                <a:srgbClr val="CCFFCC"/>
              </a:gs>
            </a:gsLst>
            <a:lin ang="5400000" scaled="1"/>
          </a:gra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28" name="テキスト ボックス 27"/>
          <p:cNvSpPr txBox="1"/>
          <p:nvPr/>
        </p:nvSpPr>
        <p:spPr>
          <a:xfrm>
            <a:off x="6868697" y="4617132"/>
            <a:ext cx="934871" cy="461665"/>
          </a:xfrm>
          <a:prstGeom prst="rect">
            <a:avLst/>
          </a:prstGeom>
          <a:noFill/>
        </p:spPr>
        <p:txBody>
          <a:bodyPr wrap="none" rtlCol="0">
            <a:spAutoFit/>
          </a:bodyPr>
          <a:lstStyle/>
          <a:p>
            <a:r>
              <a:rPr kumimoji="1" lang="en-US" altLang="ja-JP" sz="1200" dirty="0" smtClean="0">
                <a:latin typeface="+mn-lt"/>
              </a:rPr>
              <a:t>WiGig</a:t>
            </a:r>
          </a:p>
          <a:p>
            <a:r>
              <a:rPr lang="en-US" altLang="ja-JP" sz="1200" dirty="0" smtClean="0">
                <a:latin typeface="+mn-lt"/>
              </a:rPr>
              <a:t>(for indoor)</a:t>
            </a:r>
            <a:endParaRPr kumimoji="1" lang="ja-JP" altLang="en-US" sz="1200" dirty="0" smtClean="0">
              <a:latin typeface="+mn-lt"/>
            </a:endParaRPr>
          </a:p>
        </p:txBody>
      </p:sp>
      <p:sp>
        <p:nvSpPr>
          <p:cNvPr id="31" name="円弧 30"/>
          <p:cNvSpPr/>
          <p:nvPr/>
        </p:nvSpPr>
        <p:spPr bwMode="auto">
          <a:xfrm flipV="1">
            <a:off x="3119916" y="5276237"/>
            <a:ext cx="1099675" cy="432048"/>
          </a:xfrm>
          <a:prstGeom prst="arc">
            <a:avLst>
              <a:gd name="adj1" fmla="val 10743093"/>
              <a:gd name="adj2" fmla="val 21011312"/>
            </a:avLst>
          </a:prstGeom>
          <a:noFill/>
          <a:ln w="9525" cap="flat" cmpd="sng" algn="ctr">
            <a:solidFill>
              <a:srgbClr val="0066FF"/>
            </a:solidFill>
            <a:prstDash val="solid"/>
            <a:round/>
            <a:headEnd type="none" w="med" len="med"/>
            <a:tailEnd type="triangl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32" name="円弧 31"/>
          <p:cNvSpPr/>
          <p:nvPr/>
        </p:nvSpPr>
        <p:spPr bwMode="auto">
          <a:xfrm flipV="1">
            <a:off x="3119916" y="5324769"/>
            <a:ext cx="1512168" cy="396044"/>
          </a:xfrm>
          <a:prstGeom prst="arc">
            <a:avLst>
              <a:gd name="adj1" fmla="val 10810024"/>
              <a:gd name="adj2" fmla="val 21418129"/>
            </a:avLst>
          </a:prstGeom>
          <a:noFill/>
          <a:ln w="9525" cap="flat" cmpd="sng" algn="ctr">
            <a:solidFill>
              <a:srgbClr val="0066FF"/>
            </a:solidFill>
            <a:prstDash val="solid"/>
            <a:round/>
            <a:headEnd type="none" w="med" len="med"/>
            <a:tailEnd type="triangl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33" name="円弧 32"/>
          <p:cNvSpPr/>
          <p:nvPr/>
        </p:nvSpPr>
        <p:spPr bwMode="auto">
          <a:xfrm flipV="1">
            <a:off x="3135332" y="5223107"/>
            <a:ext cx="4167398" cy="622653"/>
          </a:xfrm>
          <a:prstGeom prst="arc">
            <a:avLst>
              <a:gd name="adj1" fmla="val 10821333"/>
              <a:gd name="adj2" fmla="val 3479"/>
            </a:avLst>
          </a:prstGeom>
          <a:noFill/>
          <a:ln w="9525" cap="flat" cmpd="sng" algn="ctr">
            <a:solidFill>
              <a:srgbClr val="0066FF"/>
            </a:solidFill>
            <a:prstDash val="solid"/>
            <a:round/>
            <a:headEnd type="none" w="med" len="med"/>
            <a:tailEnd type="triangl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35" name="テキスト ボックス 34"/>
          <p:cNvSpPr txBox="1"/>
          <p:nvPr/>
        </p:nvSpPr>
        <p:spPr>
          <a:xfrm>
            <a:off x="6675189" y="5661248"/>
            <a:ext cx="532325" cy="276999"/>
          </a:xfrm>
          <a:prstGeom prst="rect">
            <a:avLst/>
          </a:prstGeom>
          <a:noFill/>
        </p:spPr>
        <p:txBody>
          <a:bodyPr wrap="none" rtlCol="0">
            <a:spAutoFit/>
          </a:bodyPr>
          <a:lstStyle/>
          <a:p>
            <a:pPr algn="l"/>
            <a:r>
              <a:rPr lang="en-US" altLang="ja-JP" sz="1200" dirty="0" err="1" smtClean="0">
                <a:solidFill>
                  <a:srgbClr val="0066FF"/>
                </a:solidFill>
                <a:latin typeface="+mn-lt"/>
              </a:rPr>
              <a:t>eLWI</a:t>
            </a:r>
            <a:endParaRPr kumimoji="1" lang="ja-JP" altLang="en-US" sz="1200" dirty="0" smtClean="0">
              <a:solidFill>
                <a:srgbClr val="0066FF"/>
              </a:solidFill>
              <a:latin typeface="+mn-lt"/>
            </a:endParaRPr>
          </a:p>
        </p:txBody>
      </p:sp>
      <p:sp>
        <p:nvSpPr>
          <p:cNvPr id="37" name="台形 36"/>
          <p:cNvSpPr/>
          <p:nvPr/>
        </p:nvSpPr>
        <p:spPr bwMode="auto">
          <a:xfrm>
            <a:off x="2975900" y="3212976"/>
            <a:ext cx="252028" cy="216024"/>
          </a:xfrm>
          <a:prstGeom prst="trapezoid">
            <a:avLst/>
          </a:prstGeom>
          <a:gradFill rotWithShape="0">
            <a:gsLst>
              <a:gs pos="0">
                <a:srgbClr val="FFFFFF"/>
              </a:gs>
              <a:gs pos="100000">
                <a:srgbClr val="CCFFFF"/>
              </a:gs>
            </a:gsLst>
            <a:lin ang="5400000" scaled="1"/>
          </a:gra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endParaRPr lang="ja-JP" altLang="en-US" dirty="0"/>
          </a:p>
        </p:txBody>
      </p:sp>
      <p:sp>
        <p:nvSpPr>
          <p:cNvPr id="10" name="台形 9"/>
          <p:cNvSpPr/>
          <p:nvPr/>
        </p:nvSpPr>
        <p:spPr bwMode="auto">
          <a:xfrm>
            <a:off x="3876000" y="5060213"/>
            <a:ext cx="504056" cy="216024"/>
          </a:xfrm>
          <a:prstGeom prst="trapezoid">
            <a:avLst/>
          </a:prstGeom>
          <a:gradFill rotWithShape="0">
            <a:gsLst>
              <a:gs pos="0">
                <a:srgbClr val="FFFFFF"/>
              </a:gs>
              <a:gs pos="100000">
                <a:srgbClr val="FF9393"/>
              </a:gs>
            </a:gsLst>
            <a:lin ang="5400000" scaled="1"/>
          </a:gra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endParaRPr lang="ja-JP" altLang="en-US" dirty="0"/>
          </a:p>
        </p:txBody>
      </p:sp>
      <p:sp>
        <p:nvSpPr>
          <p:cNvPr id="38" name="台形 37"/>
          <p:cNvSpPr/>
          <p:nvPr/>
        </p:nvSpPr>
        <p:spPr bwMode="auto">
          <a:xfrm>
            <a:off x="3876000" y="3212976"/>
            <a:ext cx="504056" cy="216024"/>
          </a:xfrm>
          <a:prstGeom prst="trapezoid">
            <a:avLst/>
          </a:prstGeom>
          <a:gradFill rotWithShape="0">
            <a:gsLst>
              <a:gs pos="0">
                <a:srgbClr val="FFFFFF"/>
              </a:gs>
              <a:gs pos="100000">
                <a:srgbClr val="FF9393"/>
              </a:gs>
            </a:gsLst>
            <a:lin ang="5400000" scaled="1"/>
          </a:gra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endParaRPr lang="ja-JP" altLang="en-US" dirty="0"/>
          </a:p>
        </p:txBody>
      </p:sp>
      <p:sp>
        <p:nvSpPr>
          <p:cNvPr id="40" name="テキスト ボックス 39"/>
          <p:cNvSpPr txBox="1"/>
          <p:nvPr/>
        </p:nvSpPr>
        <p:spPr>
          <a:xfrm>
            <a:off x="3729592" y="2963353"/>
            <a:ext cx="830484" cy="276999"/>
          </a:xfrm>
          <a:prstGeom prst="rect">
            <a:avLst/>
          </a:prstGeom>
          <a:noFill/>
        </p:spPr>
        <p:txBody>
          <a:bodyPr wrap="none" rtlCol="0">
            <a:spAutoFit/>
          </a:bodyPr>
          <a:lstStyle/>
          <a:p>
            <a:pPr algn="l"/>
            <a:r>
              <a:rPr kumimoji="1" lang="en-US" altLang="ja-JP" sz="1200" dirty="0" smtClean="0">
                <a:latin typeface="+mn-lt"/>
              </a:rPr>
              <a:t>New RAT</a:t>
            </a:r>
            <a:endParaRPr kumimoji="1" lang="ja-JP" altLang="en-US" sz="1200" dirty="0" smtClean="0">
              <a:latin typeface="+mn-lt"/>
            </a:endParaRPr>
          </a:p>
        </p:txBody>
      </p:sp>
      <p:sp>
        <p:nvSpPr>
          <p:cNvPr id="43" name="テキスト ボックス 42"/>
          <p:cNvSpPr txBox="1"/>
          <p:nvPr/>
        </p:nvSpPr>
        <p:spPr>
          <a:xfrm>
            <a:off x="3366284" y="3410580"/>
            <a:ext cx="1165704" cy="338554"/>
          </a:xfrm>
          <a:prstGeom prst="rect">
            <a:avLst/>
          </a:prstGeom>
          <a:noFill/>
        </p:spPr>
        <p:txBody>
          <a:bodyPr wrap="none" rtlCol="0">
            <a:spAutoFit/>
          </a:bodyPr>
          <a:lstStyle/>
          <a:p>
            <a:pPr algn="l"/>
            <a:r>
              <a:rPr kumimoji="1" lang="en-US" altLang="ja-JP" sz="800" dirty="0" smtClean="0">
                <a:latin typeface="+mn-lt"/>
              </a:rPr>
              <a:t>(Def by WRC15</a:t>
            </a:r>
          </a:p>
          <a:p>
            <a:pPr algn="l"/>
            <a:r>
              <a:rPr lang="en-US" altLang="ja-JP" sz="800" dirty="0" smtClean="0">
                <a:latin typeface="+mn-lt"/>
              </a:rPr>
              <a:t>+ Current IMT bands</a:t>
            </a:r>
            <a:r>
              <a:rPr kumimoji="1" lang="en-US" altLang="ja-JP" sz="800" dirty="0" smtClean="0">
                <a:latin typeface="+mn-lt"/>
              </a:rPr>
              <a:t>)</a:t>
            </a:r>
            <a:endParaRPr kumimoji="1" lang="ja-JP" altLang="en-US" sz="800" dirty="0" smtClean="0">
              <a:latin typeface="+mn-lt"/>
            </a:endParaRPr>
          </a:p>
        </p:txBody>
      </p:sp>
      <p:grpSp>
        <p:nvGrpSpPr>
          <p:cNvPr id="44" name="グループ化 43"/>
          <p:cNvGrpSpPr/>
          <p:nvPr/>
        </p:nvGrpSpPr>
        <p:grpSpPr>
          <a:xfrm>
            <a:off x="5244152" y="3371696"/>
            <a:ext cx="51202" cy="120643"/>
            <a:chOff x="6156176" y="2763769"/>
            <a:chExt cx="396044" cy="933167"/>
          </a:xfrm>
        </p:grpSpPr>
        <p:grpSp>
          <p:nvGrpSpPr>
            <p:cNvPr id="45" name="グループ化 44"/>
            <p:cNvGrpSpPr/>
            <p:nvPr/>
          </p:nvGrpSpPr>
          <p:grpSpPr>
            <a:xfrm flipH="1">
              <a:off x="6156176" y="2763769"/>
              <a:ext cx="226072" cy="932331"/>
              <a:chOff x="6156176" y="2763769"/>
              <a:chExt cx="226072" cy="932331"/>
            </a:xfrm>
          </p:grpSpPr>
          <p:sp>
            <p:nvSpPr>
              <p:cNvPr id="50" name="円弧 49"/>
              <p:cNvSpPr/>
              <p:nvPr/>
            </p:nvSpPr>
            <p:spPr bwMode="auto">
              <a:xfrm>
                <a:off x="6156176" y="2763769"/>
                <a:ext cx="216024" cy="468052"/>
              </a:xfrm>
              <a:prstGeom prst="arc">
                <a:avLst>
                  <a:gd name="adj1" fmla="val 16200000"/>
                  <a:gd name="adj2" fmla="val 5472898"/>
                </a:avLst>
              </a:prstGeom>
              <a:noFill/>
              <a:ln w="9525" cap="flat" cmpd="sng" algn="ctr">
                <a:solidFill>
                  <a:srgbClr val="50505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51" name="円弧 50"/>
              <p:cNvSpPr/>
              <p:nvPr/>
            </p:nvSpPr>
            <p:spPr bwMode="auto">
              <a:xfrm flipH="1">
                <a:off x="6166224" y="3228048"/>
                <a:ext cx="216024" cy="468052"/>
              </a:xfrm>
              <a:prstGeom prst="arc">
                <a:avLst>
                  <a:gd name="adj1" fmla="val 16200000"/>
                  <a:gd name="adj2" fmla="val 5472898"/>
                </a:avLst>
              </a:prstGeom>
              <a:noFill/>
              <a:ln w="9525" cap="flat" cmpd="sng" algn="ctr">
                <a:solidFill>
                  <a:srgbClr val="50505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grpSp>
        <p:grpSp>
          <p:nvGrpSpPr>
            <p:cNvPr id="46" name="グループ化 45"/>
            <p:cNvGrpSpPr/>
            <p:nvPr/>
          </p:nvGrpSpPr>
          <p:grpSpPr>
            <a:xfrm flipH="1">
              <a:off x="6326148" y="2764605"/>
              <a:ext cx="226072" cy="932331"/>
              <a:chOff x="6156176" y="2763769"/>
              <a:chExt cx="226072" cy="932331"/>
            </a:xfrm>
          </p:grpSpPr>
          <p:sp>
            <p:nvSpPr>
              <p:cNvPr id="48" name="円弧 47"/>
              <p:cNvSpPr/>
              <p:nvPr/>
            </p:nvSpPr>
            <p:spPr bwMode="auto">
              <a:xfrm>
                <a:off x="6156176" y="2763769"/>
                <a:ext cx="216024" cy="468052"/>
              </a:xfrm>
              <a:prstGeom prst="arc">
                <a:avLst>
                  <a:gd name="adj1" fmla="val 16200000"/>
                  <a:gd name="adj2" fmla="val 5472898"/>
                </a:avLst>
              </a:prstGeom>
              <a:noFill/>
              <a:ln w="9525" cap="flat" cmpd="sng" algn="ctr">
                <a:solidFill>
                  <a:srgbClr val="50505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49" name="円弧 48"/>
              <p:cNvSpPr/>
              <p:nvPr/>
            </p:nvSpPr>
            <p:spPr bwMode="auto">
              <a:xfrm flipH="1">
                <a:off x="6166224" y="3228048"/>
                <a:ext cx="216024" cy="468052"/>
              </a:xfrm>
              <a:prstGeom prst="arc">
                <a:avLst>
                  <a:gd name="adj1" fmla="val 16200000"/>
                  <a:gd name="adj2" fmla="val 5472898"/>
                </a:avLst>
              </a:prstGeom>
              <a:noFill/>
              <a:ln w="9525" cap="flat" cmpd="sng" algn="ctr">
                <a:solidFill>
                  <a:srgbClr val="50505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grpSp>
        <p:sp>
          <p:nvSpPr>
            <p:cNvPr id="47" name="正方形/長方形 46"/>
            <p:cNvSpPr/>
            <p:nvPr/>
          </p:nvSpPr>
          <p:spPr bwMode="auto">
            <a:xfrm rot="20044065">
              <a:off x="6319686" y="3128032"/>
              <a:ext cx="62928" cy="216024"/>
            </a:xfrm>
            <a:prstGeom prst="rect">
              <a:avLst/>
            </a:prstGeom>
            <a:solidFill>
              <a:schemeClr val="bg1"/>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grpSp>
      <p:sp>
        <p:nvSpPr>
          <p:cNvPr id="52" name="台形 51"/>
          <p:cNvSpPr/>
          <p:nvPr/>
        </p:nvSpPr>
        <p:spPr bwMode="auto">
          <a:xfrm>
            <a:off x="7044352" y="3176972"/>
            <a:ext cx="576064" cy="252028"/>
          </a:xfrm>
          <a:prstGeom prst="trapezoid">
            <a:avLst/>
          </a:prstGeom>
          <a:gradFill rotWithShape="0">
            <a:gsLst>
              <a:gs pos="0">
                <a:srgbClr val="FFFFFF"/>
              </a:gs>
              <a:gs pos="100000">
                <a:srgbClr val="C8C8C8"/>
              </a:gs>
            </a:gsLst>
            <a:lin ang="5400000" scaled="1"/>
          </a:gra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53" name="台形 52"/>
          <p:cNvSpPr/>
          <p:nvPr/>
        </p:nvSpPr>
        <p:spPr bwMode="auto">
          <a:xfrm>
            <a:off x="4560076" y="3212976"/>
            <a:ext cx="252028" cy="216024"/>
          </a:xfrm>
          <a:prstGeom prst="trapezoid">
            <a:avLst/>
          </a:prstGeom>
          <a:gradFill rotWithShape="0">
            <a:gsLst>
              <a:gs pos="0">
                <a:srgbClr val="FFFFFF"/>
              </a:gs>
              <a:gs pos="100000">
                <a:srgbClr val="CCFFCC"/>
              </a:gs>
            </a:gsLst>
            <a:lin ang="5400000" scaled="1"/>
          </a:gra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endParaRPr lang="ja-JP" altLang="en-US" dirty="0"/>
          </a:p>
        </p:txBody>
      </p:sp>
      <p:sp>
        <p:nvSpPr>
          <p:cNvPr id="54" name="テキスト ボックス 53"/>
          <p:cNvSpPr txBox="1"/>
          <p:nvPr/>
        </p:nvSpPr>
        <p:spPr>
          <a:xfrm>
            <a:off x="6867464" y="2780928"/>
            <a:ext cx="934871" cy="461665"/>
          </a:xfrm>
          <a:prstGeom prst="rect">
            <a:avLst/>
          </a:prstGeom>
          <a:noFill/>
        </p:spPr>
        <p:txBody>
          <a:bodyPr wrap="none" rtlCol="0">
            <a:spAutoFit/>
          </a:bodyPr>
          <a:lstStyle/>
          <a:p>
            <a:r>
              <a:rPr kumimoji="1" lang="en-US" altLang="ja-JP" sz="1200" dirty="0" smtClean="0">
                <a:latin typeface="+mn-lt"/>
              </a:rPr>
              <a:t>WiGig</a:t>
            </a:r>
          </a:p>
          <a:p>
            <a:r>
              <a:rPr lang="en-US" altLang="ja-JP" sz="1200" dirty="0" smtClean="0">
                <a:latin typeface="+mn-lt"/>
              </a:rPr>
              <a:t>(for indoor)</a:t>
            </a:r>
            <a:endParaRPr kumimoji="1" lang="ja-JP" altLang="en-US" sz="1200" dirty="0" smtClean="0">
              <a:latin typeface="+mn-lt"/>
            </a:endParaRPr>
          </a:p>
        </p:txBody>
      </p:sp>
      <p:sp>
        <p:nvSpPr>
          <p:cNvPr id="56" name="円弧 55"/>
          <p:cNvSpPr/>
          <p:nvPr/>
        </p:nvSpPr>
        <p:spPr bwMode="auto">
          <a:xfrm flipV="1">
            <a:off x="3119916" y="3429000"/>
            <a:ext cx="1099675" cy="432048"/>
          </a:xfrm>
          <a:prstGeom prst="arc">
            <a:avLst>
              <a:gd name="adj1" fmla="val 10743093"/>
              <a:gd name="adj2" fmla="val 21011312"/>
            </a:avLst>
          </a:prstGeom>
          <a:noFill/>
          <a:ln w="9525" cap="flat" cmpd="sng" algn="ctr">
            <a:solidFill>
              <a:srgbClr val="0066FF"/>
            </a:solidFill>
            <a:prstDash val="solid"/>
            <a:round/>
            <a:headEnd type="none" w="med" len="med"/>
            <a:tailEnd type="triangl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57" name="円弧 56"/>
          <p:cNvSpPr/>
          <p:nvPr/>
        </p:nvSpPr>
        <p:spPr bwMode="auto">
          <a:xfrm flipV="1">
            <a:off x="3119916" y="3477532"/>
            <a:ext cx="1512168" cy="396044"/>
          </a:xfrm>
          <a:prstGeom prst="arc">
            <a:avLst>
              <a:gd name="adj1" fmla="val 10810024"/>
              <a:gd name="adj2" fmla="val 21420398"/>
            </a:avLst>
          </a:prstGeom>
          <a:noFill/>
          <a:ln w="9525" cap="flat" cmpd="sng" algn="ctr">
            <a:solidFill>
              <a:srgbClr val="0066FF"/>
            </a:solidFill>
            <a:prstDash val="solid"/>
            <a:round/>
            <a:headEnd type="none" w="med" len="med"/>
            <a:tailEnd type="triangl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58" name="円弧 57"/>
          <p:cNvSpPr/>
          <p:nvPr/>
        </p:nvSpPr>
        <p:spPr bwMode="auto">
          <a:xfrm flipV="1">
            <a:off x="3135332" y="3378484"/>
            <a:ext cx="4167398" cy="622653"/>
          </a:xfrm>
          <a:prstGeom prst="arc">
            <a:avLst>
              <a:gd name="adj1" fmla="val 10821333"/>
              <a:gd name="adj2" fmla="val 3479"/>
            </a:avLst>
          </a:prstGeom>
          <a:noFill/>
          <a:ln w="9525" cap="flat" cmpd="sng" algn="ctr">
            <a:solidFill>
              <a:srgbClr val="0066FF"/>
            </a:solidFill>
            <a:prstDash val="solid"/>
            <a:round/>
            <a:headEnd type="none" w="med" len="med"/>
            <a:tailEnd type="triangl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59" name="テキスト ボックス 58"/>
          <p:cNvSpPr txBox="1"/>
          <p:nvPr/>
        </p:nvSpPr>
        <p:spPr>
          <a:xfrm>
            <a:off x="4407268" y="3738262"/>
            <a:ext cx="968342" cy="276999"/>
          </a:xfrm>
          <a:prstGeom prst="rect">
            <a:avLst/>
          </a:prstGeom>
          <a:noFill/>
        </p:spPr>
        <p:txBody>
          <a:bodyPr wrap="none" rtlCol="0">
            <a:spAutoFit/>
          </a:bodyPr>
          <a:lstStyle/>
          <a:p>
            <a:pPr algn="l"/>
            <a:r>
              <a:rPr kumimoji="1" lang="en-US" altLang="ja-JP" sz="1200" dirty="0" smtClean="0">
                <a:solidFill>
                  <a:srgbClr val="0066FF"/>
                </a:solidFill>
                <a:latin typeface="+mn-lt"/>
              </a:rPr>
              <a:t>CA/DC/LWI</a:t>
            </a:r>
            <a:endParaRPr kumimoji="1" lang="ja-JP" altLang="en-US" sz="1200" dirty="0" smtClean="0">
              <a:solidFill>
                <a:srgbClr val="0066FF"/>
              </a:solidFill>
              <a:latin typeface="+mn-lt"/>
            </a:endParaRPr>
          </a:p>
        </p:txBody>
      </p:sp>
      <p:sp>
        <p:nvSpPr>
          <p:cNvPr id="60" name="テキスト ボックス 59"/>
          <p:cNvSpPr txBox="1"/>
          <p:nvPr/>
        </p:nvSpPr>
        <p:spPr>
          <a:xfrm>
            <a:off x="6207137" y="3922190"/>
            <a:ext cx="532325" cy="276999"/>
          </a:xfrm>
          <a:prstGeom prst="rect">
            <a:avLst/>
          </a:prstGeom>
          <a:noFill/>
        </p:spPr>
        <p:txBody>
          <a:bodyPr wrap="none" rtlCol="0">
            <a:spAutoFit/>
          </a:bodyPr>
          <a:lstStyle/>
          <a:p>
            <a:pPr algn="l"/>
            <a:r>
              <a:rPr lang="en-US" altLang="ja-JP" sz="1200" dirty="0" err="1" smtClean="0">
                <a:solidFill>
                  <a:srgbClr val="0066FF"/>
                </a:solidFill>
                <a:latin typeface="+mn-lt"/>
              </a:rPr>
              <a:t>eLWI</a:t>
            </a:r>
            <a:endParaRPr kumimoji="1" lang="ja-JP" altLang="en-US" sz="1200" dirty="0" smtClean="0">
              <a:solidFill>
                <a:srgbClr val="0066FF"/>
              </a:solidFill>
              <a:latin typeface="+mn-lt"/>
            </a:endParaRPr>
          </a:p>
        </p:txBody>
      </p:sp>
      <p:cxnSp>
        <p:nvCxnSpPr>
          <p:cNvPr id="6" name="直線矢印コネクタ 5"/>
          <p:cNvCxnSpPr/>
          <p:nvPr/>
        </p:nvCxnSpPr>
        <p:spPr bwMode="auto">
          <a:xfrm>
            <a:off x="1655676" y="5276237"/>
            <a:ext cx="6720824" cy="0"/>
          </a:xfrm>
          <a:prstGeom prst="straightConnector1">
            <a:avLst/>
          </a:prstGeom>
          <a:gradFill rotWithShape="0">
            <a:gsLst>
              <a:gs pos="0">
                <a:srgbClr val="FFFFFF"/>
              </a:gs>
              <a:gs pos="100000">
                <a:srgbClr val="C8C8C8"/>
              </a:gs>
            </a:gsLst>
            <a:lin ang="5400000" scaled="1"/>
          </a:gradFill>
          <a:ln w="9525" cap="flat" cmpd="sng" algn="ctr">
            <a:solidFill>
              <a:schemeClr val="tx1"/>
            </a:solidFill>
            <a:prstDash val="solid"/>
            <a:round/>
            <a:headEnd type="none" w="med" len="med"/>
            <a:tailEnd type="triangle" w="med" len="med"/>
          </a:ln>
          <a:effectLst/>
        </p:spPr>
      </p:cxnSp>
      <p:cxnSp>
        <p:nvCxnSpPr>
          <p:cNvPr id="36" name="直線矢印コネクタ 35"/>
          <p:cNvCxnSpPr/>
          <p:nvPr/>
        </p:nvCxnSpPr>
        <p:spPr bwMode="auto">
          <a:xfrm>
            <a:off x="1655676" y="3429000"/>
            <a:ext cx="6720824" cy="0"/>
          </a:xfrm>
          <a:prstGeom prst="straightConnector1">
            <a:avLst/>
          </a:prstGeom>
          <a:gradFill rotWithShape="0">
            <a:gsLst>
              <a:gs pos="0">
                <a:srgbClr val="FFFFFF"/>
              </a:gs>
              <a:gs pos="100000">
                <a:srgbClr val="C8C8C8"/>
              </a:gs>
            </a:gsLst>
            <a:lin ang="5400000" scaled="1"/>
          </a:gradFill>
          <a:ln w="9525" cap="flat" cmpd="sng" algn="ctr">
            <a:solidFill>
              <a:schemeClr val="tx1"/>
            </a:solidFill>
            <a:prstDash val="solid"/>
            <a:round/>
            <a:headEnd type="none" w="med" len="med"/>
            <a:tailEnd type="triangle" w="med" len="med"/>
          </a:ln>
          <a:effectLst/>
        </p:spPr>
      </p:cxnSp>
      <p:cxnSp>
        <p:nvCxnSpPr>
          <p:cNvPr id="61" name="直線矢印コネクタ 60"/>
          <p:cNvCxnSpPr/>
          <p:nvPr/>
        </p:nvCxnSpPr>
        <p:spPr bwMode="auto">
          <a:xfrm>
            <a:off x="1655676" y="1581763"/>
            <a:ext cx="6720824" cy="0"/>
          </a:xfrm>
          <a:prstGeom prst="straightConnector1">
            <a:avLst/>
          </a:prstGeom>
          <a:gradFill rotWithShape="0">
            <a:gsLst>
              <a:gs pos="0">
                <a:srgbClr val="FFFFFF"/>
              </a:gs>
              <a:gs pos="100000">
                <a:srgbClr val="C8C8C8"/>
              </a:gs>
            </a:gsLst>
            <a:lin ang="5400000" scaled="1"/>
          </a:gradFill>
          <a:ln w="9525" cap="flat" cmpd="sng" algn="ctr">
            <a:solidFill>
              <a:schemeClr val="tx1"/>
            </a:solidFill>
            <a:prstDash val="solid"/>
            <a:round/>
            <a:headEnd type="none" w="med" len="med"/>
            <a:tailEnd type="triangle" w="med" len="med"/>
          </a:ln>
          <a:effectLst/>
        </p:spPr>
      </p:cxnSp>
      <p:sp>
        <p:nvSpPr>
          <p:cNvPr id="62" name="台形 61"/>
          <p:cNvSpPr/>
          <p:nvPr/>
        </p:nvSpPr>
        <p:spPr bwMode="auto">
          <a:xfrm>
            <a:off x="2975900" y="1365739"/>
            <a:ext cx="252028" cy="216024"/>
          </a:xfrm>
          <a:prstGeom prst="trapezoid">
            <a:avLst/>
          </a:prstGeom>
          <a:gradFill rotWithShape="0">
            <a:gsLst>
              <a:gs pos="0">
                <a:srgbClr val="FFFFFF"/>
              </a:gs>
              <a:gs pos="100000">
                <a:srgbClr val="CCFFFF"/>
              </a:gs>
            </a:gsLst>
            <a:lin ang="5400000" scaled="1"/>
          </a:gra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endParaRPr lang="ja-JP" altLang="en-US" dirty="0"/>
          </a:p>
        </p:txBody>
      </p:sp>
      <p:sp>
        <p:nvSpPr>
          <p:cNvPr id="64" name="テキスト ボックス 63"/>
          <p:cNvSpPr txBox="1"/>
          <p:nvPr/>
        </p:nvSpPr>
        <p:spPr>
          <a:xfrm>
            <a:off x="2447764" y="1124744"/>
            <a:ext cx="455381" cy="276999"/>
          </a:xfrm>
          <a:prstGeom prst="rect">
            <a:avLst/>
          </a:prstGeom>
          <a:noFill/>
        </p:spPr>
        <p:txBody>
          <a:bodyPr wrap="none" rtlCol="0">
            <a:spAutoFit/>
          </a:bodyPr>
          <a:lstStyle/>
          <a:p>
            <a:pPr algn="l"/>
            <a:r>
              <a:rPr kumimoji="1" lang="en-US" altLang="ja-JP" sz="1200" dirty="0" smtClean="0">
                <a:latin typeface="+mn-lt"/>
              </a:rPr>
              <a:t>LTE</a:t>
            </a:r>
            <a:endParaRPr kumimoji="1" lang="ja-JP" altLang="en-US" sz="1200" dirty="0" smtClean="0">
              <a:latin typeface="+mn-lt"/>
            </a:endParaRPr>
          </a:p>
        </p:txBody>
      </p:sp>
      <p:sp>
        <p:nvSpPr>
          <p:cNvPr id="66" name="テキスト ボックス 65"/>
          <p:cNvSpPr txBox="1"/>
          <p:nvPr/>
        </p:nvSpPr>
        <p:spPr>
          <a:xfrm>
            <a:off x="4389802" y="944724"/>
            <a:ext cx="1134349" cy="461665"/>
          </a:xfrm>
          <a:prstGeom prst="rect">
            <a:avLst/>
          </a:prstGeom>
          <a:noFill/>
        </p:spPr>
        <p:txBody>
          <a:bodyPr wrap="none" rtlCol="0">
            <a:spAutoFit/>
          </a:bodyPr>
          <a:lstStyle/>
          <a:p>
            <a:pPr algn="l"/>
            <a:r>
              <a:rPr kumimoji="1" lang="en-US" altLang="ja-JP" sz="1200" dirty="0" smtClean="0">
                <a:latin typeface="+mn-lt"/>
              </a:rPr>
              <a:t>LAA(DL only)/</a:t>
            </a:r>
          </a:p>
          <a:p>
            <a:pPr algn="l"/>
            <a:r>
              <a:rPr kumimoji="1" lang="en-US" altLang="ja-JP" sz="1200" dirty="0" smtClean="0">
                <a:latin typeface="+mn-lt"/>
              </a:rPr>
              <a:t>WLAN</a:t>
            </a:r>
            <a:endParaRPr kumimoji="1" lang="ja-JP" altLang="en-US" sz="1200" dirty="0" smtClean="0">
              <a:latin typeface="+mn-lt"/>
            </a:endParaRPr>
          </a:p>
        </p:txBody>
      </p:sp>
      <p:grpSp>
        <p:nvGrpSpPr>
          <p:cNvPr id="69" name="グループ化 68"/>
          <p:cNvGrpSpPr/>
          <p:nvPr/>
        </p:nvGrpSpPr>
        <p:grpSpPr>
          <a:xfrm>
            <a:off x="5244152" y="1524459"/>
            <a:ext cx="51202" cy="120643"/>
            <a:chOff x="6156176" y="2763769"/>
            <a:chExt cx="396044" cy="933167"/>
          </a:xfrm>
        </p:grpSpPr>
        <p:grpSp>
          <p:nvGrpSpPr>
            <p:cNvPr id="70" name="グループ化 69"/>
            <p:cNvGrpSpPr/>
            <p:nvPr/>
          </p:nvGrpSpPr>
          <p:grpSpPr>
            <a:xfrm flipH="1">
              <a:off x="6156176" y="2763769"/>
              <a:ext cx="226072" cy="932331"/>
              <a:chOff x="6156176" y="2763769"/>
              <a:chExt cx="226072" cy="932331"/>
            </a:xfrm>
          </p:grpSpPr>
          <p:sp>
            <p:nvSpPr>
              <p:cNvPr id="75" name="円弧 74"/>
              <p:cNvSpPr/>
              <p:nvPr/>
            </p:nvSpPr>
            <p:spPr bwMode="auto">
              <a:xfrm>
                <a:off x="6156176" y="2763769"/>
                <a:ext cx="216024" cy="468052"/>
              </a:xfrm>
              <a:prstGeom prst="arc">
                <a:avLst>
                  <a:gd name="adj1" fmla="val 16200000"/>
                  <a:gd name="adj2" fmla="val 5472898"/>
                </a:avLst>
              </a:prstGeom>
              <a:noFill/>
              <a:ln w="9525" cap="flat" cmpd="sng" algn="ctr">
                <a:solidFill>
                  <a:srgbClr val="50505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76" name="円弧 75"/>
              <p:cNvSpPr/>
              <p:nvPr/>
            </p:nvSpPr>
            <p:spPr bwMode="auto">
              <a:xfrm flipH="1">
                <a:off x="6166224" y="3228048"/>
                <a:ext cx="216024" cy="468052"/>
              </a:xfrm>
              <a:prstGeom prst="arc">
                <a:avLst>
                  <a:gd name="adj1" fmla="val 16200000"/>
                  <a:gd name="adj2" fmla="val 5472898"/>
                </a:avLst>
              </a:prstGeom>
              <a:noFill/>
              <a:ln w="9525" cap="flat" cmpd="sng" algn="ctr">
                <a:solidFill>
                  <a:srgbClr val="50505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grpSp>
        <p:grpSp>
          <p:nvGrpSpPr>
            <p:cNvPr id="71" name="グループ化 70"/>
            <p:cNvGrpSpPr/>
            <p:nvPr/>
          </p:nvGrpSpPr>
          <p:grpSpPr>
            <a:xfrm flipH="1">
              <a:off x="6326148" y="2764605"/>
              <a:ext cx="226072" cy="932331"/>
              <a:chOff x="6156176" y="2763769"/>
              <a:chExt cx="226072" cy="932331"/>
            </a:xfrm>
          </p:grpSpPr>
          <p:sp>
            <p:nvSpPr>
              <p:cNvPr id="73" name="円弧 72"/>
              <p:cNvSpPr/>
              <p:nvPr/>
            </p:nvSpPr>
            <p:spPr bwMode="auto">
              <a:xfrm>
                <a:off x="6156176" y="2763769"/>
                <a:ext cx="216024" cy="468052"/>
              </a:xfrm>
              <a:prstGeom prst="arc">
                <a:avLst>
                  <a:gd name="adj1" fmla="val 16200000"/>
                  <a:gd name="adj2" fmla="val 5472898"/>
                </a:avLst>
              </a:prstGeom>
              <a:noFill/>
              <a:ln w="9525" cap="flat" cmpd="sng" algn="ctr">
                <a:solidFill>
                  <a:srgbClr val="50505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74" name="円弧 73"/>
              <p:cNvSpPr/>
              <p:nvPr/>
            </p:nvSpPr>
            <p:spPr bwMode="auto">
              <a:xfrm flipH="1">
                <a:off x="6166224" y="3228048"/>
                <a:ext cx="216024" cy="468052"/>
              </a:xfrm>
              <a:prstGeom prst="arc">
                <a:avLst>
                  <a:gd name="adj1" fmla="val 16200000"/>
                  <a:gd name="adj2" fmla="val 5472898"/>
                </a:avLst>
              </a:prstGeom>
              <a:noFill/>
              <a:ln w="9525" cap="flat" cmpd="sng" algn="ctr">
                <a:solidFill>
                  <a:srgbClr val="50505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grpSp>
        <p:sp>
          <p:nvSpPr>
            <p:cNvPr id="72" name="正方形/長方形 71"/>
            <p:cNvSpPr/>
            <p:nvPr/>
          </p:nvSpPr>
          <p:spPr bwMode="auto">
            <a:xfrm rot="20044065">
              <a:off x="6319686" y="3128032"/>
              <a:ext cx="62928" cy="216024"/>
            </a:xfrm>
            <a:prstGeom prst="rect">
              <a:avLst/>
            </a:prstGeom>
            <a:solidFill>
              <a:schemeClr val="bg1"/>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grpSp>
      <p:sp>
        <p:nvSpPr>
          <p:cNvPr id="78" name="台形 77"/>
          <p:cNvSpPr/>
          <p:nvPr/>
        </p:nvSpPr>
        <p:spPr bwMode="auto">
          <a:xfrm>
            <a:off x="4560076" y="1365739"/>
            <a:ext cx="252028" cy="216024"/>
          </a:xfrm>
          <a:prstGeom prst="trapezoid">
            <a:avLst/>
          </a:prstGeom>
          <a:gradFill rotWithShape="0">
            <a:gsLst>
              <a:gs pos="0">
                <a:srgbClr val="FFFFFF"/>
              </a:gs>
              <a:gs pos="100000">
                <a:srgbClr val="CCFFCC"/>
              </a:gs>
            </a:gsLst>
            <a:lin ang="5400000" scaled="1"/>
          </a:gra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endParaRPr lang="ja-JP" altLang="en-US" dirty="0"/>
          </a:p>
        </p:txBody>
      </p:sp>
      <p:sp>
        <p:nvSpPr>
          <p:cNvPr id="82" name="円弧 81"/>
          <p:cNvSpPr/>
          <p:nvPr/>
        </p:nvSpPr>
        <p:spPr bwMode="auto">
          <a:xfrm flipV="1">
            <a:off x="3119916" y="1624117"/>
            <a:ext cx="1512168" cy="396044"/>
          </a:xfrm>
          <a:prstGeom prst="arc">
            <a:avLst>
              <a:gd name="adj1" fmla="val 10810024"/>
              <a:gd name="adj2" fmla="val 21418129"/>
            </a:avLst>
          </a:prstGeom>
          <a:noFill/>
          <a:ln w="9525" cap="flat" cmpd="sng" algn="ctr">
            <a:solidFill>
              <a:srgbClr val="0066FF"/>
            </a:solidFill>
            <a:prstDash val="solid"/>
            <a:round/>
            <a:headEnd type="none" w="med" len="med"/>
            <a:tailEnd type="triangl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84" name="テキスト ボックス 83"/>
          <p:cNvSpPr txBox="1"/>
          <p:nvPr/>
        </p:nvSpPr>
        <p:spPr>
          <a:xfrm>
            <a:off x="4272044" y="1927865"/>
            <a:ext cx="703847" cy="276999"/>
          </a:xfrm>
          <a:prstGeom prst="rect">
            <a:avLst/>
          </a:prstGeom>
          <a:noFill/>
        </p:spPr>
        <p:txBody>
          <a:bodyPr wrap="none" rtlCol="0">
            <a:spAutoFit/>
          </a:bodyPr>
          <a:lstStyle/>
          <a:p>
            <a:pPr algn="l"/>
            <a:r>
              <a:rPr kumimoji="1" lang="en-US" altLang="ja-JP" sz="1200" dirty="0" smtClean="0">
                <a:solidFill>
                  <a:srgbClr val="0066FF"/>
                </a:solidFill>
                <a:latin typeface="+mn-lt"/>
              </a:rPr>
              <a:t>CA/LWI</a:t>
            </a:r>
            <a:endParaRPr kumimoji="1" lang="ja-JP" altLang="en-US" sz="1200" dirty="0" smtClean="0">
              <a:solidFill>
                <a:srgbClr val="0066FF"/>
              </a:solidFill>
              <a:latin typeface="+mn-lt"/>
            </a:endParaRPr>
          </a:p>
        </p:txBody>
      </p:sp>
      <p:sp>
        <p:nvSpPr>
          <p:cNvPr id="87" name="テキスト ボックス 86"/>
          <p:cNvSpPr txBox="1"/>
          <p:nvPr/>
        </p:nvSpPr>
        <p:spPr>
          <a:xfrm>
            <a:off x="3357492" y="3656057"/>
            <a:ext cx="662361" cy="276999"/>
          </a:xfrm>
          <a:prstGeom prst="rect">
            <a:avLst/>
          </a:prstGeom>
          <a:noFill/>
        </p:spPr>
        <p:txBody>
          <a:bodyPr wrap="none" rtlCol="0">
            <a:spAutoFit/>
          </a:bodyPr>
          <a:lstStyle/>
          <a:p>
            <a:pPr algn="l"/>
            <a:r>
              <a:rPr kumimoji="1" lang="en-US" altLang="ja-JP" sz="1200" dirty="0" smtClean="0">
                <a:solidFill>
                  <a:srgbClr val="0066FF"/>
                </a:solidFill>
                <a:latin typeface="+mn-lt"/>
              </a:rPr>
              <a:t>CA/DC</a:t>
            </a:r>
            <a:endParaRPr kumimoji="1" lang="ja-JP" altLang="en-US" sz="1200" dirty="0" smtClean="0">
              <a:solidFill>
                <a:srgbClr val="0066FF"/>
              </a:solidFill>
              <a:latin typeface="+mn-lt"/>
            </a:endParaRPr>
          </a:p>
        </p:txBody>
      </p:sp>
      <p:sp>
        <p:nvSpPr>
          <p:cNvPr id="88" name="台形 87"/>
          <p:cNvSpPr/>
          <p:nvPr/>
        </p:nvSpPr>
        <p:spPr bwMode="auto">
          <a:xfrm>
            <a:off x="6144252" y="5025876"/>
            <a:ext cx="576064" cy="252028"/>
          </a:xfrm>
          <a:prstGeom prst="trapezoid">
            <a:avLst/>
          </a:prstGeom>
          <a:gradFill rotWithShape="0">
            <a:gsLst>
              <a:gs pos="0">
                <a:srgbClr val="FFFFFF"/>
              </a:gs>
              <a:gs pos="100000">
                <a:srgbClr val="FF9393"/>
              </a:gs>
            </a:gsLst>
            <a:lin ang="5400000" scaled="1"/>
          </a:gra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endParaRPr lang="ja-JP" altLang="en-US" dirty="0"/>
          </a:p>
        </p:txBody>
      </p:sp>
      <p:sp>
        <p:nvSpPr>
          <p:cNvPr id="89" name="テキスト ボックス 88"/>
          <p:cNvSpPr txBox="1"/>
          <p:nvPr/>
        </p:nvSpPr>
        <p:spPr>
          <a:xfrm>
            <a:off x="6012160" y="4581128"/>
            <a:ext cx="871008" cy="461665"/>
          </a:xfrm>
          <a:prstGeom prst="rect">
            <a:avLst/>
          </a:prstGeom>
          <a:noFill/>
        </p:spPr>
        <p:txBody>
          <a:bodyPr wrap="none" rtlCol="0">
            <a:spAutoFit/>
          </a:bodyPr>
          <a:lstStyle/>
          <a:p>
            <a:pPr algn="l"/>
            <a:r>
              <a:rPr kumimoji="1" lang="en-US" altLang="ja-JP" sz="1200" dirty="0" smtClean="0">
                <a:solidFill>
                  <a:schemeClr val="tx1"/>
                </a:solidFill>
                <a:latin typeface="+mn-lt"/>
              </a:rPr>
              <a:t>New RAT </a:t>
            </a:r>
          </a:p>
          <a:p>
            <a:pPr algn="l"/>
            <a:r>
              <a:rPr kumimoji="1" lang="en-US" altLang="ja-JP" sz="1200" dirty="0" smtClean="0">
                <a:solidFill>
                  <a:schemeClr val="tx1"/>
                </a:solidFill>
                <a:latin typeface="+mn-lt"/>
              </a:rPr>
              <a:t>Phase 2</a:t>
            </a:r>
          </a:p>
        </p:txBody>
      </p:sp>
      <p:sp>
        <p:nvSpPr>
          <p:cNvPr id="91" name="円弧 90"/>
          <p:cNvSpPr/>
          <p:nvPr/>
        </p:nvSpPr>
        <p:spPr bwMode="auto">
          <a:xfrm flipV="1">
            <a:off x="3119916" y="5219040"/>
            <a:ext cx="3312368" cy="607841"/>
          </a:xfrm>
          <a:prstGeom prst="arc">
            <a:avLst>
              <a:gd name="adj1" fmla="val 10821333"/>
              <a:gd name="adj2" fmla="val 3479"/>
            </a:avLst>
          </a:prstGeom>
          <a:noFill/>
          <a:ln w="9525" cap="flat" cmpd="sng" algn="ctr">
            <a:solidFill>
              <a:srgbClr val="0066FF"/>
            </a:solidFill>
            <a:prstDash val="solid"/>
            <a:round/>
            <a:headEnd type="none" w="med" len="med"/>
            <a:tailEnd type="triangl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92" name="テキスト ボックス 91"/>
          <p:cNvSpPr txBox="1"/>
          <p:nvPr/>
        </p:nvSpPr>
        <p:spPr>
          <a:xfrm>
            <a:off x="5640196" y="5488811"/>
            <a:ext cx="662361" cy="276999"/>
          </a:xfrm>
          <a:prstGeom prst="rect">
            <a:avLst/>
          </a:prstGeom>
          <a:noFill/>
        </p:spPr>
        <p:txBody>
          <a:bodyPr wrap="none" rtlCol="0">
            <a:spAutoFit/>
          </a:bodyPr>
          <a:lstStyle/>
          <a:p>
            <a:pPr algn="l"/>
            <a:r>
              <a:rPr kumimoji="1" lang="en-US" altLang="ja-JP" sz="1200" dirty="0" smtClean="0">
                <a:solidFill>
                  <a:srgbClr val="0066FF"/>
                </a:solidFill>
                <a:latin typeface="+mn-lt"/>
              </a:rPr>
              <a:t>CA/DC</a:t>
            </a:r>
            <a:endParaRPr kumimoji="1" lang="ja-JP" altLang="en-US" sz="1200" dirty="0" smtClean="0">
              <a:solidFill>
                <a:srgbClr val="0066FF"/>
              </a:solidFill>
              <a:latin typeface="+mn-lt"/>
            </a:endParaRPr>
          </a:p>
        </p:txBody>
      </p:sp>
      <p:sp>
        <p:nvSpPr>
          <p:cNvPr id="93" name="テキスト ボックス 92"/>
          <p:cNvSpPr txBox="1"/>
          <p:nvPr/>
        </p:nvSpPr>
        <p:spPr>
          <a:xfrm>
            <a:off x="4404528" y="5592050"/>
            <a:ext cx="968342" cy="276999"/>
          </a:xfrm>
          <a:prstGeom prst="rect">
            <a:avLst/>
          </a:prstGeom>
          <a:noFill/>
        </p:spPr>
        <p:txBody>
          <a:bodyPr wrap="none" rtlCol="0">
            <a:spAutoFit/>
          </a:bodyPr>
          <a:lstStyle/>
          <a:p>
            <a:pPr algn="l"/>
            <a:r>
              <a:rPr kumimoji="1" lang="en-US" altLang="ja-JP" sz="1200" dirty="0" smtClean="0">
                <a:solidFill>
                  <a:srgbClr val="0066FF"/>
                </a:solidFill>
                <a:latin typeface="+mn-lt"/>
              </a:rPr>
              <a:t>CA/DC/LWI</a:t>
            </a:r>
            <a:endParaRPr kumimoji="1" lang="ja-JP" altLang="en-US" sz="1200" dirty="0" smtClean="0">
              <a:solidFill>
                <a:srgbClr val="0066FF"/>
              </a:solidFill>
              <a:latin typeface="+mn-lt"/>
            </a:endParaRPr>
          </a:p>
        </p:txBody>
      </p:sp>
      <p:sp>
        <p:nvSpPr>
          <p:cNvPr id="94" name="テキスト ボックス 93"/>
          <p:cNvSpPr txBox="1"/>
          <p:nvPr/>
        </p:nvSpPr>
        <p:spPr>
          <a:xfrm>
            <a:off x="3311860" y="5492261"/>
            <a:ext cx="662361" cy="276999"/>
          </a:xfrm>
          <a:prstGeom prst="rect">
            <a:avLst/>
          </a:prstGeom>
          <a:noFill/>
        </p:spPr>
        <p:txBody>
          <a:bodyPr wrap="none" rtlCol="0">
            <a:spAutoFit/>
          </a:bodyPr>
          <a:lstStyle/>
          <a:p>
            <a:pPr algn="l"/>
            <a:r>
              <a:rPr kumimoji="1" lang="en-US" altLang="ja-JP" sz="1200" dirty="0" smtClean="0">
                <a:solidFill>
                  <a:srgbClr val="0066FF"/>
                </a:solidFill>
                <a:latin typeface="+mn-lt"/>
              </a:rPr>
              <a:t>CA/DC</a:t>
            </a:r>
            <a:endParaRPr kumimoji="1" lang="ja-JP" altLang="en-US" sz="1200" dirty="0" smtClean="0">
              <a:solidFill>
                <a:srgbClr val="0066FF"/>
              </a:solidFill>
              <a:latin typeface="+mn-lt"/>
            </a:endParaRPr>
          </a:p>
        </p:txBody>
      </p:sp>
      <p:sp>
        <p:nvSpPr>
          <p:cNvPr id="95" name="テキスト ボックス 94"/>
          <p:cNvSpPr txBox="1"/>
          <p:nvPr/>
        </p:nvSpPr>
        <p:spPr>
          <a:xfrm>
            <a:off x="359532" y="1409291"/>
            <a:ext cx="788999" cy="338554"/>
          </a:xfrm>
          <a:prstGeom prst="rect">
            <a:avLst/>
          </a:prstGeom>
          <a:noFill/>
        </p:spPr>
        <p:txBody>
          <a:bodyPr wrap="none" rtlCol="0">
            <a:spAutoFit/>
          </a:bodyPr>
          <a:lstStyle/>
          <a:p>
            <a:pPr algn="l"/>
            <a:r>
              <a:rPr kumimoji="1" lang="en-US" altLang="ja-JP" sz="1600" b="1" dirty="0" smtClean="0">
                <a:latin typeface="+mn-lt"/>
              </a:rPr>
              <a:t>Rel.13</a:t>
            </a:r>
            <a:endParaRPr kumimoji="1" lang="ja-JP" altLang="en-US" sz="1600" b="1" dirty="0" smtClean="0">
              <a:latin typeface="+mn-lt"/>
            </a:endParaRPr>
          </a:p>
        </p:txBody>
      </p:sp>
      <p:sp>
        <p:nvSpPr>
          <p:cNvPr id="96" name="テキスト ボックス 95"/>
          <p:cNvSpPr txBox="1"/>
          <p:nvPr/>
        </p:nvSpPr>
        <p:spPr>
          <a:xfrm>
            <a:off x="359532" y="3260013"/>
            <a:ext cx="1290738" cy="338554"/>
          </a:xfrm>
          <a:prstGeom prst="rect">
            <a:avLst/>
          </a:prstGeom>
          <a:noFill/>
        </p:spPr>
        <p:txBody>
          <a:bodyPr wrap="none" rtlCol="0">
            <a:spAutoFit/>
          </a:bodyPr>
          <a:lstStyle/>
          <a:p>
            <a:pPr algn="l"/>
            <a:r>
              <a:rPr lang="en-US" altLang="ja-JP" sz="1600" b="1" dirty="0" smtClean="0">
                <a:latin typeface="+mn-lt"/>
              </a:rPr>
              <a:t>5G Phase 1</a:t>
            </a:r>
            <a:endParaRPr kumimoji="1" lang="ja-JP" altLang="en-US" sz="1600" b="1" dirty="0" smtClean="0">
              <a:latin typeface="+mn-lt"/>
            </a:endParaRPr>
          </a:p>
        </p:txBody>
      </p:sp>
      <p:sp>
        <p:nvSpPr>
          <p:cNvPr id="97" name="テキスト ボックス 96"/>
          <p:cNvSpPr txBox="1"/>
          <p:nvPr/>
        </p:nvSpPr>
        <p:spPr>
          <a:xfrm>
            <a:off x="359532" y="5110735"/>
            <a:ext cx="1290738" cy="338554"/>
          </a:xfrm>
          <a:prstGeom prst="rect">
            <a:avLst/>
          </a:prstGeom>
          <a:noFill/>
        </p:spPr>
        <p:txBody>
          <a:bodyPr wrap="none" rtlCol="0">
            <a:spAutoFit/>
          </a:bodyPr>
          <a:lstStyle/>
          <a:p>
            <a:pPr algn="l"/>
            <a:r>
              <a:rPr lang="en-US" altLang="ja-JP" sz="1600" b="1" dirty="0" smtClean="0">
                <a:latin typeface="+mn-lt"/>
              </a:rPr>
              <a:t>5G Phase 2</a:t>
            </a:r>
            <a:endParaRPr kumimoji="1" lang="ja-JP" altLang="en-US" sz="1600" b="1" dirty="0" smtClean="0">
              <a:latin typeface="+mn-lt"/>
            </a:endParaRPr>
          </a:p>
        </p:txBody>
      </p:sp>
      <p:sp>
        <p:nvSpPr>
          <p:cNvPr id="81" name="テキスト ボックス 80"/>
          <p:cNvSpPr txBox="1"/>
          <p:nvPr/>
        </p:nvSpPr>
        <p:spPr>
          <a:xfrm>
            <a:off x="8340496" y="1442602"/>
            <a:ext cx="227948" cy="276999"/>
          </a:xfrm>
          <a:prstGeom prst="rect">
            <a:avLst/>
          </a:prstGeom>
          <a:noFill/>
        </p:spPr>
        <p:txBody>
          <a:bodyPr wrap="none" rtlCol="0">
            <a:spAutoFit/>
          </a:bodyPr>
          <a:lstStyle/>
          <a:p>
            <a:pPr algn="l"/>
            <a:r>
              <a:rPr kumimoji="1" lang="en-US" altLang="ja-JP" sz="1200" dirty="0" smtClean="0">
                <a:latin typeface="+mn-lt"/>
              </a:rPr>
              <a:t>f</a:t>
            </a:r>
            <a:endParaRPr kumimoji="1" lang="ja-JP" altLang="en-US" sz="1200" dirty="0" smtClean="0">
              <a:latin typeface="+mn-lt"/>
            </a:endParaRPr>
          </a:p>
        </p:txBody>
      </p:sp>
      <p:sp>
        <p:nvSpPr>
          <p:cNvPr id="83" name="テキスト ボックス 82"/>
          <p:cNvSpPr txBox="1"/>
          <p:nvPr/>
        </p:nvSpPr>
        <p:spPr>
          <a:xfrm>
            <a:off x="8340496" y="3289839"/>
            <a:ext cx="227948" cy="276999"/>
          </a:xfrm>
          <a:prstGeom prst="rect">
            <a:avLst/>
          </a:prstGeom>
          <a:noFill/>
        </p:spPr>
        <p:txBody>
          <a:bodyPr wrap="none" rtlCol="0">
            <a:spAutoFit/>
          </a:bodyPr>
          <a:lstStyle/>
          <a:p>
            <a:pPr algn="l"/>
            <a:r>
              <a:rPr kumimoji="1" lang="en-US" altLang="ja-JP" sz="1200" dirty="0" smtClean="0">
                <a:latin typeface="+mn-lt"/>
              </a:rPr>
              <a:t>f</a:t>
            </a:r>
            <a:endParaRPr kumimoji="1" lang="ja-JP" altLang="en-US" sz="1200" dirty="0" smtClean="0">
              <a:latin typeface="+mn-lt"/>
            </a:endParaRPr>
          </a:p>
        </p:txBody>
      </p:sp>
      <p:sp>
        <p:nvSpPr>
          <p:cNvPr id="85" name="テキスト ボックス 84"/>
          <p:cNvSpPr txBox="1"/>
          <p:nvPr/>
        </p:nvSpPr>
        <p:spPr>
          <a:xfrm>
            <a:off x="8340496" y="5137076"/>
            <a:ext cx="227948" cy="276999"/>
          </a:xfrm>
          <a:prstGeom prst="rect">
            <a:avLst/>
          </a:prstGeom>
          <a:noFill/>
        </p:spPr>
        <p:txBody>
          <a:bodyPr wrap="none" rtlCol="0">
            <a:spAutoFit/>
          </a:bodyPr>
          <a:lstStyle/>
          <a:p>
            <a:pPr algn="l"/>
            <a:r>
              <a:rPr kumimoji="1" lang="en-US" altLang="ja-JP" sz="1200" dirty="0" smtClean="0">
                <a:latin typeface="+mn-lt"/>
              </a:rPr>
              <a:t>f</a:t>
            </a:r>
            <a:endParaRPr kumimoji="1" lang="ja-JP" altLang="en-US" sz="1200" dirty="0" smtClean="0">
              <a:latin typeface="+mn-lt"/>
            </a:endParaRPr>
          </a:p>
        </p:txBody>
      </p:sp>
      <p:sp>
        <p:nvSpPr>
          <p:cNvPr id="86" name="台形 85"/>
          <p:cNvSpPr/>
          <p:nvPr/>
        </p:nvSpPr>
        <p:spPr bwMode="auto">
          <a:xfrm>
            <a:off x="2663788" y="1364072"/>
            <a:ext cx="252028" cy="216024"/>
          </a:xfrm>
          <a:prstGeom prst="trapezoid">
            <a:avLst/>
          </a:prstGeom>
          <a:gradFill rotWithShape="0">
            <a:gsLst>
              <a:gs pos="0">
                <a:srgbClr val="FFFFFF"/>
              </a:gs>
              <a:gs pos="100000">
                <a:srgbClr val="CCFFFF"/>
              </a:gs>
            </a:gsLst>
            <a:lin ang="5400000" scaled="1"/>
          </a:gra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endParaRPr lang="ja-JP" altLang="en-US" dirty="0"/>
          </a:p>
        </p:txBody>
      </p:sp>
      <p:sp>
        <p:nvSpPr>
          <p:cNvPr id="99" name="台形 98"/>
          <p:cNvSpPr/>
          <p:nvPr/>
        </p:nvSpPr>
        <p:spPr bwMode="auto">
          <a:xfrm>
            <a:off x="2123728" y="1364072"/>
            <a:ext cx="252028" cy="216024"/>
          </a:xfrm>
          <a:prstGeom prst="trapezoid">
            <a:avLst/>
          </a:prstGeom>
          <a:gradFill rotWithShape="0">
            <a:gsLst>
              <a:gs pos="0">
                <a:srgbClr val="FFFFFF"/>
              </a:gs>
              <a:gs pos="100000">
                <a:srgbClr val="CCFFFF"/>
              </a:gs>
            </a:gsLst>
            <a:lin ang="5400000" scaled="1"/>
          </a:gra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endParaRPr lang="ja-JP" altLang="en-US" dirty="0"/>
          </a:p>
        </p:txBody>
      </p:sp>
      <p:sp>
        <p:nvSpPr>
          <p:cNvPr id="100" name="テキスト ボックス 99"/>
          <p:cNvSpPr txBox="1"/>
          <p:nvPr/>
        </p:nvSpPr>
        <p:spPr>
          <a:xfrm>
            <a:off x="2339752" y="1711841"/>
            <a:ext cx="662361" cy="276999"/>
          </a:xfrm>
          <a:prstGeom prst="rect">
            <a:avLst/>
          </a:prstGeom>
          <a:noFill/>
        </p:spPr>
        <p:txBody>
          <a:bodyPr wrap="none" rtlCol="0">
            <a:spAutoFit/>
          </a:bodyPr>
          <a:lstStyle/>
          <a:p>
            <a:pPr algn="l"/>
            <a:r>
              <a:rPr kumimoji="1" lang="en-US" altLang="ja-JP" sz="1200" dirty="0" smtClean="0">
                <a:solidFill>
                  <a:srgbClr val="0066FF"/>
                </a:solidFill>
                <a:latin typeface="+mn-lt"/>
              </a:rPr>
              <a:t>CA/DC</a:t>
            </a:r>
            <a:endParaRPr kumimoji="1" lang="ja-JP" altLang="en-US" sz="1200" dirty="0" smtClean="0">
              <a:solidFill>
                <a:srgbClr val="0066FF"/>
              </a:solidFill>
              <a:latin typeface="+mn-lt"/>
            </a:endParaRPr>
          </a:p>
        </p:txBody>
      </p:sp>
      <p:sp>
        <p:nvSpPr>
          <p:cNvPr id="7" name="左中かっこ 6"/>
          <p:cNvSpPr/>
          <p:nvPr/>
        </p:nvSpPr>
        <p:spPr bwMode="auto">
          <a:xfrm rot="16200000">
            <a:off x="2609865" y="1137978"/>
            <a:ext cx="131927" cy="1104201"/>
          </a:xfrm>
          <a:prstGeom prst="leftBrace">
            <a:avLst>
              <a:gd name="adj1" fmla="val 36387"/>
              <a:gd name="adj2" fmla="val 50000"/>
            </a:avLst>
          </a:prstGeom>
          <a:noFill/>
          <a:ln w="9525" cap="flat" cmpd="sng" algn="ctr">
            <a:solidFill>
              <a:srgbClr val="0066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cxnSp>
        <p:nvCxnSpPr>
          <p:cNvPr id="11" name="直線コネクタ 10"/>
          <p:cNvCxnSpPr/>
          <p:nvPr/>
        </p:nvCxnSpPr>
        <p:spPr bwMode="auto">
          <a:xfrm>
            <a:off x="2422364" y="1450876"/>
            <a:ext cx="186370" cy="0"/>
          </a:xfrm>
          <a:prstGeom prst="line">
            <a:avLst/>
          </a:prstGeom>
          <a:gradFill rotWithShape="0">
            <a:gsLst>
              <a:gs pos="0">
                <a:srgbClr val="FFFFFF"/>
              </a:gs>
              <a:gs pos="100000">
                <a:srgbClr val="C8C8C8"/>
              </a:gs>
            </a:gsLst>
            <a:lin ang="5400000" scaled="1"/>
          </a:gradFill>
          <a:ln w="9525" cap="flat" cmpd="sng" algn="ctr">
            <a:solidFill>
              <a:schemeClr val="tx1"/>
            </a:solidFill>
            <a:prstDash val="dash"/>
            <a:round/>
            <a:headEnd type="none" w="med" len="med"/>
            <a:tailEnd type="none" w="med" len="med"/>
          </a:ln>
          <a:effectLst/>
        </p:spPr>
      </p:cxnSp>
      <p:sp>
        <p:nvSpPr>
          <p:cNvPr id="101" name="テキスト ボックス 100"/>
          <p:cNvSpPr txBox="1"/>
          <p:nvPr/>
        </p:nvSpPr>
        <p:spPr>
          <a:xfrm>
            <a:off x="2447764" y="2973648"/>
            <a:ext cx="455381" cy="276999"/>
          </a:xfrm>
          <a:prstGeom prst="rect">
            <a:avLst/>
          </a:prstGeom>
          <a:noFill/>
        </p:spPr>
        <p:txBody>
          <a:bodyPr wrap="none" rtlCol="0">
            <a:spAutoFit/>
          </a:bodyPr>
          <a:lstStyle/>
          <a:p>
            <a:pPr algn="l"/>
            <a:r>
              <a:rPr kumimoji="1" lang="en-US" altLang="ja-JP" sz="1200" dirty="0" smtClean="0">
                <a:latin typeface="+mn-lt"/>
              </a:rPr>
              <a:t>LTE</a:t>
            </a:r>
            <a:endParaRPr kumimoji="1" lang="ja-JP" altLang="en-US" sz="1200" dirty="0" smtClean="0">
              <a:latin typeface="+mn-lt"/>
            </a:endParaRPr>
          </a:p>
        </p:txBody>
      </p:sp>
      <p:sp>
        <p:nvSpPr>
          <p:cNvPr id="102" name="台形 101"/>
          <p:cNvSpPr/>
          <p:nvPr/>
        </p:nvSpPr>
        <p:spPr bwMode="auto">
          <a:xfrm>
            <a:off x="2663788" y="3212976"/>
            <a:ext cx="252028" cy="216024"/>
          </a:xfrm>
          <a:prstGeom prst="trapezoid">
            <a:avLst/>
          </a:prstGeom>
          <a:gradFill rotWithShape="0">
            <a:gsLst>
              <a:gs pos="0">
                <a:srgbClr val="FFFFFF"/>
              </a:gs>
              <a:gs pos="100000">
                <a:srgbClr val="CCFFFF"/>
              </a:gs>
            </a:gsLst>
            <a:lin ang="5400000" scaled="1"/>
          </a:gra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endParaRPr lang="ja-JP" altLang="en-US" dirty="0"/>
          </a:p>
        </p:txBody>
      </p:sp>
      <p:sp>
        <p:nvSpPr>
          <p:cNvPr id="103" name="台形 102"/>
          <p:cNvSpPr/>
          <p:nvPr/>
        </p:nvSpPr>
        <p:spPr bwMode="auto">
          <a:xfrm>
            <a:off x="2123728" y="3212976"/>
            <a:ext cx="252028" cy="216024"/>
          </a:xfrm>
          <a:prstGeom prst="trapezoid">
            <a:avLst/>
          </a:prstGeom>
          <a:gradFill rotWithShape="0">
            <a:gsLst>
              <a:gs pos="0">
                <a:srgbClr val="FFFFFF"/>
              </a:gs>
              <a:gs pos="100000">
                <a:srgbClr val="CCFFFF"/>
              </a:gs>
            </a:gsLst>
            <a:lin ang="5400000" scaled="1"/>
          </a:gra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endParaRPr lang="ja-JP" altLang="en-US" dirty="0"/>
          </a:p>
        </p:txBody>
      </p:sp>
      <p:sp>
        <p:nvSpPr>
          <p:cNvPr id="104" name="テキスト ボックス 103"/>
          <p:cNvSpPr txBox="1"/>
          <p:nvPr/>
        </p:nvSpPr>
        <p:spPr>
          <a:xfrm>
            <a:off x="2339752" y="3560745"/>
            <a:ext cx="662361" cy="276999"/>
          </a:xfrm>
          <a:prstGeom prst="rect">
            <a:avLst/>
          </a:prstGeom>
          <a:noFill/>
        </p:spPr>
        <p:txBody>
          <a:bodyPr wrap="none" rtlCol="0">
            <a:spAutoFit/>
          </a:bodyPr>
          <a:lstStyle/>
          <a:p>
            <a:pPr algn="l"/>
            <a:r>
              <a:rPr kumimoji="1" lang="en-US" altLang="ja-JP" sz="1200" dirty="0" smtClean="0">
                <a:solidFill>
                  <a:srgbClr val="0066FF"/>
                </a:solidFill>
                <a:latin typeface="+mn-lt"/>
              </a:rPr>
              <a:t>CA/DC</a:t>
            </a:r>
            <a:endParaRPr kumimoji="1" lang="ja-JP" altLang="en-US" sz="1200" dirty="0" smtClean="0">
              <a:solidFill>
                <a:srgbClr val="0066FF"/>
              </a:solidFill>
              <a:latin typeface="+mn-lt"/>
            </a:endParaRPr>
          </a:p>
        </p:txBody>
      </p:sp>
      <p:sp>
        <p:nvSpPr>
          <p:cNvPr id="105" name="左中かっこ 104"/>
          <p:cNvSpPr/>
          <p:nvPr/>
        </p:nvSpPr>
        <p:spPr bwMode="auto">
          <a:xfrm rot="16200000">
            <a:off x="2609865" y="2986882"/>
            <a:ext cx="131927" cy="1104201"/>
          </a:xfrm>
          <a:prstGeom prst="leftBrace">
            <a:avLst>
              <a:gd name="adj1" fmla="val 36387"/>
              <a:gd name="adj2" fmla="val 50000"/>
            </a:avLst>
          </a:prstGeom>
          <a:noFill/>
          <a:ln w="9525" cap="flat" cmpd="sng" algn="ctr">
            <a:solidFill>
              <a:srgbClr val="0066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cxnSp>
        <p:nvCxnSpPr>
          <p:cNvPr id="106" name="直線コネクタ 105"/>
          <p:cNvCxnSpPr/>
          <p:nvPr/>
        </p:nvCxnSpPr>
        <p:spPr bwMode="auto">
          <a:xfrm>
            <a:off x="2422364" y="3299780"/>
            <a:ext cx="186370" cy="0"/>
          </a:xfrm>
          <a:prstGeom prst="line">
            <a:avLst/>
          </a:prstGeom>
          <a:gradFill rotWithShape="0">
            <a:gsLst>
              <a:gs pos="0">
                <a:srgbClr val="FFFFFF"/>
              </a:gs>
              <a:gs pos="100000">
                <a:srgbClr val="C8C8C8"/>
              </a:gs>
            </a:gsLst>
            <a:lin ang="5400000" scaled="1"/>
          </a:gradFill>
          <a:ln w="9525" cap="flat" cmpd="sng" algn="ctr">
            <a:solidFill>
              <a:schemeClr val="tx1"/>
            </a:solidFill>
            <a:prstDash val="dash"/>
            <a:round/>
            <a:headEnd type="none" w="med" len="med"/>
            <a:tailEnd type="none" w="med" len="med"/>
          </a:ln>
          <a:effectLst/>
        </p:spPr>
      </p:cxnSp>
      <p:sp>
        <p:nvSpPr>
          <p:cNvPr id="107" name="テキスト ボックス 106"/>
          <p:cNvSpPr txBox="1"/>
          <p:nvPr/>
        </p:nvSpPr>
        <p:spPr>
          <a:xfrm>
            <a:off x="2447764" y="4822552"/>
            <a:ext cx="455381" cy="276999"/>
          </a:xfrm>
          <a:prstGeom prst="rect">
            <a:avLst/>
          </a:prstGeom>
          <a:noFill/>
        </p:spPr>
        <p:txBody>
          <a:bodyPr wrap="none" rtlCol="0">
            <a:spAutoFit/>
          </a:bodyPr>
          <a:lstStyle/>
          <a:p>
            <a:pPr algn="l"/>
            <a:r>
              <a:rPr kumimoji="1" lang="en-US" altLang="ja-JP" sz="1200" dirty="0" smtClean="0">
                <a:latin typeface="+mn-lt"/>
              </a:rPr>
              <a:t>LTE</a:t>
            </a:r>
            <a:endParaRPr kumimoji="1" lang="ja-JP" altLang="en-US" sz="1200" dirty="0" smtClean="0">
              <a:latin typeface="+mn-lt"/>
            </a:endParaRPr>
          </a:p>
        </p:txBody>
      </p:sp>
      <p:sp>
        <p:nvSpPr>
          <p:cNvPr id="108" name="台形 107"/>
          <p:cNvSpPr/>
          <p:nvPr/>
        </p:nvSpPr>
        <p:spPr bwMode="auto">
          <a:xfrm>
            <a:off x="2663788" y="5061880"/>
            <a:ext cx="252028" cy="216024"/>
          </a:xfrm>
          <a:prstGeom prst="trapezoid">
            <a:avLst/>
          </a:prstGeom>
          <a:gradFill rotWithShape="0">
            <a:gsLst>
              <a:gs pos="0">
                <a:srgbClr val="FFFFFF"/>
              </a:gs>
              <a:gs pos="100000">
                <a:srgbClr val="CCFFFF"/>
              </a:gs>
            </a:gsLst>
            <a:lin ang="5400000" scaled="1"/>
          </a:gra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endParaRPr lang="ja-JP" altLang="en-US" dirty="0"/>
          </a:p>
        </p:txBody>
      </p:sp>
      <p:sp>
        <p:nvSpPr>
          <p:cNvPr id="109" name="台形 108"/>
          <p:cNvSpPr/>
          <p:nvPr/>
        </p:nvSpPr>
        <p:spPr bwMode="auto">
          <a:xfrm>
            <a:off x="2123728" y="5061880"/>
            <a:ext cx="252028" cy="216024"/>
          </a:xfrm>
          <a:prstGeom prst="trapezoid">
            <a:avLst/>
          </a:prstGeom>
          <a:gradFill rotWithShape="0">
            <a:gsLst>
              <a:gs pos="0">
                <a:srgbClr val="FFFFFF"/>
              </a:gs>
              <a:gs pos="100000">
                <a:srgbClr val="CCFFFF"/>
              </a:gs>
            </a:gsLst>
            <a:lin ang="5400000" scaled="1"/>
          </a:gra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110" name="テキスト ボックス 109"/>
          <p:cNvSpPr txBox="1"/>
          <p:nvPr/>
        </p:nvSpPr>
        <p:spPr>
          <a:xfrm>
            <a:off x="2339752" y="5409649"/>
            <a:ext cx="662361" cy="276999"/>
          </a:xfrm>
          <a:prstGeom prst="rect">
            <a:avLst/>
          </a:prstGeom>
          <a:noFill/>
        </p:spPr>
        <p:txBody>
          <a:bodyPr wrap="none" rtlCol="0">
            <a:spAutoFit/>
          </a:bodyPr>
          <a:lstStyle/>
          <a:p>
            <a:pPr algn="l"/>
            <a:r>
              <a:rPr kumimoji="1" lang="en-US" altLang="ja-JP" sz="1200" dirty="0" smtClean="0">
                <a:solidFill>
                  <a:srgbClr val="0066FF"/>
                </a:solidFill>
                <a:latin typeface="+mn-lt"/>
              </a:rPr>
              <a:t>CA/DC</a:t>
            </a:r>
            <a:endParaRPr kumimoji="1" lang="ja-JP" altLang="en-US" sz="1200" dirty="0" smtClean="0">
              <a:solidFill>
                <a:srgbClr val="0066FF"/>
              </a:solidFill>
              <a:latin typeface="+mn-lt"/>
            </a:endParaRPr>
          </a:p>
        </p:txBody>
      </p:sp>
      <p:sp>
        <p:nvSpPr>
          <p:cNvPr id="111" name="左中かっこ 110"/>
          <p:cNvSpPr/>
          <p:nvPr/>
        </p:nvSpPr>
        <p:spPr bwMode="auto">
          <a:xfrm rot="16200000">
            <a:off x="2609865" y="4835786"/>
            <a:ext cx="131927" cy="1104201"/>
          </a:xfrm>
          <a:prstGeom prst="leftBrace">
            <a:avLst>
              <a:gd name="adj1" fmla="val 36387"/>
              <a:gd name="adj2" fmla="val 50000"/>
            </a:avLst>
          </a:prstGeom>
          <a:noFill/>
          <a:ln w="9525" cap="flat" cmpd="sng" algn="ctr">
            <a:solidFill>
              <a:srgbClr val="0066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cxnSp>
        <p:nvCxnSpPr>
          <p:cNvPr id="112" name="直線コネクタ 111"/>
          <p:cNvCxnSpPr/>
          <p:nvPr/>
        </p:nvCxnSpPr>
        <p:spPr bwMode="auto">
          <a:xfrm>
            <a:off x="2422364" y="5148684"/>
            <a:ext cx="186370" cy="0"/>
          </a:xfrm>
          <a:prstGeom prst="line">
            <a:avLst/>
          </a:prstGeom>
          <a:gradFill rotWithShape="0">
            <a:gsLst>
              <a:gs pos="0">
                <a:srgbClr val="FFFFFF"/>
              </a:gs>
              <a:gs pos="100000">
                <a:srgbClr val="C8C8C8"/>
              </a:gs>
            </a:gsLst>
            <a:lin ang="5400000" scaled="1"/>
          </a:gradFill>
          <a:ln w="9525" cap="flat" cmpd="sng" algn="ctr">
            <a:solidFill>
              <a:schemeClr val="tx1"/>
            </a:solidFill>
            <a:prstDash val="dash"/>
            <a:round/>
            <a:headEnd type="none" w="med" len="med"/>
            <a:tailEnd type="none" w="med" len="med"/>
          </a:ln>
          <a:effectLst/>
        </p:spPr>
      </p:cxnSp>
      <p:sp>
        <p:nvSpPr>
          <p:cNvPr id="113" name="テキスト ボックス 112"/>
          <p:cNvSpPr txBox="1"/>
          <p:nvPr/>
        </p:nvSpPr>
        <p:spPr>
          <a:xfrm>
            <a:off x="3131840" y="6351131"/>
            <a:ext cx="5908990" cy="246221"/>
          </a:xfrm>
          <a:prstGeom prst="rect">
            <a:avLst/>
          </a:prstGeom>
          <a:noFill/>
        </p:spPr>
        <p:txBody>
          <a:bodyPr wrap="none" rtlCol="0">
            <a:spAutoFit/>
          </a:bodyPr>
          <a:lstStyle/>
          <a:p>
            <a:pPr algn="l"/>
            <a:r>
              <a:rPr kumimoji="1" lang="en-US" altLang="ja-JP" sz="1000" dirty="0" smtClean="0">
                <a:latin typeface="+mn-lt"/>
              </a:rPr>
              <a:t>MBB: Mobile broadband, CA: Carrier aggregation, DC: Dual connectivity, LWI: LTE-WLAN </a:t>
            </a:r>
            <a:r>
              <a:rPr lang="en-US" altLang="ja-JP" sz="1000" dirty="0" smtClean="0">
                <a:latin typeface="+mn-lt"/>
              </a:rPr>
              <a:t>integration</a:t>
            </a:r>
            <a:endParaRPr kumimoji="1" lang="ja-JP" altLang="en-US" sz="1000" dirty="0" smtClean="0">
              <a:latin typeface="+mn-lt"/>
            </a:endParaRPr>
          </a:p>
        </p:txBody>
      </p:sp>
      <p:sp>
        <p:nvSpPr>
          <p:cNvPr id="115" name="テキスト ボックス 114"/>
          <p:cNvSpPr txBox="1"/>
          <p:nvPr/>
        </p:nvSpPr>
        <p:spPr>
          <a:xfrm>
            <a:off x="5979041" y="5292996"/>
            <a:ext cx="938077" cy="215444"/>
          </a:xfrm>
          <a:prstGeom prst="rect">
            <a:avLst/>
          </a:prstGeom>
          <a:noFill/>
        </p:spPr>
        <p:txBody>
          <a:bodyPr wrap="none" rtlCol="0">
            <a:spAutoFit/>
          </a:bodyPr>
          <a:lstStyle/>
          <a:p>
            <a:pPr algn="l"/>
            <a:r>
              <a:rPr kumimoji="1" lang="en-US" altLang="ja-JP" sz="800" dirty="0" smtClean="0">
                <a:latin typeface="+mn-lt"/>
              </a:rPr>
              <a:t>(Def by WRC19)</a:t>
            </a:r>
            <a:endParaRPr kumimoji="1" lang="ja-JP" altLang="en-US" sz="800" dirty="0" smtClean="0">
              <a:latin typeface="+mn-lt"/>
            </a:endParaRPr>
          </a:p>
        </p:txBody>
      </p:sp>
      <p:sp>
        <p:nvSpPr>
          <p:cNvPr id="116" name="テキスト ボックス 115"/>
          <p:cNvSpPr txBox="1"/>
          <p:nvPr/>
        </p:nvSpPr>
        <p:spPr>
          <a:xfrm>
            <a:off x="1547664" y="2348880"/>
            <a:ext cx="2885853" cy="646331"/>
          </a:xfrm>
          <a:prstGeom prst="rect">
            <a:avLst/>
          </a:prstGeom>
          <a:solidFill>
            <a:schemeClr val="bg2">
              <a:lumMod val="20000"/>
              <a:lumOff val="80000"/>
            </a:schemeClr>
          </a:solidFill>
        </p:spPr>
        <p:txBody>
          <a:bodyPr wrap="square" rtlCol="0">
            <a:spAutoFit/>
          </a:bodyPr>
          <a:lstStyle/>
          <a:p>
            <a:pPr marL="87313" indent="-87313" algn="l">
              <a:buFont typeface="Arial" panose="020B0604020202020204" pitchFamily="34" charset="0"/>
              <a:buChar char="•"/>
            </a:pPr>
            <a:r>
              <a:rPr kumimoji="1" lang="en-US" altLang="ja-JP" sz="1200" dirty="0" smtClean="0">
                <a:latin typeface="+mn-lt"/>
              </a:rPr>
              <a:t>Up to 20Gbps peak rate</a:t>
            </a:r>
          </a:p>
          <a:p>
            <a:pPr marL="87313" indent="-87313" algn="l">
              <a:buFont typeface="Arial" panose="020B0604020202020204" pitchFamily="34" charset="0"/>
              <a:buChar char="•"/>
            </a:pPr>
            <a:r>
              <a:rPr lang="en-US" altLang="ja-JP" sz="1200" dirty="0" smtClean="0">
                <a:latin typeface="+mn-lt"/>
              </a:rPr>
              <a:t>OFDM-based with flexible numerology</a:t>
            </a:r>
          </a:p>
          <a:p>
            <a:pPr marL="87313" indent="-87313" algn="l">
              <a:buFont typeface="Arial" panose="020B0604020202020204" pitchFamily="34" charset="0"/>
              <a:buChar char="•"/>
            </a:pPr>
            <a:r>
              <a:rPr kumimoji="1" lang="en-US" altLang="ja-JP" sz="1200" dirty="0" smtClean="0">
                <a:latin typeface="+mn-lt"/>
              </a:rPr>
              <a:t>1ms latency</a:t>
            </a:r>
            <a:endParaRPr kumimoji="1" lang="ja-JP" altLang="en-US" sz="1200" dirty="0" smtClean="0">
              <a:latin typeface="+mn-lt"/>
            </a:endParaRPr>
          </a:p>
        </p:txBody>
      </p:sp>
      <p:cxnSp>
        <p:nvCxnSpPr>
          <p:cNvPr id="30" name="直線矢印コネクタ 29"/>
          <p:cNvCxnSpPr/>
          <p:nvPr/>
        </p:nvCxnSpPr>
        <p:spPr bwMode="auto">
          <a:xfrm>
            <a:off x="3599892" y="2996952"/>
            <a:ext cx="157404" cy="144016"/>
          </a:xfrm>
          <a:prstGeom prst="straightConnector1">
            <a:avLst/>
          </a:prstGeom>
          <a:gradFill rotWithShape="0">
            <a:gsLst>
              <a:gs pos="0">
                <a:srgbClr val="FFFFFF"/>
              </a:gs>
              <a:gs pos="100000">
                <a:srgbClr val="C8C8C8"/>
              </a:gs>
            </a:gsLst>
            <a:lin ang="5400000" scaled="1"/>
          </a:gradFill>
          <a:ln w="9525" cap="flat" cmpd="sng" algn="ctr">
            <a:solidFill>
              <a:schemeClr val="bg2">
                <a:lumMod val="75000"/>
              </a:schemeClr>
            </a:solidFill>
            <a:prstDash val="solid"/>
            <a:round/>
            <a:headEnd type="none" w="med" len="med"/>
            <a:tailEnd type="triangle" w="med" len="med"/>
          </a:ln>
          <a:effectLst/>
        </p:spPr>
      </p:cxnSp>
      <p:sp>
        <p:nvSpPr>
          <p:cNvPr id="120" name="テキスト ボックス 119"/>
          <p:cNvSpPr txBox="1"/>
          <p:nvPr/>
        </p:nvSpPr>
        <p:spPr>
          <a:xfrm>
            <a:off x="4896036" y="5960313"/>
            <a:ext cx="4221284" cy="276999"/>
          </a:xfrm>
          <a:prstGeom prst="rect">
            <a:avLst/>
          </a:prstGeom>
          <a:noFill/>
        </p:spPr>
        <p:txBody>
          <a:bodyPr wrap="none" rtlCol="0">
            <a:spAutoFit/>
          </a:bodyPr>
          <a:lstStyle/>
          <a:p>
            <a:pPr algn="l"/>
            <a:r>
              <a:rPr lang="en-US" altLang="ja-JP" sz="1200" dirty="0" smtClean="0">
                <a:solidFill>
                  <a:srgbClr val="0066FF"/>
                </a:solidFill>
                <a:latin typeface="+mn-lt"/>
              </a:rPr>
              <a:t>* Standalone operation of 5G RAT should also be supported</a:t>
            </a:r>
            <a:endParaRPr kumimoji="1" lang="ja-JP" altLang="en-US" sz="1200" dirty="0" smtClean="0">
              <a:solidFill>
                <a:srgbClr val="0066FF"/>
              </a:solidFill>
              <a:latin typeface="+mn-lt"/>
            </a:endParaRPr>
          </a:p>
        </p:txBody>
      </p:sp>
      <p:sp>
        <p:nvSpPr>
          <p:cNvPr id="15" name="テキスト ボックス 14"/>
          <p:cNvSpPr txBox="1"/>
          <p:nvPr/>
        </p:nvSpPr>
        <p:spPr>
          <a:xfrm>
            <a:off x="4458325" y="5262558"/>
            <a:ext cx="761747" cy="344710"/>
          </a:xfrm>
          <a:prstGeom prst="rect">
            <a:avLst/>
          </a:prstGeom>
          <a:noFill/>
        </p:spPr>
        <p:txBody>
          <a:bodyPr wrap="none" rtlCol="0">
            <a:spAutoFit/>
          </a:bodyPr>
          <a:lstStyle/>
          <a:p>
            <a:pPr algn="l">
              <a:lnSpc>
                <a:spcPct val="80000"/>
              </a:lnSpc>
            </a:pPr>
            <a:r>
              <a:rPr kumimoji="1" lang="en-US" altLang="ja-JP" sz="1200" dirty="0" smtClean="0">
                <a:latin typeface="+mn-lt"/>
              </a:rPr>
              <a:t>5GHz</a:t>
            </a:r>
          </a:p>
          <a:p>
            <a:pPr algn="l">
              <a:lnSpc>
                <a:spcPct val="80000"/>
              </a:lnSpc>
            </a:pPr>
            <a:r>
              <a:rPr lang="en-US" altLang="ja-JP" sz="800" dirty="0" smtClean="0">
                <a:latin typeface="+mn-lt"/>
              </a:rPr>
              <a:t>(Unlicensed)</a:t>
            </a:r>
            <a:endParaRPr kumimoji="1" lang="ja-JP" altLang="en-US" sz="800" dirty="0" smtClean="0">
              <a:latin typeface="+mn-lt"/>
            </a:endParaRPr>
          </a:p>
        </p:txBody>
      </p:sp>
      <p:sp>
        <p:nvSpPr>
          <p:cNvPr id="121" name="テキスト ボックス 120"/>
          <p:cNvSpPr txBox="1"/>
          <p:nvPr/>
        </p:nvSpPr>
        <p:spPr>
          <a:xfrm>
            <a:off x="6984268" y="5265204"/>
            <a:ext cx="761747" cy="338554"/>
          </a:xfrm>
          <a:prstGeom prst="rect">
            <a:avLst/>
          </a:prstGeom>
          <a:noFill/>
        </p:spPr>
        <p:txBody>
          <a:bodyPr wrap="none" rtlCol="0">
            <a:spAutoFit/>
          </a:bodyPr>
          <a:lstStyle/>
          <a:p>
            <a:pPr>
              <a:lnSpc>
                <a:spcPct val="80000"/>
              </a:lnSpc>
            </a:pPr>
            <a:r>
              <a:rPr lang="en-US" altLang="ja-JP" sz="1200" dirty="0" smtClean="0">
                <a:latin typeface="+mn-lt"/>
              </a:rPr>
              <a:t>60</a:t>
            </a:r>
            <a:r>
              <a:rPr kumimoji="1" lang="en-US" altLang="ja-JP" sz="1200" dirty="0" smtClean="0">
                <a:latin typeface="+mn-lt"/>
              </a:rPr>
              <a:t>GHz</a:t>
            </a:r>
          </a:p>
          <a:p>
            <a:pPr>
              <a:lnSpc>
                <a:spcPct val="80000"/>
              </a:lnSpc>
            </a:pPr>
            <a:r>
              <a:rPr lang="en-US" altLang="ja-JP" sz="800" dirty="0" smtClean="0">
                <a:latin typeface="+mn-lt"/>
              </a:rPr>
              <a:t>(Unlicensed)</a:t>
            </a:r>
            <a:endParaRPr kumimoji="1" lang="ja-JP" altLang="en-US" sz="800" dirty="0" smtClean="0">
              <a:latin typeface="+mn-lt"/>
            </a:endParaRPr>
          </a:p>
        </p:txBody>
      </p:sp>
      <p:sp>
        <p:nvSpPr>
          <p:cNvPr id="122" name="テキスト ボックス 121"/>
          <p:cNvSpPr txBox="1"/>
          <p:nvPr/>
        </p:nvSpPr>
        <p:spPr>
          <a:xfrm>
            <a:off x="4458325" y="3411836"/>
            <a:ext cx="761747" cy="344710"/>
          </a:xfrm>
          <a:prstGeom prst="rect">
            <a:avLst/>
          </a:prstGeom>
          <a:noFill/>
        </p:spPr>
        <p:txBody>
          <a:bodyPr wrap="none" rtlCol="0">
            <a:spAutoFit/>
          </a:bodyPr>
          <a:lstStyle/>
          <a:p>
            <a:pPr algn="l">
              <a:lnSpc>
                <a:spcPct val="80000"/>
              </a:lnSpc>
            </a:pPr>
            <a:r>
              <a:rPr kumimoji="1" lang="en-US" altLang="ja-JP" sz="1200" dirty="0" smtClean="0">
                <a:latin typeface="+mn-lt"/>
              </a:rPr>
              <a:t>5GHz</a:t>
            </a:r>
          </a:p>
          <a:p>
            <a:pPr algn="l">
              <a:lnSpc>
                <a:spcPct val="80000"/>
              </a:lnSpc>
            </a:pPr>
            <a:r>
              <a:rPr lang="en-US" altLang="ja-JP" sz="800" dirty="0" smtClean="0">
                <a:latin typeface="+mn-lt"/>
              </a:rPr>
              <a:t>(Unlicensed)</a:t>
            </a:r>
            <a:endParaRPr kumimoji="1" lang="ja-JP" altLang="en-US" sz="800" dirty="0" smtClean="0">
              <a:latin typeface="+mn-lt"/>
            </a:endParaRPr>
          </a:p>
        </p:txBody>
      </p:sp>
      <p:sp>
        <p:nvSpPr>
          <p:cNvPr id="123" name="テキスト ボックス 122"/>
          <p:cNvSpPr txBox="1"/>
          <p:nvPr/>
        </p:nvSpPr>
        <p:spPr>
          <a:xfrm>
            <a:off x="6984268" y="3414482"/>
            <a:ext cx="761747" cy="338554"/>
          </a:xfrm>
          <a:prstGeom prst="rect">
            <a:avLst/>
          </a:prstGeom>
          <a:noFill/>
        </p:spPr>
        <p:txBody>
          <a:bodyPr wrap="none" rtlCol="0">
            <a:spAutoFit/>
          </a:bodyPr>
          <a:lstStyle/>
          <a:p>
            <a:pPr>
              <a:lnSpc>
                <a:spcPct val="80000"/>
              </a:lnSpc>
            </a:pPr>
            <a:r>
              <a:rPr lang="en-US" altLang="ja-JP" sz="1200" dirty="0" smtClean="0">
                <a:latin typeface="+mn-lt"/>
              </a:rPr>
              <a:t>60</a:t>
            </a:r>
            <a:r>
              <a:rPr kumimoji="1" lang="en-US" altLang="ja-JP" sz="1200" dirty="0" smtClean="0">
                <a:latin typeface="+mn-lt"/>
              </a:rPr>
              <a:t>GHz</a:t>
            </a:r>
          </a:p>
          <a:p>
            <a:pPr>
              <a:lnSpc>
                <a:spcPct val="80000"/>
              </a:lnSpc>
            </a:pPr>
            <a:r>
              <a:rPr lang="en-US" altLang="ja-JP" sz="800" dirty="0" smtClean="0">
                <a:latin typeface="+mn-lt"/>
              </a:rPr>
              <a:t>(Unlicensed)</a:t>
            </a:r>
            <a:endParaRPr kumimoji="1" lang="ja-JP" altLang="en-US" sz="800" dirty="0" smtClean="0">
              <a:latin typeface="+mn-lt"/>
            </a:endParaRPr>
          </a:p>
        </p:txBody>
      </p:sp>
      <p:sp>
        <p:nvSpPr>
          <p:cNvPr id="124" name="テキスト ボックス 123"/>
          <p:cNvSpPr txBox="1"/>
          <p:nvPr/>
        </p:nvSpPr>
        <p:spPr>
          <a:xfrm>
            <a:off x="4391980" y="1578278"/>
            <a:ext cx="761747" cy="338554"/>
          </a:xfrm>
          <a:prstGeom prst="rect">
            <a:avLst/>
          </a:prstGeom>
          <a:noFill/>
        </p:spPr>
        <p:txBody>
          <a:bodyPr wrap="none" rtlCol="0">
            <a:spAutoFit/>
          </a:bodyPr>
          <a:lstStyle/>
          <a:p>
            <a:pPr>
              <a:lnSpc>
                <a:spcPct val="80000"/>
              </a:lnSpc>
            </a:pPr>
            <a:r>
              <a:rPr kumimoji="1" lang="en-US" altLang="ja-JP" sz="1200" dirty="0" smtClean="0">
                <a:latin typeface="+mn-lt"/>
              </a:rPr>
              <a:t>5GHz</a:t>
            </a:r>
          </a:p>
          <a:p>
            <a:pPr>
              <a:lnSpc>
                <a:spcPct val="80000"/>
              </a:lnSpc>
            </a:pPr>
            <a:r>
              <a:rPr lang="en-US" altLang="ja-JP" sz="800" dirty="0" smtClean="0">
                <a:latin typeface="+mn-lt"/>
              </a:rPr>
              <a:t>(Unlicensed)</a:t>
            </a:r>
            <a:endParaRPr kumimoji="1" lang="ja-JP" altLang="en-US" sz="800" dirty="0" smtClean="0">
              <a:latin typeface="+mn-lt"/>
            </a:endParaRPr>
          </a:p>
        </p:txBody>
      </p:sp>
      <p:sp>
        <p:nvSpPr>
          <p:cNvPr id="125" name="テキスト ボックス 124"/>
          <p:cNvSpPr txBox="1"/>
          <p:nvPr/>
        </p:nvSpPr>
        <p:spPr>
          <a:xfrm>
            <a:off x="3370292" y="5250686"/>
            <a:ext cx="1165704" cy="338554"/>
          </a:xfrm>
          <a:prstGeom prst="rect">
            <a:avLst/>
          </a:prstGeom>
          <a:noFill/>
        </p:spPr>
        <p:txBody>
          <a:bodyPr wrap="none" rtlCol="0">
            <a:spAutoFit/>
          </a:bodyPr>
          <a:lstStyle/>
          <a:p>
            <a:pPr algn="l"/>
            <a:r>
              <a:rPr kumimoji="1" lang="en-US" altLang="ja-JP" sz="800" dirty="0" smtClean="0">
                <a:latin typeface="+mn-lt"/>
              </a:rPr>
              <a:t>(Def by WRC15</a:t>
            </a:r>
          </a:p>
          <a:p>
            <a:pPr algn="l"/>
            <a:r>
              <a:rPr lang="en-US" altLang="ja-JP" sz="800" dirty="0" smtClean="0">
                <a:latin typeface="+mn-lt"/>
              </a:rPr>
              <a:t>+ Current IMT bands</a:t>
            </a:r>
            <a:r>
              <a:rPr kumimoji="1" lang="en-US" altLang="ja-JP" sz="800" dirty="0" smtClean="0">
                <a:latin typeface="+mn-lt"/>
              </a:rPr>
              <a:t>)</a:t>
            </a:r>
            <a:endParaRPr kumimoji="1" lang="ja-JP" altLang="en-US" sz="800" dirty="0" smtClean="0">
              <a:latin typeface="+mn-lt"/>
            </a:endParaRPr>
          </a:p>
        </p:txBody>
      </p:sp>
      <p:sp>
        <p:nvSpPr>
          <p:cNvPr id="98" name="テキスト ボックス 97"/>
          <p:cNvSpPr txBox="1"/>
          <p:nvPr/>
        </p:nvSpPr>
        <p:spPr>
          <a:xfrm>
            <a:off x="4452064" y="2789720"/>
            <a:ext cx="628698" cy="461665"/>
          </a:xfrm>
          <a:prstGeom prst="rect">
            <a:avLst/>
          </a:prstGeom>
          <a:noFill/>
        </p:spPr>
        <p:txBody>
          <a:bodyPr wrap="none" rtlCol="0">
            <a:spAutoFit/>
          </a:bodyPr>
          <a:lstStyle/>
          <a:p>
            <a:pPr algn="l"/>
            <a:r>
              <a:rPr kumimoji="1" lang="en-US" altLang="ja-JP" sz="1200" dirty="0" smtClean="0">
                <a:latin typeface="+mn-lt"/>
              </a:rPr>
              <a:t>LAA/</a:t>
            </a:r>
          </a:p>
          <a:p>
            <a:pPr algn="l"/>
            <a:r>
              <a:rPr kumimoji="1" lang="en-US" altLang="ja-JP" sz="1200" dirty="0" smtClean="0">
                <a:latin typeface="+mn-lt"/>
              </a:rPr>
              <a:t>WLAN</a:t>
            </a:r>
            <a:endParaRPr kumimoji="1" lang="ja-JP" altLang="en-US" sz="1200" dirty="0" smtClean="0">
              <a:latin typeface="+mn-lt"/>
            </a:endParaRPr>
          </a:p>
        </p:txBody>
      </p:sp>
      <p:sp>
        <p:nvSpPr>
          <p:cNvPr id="42" name="灯片编号占位符 41"/>
          <p:cNvSpPr>
            <a:spLocks noGrp="1"/>
          </p:cNvSpPr>
          <p:nvPr>
            <p:ph type="sldNum" sz="quarter" idx="11"/>
          </p:nvPr>
        </p:nvSpPr>
        <p:spPr/>
        <p:txBody>
          <a:bodyPr/>
          <a:lstStyle/>
          <a:p>
            <a:pPr>
              <a:defRPr/>
            </a:pPr>
            <a:fld id="{D24CD442-F123-4E37-B7A5-9BC50FC4155D}" type="slidenum">
              <a:rPr lang="ja-JP" altLang="de-DE" smtClean="0"/>
              <a:pPr>
                <a:defRPr/>
              </a:pPr>
              <a:t>4</a:t>
            </a:fld>
            <a:endParaRPr lang="de-DE" altLang="ja-JP"/>
          </a:p>
        </p:txBody>
      </p:sp>
    </p:spTree>
    <p:extLst>
      <p:ext uri="{BB962C8B-B14F-4D97-AF65-F5344CB8AC3E}">
        <p14:creationId xmlns:p14="http://schemas.microsoft.com/office/powerpoint/2010/main" val="129076646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b="1" dirty="0" smtClean="0">
                <a:solidFill>
                  <a:schemeClr val="tx1"/>
                </a:solidFill>
              </a:rPr>
              <a:t>New RAT Design</a:t>
            </a:r>
            <a:endParaRPr kumimoji="1" lang="ja-JP" altLang="en-US" b="1" dirty="0">
              <a:solidFill>
                <a:schemeClr val="tx1"/>
              </a:solidFill>
            </a:endParaRPr>
          </a:p>
        </p:txBody>
      </p:sp>
      <p:sp>
        <p:nvSpPr>
          <p:cNvPr id="3" name="フッター プレースホルダー 2"/>
          <p:cNvSpPr>
            <a:spLocks noGrp="1"/>
          </p:cNvSpPr>
          <p:nvPr>
            <p:ph type="ftr" sz="quarter" idx="10"/>
          </p:nvPr>
        </p:nvSpPr>
        <p:spPr/>
        <p:txBody>
          <a:bodyPr/>
          <a:lstStyle/>
          <a:p>
            <a:pPr>
              <a:defRPr/>
            </a:pPr>
            <a:r>
              <a:rPr lang="en-US" altLang="ja-JP" dirty="0" smtClean="0"/>
              <a:t>Copyright 2015 FUJITSU LIMITED</a:t>
            </a:r>
            <a:endParaRPr lang="de-DE" altLang="ja-JP"/>
          </a:p>
        </p:txBody>
      </p:sp>
      <p:grpSp>
        <p:nvGrpSpPr>
          <p:cNvPr id="9" name="グループ化 8"/>
          <p:cNvGrpSpPr/>
          <p:nvPr/>
        </p:nvGrpSpPr>
        <p:grpSpPr>
          <a:xfrm>
            <a:off x="5580112" y="4365104"/>
            <a:ext cx="3269221" cy="3060340"/>
            <a:chOff x="6559363" y="1681471"/>
            <a:chExt cx="2405125" cy="1816268"/>
          </a:xfrm>
        </p:grpSpPr>
        <p:grpSp>
          <p:nvGrpSpPr>
            <p:cNvPr id="5" name="グループ化 4"/>
            <p:cNvGrpSpPr/>
            <p:nvPr/>
          </p:nvGrpSpPr>
          <p:grpSpPr>
            <a:xfrm>
              <a:off x="7522236" y="1681471"/>
              <a:ext cx="1025386" cy="1496994"/>
              <a:chOff x="5100155" y="2812170"/>
              <a:chExt cx="1025386" cy="1496994"/>
            </a:xfrm>
          </p:grpSpPr>
          <p:grpSp>
            <p:nvGrpSpPr>
              <p:cNvPr id="402" name="グループ化 401"/>
              <p:cNvGrpSpPr/>
              <p:nvPr/>
            </p:nvGrpSpPr>
            <p:grpSpPr>
              <a:xfrm>
                <a:off x="5100155" y="2812170"/>
                <a:ext cx="602255" cy="1232353"/>
                <a:chOff x="5228852" y="2001663"/>
                <a:chExt cx="602255" cy="1232353"/>
              </a:xfrm>
            </p:grpSpPr>
            <p:sp>
              <p:nvSpPr>
                <p:cNvPr id="421" name="円弧 420"/>
                <p:cNvSpPr/>
                <p:nvPr/>
              </p:nvSpPr>
              <p:spPr bwMode="auto">
                <a:xfrm>
                  <a:off x="5532777" y="2001663"/>
                  <a:ext cx="298330" cy="1121960"/>
                </a:xfrm>
                <a:prstGeom prst="arc">
                  <a:avLst>
                    <a:gd name="adj1" fmla="val 10873574"/>
                    <a:gd name="adj2" fmla="val 0"/>
                  </a:avLst>
                </a:prstGeom>
                <a:solidFill>
                  <a:srgbClr val="00B0F0"/>
                </a:solidFill>
                <a:ln w="9525" cap="flat" cmpd="sng" algn="ctr">
                  <a:solidFill>
                    <a:srgbClr val="505050"/>
                  </a:solidFill>
                  <a:prstDash val="solid"/>
                  <a:round/>
                  <a:headEnd type="none" w="med" len="med"/>
                  <a:tailEnd type="none" w="med" len="med"/>
                </a:ln>
                <a:effectLst/>
                <a:scene3d>
                  <a:camera prst="isometricLeftDown"/>
                  <a:lightRig rig="threePt" dir="t"/>
                </a:scene3d>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404" name="平行四辺形 403"/>
                <p:cNvSpPr/>
                <p:nvPr/>
              </p:nvSpPr>
              <p:spPr bwMode="auto">
                <a:xfrm rot="5400000" flipV="1">
                  <a:off x="5176706" y="2241090"/>
                  <a:ext cx="681850" cy="292794"/>
                </a:xfrm>
                <a:prstGeom prst="parallelogram">
                  <a:avLst>
                    <a:gd name="adj" fmla="val 37481"/>
                  </a:avLst>
                </a:prstGeom>
                <a:solidFill>
                  <a:srgbClr val="00B0F0"/>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405" name="円弧 404"/>
                <p:cNvSpPr/>
                <p:nvPr/>
              </p:nvSpPr>
              <p:spPr bwMode="auto">
                <a:xfrm>
                  <a:off x="5228852" y="2112056"/>
                  <a:ext cx="298330" cy="1121960"/>
                </a:xfrm>
                <a:prstGeom prst="arc">
                  <a:avLst>
                    <a:gd name="adj1" fmla="val 10873574"/>
                    <a:gd name="adj2" fmla="val 0"/>
                  </a:avLst>
                </a:prstGeom>
                <a:solidFill>
                  <a:srgbClr val="00B0F0"/>
                </a:solidFill>
                <a:ln w="9525" cap="flat" cmpd="sng" algn="ctr">
                  <a:solidFill>
                    <a:srgbClr val="505050"/>
                  </a:solidFill>
                  <a:prstDash val="solid"/>
                  <a:round/>
                  <a:headEnd type="none" w="med" len="med"/>
                  <a:tailEnd type="none" w="med" len="med"/>
                </a:ln>
                <a:effectLst/>
                <a:scene3d>
                  <a:camera prst="isometricLeftDown"/>
                  <a:lightRig rig="threePt" dir="t"/>
                </a:scene3d>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406" name="正方形/長方形 405"/>
                <p:cNvSpPr/>
                <p:nvPr/>
              </p:nvSpPr>
              <p:spPr bwMode="auto">
                <a:xfrm rot="1508515">
                  <a:off x="5376190" y="2659142"/>
                  <a:ext cx="130701" cy="97530"/>
                </a:xfrm>
                <a:prstGeom prst="rect">
                  <a:avLst/>
                </a:prstGeom>
                <a:solidFill>
                  <a:schemeClr val="bg1"/>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cxnSp>
              <p:nvCxnSpPr>
                <p:cNvPr id="407" name="直線コネクタ 406"/>
                <p:cNvCxnSpPr/>
                <p:nvPr/>
              </p:nvCxnSpPr>
              <p:spPr bwMode="auto">
                <a:xfrm flipV="1">
                  <a:off x="5368850" y="2046563"/>
                  <a:ext cx="297556" cy="108440"/>
                </a:xfrm>
                <a:prstGeom prst="line">
                  <a:avLst/>
                </a:prstGeom>
                <a:gradFill rotWithShape="0">
                  <a:gsLst>
                    <a:gs pos="0">
                      <a:srgbClr val="FFFFFF"/>
                    </a:gs>
                    <a:gs pos="100000">
                      <a:srgbClr val="C8C8C8"/>
                    </a:gs>
                  </a:gsLst>
                  <a:lin ang="5400000" scaled="1"/>
                </a:gradFill>
                <a:ln w="9525" cap="flat" cmpd="sng" algn="ctr">
                  <a:solidFill>
                    <a:srgbClr val="505050"/>
                  </a:solidFill>
                  <a:prstDash val="solid"/>
                  <a:round/>
                  <a:headEnd type="none" w="med" len="med"/>
                  <a:tailEnd type="none" w="med" len="med"/>
                </a:ln>
                <a:effectLst/>
              </p:spPr>
            </p:cxnSp>
            <p:cxnSp>
              <p:nvCxnSpPr>
                <p:cNvPr id="408" name="直線コネクタ 407"/>
                <p:cNvCxnSpPr/>
                <p:nvPr/>
              </p:nvCxnSpPr>
              <p:spPr bwMode="auto">
                <a:xfrm flipV="1">
                  <a:off x="5521646" y="2579391"/>
                  <a:ext cx="297556" cy="108440"/>
                </a:xfrm>
                <a:prstGeom prst="line">
                  <a:avLst/>
                </a:prstGeom>
                <a:gradFill rotWithShape="0">
                  <a:gsLst>
                    <a:gs pos="0">
                      <a:srgbClr val="FFFFFF"/>
                    </a:gs>
                    <a:gs pos="100000">
                      <a:srgbClr val="C8C8C8"/>
                    </a:gs>
                  </a:gsLst>
                  <a:lin ang="5400000" scaled="1"/>
                </a:gradFill>
                <a:ln w="9525" cap="flat" cmpd="sng" algn="ctr">
                  <a:solidFill>
                    <a:srgbClr val="505050"/>
                  </a:solidFill>
                  <a:prstDash val="solid"/>
                  <a:round/>
                  <a:headEnd type="none" w="med" len="med"/>
                  <a:tailEnd type="none" w="med" len="med"/>
                </a:ln>
                <a:effectLst/>
              </p:spPr>
            </p:cxnSp>
            <p:sp>
              <p:nvSpPr>
                <p:cNvPr id="409" name="正方形/長方形 408"/>
                <p:cNvSpPr/>
                <p:nvPr/>
              </p:nvSpPr>
              <p:spPr bwMode="auto">
                <a:xfrm rot="20481070">
                  <a:off x="5664979" y="2491279"/>
                  <a:ext cx="127548" cy="113325"/>
                </a:xfrm>
                <a:prstGeom prst="rect">
                  <a:avLst/>
                </a:prstGeom>
                <a:solidFill>
                  <a:srgbClr val="CCFFFF"/>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cxnSp>
              <p:nvCxnSpPr>
                <p:cNvPr id="410" name="直線コネクタ 409"/>
                <p:cNvCxnSpPr/>
                <p:nvPr/>
              </p:nvCxnSpPr>
              <p:spPr bwMode="auto">
                <a:xfrm>
                  <a:off x="5305736" y="2576809"/>
                  <a:ext cx="99890" cy="51119"/>
                </a:xfrm>
                <a:prstGeom prst="line">
                  <a:avLst/>
                </a:prstGeom>
                <a:gradFill rotWithShape="0">
                  <a:gsLst>
                    <a:gs pos="0">
                      <a:srgbClr val="FFFFFF"/>
                    </a:gs>
                    <a:gs pos="100000">
                      <a:srgbClr val="C8C8C8"/>
                    </a:gs>
                  </a:gsLst>
                  <a:lin ang="5400000" scaled="1"/>
                </a:gradFill>
                <a:ln w="9525" cap="flat" cmpd="sng" algn="ctr">
                  <a:solidFill>
                    <a:srgbClr val="505050"/>
                  </a:solidFill>
                  <a:prstDash val="solid"/>
                  <a:round/>
                  <a:headEnd type="none" w="med" len="med"/>
                  <a:tailEnd type="none" w="med" len="med"/>
                </a:ln>
                <a:effectLst/>
              </p:spPr>
            </p:cxnSp>
          </p:grpSp>
          <p:grpSp>
            <p:nvGrpSpPr>
              <p:cNvPr id="270" name="グループ化 269"/>
              <p:cNvGrpSpPr/>
              <p:nvPr/>
            </p:nvGrpSpPr>
            <p:grpSpPr>
              <a:xfrm>
                <a:off x="5364088" y="2924944"/>
                <a:ext cx="447367" cy="1189050"/>
                <a:chOff x="5276761" y="2003415"/>
                <a:chExt cx="447367" cy="1189050"/>
              </a:xfrm>
            </p:grpSpPr>
            <p:sp>
              <p:nvSpPr>
                <p:cNvPr id="280" name="円弧 279"/>
                <p:cNvSpPr/>
                <p:nvPr/>
              </p:nvSpPr>
              <p:spPr bwMode="auto">
                <a:xfrm>
                  <a:off x="5580112" y="2003415"/>
                  <a:ext cx="144016" cy="1080120"/>
                </a:xfrm>
                <a:prstGeom prst="arc">
                  <a:avLst>
                    <a:gd name="adj1" fmla="val 10873574"/>
                    <a:gd name="adj2" fmla="val 0"/>
                  </a:avLst>
                </a:prstGeom>
                <a:solidFill>
                  <a:srgbClr val="CCFFCC"/>
                </a:solidFill>
                <a:ln w="9525" cap="flat" cmpd="sng" algn="ctr">
                  <a:solidFill>
                    <a:srgbClr val="505050"/>
                  </a:solidFill>
                  <a:prstDash val="solid"/>
                  <a:round/>
                  <a:headEnd type="none" w="med" len="med"/>
                  <a:tailEnd type="none" w="med" len="med"/>
                </a:ln>
                <a:effectLst/>
                <a:scene3d>
                  <a:camera prst="isometricLeftDown"/>
                  <a:lightRig rig="threePt" dir="t"/>
                </a:scene3d>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337" name="平行四辺形 336"/>
                <p:cNvSpPr/>
                <p:nvPr/>
              </p:nvSpPr>
              <p:spPr bwMode="auto">
                <a:xfrm rot="5400000" flipV="1">
                  <a:off x="5203003" y="2202885"/>
                  <a:ext cx="603462" cy="295578"/>
                </a:xfrm>
                <a:prstGeom prst="parallelogram">
                  <a:avLst>
                    <a:gd name="adj" fmla="val 37481"/>
                  </a:avLst>
                </a:prstGeom>
                <a:solidFill>
                  <a:srgbClr val="CCFFCC"/>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338" name="円弧 337"/>
                <p:cNvSpPr/>
                <p:nvPr/>
              </p:nvSpPr>
              <p:spPr bwMode="auto">
                <a:xfrm>
                  <a:off x="5284937" y="2112345"/>
                  <a:ext cx="144016" cy="1080120"/>
                </a:xfrm>
                <a:prstGeom prst="arc">
                  <a:avLst>
                    <a:gd name="adj1" fmla="val 10873574"/>
                    <a:gd name="adj2" fmla="val 0"/>
                  </a:avLst>
                </a:prstGeom>
                <a:solidFill>
                  <a:srgbClr val="CCFFCC"/>
                </a:solidFill>
                <a:ln w="9525" cap="flat" cmpd="sng" algn="ctr">
                  <a:solidFill>
                    <a:srgbClr val="505050"/>
                  </a:solidFill>
                  <a:prstDash val="solid"/>
                  <a:round/>
                  <a:headEnd type="none" w="med" len="med"/>
                  <a:tailEnd type="none" w="med" len="med"/>
                </a:ln>
                <a:effectLst/>
                <a:scene3d>
                  <a:camera prst="isometricLeftDown"/>
                  <a:lightRig rig="threePt" dir="t"/>
                </a:scene3d>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339" name="正方形/長方形 338"/>
                <p:cNvSpPr/>
                <p:nvPr/>
              </p:nvSpPr>
              <p:spPr bwMode="auto">
                <a:xfrm rot="1558104">
                  <a:off x="5276761" y="2601106"/>
                  <a:ext cx="130701" cy="59623"/>
                </a:xfrm>
                <a:prstGeom prst="rect">
                  <a:avLst/>
                </a:prstGeom>
                <a:solidFill>
                  <a:schemeClr val="bg1"/>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cxnSp>
              <p:nvCxnSpPr>
                <p:cNvPr id="340" name="直線コネクタ 339"/>
                <p:cNvCxnSpPr/>
                <p:nvPr/>
              </p:nvCxnSpPr>
              <p:spPr bwMode="auto">
                <a:xfrm flipV="1">
                  <a:off x="5352183" y="2051325"/>
                  <a:ext cx="297556" cy="108440"/>
                </a:xfrm>
                <a:prstGeom prst="line">
                  <a:avLst/>
                </a:prstGeom>
                <a:gradFill rotWithShape="0">
                  <a:gsLst>
                    <a:gs pos="0">
                      <a:srgbClr val="FFFFFF"/>
                    </a:gs>
                    <a:gs pos="100000">
                      <a:srgbClr val="C8C8C8"/>
                    </a:gs>
                  </a:gsLst>
                  <a:lin ang="5400000" scaled="1"/>
                </a:gradFill>
                <a:ln w="9525" cap="flat" cmpd="sng" algn="ctr">
                  <a:solidFill>
                    <a:srgbClr val="505050"/>
                  </a:solidFill>
                  <a:prstDash val="solid"/>
                  <a:round/>
                  <a:headEnd type="none" w="med" len="med"/>
                  <a:tailEnd type="none" w="med" len="med"/>
                </a:ln>
                <a:effectLst/>
              </p:spPr>
            </p:cxnSp>
            <p:cxnSp>
              <p:nvCxnSpPr>
                <p:cNvPr id="341" name="直線コネクタ 340"/>
                <p:cNvCxnSpPr/>
                <p:nvPr/>
              </p:nvCxnSpPr>
              <p:spPr bwMode="auto">
                <a:xfrm flipV="1">
                  <a:off x="5409616" y="2521329"/>
                  <a:ext cx="297556" cy="108440"/>
                </a:xfrm>
                <a:prstGeom prst="line">
                  <a:avLst/>
                </a:prstGeom>
                <a:gradFill rotWithShape="0">
                  <a:gsLst>
                    <a:gs pos="0">
                      <a:srgbClr val="FFFFFF"/>
                    </a:gs>
                    <a:gs pos="100000">
                      <a:srgbClr val="C8C8C8"/>
                    </a:gs>
                  </a:gsLst>
                  <a:lin ang="5400000" scaled="1"/>
                </a:gradFill>
                <a:ln w="9525" cap="flat" cmpd="sng" algn="ctr">
                  <a:solidFill>
                    <a:srgbClr val="505050"/>
                  </a:solidFill>
                  <a:prstDash val="solid"/>
                  <a:round/>
                  <a:headEnd type="none" w="med" len="med"/>
                  <a:tailEnd type="none" w="med" len="med"/>
                </a:ln>
                <a:effectLst/>
              </p:spPr>
            </p:cxnSp>
            <p:sp>
              <p:nvSpPr>
                <p:cNvPr id="342" name="正方形/長方形 341"/>
                <p:cNvSpPr/>
                <p:nvPr/>
              </p:nvSpPr>
              <p:spPr bwMode="auto">
                <a:xfrm rot="20481070">
                  <a:off x="5621160" y="2455268"/>
                  <a:ext cx="62432" cy="78869"/>
                </a:xfrm>
                <a:prstGeom prst="rect">
                  <a:avLst/>
                </a:prstGeom>
                <a:solidFill>
                  <a:srgbClr val="CCFFCC"/>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cxnSp>
              <p:nvCxnSpPr>
                <p:cNvPr id="343" name="直線コネクタ 342"/>
                <p:cNvCxnSpPr/>
                <p:nvPr/>
              </p:nvCxnSpPr>
              <p:spPr bwMode="auto">
                <a:xfrm>
                  <a:off x="5305736" y="2576809"/>
                  <a:ext cx="99890" cy="51119"/>
                </a:xfrm>
                <a:prstGeom prst="line">
                  <a:avLst/>
                </a:prstGeom>
                <a:gradFill rotWithShape="0">
                  <a:gsLst>
                    <a:gs pos="0">
                      <a:srgbClr val="FFFFFF"/>
                    </a:gs>
                    <a:gs pos="100000">
                      <a:srgbClr val="C8C8C8"/>
                    </a:gs>
                  </a:gsLst>
                  <a:lin ang="5400000" scaled="1"/>
                </a:gradFill>
                <a:ln w="9525" cap="flat" cmpd="sng" algn="ctr">
                  <a:solidFill>
                    <a:srgbClr val="505050"/>
                  </a:solidFill>
                  <a:prstDash val="solid"/>
                  <a:round/>
                  <a:headEnd type="none" w="med" len="med"/>
                  <a:tailEnd type="none" w="med" len="med"/>
                </a:ln>
                <a:effectLst/>
              </p:spPr>
            </p:cxnSp>
          </p:grpSp>
          <p:grpSp>
            <p:nvGrpSpPr>
              <p:cNvPr id="344" name="グループ化 343"/>
              <p:cNvGrpSpPr/>
              <p:nvPr/>
            </p:nvGrpSpPr>
            <p:grpSpPr>
              <a:xfrm>
                <a:off x="5469719" y="2979996"/>
                <a:ext cx="447367" cy="1189050"/>
                <a:chOff x="5276761" y="2003415"/>
                <a:chExt cx="447367" cy="1189050"/>
              </a:xfrm>
            </p:grpSpPr>
            <p:sp>
              <p:nvSpPr>
                <p:cNvPr id="345" name="円弧 344"/>
                <p:cNvSpPr/>
                <p:nvPr/>
              </p:nvSpPr>
              <p:spPr bwMode="auto">
                <a:xfrm>
                  <a:off x="5580112" y="2003415"/>
                  <a:ext cx="144016" cy="1080120"/>
                </a:xfrm>
                <a:prstGeom prst="arc">
                  <a:avLst>
                    <a:gd name="adj1" fmla="val 10873574"/>
                    <a:gd name="adj2" fmla="val 0"/>
                  </a:avLst>
                </a:prstGeom>
                <a:solidFill>
                  <a:srgbClr val="CCFFCC"/>
                </a:solidFill>
                <a:ln w="9525" cap="flat" cmpd="sng" algn="ctr">
                  <a:solidFill>
                    <a:srgbClr val="505050"/>
                  </a:solidFill>
                  <a:prstDash val="solid"/>
                  <a:round/>
                  <a:headEnd type="none" w="med" len="med"/>
                  <a:tailEnd type="none" w="med" len="med"/>
                </a:ln>
                <a:effectLst/>
                <a:scene3d>
                  <a:camera prst="isometricLeftDown"/>
                  <a:lightRig rig="threePt" dir="t"/>
                </a:scene3d>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346" name="平行四辺形 345"/>
                <p:cNvSpPr/>
                <p:nvPr/>
              </p:nvSpPr>
              <p:spPr bwMode="auto">
                <a:xfrm rot="5400000" flipV="1">
                  <a:off x="5203003" y="2202885"/>
                  <a:ext cx="603462" cy="295578"/>
                </a:xfrm>
                <a:prstGeom prst="parallelogram">
                  <a:avLst>
                    <a:gd name="adj" fmla="val 37481"/>
                  </a:avLst>
                </a:prstGeom>
                <a:solidFill>
                  <a:srgbClr val="CCFFCC"/>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347" name="円弧 346"/>
                <p:cNvSpPr/>
                <p:nvPr/>
              </p:nvSpPr>
              <p:spPr bwMode="auto">
                <a:xfrm>
                  <a:off x="5284937" y="2112345"/>
                  <a:ext cx="144016" cy="1080120"/>
                </a:xfrm>
                <a:prstGeom prst="arc">
                  <a:avLst>
                    <a:gd name="adj1" fmla="val 10873574"/>
                    <a:gd name="adj2" fmla="val 0"/>
                  </a:avLst>
                </a:prstGeom>
                <a:solidFill>
                  <a:srgbClr val="CCFFCC"/>
                </a:solidFill>
                <a:ln w="9525" cap="flat" cmpd="sng" algn="ctr">
                  <a:solidFill>
                    <a:srgbClr val="505050"/>
                  </a:solidFill>
                  <a:prstDash val="solid"/>
                  <a:round/>
                  <a:headEnd type="none" w="med" len="med"/>
                  <a:tailEnd type="none" w="med" len="med"/>
                </a:ln>
                <a:effectLst/>
                <a:scene3d>
                  <a:camera prst="isometricLeftDown"/>
                  <a:lightRig rig="threePt" dir="t"/>
                </a:scene3d>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348" name="正方形/長方形 347"/>
                <p:cNvSpPr/>
                <p:nvPr/>
              </p:nvSpPr>
              <p:spPr bwMode="auto">
                <a:xfrm rot="1558104">
                  <a:off x="5276761" y="2601106"/>
                  <a:ext cx="130701" cy="59623"/>
                </a:xfrm>
                <a:prstGeom prst="rect">
                  <a:avLst/>
                </a:prstGeom>
                <a:solidFill>
                  <a:schemeClr val="bg1"/>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cxnSp>
              <p:nvCxnSpPr>
                <p:cNvPr id="349" name="直線コネクタ 348"/>
                <p:cNvCxnSpPr/>
                <p:nvPr/>
              </p:nvCxnSpPr>
              <p:spPr bwMode="auto">
                <a:xfrm flipV="1">
                  <a:off x="5352183" y="2051325"/>
                  <a:ext cx="297556" cy="108440"/>
                </a:xfrm>
                <a:prstGeom prst="line">
                  <a:avLst/>
                </a:prstGeom>
                <a:gradFill rotWithShape="0">
                  <a:gsLst>
                    <a:gs pos="0">
                      <a:srgbClr val="FFFFFF"/>
                    </a:gs>
                    <a:gs pos="100000">
                      <a:srgbClr val="C8C8C8"/>
                    </a:gs>
                  </a:gsLst>
                  <a:lin ang="5400000" scaled="1"/>
                </a:gradFill>
                <a:ln w="9525" cap="flat" cmpd="sng" algn="ctr">
                  <a:solidFill>
                    <a:srgbClr val="505050"/>
                  </a:solidFill>
                  <a:prstDash val="solid"/>
                  <a:round/>
                  <a:headEnd type="none" w="med" len="med"/>
                  <a:tailEnd type="none" w="med" len="med"/>
                </a:ln>
                <a:effectLst/>
              </p:spPr>
            </p:cxnSp>
            <p:cxnSp>
              <p:nvCxnSpPr>
                <p:cNvPr id="351" name="直線コネクタ 350"/>
                <p:cNvCxnSpPr/>
                <p:nvPr/>
              </p:nvCxnSpPr>
              <p:spPr bwMode="auto">
                <a:xfrm flipV="1">
                  <a:off x="5409616" y="2521329"/>
                  <a:ext cx="297556" cy="108440"/>
                </a:xfrm>
                <a:prstGeom prst="line">
                  <a:avLst/>
                </a:prstGeom>
                <a:gradFill rotWithShape="0">
                  <a:gsLst>
                    <a:gs pos="0">
                      <a:srgbClr val="FFFFFF"/>
                    </a:gs>
                    <a:gs pos="100000">
                      <a:srgbClr val="C8C8C8"/>
                    </a:gs>
                  </a:gsLst>
                  <a:lin ang="5400000" scaled="1"/>
                </a:gradFill>
                <a:ln w="9525" cap="flat" cmpd="sng" algn="ctr">
                  <a:solidFill>
                    <a:srgbClr val="505050"/>
                  </a:solidFill>
                  <a:prstDash val="solid"/>
                  <a:round/>
                  <a:headEnd type="none" w="med" len="med"/>
                  <a:tailEnd type="none" w="med" len="med"/>
                </a:ln>
                <a:effectLst/>
              </p:spPr>
            </p:cxnSp>
            <p:sp>
              <p:nvSpPr>
                <p:cNvPr id="352" name="正方形/長方形 351"/>
                <p:cNvSpPr/>
                <p:nvPr/>
              </p:nvSpPr>
              <p:spPr bwMode="auto">
                <a:xfrm rot="20481070">
                  <a:off x="5621160" y="2455268"/>
                  <a:ext cx="62432" cy="78869"/>
                </a:xfrm>
                <a:prstGeom prst="rect">
                  <a:avLst/>
                </a:prstGeom>
                <a:solidFill>
                  <a:srgbClr val="CCFFCC"/>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cxnSp>
              <p:nvCxnSpPr>
                <p:cNvPr id="353" name="直線コネクタ 352"/>
                <p:cNvCxnSpPr/>
                <p:nvPr/>
              </p:nvCxnSpPr>
              <p:spPr bwMode="auto">
                <a:xfrm>
                  <a:off x="5305736" y="2576809"/>
                  <a:ext cx="99890" cy="51119"/>
                </a:xfrm>
                <a:prstGeom prst="line">
                  <a:avLst/>
                </a:prstGeom>
                <a:gradFill rotWithShape="0">
                  <a:gsLst>
                    <a:gs pos="0">
                      <a:srgbClr val="FFFFFF"/>
                    </a:gs>
                    <a:gs pos="100000">
                      <a:srgbClr val="C8C8C8"/>
                    </a:gs>
                  </a:gsLst>
                  <a:lin ang="5400000" scaled="1"/>
                </a:gradFill>
                <a:ln w="9525" cap="flat" cmpd="sng" algn="ctr">
                  <a:solidFill>
                    <a:srgbClr val="505050"/>
                  </a:solidFill>
                  <a:prstDash val="solid"/>
                  <a:round/>
                  <a:headEnd type="none" w="med" len="med"/>
                  <a:tailEnd type="none" w="med" len="med"/>
                </a:ln>
                <a:effectLst/>
              </p:spPr>
            </p:cxnSp>
          </p:grpSp>
          <p:grpSp>
            <p:nvGrpSpPr>
              <p:cNvPr id="354" name="グループ化 353"/>
              <p:cNvGrpSpPr/>
              <p:nvPr/>
            </p:nvGrpSpPr>
            <p:grpSpPr>
              <a:xfrm>
                <a:off x="5580112" y="3037430"/>
                <a:ext cx="378929" cy="1189049"/>
                <a:chOff x="5273594" y="2003416"/>
                <a:chExt cx="378929" cy="1189049"/>
              </a:xfrm>
            </p:grpSpPr>
            <p:sp>
              <p:nvSpPr>
                <p:cNvPr id="355" name="円弧 354"/>
                <p:cNvSpPr/>
                <p:nvPr/>
              </p:nvSpPr>
              <p:spPr bwMode="auto">
                <a:xfrm>
                  <a:off x="5580112" y="2003416"/>
                  <a:ext cx="72411" cy="1032500"/>
                </a:xfrm>
                <a:prstGeom prst="arc">
                  <a:avLst>
                    <a:gd name="adj1" fmla="val 10873574"/>
                    <a:gd name="adj2" fmla="val 0"/>
                  </a:avLst>
                </a:prstGeom>
                <a:solidFill>
                  <a:schemeClr val="accent1"/>
                </a:solidFill>
                <a:ln w="9525" cap="flat" cmpd="sng" algn="ctr">
                  <a:solidFill>
                    <a:srgbClr val="505050"/>
                  </a:solidFill>
                  <a:prstDash val="solid"/>
                  <a:round/>
                  <a:headEnd type="none" w="med" len="med"/>
                  <a:tailEnd type="none" w="med" len="med"/>
                </a:ln>
                <a:effectLst/>
                <a:scene3d>
                  <a:camera prst="isometricLeftDown"/>
                  <a:lightRig rig="threePt" dir="t"/>
                </a:scene3d>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357" name="平行四辺形 356"/>
                <p:cNvSpPr/>
                <p:nvPr/>
              </p:nvSpPr>
              <p:spPr bwMode="auto">
                <a:xfrm rot="5400000" flipV="1">
                  <a:off x="5194109" y="2177867"/>
                  <a:ext cx="553425" cy="295578"/>
                </a:xfrm>
                <a:prstGeom prst="parallelogram">
                  <a:avLst>
                    <a:gd name="adj" fmla="val 37481"/>
                  </a:avLst>
                </a:prstGeom>
                <a:solidFill>
                  <a:schemeClr val="accent1"/>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358" name="円弧 357"/>
                <p:cNvSpPr/>
                <p:nvPr/>
              </p:nvSpPr>
              <p:spPr bwMode="auto">
                <a:xfrm>
                  <a:off x="5284937" y="2112345"/>
                  <a:ext cx="72008" cy="1080120"/>
                </a:xfrm>
                <a:prstGeom prst="arc">
                  <a:avLst>
                    <a:gd name="adj1" fmla="val 10873574"/>
                    <a:gd name="adj2" fmla="val 0"/>
                  </a:avLst>
                </a:prstGeom>
                <a:solidFill>
                  <a:schemeClr val="accent1"/>
                </a:solidFill>
                <a:ln w="9525" cap="flat" cmpd="sng" algn="ctr">
                  <a:solidFill>
                    <a:srgbClr val="505050"/>
                  </a:solidFill>
                  <a:prstDash val="solid"/>
                  <a:round/>
                  <a:headEnd type="none" w="med" len="med"/>
                  <a:tailEnd type="none" w="med" len="med"/>
                </a:ln>
                <a:effectLst/>
                <a:scene3d>
                  <a:camera prst="isometricLeftDown"/>
                  <a:lightRig rig="threePt" dir="t"/>
                </a:scene3d>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359" name="正方形/長方形 358"/>
                <p:cNvSpPr/>
                <p:nvPr/>
              </p:nvSpPr>
              <p:spPr bwMode="auto">
                <a:xfrm rot="1555756">
                  <a:off x="5273594" y="2587684"/>
                  <a:ext cx="81770" cy="65601"/>
                </a:xfrm>
                <a:prstGeom prst="rect">
                  <a:avLst/>
                </a:prstGeom>
                <a:solidFill>
                  <a:schemeClr val="bg1"/>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cxnSp>
              <p:nvCxnSpPr>
                <p:cNvPr id="360" name="直線コネクタ 359"/>
                <p:cNvCxnSpPr/>
                <p:nvPr/>
              </p:nvCxnSpPr>
              <p:spPr bwMode="auto">
                <a:xfrm flipV="1">
                  <a:off x="5320941" y="2051325"/>
                  <a:ext cx="297556" cy="108440"/>
                </a:xfrm>
                <a:prstGeom prst="line">
                  <a:avLst/>
                </a:prstGeom>
                <a:gradFill rotWithShape="0">
                  <a:gsLst>
                    <a:gs pos="0">
                      <a:srgbClr val="FFFFFF"/>
                    </a:gs>
                    <a:gs pos="100000">
                      <a:srgbClr val="C8C8C8"/>
                    </a:gs>
                  </a:gsLst>
                  <a:lin ang="5400000" scaled="1"/>
                </a:gradFill>
                <a:ln w="9525" cap="flat" cmpd="sng" algn="ctr">
                  <a:solidFill>
                    <a:srgbClr val="505050"/>
                  </a:solidFill>
                  <a:prstDash val="solid"/>
                  <a:round/>
                  <a:headEnd type="none" w="med" len="med"/>
                  <a:tailEnd type="none" w="med" len="med"/>
                </a:ln>
                <a:effectLst/>
              </p:spPr>
            </p:cxnSp>
            <p:sp>
              <p:nvSpPr>
                <p:cNvPr id="361" name="正方形/長方形 360"/>
                <p:cNvSpPr/>
                <p:nvPr/>
              </p:nvSpPr>
              <p:spPr bwMode="auto">
                <a:xfrm rot="20481070">
                  <a:off x="5561073" y="2420416"/>
                  <a:ext cx="62432" cy="78869"/>
                </a:xfrm>
                <a:prstGeom prst="rect">
                  <a:avLst/>
                </a:prstGeom>
                <a:solidFill>
                  <a:schemeClr val="accent1"/>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cxnSp>
              <p:nvCxnSpPr>
                <p:cNvPr id="362" name="直線コネクタ 361"/>
                <p:cNvCxnSpPr/>
                <p:nvPr/>
              </p:nvCxnSpPr>
              <p:spPr bwMode="auto">
                <a:xfrm>
                  <a:off x="5294461" y="2570533"/>
                  <a:ext cx="56966" cy="25559"/>
                </a:xfrm>
                <a:prstGeom prst="line">
                  <a:avLst/>
                </a:prstGeom>
                <a:gradFill rotWithShape="0">
                  <a:gsLst>
                    <a:gs pos="0">
                      <a:srgbClr val="FFFFFF"/>
                    </a:gs>
                    <a:gs pos="100000">
                      <a:srgbClr val="C8C8C8"/>
                    </a:gs>
                  </a:gsLst>
                  <a:lin ang="5400000" scaled="1"/>
                </a:gradFill>
                <a:ln w="9525" cap="flat" cmpd="sng" algn="ctr">
                  <a:solidFill>
                    <a:srgbClr val="505050"/>
                  </a:solidFill>
                  <a:prstDash val="solid"/>
                  <a:round/>
                  <a:headEnd type="none" w="med" len="med"/>
                  <a:tailEnd type="none" w="med" len="med"/>
                </a:ln>
                <a:effectLst/>
              </p:spPr>
            </p:cxnSp>
            <p:cxnSp>
              <p:nvCxnSpPr>
                <p:cNvPr id="363" name="直線コネクタ 362"/>
                <p:cNvCxnSpPr/>
                <p:nvPr/>
              </p:nvCxnSpPr>
              <p:spPr bwMode="auto">
                <a:xfrm flipV="1">
                  <a:off x="5347132" y="2488284"/>
                  <a:ext cx="297556" cy="108440"/>
                </a:xfrm>
                <a:prstGeom prst="line">
                  <a:avLst/>
                </a:prstGeom>
                <a:gradFill rotWithShape="0">
                  <a:gsLst>
                    <a:gs pos="0">
                      <a:srgbClr val="FFFFFF"/>
                    </a:gs>
                    <a:gs pos="100000">
                      <a:srgbClr val="C8C8C8"/>
                    </a:gs>
                  </a:gsLst>
                  <a:lin ang="5400000" scaled="1"/>
                </a:gradFill>
                <a:ln w="9525" cap="flat" cmpd="sng" algn="ctr">
                  <a:solidFill>
                    <a:srgbClr val="505050"/>
                  </a:solidFill>
                  <a:prstDash val="solid"/>
                  <a:round/>
                  <a:headEnd type="none" w="med" len="med"/>
                  <a:tailEnd type="none" w="med" len="med"/>
                </a:ln>
                <a:effectLst/>
              </p:spPr>
            </p:cxnSp>
          </p:grpSp>
          <p:grpSp>
            <p:nvGrpSpPr>
              <p:cNvPr id="364" name="グループ化 363"/>
              <p:cNvGrpSpPr/>
              <p:nvPr/>
            </p:nvGrpSpPr>
            <p:grpSpPr>
              <a:xfrm>
                <a:off x="5635612" y="3066579"/>
                <a:ext cx="378929" cy="1189049"/>
                <a:chOff x="5273594" y="2003416"/>
                <a:chExt cx="378929" cy="1189049"/>
              </a:xfrm>
            </p:grpSpPr>
            <p:sp>
              <p:nvSpPr>
                <p:cNvPr id="365" name="円弧 364"/>
                <p:cNvSpPr/>
                <p:nvPr/>
              </p:nvSpPr>
              <p:spPr bwMode="auto">
                <a:xfrm>
                  <a:off x="5580112" y="2003416"/>
                  <a:ext cx="72411" cy="1032500"/>
                </a:xfrm>
                <a:prstGeom prst="arc">
                  <a:avLst>
                    <a:gd name="adj1" fmla="val 10873574"/>
                    <a:gd name="adj2" fmla="val 0"/>
                  </a:avLst>
                </a:prstGeom>
                <a:solidFill>
                  <a:schemeClr val="accent1"/>
                </a:solidFill>
                <a:ln w="9525" cap="flat" cmpd="sng" algn="ctr">
                  <a:solidFill>
                    <a:srgbClr val="505050"/>
                  </a:solidFill>
                  <a:prstDash val="solid"/>
                  <a:round/>
                  <a:headEnd type="none" w="med" len="med"/>
                  <a:tailEnd type="none" w="med" len="med"/>
                </a:ln>
                <a:effectLst/>
                <a:scene3d>
                  <a:camera prst="isometricLeftDown"/>
                  <a:lightRig rig="threePt" dir="t"/>
                </a:scene3d>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366" name="平行四辺形 365"/>
                <p:cNvSpPr/>
                <p:nvPr/>
              </p:nvSpPr>
              <p:spPr bwMode="auto">
                <a:xfrm rot="5400000" flipV="1">
                  <a:off x="5194109" y="2177867"/>
                  <a:ext cx="553425" cy="295578"/>
                </a:xfrm>
                <a:prstGeom prst="parallelogram">
                  <a:avLst>
                    <a:gd name="adj" fmla="val 37481"/>
                  </a:avLst>
                </a:prstGeom>
                <a:solidFill>
                  <a:schemeClr val="accent1"/>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367" name="円弧 366"/>
                <p:cNvSpPr/>
                <p:nvPr/>
              </p:nvSpPr>
              <p:spPr bwMode="auto">
                <a:xfrm>
                  <a:off x="5284937" y="2112345"/>
                  <a:ext cx="72008" cy="1080120"/>
                </a:xfrm>
                <a:prstGeom prst="arc">
                  <a:avLst>
                    <a:gd name="adj1" fmla="val 10873574"/>
                    <a:gd name="adj2" fmla="val 0"/>
                  </a:avLst>
                </a:prstGeom>
                <a:solidFill>
                  <a:schemeClr val="accent1"/>
                </a:solidFill>
                <a:ln w="9525" cap="flat" cmpd="sng" algn="ctr">
                  <a:solidFill>
                    <a:srgbClr val="505050"/>
                  </a:solidFill>
                  <a:prstDash val="solid"/>
                  <a:round/>
                  <a:headEnd type="none" w="med" len="med"/>
                  <a:tailEnd type="none" w="med" len="med"/>
                </a:ln>
                <a:effectLst/>
                <a:scene3d>
                  <a:camera prst="isometricLeftDown"/>
                  <a:lightRig rig="threePt" dir="t"/>
                </a:scene3d>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368" name="正方形/長方形 367"/>
                <p:cNvSpPr/>
                <p:nvPr/>
              </p:nvSpPr>
              <p:spPr bwMode="auto">
                <a:xfrm rot="1555756">
                  <a:off x="5273594" y="2587684"/>
                  <a:ext cx="81770" cy="65601"/>
                </a:xfrm>
                <a:prstGeom prst="rect">
                  <a:avLst/>
                </a:prstGeom>
                <a:solidFill>
                  <a:schemeClr val="bg1"/>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cxnSp>
              <p:nvCxnSpPr>
                <p:cNvPr id="369" name="直線コネクタ 368"/>
                <p:cNvCxnSpPr/>
                <p:nvPr/>
              </p:nvCxnSpPr>
              <p:spPr bwMode="auto">
                <a:xfrm flipV="1">
                  <a:off x="5320941" y="2051325"/>
                  <a:ext cx="297556" cy="108440"/>
                </a:xfrm>
                <a:prstGeom prst="line">
                  <a:avLst/>
                </a:prstGeom>
                <a:gradFill rotWithShape="0">
                  <a:gsLst>
                    <a:gs pos="0">
                      <a:srgbClr val="FFFFFF"/>
                    </a:gs>
                    <a:gs pos="100000">
                      <a:srgbClr val="C8C8C8"/>
                    </a:gs>
                  </a:gsLst>
                  <a:lin ang="5400000" scaled="1"/>
                </a:gradFill>
                <a:ln w="9525" cap="flat" cmpd="sng" algn="ctr">
                  <a:solidFill>
                    <a:srgbClr val="505050"/>
                  </a:solidFill>
                  <a:prstDash val="solid"/>
                  <a:round/>
                  <a:headEnd type="none" w="med" len="med"/>
                  <a:tailEnd type="none" w="med" len="med"/>
                </a:ln>
                <a:effectLst/>
              </p:spPr>
            </p:cxnSp>
            <p:sp>
              <p:nvSpPr>
                <p:cNvPr id="370" name="正方形/長方形 369"/>
                <p:cNvSpPr/>
                <p:nvPr/>
              </p:nvSpPr>
              <p:spPr bwMode="auto">
                <a:xfrm rot="20481070">
                  <a:off x="5561073" y="2420416"/>
                  <a:ext cx="62432" cy="78869"/>
                </a:xfrm>
                <a:prstGeom prst="rect">
                  <a:avLst/>
                </a:prstGeom>
                <a:solidFill>
                  <a:schemeClr val="accent1"/>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cxnSp>
              <p:nvCxnSpPr>
                <p:cNvPr id="371" name="直線コネクタ 370"/>
                <p:cNvCxnSpPr/>
                <p:nvPr/>
              </p:nvCxnSpPr>
              <p:spPr bwMode="auto">
                <a:xfrm>
                  <a:off x="5294461" y="2570533"/>
                  <a:ext cx="56966" cy="25559"/>
                </a:xfrm>
                <a:prstGeom prst="line">
                  <a:avLst/>
                </a:prstGeom>
                <a:gradFill rotWithShape="0">
                  <a:gsLst>
                    <a:gs pos="0">
                      <a:srgbClr val="FFFFFF"/>
                    </a:gs>
                    <a:gs pos="100000">
                      <a:srgbClr val="C8C8C8"/>
                    </a:gs>
                  </a:gsLst>
                  <a:lin ang="5400000" scaled="1"/>
                </a:gradFill>
                <a:ln w="9525" cap="flat" cmpd="sng" algn="ctr">
                  <a:solidFill>
                    <a:srgbClr val="505050"/>
                  </a:solidFill>
                  <a:prstDash val="solid"/>
                  <a:round/>
                  <a:headEnd type="none" w="med" len="med"/>
                  <a:tailEnd type="none" w="med" len="med"/>
                </a:ln>
                <a:effectLst/>
              </p:spPr>
            </p:cxnSp>
            <p:cxnSp>
              <p:nvCxnSpPr>
                <p:cNvPr id="372" name="直線コネクタ 371"/>
                <p:cNvCxnSpPr/>
                <p:nvPr/>
              </p:nvCxnSpPr>
              <p:spPr bwMode="auto">
                <a:xfrm flipV="1">
                  <a:off x="5347132" y="2488284"/>
                  <a:ext cx="297556" cy="108440"/>
                </a:xfrm>
                <a:prstGeom prst="line">
                  <a:avLst/>
                </a:prstGeom>
                <a:gradFill rotWithShape="0">
                  <a:gsLst>
                    <a:gs pos="0">
                      <a:srgbClr val="FFFFFF"/>
                    </a:gs>
                    <a:gs pos="100000">
                      <a:srgbClr val="C8C8C8"/>
                    </a:gs>
                  </a:gsLst>
                  <a:lin ang="5400000" scaled="1"/>
                </a:gradFill>
                <a:ln w="9525" cap="flat" cmpd="sng" algn="ctr">
                  <a:solidFill>
                    <a:srgbClr val="505050"/>
                  </a:solidFill>
                  <a:prstDash val="solid"/>
                  <a:round/>
                  <a:headEnd type="none" w="med" len="med"/>
                  <a:tailEnd type="none" w="med" len="med"/>
                </a:ln>
                <a:effectLst/>
              </p:spPr>
            </p:cxnSp>
          </p:grpSp>
          <p:grpSp>
            <p:nvGrpSpPr>
              <p:cNvPr id="373" name="グループ化 372"/>
              <p:cNvGrpSpPr/>
              <p:nvPr/>
            </p:nvGrpSpPr>
            <p:grpSpPr>
              <a:xfrm>
                <a:off x="5691112" y="3095728"/>
                <a:ext cx="378929" cy="1189049"/>
                <a:chOff x="5273594" y="2003416"/>
                <a:chExt cx="378929" cy="1189049"/>
              </a:xfrm>
            </p:grpSpPr>
            <p:sp>
              <p:nvSpPr>
                <p:cNvPr id="374" name="円弧 373"/>
                <p:cNvSpPr/>
                <p:nvPr/>
              </p:nvSpPr>
              <p:spPr bwMode="auto">
                <a:xfrm>
                  <a:off x="5580112" y="2003416"/>
                  <a:ext cx="72411" cy="1032500"/>
                </a:xfrm>
                <a:prstGeom prst="arc">
                  <a:avLst>
                    <a:gd name="adj1" fmla="val 10873574"/>
                    <a:gd name="adj2" fmla="val 0"/>
                  </a:avLst>
                </a:prstGeom>
                <a:solidFill>
                  <a:schemeClr val="accent1"/>
                </a:solidFill>
                <a:ln w="9525" cap="flat" cmpd="sng" algn="ctr">
                  <a:solidFill>
                    <a:srgbClr val="505050"/>
                  </a:solidFill>
                  <a:prstDash val="solid"/>
                  <a:round/>
                  <a:headEnd type="none" w="med" len="med"/>
                  <a:tailEnd type="none" w="med" len="med"/>
                </a:ln>
                <a:effectLst/>
                <a:scene3d>
                  <a:camera prst="isometricLeftDown"/>
                  <a:lightRig rig="threePt" dir="t"/>
                </a:scene3d>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375" name="平行四辺形 374"/>
                <p:cNvSpPr/>
                <p:nvPr/>
              </p:nvSpPr>
              <p:spPr bwMode="auto">
                <a:xfrm rot="5400000" flipV="1">
                  <a:off x="5194109" y="2177867"/>
                  <a:ext cx="553425" cy="295578"/>
                </a:xfrm>
                <a:prstGeom prst="parallelogram">
                  <a:avLst>
                    <a:gd name="adj" fmla="val 37481"/>
                  </a:avLst>
                </a:prstGeom>
                <a:solidFill>
                  <a:schemeClr val="accent1"/>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376" name="円弧 375"/>
                <p:cNvSpPr/>
                <p:nvPr/>
              </p:nvSpPr>
              <p:spPr bwMode="auto">
                <a:xfrm>
                  <a:off x="5284937" y="2112345"/>
                  <a:ext cx="72008" cy="1080120"/>
                </a:xfrm>
                <a:prstGeom prst="arc">
                  <a:avLst>
                    <a:gd name="adj1" fmla="val 10873574"/>
                    <a:gd name="adj2" fmla="val 0"/>
                  </a:avLst>
                </a:prstGeom>
                <a:solidFill>
                  <a:schemeClr val="accent1"/>
                </a:solidFill>
                <a:ln w="9525" cap="flat" cmpd="sng" algn="ctr">
                  <a:solidFill>
                    <a:srgbClr val="505050"/>
                  </a:solidFill>
                  <a:prstDash val="solid"/>
                  <a:round/>
                  <a:headEnd type="none" w="med" len="med"/>
                  <a:tailEnd type="none" w="med" len="med"/>
                </a:ln>
                <a:effectLst/>
                <a:scene3d>
                  <a:camera prst="isometricLeftDown"/>
                  <a:lightRig rig="threePt" dir="t"/>
                </a:scene3d>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377" name="正方形/長方形 376"/>
                <p:cNvSpPr/>
                <p:nvPr/>
              </p:nvSpPr>
              <p:spPr bwMode="auto">
                <a:xfrm rot="1555756">
                  <a:off x="5273594" y="2587684"/>
                  <a:ext cx="81770" cy="65601"/>
                </a:xfrm>
                <a:prstGeom prst="rect">
                  <a:avLst/>
                </a:prstGeom>
                <a:solidFill>
                  <a:schemeClr val="bg1"/>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cxnSp>
              <p:nvCxnSpPr>
                <p:cNvPr id="378" name="直線コネクタ 377"/>
                <p:cNvCxnSpPr/>
                <p:nvPr/>
              </p:nvCxnSpPr>
              <p:spPr bwMode="auto">
                <a:xfrm flipV="1">
                  <a:off x="5320941" y="2051325"/>
                  <a:ext cx="297556" cy="108440"/>
                </a:xfrm>
                <a:prstGeom prst="line">
                  <a:avLst/>
                </a:prstGeom>
                <a:gradFill rotWithShape="0">
                  <a:gsLst>
                    <a:gs pos="0">
                      <a:srgbClr val="FFFFFF"/>
                    </a:gs>
                    <a:gs pos="100000">
                      <a:srgbClr val="C8C8C8"/>
                    </a:gs>
                  </a:gsLst>
                  <a:lin ang="5400000" scaled="1"/>
                </a:gradFill>
                <a:ln w="9525" cap="flat" cmpd="sng" algn="ctr">
                  <a:solidFill>
                    <a:srgbClr val="505050"/>
                  </a:solidFill>
                  <a:prstDash val="solid"/>
                  <a:round/>
                  <a:headEnd type="none" w="med" len="med"/>
                  <a:tailEnd type="none" w="med" len="med"/>
                </a:ln>
                <a:effectLst/>
              </p:spPr>
            </p:cxnSp>
            <p:sp>
              <p:nvSpPr>
                <p:cNvPr id="379" name="正方形/長方形 378"/>
                <p:cNvSpPr/>
                <p:nvPr/>
              </p:nvSpPr>
              <p:spPr bwMode="auto">
                <a:xfrm rot="20481070">
                  <a:off x="5561073" y="2420416"/>
                  <a:ext cx="62432" cy="78869"/>
                </a:xfrm>
                <a:prstGeom prst="rect">
                  <a:avLst/>
                </a:prstGeom>
                <a:solidFill>
                  <a:schemeClr val="accent1"/>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cxnSp>
              <p:nvCxnSpPr>
                <p:cNvPr id="380" name="直線コネクタ 379"/>
                <p:cNvCxnSpPr/>
                <p:nvPr/>
              </p:nvCxnSpPr>
              <p:spPr bwMode="auto">
                <a:xfrm>
                  <a:off x="5294461" y="2570533"/>
                  <a:ext cx="56966" cy="25559"/>
                </a:xfrm>
                <a:prstGeom prst="line">
                  <a:avLst/>
                </a:prstGeom>
                <a:gradFill rotWithShape="0">
                  <a:gsLst>
                    <a:gs pos="0">
                      <a:srgbClr val="FFFFFF"/>
                    </a:gs>
                    <a:gs pos="100000">
                      <a:srgbClr val="C8C8C8"/>
                    </a:gs>
                  </a:gsLst>
                  <a:lin ang="5400000" scaled="1"/>
                </a:gradFill>
                <a:ln w="9525" cap="flat" cmpd="sng" algn="ctr">
                  <a:solidFill>
                    <a:srgbClr val="505050"/>
                  </a:solidFill>
                  <a:prstDash val="solid"/>
                  <a:round/>
                  <a:headEnd type="none" w="med" len="med"/>
                  <a:tailEnd type="none" w="med" len="med"/>
                </a:ln>
                <a:effectLst/>
              </p:spPr>
            </p:cxnSp>
            <p:cxnSp>
              <p:nvCxnSpPr>
                <p:cNvPr id="381" name="直線コネクタ 380"/>
                <p:cNvCxnSpPr/>
                <p:nvPr/>
              </p:nvCxnSpPr>
              <p:spPr bwMode="auto">
                <a:xfrm flipV="1">
                  <a:off x="5347132" y="2488284"/>
                  <a:ext cx="297556" cy="108440"/>
                </a:xfrm>
                <a:prstGeom prst="line">
                  <a:avLst/>
                </a:prstGeom>
                <a:gradFill rotWithShape="0">
                  <a:gsLst>
                    <a:gs pos="0">
                      <a:srgbClr val="FFFFFF"/>
                    </a:gs>
                    <a:gs pos="100000">
                      <a:srgbClr val="C8C8C8"/>
                    </a:gs>
                  </a:gsLst>
                  <a:lin ang="5400000" scaled="1"/>
                </a:gradFill>
                <a:ln w="9525" cap="flat" cmpd="sng" algn="ctr">
                  <a:solidFill>
                    <a:srgbClr val="505050"/>
                  </a:solidFill>
                  <a:prstDash val="solid"/>
                  <a:round/>
                  <a:headEnd type="none" w="med" len="med"/>
                  <a:tailEnd type="none" w="med" len="med"/>
                </a:ln>
                <a:effectLst/>
              </p:spPr>
            </p:cxnSp>
          </p:grpSp>
          <p:grpSp>
            <p:nvGrpSpPr>
              <p:cNvPr id="382" name="グループ化 381"/>
              <p:cNvGrpSpPr/>
              <p:nvPr/>
            </p:nvGrpSpPr>
            <p:grpSpPr>
              <a:xfrm>
                <a:off x="5746612" y="3120115"/>
                <a:ext cx="378929" cy="1189049"/>
                <a:chOff x="5273594" y="2003416"/>
                <a:chExt cx="378929" cy="1189049"/>
              </a:xfrm>
            </p:grpSpPr>
            <p:sp>
              <p:nvSpPr>
                <p:cNvPr id="383" name="円弧 382"/>
                <p:cNvSpPr/>
                <p:nvPr/>
              </p:nvSpPr>
              <p:spPr bwMode="auto">
                <a:xfrm>
                  <a:off x="5580112" y="2003416"/>
                  <a:ext cx="72411" cy="1032500"/>
                </a:xfrm>
                <a:prstGeom prst="arc">
                  <a:avLst>
                    <a:gd name="adj1" fmla="val 10873574"/>
                    <a:gd name="adj2" fmla="val 0"/>
                  </a:avLst>
                </a:prstGeom>
                <a:solidFill>
                  <a:schemeClr val="accent1"/>
                </a:solidFill>
                <a:ln w="9525" cap="flat" cmpd="sng" algn="ctr">
                  <a:solidFill>
                    <a:srgbClr val="505050"/>
                  </a:solidFill>
                  <a:prstDash val="solid"/>
                  <a:round/>
                  <a:headEnd type="none" w="med" len="med"/>
                  <a:tailEnd type="none" w="med" len="med"/>
                </a:ln>
                <a:effectLst/>
                <a:scene3d>
                  <a:camera prst="isometricLeftDown"/>
                  <a:lightRig rig="threePt" dir="t"/>
                </a:scene3d>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384" name="平行四辺形 383"/>
                <p:cNvSpPr/>
                <p:nvPr/>
              </p:nvSpPr>
              <p:spPr bwMode="auto">
                <a:xfrm rot="5400000" flipV="1">
                  <a:off x="5194109" y="2177867"/>
                  <a:ext cx="553425" cy="295578"/>
                </a:xfrm>
                <a:prstGeom prst="parallelogram">
                  <a:avLst>
                    <a:gd name="adj" fmla="val 37481"/>
                  </a:avLst>
                </a:prstGeom>
                <a:solidFill>
                  <a:schemeClr val="accent1"/>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385" name="円弧 384"/>
                <p:cNvSpPr/>
                <p:nvPr/>
              </p:nvSpPr>
              <p:spPr bwMode="auto">
                <a:xfrm>
                  <a:off x="5284937" y="2112345"/>
                  <a:ext cx="72008" cy="1080120"/>
                </a:xfrm>
                <a:prstGeom prst="arc">
                  <a:avLst>
                    <a:gd name="adj1" fmla="val 10873574"/>
                    <a:gd name="adj2" fmla="val 0"/>
                  </a:avLst>
                </a:prstGeom>
                <a:solidFill>
                  <a:schemeClr val="accent1"/>
                </a:solidFill>
                <a:ln w="9525" cap="flat" cmpd="sng" algn="ctr">
                  <a:solidFill>
                    <a:srgbClr val="505050"/>
                  </a:solidFill>
                  <a:prstDash val="solid"/>
                  <a:round/>
                  <a:headEnd type="none" w="med" len="med"/>
                  <a:tailEnd type="none" w="med" len="med"/>
                </a:ln>
                <a:effectLst/>
                <a:scene3d>
                  <a:camera prst="isometricLeftDown"/>
                  <a:lightRig rig="threePt" dir="t"/>
                </a:scene3d>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386" name="正方形/長方形 385"/>
                <p:cNvSpPr/>
                <p:nvPr/>
              </p:nvSpPr>
              <p:spPr bwMode="auto">
                <a:xfrm rot="1555756">
                  <a:off x="5273594" y="2587684"/>
                  <a:ext cx="81770" cy="65601"/>
                </a:xfrm>
                <a:prstGeom prst="rect">
                  <a:avLst/>
                </a:prstGeom>
                <a:solidFill>
                  <a:schemeClr val="bg1"/>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cxnSp>
              <p:nvCxnSpPr>
                <p:cNvPr id="387" name="直線コネクタ 386"/>
                <p:cNvCxnSpPr/>
                <p:nvPr/>
              </p:nvCxnSpPr>
              <p:spPr bwMode="auto">
                <a:xfrm flipV="1">
                  <a:off x="5320941" y="2051325"/>
                  <a:ext cx="297556" cy="108440"/>
                </a:xfrm>
                <a:prstGeom prst="line">
                  <a:avLst/>
                </a:prstGeom>
                <a:gradFill rotWithShape="0">
                  <a:gsLst>
                    <a:gs pos="0">
                      <a:srgbClr val="FFFFFF"/>
                    </a:gs>
                    <a:gs pos="100000">
                      <a:srgbClr val="C8C8C8"/>
                    </a:gs>
                  </a:gsLst>
                  <a:lin ang="5400000" scaled="1"/>
                </a:gradFill>
                <a:ln w="9525" cap="flat" cmpd="sng" algn="ctr">
                  <a:solidFill>
                    <a:srgbClr val="505050"/>
                  </a:solidFill>
                  <a:prstDash val="solid"/>
                  <a:round/>
                  <a:headEnd type="none" w="med" len="med"/>
                  <a:tailEnd type="none" w="med" len="med"/>
                </a:ln>
                <a:effectLst/>
              </p:spPr>
            </p:cxnSp>
            <p:sp>
              <p:nvSpPr>
                <p:cNvPr id="388" name="正方形/長方形 387"/>
                <p:cNvSpPr/>
                <p:nvPr/>
              </p:nvSpPr>
              <p:spPr bwMode="auto">
                <a:xfrm rot="20481070">
                  <a:off x="5561073" y="2420416"/>
                  <a:ext cx="62432" cy="78869"/>
                </a:xfrm>
                <a:prstGeom prst="rect">
                  <a:avLst/>
                </a:prstGeom>
                <a:solidFill>
                  <a:schemeClr val="accent1"/>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cxnSp>
              <p:nvCxnSpPr>
                <p:cNvPr id="389" name="直線コネクタ 388"/>
                <p:cNvCxnSpPr/>
                <p:nvPr/>
              </p:nvCxnSpPr>
              <p:spPr bwMode="auto">
                <a:xfrm>
                  <a:off x="5294461" y="2570533"/>
                  <a:ext cx="56966" cy="25559"/>
                </a:xfrm>
                <a:prstGeom prst="line">
                  <a:avLst/>
                </a:prstGeom>
                <a:gradFill rotWithShape="0">
                  <a:gsLst>
                    <a:gs pos="0">
                      <a:srgbClr val="FFFFFF"/>
                    </a:gs>
                    <a:gs pos="100000">
                      <a:srgbClr val="C8C8C8"/>
                    </a:gs>
                  </a:gsLst>
                  <a:lin ang="5400000" scaled="1"/>
                </a:gradFill>
                <a:ln w="9525" cap="flat" cmpd="sng" algn="ctr">
                  <a:solidFill>
                    <a:srgbClr val="505050"/>
                  </a:solidFill>
                  <a:prstDash val="solid"/>
                  <a:round/>
                  <a:headEnd type="none" w="med" len="med"/>
                  <a:tailEnd type="none" w="med" len="med"/>
                </a:ln>
                <a:effectLst/>
              </p:spPr>
            </p:cxnSp>
            <p:cxnSp>
              <p:nvCxnSpPr>
                <p:cNvPr id="390" name="直線コネクタ 389"/>
                <p:cNvCxnSpPr/>
                <p:nvPr/>
              </p:nvCxnSpPr>
              <p:spPr bwMode="auto">
                <a:xfrm flipV="1">
                  <a:off x="5347132" y="2488284"/>
                  <a:ext cx="297556" cy="108440"/>
                </a:xfrm>
                <a:prstGeom prst="line">
                  <a:avLst/>
                </a:prstGeom>
                <a:gradFill rotWithShape="0">
                  <a:gsLst>
                    <a:gs pos="0">
                      <a:srgbClr val="FFFFFF"/>
                    </a:gs>
                    <a:gs pos="100000">
                      <a:srgbClr val="C8C8C8"/>
                    </a:gs>
                  </a:gsLst>
                  <a:lin ang="5400000" scaled="1"/>
                </a:gradFill>
                <a:ln w="9525" cap="flat" cmpd="sng" algn="ctr">
                  <a:solidFill>
                    <a:srgbClr val="505050"/>
                  </a:solidFill>
                  <a:prstDash val="solid"/>
                  <a:round/>
                  <a:headEnd type="none" w="med" len="med"/>
                  <a:tailEnd type="none" w="med" len="med"/>
                </a:ln>
                <a:effectLst/>
              </p:spPr>
            </p:cxnSp>
          </p:grpSp>
          <p:cxnSp>
            <p:nvCxnSpPr>
              <p:cNvPr id="420" name="直線コネクタ 419"/>
              <p:cNvCxnSpPr/>
              <p:nvPr/>
            </p:nvCxnSpPr>
            <p:spPr bwMode="auto">
              <a:xfrm>
                <a:off x="5167112" y="3382861"/>
                <a:ext cx="664354" cy="335923"/>
              </a:xfrm>
              <a:prstGeom prst="line">
                <a:avLst/>
              </a:prstGeom>
              <a:gradFill rotWithShape="0">
                <a:gsLst>
                  <a:gs pos="0">
                    <a:srgbClr val="FFFFFF"/>
                  </a:gs>
                  <a:gs pos="100000">
                    <a:srgbClr val="C8C8C8"/>
                  </a:gs>
                </a:gsLst>
                <a:lin ang="5400000" scaled="1"/>
              </a:gradFill>
              <a:ln w="9525" cap="flat" cmpd="sng" algn="ctr">
                <a:solidFill>
                  <a:srgbClr val="505050"/>
                </a:solidFill>
                <a:prstDash val="solid"/>
                <a:round/>
                <a:headEnd type="none" w="med" len="med"/>
                <a:tailEnd type="none" w="med" len="med"/>
              </a:ln>
              <a:effectLst/>
            </p:spPr>
          </p:cxnSp>
        </p:grpSp>
        <p:grpSp>
          <p:nvGrpSpPr>
            <p:cNvPr id="336" name="グループ化 335"/>
            <p:cNvGrpSpPr/>
            <p:nvPr/>
          </p:nvGrpSpPr>
          <p:grpSpPr>
            <a:xfrm>
              <a:off x="7282113" y="1788377"/>
              <a:ext cx="983558" cy="1462984"/>
              <a:chOff x="6300192" y="2308215"/>
              <a:chExt cx="983558" cy="1462984"/>
            </a:xfrm>
          </p:grpSpPr>
          <p:grpSp>
            <p:nvGrpSpPr>
              <p:cNvPr id="244" name="グループ化 243"/>
              <p:cNvGrpSpPr/>
              <p:nvPr/>
            </p:nvGrpSpPr>
            <p:grpSpPr>
              <a:xfrm>
                <a:off x="6300192" y="2308215"/>
                <a:ext cx="447367" cy="1189050"/>
                <a:chOff x="5276761" y="2003415"/>
                <a:chExt cx="447367" cy="1189050"/>
              </a:xfrm>
            </p:grpSpPr>
            <p:sp>
              <p:nvSpPr>
                <p:cNvPr id="245" name="円弧 244"/>
                <p:cNvSpPr/>
                <p:nvPr/>
              </p:nvSpPr>
              <p:spPr bwMode="auto">
                <a:xfrm>
                  <a:off x="5580112" y="2003415"/>
                  <a:ext cx="144016" cy="1080120"/>
                </a:xfrm>
                <a:prstGeom prst="arc">
                  <a:avLst>
                    <a:gd name="adj1" fmla="val 10873574"/>
                    <a:gd name="adj2" fmla="val 0"/>
                  </a:avLst>
                </a:prstGeom>
                <a:solidFill>
                  <a:srgbClr val="CCFFCC"/>
                </a:solidFill>
                <a:ln w="9525" cap="flat" cmpd="sng" algn="ctr">
                  <a:solidFill>
                    <a:srgbClr val="505050"/>
                  </a:solidFill>
                  <a:prstDash val="solid"/>
                  <a:round/>
                  <a:headEnd type="none" w="med" len="med"/>
                  <a:tailEnd type="none" w="med" len="med"/>
                </a:ln>
                <a:effectLst/>
                <a:scene3d>
                  <a:camera prst="isometricLeftDown"/>
                  <a:lightRig rig="threePt" dir="t"/>
                </a:scene3d>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246" name="平行四辺形 245"/>
                <p:cNvSpPr/>
                <p:nvPr/>
              </p:nvSpPr>
              <p:spPr bwMode="auto">
                <a:xfrm rot="5400000" flipV="1">
                  <a:off x="5203003" y="2202885"/>
                  <a:ext cx="603462" cy="295578"/>
                </a:xfrm>
                <a:prstGeom prst="parallelogram">
                  <a:avLst>
                    <a:gd name="adj" fmla="val 37481"/>
                  </a:avLst>
                </a:prstGeom>
                <a:solidFill>
                  <a:srgbClr val="CCFFCC"/>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247" name="円弧 246"/>
                <p:cNvSpPr/>
                <p:nvPr/>
              </p:nvSpPr>
              <p:spPr bwMode="auto">
                <a:xfrm>
                  <a:off x="5284937" y="2112345"/>
                  <a:ext cx="144016" cy="1080120"/>
                </a:xfrm>
                <a:prstGeom prst="arc">
                  <a:avLst>
                    <a:gd name="adj1" fmla="val 10873574"/>
                    <a:gd name="adj2" fmla="val 0"/>
                  </a:avLst>
                </a:prstGeom>
                <a:solidFill>
                  <a:srgbClr val="CCFFCC"/>
                </a:solidFill>
                <a:ln w="9525" cap="flat" cmpd="sng" algn="ctr">
                  <a:solidFill>
                    <a:srgbClr val="505050"/>
                  </a:solidFill>
                  <a:prstDash val="solid"/>
                  <a:round/>
                  <a:headEnd type="none" w="med" len="med"/>
                  <a:tailEnd type="none" w="med" len="med"/>
                </a:ln>
                <a:effectLst/>
                <a:scene3d>
                  <a:camera prst="isometricLeftDown"/>
                  <a:lightRig rig="threePt" dir="t"/>
                </a:scene3d>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248" name="正方形/長方形 247"/>
                <p:cNvSpPr/>
                <p:nvPr/>
              </p:nvSpPr>
              <p:spPr bwMode="auto">
                <a:xfrm rot="1558104">
                  <a:off x="5276761" y="2601106"/>
                  <a:ext cx="130701" cy="59623"/>
                </a:xfrm>
                <a:prstGeom prst="rect">
                  <a:avLst/>
                </a:prstGeom>
                <a:solidFill>
                  <a:schemeClr val="bg1"/>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cxnSp>
              <p:nvCxnSpPr>
                <p:cNvPr id="249" name="直線コネクタ 248"/>
                <p:cNvCxnSpPr/>
                <p:nvPr/>
              </p:nvCxnSpPr>
              <p:spPr bwMode="auto">
                <a:xfrm flipV="1">
                  <a:off x="5352183" y="2051325"/>
                  <a:ext cx="297556" cy="108440"/>
                </a:xfrm>
                <a:prstGeom prst="line">
                  <a:avLst/>
                </a:prstGeom>
                <a:gradFill rotWithShape="0">
                  <a:gsLst>
                    <a:gs pos="0">
                      <a:srgbClr val="FFFFFF"/>
                    </a:gs>
                    <a:gs pos="100000">
                      <a:srgbClr val="C8C8C8"/>
                    </a:gs>
                  </a:gsLst>
                  <a:lin ang="5400000" scaled="1"/>
                </a:gradFill>
                <a:ln w="9525" cap="flat" cmpd="sng" algn="ctr">
                  <a:solidFill>
                    <a:srgbClr val="505050"/>
                  </a:solidFill>
                  <a:prstDash val="solid"/>
                  <a:round/>
                  <a:headEnd type="none" w="med" len="med"/>
                  <a:tailEnd type="none" w="med" len="med"/>
                </a:ln>
                <a:effectLst/>
              </p:spPr>
            </p:cxnSp>
            <p:cxnSp>
              <p:nvCxnSpPr>
                <p:cNvPr id="250" name="直線コネクタ 249"/>
                <p:cNvCxnSpPr/>
                <p:nvPr/>
              </p:nvCxnSpPr>
              <p:spPr bwMode="auto">
                <a:xfrm flipV="1">
                  <a:off x="5409616" y="2521329"/>
                  <a:ext cx="297556" cy="108440"/>
                </a:xfrm>
                <a:prstGeom prst="line">
                  <a:avLst/>
                </a:prstGeom>
                <a:gradFill rotWithShape="0">
                  <a:gsLst>
                    <a:gs pos="0">
                      <a:srgbClr val="FFFFFF"/>
                    </a:gs>
                    <a:gs pos="100000">
                      <a:srgbClr val="C8C8C8"/>
                    </a:gs>
                  </a:gsLst>
                  <a:lin ang="5400000" scaled="1"/>
                </a:gradFill>
                <a:ln w="9525" cap="flat" cmpd="sng" algn="ctr">
                  <a:solidFill>
                    <a:srgbClr val="505050"/>
                  </a:solidFill>
                  <a:prstDash val="solid"/>
                  <a:round/>
                  <a:headEnd type="none" w="med" len="med"/>
                  <a:tailEnd type="none" w="med" len="med"/>
                </a:ln>
                <a:effectLst/>
              </p:spPr>
            </p:cxnSp>
            <p:sp>
              <p:nvSpPr>
                <p:cNvPr id="251" name="正方形/長方形 250"/>
                <p:cNvSpPr/>
                <p:nvPr/>
              </p:nvSpPr>
              <p:spPr bwMode="auto">
                <a:xfrm rot="20481070">
                  <a:off x="5621160" y="2455268"/>
                  <a:ext cx="62432" cy="78869"/>
                </a:xfrm>
                <a:prstGeom prst="rect">
                  <a:avLst/>
                </a:prstGeom>
                <a:solidFill>
                  <a:srgbClr val="CCFFCC"/>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cxnSp>
              <p:nvCxnSpPr>
                <p:cNvPr id="252" name="直線コネクタ 251"/>
                <p:cNvCxnSpPr/>
                <p:nvPr/>
              </p:nvCxnSpPr>
              <p:spPr bwMode="auto">
                <a:xfrm>
                  <a:off x="5305736" y="2576809"/>
                  <a:ext cx="99890" cy="51119"/>
                </a:xfrm>
                <a:prstGeom prst="line">
                  <a:avLst/>
                </a:prstGeom>
                <a:gradFill rotWithShape="0">
                  <a:gsLst>
                    <a:gs pos="0">
                      <a:srgbClr val="FFFFFF"/>
                    </a:gs>
                    <a:gs pos="100000">
                      <a:srgbClr val="C8C8C8"/>
                    </a:gs>
                  </a:gsLst>
                  <a:lin ang="5400000" scaled="1"/>
                </a:gradFill>
                <a:ln w="9525" cap="flat" cmpd="sng" algn="ctr">
                  <a:solidFill>
                    <a:srgbClr val="505050"/>
                  </a:solidFill>
                  <a:prstDash val="solid"/>
                  <a:round/>
                  <a:headEnd type="none" w="med" len="med"/>
                  <a:tailEnd type="none" w="med" len="med"/>
                </a:ln>
                <a:effectLst/>
              </p:spPr>
            </p:cxnSp>
          </p:grpSp>
          <p:grpSp>
            <p:nvGrpSpPr>
              <p:cNvPr id="299" name="グループ化 298"/>
              <p:cNvGrpSpPr/>
              <p:nvPr/>
            </p:nvGrpSpPr>
            <p:grpSpPr>
              <a:xfrm>
                <a:off x="6408204" y="2365547"/>
                <a:ext cx="378929" cy="1189049"/>
                <a:chOff x="5273594" y="2003416"/>
                <a:chExt cx="378929" cy="1189049"/>
              </a:xfrm>
            </p:grpSpPr>
            <p:sp>
              <p:nvSpPr>
                <p:cNvPr id="300" name="円弧 299"/>
                <p:cNvSpPr/>
                <p:nvPr/>
              </p:nvSpPr>
              <p:spPr bwMode="auto">
                <a:xfrm>
                  <a:off x="5580112" y="2003416"/>
                  <a:ext cx="72411" cy="1032500"/>
                </a:xfrm>
                <a:prstGeom prst="arc">
                  <a:avLst>
                    <a:gd name="adj1" fmla="val 10873574"/>
                    <a:gd name="adj2" fmla="val 0"/>
                  </a:avLst>
                </a:prstGeom>
                <a:solidFill>
                  <a:schemeClr val="accent1"/>
                </a:solidFill>
                <a:ln w="9525" cap="flat" cmpd="sng" algn="ctr">
                  <a:solidFill>
                    <a:srgbClr val="505050"/>
                  </a:solidFill>
                  <a:prstDash val="solid"/>
                  <a:round/>
                  <a:headEnd type="none" w="med" len="med"/>
                  <a:tailEnd type="none" w="med" len="med"/>
                </a:ln>
                <a:effectLst/>
                <a:scene3d>
                  <a:camera prst="isometricLeftDown"/>
                  <a:lightRig rig="threePt" dir="t"/>
                </a:scene3d>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301" name="平行四辺形 300"/>
                <p:cNvSpPr/>
                <p:nvPr/>
              </p:nvSpPr>
              <p:spPr bwMode="auto">
                <a:xfrm rot="5400000" flipV="1">
                  <a:off x="5194109" y="2177867"/>
                  <a:ext cx="553425" cy="295578"/>
                </a:xfrm>
                <a:prstGeom prst="parallelogram">
                  <a:avLst>
                    <a:gd name="adj" fmla="val 37481"/>
                  </a:avLst>
                </a:prstGeom>
                <a:solidFill>
                  <a:schemeClr val="accent1"/>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302" name="円弧 301"/>
                <p:cNvSpPr/>
                <p:nvPr/>
              </p:nvSpPr>
              <p:spPr bwMode="auto">
                <a:xfrm>
                  <a:off x="5284937" y="2112345"/>
                  <a:ext cx="72008" cy="1080120"/>
                </a:xfrm>
                <a:prstGeom prst="arc">
                  <a:avLst>
                    <a:gd name="adj1" fmla="val 10873574"/>
                    <a:gd name="adj2" fmla="val 0"/>
                  </a:avLst>
                </a:prstGeom>
                <a:solidFill>
                  <a:schemeClr val="accent1"/>
                </a:solidFill>
                <a:ln w="9525" cap="flat" cmpd="sng" algn="ctr">
                  <a:solidFill>
                    <a:srgbClr val="505050"/>
                  </a:solidFill>
                  <a:prstDash val="solid"/>
                  <a:round/>
                  <a:headEnd type="none" w="med" len="med"/>
                  <a:tailEnd type="none" w="med" len="med"/>
                </a:ln>
                <a:effectLst/>
                <a:scene3d>
                  <a:camera prst="isometricLeftDown"/>
                  <a:lightRig rig="threePt" dir="t"/>
                </a:scene3d>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303" name="正方形/長方形 302"/>
                <p:cNvSpPr/>
                <p:nvPr/>
              </p:nvSpPr>
              <p:spPr bwMode="auto">
                <a:xfrm rot="1555756">
                  <a:off x="5273594" y="2587684"/>
                  <a:ext cx="81770" cy="65601"/>
                </a:xfrm>
                <a:prstGeom prst="rect">
                  <a:avLst/>
                </a:prstGeom>
                <a:solidFill>
                  <a:schemeClr val="bg1"/>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cxnSp>
              <p:nvCxnSpPr>
                <p:cNvPr id="304" name="直線コネクタ 303"/>
                <p:cNvCxnSpPr/>
                <p:nvPr/>
              </p:nvCxnSpPr>
              <p:spPr bwMode="auto">
                <a:xfrm flipV="1">
                  <a:off x="5320941" y="2051325"/>
                  <a:ext cx="297556" cy="108440"/>
                </a:xfrm>
                <a:prstGeom prst="line">
                  <a:avLst/>
                </a:prstGeom>
                <a:gradFill rotWithShape="0">
                  <a:gsLst>
                    <a:gs pos="0">
                      <a:srgbClr val="FFFFFF"/>
                    </a:gs>
                    <a:gs pos="100000">
                      <a:srgbClr val="C8C8C8"/>
                    </a:gs>
                  </a:gsLst>
                  <a:lin ang="5400000" scaled="1"/>
                </a:gradFill>
                <a:ln w="9525" cap="flat" cmpd="sng" algn="ctr">
                  <a:solidFill>
                    <a:srgbClr val="505050"/>
                  </a:solidFill>
                  <a:prstDash val="solid"/>
                  <a:round/>
                  <a:headEnd type="none" w="med" len="med"/>
                  <a:tailEnd type="none" w="med" len="med"/>
                </a:ln>
                <a:effectLst/>
              </p:spPr>
            </p:cxnSp>
            <p:sp>
              <p:nvSpPr>
                <p:cNvPr id="305" name="正方形/長方形 304"/>
                <p:cNvSpPr/>
                <p:nvPr/>
              </p:nvSpPr>
              <p:spPr bwMode="auto">
                <a:xfrm rot="20481070">
                  <a:off x="5561073" y="2420416"/>
                  <a:ext cx="62432" cy="78869"/>
                </a:xfrm>
                <a:prstGeom prst="rect">
                  <a:avLst/>
                </a:prstGeom>
                <a:solidFill>
                  <a:schemeClr val="accent1"/>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cxnSp>
              <p:nvCxnSpPr>
                <p:cNvPr id="306" name="直線コネクタ 305"/>
                <p:cNvCxnSpPr/>
                <p:nvPr/>
              </p:nvCxnSpPr>
              <p:spPr bwMode="auto">
                <a:xfrm>
                  <a:off x="5294461" y="2570533"/>
                  <a:ext cx="56966" cy="25559"/>
                </a:xfrm>
                <a:prstGeom prst="line">
                  <a:avLst/>
                </a:prstGeom>
                <a:gradFill rotWithShape="0">
                  <a:gsLst>
                    <a:gs pos="0">
                      <a:srgbClr val="FFFFFF"/>
                    </a:gs>
                    <a:gs pos="100000">
                      <a:srgbClr val="C8C8C8"/>
                    </a:gs>
                  </a:gsLst>
                  <a:lin ang="5400000" scaled="1"/>
                </a:gradFill>
                <a:ln w="9525" cap="flat" cmpd="sng" algn="ctr">
                  <a:solidFill>
                    <a:srgbClr val="505050"/>
                  </a:solidFill>
                  <a:prstDash val="solid"/>
                  <a:round/>
                  <a:headEnd type="none" w="med" len="med"/>
                  <a:tailEnd type="none" w="med" len="med"/>
                </a:ln>
                <a:effectLst/>
              </p:spPr>
            </p:cxnSp>
            <p:cxnSp>
              <p:nvCxnSpPr>
                <p:cNvPr id="307" name="直線コネクタ 306"/>
                <p:cNvCxnSpPr/>
                <p:nvPr/>
              </p:nvCxnSpPr>
              <p:spPr bwMode="auto">
                <a:xfrm flipV="1">
                  <a:off x="5347132" y="2488284"/>
                  <a:ext cx="297556" cy="108440"/>
                </a:xfrm>
                <a:prstGeom prst="line">
                  <a:avLst/>
                </a:prstGeom>
                <a:gradFill rotWithShape="0">
                  <a:gsLst>
                    <a:gs pos="0">
                      <a:srgbClr val="FFFFFF"/>
                    </a:gs>
                    <a:gs pos="100000">
                      <a:srgbClr val="C8C8C8"/>
                    </a:gs>
                  </a:gsLst>
                  <a:lin ang="5400000" scaled="1"/>
                </a:gradFill>
                <a:ln w="9525" cap="flat" cmpd="sng" algn="ctr">
                  <a:solidFill>
                    <a:srgbClr val="505050"/>
                  </a:solidFill>
                  <a:prstDash val="solid"/>
                  <a:round/>
                  <a:headEnd type="none" w="med" len="med"/>
                  <a:tailEnd type="none" w="med" len="med"/>
                </a:ln>
                <a:effectLst/>
              </p:spPr>
            </p:cxnSp>
          </p:grpSp>
          <p:grpSp>
            <p:nvGrpSpPr>
              <p:cNvPr id="308" name="グループ化 307"/>
              <p:cNvGrpSpPr/>
              <p:nvPr/>
            </p:nvGrpSpPr>
            <p:grpSpPr>
              <a:xfrm>
                <a:off x="6461323" y="2392027"/>
                <a:ext cx="378929" cy="1189049"/>
                <a:chOff x="5273594" y="2003416"/>
                <a:chExt cx="378929" cy="1189049"/>
              </a:xfrm>
            </p:grpSpPr>
            <p:sp>
              <p:nvSpPr>
                <p:cNvPr id="309" name="円弧 308"/>
                <p:cNvSpPr/>
                <p:nvPr/>
              </p:nvSpPr>
              <p:spPr bwMode="auto">
                <a:xfrm>
                  <a:off x="5580112" y="2003416"/>
                  <a:ext cx="72411" cy="1032500"/>
                </a:xfrm>
                <a:prstGeom prst="arc">
                  <a:avLst>
                    <a:gd name="adj1" fmla="val 10873574"/>
                    <a:gd name="adj2" fmla="val 0"/>
                  </a:avLst>
                </a:prstGeom>
                <a:solidFill>
                  <a:schemeClr val="accent1"/>
                </a:solidFill>
                <a:ln w="9525" cap="flat" cmpd="sng" algn="ctr">
                  <a:solidFill>
                    <a:srgbClr val="505050"/>
                  </a:solidFill>
                  <a:prstDash val="solid"/>
                  <a:round/>
                  <a:headEnd type="none" w="med" len="med"/>
                  <a:tailEnd type="none" w="med" len="med"/>
                </a:ln>
                <a:effectLst/>
                <a:scene3d>
                  <a:camera prst="isometricLeftDown"/>
                  <a:lightRig rig="threePt" dir="t"/>
                </a:scene3d>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310" name="平行四辺形 309"/>
                <p:cNvSpPr/>
                <p:nvPr/>
              </p:nvSpPr>
              <p:spPr bwMode="auto">
                <a:xfrm rot="5400000" flipV="1">
                  <a:off x="5194109" y="2177867"/>
                  <a:ext cx="553425" cy="295578"/>
                </a:xfrm>
                <a:prstGeom prst="parallelogram">
                  <a:avLst>
                    <a:gd name="adj" fmla="val 37481"/>
                  </a:avLst>
                </a:prstGeom>
                <a:solidFill>
                  <a:schemeClr val="accent1"/>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311" name="円弧 310"/>
                <p:cNvSpPr/>
                <p:nvPr/>
              </p:nvSpPr>
              <p:spPr bwMode="auto">
                <a:xfrm>
                  <a:off x="5284937" y="2112345"/>
                  <a:ext cx="72008" cy="1080120"/>
                </a:xfrm>
                <a:prstGeom prst="arc">
                  <a:avLst>
                    <a:gd name="adj1" fmla="val 10873574"/>
                    <a:gd name="adj2" fmla="val 0"/>
                  </a:avLst>
                </a:prstGeom>
                <a:solidFill>
                  <a:schemeClr val="accent1"/>
                </a:solidFill>
                <a:ln w="9525" cap="flat" cmpd="sng" algn="ctr">
                  <a:solidFill>
                    <a:srgbClr val="505050"/>
                  </a:solidFill>
                  <a:prstDash val="solid"/>
                  <a:round/>
                  <a:headEnd type="none" w="med" len="med"/>
                  <a:tailEnd type="none" w="med" len="med"/>
                </a:ln>
                <a:effectLst/>
                <a:scene3d>
                  <a:camera prst="isometricLeftDown"/>
                  <a:lightRig rig="threePt" dir="t"/>
                </a:scene3d>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312" name="正方形/長方形 311"/>
                <p:cNvSpPr/>
                <p:nvPr/>
              </p:nvSpPr>
              <p:spPr bwMode="auto">
                <a:xfrm rot="1555756">
                  <a:off x="5273594" y="2587684"/>
                  <a:ext cx="81770" cy="65601"/>
                </a:xfrm>
                <a:prstGeom prst="rect">
                  <a:avLst/>
                </a:prstGeom>
                <a:solidFill>
                  <a:schemeClr val="bg1"/>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cxnSp>
              <p:nvCxnSpPr>
                <p:cNvPr id="313" name="直線コネクタ 312"/>
                <p:cNvCxnSpPr/>
                <p:nvPr/>
              </p:nvCxnSpPr>
              <p:spPr bwMode="auto">
                <a:xfrm flipV="1">
                  <a:off x="5320941" y="2051325"/>
                  <a:ext cx="297556" cy="108440"/>
                </a:xfrm>
                <a:prstGeom prst="line">
                  <a:avLst/>
                </a:prstGeom>
                <a:gradFill rotWithShape="0">
                  <a:gsLst>
                    <a:gs pos="0">
                      <a:srgbClr val="FFFFFF"/>
                    </a:gs>
                    <a:gs pos="100000">
                      <a:srgbClr val="C8C8C8"/>
                    </a:gs>
                  </a:gsLst>
                  <a:lin ang="5400000" scaled="1"/>
                </a:gradFill>
                <a:ln w="9525" cap="flat" cmpd="sng" algn="ctr">
                  <a:solidFill>
                    <a:srgbClr val="505050"/>
                  </a:solidFill>
                  <a:prstDash val="solid"/>
                  <a:round/>
                  <a:headEnd type="none" w="med" len="med"/>
                  <a:tailEnd type="none" w="med" len="med"/>
                </a:ln>
                <a:effectLst/>
              </p:spPr>
            </p:cxnSp>
            <p:sp>
              <p:nvSpPr>
                <p:cNvPr id="314" name="正方形/長方形 313"/>
                <p:cNvSpPr/>
                <p:nvPr/>
              </p:nvSpPr>
              <p:spPr bwMode="auto">
                <a:xfrm rot="20481070">
                  <a:off x="5561073" y="2420416"/>
                  <a:ext cx="62432" cy="78869"/>
                </a:xfrm>
                <a:prstGeom prst="rect">
                  <a:avLst/>
                </a:prstGeom>
                <a:solidFill>
                  <a:schemeClr val="accent1"/>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cxnSp>
              <p:nvCxnSpPr>
                <p:cNvPr id="315" name="直線コネクタ 314"/>
                <p:cNvCxnSpPr/>
                <p:nvPr/>
              </p:nvCxnSpPr>
              <p:spPr bwMode="auto">
                <a:xfrm>
                  <a:off x="5294461" y="2570533"/>
                  <a:ext cx="56966" cy="25559"/>
                </a:xfrm>
                <a:prstGeom prst="line">
                  <a:avLst/>
                </a:prstGeom>
                <a:gradFill rotWithShape="0">
                  <a:gsLst>
                    <a:gs pos="0">
                      <a:srgbClr val="FFFFFF"/>
                    </a:gs>
                    <a:gs pos="100000">
                      <a:srgbClr val="C8C8C8"/>
                    </a:gs>
                  </a:gsLst>
                  <a:lin ang="5400000" scaled="1"/>
                </a:gradFill>
                <a:ln w="9525" cap="flat" cmpd="sng" algn="ctr">
                  <a:solidFill>
                    <a:srgbClr val="505050"/>
                  </a:solidFill>
                  <a:prstDash val="solid"/>
                  <a:round/>
                  <a:headEnd type="none" w="med" len="med"/>
                  <a:tailEnd type="none" w="med" len="med"/>
                </a:ln>
                <a:effectLst/>
              </p:spPr>
            </p:cxnSp>
            <p:cxnSp>
              <p:nvCxnSpPr>
                <p:cNvPr id="316" name="直線コネクタ 315"/>
                <p:cNvCxnSpPr/>
                <p:nvPr/>
              </p:nvCxnSpPr>
              <p:spPr bwMode="auto">
                <a:xfrm flipV="1">
                  <a:off x="5347132" y="2488284"/>
                  <a:ext cx="297556" cy="108440"/>
                </a:xfrm>
                <a:prstGeom prst="line">
                  <a:avLst/>
                </a:prstGeom>
                <a:gradFill rotWithShape="0">
                  <a:gsLst>
                    <a:gs pos="0">
                      <a:srgbClr val="FFFFFF"/>
                    </a:gs>
                    <a:gs pos="100000">
                      <a:srgbClr val="C8C8C8"/>
                    </a:gs>
                  </a:gsLst>
                  <a:lin ang="5400000" scaled="1"/>
                </a:gradFill>
                <a:ln w="9525" cap="flat" cmpd="sng" algn="ctr">
                  <a:solidFill>
                    <a:srgbClr val="505050"/>
                  </a:solidFill>
                  <a:prstDash val="solid"/>
                  <a:round/>
                  <a:headEnd type="none" w="med" len="med"/>
                  <a:tailEnd type="none" w="med" len="med"/>
                </a:ln>
                <a:effectLst/>
              </p:spPr>
            </p:cxnSp>
          </p:grpSp>
          <p:grpSp>
            <p:nvGrpSpPr>
              <p:cNvPr id="317" name="グループ化 316"/>
              <p:cNvGrpSpPr/>
              <p:nvPr/>
            </p:nvGrpSpPr>
            <p:grpSpPr>
              <a:xfrm>
                <a:off x="6514442" y="2418507"/>
                <a:ext cx="378929" cy="1189049"/>
                <a:chOff x="5273594" y="2003416"/>
                <a:chExt cx="378929" cy="1189049"/>
              </a:xfrm>
            </p:grpSpPr>
            <p:sp>
              <p:nvSpPr>
                <p:cNvPr id="318" name="円弧 317"/>
                <p:cNvSpPr/>
                <p:nvPr/>
              </p:nvSpPr>
              <p:spPr bwMode="auto">
                <a:xfrm>
                  <a:off x="5580112" y="2003416"/>
                  <a:ext cx="72411" cy="1032500"/>
                </a:xfrm>
                <a:prstGeom prst="arc">
                  <a:avLst>
                    <a:gd name="adj1" fmla="val 10873574"/>
                    <a:gd name="adj2" fmla="val 0"/>
                  </a:avLst>
                </a:prstGeom>
                <a:solidFill>
                  <a:schemeClr val="accent1"/>
                </a:solidFill>
                <a:ln w="9525" cap="flat" cmpd="sng" algn="ctr">
                  <a:solidFill>
                    <a:srgbClr val="505050"/>
                  </a:solidFill>
                  <a:prstDash val="solid"/>
                  <a:round/>
                  <a:headEnd type="none" w="med" len="med"/>
                  <a:tailEnd type="none" w="med" len="med"/>
                </a:ln>
                <a:effectLst/>
                <a:scene3d>
                  <a:camera prst="isometricLeftDown"/>
                  <a:lightRig rig="threePt" dir="t"/>
                </a:scene3d>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319" name="平行四辺形 318"/>
                <p:cNvSpPr/>
                <p:nvPr/>
              </p:nvSpPr>
              <p:spPr bwMode="auto">
                <a:xfrm rot="5400000" flipV="1">
                  <a:off x="5194109" y="2177867"/>
                  <a:ext cx="553425" cy="295578"/>
                </a:xfrm>
                <a:prstGeom prst="parallelogram">
                  <a:avLst>
                    <a:gd name="adj" fmla="val 37481"/>
                  </a:avLst>
                </a:prstGeom>
                <a:solidFill>
                  <a:schemeClr val="accent1"/>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320" name="円弧 319"/>
                <p:cNvSpPr/>
                <p:nvPr/>
              </p:nvSpPr>
              <p:spPr bwMode="auto">
                <a:xfrm>
                  <a:off x="5284937" y="2112345"/>
                  <a:ext cx="72008" cy="1080120"/>
                </a:xfrm>
                <a:prstGeom prst="arc">
                  <a:avLst>
                    <a:gd name="adj1" fmla="val 10873574"/>
                    <a:gd name="adj2" fmla="val 0"/>
                  </a:avLst>
                </a:prstGeom>
                <a:solidFill>
                  <a:schemeClr val="accent1"/>
                </a:solidFill>
                <a:ln w="9525" cap="flat" cmpd="sng" algn="ctr">
                  <a:solidFill>
                    <a:srgbClr val="505050"/>
                  </a:solidFill>
                  <a:prstDash val="solid"/>
                  <a:round/>
                  <a:headEnd type="none" w="med" len="med"/>
                  <a:tailEnd type="none" w="med" len="med"/>
                </a:ln>
                <a:effectLst/>
                <a:scene3d>
                  <a:camera prst="isometricLeftDown"/>
                  <a:lightRig rig="threePt" dir="t"/>
                </a:scene3d>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321" name="正方形/長方形 320"/>
                <p:cNvSpPr/>
                <p:nvPr/>
              </p:nvSpPr>
              <p:spPr bwMode="auto">
                <a:xfrm rot="1555756">
                  <a:off x="5273594" y="2587684"/>
                  <a:ext cx="81770" cy="65601"/>
                </a:xfrm>
                <a:prstGeom prst="rect">
                  <a:avLst/>
                </a:prstGeom>
                <a:solidFill>
                  <a:schemeClr val="bg1"/>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cxnSp>
              <p:nvCxnSpPr>
                <p:cNvPr id="322" name="直線コネクタ 321"/>
                <p:cNvCxnSpPr/>
                <p:nvPr/>
              </p:nvCxnSpPr>
              <p:spPr bwMode="auto">
                <a:xfrm flipV="1">
                  <a:off x="5320941" y="2051325"/>
                  <a:ext cx="297556" cy="108440"/>
                </a:xfrm>
                <a:prstGeom prst="line">
                  <a:avLst/>
                </a:prstGeom>
                <a:gradFill rotWithShape="0">
                  <a:gsLst>
                    <a:gs pos="0">
                      <a:srgbClr val="FFFFFF"/>
                    </a:gs>
                    <a:gs pos="100000">
                      <a:srgbClr val="C8C8C8"/>
                    </a:gs>
                  </a:gsLst>
                  <a:lin ang="5400000" scaled="1"/>
                </a:gradFill>
                <a:ln w="9525" cap="flat" cmpd="sng" algn="ctr">
                  <a:solidFill>
                    <a:srgbClr val="505050"/>
                  </a:solidFill>
                  <a:prstDash val="solid"/>
                  <a:round/>
                  <a:headEnd type="none" w="med" len="med"/>
                  <a:tailEnd type="none" w="med" len="med"/>
                </a:ln>
                <a:effectLst/>
              </p:spPr>
            </p:cxnSp>
            <p:sp>
              <p:nvSpPr>
                <p:cNvPr id="323" name="正方形/長方形 322"/>
                <p:cNvSpPr/>
                <p:nvPr/>
              </p:nvSpPr>
              <p:spPr bwMode="auto">
                <a:xfrm rot="20481070">
                  <a:off x="5561073" y="2420416"/>
                  <a:ext cx="62432" cy="78869"/>
                </a:xfrm>
                <a:prstGeom prst="rect">
                  <a:avLst/>
                </a:prstGeom>
                <a:solidFill>
                  <a:schemeClr val="accent1"/>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cxnSp>
              <p:nvCxnSpPr>
                <p:cNvPr id="324" name="直線コネクタ 323"/>
                <p:cNvCxnSpPr/>
                <p:nvPr/>
              </p:nvCxnSpPr>
              <p:spPr bwMode="auto">
                <a:xfrm>
                  <a:off x="5294461" y="2570533"/>
                  <a:ext cx="56966" cy="25559"/>
                </a:xfrm>
                <a:prstGeom prst="line">
                  <a:avLst/>
                </a:prstGeom>
                <a:gradFill rotWithShape="0">
                  <a:gsLst>
                    <a:gs pos="0">
                      <a:srgbClr val="FFFFFF"/>
                    </a:gs>
                    <a:gs pos="100000">
                      <a:srgbClr val="C8C8C8"/>
                    </a:gs>
                  </a:gsLst>
                  <a:lin ang="5400000" scaled="1"/>
                </a:gradFill>
                <a:ln w="9525" cap="flat" cmpd="sng" algn="ctr">
                  <a:solidFill>
                    <a:srgbClr val="505050"/>
                  </a:solidFill>
                  <a:prstDash val="solid"/>
                  <a:round/>
                  <a:headEnd type="none" w="med" len="med"/>
                  <a:tailEnd type="none" w="med" len="med"/>
                </a:ln>
                <a:effectLst/>
              </p:spPr>
            </p:cxnSp>
            <p:cxnSp>
              <p:nvCxnSpPr>
                <p:cNvPr id="325" name="直線コネクタ 324"/>
                <p:cNvCxnSpPr/>
                <p:nvPr/>
              </p:nvCxnSpPr>
              <p:spPr bwMode="auto">
                <a:xfrm flipV="1">
                  <a:off x="5347132" y="2488284"/>
                  <a:ext cx="297556" cy="108440"/>
                </a:xfrm>
                <a:prstGeom prst="line">
                  <a:avLst/>
                </a:prstGeom>
                <a:gradFill rotWithShape="0">
                  <a:gsLst>
                    <a:gs pos="0">
                      <a:srgbClr val="FFFFFF"/>
                    </a:gs>
                    <a:gs pos="100000">
                      <a:srgbClr val="C8C8C8"/>
                    </a:gs>
                  </a:gsLst>
                  <a:lin ang="5400000" scaled="1"/>
                </a:gradFill>
                <a:ln w="9525" cap="flat" cmpd="sng" algn="ctr">
                  <a:solidFill>
                    <a:srgbClr val="505050"/>
                  </a:solidFill>
                  <a:prstDash val="solid"/>
                  <a:round/>
                  <a:headEnd type="none" w="med" len="med"/>
                  <a:tailEnd type="none" w="med" len="med"/>
                </a:ln>
                <a:effectLst/>
              </p:spPr>
            </p:cxnSp>
          </p:grpSp>
          <p:grpSp>
            <p:nvGrpSpPr>
              <p:cNvPr id="326" name="グループ化 325"/>
              <p:cNvGrpSpPr/>
              <p:nvPr/>
            </p:nvGrpSpPr>
            <p:grpSpPr>
              <a:xfrm>
                <a:off x="6567561" y="2444987"/>
                <a:ext cx="378929" cy="1189049"/>
                <a:chOff x="5273594" y="2003416"/>
                <a:chExt cx="378929" cy="1189049"/>
              </a:xfrm>
            </p:grpSpPr>
            <p:sp>
              <p:nvSpPr>
                <p:cNvPr id="327" name="円弧 326"/>
                <p:cNvSpPr/>
                <p:nvPr/>
              </p:nvSpPr>
              <p:spPr bwMode="auto">
                <a:xfrm>
                  <a:off x="5580112" y="2003416"/>
                  <a:ext cx="72411" cy="1032500"/>
                </a:xfrm>
                <a:prstGeom prst="arc">
                  <a:avLst>
                    <a:gd name="adj1" fmla="val 10873574"/>
                    <a:gd name="adj2" fmla="val 0"/>
                  </a:avLst>
                </a:prstGeom>
                <a:solidFill>
                  <a:schemeClr val="accent1"/>
                </a:solidFill>
                <a:ln w="9525" cap="flat" cmpd="sng" algn="ctr">
                  <a:solidFill>
                    <a:srgbClr val="505050"/>
                  </a:solidFill>
                  <a:prstDash val="solid"/>
                  <a:round/>
                  <a:headEnd type="none" w="med" len="med"/>
                  <a:tailEnd type="none" w="med" len="med"/>
                </a:ln>
                <a:effectLst/>
                <a:scene3d>
                  <a:camera prst="isometricLeftDown"/>
                  <a:lightRig rig="threePt" dir="t"/>
                </a:scene3d>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328" name="平行四辺形 327"/>
                <p:cNvSpPr/>
                <p:nvPr/>
              </p:nvSpPr>
              <p:spPr bwMode="auto">
                <a:xfrm rot="5400000" flipV="1">
                  <a:off x="5194109" y="2177867"/>
                  <a:ext cx="553425" cy="295578"/>
                </a:xfrm>
                <a:prstGeom prst="parallelogram">
                  <a:avLst>
                    <a:gd name="adj" fmla="val 37481"/>
                  </a:avLst>
                </a:prstGeom>
                <a:solidFill>
                  <a:schemeClr val="accent1"/>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329" name="円弧 328"/>
                <p:cNvSpPr/>
                <p:nvPr/>
              </p:nvSpPr>
              <p:spPr bwMode="auto">
                <a:xfrm>
                  <a:off x="5284937" y="2112345"/>
                  <a:ext cx="72008" cy="1080120"/>
                </a:xfrm>
                <a:prstGeom prst="arc">
                  <a:avLst>
                    <a:gd name="adj1" fmla="val 10873574"/>
                    <a:gd name="adj2" fmla="val 0"/>
                  </a:avLst>
                </a:prstGeom>
                <a:solidFill>
                  <a:schemeClr val="accent1"/>
                </a:solidFill>
                <a:ln w="9525" cap="flat" cmpd="sng" algn="ctr">
                  <a:solidFill>
                    <a:srgbClr val="505050"/>
                  </a:solidFill>
                  <a:prstDash val="solid"/>
                  <a:round/>
                  <a:headEnd type="none" w="med" len="med"/>
                  <a:tailEnd type="none" w="med" len="med"/>
                </a:ln>
                <a:effectLst/>
                <a:scene3d>
                  <a:camera prst="isometricLeftDown"/>
                  <a:lightRig rig="threePt" dir="t"/>
                </a:scene3d>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330" name="正方形/長方形 329"/>
                <p:cNvSpPr/>
                <p:nvPr/>
              </p:nvSpPr>
              <p:spPr bwMode="auto">
                <a:xfrm rot="1555756">
                  <a:off x="5273594" y="2587684"/>
                  <a:ext cx="81770" cy="65601"/>
                </a:xfrm>
                <a:prstGeom prst="rect">
                  <a:avLst/>
                </a:prstGeom>
                <a:solidFill>
                  <a:schemeClr val="bg1"/>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cxnSp>
              <p:nvCxnSpPr>
                <p:cNvPr id="331" name="直線コネクタ 330"/>
                <p:cNvCxnSpPr/>
                <p:nvPr/>
              </p:nvCxnSpPr>
              <p:spPr bwMode="auto">
                <a:xfrm flipV="1">
                  <a:off x="5320941" y="2051325"/>
                  <a:ext cx="297556" cy="108440"/>
                </a:xfrm>
                <a:prstGeom prst="line">
                  <a:avLst/>
                </a:prstGeom>
                <a:gradFill rotWithShape="0">
                  <a:gsLst>
                    <a:gs pos="0">
                      <a:srgbClr val="FFFFFF"/>
                    </a:gs>
                    <a:gs pos="100000">
                      <a:srgbClr val="C8C8C8"/>
                    </a:gs>
                  </a:gsLst>
                  <a:lin ang="5400000" scaled="1"/>
                </a:gradFill>
                <a:ln w="9525" cap="flat" cmpd="sng" algn="ctr">
                  <a:solidFill>
                    <a:srgbClr val="505050"/>
                  </a:solidFill>
                  <a:prstDash val="solid"/>
                  <a:round/>
                  <a:headEnd type="none" w="med" len="med"/>
                  <a:tailEnd type="none" w="med" len="med"/>
                </a:ln>
                <a:effectLst/>
              </p:spPr>
            </p:cxnSp>
            <p:sp>
              <p:nvSpPr>
                <p:cNvPr id="332" name="正方形/長方形 331"/>
                <p:cNvSpPr/>
                <p:nvPr/>
              </p:nvSpPr>
              <p:spPr bwMode="auto">
                <a:xfrm rot="20481070">
                  <a:off x="5561073" y="2420416"/>
                  <a:ext cx="62432" cy="78869"/>
                </a:xfrm>
                <a:prstGeom prst="rect">
                  <a:avLst/>
                </a:prstGeom>
                <a:solidFill>
                  <a:schemeClr val="accent1"/>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cxnSp>
              <p:nvCxnSpPr>
                <p:cNvPr id="333" name="直線コネクタ 332"/>
                <p:cNvCxnSpPr/>
                <p:nvPr/>
              </p:nvCxnSpPr>
              <p:spPr bwMode="auto">
                <a:xfrm>
                  <a:off x="5294461" y="2570533"/>
                  <a:ext cx="56966" cy="25559"/>
                </a:xfrm>
                <a:prstGeom prst="line">
                  <a:avLst/>
                </a:prstGeom>
                <a:gradFill rotWithShape="0">
                  <a:gsLst>
                    <a:gs pos="0">
                      <a:srgbClr val="FFFFFF"/>
                    </a:gs>
                    <a:gs pos="100000">
                      <a:srgbClr val="C8C8C8"/>
                    </a:gs>
                  </a:gsLst>
                  <a:lin ang="5400000" scaled="1"/>
                </a:gradFill>
                <a:ln w="9525" cap="flat" cmpd="sng" algn="ctr">
                  <a:solidFill>
                    <a:srgbClr val="505050"/>
                  </a:solidFill>
                  <a:prstDash val="solid"/>
                  <a:round/>
                  <a:headEnd type="none" w="med" len="med"/>
                  <a:tailEnd type="none" w="med" len="med"/>
                </a:ln>
                <a:effectLst/>
              </p:spPr>
            </p:cxnSp>
            <p:cxnSp>
              <p:nvCxnSpPr>
                <p:cNvPr id="334" name="直線コネクタ 333"/>
                <p:cNvCxnSpPr/>
                <p:nvPr/>
              </p:nvCxnSpPr>
              <p:spPr bwMode="auto">
                <a:xfrm flipV="1">
                  <a:off x="5347132" y="2488284"/>
                  <a:ext cx="297556" cy="108440"/>
                </a:xfrm>
                <a:prstGeom prst="line">
                  <a:avLst/>
                </a:prstGeom>
                <a:gradFill rotWithShape="0">
                  <a:gsLst>
                    <a:gs pos="0">
                      <a:srgbClr val="FFFFFF"/>
                    </a:gs>
                    <a:gs pos="100000">
                      <a:srgbClr val="C8C8C8"/>
                    </a:gs>
                  </a:gsLst>
                  <a:lin ang="5400000" scaled="1"/>
                </a:gradFill>
                <a:ln w="9525" cap="flat" cmpd="sng" algn="ctr">
                  <a:solidFill>
                    <a:srgbClr val="505050"/>
                  </a:solidFill>
                  <a:prstDash val="solid"/>
                  <a:round/>
                  <a:headEnd type="none" w="med" len="med"/>
                  <a:tailEnd type="none" w="med" len="med"/>
                </a:ln>
                <a:effectLst/>
              </p:spPr>
            </p:cxnSp>
          </p:grpSp>
          <p:grpSp>
            <p:nvGrpSpPr>
              <p:cNvPr id="271" name="グループ化 270"/>
              <p:cNvGrpSpPr/>
              <p:nvPr/>
            </p:nvGrpSpPr>
            <p:grpSpPr>
              <a:xfrm>
                <a:off x="6621847" y="2473371"/>
                <a:ext cx="447367" cy="1189050"/>
                <a:chOff x="5276761" y="2003415"/>
                <a:chExt cx="447367" cy="1189050"/>
              </a:xfrm>
            </p:grpSpPr>
            <p:sp>
              <p:nvSpPr>
                <p:cNvPr id="272" name="円弧 271"/>
                <p:cNvSpPr/>
                <p:nvPr/>
              </p:nvSpPr>
              <p:spPr bwMode="auto">
                <a:xfrm>
                  <a:off x="5580112" y="2003415"/>
                  <a:ext cx="144016" cy="1080120"/>
                </a:xfrm>
                <a:prstGeom prst="arc">
                  <a:avLst>
                    <a:gd name="adj1" fmla="val 10873574"/>
                    <a:gd name="adj2" fmla="val 0"/>
                  </a:avLst>
                </a:prstGeom>
                <a:solidFill>
                  <a:srgbClr val="CCFFCC"/>
                </a:solidFill>
                <a:ln w="9525" cap="flat" cmpd="sng" algn="ctr">
                  <a:solidFill>
                    <a:srgbClr val="505050"/>
                  </a:solidFill>
                  <a:prstDash val="solid"/>
                  <a:round/>
                  <a:headEnd type="none" w="med" len="med"/>
                  <a:tailEnd type="none" w="med" len="med"/>
                </a:ln>
                <a:effectLst/>
                <a:scene3d>
                  <a:camera prst="isometricLeftDown"/>
                  <a:lightRig rig="threePt" dir="t"/>
                </a:scene3d>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273" name="平行四辺形 272"/>
                <p:cNvSpPr/>
                <p:nvPr/>
              </p:nvSpPr>
              <p:spPr bwMode="auto">
                <a:xfrm rot="5400000" flipV="1">
                  <a:off x="5203003" y="2202885"/>
                  <a:ext cx="603462" cy="295578"/>
                </a:xfrm>
                <a:prstGeom prst="parallelogram">
                  <a:avLst>
                    <a:gd name="adj" fmla="val 37481"/>
                  </a:avLst>
                </a:prstGeom>
                <a:solidFill>
                  <a:srgbClr val="CCFFCC"/>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274" name="円弧 273"/>
                <p:cNvSpPr/>
                <p:nvPr/>
              </p:nvSpPr>
              <p:spPr bwMode="auto">
                <a:xfrm>
                  <a:off x="5284937" y="2112345"/>
                  <a:ext cx="144016" cy="1080120"/>
                </a:xfrm>
                <a:prstGeom prst="arc">
                  <a:avLst>
                    <a:gd name="adj1" fmla="val 10873574"/>
                    <a:gd name="adj2" fmla="val 0"/>
                  </a:avLst>
                </a:prstGeom>
                <a:solidFill>
                  <a:srgbClr val="CCFFCC"/>
                </a:solidFill>
                <a:ln w="9525" cap="flat" cmpd="sng" algn="ctr">
                  <a:solidFill>
                    <a:srgbClr val="505050"/>
                  </a:solidFill>
                  <a:prstDash val="solid"/>
                  <a:round/>
                  <a:headEnd type="none" w="med" len="med"/>
                  <a:tailEnd type="none" w="med" len="med"/>
                </a:ln>
                <a:effectLst/>
                <a:scene3d>
                  <a:camera prst="isometricLeftDown"/>
                  <a:lightRig rig="threePt" dir="t"/>
                </a:scene3d>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275" name="正方形/長方形 274"/>
                <p:cNvSpPr/>
                <p:nvPr/>
              </p:nvSpPr>
              <p:spPr bwMode="auto">
                <a:xfrm rot="1558104">
                  <a:off x="5276761" y="2601106"/>
                  <a:ext cx="130701" cy="59623"/>
                </a:xfrm>
                <a:prstGeom prst="rect">
                  <a:avLst/>
                </a:prstGeom>
                <a:solidFill>
                  <a:schemeClr val="bg1"/>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cxnSp>
              <p:nvCxnSpPr>
                <p:cNvPr id="276" name="直線コネクタ 275"/>
                <p:cNvCxnSpPr/>
                <p:nvPr/>
              </p:nvCxnSpPr>
              <p:spPr bwMode="auto">
                <a:xfrm flipV="1">
                  <a:off x="5352183" y="2051325"/>
                  <a:ext cx="297556" cy="108440"/>
                </a:xfrm>
                <a:prstGeom prst="line">
                  <a:avLst/>
                </a:prstGeom>
                <a:gradFill rotWithShape="0">
                  <a:gsLst>
                    <a:gs pos="0">
                      <a:srgbClr val="FFFFFF"/>
                    </a:gs>
                    <a:gs pos="100000">
                      <a:srgbClr val="C8C8C8"/>
                    </a:gs>
                  </a:gsLst>
                  <a:lin ang="5400000" scaled="1"/>
                </a:gradFill>
                <a:ln w="9525" cap="flat" cmpd="sng" algn="ctr">
                  <a:solidFill>
                    <a:srgbClr val="505050"/>
                  </a:solidFill>
                  <a:prstDash val="solid"/>
                  <a:round/>
                  <a:headEnd type="none" w="med" len="med"/>
                  <a:tailEnd type="none" w="med" len="med"/>
                </a:ln>
                <a:effectLst/>
              </p:spPr>
            </p:cxnSp>
            <p:cxnSp>
              <p:nvCxnSpPr>
                <p:cNvPr id="277" name="直線コネクタ 276"/>
                <p:cNvCxnSpPr/>
                <p:nvPr/>
              </p:nvCxnSpPr>
              <p:spPr bwMode="auto">
                <a:xfrm flipV="1">
                  <a:off x="5409616" y="2521329"/>
                  <a:ext cx="297556" cy="108440"/>
                </a:xfrm>
                <a:prstGeom prst="line">
                  <a:avLst/>
                </a:prstGeom>
                <a:gradFill rotWithShape="0">
                  <a:gsLst>
                    <a:gs pos="0">
                      <a:srgbClr val="FFFFFF"/>
                    </a:gs>
                    <a:gs pos="100000">
                      <a:srgbClr val="C8C8C8"/>
                    </a:gs>
                  </a:gsLst>
                  <a:lin ang="5400000" scaled="1"/>
                </a:gradFill>
                <a:ln w="9525" cap="flat" cmpd="sng" algn="ctr">
                  <a:solidFill>
                    <a:srgbClr val="505050"/>
                  </a:solidFill>
                  <a:prstDash val="solid"/>
                  <a:round/>
                  <a:headEnd type="none" w="med" len="med"/>
                  <a:tailEnd type="none" w="med" len="med"/>
                </a:ln>
                <a:effectLst/>
              </p:spPr>
            </p:cxnSp>
            <p:sp>
              <p:nvSpPr>
                <p:cNvPr id="278" name="正方形/長方形 277"/>
                <p:cNvSpPr/>
                <p:nvPr/>
              </p:nvSpPr>
              <p:spPr bwMode="auto">
                <a:xfrm rot="20481070">
                  <a:off x="5621160" y="2455268"/>
                  <a:ext cx="62432" cy="78869"/>
                </a:xfrm>
                <a:prstGeom prst="rect">
                  <a:avLst/>
                </a:prstGeom>
                <a:solidFill>
                  <a:srgbClr val="CCFFCC"/>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cxnSp>
              <p:nvCxnSpPr>
                <p:cNvPr id="279" name="直線コネクタ 278"/>
                <p:cNvCxnSpPr/>
                <p:nvPr/>
              </p:nvCxnSpPr>
              <p:spPr bwMode="auto">
                <a:xfrm>
                  <a:off x="5305736" y="2576809"/>
                  <a:ext cx="99890" cy="51119"/>
                </a:xfrm>
                <a:prstGeom prst="line">
                  <a:avLst/>
                </a:prstGeom>
                <a:gradFill rotWithShape="0">
                  <a:gsLst>
                    <a:gs pos="0">
                      <a:srgbClr val="FFFFFF"/>
                    </a:gs>
                    <a:gs pos="100000">
                      <a:srgbClr val="C8C8C8"/>
                    </a:gs>
                  </a:gsLst>
                  <a:lin ang="5400000" scaled="1"/>
                </a:gradFill>
                <a:ln w="9525" cap="flat" cmpd="sng" algn="ctr">
                  <a:solidFill>
                    <a:srgbClr val="505050"/>
                  </a:solidFill>
                  <a:prstDash val="solid"/>
                  <a:round/>
                  <a:headEnd type="none" w="med" len="med"/>
                  <a:tailEnd type="none" w="med" len="med"/>
                </a:ln>
                <a:effectLst/>
              </p:spPr>
            </p:cxnSp>
          </p:grpSp>
          <p:grpSp>
            <p:nvGrpSpPr>
              <p:cNvPr id="281" name="グループ化 280"/>
              <p:cNvGrpSpPr/>
              <p:nvPr/>
            </p:nvGrpSpPr>
            <p:grpSpPr>
              <a:xfrm>
                <a:off x="6729115" y="2527760"/>
                <a:ext cx="447367" cy="1189050"/>
                <a:chOff x="5276761" y="2003415"/>
                <a:chExt cx="447367" cy="1189050"/>
              </a:xfrm>
            </p:grpSpPr>
            <p:sp>
              <p:nvSpPr>
                <p:cNvPr id="282" name="円弧 281"/>
                <p:cNvSpPr/>
                <p:nvPr/>
              </p:nvSpPr>
              <p:spPr bwMode="auto">
                <a:xfrm>
                  <a:off x="5580112" y="2003415"/>
                  <a:ext cx="144016" cy="1080120"/>
                </a:xfrm>
                <a:prstGeom prst="arc">
                  <a:avLst>
                    <a:gd name="adj1" fmla="val 10873574"/>
                    <a:gd name="adj2" fmla="val 0"/>
                  </a:avLst>
                </a:prstGeom>
                <a:solidFill>
                  <a:srgbClr val="CCFFCC"/>
                </a:solidFill>
                <a:ln w="9525" cap="flat" cmpd="sng" algn="ctr">
                  <a:solidFill>
                    <a:srgbClr val="505050"/>
                  </a:solidFill>
                  <a:prstDash val="solid"/>
                  <a:round/>
                  <a:headEnd type="none" w="med" len="med"/>
                  <a:tailEnd type="none" w="med" len="med"/>
                </a:ln>
                <a:effectLst/>
                <a:scene3d>
                  <a:camera prst="isometricLeftDown"/>
                  <a:lightRig rig="threePt" dir="t"/>
                </a:scene3d>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283" name="平行四辺形 282"/>
                <p:cNvSpPr/>
                <p:nvPr/>
              </p:nvSpPr>
              <p:spPr bwMode="auto">
                <a:xfrm rot="5400000" flipV="1">
                  <a:off x="5203003" y="2202885"/>
                  <a:ext cx="603462" cy="295578"/>
                </a:xfrm>
                <a:prstGeom prst="parallelogram">
                  <a:avLst>
                    <a:gd name="adj" fmla="val 37481"/>
                  </a:avLst>
                </a:prstGeom>
                <a:solidFill>
                  <a:srgbClr val="CCFFCC"/>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284" name="円弧 283"/>
                <p:cNvSpPr/>
                <p:nvPr/>
              </p:nvSpPr>
              <p:spPr bwMode="auto">
                <a:xfrm>
                  <a:off x="5284937" y="2112345"/>
                  <a:ext cx="144016" cy="1080120"/>
                </a:xfrm>
                <a:prstGeom prst="arc">
                  <a:avLst>
                    <a:gd name="adj1" fmla="val 10873574"/>
                    <a:gd name="adj2" fmla="val 0"/>
                  </a:avLst>
                </a:prstGeom>
                <a:solidFill>
                  <a:srgbClr val="CCFFCC"/>
                </a:solidFill>
                <a:ln w="9525" cap="flat" cmpd="sng" algn="ctr">
                  <a:solidFill>
                    <a:srgbClr val="505050"/>
                  </a:solidFill>
                  <a:prstDash val="solid"/>
                  <a:round/>
                  <a:headEnd type="none" w="med" len="med"/>
                  <a:tailEnd type="none" w="med" len="med"/>
                </a:ln>
                <a:effectLst/>
                <a:scene3d>
                  <a:camera prst="isometricLeftDown"/>
                  <a:lightRig rig="threePt" dir="t"/>
                </a:scene3d>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285" name="正方形/長方形 284"/>
                <p:cNvSpPr/>
                <p:nvPr/>
              </p:nvSpPr>
              <p:spPr bwMode="auto">
                <a:xfrm rot="1558104">
                  <a:off x="5276761" y="2601106"/>
                  <a:ext cx="130701" cy="59623"/>
                </a:xfrm>
                <a:prstGeom prst="rect">
                  <a:avLst/>
                </a:prstGeom>
                <a:solidFill>
                  <a:schemeClr val="bg1"/>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cxnSp>
              <p:nvCxnSpPr>
                <p:cNvPr id="286" name="直線コネクタ 285"/>
                <p:cNvCxnSpPr/>
                <p:nvPr/>
              </p:nvCxnSpPr>
              <p:spPr bwMode="auto">
                <a:xfrm flipV="1">
                  <a:off x="5352183" y="2051325"/>
                  <a:ext cx="297556" cy="108440"/>
                </a:xfrm>
                <a:prstGeom prst="line">
                  <a:avLst/>
                </a:prstGeom>
                <a:gradFill rotWithShape="0">
                  <a:gsLst>
                    <a:gs pos="0">
                      <a:srgbClr val="FFFFFF"/>
                    </a:gs>
                    <a:gs pos="100000">
                      <a:srgbClr val="C8C8C8"/>
                    </a:gs>
                  </a:gsLst>
                  <a:lin ang="5400000" scaled="1"/>
                </a:gradFill>
                <a:ln w="9525" cap="flat" cmpd="sng" algn="ctr">
                  <a:solidFill>
                    <a:srgbClr val="505050"/>
                  </a:solidFill>
                  <a:prstDash val="solid"/>
                  <a:round/>
                  <a:headEnd type="none" w="med" len="med"/>
                  <a:tailEnd type="none" w="med" len="med"/>
                </a:ln>
                <a:effectLst/>
              </p:spPr>
            </p:cxnSp>
            <p:cxnSp>
              <p:nvCxnSpPr>
                <p:cNvPr id="287" name="直線コネクタ 286"/>
                <p:cNvCxnSpPr/>
                <p:nvPr/>
              </p:nvCxnSpPr>
              <p:spPr bwMode="auto">
                <a:xfrm flipV="1">
                  <a:off x="5409616" y="2521329"/>
                  <a:ext cx="297556" cy="108440"/>
                </a:xfrm>
                <a:prstGeom prst="line">
                  <a:avLst/>
                </a:prstGeom>
                <a:gradFill rotWithShape="0">
                  <a:gsLst>
                    <a:gs pos="0">
                      <a:srgbClr val="FFFFFF"/>
                    </a:gs>
                    <a:gs pos="100000">
                      <a:srgbClr val="C8C8C8"/>
                    </a:gs>
                  </a:gsLst>
                  <a:lin ang="5400000" scaled="1"/>
                </a:gradFill>
                <a:ln w="9525" cap="flat" cmpd="sng" algn="ctr">
                  <a:solidFill>
                    <a:srgbClr val="505050"/>
                  </a:solidFill>
                  <a:prstDash val="solid"/>
                  <a:round/>
                  <a:headEnd type="none" w="med" len="med"/>
                  <a:tailEnd type="none" w="med" len="med"/>
                </a:ln>
                <a:effectLst/>
              </p:spPr>
            </p:cxnSp>
            <p:sp>
              <p:nvSpPr>
                <p:cNvPr id="288" name="正方形/長方形 287"/>
                <p:cNvSpPr/>
                <p:nvPr/>
              </p:nvSpPr>
              <p:spPr bwMode="auto">
                <a:xfrm rot="20481070">
                  <a:off x="5621160" y="2455268"/>
                  <a:ext cx="62432" cy="78869"/>
                </a:xfrm>
                <a:prstGeom prst="rect">
                  <a:avLst/>
                </a:prstGeom>
                <a:solidFill>
                  <a:srgbClr val="CCFFCC"/>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cxnSp>
              <p:nvCxnSpPr>
                <p:cNvPr id="289" name="直線コネクタ 288"/>
                <p:cNvCxnSpPr/>
                <p:nvPr/>
              </p:nvCxnSpPr>
              <p:spPr bwMode="auto">
                <a:xfrm>
                  <a:off x="5305736" y="2576809"/>
                  <a:ext cx="99890" cy="51119"/>
                </a:xfrm>
                <a:prstGeom prst="line">
                  <a:avLst/>
                </a:prstGeom>
                <a:gradFill rotWithShape="0">
                  <a:gsLst>
                    <a:gs pos="0">
                      <a:srgbClr val="FFFFFF"/>
                    </a:gs>
                    <a:gs pos="100000">
                      <a:srgbClr val="C8C8C8"/>
                    </a:gs>
                  </a:gsLst>
                  <a:lin ang="5400000" scaled="1"/>
                </a:gradFill>
                <a:ln w="9525" cap="flat" cmpd="sng" algn="ctr">
                  <a:solidFill>
                    <a:srgbClr val="505050"/>
                  </a:solidFill>
                  <a:prstDash val="solid"/>
                  <a:round/>
                  <a:headEnd type="none" w="med" len="med"/>
                  <a:tailEnd type="none" w="med" len="med"/>
                </a:ln>
                <a:effectLst/>
              </p:spPr>
            </p:cxnSp>
          </p:grpSp>
          <p:grpSp>
            <p:nvGrpSpPr>
              <p:cNvPr id="290" name="グループ化 289"/>
              <p:cNvGrpSpPr/>
              <p:nvPr/>
            </p:nvGrpSpPr>
            <p:grpSpPr>
              <a:xfrm>
                <a:off x="6836383" y="2582149"/>
                <a:ext cx="447367" cy="1189050"/>
                <a:chOff x="5276761" y="2003415"/>
                <a:chExt cx="447367" cy="1189050"/>
              </a:xfrm>
            </p:grpSpPr>
            <p:sp>
              <p:nvSpPr>
                <p:cNvPr id="291" name="円弧 290"/>
                <p:cNvSpPr/>
                <p:nvPr/>
              </p:nvSpPr>
              <p:spPr bwMode="auto">
                <a:xfrm>
                  <a:off x="5580112" y="2003415"/>
                  <a:ext cx="144016" cy="1080120"/>
                </a:xfrm>
                <a:prstGeom prst="arc">
                  <a:avLst>
                    <a:gd name="adj1" fmla="val 10873574"/>
                    <a:gd name="adj2" fmla="val 0"/>
                  </a:avLst>
                </a:prstGeom>
                <a:solidFill>
                  <a:srgbClr val="CCFFCC"/>
                </a:solidFill>
                <a:ln w="9525" cap="flat" cmpd="sng" algn="ctr">
                  <a:solidFill>
                    <a:srgbClr val="505050"/>
                  </a:solidFill>
                  <a:prstDash val="solid"/>
                  <a:round/>
                  <a:headEnd type="none" w="med" len="med"/>
                  <a:tailEnd type="none" w="med" len="med"/>
                </a:ln>
                <a:effectLst/>
                <a:scene3d>
                  <a:camera prst="isometricLeftDown"/>
                  <a:lightRig rig="threePt" dir="t"/>
                </a:scene3d>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292" name="平行四辺形 291"/>
                <p:cNvSpPr/>
                <p:nvPr/>
              </p:nvSpPr>
              <p:spPr bwMode="auto">
                <a:xfrm rot="5400000" flipV="1">
                  <a:off x="5203003" y="2202885"/>
                  <a:ext cx="603462" cy="295578"/>
                </a:xfrm>
                <a:prstGeom prst="parallelogram">
                  <a:avLst>
                    <a:gd name="adj" fmla="val 37481"/>
                  </a:avLst>
                </a:prstGeom>
                <a:solidFill>
                  <a:srgbClr val="CCFFCC"/>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293" name="円弧 292"/>
                <p:cNvSpPr/>
                <p:nvPr/>
              </p:nvSpPr>
              <p:spPr bwMode="auto">
                <a:xfrm>
                  <a:off x="5284937" y="2112345"/>
                  <a:ext cx="144016" cy="1080120"/>
                </a:xfrm>
                <a:prstGeom prst="arc">
                  <a:avLst>
                    <a:gd name="adj1" fmla="val 10873574"/>
                    <a:gd name="adj2" fmla="val 0"/>
                  </a:avLst>
                </a:prstGeom>
                <a:solidFill>
                  <a:srgbClr val="CCFFCC"/>
                </a:solidFill>
                <a:ln w="9525" cap="flat" cmpd="sng" algn="ctr">
                  <a:solidFill>
                    <a:srgbClr val="505050"/>
                  </a:solidFill>
                  <a:prstDash val="solid"/>
                  <a:round/>
                  <a:headEnd type="none" w="med" len="med"/>
                  <a:tailEnd type="none" w="med" len="med"/>
                </a:ln>
                <a:effectLst/>
                <a:scene3d>
                  <a:camera prst="isometricLeftDown"/>
                  <a:lightRig rig="threePt" dir="t"/>
                </a:scene3d>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294" name="正方形/長方形 293"/>
                <p:cNvSpPr/>
                <p:nvPr/>
              </p:nvSpPr>
              <p:spPr bwMode="auto">
                <a:xfrm rot="1558104">
                  <a:off x="5276761" y="2601106"/>
                  <a:ext cx="130701" cy="59623"/>
                </a:xfrm>
                <a:prstGeom prst="rect">
                  <a:avLst/>
                </a:prstGeom>
                <a:solidFill>
                  <a:schemeClr val="bg1"/>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cxnSp>
              <p:nvCxnSpPr>
                <p:cNvPr id="295" name="直線コネクタ 294"/>
                <p:cNvCxnSpPr/>
                <p:nvPr/>
              </p:nvCxnSpPr>
              <p:spPr bwMode="auto">
                <a:xfrm flipV="1">
                  <a:off x="5352183" y="2051325"/>
                  <a:ext cx="297556" cy="108440"/>
                </a:xfrm>
                <a:prstGeom prst="line">
                  <a:avLst/>
                </a:prstGeom>
                <a:gradFill rotWithShape="0">
                  <a:gsLst>
                    <a:gs pos="0">
                      <a:srgbClr val="FFFFFF"/>
                    </a:gs>
                    <a:gs pos="100000">
                      <a:srgbClr val="C8C8C8"/>
                    </a:gs>
                  </a:gsLst>
                  <a:lin ang="5400000" scaled="1"/>
                </a:gradFill>
                <a:ln w="9525" cap="flat" cmpd="sng" algn="ctr">
                  <a:solidFill>
                    <a:srgbClr val="505050"/>
                  </a:solidFill>
                  <a:prstDash val="solid"/>
                  <a:round/>
                  <a:headEnd type="none" w="med" len="med"/>
                  <a:tailEnd type="none" w="med" len="med"/>
                </a:ln>
                <a:effectLst/>
              </p:spPr>
            </p:cxnSp>
            <p:cxnSp>
              <p:nvCxnSpPr>
                <p:cNvPr id="296" name="直線コネクタ 295"/>
                <p:cNvCxnSpPr/>
                <p:nvPr/>
              </p:nvCxnSpPr>
              <p:spPr bwMode="auto">
                <a:xfrm flipV="1">
                  <a:off x="5409616" y="2521329"/>
                  <a:ext cx="297556" cy="108440"/>
                </a:xfrm>
                <a:prstGeom prst="line">
                  <a:avLst/>
                </a:prstGeom>
                <a:gradFill rotWithShape="0">
                  <a:gsLst>
                    <a:gs pos="0">
                      <a:srgbClr val="FFFFFF"/>
                    </a:gs>
                    <a:gs pos="100000">
                      <a:srgbClr val="C8C8C8"/>
                    </a:gs>
                  </a:gsLst>
                  <a:lin ang="5400000" scaled="1"/>
                </a:gradFill>
                <a:ln w="9525" cap="flat" cmpd="sng" algn="ctr">
                  <a:solidFill>
                    <a:srgbClr val="505050"/>
                  </a:solidFill>
                  <a:prstDash val="solid"/>
                  <a:round/>
                  <a:headEnd type="none" w="med" len="med"/>
                  <a:tailEnd type="none" w="med" len="med"/>
                </a:ln>
                <a:effectLst/>
              </p:spPr>
            </p:cxnSp>
            <p:sp>
              <p:nvSpPr>
                <p:cNvPr id="297" name="正方形/長方形 296"/>
                <p:cNvSpPr/>
                <p:nvPr/>
              </p:nvSpPr>
              <p:spPr bwMode="auto">
                <a:xfrm rot="20481070">
                  <a:off x="5621160" y="2455268"/>
                  <a:ext cx="62432" cy="78869"/>
                </a:xfrm>
                <a:prstGeom prst="rect">
                  <a:avLst/>
                </a:prstGeom>
                <a:solidFill>
                  <a:srgbClr val="CCFFCC"/>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cxnSp>
              <p:nvCxnSpPr>
                <p:cNvPr id="298" name="直線コネクタ 297"/>
                <p:cNvCxnSpPr/>
                <p:nvPr/>
              </p:nvCxnSpPr>
              <p:spPr bwMode="auto">
                <a:xfrm>
                  <a:off x="5305736" y="2576809"/>
                  <a:ext cx="99890" cy="51119"/>
                </a:xfrm>
                <a:prstGeom prst="line">
                  <a:avLst/>
                </a:prstGeom>
                <a:gradFill rotWithShape="0">
                  <a:gsLst>
                    <a:gs pos="0">
                      <a:srgbClr val="FFFFFF"/>
                    </a:gs>
                    <a:gs pos="100000">
                      <a:srgbClr val="C8C8C8"/>
                    </a:gs>
                  </a:gsLst>
                  <a:lin ang="5400000" scaled="1"/>
                </a:gradFill>
                <a:ln w="9525" cap="flat" cmpd="sng" algn="ctr">
                  <a:solidFill>
                    <a:srgbClr val="505050"/>
                  </a:solidFill>
                  <a:prstDash val="solid"/>
                  <a:round/>
                  <a:headEnd type="none" w="med" len="med"/>
                  <a:tailEnd type="none" w="med" len="med"/>
                </a:ln>
                <a:effectLst/>
              </p:spPr>
            </p:cxnSp>
          </p:grpSp>
        </p:grpSp>
        <p:grpSp>
          <p:nvGrpSpPr>
            <p:cNvPr id="335" name="グループ化 334"/>
            <p:cNvGrpSpPr/>
            <p:nvPr/>
          </p:nvGrpSpPr>
          <p:grpSpPr>
            <a:xfrm>
              <a:off x="6991700" y="1895403"/>
              <a:ext cx="983558" cy="1462984"/>
              <a:chOff x="4283968" y="1988840"/>
              <a:chExt cx="983558" cy="1462984"/>
            </a:xfrm>
          </p:grpSpPr>
          <p:grpSp>
            <p:nvGrpSpPr>
              <p:cNvPr id="189" name="グループ化 188"/>
              <p:cNvGrpSpPr/>
              <p:nvPr/>
            </p:nvGrpSpPr>
            <p:grpSpPr>
              <a:xfrm>
                <a:off x="4283968" y="1988840"/>
                <a:ext cx="447367" cy="1189050"/>
                <a:chOff x="5276761" y="2003415"/>
                <a:chExt cx="447367" cy="1189050"/>
              </a:xfrm>
            </p:grpSpPr>
            <p:sp>
              <p:nvSpPr>
                <p:cNvPr id="190" name="円弧 189"/>
                <p:cNvSpPr/>
                <p:nvPr/>
              </p:nvSpPr>
              <p:spPr bwMode="auto">
                <a:xfrm>
                  <a:off x="5580112" y="2003415"/>
                  <a:ext cx="144016" cy="1080120"/>
                </a:xfrm>
                <a:prstGeom prst="arc">
                  <a:avLst>
                    <a:gd name="adj1" fmla="val 10873574"/>
                    <a:gd name="adj2" fmla="val 0"/>
                  </a:avLst>
                </a:prstGeom>
                <a:solidFill>
                  <a:srgbClr val="CCFFCC"/>
                </a:solidFill>
                <a:ln w="9525" cap="flat" cmpd="sng" algn="ctr">
                  <a:solidFill>
                    <a:srgbClr val="505050"/>
                  </a:solidFill>
                  <a:prstDash val="solid"/>
                  <a:round/>
                  <a:headEnd type="none" w="med" len="med"/>
                  <a:tailEnd type="none" w="med" len="med"/>
                </a:ln>
                <a:effectLst/>
                <a:scene3d>
                  <a:camera prst="isometricLeftDown"/>
                  <a:lightRig rig="threePt" dir="t"/>
                </a:scene3d>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191" name="平行四辺形 190"/>
                <p:cNvSpPr/>
                <p:nvPr/>
              </p:nvSpPr>
              <p:spPr bwMode="auto">
                <a:xfrm rot="5400000" flipV="1">
                  <a:off x="5203003" y="2202885"/>
                  <a:ext cx="603462" cy="295578"/>
                </a:xfrm>
                <a:prstGeom prst="parallelogram">
                  <a:avLst>
                    <a:gd name="adj" fmla="val 37481"/>
                  </a:avLst>
                </a:prstGeom>
                <a:solidFill>
                  <a:srgbClr val="CCFFCC"/>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192" name="円弧 191"/>
                <p:cNvSpPr/>
                <p:nvPr/>
              </p:nvSpPr>
              <p:spPr bwMode="auto">
                <a:xfrm>
                  <a:off x="5284937" y="2112345"/>
                  <a:ext cx="144016" cy="1080120"/>
                </a:xfrm>
                <a:prstGeom prst="arc">
                  <a:avLst>
                    <a:gd name="adj1" fmla="val 10873574"/>
                    <a:gd name="adj2" fmla="val 0"/>
                  </a:avLst>
                </a:prstGeom>
                <a:solidFill>
                  <a:srgbClr val="CCFFCC"/>
                </a:solidFill>
                <a:ln w="9525" cap="flat" cmpd="sng" algn="ctr">
                  <a:solidFill>
                    <a:srgbClr val="505050"/>
                  </a:solidFill>
                  <a:prstDash val="solid"/>
                  <a:round/>
                  <a:headEnd type="none" w="med" len="med"/>
                  <a:tailEnd type="none" w="med" len="med"/>
                </a:ln>
                <a:effectLst/>
                <a:scene3d>
                  <a:camera prst="isometricLeftDown"/>
                  <a:lightRig rig="threePt" dir="t"/>
                </a:scene3d>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193" name="正方形/長方形 192"/>
                <p:cNvSpPr/>
                <p:nvPr/>
              </p:nvSpPr>
              <p:spPr bwMode="auto">
                <a:xfrm rot="1558104">
                  <a:off x="5276761" y="2601106"/>
                  <a:ext cx="130701" cy="59623"/>
                </a:xfrm>
                <a:prstGeom prst="rect">
                  <a:avLst/>
                </a:prstGeom>
                <a:solidFill>
                  <a:schemeClr val="bg1"/>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cxnSp>
              <p:nvCxnSpPr>
                <p:cNvPr id="194" name="直線コネクタ 193"/>
                <p:cNvCxnSpPr/>
                <p:nvPr/>
              </p:nvCxnSpPr>
              <p:spPr bwMode="auto">
                <a:xfrm flipV="1">
                  <a:off x="5352183" y="2051325"/>
                  <a:ext cx="297556" cy="108440"/>
                </a:xfrm>
                <a:prstGeom prst="line">
                  <a:avLst/>
                </a:prstGeom>
                <a:gradFill rotWithShape="0">
                  <a:gsLst>
                    <a:gs pos="0">
                      <a:srgbClr val="FFFFFF"/>
                    </a:gs>
                    <a:gs pos="100000">
                      <a:srgbClr val="C8C8C8"/>
                    </a:gs>
                  </a:gsLst>
                  <a:lin ang="5400000" scaled="1"/>
                </a:gradFill>
                <a:ln w="9525" cap="flat" cmpd="sng" algn="ctr">
                  <a:solidFill>
                    <a:srgbClr val="505050"/>
                  </a:solidFill>
                  <a:prstDash val="solid"/>
                  <a:round/>
                  <a:headEnd type="none" w="med" len="med"/>
                  <a:tailEnd type="none" w="med" len="med"/>
                </a:ln>
                <a:effectLst/>
              </p:spPr>
            </p:cxnSp>
            <p:cxnSp>
              <p:nvCxnSpPr>
                <p:cNvPr id="195" name="直線コネクタ 194"/>
                <p:cNvCxnSpPr/>
                <p:nvPr/>
              </p:nvCxnSpPr>
              <p:spPr bwMode="auto">
                <a:xfrm flipV="1">
                  <a:off x="5409616" y="2521329"/>
                  <a:ext cx="297556" cy="108440"/>
                </a:xfrm>
                <a:prstGeom prst="line">
                  <a:avLst/>
                </a:prstGeom>
                <a:gradFill rotWithShape="0">
                  <a:gsLst>
                    <a:gs pos="0">
                      <a:srgbClr val="FFFFFF"/>
                    </a:gs>
                    <a:gs pos="100000">
                      <a:srgbClr val="C8C8C8"/>
                    </a:gs>
                  </a:gsLst>
                  <a:lin ang="5400000" scaled="1"/>
                </a:gradFill>
                <a:ln w="9525" cap="flat" cmpd="sng" algn="ctr">
                  <a:solidFill>
                    <a:srgbClr val="505050"/>
                  </a:solidFill>
                  <a:prstDash val="solid"/>
                  <a:round/>
                  <a:headEnd type="none" w="med" len="med"/>
                  <a:tailEnd type="none" w="med" len="med"/>
                </a:ln>
                <a:effectLst/>
              </p:spPr>
            </p:cxnSp>
            <p:sp>
              <p:nvSpPr>
                <p:cNvPr id="196" name="正方形/長方形 195"/>
                <p:cNvSpPr/>
                <p:nvPr/>
              </p:nvSpPr>
              <p:spPr bwMode="auto">
                <a:xfrm rot="20481070">
                  <a:off x="5621160" y="2455268"/>
                  <a:ext cx="62432" cy="78869"/>
                </a:xfrm>
                <a:prstGeom prst="rect">
                  <a:avLst/>
                </a:prstGeom>
                <a:solidFill>
                  <a:srgbClr val="CCFFCC"/>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cxnSp>
              <p:nvCxnSpPr>
                <p:cNvPr id="197" name="直線コネクタ 196"/>
                <p:cNvCxnSpPr/>
                <p:nvPr/>
              </p:nvCxnSpPr>
              <p:spPr bwMode="auto">
                <a:xfrm>
                  <a:off x="5305736" y="2576809"/>
                  <a:ext cx="99890" cy="51119"/>
                </a:xfrm>
                <a:prstGeom prst="line">
                  <a:avLst/>
                </a:prstGeom>
                <a:gradFill rotWithShape="0">
                  <a:gsLst>
                    <a:gs pos="0">
                      <a:srgbClr val="FFFFFF"/>
                    </a:gs>
                    <a:gs pos="100000">
                      <a:srgbClr val="C8C8C8"/>
                    </a:gs>
                  </a:gsLst>
                  <a:lin ang="5400000" scaled="1"/>
                </a:gradFill>
                <a:ln w="9525" cap="flat" cmpd="sng" algn="ctr">
                  <a:solidFill>
                    <a:srgbClr val="505050"/>
                  </a:solidFill>
                  <a:prstDash val="solid"/>
                  <a:round/>
                  <a:headEnd type="none" w="med" len="med"/>
                  <a:tailEnd type="none" w="med" len="med"/>
                </a:ln>
                <a:effectLst/>
              </p:spPr>
            </p:cxnSp>
          </p:grpSp>
          <p:grpSp>
            <p:nvGrpSpPr>
              <p:cNvPr id="198" name="グループ化 197"/>
              <p:cNvGrpSpPr/>
              <p:nvPr/>
            </p:nvGrpSpPr>
            <p:grpSpPr>
              <a:xfrm>
                <a:off x="4391980" y="2043892"/>
                <a:ext cx="447367" cy="1189050"/>
                <a:chOff x="5276761" y="2003415"/>
                <a:chExt cx="447367" cy="1189050"/>
              </a:xfrm>
            </p:grpSpPr>
            <p:sp>
              <p:nvSpPr>
                <p:cNvPr id="199" name="円弧 198"/>
                <p:cNvSpPr/>
                <p:nvPr/>
              </p:nvSpPr>
              <p:spPr bwMode="auto">
                <a:xfrm>
                  <a:off x="5580112" y="2003415"/>
                  <a:ext cx="144016" cy="1080120"/>
                </a:xfrm>
                <a:prstGeom prst="arc">
                  <a:avLst>
                    <a:gd name="adj1" fmla="val 10873574"/>
                    <a:gd name="adj2" fmla="val 0"/>
                  </a:avLst>
                </a:prstGeom>
                <a:solidFill>
                  <a:srgbClr val="CCFFCC"/>
                </a:solidFill>
                <a:ln w="9525" cap="flat" cmpd="sng" algn="ctr">
                  <a:solidFill>
                    <a:srgbClr val="505050"/>
                  </a:solidFill>
                  <a:prstDash val="solid"/>
                  <a:round/>
                  <a:headEnd type="none" w="med" len="med"/>
                  <a:tailEnd type="none" w="med" len="med"/>
                </a:ln>
                <a:effectLst/>
                <a:scene3d>
                  <a:camera prst="isometricLeftDown"/>
                  <a:lightRig rig="threePt" dir="t"/>
                </a:scene3d>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200" name="平行四辺形 199"/>
                <p:cNvSpPr/>
                <p:nvPr/>
              </p:nvSpPr>
              <p:spPr bwMode="auto">
                <a:xfrm rot="5400000" flipV="1">
                  <a:off x="5203003" y="2202885"/>
                  <a:ext cx="603462" cy="295578"/>
                </a:xfrm>
                <a:prstGeom prst="parallelogram">
                  <a:avLst>
                    <a:gd name="adj" fmla="val 37481"/>
                  </a:avLst>
                </a:prstGeom>
                <a:solidFill>
                  <a:srgbClr val="CCFFCC"/>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201" name="円弧 200"/>
                <p:cNvSpPr/>
                <p:nvPr/>
              </p:nvSpPr>
              <p:spPr bwMode="auto">
                <a:xfrm>
                  <a:off x="5284937" y="2112345"/>
                  <a:ext cx="144016" cy="1080120"/>
                </a:xfrm>
                <a:prstGeom prst="arc">
                  <a:avLst>
                    <a:gd name="adj1" fmla="val 10873574"/>
                    <a:gd name="adj2" fmla="val 0"/>
                  </a:avLst>
                </a:prstGeom>
                <a:solidFill>
                  <a:srgbClr val="CCFFCC"/>
                </a:solidFill>
                <a:ln w="9525" cap="flat" cmpd="sng" algn="ctr">
                  <a:solidFill>
                    <a:srgbClr val="505050"/>
                  </a:solidFill>
                  <a:prstDash val="solid"/>
                  <a:round/>
                  <a:headEnd type="none" w="med" len="med"/>
                  <a:tailEnd type="none" w="med" len="med"/>
                </a:ln>
                <a:effectLst/>
                <a:scene3d>
                  <a:camera prst="isometricLeftDown"/>
                  <a:lightRig rig="threePt" dir="t"/>
                </a:scene3d>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202" name="正方形/長方形 201"/>
                <p:cNvSpPr/>
                <p:nvPr/>
              </p:nvSpPr>
              <p:spPr bwMode="auto">
                <a:xfrm rot="1558104">
                  <a:off x="5276761" y="2601106"/>
                  <a:ext cx="130701" cy="59623"/>
                </a:xfrm>
                <a:prstGeom prst="rect">
                  <a:avLst/>
                </a:prstGeom>
                <a:solidFill>
                  <a:schemeClr val="bg1"/>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cxnSp>
              <p:nvCxnSpPr>
                <p:cNvPr id="203" name="直線コネクタ 202"/>
                <p:cNvCxnSpPr/>
                <p:nvPr/>
              </p:nvCxnSpPr>
              <p:spPr bwMode="auto">
                <a:xfrm flipV="1">
                  <a:off x="5352183" y="2051325"/>
                  <a:ext cx="297556" cy="108440"/>
                </a:xfrm>
                <a:prstGeom prst="line">
                  <a:avLst/>
                </a:prstGeom>
                <a:gradFill rotWithShape="0">
                  <a:gsLst>
                    <a:gs pos="0">
                      <a:srgbClr val="FFFFFF"/>
                    </a:gs>
                    <a:gs pos="100000">
                      <a:srgbClr val="C8C8C8"/>
                    </a:gs>
                  </a:gsLst>
                  <a:lin ang="5400000" scaled="1"/>
                </a:gradFill>
                <a:ln w="9525" cap="flat" cmpd="sng" algn="ctr">
                  <a:solidFill>
                    <a:srgbClr val="505050"/>
                  </a:solidFill>
                  <a:prstDash val="solid"/>
                  <a:round/>
                  <a:headEnd type="none" w="med" len="med"/>
                  <a:tailEnd type="none" w="med" len="med"/>
                </a:ln>
                <a:effectLst/>
              </p:spPr>
            </p:cxnSp>
            <p:cxnSp>
              <p:nvCxnSpPr>
                <p:cNvPr id="204" name="直線コネクタ 203"/>
                <p:cNvCxnSpPr/>
                <p:nvPr/>
              </p:nvCxnSpPr>
              <p:spPr bwMode="auto">
                <a:xfrm flipV="1">
                  <a:off x="5409616" y="2521329"/>
                  <a:ext cx="297556" cy="108440"/>
                </a:xfrm>
                <a:prstGeom prst="line">
                  <a:avLst/>
                </a:prstGeom>
                <a:gradFill rotWithShape="0">
                  <a:gsLst>
                    <a:gs pos="0">
                      <a:srgbClr val="FFFFFF"/>
                    </a:gs>
                    <a:gs pos="100000">
                      <a:srgbClr val="C8C8C8"/>
                    </a:gs>
                  </a:gsLst>
                  <a:lin ang="5400000" scaled="1"/>
                </a:gradFill>
                <a:ln w="9525" cap="flat" cmpd="sng" algn="ctr">
                  <a:solidFill>
                    <a:srgbClr val="505050"/>
                  </a:solidFill>
                  <a:prstDash val="solid"/>
                  <a:round/>
                  <a:headEnd type="none" w="med" len="med"/>
                  <a:tailEnd type="none" w="med" len="med"/>
                </a:ln>
                <a:effectLst/>
              </p:spPr>
            </p:cxnSp>
            <p:sp>
              <p:nvSpPr>
                <p:cNvPr id="205" name="正方形/長方形 204"/>
                <p:cNvSpPr/>
                <p:nvPr/>
              </p:nvSpPr>
              <p:spPr bwMode="auto">
                <a:xfrm rot="20481070">
                  <a:off x="5621160" y="2455268"/>
                  <a:ext cx="62432" cy="78869"/>
                </a:xfrm>
                <a:prstGeom prst="rect">
                  <a:avLst/>
                </a:prstGeom>
                <a:solidFill>
                  <a:srgbClr val="CCFFCC"/>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cxnSp>
              <p:nvCxnSpPr>
                <p:cNvPr id="206" name="直線コネクタ 205"/>
                <p:cNvCxnSpPr/>
                <p:nvPr/>
              </p:nvCxnSpPr>
              <p:spPr bwMode="auto">
                <a:xfrm>
                  <a:off x="5305736" y="2576809"/>
                  <a:ext cx="99890" cy="51119"/>
                </a:xfrm>
                <a:prstGeom prst="line">
                  <a:avLst/>
                </a:prstGeom>
                <a:gradFill rotWithShape="0">
                  <a:gsLst>
                    <a:gs pos="0">
                      <a:srgbClr val="FFFFFF"/>
                    </a:gs>
                    <a:gs pos="100000">
                      <a:srgbClr val="C8C8C8"/>
                    </a:gs>
                  </a:gsLst>
                  <a:lin ang="5400000" scaled="1"/>
                </a:gradFill>
                <a:ln w="9525" cap="flat" cmpd="sng" algn="ctr">
                  <a:solidFill>
                    <a:srgbClr val="505050"/>
                  </a:solidFill>
                  <a:prstDash val="solid"/>
                  <a:round/>
                  <a:headEnd type="none" w="med" len="med"/>
                  <a:tailEnd type="none" w="med" len="med"/>
                </a:ln>
                <a:effectLst/>
              </p:spPr>
            </p:cxnSp>
          </p:grpSp>
          <p:grpSp>
            <p:nvGrpSpPr>
              <p:cNvPr id="207" name="グループ化 206"/>
              <p:cNvGrpSpPr/>
              <p:nvPr/>
            </p:nvGrpSpPr>
            <p:grpSpPr>
              <a:xfrm>
                <a:off x="4499992" y="2098944"/>
                <a:ext cx="447367" cy="1189050"/>
                <a:chOff x="5276761" y="2003415"/>
                <a:chExt cx="447367" cy="1189050"/>
              </a:xfrm>
            </p:grpSpPr>
            <p:sp>
              <p:nvSpPr>
                <p:cNvPr id="208" name="円弧 207"/>
                <p:cNvSpPr/>
                <p:nvPr/>
              </p:nvSpPr>
              <p:spPr bwMode="auto">
                <a:xfrm>
                  <a:off x="5580112" y="2003415"/>
                  <a:ext cx="144016" cy="1080120"/>
                </a:xfrm>
                <a:prstGeom prst="arc">
                  <a:avLst>
                    <a:gd name="adj1" fmla="val 10873574"/>
                    <a:gd name="adj2" fmla="val 0"/>
                  </a:avLst>
                </a:prstGeom>
                <a:solidFill>
                  <a:srgbClr val="CCFFCC"/>
                </a:solidFill>
                <a:ln w="9525" cap="flat" cmpd="sng" algn="ctr">
                  <a:solidFill>
                    <a:srgbClr val="505050"/>
                  </a:solidFill>
                  <a:prstDash val="solid"/>
                  <a:round/>
                  <a:headEnd type="none" w="med" len="med"/>
                  <a:tailEnd type="none" w="med" len="med"/>
                </a:ln>
                <a:effectLst/>
                <a:scene3d>
                  <a:camera prst="isometricLeftDown"/>
                  <a:lightRig rig="threePt" dir="t"/>
                </a:scene3d>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209" name="平行四辺形 208"/>
                <p:cNvSpPr/>
                <p:nvPr/>
              </p:nvSpPr>
              <p:spPr bwMode="auto">
                <a:xfrm rot="5400000" flipV="1">
                  <a:off x="5203003" y="2202885"/>
                  <a:ext cx="603462" cy="295578"/>
                </a:xfrm>
                <a:prstGeom prst="parallelogram">
                  <a:avLst>
                    <a:gd name="adj" fmla="val 37481"/>
                  </a:avLst>
                </a:prstGeom>
                <a:solidFill>
                  <a:srgbClr val="CCFFCC"/>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210" name="円弧 209"/>
                <p:cNvSpPr/>
                <p:nvPr/>
              </p:nvSpPr>
              <p:spPr bwMode="auto">
                <a:xfrm>
                  <a:off x="5284937" y="2112345"/>
                  <a:ext cx="144016" cy="1080120"/>
                </a:xfrm>
                <a:prstGeom prst="arc">
                  <a:avLst>
                    <a:gd name="adj1" fmla="val 10873574"/>
                    <a:gd name="adj2" fmla="val 0"/>
                  </a:avLst>
                </a:prstGeom>
                <a:solidFill>
                  <a:srgbClr val="CCFFCC"/>
                </a:solidFill>
                <a:ln w="9525" cap="flat" cmpd="sng" algn="ctr">
                  <a:solidFill>
                    <a:srgbClr val="505050"/>
                  </a:solidFill>
                  <a:prstDash val="solid"/>
                  <a:round/>
                  <a:headEnd type="none" w="med" len="med"/>
                  <a:tailEnd type="none" w="med" len="med"/>
                </a:ln>
                <a:effectLst/>
                <a:scene3d>
                  <a:camera prst="isometricLeftDown"/>
                  <a:lightRig rig="threePt" dir="t"/>
                </a:scene3d>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211" name="正方形/長方形 210"/>
                <p:cNvSpPr/>
                <p:nvPr/>
              </p:nvSpPr>
              <p:spPr bwMode="auto">
                <a:xfrm rot="1558104">
                  <a:off x="5276761" y="2601106"/>
                  <a:ext cx="130701" cy="59623"/>
                </a:xfrm>
                <a:prstGeom prst="rect">
                  <a:avLst/>
                </a:prstGeom>
                <a:solidFill>
                  <a:schemeClr val="bg1"/>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cxnSp>
              <p:nvCxnSpPr>
                <p:cNvPr id="212" name="直線コネクタ 211"/>
                <p:cNvCxnSpPr/>
                <p:nvPr/>
              </p:nvCxnSpPr>
              <p:spPr bwMode="auto">
                <a:xfrm flipV="1">
                  <a:off x="5352183" y="2051325"/>
                  <a:ext cx="297556" cy="108440"/>
                </a:xfrm>
                <a:prstGeom prst="line">
                  <a:avLst/>
                </a:prstGeom>
                <a:gradFill rotWithShape="0">
                  <a:gsLst>
                    <a:gs pos="0">
                      <a:srgbClr val="FFFFFF"/>
                    </a:gs>
                    <a:gs pos="100000">
                      <a:srgbClr val="C8C8C8"/>
                    </a:gs>
                  </a:gsLst>
                  <a:lin ang="5400000" scaled="1"/>
                </a:gradFill>
                <a:ln w="9525" cap="flat" cmpd="sng" algn="ctr">
                  <a:solidFill>
                    <a:srgbClr val="505050"/>
                  </a:solidFill>
                  <a:prstDash val="solid"/>
                  <a:round/>
                  <a:headEnd type="none" w="med" len="med"/>
                  <a:tailEnd type="none" w="med" len="med"/>
                </a:ln>
                <a:effectLst/>
              </p:spPr>
            </p:cxnSp>
            <p:cxnSp>
              <p:nvCxnSpPr>
                <p:cNvPr id="213" name="直線コネクタ 212"/>
                <p:cNvCxnSpPr/>
                <p:nvPr/>
              </p:nvCxnSpPr>
              <p:spPr bwMode="auto">
                <a:xfrm flipV="1">
                  <a:off x="5409616" y="2521329"/>
                  <a:ext cx="297556" cy="108440"/>
                </a:xfrm>
                <a:prstGeom prst="line">
                  <a:avLst/>
                </a:prstGeom>
                <a:gradFill rotWithShape="0">
                  <a:gsLst>
                    <a:gs pos="0">
                      <a:srgbClr val="FFFFFF"/>
                    </a:gs>
                    <a:gs pos="100000">
                      <a:srgbClr val="C8C8C8"/>
                    </a:gs>
                  </a:gsLst>
                  <a:lin ang="5400000" scaled="1"/>
                </a:gradFill>
                <a:ln w="9525" cap="flat" cmpd="sng" algn="ctr">
                  <a:solidFill>
                    <a:srgbClr val="505050"/>
                  </a:solidFill>
                  <a:prstDash val="solid"/>
                  <a:round/>
                  <a:headEnd type="none" w="med" len="med"/>
                  <a:tailEnd type="none" w="med" len="med"/>
                </a:ln>
                <a:effectLst/>
              </p:spPr>
            </p:cxnSp>
            <p:sp>
              <p:nvSpPr>
                <p:cNvPr id="214" name="正方形/長方形 213"/>
                <p:cNvSpPr/>
                <p:nvPr/>
              </p:nvSpPr>
              <p:spPr bwMode="auto">
                <a:xfrm rot="20481070">
                  <a:off x="5621160" y="2455268"/>
                  <a:ext cx="62432" cy="78869"/>
                </a:xfrm>
                <a:prstGeom prst="rect">
                  <a:avLst/>
                </a:prstGeom>
                <a:solidFill>
                  <a:srgbClr val="CCFFCC"/>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cxnSp>
              <p:nvCxnSpPr>
                <p:cNvPr id="215" name="直線コネクタ 214"/>
                <p:cNvCxnSpPr/>
                <p:nvPr/>
              </p:nvCxnSpPr>
              <p:spPr bwMode="auto">
                <a:xfrm>
                  <a:off x="5305736" y="2576809"/>
                  <a:ext cx="99890" cy="51119"/>
                </a:xfrm>
                <a:prstGeom prst="line">
                  <a:avLst/>
                </a:prstGeom>
                <a:gradFill rotWithShape="0">
                  <a:gsLst>
                    <a:gs pos="0">
                      <a:srgbClr val="FFFFFF"/>
                    </a:gs>
                    <a:gs pos="100000">
                      <a:srgbClr val="C8C8C8"/>
                    </a:gs>
                  </a:gsLst>
                  <a:lin ang="5400000" scaled="1"/>
                </a:gradFill>
                <a:ln w="9525" cap="flat" cmpd="sng" algn="ctr">
                  <a:solidFill>
                    <a:srgbClr val="505050"/>
                  </a:solidFill>
                  <a:prstDash val="solid"/>
                  <a:round/>
                  <a:headEnd type="none" w="med" len="med"/>
                  <a:tailEnd type="none" w="med" len="med"/>
                </a:ln>
                <a:effectLst/>
              </p:spPr>
            </p:cxnSp>
          </p:grpSp>
          <p:grpSp>
            <p:nvGrpSpPr>
              <p:cNvPr id="216" name="グループ化 215"/>
              <p:cNvGrpSpPr/>
              <p:nvPr/>
            </p:nvGrpSpPr>
            <p:grpSpPr>
              <a:xfrm>
                <a:off x="4605623" y="2153996"/>
                <a:ext cx="447367" cy="1189050"/>
                <a:chOff x="5276761" y="2003415"/>
                <a:chExt cx="447367" cy="1189050"/>
              </a:xfrm>
            </p:grpSpPr>
            <p:sp>
              <p:nvSpPr>
                <p:cNvPr id="217" name="円弧 216"/>
                <p:cNvSpPr/>
                <p:nvPr/>
              </p:nvSpPr>
              <p:spPr bwMode="auto">
                <a:xfrm>
                  <a:off x="5580112" y="2003415"/>
                  <a:ext cx="144016" cy="1080120"/>
                </a:xfrm>
                <a:prstGeom prst="arc">
                  <a:avLst>
                    <a:gd name="adj1" fmla="val 10873574"/>
                    <a:gd name="adj2" fmla="val 0"/>
                  </a:avLst>
                </a:prstGeom>
                <a:solidFill>
                  <a:srgbClr val="CCFFCC"/>
                </a:solidFill>
                <a:ln w="9525" cap="flat" cmpd="sng" algn="ctr">
                  <a:solidFill>
                    <a:srgbClr val="505050"/>
                  </a:solidFill>
                  <a:prstDash val="solid"/>
                  <a:round/>
                  <a:headEnd type="none" w="med" len="med"/>
                  <a:tailEnd type="none" w="med" len="med"/>
                </a:ln>
                <a:effectLst/>
                <a:scene3d>
                  <a:camera prst="isometricLeftDown"/>
                  <a:lightRig rig="threePt" dir="t"/>
                </a:scene3d>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218" name="平行四辺形 217"/>
                <p:cNvSpPr/>
                <p:nvPr/>
              </p:nvSpPr>
              <p:spPr bwMode="auto">
                <a:xfrm rot="5400000" flipV="1">
                  <a:off x="5203003" y="2202885"/>
                  <a:ext cx="603462" cy="295578"/>
                </a:xfrm>
                <a:prstGeom prst="parallelogram">
                  <a:avLst>
                    <a:gd name="adj" fmla="val 37481"/>
                  </a:avLst>
                </a:prstGeom>
                <a:solidFill>
                  <a:srgbClr val="CCFFCC"/>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219" name="円弧 218"/>
                <p:cNvSpPr/>
                <p:nvPr/>
              </p:nvSpPr>
              <p:spPr bwMode="auto">
                <a:xfrm>
                  <a:off x="5284937" y="2112345"/>
                  <a:ext cx="144016" cy="1080120"/>
                </a:xfrm>
                <a:prstGeom prst="arc">
                  <a:avLst>
                    <a:gd name="adj1" fmla="val 10873574"/>
                    <a:gd name="adj2" fmla="val 0"/>
                  </a:avLst>
                </a:prstGeom>
                <a:solidFill>
                  <a:srgbClr val="CCFFCC"/>
                </a:solidFill>
                <a:ln w="9525" cap="flat" cmpd="sng" algn="ctr">
                  <a:solidFill>
                    <a:srgbClr val="505050"/>
                  </a:solidFill>
                  <a:prstDash val="solid"/>
                  <a:round/>
                  <a:headEnd type="none" w="med" len="med"/>
                  <a:tailEnd type="none" w="med" len="med"/>
                </a:ln>
                <a:effectLst/>
                <a:scene3d>
                  <a:camera prst="isometricLeftDown"/>
                  <a:lightRig rig="threePt" dir="t"/>
                </a:scene3d>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220" name="正方形/長方形 219"/>
                <p:cNvSpPr/>
                <p:nvPr/>
              </p:nvSpPr>
              <p:spPr bwMode="auto">
                <a:xfrm rot="1558104">
                  <a:off x="5276761" y="2601106"/>
                  <a:ext cx="130701" cy="59623"/>
                </a:xfrm>
                <a:prstGeom prst="rect">
                  <a:avLst/>
                </a:prstGeom>
                <a:solidFill>
                  <a:schemeClr val="bg1"/>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cxnSp>
              <p:nvCxnSpPr>
                <p:cNvPr id="221" name="直線コネクタ 220"/>
                <p:cNvCxnSpPr/>
                <p:nvPr/>
              </p:nvCxnSpPr>
              <p:spPr bwMode="auto">
                <a:xfrm flipV="1">
                  <a:off x="5352183" y="2051325"/>
                  <a:ext cx="297556" cy="108440"/>
                </a:xfrm>
                <a:prstGeom prst="line">
                  <a:avLst/>
                </a:prstGeom>
                <a:gradFill rotWithShape="0">
                  <a:gsLst>
                    <a:gs pos="0">
                      <a:srgbClr val="FFFFFF"/>
                    </a:gs>
                    <a:gs pos="100000">
                      <a:srgbClr val="C8C8C8"/>
                    </a:gs>
                  </a:gsLst>
                  <a:lin ang="5400000" scaled="1"/>
                </a:gradFill>
                <a:ln w="9525" cap="flat" cmpd="sng" algn="ctr">
                  <a:solidFill>
                    <a:srgbClr val="505050"/>
                  </a:solidFill>
                  <a:prstDash val="solid"/>
                  <a:round/>
                  <a:headEnd type="none" w="med" len="med"/>
                  <a:tailEnd type="none" w="med" len="med"/>
                </a:ln>
                <a:effectLst/>
              </p:spPr>
            </p:cxnSp>
            <p:cxnSp>
              <p:nvCxnSpPr>
                <p:cNvPr id="222" name="直線コネクタ 221"/>
                <p:cNvCxnSpPr/>
                <p:nvPr/>
              </p:nvCxnSpPr>
              <p:spPr bwMode="auto">
                <a:xfrm flipV="1">
                  <a:off x="5409616" y="2521329"/>
                  <a:ext cx="297556" cy="108440"/>
                </a:xfrm>
                <a:prstGeom prst="line">
                  <a:avLst/>
                </a:prstGeom>
                <a:gradFill rotWithShape="0">
                  <a:gsLst>
                    <a:gs pos="0">
                      <a:srgbClr val="FFFFFF"/>
                    </a:gs>
                    <a:gs pos="100000">
                      <a:srgbClr val="C8C8C8"/>
                    </a:gs>
                  </a:gsLst>
                  <a:lin ang="5400000" scaled="1"/>
                </a:gradFill>
                <a:ln w="9525" cap="flat" cmpd="sng" algn="ctr">
                  <a:solidFill>
                    <a:srgbClr val="505050"/>
                  </a:solidFill>
                  <a:prstDash val="solid"/>
                  <a:round/>
                  <a:headEnd type="none" w="med" len="med"/>
                  <a:tailEnd type="none" w="med" len="med"/>
                </a:ln>
                <a:effectLst/>
              </p:spPr>
            </p:cxnSp>
            <p:sp>
              <p:nvSpPr>
                <p:cNvPr id="223" name="正方形/長方形 222"/>
                <p:cNvSpPr/>
                <p:nvPr/>
              </p:nvSpPr>
              <p:spPr bwMode="auto">
                <a:xfrm rot="20481070">
                  <a:off x="5621160" y="2455268"/>
                  <a:ext cx="62432" cy="78869"/>
                </a:xfrm>
                <a:prstGeom prst="rect">
                  <a:avLst/>
                </a:prstGeom>
                <a:solidFill>
                  <a:srgbClr val="CCFFCC"/>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cxnSp>
              <p:nvCxnSpPr>
                <p:cNvPr id="224" name="直線コネクタ 223"/>
                <p:cNvCxnSpPr/>
                <p:nvPr/>
              </p:nvCxnSpPr>
              <p:spPr bwMode="auto">
                <a:xfrm>
                  <a:off x="5305736" y="2576809"/>
                  <a:ext cx="99890" cy="51119"/>
                </a:xfrm>
                <a:prstGeom prst="line">
                  <a:avLst/>
                </a:prstGeom>
                <a:gradFill rotWithShape="0">
                  <a:gsLst>
                    <a:gs pos="0">
                      <a:srgbClr val="FFFFFF"/>
                    </a:gs>
                    <a:gs pos="100000">
                      <a:srgbClr val="C8C8C8"/>
                    </a:gs>
                  </a:gsLst>
                  <a:lin ang="5400000" scaled="1"/>
                </a:gradFill>
                <a:ln w="9525" cap="flat" cmpd="sng" algn="ctr">
                  <a:solidFill>
                    <a:srgbClr val="505050"/>
                  </a:solidFill>
                  <a:prstDash val="solid"/>
                  <a:round/>
                  <a:headEnd type="none" w="med" len="med"/>
                  <a:tailEnd type="none" w="med" len="med"/>
                </a:ln>
                <a:effectLst/>
              </p:spPr>
            </p:cxnSp>
          </p:grpSp>
          <p:grpSp>
            <p:nvGrpSpPr>
              <p:cNvPr id="226" name="グループ化 225"/>
              <p:cNvGrpSpPr/>
              <p:nvPr/>
            </p:nvGrpSpPr>
            <p:grpSpPr>
              <a:xfrm>
                <a:off x="4712891" y="2208385"/>
                <a:ext cx="447367" cy="1189050"/>
                <a:chOff x="5276761" y="2003415"/>
                <a:chExt cx="447367" cy="1189050"/>
              </a:xfrm>
            </p:grpSpPr>
            <p:sp>
              <p:nvSpPr>
                <p:cNvPr id="227" name="円弧 226"/>
                <p:cNvSpPr/>
                <p:nvPr/>
              </p:nvSpPr>
              <p:spPr bwMode="auto">
                <a:xfrm>
                  <a:off x="5580112" y="2003415"/>
                  <a:ext cx="144016" cy="1080120"/>
                </a:xfrm>
                <a:prstGeom prst="arc">
                  <a:avLst>
                    <a:gd name="adj1" fmla="val 10873574"/>
                    <a:gd name="adj2" fmla="val 0"/>
                  </a:avLst>
                </a:prstGeom>
                <a:solidFill>
                  <a:srgbClr val="CCFFCC"/>
                </a:solidFill>
                <a:ln w="9525" cap="flat" cmpd="sng" algn="ctr">
                  <a:solidFill>
                    <a:srgbClr val="505050"/>
                  </a:solidFill>
                  <a:prstDash val="solid"/>
                  <a:round/>
                  <a:headEnd type="none" w="med" len="med"/>
                  <a:tailEnd type="none" w="med" len="med"/>
                </a:ln>
                <a:effectLst/>
                <a:scene3d>
                  <a:camera prst="isometricLeftDown"/>
                  <a:lightRig rig="threePt" dir="t"/>
                </a:scene3d>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228" name="平行四辺形 227"/>
                <p:cNvSpPr/>
                <p:nvPr/>
              </p:nvSpPr>
              <p:spPr bwMode="auto">
                <a:xfrm rot="5400000" flipV="1">
                  <a:off x="5203003" y="2202885"/>
                  <a:ext cx="603462" cy="295578"/>
                </a:xfrm>
                <a:prstGeom prst="parallelogram">
                  <a:avLst>
                    <a:gd name="adj" fmla="val 37481"/>
                  </a:avLst>
                </a:prstGeom>
                <a:solidFill>
                  <a:srgbClr val="CCFFCC"/>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229" name="円弧 228"/>
                <p:cNvSpPr/>
                <p:nvPr/>
              </p:nvSpPr>
              <p:spPr bwMode="auto">
                <a:xfrm>
                  <a:off x="5284937" y="2112345"/>
                  <a:ext cx="144016" cy="1080120"/>
                </a:xfrm>
                <a:prstGeom prst="arc">
                  <a:avLst>
                    <a:gd name="adj1" fmla="val 10873574"/>
                    <a:gd name="adj2" fmla="val 0"/>
                  </a:avLst>
                </a:prstGeom>
                <a:solidFill>
                  <a:srgbClr val="CCFFCC"/>
                </a:solidFill>
                <a:ln w="9525" cap="flat" cmpd="sng" algn="ctr">
                  <a:solidFill>
                    <a:srgbClr val="505050"/>
                  </a:solidFill>
                  <a:prstDash val="solid"/>
                  <a:round/>
                  <a:headEnd type="none" w="med" len="med"/>
                  <a:tailEnd type="none" w="med" len="med"/>
                </a:ln>
                <a:effectLst/>
                <a:scene3d>
                  <a:camera prst="isometricLeftDown"/>
                  <a:lightRig rig="threePt" dir="t"/>
                </a:scene3d>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230" name="正方形/長方形 229"/>
                <p:cNvSpPr/>
                <p:nvPr/>
              </p:nvSpPr>
              <p:spPr bwMode="auto">
                <a:xfrm rot="1558104">
                  <a:off x="5276761" y="2601106"/>
                  <a:ext cx="130701" cy="59623"/>
                </a:xfrm>
                <a:prstGeom prst="rect">
                  <a:avLst/>
                </a:prstGeom>
                <a:solidFill>
                  <a:schemeClr val="bg1"/>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cxnSp>
              <p:nvCxnSpPr>
                <p:cNvPr id="231" name="直線コネクタ 230"/>
                <p:cNvCxnSpPr/>
                <p:nvPr/>
              </p:nvCxnSpPr>
              <p:spPr bwMode="auto">
                <a:xfrm flipV="1">
                  <a:off x="5352183" y="2051325"/>
                  <a:ext cx="297556" cy="108440"/>
                </a:xfrm>
                <a:prstGeom prst="line">
                  <a:avLst/>
                </a:prstGeom>
                <a:gradFill rotWithShape="0">
                  <a:gsLst>
                    <a:gs pos="0">
                      <a:srgbClr val="FFFFFF"/>
                    </a:gs>
                    <a:gs pos="100000">
                      <a:srgbClr val="C8C8C8"/>
                    </a:gs>
                  </a:gsLst>
                  <a:lin ang="5400000" scaled="1"/>
                </a:gradFill>
                <a:ln w="9525" cap="flat" cmpd="sng" algn="ctr">
                  <a:solidFill>
                    <a:srgbClr val="505050"/>
                  </a:solidFill>
                  <a:prstDash val="solid"/>
                  <a:round/>
                  <a:headEnd type="none" w="med" len="med"/>
                  <a:tailEnd type="none" w="med" len="med"/>
                </a:ln>
                <a:effectLst/>
              </p:spPr>
            </p:cxnSp>
            <p:cxnSp>
              <p:nvCxnSpPr>
                <p:cNvPr id="232" name="直線コネクタ 231"/>
                <p:cNvCxnSpPr/>
                <p:nvPr/>
              </p:nvCxnSpPr>
              <p:spPr bwMode="auto">
                <a:xfrm flipV="1">
                  <a:off x="5409616" y="2521329"/>
                  <a:ext cx="297556" cy="108440"/>
                </a:xfrm>
                <a:prstGeom prst="line">
                  <a:avLst/>
                </a:prstGeom>
                <a:gradFill rotWithShape="0">
                  <a:gsLst>
                    <a:gs pos="0">
                      <a:srgbClr val="FFFFFF"/>
                    </a:gs>
                    <a:gs pos="100000">
                      <a:srgbClr val="C8C8C8"/>
                    </a:gs>
                  </a:gsLst>
                  <a:lin ang="5400000" scaled="1"/>
                </a:gradFill>
                <a:ln w="9525" cap="flat" cmpd="sng" algn="ctr">
                  <a:solidFill>
                    <a:srgbClr val="505050"/>
                  </a:solidFill>
                  <a:prstDash val="solid"/>
                  <a:round/>
                  <a:headEnd type="none" w="med" len="med"/>
                  <a:tailEnd type="none" w="med" len="med"/>
                </a:ln>
                <a:effectLst/>
              </p:spPr>
            </p:cxnSp>
            <p:sp>
              <p:nvSpPr>
                <p:cNvPr id="233" name="正方形/長方形 232"/>
                <p:cNvSpPr/>
                <p:nvPr/>
              </p:nvSpPr>
              <p:spPr bwMode="auto">
                <a:xfrm rot="20481070">
                  <a:off x="5621160" y="2455268"/>
                  <a:ext cx="62432" cy="78869"/>
                </a:xfrm>
                <a:prstGeom prst="rect">
                  <a:avLst/>
                </a:prstGeom>
                <a:solidFill>
                  <a:srgbClr val="CCFFCC"/>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cxnSp>
              <p:nvCxnSpPr>
                <p:cNvPr id="234" name="直線コネクタ 233"/>
                <p:cNvCxnSpPr/>
                <p:nvPr/>
              </p:nvCxnSpPr>
              <p:spPr bwMode="auto">
                <a:xfrm>
                  <a:off x="5305736" y="2576809"/>
                  <a:ext cx="99890" cy="51119"/>
                </a:xfrm>
                <a:prstGeom prst="line">
                  <a:avLst/>
                </a:prstGeom>
                <a:gradFill rotWithShape="0">
                  <a:gsLst>
                    <a:gs pos="0">
                      <a:srgbClr val="FFFFFF"/>
                    </a:gs>
                    <a:gs pos="100000">
                      <a:srgbClr val="C8C8C8"/>
                    </a:gs>
                  </a:gsLst>
                  <a:lin ang="5400000" scaled="1"/>
                </a:gradFill>
                <a:ln w="9525" cap="flat" cmpd="sng" algn="ctr">
                  <a:solidFill>
                    <a:srgbClr val="505050"/>
                  </a:solidFill>
                  <a:prstDash val="solid"/>
                  <a:round/>
                  <a:headEnd type="none" w="med" len="med"/>
                  <a:tailEnd type="none" w="med" len="med"/>
                </a:ln>
                <a:effectLst/>
              </p:spPr>
            </p:cxnSp>
          </p:grpSp>
          <p:grpSp>
            <p:nvGrpSpPr>
              <p:cNvPr id="235" name="グループ化 234"/>
              <p:cNvGrpSpPr/>
              <p:nvPr/>
            </p:nvGrpSpPr>
            <p:grpSpPr>
              <a:xfrm>
                <a:off x="4820159" y="2262774"/>
                <a:ext cx="447367" cy="1189050"/>
                <a:chOff x="5276761" y="2003415"/>
                <a:chExt cx="447367" cy="1189050"/>
              </a:xfrm>
            </p:grpSpPr>
            <p:sp>
              <p:nvSpPr>
                <p:cNvPr id="236" name="円弧 235"/>
                <p:cNvSpPr/>
                <p:nvPr/>
              </p:nvSpPr>
              <p:spPr bwMode="auto">
                <a:xfrm>
                  <a:off x="5580112" y="2003415"/>
                  <a:ext cx="144016" cy="1080120"/>
                </a:xfrm>
                <a:prstGeom prst="arc">
                  <a:avLst>
                    <a:gd name="adj1" fmla="val 10873574"/>
                    <a:gd name="adj2" fmla="val 0"/>
                  </a:avLst>
                </a:prstGeom>
                <a:solidFill>
                  <a:srgbClr val="CCFFCC"/>
                </a:solidFill>
                <a:ln w="9525" cap="flat" cmpd="sng" algn="ctr">
                  <a:solidFill>
                    <a:srgbClr val="505050"/>
                  </a:solidFill>
                  <a:prstDash val="solid"/>
                  <a:round/>
                  <a:headEnd type="none" w="med" len="med"/>
                  <a:tailEnd type="none" w="med" len="med"/>
                </a:ln>
                <a:effectLst/>
                <a:scene3d>
                  <a:camera prst="isometricLeftDown"/>
                  <a:lightRig rig="threePt" dir="t"/>
                </a:scene3d>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237" name="平行四辺形 236"/>
                <p:cNvSpPr/>
                <p:nvPr/>
              </p:nvSpPr>
              <p:spPr bwMode="auto">
                <a:xfrm rot="5400000" flipV="1">
                  <a:off x="5203003" y="2202885"/>
                  <a:ext cx="603462" cy="295578"/>
                </a:xfrm>
                <a:prstGeom prst="parallelogram">
                  <a:avLst>
                    <a:gd name="adj" fmla="val 37481"/>
                  </a:avLst>
                </a:prstGeom>
                <a:solidFill>
                  <a:srgbClr val="CCFFCC"/>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238" name="円弧 237"/>
                <p:cNvSpPr/>
                <p:nvPr/>
              </p:nvSpPr>
              <p:spPr bwMode="auto">
                <a:xfrm>
                  <a:off x="5284937" y="2112345"/>
                  <a:ext cx="144016" cy="1080120"/>
                </a:xfrm>
                <a:prstGeom prst="arc">
                  <a:avLst>
                    <a:gd name="adj1" fmla="val 10873574"/>
                    <a:gd name="adj2" fmla="val 0"/>
                  </a:avLst>
                </a:prstGeom>
                <a:solidFill>
                  <a:srgbClr val="CCFFCC"/>
                </a:solidFill>
                <a:ln w="9525" cap="flat" cmpd="sng" algn="ctr">
                  <a:solidFill>
                    <a:srgbClr val="505050"/>
                  </a:solidFill>
                  <a:prstDash val="solid"/>
                  <a:round/>
                  <a:headEnd type="none" w="med" len="med"/>
                  <a:tailEnd type="none" w="med" len="med"/>
                </a:ln>
                <a:effectLst/>
                <a:scene3d>
                  <a:camera prst="isometricLeftDown"/>
                  <a:lightRig rig="threePt" dir="t"/>
                </a:scene3d>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239" name="正方形/長方形 238"/>
                <p:cNvSpPr/>
                <p:nvPr/>
              </p:nvSpPr>
              <p:spPr bwMode="auto">
                <a:xfrm rot="1558104">
                  <a:off x="5276761" y="2601106"/>
                  <a:ext cx="130701" cy="59623"/>
                </a:xfrm>
                <a:prstGeom prst="rect">
                  <a:avLst/>
                </a:prstGeom>
                <a:solidFill>
                  <a:schemeClr val="bg1"/>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cxnSp>
              <p:nvCxnSpPr>
                <p:cNvPr id="240" name="直線コネクタ 239"/>
                <p:cNvCxnSpPr/>
                <p:nvPr/>
              </p:nvCxnSpPr>
              <p:spPr bwMode="auto">
                <a:xfrm flipV="1">
                  <a:off x="5352183" y="2051325"/>
                  <a:ext cx="297556" cy="108440"/>
                </a:xfrm>
                <a:prstGeom prst="line">
                  <a:avLst/>
                </a:prstGeom>
                <a:gradFill rotWithShape="0">
                  <a:gsLst>
                    <a:gs pos="0">
                      <a:srgbClr val="FFFFFF"/>
                    </a:gs>
                    <a:gs pos="100000">
                      <a:srgbClr val="C8C8C8"/>
                    </a:gs>
                  </a:gsLst>
                  <a:lin ang="5400000" scaled="1"/>
                </a:gradFill>
                <a:ln w="9525" cap="flat" cmpd="sng" algn="ctr">
                  <a:solidFill>
                    <a:srgbClr val="505050"/>
                  </a:solidFill>
                  <a:prstDash val="solid"/>
                  <a:round/>
                  <a:headEnd type="none" w="med" len="med"/>
                  <a:tailEnd type="none" w="med" len="med"/>
                </a:ln>
                <a:effectLst/>
              </p:spPr>
            </p:cxnSp>
            <p:cxnSp>
              <p:nvCxnSpPr>
                <p:cNvPr id="241" name="直線コネクタ 240"/>
                <p:cNvCxnSpPr/>
                <p:nvPr/>
              </p:nvCxnSpPr>
              <p:spPr bwMode="auto">
                <a:xfrm flipV="1">
                  <a:off x="5409616" y="2521329"/>
                  <a:ext cx="297556" cy="108440"/>
                </a:xfrm>
                <a:prstGeom prst="line">
                  <a:avLst/>
                </a:prstGeom>
                <a:gradFill rotWithShape="0">
                  <a:gsLst>
                    <a:gs pos="0">
                      <a:srgbClr val="FFFFFF"/>
                    </a:gs>
                    <a:gs pos="100000">
                      <a:srgbClr val="C8C8C8"/>
                    </a:gs>
                  </a:gsLst>
                  <a:lin ang="5400000" scaled="1"/>
                </a:gradFill>
                <a:ln w="9525" cap="flat" cmpd="sng" algn="ctr">
                  <a:solidFill>
                    <a:srgbClr val="505050"/>
                  </a:solidFill>
                  <a:prstDash val="solid"/>
                  <a:round/>
                  <a:headEnd type="none" w="med" len="med"/>
                  <a:tailEnd type="none" w="med" len="med"/>
                </a:ln>
                <a:effectLst/>
              </p:spPr>
            </p:cxnSp>
            <p:sp>
              <p:nvSpPr>
                <p:cNvPr id="242" name="正方形/長方形 241"/>
                <p:cNvSpPr/>
                <p:nvPr/>
              </p:nvSpPr>
              <p:spPr bwMode="auto">
                <a:xfrm rot="20481070">
                  <a:off x="5621160" y="2455268"/>
                  <a:ext cx="62432" cy="78869"/>
                </a:xfrm>
                <a:prstGeom prst="rect">
                  <a:avLst/>
                </a:prstGeom>
                <a:solidFill>
                  <a:srgbClr val="CCFFCC"/>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cxnSp>
              <p:nvCxnSpPr>
                <p:cNvPr id="243" name="直線コネクタ 242"/>
                <p:cNvCxnSpPr/>
                <p:nvPr/>
              </p:nvCxnSpPr>
              <p:spPr bwMode="auto">
                <a:xfrm>
                  <a:off x="5305736" y="2576809"/>
                  <a:ext cx="99890" cy="51119"/>
                </a:xfrm>
                <a:prstGeom prst="line">
                  <a:avLst/>
                </a:prstGeom>
                <a:gradFill rotWithShape="0">
                  <a:gsLst>
                    <a:gs pos="0">
                      <a:srgbClr val="FFFFFF"/>
                    </a:gs>
                    <a:gs pos="100000">
                      <a:srgbClr val="C8C8C8"/>
                    </a:gs>
                  </a:gsLst>
                  <a:lin ang="5400000" scaled="1"/>
                </a:gradFill>
                <a:ln w="9525" cap="flat" cmpd="sng" algn="ctr">
                  <a:solidFill>
                    <a:srgbClr val="505050"/>
                  </a:solidFill>
                  <a:prstDash val="solid"/>
                  <a:round/>
                  <a:headEnd type="none" w="med" len="med"/>
                  <a:tailEnd type="none" w="med" len="med"/>
                </a:ln>
                <a:effectLst/>
              </p:spPr>
            </p:cxnSp>
          </p:grpSp>
        </p:grpSp>
        <p:grpSp>
          <p:nvGrpSpPr>
            <p:cNvPr id="121" name="グループ化 120"/>
            <p:cNvGrpSpPr/>
            <p:nvPr/>
          </p:nvGrpSpPr>
          <p:grpSpPr>
            <a:xfrm>
              <a:off x="6696236" y="2003415"/>
              <a:ext cx="447367" cy="1189050"/>
              <a:chOff x="5276761" y="2003415"/>
              <a:chExt cx="447367" cy="1189050"/>
            </a:xfrm>
          </p:grpSpPr>
          <p:sp>
            <p:nvSpPr>
              <p:cNvPr id="108" name="円弧 107"/>
              <p:cNvSpPr/>
              <p:nvPr/>
            </p:nvSpPr>
            <p:spPr bwMode="auto">
              <a:xfrm>
                <a:off x="5580112" y="2003415"/>
                <a:ext cx="144016" cy="1080120"/>
              </a:xfrm>
              <a:prstGeom prst="arc">
                <a:avLst>
                  <a:gd name="adj1" fmla="val 10873574"/>
                  <a:gd name="adj2" fmla="val 0"/>
                </a:avLst>
              </a:prstGeom>
              <a:solidFill>
                <a:srgbClr val="CCFFCC"/>
              </a:solidFill>
              <a:ln w="9525" cap="flat" cmpd="sng" algn="ctr">
                <a:solidFill>
                  <a:srgbClr val="505050"/>
                </a:solidFill>
                <a:prstDash val="solid"/>
                <a:round/>
                <a:headEnd type="none" w="med" len="med"/>
                <a:tailEnd type="none" w="med" len="med"/>
              </a:ln>
              <a:effectLst/>
              <a:scene3d>
                <a:camera prst="isometricLeftDown"/>
                <a:lightRig rig="threePt" dir="t"/>
              </a:scene3d>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107" name="平行四辺形 106"/>
              <p:cNvSpPr/>
              <p:nvPr/>
            </p:nvSpPr>
            <p:spPr bwMode="auto">
              <a:xfrm rot="5400000" flipV="1">
                <a:off x="5203003" y="2202885"/>
                <a:ext cx="603462" cy="295578"/>
              </a:xfrm>
              <a:prstGeom prst="parallelogram">
                <a:avLst>
                  <a:gd name="adj" fmla="val 37481"/>
                </a:avLst>
              </a:prstGeom>
              <a:solidFill>
                <a:srgbClr val="CCFFCC"/>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28" name="円弧 27"/>
              <p:cNvSpPr/>
              <p:nvPr/>
            </p:nvSpPr>
            <p:spPr bwMode="auto">
              <a:xfrm>
                <a:off x="5284937" y="2112345"/>
                <a:ext cx="144016" cy="1080120"/>
              </a:xfrm>
              <a:prstGeom prst="arc">
                <a:avLst>
                  <a:gd name="adj1" fmla="val 10873574"/>
                  <a:gd name="adj2" fmla="val 0"/>
                </a:avLst>
              </a:prstGeom>
              <a:solidFill>
                <a:srgbClr val="CCFFCC"/>
              </a:solidFill>
              <a:ln w="9525" cap="flat" cmpd="sng" algn="ctr">
                <a:solidFill>
                  <a:srgbClr val="505050"/>
                </a:solidFill>
                <a:prstDash val="solid"/>
                <a:round/>
                <a:headEnd type="none" w="med" len="med"/>
                <a:tailEnd type="none" w="med" len="med"/>
              </a:ln>
              <a:effectLst/>
              <a:scene3d>
                <a:camera prst="isometricLeftDown"/>
                <a:lightRig rig="threePt" dir="t"/>
              </a:scene3d>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109" name="正方形/長方形 108"/>
              <p:cNvSpPr/>
              <p:nvPr/>
            </p:nvSpPr>
            <p:spPr bwMode="auto">
              <a:xfrm rot="1558104">
                <a:off x="5276761" y="2601106"/>
                <a:ext cx="130701" cy="59623"/>
              </a:xfrm>
              <a:prstGeom prst="rect">
                <a:avLst/>
              </a:prstGeom>
              <a:solidFill>
                <a:schemeClr val="bg1"/>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cxnSp>
            <p:nvCxnSpPr>
              <p:cNvPr id="30" name="直線コネクタ 29"/>
              <p:cNvCxnSpPr/>
              <p:nvPr/>
            </p:nvCxnSpPr>
            <p:spPr bwMode="auto">
              <a:xfrm flipV="1">
                <a:off x="5352183" y="2051325"/>
                <a:ext cx="297556" cy="108440"/>
              </a:xfrm>
              <a:prstGeom prst="line">
                <a:avLst/>
              </a:prstGeom>
              <a:gradFill rotWithShape="0">
                <a:gsLst>
                  <a:gs pos="0">
                    <a:srgbClr val="FFFFFF"/>
                  </a:gs>
                  <a:gs pos="100000">
                    <a:srgbClr val="C8C8C8"/>
                  </a:gs>
                </a:gsLst>
                <a:lin ang="5400000" scaled="1"/>
              </a:gradFill>
              <a:ln w="9525" cap="flat" cmpd="sng" algn="ctr">
                <a:solidFill>
                  <a:srgbClr val="505050"/>
                </a:solidFill>
                <a:prstDash val="solid"/>
                <a:round/>
                <a:headEnd type="none" w="med" len="med"/>
                <a:tailEnd type="none" w="med" len="med"/>
              </a:ln>
              <a:effectLst/>
            </p:spPr>
          </p:cxnSp>
          <p:cxnSp>
            <p:nvCxnSpPr>
              <p:cNvPr id="112" name="直線コネクタ 111"/>
              <p:cNvCxnSpPr/>
              <p:nvPr/>
            </p:nvCxnSpPr>
            <p:spPr bwMode="auto">
              <a:xfrm flipV="1">
                <a:off x="5409616" y="2521329"/>
                <a:ext cx="297556" cy="108440"/>
              </a:xfrm>
              <a:prstGeom prst="line">
                <a:avLst/>
              </a:prstGeom>
              <a:gradFill rotWithShape="0">
                <a:gsLst>
                  <a:gs pos="0">
                    <a:srgbClr val="FFFFFF"/>
                  </a:gs>
                  <a:gs pos="100000">
                    <a:srgbClr val="C8C8C8"/>
                  </a:gs>
                </a:gsLst>
                <a:lin ang="5400000" scaled="1"/>
              </a:gradFill>
              <a:ln w="9525" cap="flat" cmpd="sng" algn="ctr">
                <a:solidFill>
                  <a:srgbClr val="505050"/>
                </a:solidFill>
                <a:prstDash val="solid"/>
                <a:round/>
                <a:headEnd type="none" w="med" len="med"/>
                <a:tailEnd type="none" w="med" len="med"/>
              </a:ln>
              <a:effectLst/>
            </p:spPr>
          </p:cxnSp>
          <p:sp>
            <p:nvSpPr>
              <p:cNvPr id="113" name="正方形/長方形 112"/>
              <p:cNvSpPr/>
              <p:nvPr/>
            </p:nvSpPr>
            <p:spPr bwMode="auto">
              <a:xfrm rot="20481070">
                <a:off x="5621160" y="2455268"/>
                <a:ext cx="62432" cy="78869"/>
              </a:xfrm>
              <a:prstGeom prst="rect">
                <a:avLst/>
              </a:prstGeom>
              <a:solidFill>
                <a:srgbClr val="CCFFCC"/>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cxnSp>
            <p:nvCxnSpPr>
              <p:cNvPr id="114" name="直線コネクタ 113"/>
              <p:cNvCxnSpPr/>
              <p:nvPr/>
            </p:nvCxnSpPr>
            <p:spPr bwMode="auto">
              <a:xfrm>
                <a:off x="5305736" y="2576809"/>
                <a:ext cx="99890" cy="51119"/>
              </a:xfrm>
              <a:prstGeom prst="line">
                <a:avLst/>
              </a:prstGeom>
              <a:gradFill rotWithShape="0">
                <a:gsLst>
                  <a:gs pos="0">
                    <a:srgbClr val="FFFFFF"/>
                  </a:gs>
                  <a:gs pos="100000">
                    <a:srgbClr val="C8C8C8"/>
                  </a:gs>
                </a:gsLst>
                <a:lin ang="5400000" scaled="1"/>
              </a:gradFill>
              <a:ln w="9525" cap="flat" cmpd="sng" algn="ctr">
                <a:solidFill>
                  <a:srgbClr val="505050"/>
                </a:solidFill>
                <a:prstDash val="solid"/>
                <a:round/>
                <a:headEnd type="none" w="med" len="med"/>
                <a:tailEnd type="none" w="med" len="med"/>
              </a:ln>
              <a:effectLst/>
            </p:spPr>
          </p:cxnSp>
        </p:grpSp>
        <p:grpSp>
          <p:nvGrpSpPr>
            <p:cNvPr id="124" name="グループ化 123"/>
            <p:cNvGrpSpPr/>
            <p:nvPr/>
          </p:nvGrpSpPr>
          <p:grpSpPr>
            <a:xfrm>
              <a:off x="6804248" y="2058467"/>
              <a:ext cx="447367" cy="1189050"/>
              <a:chOff x="5276761" y="2003415"/>
              <a:chExt cx="447367" cy="1189050"/>
            </a:xfrm>
          </p:grpSpPr>
          <p:sp>
            <p:nvSpPr>
              <p:cNvPr id="125" name="円弧 124"/>
              <p:cNvSpPr/>
              <p:nvPr/>
            </p:nvSpPr>
            <p:spPr bwMode="auto">
              <a:xfrm>
                <a:off x="5580112" y="2003415"/>
                <a:ext cx="144016" cy="1080120"/>
              </a:xfrm>
              <a:prstGeom prst="arc">
                <a:avLst>
                  <a:gd name="adj1" fmla="val 10873574"/>
                  <a:gd name="adj2" fmla="val 0"/>
                </a:avLst>
              </a:prstGeom>
              <a:solidFill>
                <a:srgbClr val="CCFFCC"/>
              </a:solidFill>
              <a:ln w="9525" cap="flat" cmpd="sng" algn="ctr">
                <a:solidFill>
                  <a:srgbClr val="505050"/>
                </a:solidFill>
                <a:prstDash val="solid"/>
                <a:round/>
                <a:headEnd type="none" w="med" len="med"/>
                <a:tailEnd type="none" w="med" len="med"/>
              </a:ln>
              <a:effectLst/>
              <a:scene3d>
                <a:camera prst="isometricLeftDown"/>
                <a:lightRig rig="threePt" dir="t"/>
              </a:scene3d>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126" name="平行四辺形 125"/>
              <p:cNvSpPr/>
              <p:nvPr/>
            </p:nvSpPr>
            <p:spPr bwMode="auto">
              <a:xfrm rot="5400000" flipV="1">
                <a:off x="5203003" y="2202885"/>
                <a:ext cx="603462" cy="295578"/>
              </a:xfrm>
              <a:prstGeom prst="parallelogram">
                <a:avLst>
                  <a:gd name="adj" fmla="val 37481"/>
                </a:avLst>
              </a:prstGeom>
              <a:solidFill>
                <a:srgbClr val="CCFFCC"/>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127" name="円弧 126"/>
              <p:cNvSpPr/>
              <p:nvPr/>
            </p:nvSpPr>
            <p:spPr bwMode="auto">
              <a:xfrm>
                <a:off x="5284937" y="2112345"/>
                <a:ext cx="144016" cy="1080120"/>
              </a:xfrm>
              <a:prstGeom prst="arc">
                <a:avLst>
                  <a:gd name="adj1" fmla="val 10873574"/>
                  <a:gd name="adj2" fmla="val 0"/>
                </a:avLst>
              </a:prstGeom>
              <a:solidFill>
                <a:srgbClr val="CCFFCC"/>
              </a:solidFill>
              <a:ln w="9525" cap="flat" cmpd="sng" algn="ctr">
                <a:solidFill>
                  <a:srgbClr val="505050"/>
                </a:solidFill>
                <a:prstDash val="solid"/>
                <a:round/>
                <a:headEnd type="none" w="med" len="med"/>
                <a:tailEnd type="none" w="med" len="med"/>
              </a:ln>
              <a:effectLst/>
              <a:scene3d>
                <a:camera prst="isometricLeftDown"/>
                <a:lightRig rig="threePt" dir="t"/>
              </a:scene3d>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128" name="正方形/長方形 127"/>
              <p:cNvSpPr/>
              <p:nvPr/>
            </p:nvSpPr>
            <p:spPr bwMode="auto">
              <a:xfrm rot="1558104">
                <a:off x="5276761" y="2601106"/>
                <a:ext cx="130701" cy="59623"/>
              </a:xfrm>
              <a:prstGeom prst="rect">
                <a:avLst/>
              </a:prstGeom>
              <a:solidFill>
                <a:schemeClr val="bg1"/>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cxnSp>
            <p:nvCxnSpPr>
              <p:cNvPr id="129" name="直線コネクタ 128"/>
              <p:cNvCxnSpPr/>
              <p:nvPr/>
            </p:nvCxnSpPr>
            <p:spPr bwMode="auto">
              <a:xfrm flipV="1">
                <a:off x="5352183" y="2051325"/>
                <a:ext cx="297556" cy="108440"/>
              </a:xfrm>
              <a:prstGeom prst="line">
                <a:avLst/>
              </a:prstGeom>
              <a:gradFill rotWithShape="0">
                <a:gsLst>
                  <a:gs pos="0">
                    <a:srgbClr val="FFFFFF"/>
                  </a:gs>
                  <a:gs pos="100000">
                    <a:srgbClr val="C8C8C8"/>
                  </a:gs>
                </a:gsLst>
                <a:lin ang="5400000" scaled="1"/>
              </a:gradFill>
              <a:ln w="9525" cap="flat" cmpd="sng" algn="ctr">
                <a:solidFill>
                  <a:srgbClr val="505050"/>
                </a:solidFill>
                <a:prstDash val="solid"/>
                <a:round/>
                <a:headEnd type="none" w="med" len="med"/>
                <a:tailEnd type="none" w="med" len="med"/>
              </a:ln>
              <a:effectLst/>
            </p:spPr>
          </p:cxnSp>
          <p:cxnSp>
            <p:nvCxnSpPr>
              <p:cNvPr id="130" name="直線コネクタ 129"/>
              <p:cNvCxnSpPr/>
              <p:nvPr/>
            </p:nvCxnSpPr>
            <p:spPr bwMode="auto">
              <a:xfrm flipV="1">
                <a:off x="5409616" y="2521329"/>
                <a:ext cx="297556" cy="108440"/>
              </a:xfrm>
              <a:prstGeom prst="line">
                <a:avLst/>
              </a:prstGeom>
              <a:gradFill rotWithShape="0">
                <a:gsLst>
                  <a:gs pos="0">
                    <a:srgbClr val="FFFFFF"/>
                  </a:gs>
                  <a:gs pos="100000">
                    <a:srgbClr val="C8C8C8"/>
                  </a:gs>
                </a:gsLst>
                <a:lin ang="5400000" scaled="1"/>
              </a:gradFill>
              <a:ln w="9525" cap="flat" cmpd="sng" algn="ctr">
                <a:solidFill>
                  <a:srgbClr val="505050"/>
                </a:solidFill>
                <a:prstDash val="solid"/>
                <a:round/>
                <a:headEnd type="none" w="med" len="med"/>
                <a:tailEnd type="none" w="med" len="med"/>
              </a:ln>
              <a:effectLst/>
            </p:spPr>
          </p:cxnSp>
          <p:sp>
            <p:nvSpPr>
              <p:cNvPr id="131" name="正方形/長方形 130"/>
              <p:cNvSpPr/>
              <p:nvPr/>
            </p:nvSpPr>
            <p:spPr bwMode="auto">
              <a:xfrm rot="20481070">
                <a:off x="5621160" y="2455268"/>
                <a:ext cx="62432" cy="78869"/>
              </a:xfrm>
              <a:prstGeom prst="rect">
                <a:avLst/>
              </a:prstGeom>
              <a:solidFill>
                <a:srgbClr val="CCFFCC"/>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cxnSp>
            <p:nvCxnSpPr>
              <p:cNvPr id="132" name="直線コネクタ 131"/>
              <p:cNvCxnSpPr/>
              <p:nvPr/>
            </p:nvCxnSpPr>
            <p:spPr bwMode="auto">
              <a:xfrm>
                <a:off x="5305736" y="2576809"/>
                <a:ext cx="99890" cy="51119"/>
              </a:xfrm>
              <a:prstGeom prst="line">
                <a:avLst/>
              </a:prstGeom>
              <a:gradFill rotWithShape="0">
                <a:gsLst>
                  <a:gs pos="0">
                    <a:srgbClr val="FFFFFF"/>
                  </a:gs>
                  <a:gs pos="100000">
                    <a:srgbClr val="C8C8C8"/>
                  </a:gs>
                </a:gsLst>
                <a:lin ang="5400000" scaled="1"/>
              </a:gradFill>
              <a:ln w="9525" cap="flat" cmpd="sng" algn="ctr">
                <a:solidFill>
                  <a:srgbClr val="505050"/>
                </a:solidFill>
                <a:prstDash val="solid"/>
                <a:round/>
                <a:headEnd type="none" w="med" len="med"/>
                <a:tailEnd type="none" w="med" len="med"/>
              </a:ln>
              <a:effectLst/>
            </p:spPr>
          </p:cxnSp>
        </p:grpSp>
        <p:grpSp>
          <p:nvGrpSpPr>
            <p:cNvPr id="133" name="グループ化 132"/>
            <p:cNvGrpSpPr/>
            <p:nvPr/>
          </p:nvGrpSpPr>
          <p:grpSpPr>
            <a:xfrm>
              <a:off x="6912260" y="2113519"/>
              <a:ext cx="447367" cy="1189050"/>
              <a:chOff x="5276761" y="2003415"/>
              <a:chExt cx="447367" cy="1189050"/>
            </a:xfrm>
          </p:grpSpPr>
          <p:sp>
            <p:nvSpPr>
              <p:cNvPr id="134" name="円弧 133"/>
              <p:cNvSpPr/>
              <p:nvPr/>
            </p:nvSpPr>
            <p:spPr bwMode="auto">
              <a:xfrm>
                <a:off x="5580112" y="2003415"/>
                <a:ext cx="144016" cy="1080120"/>
              </a:xfrm>
              <a:prstGeom prst="arc">
                <a:avLst>
                  <a:gd name="adj1" fmla="val 10873574"/>
                  <a:gd name="adj2" fmla="val 0"/>
                </a:avLst>
              </a:prstGeom>
              <a:solidFill>
                <a:srgbClr val="CCFFCC"/>
              </a:solidFill>
              <a:ln w="9525" cap="flat" cmpd="sng" algn="ctr">
                <a:solidFill>
                  <a:srgbClr val="505050"/>
                </a:solidFill>
                <a:prstDash val="solid"/>
                <a:round/>
                <a:headEnd type="none" w="med" len="med"/>
                <a:tailEnd type="none" w="med" len="med"/>
              </a:ln>
              <a:effectLst/>
              <a:scene3d>
                <a:camera prst="isometricLeftDown"/>
                <a:lightRig rig="threePt" dir="t"/>
              </a:scene3d>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135" name="平行四辺形 134"/>
              <p:cNvSpPr/>
              <p:nvPr/>
            </p:nvSpPr>
            <p:spPr bwMode="auto">
              <a:xfrm rot="5400000" flipV="1">
                <a:off x="5203003" y="2202885"/>
                <a:ext cx="603462" cy="295578"/>
              </a:xfrm>
              <a:prstGeom prst="parallelogram">
                <a:avLst>
                  <a:gd name="adj" fmla="val 37481"/>
                </a:avLst>
              </a:prstGeom>
              <a:solidFill>
                <a:srgbClr val="CCFFCC"/>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136" name="円弧 135"/>
              <p:cNvSpPr/>
              <p:nvPr/>
            </p:nvSpPr>
            <p:spPr bwMode="auto">
              <a:xfrm>
                <a:off x="5284937" y="2112345"/>
                <a:ext cx="144016" cy="1080120"/>
              </a:xfrm>
              <a:prstGeom prst="arc">
                <a:avLst>
                  <a:gd name="adj1" fmla="val 10873574"/>
                  <a:gd name="adj2" fmla="val 0"/>
                </a:avLst>
              </a:prstGeom>
              <a:solidFill>
                <a:srgbClr val="CCFFCC"/>
              </a:solidFill>
              <a:ln w="9525" cap="flat" cmpd="sng" algn="ctr">
                <a:solidFill>
                  <a:srgbClr val="505050"/>
                </a:solidFill>
                <a:prstDash val="solid"/>
                <a:round/>
                <a:headEnd type="none" w="med" len="med"/>
                <a:tailEnd type="none" w="med" len="med"/>
              </a:ln>
              <a:effectLst/>
              <a:scene3d>
                <a:camera prst="isometricLeftDown"/>
                <a:lightRig rig="threePt" dir="t"/>
              </a:scene3d>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137" name="正方形/長方形 136"/>
              <p:cNvSpPr/>
              <p:nvPr/>
            </p:nvSpPr>
            <p:spPr bwMode="auto">
              <a:xfrm rot="1558104">
                <a:off x="5276761" y="2601106"/>
                <a:ext cx="130701" cy="59623"/>
              </a:xfrm>
              <a:prstGeom prst="rect">
                <a:avLst/>
              </a:prstGeom>
              <a:solidFill>
                <a:schemeClr val="bg1"/>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cxnSp>
            <p:nvCxnSpPr>
              <p:cNvPr id="138" name="直線コネクタ 137"/>
              <p:cNvCxnSpPr/>
              <p:nvPr/>
            </p:nvCxnSpPr>
            <p:spPr bwMode="auto">
              <a:xfrm flipV="1">
                <a:off x="5352183" y="2051325"/>
                <a:ext cx="297556" cy="108440"/>
              </a:xfrm>
              <a:prstGeom prst="line">
                <a:avLst/>
              </a:prstGeom>
              <a:gradFill rotWithShape="0">
                <a:gsLst>
                  <a:gs pos="0">
                    <a:srgbClr val="FFFFFF"/>
                  </a:gs>
                  <a:gs pos="100000">
                    <a:srgbClr val="C8C8C8"/>
                  </a:gs>
                </a:gsLst>
                <a:lin ang="5400000" scaled="1"/>
              </a:gradFill>
              <a:ln w="9525" cap="flat" cmpd="sng" algn="ctr">
                <a:solidFill>
                  <a:srgbClr val="505050"/>
                </a:solidFill>
                <a:prstDash val="solid"/>
                <a:round/>
                <a:headEnd type="none" w="med" len="med"/>
                <a:tailEnd type="none" w="med" len="med"/>
              </a:ln>
              <a:effectLst/>
            </p:spPr>
          </p:cxnSp>
          <p:cxnSp>
            <p:nvCxnSpPr>
              <p:cNvPr id="139" name="直線コネクタ 138"/>
              <p:cNvCxnSpPr/>
              <p:nvPr/>
            </p:nvCxnSpPr>
            <p:spPr bwMode="auto">
              <a:xfrm flipV="1">
                <a:off x="5409616" y="2521329"/>
                <a:ext cx="297556" cy="108440"/>
              </a:xfrm>
              <a:prstGeom prst="line">
                <a:avLst/>
              </a:prstGeom>
              <a:gradFill rotWithShape="0">
                <a:gsLst>
                  <a:gs pos="0">
                    <a:srgbClr val="FFFFFF"/>
                  </a:gs>
                  <a:gs pos="100000">
                    <a:srgbClr val="C8C8C8"/>
                  </a:gs>
                </a:gsLst>
                <a:lin ang="5400000" scaled="1"/>
              </a:gradFill>
              <a:ln w="9525" cap="flat" cmpd="sng" algn="ctr">
                <a:solidFill>
                  <a:srgbClr val="505050"/>
                </a:solidFill>
                <a:prstDash val="solid"/>
                <a:round/>
                <a:headEnd type="none" w="med" len="med"/>
                <a:tailEnd type="none" w="med" len="med"/>
              </a:ln>
              <a:effectLst/>
            </p:spPr>
          </p:cxnSp>
          <p:sp>
            <p:nvSpPr>
              <p:cNvPr id="140" name="正方形/長方形 139"/>
              <p:cNvSpPr/>
              <p:nvPr/>
            </p:nvSpPr>
            <p:spPr bwMode="auto">
              <a:xfrm rot="20481070">
                <a:off x="5621160" y="2455268"/>
                <a:ext cx="62432" cy="78869"/>
              </a:xfrm>
              <a:prstGeom prst="rect">
                <a:avLst/>
              </a:prstGeom>
              <a:solidFill>
                <a:srgbClr val="CCFFCC"/>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cxnSp>
            <p:nvCxnSpPr>
              <p:cNvPr id="141" name="直線コネクタ 140"/>
              <p:cNvCxnSpPr/>
              <p:nvPr/>
            </p:nvCxnSpPr>
            <p:spPr bwMode="auto">
              <a:xfrm>
                <a:off x="5305736" y="2576809"/>
                <a:ext cx="99890" cy="51119"/>
              </a:xfrm>
              <a:prstGeom prst="line">
                <a:avLst/>
              </a:prstGeom>
              <a:gradFill rotWithShape="0">
                <a:gsLst>
                  <a:gs pos="0">
                    <a:srgbClr val="FFFFFF"/>
                  </a:gs>
                  <a:gs pos="100000">
                    <a:srgbClr val="C8C8C8"/>
                  </a:gs>
                </a:gsLst>
                <a:lin ang="5400000" scaled="1"/>
              </a:gradFill>
              <a:ln w="9525" cap="flat" cmpd="sng" algn="ctr">
                <a:solidFill>
                  <a:srgbClr val="505050"/>
                </a:solidFill>
                <a:prstDash val="solid"/>
                <a:round/>
                <a:headEnd type="none" w="med" len="med"/>
                <a:tailEnd type="none" w="med" len="med"/>
              </a:ln>
              <a:effectLst/>
            </p:spPr>
          </p:cxnSp>
        </p:grpSp>
        <p:grpSp>
          <p:nvGrpSpPr>
            <p:cNvPr id="142" name="グループ化 141"/>
            <p:cNvGrpSpPr/>
            <p:nvPr/>
          </p:nvGrpSpPr>
          <p:grpSpPr>
            <a:xfrm>
              <a:off x="7017891" y="2168571"/>
              <a:ext cx="447367" cy="1189050"/>
              <a:chOff x="5276761" y="2003415"/>
              <a:chExt cx="447367" cy="1189050"/>
            </a:xfrm>
          </p:grpSpPr>
          <p:sp>
            <p:nvSpPr>
              <p:cNvPr id="143" name="円弧 142"/>
              <p:cNvSpPr/>
              <p:nvPr/>
            </p:nvSpPr>
            <p:spPr bwMode="auto">
              <a:xfrm>
                <a:off x="5580112" y="2003415"/>
                <a:ext cx="144016" cy="1080120"/>
              </a:xfrm>
              <a:prstGeom prst="arc">
                <a:avLst>
                  <a:gd name="adj1" fmla="val 10873574"/>
                  <a:gd name="adj2" fmla="val 0"/>
                </a:avLst>
              </a:prstGeom>
              <a:solidFill>
                <a:srgbClr val="CCFFCC"/>
              </a:solidFill>
              <a:ln w="9525" cap="flat" cmpd="sng" algn="ctr">
                <a:solidFill>
                  <a:srgbClr val="505050"/>
                </a:solidFill>
                <a:prstDash val="solid"/>
                <a:round/>
                <a:headEnd type="none" w="med" len="med"/>
                <a:tailEnd type="none" w="med" len="med"/>
              </a:ln>
              <a:effectLst/>
              <a:scene3d>
                <a:camera prst="isometricLeftDown"/>
                <a:lightRig rig="threePt" dir="t"/>
              </a:scene3d>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144" name="平行四辺形 143"/>
              <p:cNvSpPr/>
              <p:nvPr/>
            </p:nvSpPr>
            <p:spPr bwMode="auto">
              <a:xfrm rot="5400000" flipV="1">
                <a:off x="5203003" y="2202885"/>
                <a:ext cx="603462" cy="295578"/>
              </a:xfrm>
              <a:prstGeom prst="parallelogram">
                <a:avLst>
                  <a:gd name="adj" fmla="val 37481"/>
                </a:avLst>
              </a:prstGeom>
              <a:solidFill>
                <a:srgbClr val="CCFFCC"/>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145" name="円弧 144"/>
              <p:cNvSpPr/>
              <p:nvPr/>
            </p:nvSpPr>
            <p:spPr bwMode="auto">
              <a:xfrm>
                <a:off x="5284937" y="2112345"/>
                <a:ext cx="144016" cy="1080120"/>
              </a:xfrm>
              <a:prstGeom prst="arc">
                <a:avLst>
                  <a:gd name="adj1" fmla="val 10873574"/>
                  <a:gd name="adj2" fmla="val 0"/>
                </a:avLst>
              </a:prstGeom>
              <a:solidFill>
                <a:srgbClr val="CCFFCC"/>
              </a:solidFill>
              <a:ln w="9525" cap="flat" cmpd="sng" algn="ctr">
                <a:solidFill>
                  <a:srgbClr val="505050"/>
                </a:solidFill>
                <a:prstDash val="solid"/>
                <a:round/>
                <a:headEnd type="none" w="med" len="med"/>
                <a:tailEnd type="none" w="med" len="med"/>
              </a:ln>
              <a:effectLst/>
              <a:scene3d>
                <a:camera prst="isometricLeftDown"/>
                <a:lightRig rig="threePt" dir="t"/>
              </a:scene3d>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146" name="正方形/長方形 145"/>
              <p:cNvSpPr/>
              <p:nvPr/>
            </p:nvSpPr>
            <p:spPr bwMode="auto">
              <a:xfrm rot="1558104">
                <a:off x="5276761" y="2601106"/>
                <a:ext cx="130701" cy="59623"/>
              </a:xfrm>
              <a:prstGeom prst="rect">
                <a:avLst/>
              </a:prstGeom>
              <a:solidFill>
                <a:schemeClr val="bg1"/>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cxnSp>
            <p:nvCxnSpPr>
              <p:cNvPr id="147" name="直線コネクタ 146"/>
              <p:cNvCxnSpPr/>
              <p:nvPr/>
            </p:nvCxnSpPr>
            <p:spPr bwMode="auto">
              <a:xfrm flipV="1">
                <a:off x="5352183" y="2051325"/>
                <a:ext cx="297556" cy="108440"/>
              </a:xfrm>
              <a:prstGeom prst="line">
                <a:avLst/>
              </a:prstGeom>
              <a:gradFill rotWithShape="0">
                <a:gsLst>
                  <a:gs pos="0">
                    <a:srgbClr val="FFFFFF"/>
                  </a:gs>
                  <a:gs pos="100000">
                    <a:srgbClr val="C8C8C8"/>
                  </a:gs>
                </a:gsLst>
                <a:lin ang="5400000" scaled="1"/>
              </a:gradFill>
              <a:ln w="9525" cap="flat" cmpd="sng" algn="ctr">
                <a:solidFill>
                  <a:srgbClr val="505050"/>
                </a:solidFill>
                <a:prstDash val="solid"/>
                <a:round/>
                <a:headEnd type="none" w="med" len="med"/>
                <a:tailEnd type="none" w="med" len="med"/>
              </a:ln>
              <a:effectLst/>
            </p:spPr>
          </p:cxnSp>
          <p:cxnSp>
            <p:nvCxnSpPr>
              <p:cNvPr id="148" name="直線コネクタ 147"/>
              <p:cNvCxnSpPr/>
              <p:nvPr/>
            </p:nvCxnSpPr>
            <p:spPr bwMode="auto">
              <a:xfrm flipV="1">
                <a:off x="5409616" y="2521329"/>
                <a:ext cx="297556" cy="108440"/>
              </a:xfrm>
              <a:prstGeom prst="line">
                <a:avLst/>
              </a:prstGeom>
              <a:gradFill rotWithShape="0">
                <a:gsLst>
                  <a:gs pos="0">
                    <a:srgbClr val="FFFFFF"/>
                  </a:gs>
                  <a:gs pos="100000">
                    <a:srgbClr val="C8C8C8"/>
                  </a:gs>
                </a:gsLst>
                <a:lin ang="5400000" scaled="1"/>
              </a:gradFill>
              <a:ln w="9525" cap="flat" cmpd="sng" algn="ctr">
                <a:solidFill>
                  <a:srgbClr val="505050"/>
                </a:solidFill>
                <a:prstDash val="solid"/>
                <a:round/>
                <a:headEnd type="none" w="med" len="med"/>
                <a:tailEnd type="none" w="med" len="med"/>
              </a:ln>
              <a:effectLst/>
            </p:spPr>
          </p:cxnSp>
          <p:sp>
            <p:nvSpPr>
              <p:cNvPr id="149" name="正方形/長方形 148"/>
              <p:cNvSpPr/>
              <p:nvPr/>
            </p:nvSpPr>
            <p:spPr bwMode="auto">
              <a:xfrm rot="20481070">
                <a:off x="5621160" y="2455268"/>
                <a:ext cx="62432" cy="78869"/>
              </a:xfrm>
              <a:prstGeom prst="rect">
                <a:avLst/>
              </a:prstGeom>
              <a:solidFill>
                <a:srgbClr val="CCFFCC"/>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cxnSp>
            <p:nvCxnSpPr>
              <p:cNvPr id="150" name="直線コネクタ 149"/>
              <p:cNvCxnSpPr/>
              <p:nvPr/>
            </p:nvCxnSpPr>
            <p:spPr bwMode="auto">
              <a:xfrm>
                <a:off x="5305736" y="2576809"/>
                <a:ext cx="99890" cy="51119"/>
              </a:xfrm>
              <a:prstGeom prst="line">
                <a:avLst/>
              </a:prstGeom>
              <a:gradFill rotWithShape="0">
                <a:gsLst>
                  <a:gs pos="0">
                    <a:srgbClr val="FFFFFF"/>
                  </a:gs>
                  <a:gs pos="100000">
                    <a:srgbClr val="C8C8C8"/>
                  </a:gs>
                </a:gsLst>
                <a:lin ang="5400000" scaled="1"/>
              </a:gradFill>
              <a:ln w="9525" cap="flat" cmpd="sng" algn="ctr">
                <a:solidFill>
                  <a:srgbClr val="505050"/>
                </a:solidFill>
                <a:prstDash val="solid"/>
                <a:round/>
                <a:headEnd type="none" w="med" len="med"/>
                <a:tailEnd type="none" w="med" len="med"/>
              </a:ln>
              <a:effectLst/>
            </p:spPr>
          </p:cxnSp>
        </p:grpSp>
        <p:grpSp>
          <p:nvGrpSpPr>
            <p:cNvPr id="151" name="グループ化 150"/>
            <p:cNvGrpSpPr/>
            <p:nvPr/>
          </p:nvGrpSpPr>
          <p:grpSpPr>
            <a:xfrm>
              <a:off x="7128284" y="2226005"/>
              <a:ext cx="378929" cy="1189049"/>
              <a:chOff x="5273594" y="2003416"/>
              <a:chExt cx="378929" cy="1189049"/>
            </a:xfrm>
          </p:grpSpPr>
          <p:sp>
            <p:nvSpPr>
              <p:cNvPr id="152" name="円弧 151"/>
              <p:cNvSpPr/>
              <p:nvPr/>
            </p:nvSpPr>
            <p:spPr bwMode="auto">
              <a:xfrm>
                <a:off x="5580112" y="2003416"/>
                <a:ext cx="72411" cy="1032500"/>
              </a:xfrm>
              <a:prstGeom prst="arc">
                <a:avLst>
                  <a:gd name="adj1" fmla="val 10873574"/>
                  <a:gd name="adj2" fmla="val 0"/>
                </a:avLst>
              </a:prstGeom>
              <a:solidFill>
                <a:schemeClr val="accent1"/>
              </a:solidFill>
              <a:ln w="9525" cap="flat" cmpd="sng" algn="ctr">
                <a:solidFill>
                  <a:srgbClr val="505050"/>
                </a:solidFill>
                <a:prstDash val="solid"/>
                <a:round/>
                <a:headEnd type="none" w="med" len="med"/>
                <a:tailEnd type="none" w="med" len="med"/>
              </a:ln>
              <a:effectLst/>
              <a:scene3d>
                <a:camera prst="isometricLeftDown"/>
                <a:lightRig rig="threePt" dir="t"/>
              </a:scene3d>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153" name="平行四辺形 152"/>
              <p:cNvSpPr/>
              <p:nvPr/>
            </p:nvSpPr>
            <p:spPr bwMode="auto">
              <a:xfrm rot="5400000" flipV="1">
                <a:off x="5194109" y="2177867"/>
                <a:ext cx="553425" cy="295578"/>
              </a:xfrm>
              <a:prstGeom prst="parallelogram">
                <a:avLst>
                  <a:gd name="adj" fmla="val 37481"/>
                </a:avLst>
              </a:prstGeom>
              <a:solidFill>
                <a:schemeClr val="accent1"/>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154" name="円弧 153"/>
              <p:cNvSpPr/>
              <p:nvPr/>
            </p:nvSpPr>
            <p:spPr bwMode="auto">
              <a:xfrm>
                <a:off x="5284937" y="2112345"/>
                <a:ext cx="72008" cy="1080120"/>
              </a:xfrm>
              <a:prstGeom prst="arc">
                <a:avLst>
                  <a:gd name="adj1" fmla="val 10873574"/>
                  <a:gd name="adj2" fmla="val 0"/>
                </a:avLst>
              </a:prstGeom>
              <a:solidFill>
                <a:schemeClr val="accent1"/>
              </a:solidFill>
              <a:ln w="9525" cap="flat" cmpd="sng" algn="ctr">
                <a:solidFill>
                  <a:srgbClr val="505050"/>
                </a:solidFill>
                <a:prstDash val="solid"/>
                <a:round/>
                <a:headEnd type="none" w="med" len="med"/>
                <a:tailEnd type="none" w="med" len="med"/>
              </a:ln>
              <a:effectLst/>
              <a:scene3d>
                <a:camera prst="isometricLeftDown"/>
                <a:lightRig rig="threePt" dir="t"/>
              </a:scene3d>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155" name="正方形/長方形 154"/>
              <p:cNvSpPr/>
              <p:nvPr/>
            </p:nvSpPr>
            <p:spPr bwMode="auto">
              <a:xfrm rot="1555756">
                <a:off x="5273594" y="2587684"/>
                <a:ext cx="81770" cy="65601"/>
              </a:xfrm>
              <a:prstGeom prst="rect">
                <a:avLst/>
              </a:prstGeom>
              <a:solidFill>
                <a:schemeClr val="bg1"/>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cxnSp>
            <p:nvCxnSpPr>
              <p:cNvPr id="156" name="直線コネクタ 155"/>
              <p:cNvCxnSpPr/>
              <p:nvPr/>
            </p:nvCxnSpPr>
            <p:spPr bwMode="auto">
              <a:xfrm flipV="1">
                <a:off x="5320941" y="2051325"/>
                <a:ext cx="297556" cy="108440"/>
              </a:xfrm>
              <a:prstGeom prst="line">
                <a:avLst/>
              </a:prstGeom>
              <a:gradFill rotWithShape="0">
                <a:gsLst>
                  <a:gs pos="0">
                    <a:srgbClr val="FFFFFF"/>
                  </a:gs>
                  <a:gs pos="100000">
                    <a:srgbClr val="C8C8C8"/>
                  </a:gs>
                </a:gsLst>
                <a:lin ang="5400000" scaled="1"/>
              </a:gradFill>
              <a:ln w="9525" cap="flat" cmpd="sng" algn="ctr">
                <a:solidFill>
                  <a:srgbClr val="505050"/>
                </a:solidFill>
                <a:prstDash val="solid"/>
                <a:round/>
                <a:headEnd type="none" w="med" len="med"/>
                <a:tailEnd type="none" w="med" len="med"/>
              </a:ln>
              <a:effectLst/>
            </p:spPr>
          </p:cxnSp>
          <p:sp>
            <p:nvSpPr>
              <p:cNvPr id="158" name="正方形/長方形 157"/>
              <p:cNvSpPr/>
              <p:nvPr/>
            </p:nvSpPr>
            <p:spPr bwMode="auto">
              <a:xfrm rot="20481070">
                <a:off x="5561073" y="2420416"/>
                <a:ext cx="62432" cy="78869"/>
              </a:xfrm>
              <a:prstGeom prst="rect">
                <a:avLst/>
              </a:prstGeom>
              <a:solidFill>
                <a:schemeClr val="accent1"/>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cxnSp>
            <p:nvCxnSpPr>
              <p:cNvPr id="159" name="直線コネクタ 158"/>
              <p:cNvCxnSpPr/>
              <p:nvPr/>
            </p:nvCxnSpPr>
            <p:spPr bwMode="auto">
              <a:xfrm>
                <a:off x="5294461" y="2570533"/>
                <a:ext cx="56966" cy="25559"/>
              </a:xfrm>
              <a:prstGeom prst="line">
                <a:avLst/>
              </a:prstGeom>
              <a:gradFill rotWithShape="0">
                <a:gsLst>
                  <a:gs pos="0">
                    <a:srgbClr val="FFFFFF"/>
                  </a:gs>
                  <a:gs pos="100000">
                    <a:srgbClr val="C8C8C8"/>
                  </a:gs>
                </a:gsLst>
                <a:lin ang="5400000" scaled="1"/>
              </a:gradFill>
              <a:ln w="9525" cap="flat" cmpd="sng" algn="ctr">
                <a:solidFill>
                  <a:srgbClr val="505050"/>
                </a:solidFill>
                <a:prstDash val="solid"/>
                <a:round/>
                <a:headEnd type="none" w="med" len="med"/>
                <a:tailEnd type="none" w="med" len="med"/>
              </a:ln>
              <a:effectLst/>
            </p:spPr>
          </p:cxnSp>
          <p:cxnSp>
            <p:nvCxnSpPr>
              <p:cNvPr id="157" name="直線コネクタ 156"/>
              <p:cNvCxnSpPr/>
              <p:nvPr/>
            </p:nvCxnSpPr>
            <p:spPr bwMode="auto">
              <a:xfrm flipV="1">
                <a:off x="5347132" y="2488284"/>
                <a:ext cx="297556" cy="108440"/>
              </a:xfrm>
              <a:prstGeom prst="line">
                <a:avLst/>
              </a:prstGeom>
              <a:gradFill rotWithShape="0">
                <a:gsLst>
                  <a:gs pos="0">
                    <a:srgbClr val="FFFFFF"/>
                  </a:gs>
                  <a:gs pos="100000">
                    <a:srgbClr val="C8C8C8"/>
                  </a:gs>
                </a:gsLst>
                <a:lin ang="5400000" scaled="1"/>
              </a:gradFill>
              <a:ln w="9525" cap="flat" cmpd="sng" algn="ctr">
                <a:solidFill>
                  <a:srgbClr val="505050"/>
                </a:solidFill>
                <a:prstDash val="solid"/>
                <a:round/>
                <a:headEnd type="none" w="med" len="med"/>
                <a:tailEnd type="none" w="med" len="med"/>
              </a:ln>
              <a:effectLst/>
            </p:spPr>
          </p:cxnSp>
        </p:grpSp>
        <p:grpSp>
          <p:nvGrpSpPr>
            <p:cNvPr id="161" name="グループ化 160"/>
            <p:cNvGrpSpPr/>
            <p:nvPr/>
          </p:nvGrpSpPr>
          <p:grpSpPr>
            <a:xfrm>
              <a:off x="7183784" y="2255154"/>
              <a:ext cx="378929" cy="1189049"/>
              <a:chOff x="5273594" y="2003416"/>
              <a:chExt cx="378929" cy="1189049"/>
            </a:xfrm>
          </p:grpSpPr>
          <p:sp>
            <p:nvSpPr>
              <p:cNvPr id="162" name="円弧 161"/>
              <p:cNvSpPr/>
              <p:nvPr/>
            </p:nvSpPr>
            <p:spPr bwMode="auto">
              <a:xfrm>
                <a:off x="5580112" y="2003416"/>
                <a:ext cx="72411" cy="1032500"/>
              </a:xfrm>
              <a:prstGeom prst="arc">
                <a:avLst>
                  <a:gd name="adj1" fmla="val 10873574"/>
                  <a:gd name="adj2" fmla="val 0"/>
                </a:avLst>
              </a:prstGeom>
              <a:solidFill>
                <a:schemeClr val="accent1"/>
              </a:solidFill>
              <a:ln w="9525" cap="flat" cmpd="sng" algn="ctr">
                <a:solidFill>
                  <a:srgbClr val="505050"/>
                </a:solidFill>
                <a:prstDash val="solid"/>
                <a:round/>
                <a:headEnd type="none" w="med" len="med"/>
                <a:tailEnd type="none" w="med" len="med"/>
              </a:ln>
              <a:effectLst/>
              <a:scene3d>
                <a:camera prst="isometricLeftDown"/>
                <a:lightRig rig="threePt" dir="t"/>
              </a:scene3d>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163" name="平行四辺形 162"/>
              <p:cNvSpPr/>
              <p:nvPr/>
            </p:nvSpPr>
            <p:spPr bwMode="auto">
              <a:xfrm rot="5400000" flipV="1">
                <a:off x="5194109" y="2177867"/>
                <a:ext cx="553425" cy="295578"/>
              </a:xfrm>
              <a:prstGeom prst="parallelogram">
                <a:avLst>
                  <a:gd name="adj" fmla="val 37481"/>
                </a:avLst>
              </a:prstGeom>
              <a:solidFill>
                <a:schemeClr val="accent1"/>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164" name="円弧 163"/>
              <p:cNvSpPr/>
              <p:nvPr/>
            </p:nvSpPr>
            <p:spPr bwMode="auto">
              <a:xfrm>
                <a:off x="5284937" y="2112345"/>
                <a:ext cx="72008" cy="1080120"/>
              </a:xfrm>
              <a:prstGeom prst="arc">
                <a:avLst>
                  <a:gd name="adj1" fmla="val 10873574"/>
                  <a:gd name="adj2" fmla="val 0"/>
                </a:avLst>
              </a:prstGeom>
              <a:solidFill>
                <a:schemeClr val="accent1"/>
              </a:solidFill>
              <a:ln w="9525" cap="flat" cmpd="sng" algn="ctr">
                <a:solidFill>
                  <a:srgbClr val="505050"/>
                </a:solidFill>
                <a:prstDash val="solid"/>
                <a:round/>
                <a:headEnd type="none" w="med" len="med"/>
                <a:tailEnd type="none" w="med" len="med"/>
              </a:ln>
              <a:effectLst/>
              <a:scene3d>
                <a:camera prst="isometricLeftDown"/>
                <a:lightRig rig="threePt" dir="t"/>
              </a:scene3d>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165" name="正方形/長方形 164"/>
              <p:cNvSpPr/>
              <p:nvPr/>
            </p:nvSpPr>
            <p:spPr bwMode="auto">
              <a:xfrm rot="1555756">
                <a:off x="5273594" y="2587684"/>
                <a:ext cx="81770" cy="65601"/>
              </a:xfrm>
              <a:prstGeom prst="rect">
                <a:avLst/>
              </a:prstGeom>
              <a:solidFill>
                <a:schemeClr val="bg1"/>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cxnSp>
            <p:nvCxnSpPr>
              <p:cNvPr id="166" name="直線コネクタ 165"/>
              <p:cNvCxnSpPr/>
              <p:nvPr/>
            </p:nvCxnSpPr>
            <p:spPr bwMode="auto">
              <a:xfrm flipV="1">
                <a:off x="5320941" y="2051325"/>
                <a:ext cx="297556" cy="108440"/>
              </a:xfrm>
              <a:prstGeom prst="line">
                <a:avLst/>
              </a:prstGeom>
              <a:gradFill rotWithShape="0">
                <a:gsLst>
                  <a:gs pos="0">
                    <a:srgbClr val="FFFFFF"/>
                  </a:gs>
                  <a:gs pos="100000">
                    <a:srgbClr val="C8C8C8"/>
                  </a:gs>
                </a:gsLst>
                <a:lin ang="5400000" scaled="1"/>
              </a:gradFill>
              <a:ln w="9525" cap="flat" cmpd="sng" algn="ctr">
                <a:solidFill>
                  <a:srgbClr val="505050"/>
                </a:solidFill>
                <a:prstDash val="solid"/>
                <a:round/>
                <a:headEnd type="none" w="med" len="med"/>
                <a:tailEnd type="none" w="med" len="med"/>
              </a:ln>
              <a:effectLst/>
            </p:spPr>
          </p:cxnSp>
          <p:sp>
            <p:nvSpPr>
              <p:cNvPr id="167" name="正方形/長方形 166"/>
              <p:cNvSpPr/>
              <p:nvPr/>
            </p:nvSpPr>
            <p:spPr bwMode="auto">
              <a:xfrm rot="20481070">
                <a:off x="5561073" y="2420416"/>
                <a:ext cx="62432" cy="78869"/>
              </a:xfrm>
              <a:prstGeom prst="rect">
                <a:avLst/>
              </a:prstGeom>
              <a:solidFill>
                <a:schemeClr val="accent1"/>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cxnSp>
            <p:nvCxnSpPr>
              <p:cNvPr id="168" name="直線コネクタ 167"/>
              <p:cNvCxnSpPr/>
              <p:nvPr/>
            </p:nvCxnSpPr>
            <p:spPr bwMode="auto">
              <a:xfrm>
                <a:off x="5294461" y="2570533"/>
                <a:ext cx="56966" cy="25559"/>
              </a:xfrm>
              <a:prstGeom prst="line">
                <a:avLst/>
              </a:prstGeom>
              <a:gradFill rotWithShape="0">
                <a:gsLst>
                  <a:gs pos="0">
                    <a:srgbClr val="FFFFFF"/>
                  </a:gs>
                  <a:gs pos="100000">
                    <a:srgbClr val="C8C8C8"/>
                  </a:gs>
                </a:gsLst>
                <a:lin ang="5400000" scaled="1"/>
              </a:gradFill>
              <a:ln w="9525" cap="flat" cmpd="sng" algn="ctr">
                <a:solidFill>
                  <a:srgbClr val="505050"/>
                </a:solidFill>
                <a:prstDash val="solid"/>
                <a:round/>
                <a:headEnd type="none" w="med" len="med"/>
                <a:tailEnd type="none" w="med" len="med"/>
              </a:ln>
              <a:effectLst/>
            </p:spPr>
          </p:cxnSp>
          <p:cxnSp>
            <p:nvCxnSpPr>
              <p:cNvPr id="169" name="直線コネクタ 168"/>
              <p:cNvCxnSpPr/>
              <p:nvPr/>
            </p:nvCxnSpPr>
            <p:spPr bwMode="auto">
              <a:xfrm flipV="1">
                <a:off x="5347132" y="2488284"/>
                <a:ext cx="297556" cy="108440"/>
              </a:xfrm>
              <a:prstGeom prst="line">
                <a:avLst/>
              </a:prstGeom>
              <a:gradFill rotWithShape="0">
                <a:gsLst>
                  <a:gs pos="0">
                    <a:srgbClr val="FFFFFF"/>
                  </a:gs>
                  <a:gs pos="100000">
                    <a:srgbClr val="C8C8C8"/>
                  </a:gs>
                </a:gsLst>
                <a:lin ang="5400000" scaled="1"/>
              </a:gradFill>
              <a:ln w="9525" cap="flat" cmpd="sng" algn="ctr">
                <a:solidFill>
                  <a:srgbClr val="505050"/>
                </a:solidFill>
                <a:prstDash val="solid"/>
                <a:round/>
                <a:headEnd type="none" w="med" len="med"/>
                <a:tailEnd type="none" w="med" len="med"/>
              </a:ln>
              <a:effectLst/>
            </p:spPr>
          </p:cxnSp>
        </p:grpSp>
        <p:grpSp>
          <p:nvGrpSpPr>
            <p:cNvPr id="170" name="グループ化 169"/>
            <p:cNvGrpSpPr/>
            <p:nvPr/>
          </p:nvGrpSpPr>
          <p:grpSpPr>
            <a:xfrm>
              <a:off x="7239284" y="2284303"/>
              <a:ext cx="378929" cy="1189049"/>
              <a:chOff x="5273594" y="2003416"/>
              <a:chExt cx="378929" cy="1189049"/>
            </a:xfrm>
          </p:grpSpPr>
          <p:sp>
            <p:nvSpPr>
              <p:cNvPr id="171" name="円弧 170"/>
              <p:cNvSpPr/>
              <p:nvPr/>
            </p:nvSpPr>
            <p:spPr bwMode="auto">
              <a:xfrm>
                <a:off x="5580112" y="2003416"/>
                <a:ext cx="72411" cy="1032500"/>
              </a:xfrm>
              <a:prstGeom prst="arc">
                <a:avLst>
                  <a:gd name="adj1" fmla="val 10873574"/>
                  <a:gd name="adj2" fmla="val 0"/>
                </a:avLst>
              </a:prstGeom>
              <a:solidFill>
                <a:schemeClr val="accent1"/>
              </a:solidFill>
              <a:ln w="9525" cap="flat" cmpd="sng" algn="ctr">
                <a:solidFill>
                  <a:srgbClr val="505050"/>
                </a:solidFill>
                <a:prstDash val="solid"/>
                <a:round/>
                <a:headEnd type="none" w="med" len="med"/>
                <a:tailEnd type="none" w="med" len="med"/>
              </a:ln>
              <a:effectLst/>
              <a:scene3d>
                <a:camera prst="isometricLeftDown"/>
                <a:lightRig rig="threePt" dir="t"/>
              </a:scene3d>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172" name="平行四辺形 171"/>
              <p:cNvSpPr/>
              <p:nvPr/>
            </p:nvSpPr>
            <p:spPr bwMode="auto">
              <a:xfrm rot="5400000" flipV="1">
                <a:off x="5194109" y="2177867"/>
                <a:ext cx="553425" cy="295578"/>
              </a:xfrm>
              <a:prstGeom prst="parallelogram">
                <a:avLst>
                  <a:gd name="adj" fmla="val 37481"/>
                </a:avLst>
              </a:prstGeom>
              <a:solidFill>
                <a:schemeClr val="accent1"/>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173" name="円弧 172"/>
              <p:cNvSpPr/>
              <p:nvPr/>
            </p:nvSpPr>
            <p:spPr bwMode="auto">
              <a:xfrm>
                <a:off x="5284937" y="2112345"/>
                <a:ext cx="72008" cy="1080120"/>
              </a:xfrm>
              <a:prstGeom prst="arc">
                <a:avLst>
                  <a:gd name="adj1" fmla="val 10873574"/>
                  <a:gd name="adj2" fmla="val 0"/>
                </a:avLst>
              </a:prstGeom>
              <a:solidFill>
                <a:schemeClr val="accent1"/>
              </a:solidFill>
              <a:ln w="9525" cap="flat" cmpd="sng" algn="ctr">
                <a:solidFill>
                  <a:srgbClr val="505050"/>
                </a:solidFill>
                <a:prstDash val="solid"/>
                <a:round/>
                <a:headEnd type="none" w="med" len="med"/>
                <a:tailEnd type="none" w="med" len="med"/>
              </a:ln>
              <a:effectLst/>
              <a:scene3d>
                <a:camera prst="isometricLeftDown"/>
                <a:lightRig rig="threePt" dir="t"/>
              </a:scene3d>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174" name="正方形/長方形 173"/>
              <p:cNvSpPr/>
              <p:nvPr/>
            </p:nvSpPr>
            <p:spPr bwMode="auto">
              <a:xfrm rot="1555756">
                <a:off x="5273594" y="2587684"/>
                <a:ext cx="81770" cy="65601"/>
              </a:xfrm>
              <a:prstGeom prst="rect">
                <a:avLst/>
              </a:prstGeom>
              <a:solidFill>
                <a:schemeClr val="bg1"/>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cxnSp>
            <p:nvCxnSpPr>
              <p:cNvPr id="175" name="直線コネクタ 174"/>
              <p:cNvCxnSpPr/>
              <p:nvPr/>
            </p:nvCxnSpPr>
            <p:spPr bwMode="auto">
              <a:xfrm flipV="1">
                <a:off x="5320941" y="2051325"/>
                <a:ext cx="297556" cy="108440"/>
              </a:xfrm>
              <a:prstGeom prst="line">
                <a:avLst/>
              </a:prstGeom>
              <a:gradFill rotWithShape="0">
                <a:gsLst>
                  <a:gs pos="0">
                    <a:srgbClr val="FFFFFF"/>
                  </a:gs>
                  <a:gs pos="100000">
                    <a:srgbClr val="C8C8C8"/>
                  </a:gs>
                </a:gsLst>
                <a:lin ang="5400000" scaled="1"/>
              </a:gradFill>
              <a:ln w="9525" cap="flat" cmpd="sng" algn="ctr">
                <a:solidFill>
                  <a:srgbClr val="505050"/>
                </a:solidFill>
                <a:prstDash val="solid"/>
                <a:round/>
                <a:headEnd type="none" w="med" len="med"/>
                <a:tailEnd type="none" w="med" len="med"/>
              </a:ln>
              <a:effectLst/>
            </p:spPr>
          </p:cxnSp>
          <p:sp>
            <p:nvSpPr>
              <p:cNvPr id="176" name="正方形/長方形 175"/>
              <p:cNvSpPr/>
              <p:nvPr/>
            </p:nvSpPr>
            <p:spPr bwMode="auto">
              <a:xfrm rot="20481070">
                <a:off x="5561073" y="2420416"/>
                <a:ext cx="62432" cy="78869"/>
              </a:xfrm>
              <a:prstGeom prst="rect">
                <a:avLst/>
              </a:prstGeom>
              <a:solidFill>
                <a:schemeClr val="accent1"/>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cxnSp>
            <p:nvCxnSpPr>
              <p:cNvPr id="177" name="直線コネクタ 176"/>
              <p:cNvCxnSpPr/>
              <p:nvPr/>
            </p:nvCxnSpPr>
            <p:spPr bwMode="auto">
              <a:xfrm>
                <a:off x="5294461" y="2570533"/>
                <a:ext cx="56966" cy="25559"/>
              </a:xfrm>
              <a:prstGeom prst="line">
                <a:avLst/>
              </a:prstGeom>
              <a:gradFill rotWithShape="0">
                <a:gsLst>
                  <a:gs pos="0">
                    <a:srgbClr val="FFFFFF"/>
                  </a:gs>
                  <a:gs pos="100000">
                    <a:srgbClr val="C8C8C8"/>
                  </a:gs>
                </a:gsLst>
                <a:lin ang="5400000" scaled="1"/>
              </a:gradFill>
              <a:ln w="9525" cap="flat" cmpd="sng" algn="ctr">
                <a:solidFill>
                  <a:srgbClr val="505050"/>
                </a:solidFill>
                <a:prstDash val="solid"/>
                <a:round/>
                <a:headEnd type="none" w="med" len="med"/>
                <a:tailEnd type="none" w="med" len="med"/>
              </a:ln>
              <a:effectLst/>
            </p:spPr>
          </p:cxnSp>
          <p:cxnSp>
            <p:nvCxnSpPr>
              <p:cNvPr id="178" name="直線コネクタ 177"/>
              <p:cNvCxnSpPr/>
              <p:nvPr/>
            </p:nvCxnSpPr>
            <p:spPr bwMode="auto">
              <a:xfrm flipV="1">
                <a:off x="5347132" y="2488284"/>
                <a:ext cx="297556" cy="108440"/>
              </a:xfrm>
              <a:prstGeom prst="line">
                <a:avLst/>
              </a:prstGeom>
              <a:gradFill rotWithShape="0">
                <a:gsLst>
                  <a:gs pos="0">
                    <a:srgbClr val="FFFFFF"/>
                  </a:gs>
                  <a:gs pos="100000">
                    <a:srgbClr val="C8C8C8"/>
                  </a:gs>
                </a:gsLst>
                <a:lin ang="5400000" scaled="1"/>
              </a:gradFill>
              <a:ln w="9525" cap="flat" cmpd="sng" algn="ctr">
                <a:solidFill>
                  <a:srgbClr val="505050"/>
                </a:solidFill>
                <a:prstDash val="solid"/>
                <a:round/>
                <a:headEnd type="none" w="med" len="med"/>
                <a:tailEnd type="none" w="med" len="med"/>
              </a:ln>
              <a:effectLst/>
            </p:spPr>
          </p:cxnSp>
        </p:grpSp>
        <p:grpSp>
          <p:nvGrpSpPr>
            <p:cNvPr id="179" name="グループ化 178"/>
            <p:cNvGrpSpPr/>
            <p:nvPr/>
          </p:nvGrpSpPr>
          <p:grpSpPr>
            <a:xfrm>
              <a:off x="7294784" y="2308690"/>
              <a:ext cx="378929" cy="1189049"/>
              <a:chOff x="5273594" y="2003416"/>
              <a:chExt cx="378929" cy="1189049"/>
            </a:xfrm>
          </p:grpSpPr>
          <p:sp>
            <p:nvSpPr>
              <p:cNvPr id="180" name="円弧 179"/>
              <p:cNvSpPr/>
              <p:nvPr/>
            </p:nvSpPr>
            <p:spPr bwMode="auto">
              <a:xfrm>
                <a:off x="5580112" y="2003416"/>
                <a:ext cx="72411" cy="1032500"/>
              </a:xfrm>
              <a:prstGeom prst="arc">
                <a:avLst>
                  <a:gd name="adj1" fmla="val 10873574"/>
                  <a:gd name="adj2" fmla="val 0"/>
                </a:avLst>
              </a:prstGeom>
              <a:solidFill>
                <a:schemeClr val="accent1"/>
              </a:solidFill>
              <a:ln w="9525" cap="flat" cmpd="sng" algn="ctr">
                <a:solidFill>
                  <a:srgbClr val="505050"/>
                </a:solidFill>
                <a:prstDash val="solid"/>
                <a:round/>
                <a:headEnd type="none" w="med" len="med"/>
                <a:tailEnd type="none" w="med" len="med"/>
              </a:ln>
              <a:effectLst/>
              <a:scene3d>
                <a:camera prst="isometricLeftDown"/>
                <a:lightRig rig="threePt" dir="t"/>
              </a:scene3d>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181" name="平行四辺形 180"/>
              <p:cNvSpPr/>
              <p:nvPr/>
            </p:nvSpPr>
            <p:spPr bwMode="auto">
              <a:xfrm rot="5400000" flipV="1">
                <a:off x="5194109" y="2177867"/>
                <a:ext cx="553425" cy="295578"/>
              </a:xfrm>
              <a:prstGeom prst="parallelogram">
                <a:avLst>
                  <a:gd name="adj" fmla="val 37481"/>
                </a:avLst>
              </a:prstGeom>
              <a:solidFill>
                <a:schemeClr val="accent1"/>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182" name="円弧 181"/>
              <p:cNvSpPr/>
              <p:nvPr/>
            </p:nvSpPr>
            <p:spPr bwMode="auto">
              <a:xfrm>
                <a:off x="5284937" y="2112345"/>
                <a:ext cx="72008" cy="1080120"/>
              </a:xfrm>
              <a:prstGeom prst="arc">
                <a:avLst>
                  <a:gd name="adj1" fmla="val 10873574"/>
                  <a:gd name="adj2" fmla="val 0"/>
                </a:avLst>
              </a:prstGeom>
              <a:solidFill>
                <a:schemeClr val="accent1"/>
              </a:solidFill>
              <a:ln w="9525" cap="flat" cmpd="sng" algn="ctr">
                <a:solidFill>
                  <a:srgbClr val="505050"/>
                </a:solidFill>
                <a:prstDash val="solid"/>
                <a:round/>
                <a:headEnd type="none" w="med" len="med"/>
                <a:tailEnd type="none" w="med" len="med"/>
              </a:ln>
              <a:effectLst/>
              <a:scene3d>
                <a:camera prst="isometricLeftDown"/>
                <a:lightRig rig="threePt" dir="t"/>
              </a:scene3d>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183" name="正方形/長方形 182"/>
              <p:cNvSpPr/>
              <p:nvPr/>
            </p:nvSpPr>
            <p:spPr bwMode="auto">
              <a:xfrm rot="1555756">
                <a:off x="5273594" y="2587684"/>
                <a:ext cx="81770" cy="65601"/>
              </a:xfrm>
              <a:prstGeom prst="rect">
                <a:avLst/>
              </a:prstGeom>
              <a:solidFill>
                <a:schemeClr val="bg1"/>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cxnSp>
            <p:nvCxnSpPr>
              <p:cNvPr id="184" name="直線コネクタ 183"/>
              <p:cNvCxnSpPr/>
              <p:nvPr/>
            </p:nvCxnSpPr>
            <p:spPr bwMode="auto">
              <a:xfrm flipV="1">
                <a:off x="5320941" y="2051325"/>
                <a:ext cx="297556" cy="108440"/>
              </a:xfrm>
              <a:prstGeom prst="line">
                <a:avLst/>
              </a:prstGeom>
              <a:gradFill rotWithShape="0">
                <a:gsLst>
                  <a:gs pos="0">
                    <a:srgbClr val="FFFFFF"/>
                  </a:gs>
                  <a:gs pos="100000">
                    <a:srgbClr val="C8C8C8"/>
                  </a:gs>
                </a:gsLst>
                <a:lin ang="5400000" scaled="1"/>
              </a:gradFill>
              <a:ln w="9525" cap="flat" cmpd="sng" algn="ctr">
                <a:solidFill>
                  <a:srgbClr val="505050"/>
                </a:solidFill>
                <a:prstDash val="solid"/>
                <a:round/>
                <a:headEnd type="none" w="med" len="med"/>
                <a:tailEnd type="none" w="med" len="med"/>
              </a:ln>
              <a:effectLst/>
            </p:spPr>
          </p:cxnSp>
          <p:sp>
            <p:nvSpPr>
              <p:cNvPr id="185" name="正方形/長方形 184"/>
              <p:cNvSpPr/>
              <p:nvPr/>
            </p:nvSpPr>
            <p:spPr bwMode="auto">
              <a:xfrm rot="20481070">
                <a:off x="5561073" y="2420416"/>
                <a:ext cx="62432" cy="78869"/>
              </a:xfrm>
              <a:prstGeom prst="rect">
                <a:avLst/>
              </a:prstGeom>
              <a:solidFill>
                <a:schemeClr val="accent1"/>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cxnSp>
            <p:nvCxnSpPr>
              <p:cNvPr id="186" name="直線コネクタ 185"/>
              <p:cNvCxnSpPr/>
              <p:nvPr/>
            </p:nvCxnSpPr>
            <p:spPr bwMode="auto">
              <a:xfrm>
                <a:off x="5294461" y="2570533"/>
                <a:ext cx="56966" cy="25559"/>
              </a:xfrm>
              <a:prstGeom prst="line">
                <a:avLst/>
              </a:prstGeom>
              <a:gradFill rotWithShape="0">
                <a:gsLst>
                  <a:gs pos="0">
                    <a:srgbClr val="FFFFFF"/>
                  </a:gs>
                  <a:gs pos="100000">
                    <a:srgbClr val="C8C8C8"/>
                  </a:gs>
                </a:gsLst>
                <a:lin ang="5400000" scaled="1"/>
              </a:gradFill>
              <a:ln w="9525" cap="flat" cmpd="sng" algn="ctr">
                <a:solidFill>
                  <a:srgbClr val="505050"/>
                </a:solidFill>
                <a:prstDash val="solid"/>
                <a:round/>
                <a:headEnd type="none" w="med" len="med"/>
                <a:tailEnd type="none" w="med" len="med"/>
              </a:ln>
              <a:effectLst/>
            </p:spPr>
          </p:cxnSp>
          <p:cxnSp>
            <p:nvCxnSpPr>
              <p:cNvPr id="187" name="直線コネクタ 186"/>
              <p:cNvCxnSpPr/>
              <p:nvPr/>
            </p:nvCxnSpPr>
            <p:spPr bwMode="auto">
              <a:xfrm flipV="1">
                <a:off x="5347132" y="2488284"/>
                <a:ext cx="297556" cy="108440"/>
              </a:xfrm>
              <a:prstGeom prst="line">
                <a:avLst/>
              </a:prstGeom>
              <a:gradFill rotWithShape="0">
                <a:gsLst>
                  <a:gs pos="0">
                    <a:srgbClr val="FFFFFF"/>
                  </a:gs>
                  <a:gs pos="100000">
                    <a:srgbClr val="C8C8C8"/>
                  </a:gs>
                </a:gsLst>
                <a:lin ang="5400000" scaled="1"/>
              </a:gradFill>
              <a:ln w="9525" cap="flat" cmpd="sng" algn="ctr">
                <a:solidFill>
                  <a:srgbClr val="505050"/>
                </a:solidFill>
                <a:prstDash val="solid"/>
                <a:round/>
                <a:headEnd type="none" w="med" len="med"/>
                <a:tailEnd type="none" w="med" len="med"/>
              </a:ln>
              <a:effectLst/>
            </p:spPr>
          </p:cxnSp>
        </p:grpSp>
        <p:cxnSp>
          <p:nvCxnSpPr>
            <p:cNvPr id="123" name="直線コネクタ 122"/>
            <p:cNvCxnSpPr/>
            <p:nvPr/>
          </p:nvCxnSpPr>
          <p:spPr bwMode="auto">
            <a:xfrm>
              <a:off x="6715284" y="2572354"/>
              <a:ext cx="664354" cy="335923"/>
            </a:xfrm>
            <a:prstGeom prst="line">
              <a:avLst/>
            </a:prstGeom>
            <a:gradFill rotWithShape="0">
              <a:gsLst>
                <a:gs pos="0">
                  <a:srgbClr val="FFFFFF"/>
                </a:gs>
                <a:gs pos="100000">
                  <a:srgbClr val="C8C8C8"/>
                </a:gs>
              </a:gsLst>
              <a:lin ang="5400000" scaled="1"/>
            </a:gradFill>
            <a:ln w="9525" cap="flat" cmpd="sng" algn="ctr">
              <a:solidFill>
                <a:srgbClr val="505050"/>
              </a:solidFill>
              <a:prstDash val="solid"/>
              <a:round/>
              <a:headEnd type="none" w="med" len="med"/>
              <a:tailEnd type="none" w="med" len="med"/>
            </a:ln>
            <a:effectLst/>
          </p:spPr>
        </p:cxnSp>
        <p:cxnSp>
          <p:nvCxnSpPr>
            <p:cNvPr id="350" name="直線コネクタ 349"/>
            <p:cNvCxnSpPr/>
            <p:nvPr/>
          </p:nvCxnSpPr>
          <p:spPr bwMode="auto">
            <a:xfrm flipV="1">
              <a:off x="7128857" y="2383537"/>
              <a:ext cx="1655611" cy="608653"/>
            </a:xfrm>
            <a:prstGeom prst="line">
              <a:avLst/>
            </a:prstGeom>
            <a:gradFill rotWithShape="0">
              <a:gsLst>
                <a:gs pos="0">
                  <a:srgbClr val="FFFFFF"/>
                </a:gs>
                <a:gs pos="100000">
                  <a:srgbClr val="C8C8C8"/>
                </a:gs>
              </a:gsLst>
              <a:lin ang="5400000" scaled="1"/>
            </a:gradFill>
            <a:ln w="9525" cap="flat" cmpd="sng" algn="ctr">
              <a:solidFill>
                <a:schemeClr val="tx1"/>
              </a:solidFill>
              <a:prstDash val="solid"/>
              <a:round/>
              <a:headEnd type="none" w="med" len="med"/>
              <a:tailEnd type="triangle" w="sm" len="med"/>
            </a:ln>
            <a:effectLst/>
          </p:spPr>
        </p:cxnSp>
        <p:cxnSp>
          <p:nvCxnSpPr>
            <p:cNvPr id="356" name="直線コネクタ 355"/>
            <p:cNvCxnSpPr/>
            <p:nvPr/>
          </p:nvCxnSpPr>
          <p:spPr bwMode="auto">
            <a:xfrm flipV="1">
              <a:off x="6559363" y="2576809"/>
              <a:ext cx="164405" cy="58828"/>
            </a:xfrm>
            <a:prstGeom prst="line">
              <a:avLst/>
            </a:prstGeom>
            <a:gradFill rotWithShape="0">
              <a:gsLst>
                <a:gs pos="0">
                  <a:srgbClr val="FFFFFF"/>
                </a:gs>
                <a:gs pos="100000">
                  <a:srgbClr val="C8C8C8"/>
                </a:gs>
              </a:gsLst>
              <a:lin ang="5400000" scaled="1"/>
            </a:gradFill>
            <a:ln w="9525" cap="flat" cmpd="sng" algn="ctr">
              <a:solidFill>
                <a:srgbClr val="505050"/>
              </a:solidFill>
              <a:prstDash val="solid"/>
              <a:round/>
              <a:headEnd type="none" w="med" len="med"/>
              <a:tailEnd type="none" w="med" len="med"/>
            </a:ln>
            <a:effectLst/>
          </p:spPr>
        </p:cxnSp>
        <p:sp>
          <p:nvSpPr>
            <p:cNvPr id="8" name="テキスト ボックス 7"/>
            <p:cNvSpPr txBox="1"/>
            <p:nvPr/>
          </p:nvSpPr>
          <p:spPr>
            <a:xfrm>
              <a:off x="8736540" y="2251901"/>
              <a:ext cx="227948" cy="276999"/>
            </a:xfrm>
            <a:prstGeom prst="rect">
              <a:avLst/>
            </a:prstGeom>
            <a:noFill/>
          </p:spPr>
          <p:txBody>
            <a:bodyPr wrap="none" rtlCol="0">
              <a:spAutoFit/>
            </a:bodyPr>
            <a:lstStyle/>
            <a:p>
              <a:pPr algn="l"/>
              <a:r>
                <a:rPr kumimoji="1" lang="en-US" altLang="ja-JP" sz="1200" dirty="0" smtClean="0">
                  <a:latin typeface="+mn-lt"/>
                </a:rPr>
                <a:t>t</a:t>
              </a:r>
              <a:endParaRPr kumimoji="1" lang="ja-JP" altLang="en-US" sz="1200" dirty="0" smtClean="0">
                <a:latin typeface="+mn-lt"/>
              </a:endParaRPr>
            </a:p>
          </p:txBody>
        </p:sp>
      </p:grpSp>
      <p:sp>
        <p:nvSpPr>
          <p:cNvPr id="10" name="テキスト ボックス 9"/>
          <p:cNvSpPr txBox="1"/>
          <p:nvPr/>
        </p:nvSpPr>
        <p:spPr>
          <a:xfrm>
            <a:off x="215516" y="872716"/>
            <a:ext cx="8928484" cy="4555093"/>
          </a:xfrm>
          <a:prstGeom prst="rect">
            <a:avLst/>
          </a:prstGeom>
          <a:noFill/>
        </p:spPr>
        <p:txBody>
          <a:bodyPr wrap="square" rtlCol="0">
            <a:spAutoFit/>
          </a:bodyPr>
          <a:lstStyle/>
          <a:p>
            <a:pPr marL="285750" indent="-285750" algn="l">
              <a:buClr>
                <a:schemeClr val="accent6"/>
              </a:buClr>
              <a:buFont typeface="Wingdings" panose="05000000000000000000" pitchFamily="2" charset="2"/>
              <a:buChar char="n"/>
            </a:pPr>
            <a:r>
              <a:rPr lang="en-US" altLang="ja-JP" sz="2000" b="1" dirty="0" smtClean="0">
                <a:solidFill>
                  <a:schemeClr val="tx1"/>
                </a:solidFill>
                <a:latin typeface="+mn-lt"/>
              </a:rPr>
              <a:t>Supporting </a:t>
            </a:r>
            <a:r>
              <a:rPr lang="en-US" altLang="ja-JP" sz="2000" b="1" dirty="0">
                <a:solidFill>
                  <a:schemeClr val="tx1"/>
                </a:solidFill>
                <a:latin typeface="+mn-lt"/>
              </a:rPr>
              <a:t>various </a:t>
            </a:r>
            <a:r>
              <a:rPr lang="en-US" altLang="ja-JP" sz="2000" b="1" dirty="0" smtClean="0">
                <a:solidFill>
                  <a:schemeClr val="tx1"/>
                </a:solidFill>
                <a:latin typeface="+mn-lt"/>
              </a:rPr>
              <a:t>traffic requirements, considering </a:t>
            </a:r>
            <a:r>
              <a:rPr lang="en-US" altLang="ja-JP" sz="2000" b="1" dirty="0">
                <a:solidFill>
                  <a:schemeClr val="tx1"/>
                </a:solidFill>
                <a:latin typeface="+mn-lt"/>
              </a:rPr>
              <a:t>available spectrum, channel conditions and device types</a:t>
            </a:r>
          </a:p>
          <a:p>
            <a:pPr marL="720725" lvl="1" indent="-263525" algn="l">
              <a:buClr>
                <a:schemeClr val="tx1"/>
              </a:buClr>
              <a:buFont typeface="Arial" panose="020B0604020202020204" pitchFamily="34" charset="0"/>
              <a:buChar char="•"/>
            </a:pPr>
            <a:r>
              <a:rPr lang="en-US" altLang="ja-JP" sz="2000" dirty="0">
                <a:solidFill>
                  <a:schemeClr val="tx1"/>
                </a:solidFill>
                <a:latin typeface="+mn-lt"/>
              </a:rPr>
              <a:t>eMBB, mMTC and uMTC</a:t>
            </a:r>
          </a:p>
          <a:p>
            <a:pPr marL="720725" lvl="1" indent="-263525" algn="l">
              <a:buClr>
                <a:schemeClr val="tx1"/>
              </a:buClr>
              <a:buFont typeface="Arial" panose="020B0604020202020204" pitchFamily="34" charset="0"/>
              <a:buChar char="•"/>
            </a:pPr>
            <a:r>
              <a:rPr lang="en-US" altLang="ja-JP" sz="2000" dirty="0">
                <a:solidFill>
                  <a:schemeClr val="tx1"/>
                </a:solidFill>
                <a:latin typeface="+mn-lt"/>
              </a:rPr>
              <a:t>Urban Macro, Urban Micro, Indoor Hotspot, etc.</a:t>
            </a:r>
          </a:p>
          <a:p>
            <a:pPr marL="285750" indent="-285750" algn="l">
              <a:spcBef>
                <a:spcPts val="1200"/>
              </a:spcBef>
              <a:buClr>
                <a:schemeClr val="accent6"/>
              </a:buClr>
              <a:buFont typeface="Wingdings" panose="05000000000000000000" pitchFamily="2" charset="2"/>
              <a:buChar char="n"/>
            </a:pPr>
            <a:r>
              <a:rPr lang="en-US" altLang="ja-JP" sz="2000" b="1" dirty="0">
                <a:solidFill>
                  <a:schemeClr val="tx1"/>
                </a:solidFill>
                <a:latin typeface="+mn-lt"/>
              </a:rPr>
              <a:t>Support dynamic/semi-static combination of new and existing spectrally efficient waveforms based on OFDM (e.g. FBMC) with flexible </a:t>
            </a:r>
            <a:r>
              <a:rPr lang="en-US" altLang="ja-JP" sz="2000" b="1" dirty="0" smtClean="0">
                <a:solidFill>
                  <a:schemeClr val="tx1"/>
                </a:solidFill>
                <a:latin typeface="+mn-lt"/>
              </a:rPr>
              <a:t>numerology</a:t>
            </a:r>
          </a:p>
          <a:p>
            <a:pPr marL="285750" indent="-285750" algn="l">
              <a:spcBef>
                <a:spcPts val="1200"/>
              </a:spcBef>
              <a:buClr>
                <a:schemeClr val="accent6"/>
              </a:buClr>
              <a:buFont typeface="Wingdings" panose="05000000000000000000" pitchFamily="2" charset="2"/>
              <a:buChar char="n"/>
            </a:pPr>
            <a:r>
              <a:rPr lang="en-US" altLang="ja-JP" sz="2000" b="1" dirty="0" smtClean="0">
                <a:solidFill>
                  <a:schemeClr val="tx1"/>
                </a:solidFill>
                <a:latin typeface="+mn-lt"/>
              </a:rPr>
              <a:t>PHY/MAC </a:t>
            </a:r>
            <a:r>
              <a:rPr lang="en-US" altLang="ja-JP" sz="2000" b="1" dirty="0">
                <a:solidFill>
                  <a:schemeClr val="tx1"/>
                </a:solidFill>
                <a:latin typeface="+mn-lt"/>
              </a:rPr>
              <a:t>parameters to be optimized for 100 MHz or higher carrier bandwidth (mainly for spectrum newly assigned by WRC15)</a:t>
            </a:r>
          </a:p>
          <a:p>
            <a:pPr marL="720725" lvl="1" indent="-263525" algn="l">
              <a:buClr>
                <a:schemeClr val="tx1"/>
              </a:buClr>
              <a:buFont typeface="Arial" panose="020B0604020202020204" pitchFamily="34" charset="0"/>
              <a:buChar char="•"/>
            </a:pPr>
            <a:r>
              <a:rPr lang="en-US" altLang="ja-JP" sz="2000" dirty="0">
                <a:solidFill>
                  <a:schemeClr val="tx1"/>
                </a:solidFill>
                <a:latin typeface="+mn-lt"/>
              </a:rPr>
              <a:t>Maximum achievable bit-rate likely to be limited by available spectrum</a:t>
            </a:r>
          </a:p>
          <a:p>
            <a:pPr marL="285750" indent="-285750" algn="l">
              <a:spcBef>
                <a:spcPts val="1200"/>
              </a:spcBef>
              <a:buClr>
                <a:schemeClr val="accent6"/>
              </a:buClr>
              <a:buFont typeface="Wingdings" panose="05000000000000000000" pitchFamily="2" charset="2"/>
              <a:buChar char="n"/>
            </a:pPr>
            <a:r>
              <a:rPr lang="en-US" altLang="ja-JP" sz="2000" b="1" dirty="0">
                <a:solidFill>
                  <a:schemeClr val="tx1"/>
                </a:solidFill>
                <a:latin typeface="+mn-lt"/>
              </a:rPr>
              <a:t>Forward compatible</a:t>
            </a:r>
          </a:p>
          <a:p>
            <a:pPr marL="720725" lvl="1" indent="-263525" algn="l">
              <a:buClr>
                <a:schemeClr val="tx1"/>
              </a:buClr>
              <a:buFont typeface="Arial" panose="020B0604020202020204" pitchFamily="34" charset="0"/>
              <a:buChar char="•"/>
            </a:pPr>
            <a:r>
              <a:rPr lang="en-US" altLang="ja-JP" sz="2000" dirty="0">
                <a:solidFill>
                  <a:schemeClr val="tx1"/>
                </a:solidFill>
                <a:latin typeface="+mn-lt"/>
              </a:rPr>
              <a:t>Design should not restrict introduction </a:t>
            </a:r>
            <a:r>
              <a:rPr lang="en-US" altLang="ja-JP" sz="2000" dirty="0" smtClean="0">
                <a:solidFill>
                  <a:schemeClr val="tx1"/>
                </a:solidFill>
                <a:latin typeface="+mn-lt"/>
              </a:rPr>
              <a:t>of</a:t>
            </a:r>
            <a:br>
              <a:rPr lang="en-US" altLang="ja-JP" sz="2000" dirty="0" smtClean="0">
                <a:solidFill>
                  <a:schemeClr val="tx1"/>
                </a:solidFill>
                <a:latin typeface="+mn-lt"/>
              </a:rPr>
            </a:br>
            <a:r>
              <a:rPr lang="en-US" altLang="ja-JP" sz="2000" dirty="0" smtClean="0">
                <a:solidFill>
                  <a:schemeClr val="tx1"/>
                </a:solidFill>
                <a:latin typeface="+mn-lt"/>
              </a:rPr>
              <a:t>new </a:t>
            </a:r>
            <a:r>
              <a:rPr lang="en-US" altLang="ja-JP" sz="2000" dirty="0">
                <a:solidFill>
                  <a:schemeClr val="tx1"/>
                </a:solidFill>
                <a:latin typeface="+mn-lt"/>
              </a:rPr>
              <a:t>features envisaged for Phase 2 </a:t>
            </a:r>
          </a:p>
        </p:txBody>
      </p:sp>
      <p:sp>
        <p:nvSpPr>
          <p:cNvPr id="18" name="灯片编号占位符 17"/>
          <p:cNvSpPr>
            <a:spLocks noGrp="1"/>
          </p:cNvSpPr>
          <p:nvPr>
            <p:ph type="sldNum" sz="quarter" idx="11"/>
          </p:nvPr>
        </p:nvSpPr>
        <p:spPr/>
        <p:txBody>
          <a:bodyPr/>
          <a:lstStyle/>
          <a:p>
            <a:pPr>
              <a:defRPr/>
            </a:pPr>
            <a:fld id="{D24CD442-F123-4E37-B7A5-9BC50FC4155D}" type="slidenum">
              <a:rPr lang="ja-JP" altLang="de-DE" smtClean="0"/>
              <a:pPr>
                <a:defRPr/>
              </a:pPr>
              <a:t>5</a:t>
            </a:fld>
            <a:endParaRPr lang="de-DE" altLang="ja-JP"/>
          </a:p>
        </p:txBody>
      </p:sp>
    </p:spTree>
    <p:extLst>
      <p:ext uri="{BB962C8B-B14F-4D97-AF65-F5344CB8AC3E}">
        <p14:creationId xmlns:p14="http://schemas.microsoft.com/office/powerpoint/2010/main" val="75615912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b="1" dirty="0" smtClean="0"/>
              <a:t>Ultra Dense Network (UDN)</a:t>
            </a:r>
            <a:endParaRPr kumimoji="1" lang="ja-JP" altLang="en-US" b="1" dirty="0"/>
          </a:p>
        </p:txBody>
      </p:sp>
      <p:sp>
        <p:nvSpPr>
          <p:cNvPr id="3" name="フッター プレースホルダー 2"/>
          <p:cNvSpPr>
            <a:spLocks noGrp="1"/>
          </p:cNvSpPr>
          <p:nvPr>
            <p:ph type="ftr" sz="quarter" idx="10"/>
          </p:nvPr>
        </p:nvSpPr>
        <p:spPr/>
        <p:txBody>
          <a:bodyPr/>
          <a:lstStyle/>
          <a:p>
            <a:pPr>
              <a:defRPr/>
            </a:pPr>
            <a:r>
              <a:rPr lang="en-US" altLang="ja-JP" dirty="0" smtClean="0"/>
              <a:t>Copyright 2015 FUJITSU LIMITED</a:t>
            </a:r>
            <a:endParaRPr lang="de-DE" altLang="ja-JP"/>
          </a:p>
        </p:txBody>
      </p:sp>
      <p:grpSp>
        <p:nvGrpSpPr>
          <p:cNvPr id="6" name="グループ化 5"/>
          <p:cNvGrpSpPr/>
          <p:nvPr/>
        </p:nvGrpSpPr>
        <p:grpSpPr>
          <a:xfrm>
            <a:off x="5760132" y="3712071"/>
            <a:ext cx="3362524" cy="3245321"/>
            <a:chOff x="5220072" y="3537012"/>
            <a:chExt cx="3845902" cy="3711851"/>
          </a:xfrm>
        </p:grpSpPr>
        <p:cxnSp>
          <p:nvCxnSpPr>
            <p:cNvPr id="82" name="曲線コネクタ 81"/>
            <p:cNvCxnSpPr/>
            <p:nvPr/>
          </p:nvCxnSpPr>
          <p:spPr bwMode="auto">
            <a:xfrm flipV="1">
              <a:off x="7492529" y="3852537"/>
              <a:ext cx="805603" cy="279521"/>
            </a:xfrm>
            <a:prstGeom prst="curvedConnector3">
              <a:avLst>
                <a:gd name="adj1" fmla="val 11801"/>
              </a:avLst>
            </a:prstGeom>
            <a:gradFill rotWithShape="0">
              <a:gsLst>
                <a:gs pos="0">
                  <a:srgbClr val="FFFFFF"/>
                </a:gs>
                <a:gs pos="100000">
                  <a:srgbClr val="CACAC7"/>
                </a:gs>
              </a:gsLst>
              <a:lin ang="5400000" scaled="1"/>
            </a:gradFill>
            <a:ln w="6350" cap="flat" cmpd="sng" algn="ctr">
              <a:solidFill>
                <a:srgbClr val="0000FF"/>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cxnSp>
        <p:grpSp>
          <p:nvGrpSpPr>
            <p:cNvPr id="8" name="グループ化 7"/>
            <p:cNvGrpSpPr/>
            <p:nvPr/>
          </p:nvGrpSpPr>
          <p:grpSpPr>
            <a:xfrm>
              <a:off x="5220072" y="4366226"/>
              <a:ext cx="3845902" cy="2882637"/>
              <a:chOff x="4427985" y="2132855"/>
              <a:chExt cx="1944216" cy="1946715"/>
            </a:xfrm>
            <a:scene3d>
              <a:camera prst="orthographicFront">
                <a:rot lat="17999991" lon="0" rev="0"/>
              </a:camera>
              <a:lightRig rig="threePt" dir="t"/>
            </a:scene3d>
          </p:grpSpPr>
          <p:pic>
            <p:nvPicPr>
              <p:cNvPr id="9"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27985" y="2132855"/>
                <a:ext cx="1944216" cy="19467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正方形/長方形 6"/>
              <p:cNvSpPr/>
              <p:nvPr/>
            </p:nvSpPr>
            <p:spPr bwMode="auto">
              <a:xfrm>
                <a:off x="4427985" y="2132855"/>
                <a:ext cx="1944216" cy="1946715"/>
              </a:xfrm>
              <a:custGeom>
                <a:avLst/>
                <a:gdLst/>
                <a:ahLst/>
                <a:cxnLst/>
                <a:rect l="l" t="t" r="r" b="b"/>
                <a:pathLst>
                  <a:path w="1872208" h="1872208">
                    <a:moveTo>
                      <a:pt x="936104" y="122199"/>
                    </a:moveTo>
                    <a:cubicBezTo>
                      <a:pt x="478761" y="122199"/>
                      <a:pt x="108012" y="492948"/>
                      <a:pt x="108012" y="950291"/>
                    </a:cubicBezTo>
                    <a:cubicBezTo>
                      <a:pt x="108012" y="1407634"/>
                      <a:pt x="478761" y="1778383"/>
                      <a:pt x="936104" y="1778383"/>
                    </a:cubicBezTo>
                    <a:cubicBezTo>
                      <a:pt x="1393447" y="1778383"/>
                      <a:pt x="1764196" y="1407634"/>
                      <a:pt x="1764196" y="950291"/>
                    </a:cubicBezTo>
                    <a:cubicBezTo>
                      <a:pt x="1764196" y="492948"/>
                      <a:pt x="1393447" y="122199"/>
                      <a:pt x="936104" y="122199"/>
                    </a:cubicBezTo>
                    <a:close/>
                    <a:moveTo>
                      <a:pt x="0" y="0"/>
                    </a:moveTo>
                    <a:lnTo>
                      <a:pt x="1872208" y="0"/>
                    </a:lnTo>
                    <a:lnTo>
                      <a:pt x="1872208" y="1872208"/>
                    </a:lnTo>
                    <a:lnTo>
                      <a:pt x="0" y="1872208"/>
                    </a:lnTo>
                    <a:close/>
                  </a:path>
                </a:pathLst>
              </a:custGeom>
              <a:solidFill>
                <a:schemeClr val="bg1"/>
              </a:solidFill>
              <a:ln w="9525" cap="flat" cmpd="sng" algn="ctr">
                <a:no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charset="-128"/>
                  <a:ea typeface="ＭＳ Ｐゴシック" charset="-128"/>
                </a:endParaRPr>
              </a:p>
            </p:txBody>
          </p:sp>
        </p:grpSp>
        <p:grpSp>
          <p:nvGrpSpPr>
            <p:cNvPr id="11" name="グループ化 10"/>
            <p:cNvGrpSpPr/>
            <p:nvPr/>
          </p:nvGrpSpPr>
          <p:grpSpPr>
            <a:xfrm>
              <a:off x="6164110" y="4615110"/>
              <a:ext cx="512330" cy="999814"/>
              <a:chOff x="6286500" y="1229072"/>
              <a:chExt cx="1905000" cy="3343275"/>
            </a:xfrm>
            <a:effectLst/>
          </p:grpSpPr>
          <p:sp>
            <p:nvSpPr>
              <p:cNvPr id="12" name="正方形/長方形 11"/>
              <p:cNvSpPr/>
              <p:nvPr/>
            </p:nvSpPr>
            <p:spPr bwMode="gray">
              <a:xfrm>
                <a:off x="6984268" y="1501681"/>
                <a:ext cx="468052" cy="1252032"/>
              </a:xfrm>
              <a:prstGeom prst="rect">
                <a:avLst/>
              </a:prstGeom>
              <a:solidFill>
                <a:schemeClr val="bg1"/>
              </a:solidFill>
              <a:ln>
                <a:noFill/>
              </a:ln>
              <a:extLst/>
            </p:spPr>
            <p:txBody>
              <a:bodyPr lIns="36000" tIns="36000" rIns="36000" bIns="36000" rtlCol="0" anchor="ctr"/>
              <a:lstStyle/>
              <a:p>
                <a:pPr marL="182563" indent="-182563" algn="l" defTabSz="809625" eaLnBrk="0" hangingPunct="0">
                  <a:spcBef>
                    <a:spcPts val="0"/>
                  </a:spcBef>
                  <a:spcAft>
                    <a:spcPts val="600"/>
                  </a:spcAft>
                  <a:buClr>
                    <a:srgbClr val="A30B1A"/>
                  </a:buClr>
                  <a:buFont typeface="Wingdings" pitchFamily="2" charset="2"/>
                  <a:buChar char="n"/>
                </a:pPr>
                <a:endParaRPr kumimoji="1" lang="ja-JP" altLang="en-US" sz="1800" dirty="0" smtClean="0">
                  <a:latin typeface="Fujitsu Sans" panose="020B0404060202020204" pitchFamily="34" charset="0"/>
                  <a:ea typeface="Meiryo UI" panose="020B0604030504040204" pitchFamily="50" charset="-128"/>
                  <a:cs typeface="Meiryo UI" panose="020B0604030504040204" pitchFamily="50" charset="-128"/>
                </a:endParaRPr>
              </a:p>
            </p:txBody>
          </p:sp>
          <p:sp>
            <p:nvSpPr>
              <p:cNvPr id="13" name="台形 12"/>
              <p:cNvSpPr/>
              <p:nvPr/>
            </p:nvSpPr>
            <p:spPr bwMode="gray">
              <a:xfrm>
                <a:off x="6567204" y="2782217"/>
                <a:ext cx="1332148" cy="1718743"/>
              </a:xfrm>
              <a:prstGeom prst="trapezoid">
                <a:avLst>
                  <a:gd name="adj" fmla="val 30523"/>
                </a:avLst>
              </a:prstGeom>
              <a:solidFill>
                <a:schemeClr val="bg1"/>
              </a:solidFill>
              <a:ln>
                <a:noFill/>
              </a:ln>
              <a:extLst/>
            </p:spPr>
            <p:txBody>
              <a:bodyPr lIns="36000" tIns="36000" rIns="36000" bIns="36000" rtlCol="0" anchor="ctr"/>
              <a:lstStyle/>
              <a:p>
                <a:pPr marL="182563" indent="-182563" algn="l" defTabSz="809625" eaLnBrk="0" hangingPunct="0">
                  <a:spcBef>
                    <a:spcPts val="0"/>
                  </a:spcBef>
                  <a:spcAft>
                    <a:spcPts val="600"/>
                  </a:spcAft>
                  <a:buClr>
                    <a:srgbClr val="A30B1A"/>
                  </a:buClr>
                  <a:buFont typeface="Wingdings" pitchFamily="2" charset="2"/>
                  <a:buChar char="n"/>
                </a:pPr>
                <a:endParaRPr kumimoji="1" lang="ja-JP" altLang="en-US" sz="1800" dirty="0" smtClean="0">
                  <a:latin typeface="Fujitsu Sans" panose="020B0404060202020204" pitchFamily="34" charset="0"/>
                  <a:ea typeface="Meiryo UI" panose="020B0604030504040204" pitchFamily="50" charset="-128"/>
                  <a:cs typeface="Meiryo UI" panose="020B0604030504040204" pitchFamily="50" charset="-128"/>
                </a:endParaRPr>
              </a:p>
            </p:txBody>
          </p:sp>
          <p:sp>
            <p:nvSpPr>
              <p:cNvPr id="14" name="正方形/長方形 13"/>
              <p:cNvSpPr/>
              <p:nvPr/>
            </p:nvSpPr>
            <p:spPr bwMode="gray">
              <a:xfrm>
                <a:off x="6832012" y="1513007"/>
                <a:ext cx="836331" cy="162920"/>
              </a:xfrm>
              <a:prstGeom prst="rect">
                <a:avLst/>
              </a:prstGeom>
              <a:solidFill>
                <a:schemeClr val="bg1"/>
              </a:solidFill>
              <a:ln>
                <a:noFill/>
              </a:ln>
              <a:extLst/>
            </p:spPr>
            <p:txBody>
              <a:bodyPr lIns="36000" tIns="36000" rIns="36000" bIns="36000" rtlCol="0" anchor="ctr"/>
              <a:lstStyle/>
              <a:p>
                <a:pPr marL="182563" indent="-182563" algn="l" defTabSz="809625" eaLnBrk="0" hangingPunct="0">
                  <a:spcBef>
                    <a:spcPts val="0"/>
                  </a:spcBef>
                  <a:spcAft>
                    <a:spcPts val="600"/>
                  </a:spcAft>
                  <a:buClr>
                    <a:srgbClr val="A30B1A"/>
                  </a:buClr>
                  <a:buFont typeface="Wingdings" pitchFamily="2" charset="2"/>
                  <a:buChar char="n"/>
                </a:pPr>
                <a:endParaRPr kumimoji="1" lang="ja-JP" altLang="en-US" sz="1800" dirty="0" smtClean="0">
                  <a:latin typeface="Fujitsu Sans" panose="020B0404060202020204" pitchFamily="34" charset="0"/>
                  <a:ea typeface="Meiryo UI" panose="020B0604030504040204" pitchFamily="50" charset="-128"/>
                  <a:cs typeface="Meiryo UI" panose="020B0604030504040204" pitchFamily="50" charset="-128"/>
                </a:endParaRPr>
              </a:p>
            </p:txBody>
          </p:sp>
          <p:pic>
            <p:nvPicPr>
              <p:cNvPr id="15" name="Picture 7"/>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286500" y="1229072"/>
                <a:ext cx="1905000" cy="3343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cxnSp>
          <p:nvCxnSpPr>
            <p:cNvPr id="25" name="曲線コネクタ 24"/>
            <p:cNvCxnSpPr/>
            <p:nvPr/>
          </p:nvCxnSpPr>
          <p:spPr bwMode="auto">
            <a:xfrm rot="5400000" flipH="1" flipV="1">
              <a:off x="6255634" y="3774838"/>
              <a:ext cx="440022" cy="1440071"/>
            </a:xfrm>
            <a:prstGeom prst="curvedConnector2">
              <a:avLst/>
            </a:prstGeom>
            <a:gradFill rotWithShape="0">
              <a:gsLst>
                <a:gs pos="0">
                  <a:srgbClr val="FFFFFF"/>
                </a:gs>
                <a:gs pos="100000">
                  <a:srgbClr val="CACAC7"/>
                </a:gs>
              </a:gsLst>
              <a:lin ang="5400000" scaled="1"/>
            </a:gradFill>
            <a:ln w="6350" cap="flat" cmpd="sng" algn="ctr">
              <a:solidFill>
                <a:srgbClr val="0000FF"/>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cxnSp>
        <p:cxnSp>
          <p:nvCxnSpPr>
            <p:cNvPr id="26" name="曲線コネクタ 25"/>
            <p:cNvCxnSpPr/>
            <p:nvPr/>
          </p:nvCxnSpPr>
          <p:spPr bwMode="auto">
            <a:xfrm rot="5400000">
              <a:off x="6807311" y="4381903"/>
              <a:ext cx="506211" cy="292138"/>
            </a:xfrm>
            <a:prstGeom prst="curvedConnector3">
              <a:avLst>
                <a:gd name="adj1" fmla="val 50000"/>
              </a:avLst>
            </a:prstGeom>
            <a:gradFill rotWithShape="0">
              <a:gsLst>
                <a:gs pos="0">
                  <a:srgbClr val="FFFFFF"/>
                </a:gs>
                <a:gs pos="100000">
                  <a:srgbClr val="CACAC7"/>
                </a:gs>
              </a:gsLst>
              <a:lin ang="5400000" scaled="1"/>
            </a:gradFill>
            <a:ln w="6350" cap="flat" cmpd="sng" algn="ctr">
              <a:solidFill>
                <a:srgbClr val="0000FF"/>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cxnSp>
        <p:cxnSp>
          <p:nvCxnSpPr>
            <p:cNvPr id="41" name="曲線コネクタ 40"/>
            <p:cNvCxnSpPr/>
            <p:nvPr/>
          </p:nvCxnSpPr>
          <p:spPr bwMode="auto">
            <a:xfrm>
              <a:off x="7206484" y="4274861"/>
              <a:ext cx="1164896" cy="819530"/>
            </a:xfrm>
            <a:prstGeom prst="curvedConnector2">
              <a:avLst/>
            </a:prstGeom>
            <a:gradFill rotWithShape="0">
              <a:gsLst>
                <a:gs pos="0">
                  <a:srgbClr val="FFFFFF"/>
                </a:gs>
                <a:gs pos="100000">
                  <a:srgbClr val="CACAC7"/>
                </a:gs>
              </a:gsLst>
              <a:lin ang="5400000" scaled="1"/>
            </a:gradFill>
            <a:ln w="6350" cap="flat" cmpd="sng" algn="ctr">
              <a:solidFill>
                <a:srgbClr val="0000FF"/>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cxnSp>
        <p:cxnSp>
          <p:nvCxnSpPr>
            <p:cNvPr id="42" name="曲線コネクタ 41"/>
            <p:cNvCxnSpPr/>
            <p:nvPr/>
          </p:nvCxnSpPr>
          <p:spPr bwMode="auto">
            <a:xfrm rot="16200000" flipH="1">
              <a:off x="7138487" y="4327521"/>
              <a:ext cx="547539" cy="433157"/>
            </a:xfrm>
            <a:prstGeom prst="curvedConnector3">
              <a:avLst>
                <a:gd name="adj1" fmla="val 50000"/>
              </a:avLst>
            </a:prstGeom>
            <a:gradFill rotWithShape="0">
              <a:gsLst>
                <a:gs pos="0">
                  <a:srgbClr val="FFFFFF"/>
                </a:gs>
                <a:gs pos="100000">
                  <a:srgbClr val="CACAC7"/>
                </a:gs>
              </a:gsLst>
              <a:lin ang="5400000" scaled="1"/>
            </a:gradFill>
            <a:ln w="6350" cap="flat" cmpd="sng" algn="ctr">
              <a:solidFill>
                <a:srgbClr val="0000FF"/>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cxnSp>
        <p:grpSp>
          <p:nvGrpSpPr>
            <p:cNvPr id="44" name="グループ化 43"/>
            <p:cNvGrpSpPr/>
            <p:nvPr/>
          </p:nvGrpSpPr>
          <p:grpSpPr>
            <a:xfrm rot="685754">
              <a:off x="6221028" y="5807606"/>
              <a:ext cx="483258" cy="505218"/>
              <a:chOff x="7773184" y="3772277"/>
              <a:chExt cx="633667" cy="633667"/>
            </a:xfrm>
          </p:grpSpPr>
          <p:sp>
            <p:nvSpPr>
              <p:cNvPr id="45" name="正方形/長方形 44"/>
              <p:cNvSpPr/>
              <p:nvPr/>
            </p:nvSpPr>
            <p:spPr bwMode="gray">
              <a:xfrm>
                <a:off x="7956376" y="3890544"/>
                <a:ext cx="252028" cy="383974"/>
              </a:xfrm>
              <a:prstGeom prst="rect">
                <a:avLst/>
              </a:prstGeom>
              <a:solidFill>
                <a:srgbClr val="FFFFFF"/>
              </a:solidFill>
              <a:ln>
                <a:noFill/>
              </a:ln>
              <a:extLst/>
            </p:spPr>
            <p:txBody>
              <a:bodyPr lIns="36000" tIns="36000" rIns="36000" bIns="36000" rtlCol="0" anchor="ctr"/>
              <a:lstStyle/>
              <a:p>
                <a:pPr marL="182563" marR="0" lvl="0" indent="-182563" defTabSz="809625" eaLnBrk="0" fontAlgn="ctr" latinLnBrk="0" hangingPunct="0">
                  <a:lnSpc>
                    <a:spcPct val="100000"/>
                  </a:lnSpc>
                  <a:spcBef>
                    <a:spcPts val="0"/>
                  </a:spcBef>
                  <a:spcAft>
                    <a:spcPts val="600"/>
                  </a:spcAft>
                  <a:buClr>
                    <a:srgbClr val="A30B1A"/>
                  </a:buClr>
                  <a:buSzTx/>
                  <a:buFont typeface="Wingdings" pitchFamily="2" charset="2"/>
                  <a:buChar char="n"/>
                  <a:tabLst/>
                  <a:defRPr/>
                </a:pPr>
                <a:endParaRPr kumimoji="0" lang="ja-JP" altLang="en-US" sz="800" b="0" i="0" u="none" strike="noStrike" kern="0" cap="none" spc="0" normalizeH="0" baseline="0" noProof="0" dirty="0" smtClean="0">
                  <a:ln>
                    <a:noFill/>
                  </a:ln>
                  <a:solidFill>
                    <a:srgbClr val="000000"/>
                  </a:solidFill>
                  <a:effectLst/>
                  <a:uLnTx/>
                  <a:uFillTx/>
                  <a:latin typeface="FUJI-新ゴ R" panose="020B0400000000000000" pitchFamily="50" charset="-128"/>
                  <a:ea typeface="FUJI-新ゴ R" panose="020B0400000000000000" pitchFamily="50" charset="-128"/>
                  <a:cs typeface="Meiryo UI" panose="020B0604030504040204" pitchFamily="50" charset="-128"/>
                </a:endParaRPr>
              </a:p>
            </p:txBody>
          </p:sp>
          <p:pic>
            <p:nvPicPr>
              <p:cNvPr id="46" name="Picture 2" descr="http://ddl.design.css.fujitsu.com/ddl/ja/thumbnail/8699_0026.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773184" y="3772277"/>
                <a:ext cx="633667" cy="633667"/>
              </a:xfrm>
              <a:prstGeom prst="rect">
                <a:avLst/>
              </a:prstGeom>
              <a:noFill/>
              <a:extLst>
                <a:ext uri="{909E8E84-426E-40DD-AFC4-6F175D3DCCD1}">
                  <a14:hiddenFill xmlns:a14="http://schemas.microsoft.com/office/drawing/2010/main">
                    <a:solidFill>
                      <a:srgbClr val="FFFFFF"/>
                    </a:solidFill>
                  </a14:hiddenFill>
                </a:ext>
              </a:extLst>
            </p:spPr>
          </p:pic>
        </p:grpSp>
        <p:pic>
          <p:nvPicPr>
            <p:cNvPr id="47" name="Picture 4" descr="D:\Documents\01_work\Femto\web素材\パーツ_20140918\017-L.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024149" y="3537012"/>
              <a:ext cx="547962" cy="487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 name="図 59" descr="画面の領域"/>
            <p:cNvPicPr>
              <a:picLocks noChangeAspect="1"/>
            </p:cNvPicPr>
            <p:nvPr/>
          </p:nvPicPr>
          <p:blipFill>
            <a:blip r:embed="rId7" cstate="print">
              <a:extLst>
                <a:ext uri="{28A0092B-C50C-407E-A947-70E740481C1C}">
                  <a14:useLocalDpi xmlns:a14="http://schemas.microsoft.com/office/drawing/2010/main" val="0"/>
                </a:ext>
              </a:extLst>
            </a:blip>
            <a:srcRect l="4261" t="3727" r="3319" b="1848"/>
            <a:stretch>
              <a:fillRect/>
            </a:stretch>
          </p:blipFill>
          <p:spPr>
            <a:xfrm rot="253852">
              <a:off x="5524633" y="4709699"/>
              <a:ext cx="432784" cy="494194"/>
            </a:xfrm>
            <a:custGeom>
              <a:avLst/>
              <a:gdLst>
                <a:gd name="connsiteX0" fmla="*/ 873275 w 1646385"/>
                <a:gd name="connsiteY0" fmla="*/ 493226 h 1879997"/>
                <a:gd name="connsiteX1" fmla="*/ 870250 w 1646385"/>
                <a:gd name="connsiteY1" fmla="*/ 499878 h 1879997"/>
                <a:gd name="connsiteX2" fmla="*/ 685712 w 1646385"/>
                <a:gd name="connsiteY2" fmla="*/ 518785 h 1879997"/>
                <a:gd name="connsiteX3" fmla="*/ 591382 w 1646385"/>
                <a:gd name="connsiteY3" fmla="*/ 732562 h 1879997"/>
                <a:gd name="connsiteX4" fmla="*/ 592130 w 1646385"/>
                <a:gd name="connsiteY4" fmla="*/ 732485 h 1879997"/>
                <a:gd name="connsiteX5" fmla="*/ 746436 w 1646385"/>
                <a:gd name="connsiteY5" fmla="*/ 952600 h 1879997"/>
                <a:gd name="connsiteX6" fmla="*/ 639255 w 1646385"/>
                <a:gd name="connsiteY6" fmla="*/ 1172759 h 1879997"/>
                <a:gd name="connsiteX7" fmla="*/ 637880 w 1646385"/>
                <a:gd name="connsiteY7" fmla="*/ 1172856 h 1879997"/>
                <a:gd name="connsiteX8" fmla="*/ 638680 w 1646385"/>
                <a:gd name="connsiteY8" fmla="*/ 1173939 h 1879997"/>
                <a:gd name="connsiteX9" fmla="*/ 638068 w 1646385"/>
                <a:gd name="connsiteY9" fmla="*/ 1175199 h 1879997"/>
                <a:gd name="connsiteX10" fmla="*/ 639542 w 1646385"/>
                <a:gd name="connsiteY10" fmla="*/ 1175103 h 1879997"/>
                <a:gd name="connsiteX11" fmla="*/ 788243 w 1646385"/>
                <a:gd name="connsiteY11" fmla="*/ 1376176 h 1879997"/>
                <a:gd name="connsiteX12" fmla="*/ 952166 w 1646385"/>
                <a:gd name="connsiteY12" fmla="*/ 1364502 h 1879997"/>
                <a:gd name="connsiteX13" fmla="*/ 953904 w 1646385"/>
                <a:gd name="connsiteY13" fmla="*/ 1366922 h 1879997"/>
                <a:gd name="connsiteX14" fmla="*/ 1053729 w 1646385"/>
                <a:gd name="connsiteY14" fmla="*/ 1137043 h 1879997"/>
                <a:gd name="connsiteX15" fmla="*/ 982132 w 1646385"/>
                <a:gd name="connsiteY15" fmla="*/ 1037399 h 1879997"/>
                <a:gd name="connsiteX16" fmla="*/ 982293 w 1646385"/>
                <a:gd name="connsiteY16" fmla="*/ 1037029 h 1879997"/>
                <a:gd name="connsiteX17" fmla="*/ 906520 w 1646385"/>
                <a:gd name="connsiteY17" fmla="*/ 931574 h 1879997"/>
                <a:gd name="connsiteX18" fmla="*/ 924864 w 1646385"/>
                <a:gd name="connsiteY18" fmla="*/ 893892 h 1879997"/>
                <a:gd name="connsiteX19" fmla="*/ 920621 w 1646385"/>
                <a:gd name="connsiteY19" fmla="*/ 894166 h 1879997"/>
                <a:gd name="connsiteX20" fmla="*/ 1013838 w 1646385"/>
                <a:gd name="connsiteY20" fmla="*/ 689247 h 1879997"/>
                <a:gd name="connsiteX21" fmla="*/ 945242 w 1646385"/>
                <a:gd name="connsiteY21" fmla="*/ 0 h 1879997"/>
                <a:gd name="connsiteX22" fmla="*/ 1099214 w 1646385"/>
                <a:gd name="connsiteY22" fmla="*/ 212689 h 1879997"/>
                <a:gd name="connsiteX23" fmla="*/ 1401023 w 1646385"/>
                <a:gd name="connsiteY23" fmla="*/ 189275 h 1879997"/>
                <a:gd name="connsiteX24" fmla="*/ 1563698 w 1646385"/>
                <a:gd name="connsiteY24" fmla="*/ 415929 h 1879997"/>
                <a:gd name="connsiteX25" fmla="*/ 1457484 w 1646385"/>
                <a:gd name="connsiteY25" fmla="*/ 652936 h 1879997"/>
                <a:gd name="connsiteX26" fmla="*/ 1604844 w 1646385"/>
                <a:gd name="connsiteY26" fmla="*/ 861036 h 1879997"/>
                <a:gd name="connsiteX27" fmla="*/ 1497396 w 1646385"/>
                <a:gd name="connsiteY27" fmla="*/ 1099914 h 1879997"/>
                <a:gd name="connsiteX28" fmla="*/ 1646385 w 1646385"/>
                <a:gd name="connsiteY28" fmla="*/ 1311936 h 1879997"/>
                <a:gd name="connsiteX29" fmla="*/ 1529695 w 1646385"/>
                <a:gd name="connsiteY29" fmla="*/ 1573876 h 1879997"/>
                <a:gd name="connsiteX30" fmla="*/ 1237870 w 1646385"/>
                <a:gd name="connsiteY30" fmla="*/ 1603775 h 1879997"/>
                <a:gd name="connsiteX31" fmla="*/ 1127886 w 1646385"/>
                <a:gd name="connsiteY31" fmla="*/ 1842812 h 1879997"/>
                <a:gd name="connsiteX32" fmla="*/ 717967 w 1646385"/>
                <a:gd name="connsiteY32" fmla="*/ 1879997 h 1879997"/>
                <a:gd name="connsiteX33" fmla="*/ 559795 w 1646385"/>
                <a:gd name="connsiteY33" fmla="*/ 1668442 h 1879997"/>
                <a:gd name="connsiteX34" fmla="*/ 265968 w 1646385"/>
                <a:gd name="connsiteY34" fmla="*/ 1688829 h 1879997"/>
                <a:gd name="connsiteX35" fmla="*/ 91096 w 1646385"/>
                <a:gd name="connsiteY35" fmla="*/ 1466579 h 1879997"/>
                <a:gd name="connsiteX36" fmla="*/ 200300 w 1646385"/>
                <a:gd name="connsiteY36" fmla="*/ 1226374 h 1879997"/>
                <a:gd name="connsiteX37" fmla="*/ 45718 w 1646385"/>
                <a:gd name="connsiteY37" fmla="*/ 1012272 h 1879997"/>
                <a:gd name="connsiteX38" fmla="*/ 155589 w 1646385"/>
                <a:gd name="connsiteY38" fmla="*/ 772582 h 1879997"/>
                <a:gd name="connsiteX39" fmla="*/ 0 w 1646385"/>
                <a:gd name="connsiteY39" fmla="*/ 557979 h 1879997"/>
                <a:gd name="connsiteX40" fmla="*/ 113510 w 1646385"/>
                <a:gd name="connsiteY40" fmla="*/ 310051 h 1879997"/>
                <a:gd name="connsiteX41" fmla="*/ 424585 w 1646385"/>
                <a:gd name="connsiteY41" fmla="*/ 278180 h 1879997"/>
                <a:gd name="connsiteX42" fmla="*/ 530013 w 1646385"/>
                <a:gd name="connsiteY42" fmla="*/ 49044 h 1879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646385" h="1879997">
                  <a:moveTo>
                    <a:pt x="873275" y="493226"/>
                  </a:moveTo>
                  <a:lnTo>
                    <a:pt x="870250" y="499878"/>
                  </a:lnTo>
                  <a:lnTo>
                    <a:pt x="685712" y="518785"/>
                  </a:lnTo>
                  <a:lnTo>
                    <a:pt x="591382" y="732562"/>
                  </a:lnTo>
                  <a:lnTo>
                    <a:pt x="592130" y="732485"/>
                  </a:lnTo>
                  <a:lnTo>
                    <a:pt x="746436" y="952600"/>
                  </a:lnTo>
                  <a:lnTo>
                    <a:pt x="639255" y="1172759"/>
                  </a:lnTo>
                  <a:lnTo>
                    <a:pt x="637880" y="1172856"/>
                  </a:lnTo>
                  <a:lnTo>
                    <a:pt x="638680" y="1173939"/>
                  </a:lnTo>
                  <a:lnTo>
                    <a:pt x="638068" y="1175199"/>
                  </a:lnTo>
                  <a:lnTo>
                    <a:pt x="639542" y="1175103"/>
                  </a:lnTo>
                  <a:lnTo>
                    <a:pt x="788243" y="1376176"/>
                  </a:lnTo>
                  <a:lnTo>
                    <a:pt x="952166" y="1364502"/>
                  </a:lnTo>
                  <a:lnTo>
                    <a:pt x="953904" y="1366922"/>
                  </a:lnTo>
                  <a:lnTo>
                    <a:pt x="1053729" y="1137043"/>
                  </a:lnTo>
                  <a:lnTo>
                    <a:pt x="982132" y="1037399"/>
                  </a:lnTo>
                  <a:lnTo>
                    <a:pt x="982293" y="1037029"/>
                  </a:lnTo>
                  <a:lnTo>
                    <a:pt x="906520" y="931574"/>
                  </a:lnTo>
                  <a:lnTo>
                    <a:pt x="924864" y="893892"/>
                  </a:lnTo>
                  <a:lnTo>
                    <a:pt x="920621" y="894166"/>
                  </a:lnTo>
                  <a:lnTo>
                    <a:pt x="1013838" y="689247"/>
                  </a:lnTo>
                  <a:close/>
                  <a:moveTo>
                    <a:pt x="945242" y="0"/>
                  </a:moveTo>
                  <a:lnTo>
                    <a:pt x="1099214" y="212689"/>
                  </a:lnTo>
                  <a:lnTo>
                    <a:pt x="1401023" y="189275"/>
                  </a:lnTo>
                  <a:lnTo>
                    <a:pt x="1563698" y="415929"/>
                  </a:lnTo>
                  <a:lnTo>
                    <a:pt x="1457484" y="652936"/>
                  </a:lnTo>
                  <a:lnTo>
                    <a:pt x="1604844" y="861036"/>
                  </a:lnTo>
                  <a:lnTo>
                    <a:pt x="1497396" y="1099914"/>
                  </a:lnTo>
                  <a:lnTo>
                    <a:pt x="1646385" y="1311936"/>
                  </a:lnTo>
                  <a:lnTo>
                    <a:pt x="1529695" y="1573876"/>
                  </a:lnTo>
                  <a:lnTo>
                    <a:pt x="1237870" y="1603775"/>
                  </a:lnTo>
                  <a:lnTo>
                    <a:pt x="1127886" y="1842812"/>
                  </a:lnTo>
                  <a:lnTo>
                    <a:pt x="717967" y="1879997"/>
                  </a:lnTo>
                  <a:lnTo>
                    <a:pt x="559795" y="1668442"/>
                  </a:lnTo>
                  <a:lnTo>
                    <a:pt x="265968" y="1688829"/>
                  </a:lnTo>
                  <a:lnTo>
                    <a:pt x="91096" y="1466579"/>
                  </a:lnTo>
                  <a:lnTo>
                    <a:pt x="200300" y="1226374"/>
                  </a:lnTo>
                  <a:lnTo>
                    <a:pt x="45718" y="1012272"/>
                  </a:lnTo>
                  <a:lnTo>
                    <a:pt x="155589" y="772582"/>
                  </a:lnTo>
                  <a:lnTo>
                    <a:pt x="0" y="557979"/>
                  </a:lnTo>
                  <a:lnTo>
                    <a:pt x="113510" y="310051"/>
                  </a:lnTo>
                  <a:lnTo>
                    <a:pt x="424585" y="278180"/>
                  </a:lnTo>
                  <a:lnTo>
                    <a:pt x="530013" y="49044"/>
                  </a:lnTo>
                  <a:close/>
                </a:path>
              </a:pathLst>
            </a:custGeom>
            <a:effectLst>
              <a:glow rad="63500">
                <a:srgbClr val="FFC000">
                  <a:alpha val="40000"/>
                </a:srgbClr>
              </a:glow>
            </a:effectLst>
          </p:spPr>
        </p:pic>
        <p:pic>
          <p:nvPicPr>
            <p:cNvPr id="61" name="図 60" descr="画面の領域"/>
            <p:cNvPicPr>
              <a:picLocks noChangeAspect="1"/>
            </p:cNvPicPr>
            <p:nvPr/>
          </p:nvPicPr>
          <p:blipFill>
            <a:blip r:embed="rId8" cstate="print">
              <a:extLst>
                <a:ext uri="{28A0092B-C50C-407E-A947-70E740481C1C}">
                  <a14:useLocalDpi xmlns:a14="http://schemas.microsoft.com/office/drawing/2010/main" val="0"/>
                </a:ext>
              </a:extLst>
            </a:blip>
            <a:srcRect l="7526" t="4881" r="4660" b="6410"/>
            <a:stretch>
              <a:fillRect/>
            </a:stretch>
          </p:blipFill>
          <p:spPr>
            <a:xfrm>
              <a:off x="6721969" y="4687667"/>
              <a:ext cx="393433" cy="364110"/>
            </a:xfrm>
            <a:custGeom>
              <a:avLst/>
              <a:gdLst>
                <a:gd name="connsiteX0" fmla="*/ 750986 w 1296646"/>
                <a:gd name="connsiteY0" fmla="*/ 440818 h 1200002"/>
                <a:gd name="connsiteX1" fmla="*/ 595357 w 1296646"/>
                <a:gd name="connsiteY1" fmla="*/ 449540 h 1200002"/>
                <a:gd name="connsiteX2" fmla="*/ 594191 w 1296646"/>
                <a:gd name="connsiteY2" fmla="*/ 447931 h 1200002"/>
                <a:gd name="connsiteX3" fmla="*/ 593350 w 1296646"/>
                <a:gd name="connsiteY3" fmla="*/ 449652 h 1200002"/>
                <a:gd name="connsiteX4" fmla="*/ 589882 w 1296646"/>
                <a:gd name="connsiteY4" fmla="*/ 449846 h 1200002"/>
                <a:gd name="connsiteX5" fmla="*/ 591906 w 1296646"/>
                <a:gd name="connsiteY5" fmla="*/ 452604 h 1200002"/>
                <a:gd name="connsiteX6" fmla="*/ 488374 w 1296646"/>
                <a:gd name="connsiteY6" fmla="*/ 664372 h 1200002"/>
                <a:gd name="connsiteX7" fmla="*/ 557156 w 1296646"/>
                <a:gd name="connsiteY7" fmla="*/ 759248 h 1200002"/>
                <a:gd name="connsiteX8" fmla="*/ 559064 w 1296646"/>
                <a:gd name="connsiteY8" fmla="*/ 755345 h 1200002"/>
                <a:gd name="connsiteX9" fmla="*/ 558464 w 1296646"/>
                <a:gd name="connsiteY9" fmla="*/ 758882 h 1200002"/>
                <a:gd name="connsiteX10" fmla="*/ 561689 w 1296646"/>
                <a:gd name="connsiteY10" fmla="*/ 757810 h 1200002"/>
                <a:gd name="connsiteX11" fmla="*/ 561284 w 1296646"/>
                <a:gd name="connsiteY11" fmla="*/ 758807 h 1200002"/>
                <a:gd name="connsiteX12" fmla="*/ 732347 w 1296646"/>
                <a:gd name="connsiteY12" fmla="*/ 741281 h 1200002"/>
                <a:gd name="connsiteX13" fmla="*/ 753376 w 1296646"/>
                <a:gd name="connsiteY13" fmla="*/ 689635 h 1200002"/>
                <a:gd name="connsiteX14" fmla="*/ 825619 w 1296646"/>
                <a:gd name="connsiteY14" fmla="*/ 546236 h 1200002"/>
                <a:gd name="connsiteX15" fmla="*/ 824897 w 1296646"/>
                <a:gd name="connsiteY15" fmla="*/ 545215 h 1200002"/>
                <a:gd name="connsiteX16" fmla="*/ 827521 w 1296646"/>
                <a:gd name="connsiteY16" fmla="*/ 545068 h 1200002"/>
                <a:gd name="connsiteX17" fmla="*/ 804102 w 1296646"/>
                <a:gd name="connsiteY17" fmla="*/ 0 h 1200002"/>
                <a:gd name="connsiteX18" fmla="*/ 908872 w 1296646"/>
                <a:gd name="connsiteY18" fmla="*/ 166834 h 1200002"/>
                <a:gd name="connsiteX19" fmla="*/ 1159204 w 1296646"/>
                <a:gd name="connsiteY19" fmla="*/ 151569 h 1200002"/>
                <a:gd name="connsiteX20" fmla="*/ 1296646 w 1296646"/>
                <a:gd name="connsiteY20" fmla="*/ 377180 h 1200002"/>
                <a:gd name="connsiteX21" fmla="*/ 1197490 w 1296646"/>
                <a:gd name="connsiteY21" fmla="*/ 567154 h 1200002"/>
                <a:gd name="connsiteX22" fmla="*/ 1295197 w 1296646"/>
                <a:gd name="connsiteY22" fmla="*/ 734600 h 1200002"/>
                <a:gd name="connsiteX23" fmla="*/ 1184367 w 1296646"/>
                <a:gd name="connsiteY23" fmla="*/ 948926 h 1200002"/>
                <a:gd name="connsiteX24" fmla="*/ 931572 w 1296646"/>
                <a:gd name="connsiteY24" fmla="*/ 982713 h 1200002"/>
                <a:gd name="connsiteX25" fmla="*/ 846635 w 1296646"/>
                <a:gd name="connsiteY25" fmla="*/ 1168562 h 1200002"/>
                <a:gd name="connsiteX26" fmla="*/ 557106 w 1296646"/>
                <a:gd name="connsiteY26" fmla="*/ 1200002 h 1200002"/>
                <a:gd name="connsiteX27" fmla="*/ 426563 w 1296646"/>
                <a:gd name="connsiteY27" fmla="*/ 1039154 h 1200002"/>
                <a:gd name="connsiteX28" fmla="*/ 176326 w 1296646"/>
                <a:gd name="connsiteY28" fmla="*/ 1069387 h 1200002"/>
                <a:gd name="connsiteX29" fmla="*/ 13718 w 1296646"/>
                <a:gd name="connsiteY29" fmla="*/ 823743 h 1200002"/>
                <a:gd name="connsiteX30" fmla="*/ 120045 w 1296646"/>
                <a:gd name="connsiteY30" fmla="*/ 629468 h 1200002"/>
                <a:gd name="connsiteX31" fmla="*/ 0 w 1296646"/>
                <a:gd name="connsiteY31" fmla="*/ 444566 h 1200002"/>
                <a:gd name="connsiteX32" fmla="*/ 108138 w 1296646"/>
                <a:gd name="connsiteY32" fmla="*/ 242642 h 1200002"/>
                <a:gd name="connsiteX33" fmla="*/ 361852 w 1296646"/>
                <a:gd name="connsiteY33" fmla="*/ 224887 h 1200002"/>
                <a:gd name="connsiteX34" fmla="*/ 462235 w 1296646"/>
                <a:gd name="connsiteY34" fmla="*/ 23923 h 1200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96646" h="1200002">
                  <a:moveTo>
                    <a:pt x="750986" y="440818"/>
                  </a:moveTo>
                  <a:lnTo>
                    <a:pt x="595357" y="449540"/>
                  </a:lnTo>
                  <a:lnTo>
                    <a:pt x="594191" y="447931"/>
                  </a:lnTo>
                  <a:lnTo>
                    <a:pt x="593350" y="449652"/>
                  </a:lnTo>
                  <a:lnTo>
                    <a:pt x="589882" y="449846"/>
                  </a:lnTo>
                  <a:lnTo>
                    <a:pt x="591906" y="452604"/>
                  </a:lnTo>
                  <a:lnTo>
                    <a:pt x="488374" y="664372"/>
                  </a:lnTo>
                  <a:lnTo>
                    <a:pt x="557156" y="759248"/>
                  </a:lnTo>
                  <a:lnTo>
                    <a:pt x="559064" y="755345"/>
                  </a:lnTo>
                  <a:lnTo>
                    <a:pt x="558464" y="758882"/>
                  </a:lnTo>
                  <a:lnTo>
                    <a:pt x="561689" y="757810"/>
                  </a:lnTo>
                  <a:lnTo>
                    <a:pt x="561284" y="758807"/>
                  </a:lnTo>
                  <a:lnTo>
                    <a:pt x="732347" y="741281"/>
                  </a:lnTo>
                  <a:lnTo>
                    <a:pt x="753376" y="689635"/>
                  </a:lnTo>
                  <a:lnTo>
                    <a:pt x="825619" y="546236"/>
                  </a:lnTo>
                  <a:lnTo>
                    <a:pt x="824897" y="545215"/>
                  </a:lnTo>
                  <a:lnTo>
                    <a:pt x="827521" y="545068"/>
                  </a:lnTo>
                  <a:close/>
                  <a:moveTo>
                    <a:pt x="804102" y="0"/>
                  </a:moveTo>
                  <a:lnTo>
                    <a:pt x="908872" y="166834"/>
                  </a:lnTo>
                  <a:lnTo>
                    <a:pt x="1159204" y="151569"/>
                  </a:lnTo>
                  <a:lnTo>
                    <a:pt x="1296646" y="377180"/>
                  </a:lnTo>
                  <a:lnTo>
                    <a:pt x="1197490" y="567154"/>
                  </a:lnTo>
                  <a:lnTo>
                    <a:pt x="1295197" y="734600"/>
                  </a:lnTo>
                  <a:lnTo>
                    <a:pt x="1184367" y="948926"/>
                  </a:lnTo>
                  <a:lnTo>
                    <a:pt x="931572" y="982713"/>
                  </a:lnTo>
                  <a:lnTo>
                    <a:pt x="846635" y="1168562"/>
                  </a:lnTo>
                  <a:lnTo>
                    <a:pt x="557106" y="1200002"/>
                  </a:lnTo>
                  <a:lnTo>
                    <a:pt x="426563" y="1039154"/>
                  </a:lnTo>
                  <a:lnTo>
                    <a:pt x="176326" y="1069387"/>
                  </a:lnTo>
                  <a:lnTo>
                    <a:pt x="13718" y="823743"/>
                  </a:lnTo>
                  <a:lnTo>
                    <a:pt x="120045" y="629468"/>
                  </a:lnTo>
                  <a:lnTo>
                    <a:pt x="0" y="444566"/>
                  </a:lnTo>
                  <a:lnTo>
                    <a:pt x="108138" y="242642"/>
                  </a:lnTo>
                  <a:lnTo>
                    <a:pt x="361852" y="224887"/>
                  </a:lnTo>
                  <a:lnTo>
                    <a:pt x="462235" y="23923"/>
                  </a:lnTo>
                  <a:close/>
                </a:path>
              </a:pathLst>
            </a:custGeom>
            <a:effectLst>
              <a:glow rad="63500">
                <a:srgbClr val="FFC000">
                  <a:alpha val="40000"/>
                </a:srgbClr>
              </a:glow>
            </a:effectLst>
          </p:spPr>
        </p:pic>
        <p:pic>
          <p:nvPicPr>
            <p:cNvPr id="62" name="図 61" descr="画面の領域"/>
            <p:cNvPicPr>
              <a:picLocks noChangeAspect="1"/>
            </p:cNvPicPr>
            <p:nvPr/>
          </p:nvPicPr>
          <p:blipFill>
            <a:blip r:embed="rId9" cstate="print">
              <a:extLst>
                <a:ext uri="{28A0092B-C50C-407E-A947-70E740481C1C}">
                  <a14:useLocalDpi xmlns:a14="http://schemas.microsoft.com/office/drawing/2010/main" val="0"/>
                </a:ext>
              </a:extLst>
            </a:blip>
            <a:srcRect l="5747" t="6519" r="3998" b="5912"/>
            <a:stretch>
              <a:fillRect/>
            </a:stretch>
          </p:blipFill>
          <p:spPr>
            <a:xfrm flipH="1">
              <a:off x="7462626" y="4744158"/>
              <a:ext cx="360761" cy="313996"/>
            </a:xfrm>
            <a:custGeom>
              <a:avLst/>
              <a:gdLst>
                <a:gd name="connsiteX0" fmla="*/ 967216 w 1169327"/>
                <a:gd name="connsiteY0" fmla="*/ 0 h 1017740"/>
                <a:gd name="connsiteX1" fmla="*/ 1156339 w 1169327"/>
                <a:gd name="connsiteY1" fmla="*/ 266847 h 1017740"/>
                <a:gd name="connsiteX2" fmla="*/ 1031064 w 1169327"/>
                <a:gd name="connsiteY2" fmla="*/ 518462 h 1017740"/>
                <a:gd name="connsiteX3" fmla="*/ 1169327 w 1169327"/>
                <a:gd name="connsiteY3" fmla="*/ 718328 h 1017740"/>
                <a:gd name="connsiteX4" fmla="*/ 1027751 w 1169327"/>
                <a:gd name="connsiteY4" fmla="*/ 993447 h 1017740"/>
                <a:gd name="connsiteX5" fmla="*/ 680601 w 1169327"/>
                <a:gd name="connsiteY5" fmla="*/ 1017740 h 1017740"/>
                <a:gd name="connsiteX6" fmla="*/ 532383 w 1169327"/>
                <a:gd name="connsiteY6" fmla="*/ 814174 h 1017740"/>
                <a:gd name="connsiteX7" fmla="*/ 216507 w 1169327"/>
                <a:gd name="connsiteY7" fmla="*/ 840840 h 1017740"/>
                <a:gd name="connsiteX8" fmla="*/ 0 w 1169327"/>
                <a:gd name="connsiteY8" fmla="*/ 555533 h 1017740"/>
                <a:gd name="connsiteX9" fmla="*/ 132516 w 1169327"/>
                <a:gd name="connsiteY9" fmla="*/ 298016 h 1017740"/>
                <a:gd name="connsiteX10" fmla="*/ 459454 w 1169327"/>
                <a:gd name="connsiteY10" fmla="*/ 275137 h 1017740"/>
                <a:gd name="connsiteX11" fmla="*/ 587359 w 1169327"/>
                <a:gd name="connsiteY11" fmla="*/ 26584 h 1017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69327" h="1017740">
                  <a:moveTo>
                    <a:pt x="967216" y="0"/>
                  </a:moveTo>
                  <a:lnTo>
                    <a:pt x="1156339" y="266847"/>
                  </a:lnTo>
                  <a:lnTo>
                    <a:pt x="1031064" y="518462"/>
                  </a:lnTo>
                  <a:lnTo>
                    <a:pt x="1169327" y="718328"/>
                  </a:lnTo>
                  <a:lnTo>
                    <a:pt x="1027751" y="993447"/>
                  </a:lnTo>
                  <a:lnTo>
                    <a:pt x="680601" y="1017740"/>
                  </a:lnTo>
                  <a:lnTo>
                    <a:pt x="532383" y="814174"/>
                  </a:lnTo>
                  <a:lnTo>
                    <a:pt x="216507" y="840840"/>
                  </a:lnTo>
                  <a:lnTo>
                    <a:pt x="0" y="555533"/>
                  </a:lnTo>
                  <a:lnTo>
                    <a:pt x="132516" y="298016"/>
                  </a:lnTo>
                  <a:lnTo>
                    <a:pt x="459454" y="275137"/>
                  </a:lnTo>
                  <a:lnTo>
                    <a:pt x="587359" y="26584"/>
                  </a:lnTo>
                  <a:close/>
                </a:path>
              </a:pathLst>
            </a:custGeom>
            <a:effectLst>
              <a:glow rad="63500">
                <a:srgbClr val="FFC000">
                  <a:alpha val="40000"/>
                </a:srgbClr>
              </a:glow>
            </a:effectLst>
          </p:spPr>
        </p:pic>
        <p:pic>
          <p:nvPicPr>
            <p:cNvPr id="63" name="図 62" descr="画面の領域"/>
            <p:cNvPicPr>
              <a:picLocks noChangeAspect="1"/>
            </p:cNvPicPr>
            <p:nvPr/>
          </p:nvPicPr>
          <p:blipFill>
            <a:blip r:embed="rId9" cstate="print">
              <a:extLst>
                <a:ext uri="{28A0092B-C50C-407E-A947-70E740481C1C}">
                  <a14:useLocalDpi xmlns:a14="http://schemas.microsoft.com/office/drawing/2010/main" val="0"/>
                </a:ext>
              </a:extLst>
            </a:blip>
            <a:srcRect l="5747" t="6519" r="3998" b="5912"/>
            <a:stretch>
              <a:fillRect/>
            </a:stretch>
          </p:blipFill>
          <p:spPr>
            <a:xfrm flipH="1">
              <a:off x="8240156" y="5027839"/>
              <a:ext cx="360761" cy="313996"/>
            </a:xfrm>
            <a:custGeom>
              <a:avLst/>
              <a:gdLst>
                <a:gd name="connsiteX0" fmla="*/ 967216 w 1169327"/>
                <a:gd name="connsiteY0" fmla="*/ 0 h 1017740"/>
                <a:gd name="connsiteX1" fmla="*/ 1156339 w 1169327"/>
                <a:gd name="connsiteY1" fmla="*/ 266847 h 1017740"/>
                <a:gd name="connsiteX2" fmla="*/ 1031064 w 1169327"/>
                <a:gd name="connsiteY2" fmla="*/ 518462 h 1017740"/>
                <a:gd name="connsiteX3" fmla="*/ 1169327 w 1169327"/>
                <a:gd name="connsiteY3" fmla="*/ 718328 h 1017740"/>
                <a:gd name="connsiteX4" fmla="*/ 1027751 w 1169327"/>
                <a:gd name="connsiteY4" fmla="*/ 993447 h 1017740"/>
                <a:gd name="connsiteX5" fmla="*/ 680601 w 1169327"/>
                <a:gd name="connsiteY5" fmla="*/ 1017740 h 1017740"/>
                <a:gd name="connsiteX6" fmla="*/ 532383 w 1169327"/>
                <a:gd name="connsiteY6" fmla="*/ 814174 h 1017740"/>
                <a:gd name="connsiteX7" fmla="*/ 216507 w 1169327"/>
                <a:gd name="connsiteY7" fmla="*/ 840840 h 1017740"/>
                <a:gd name="connsiteX8" fmla="*/ 0 w 1169327"/>
                <a:gd name="connsiteY8" fmla="*/ 555533 h 1017740"/>
                <a:gd name="connsiteX9" fmla="*/ 132516 w 1169327"/>
                <a:gd name="connsiteY9" fmla="*/ 298016 h 1017740"/>
                <a:gd name="connsiteX10" fmla="*/ 459454 w 1169327"/>
                <a:gd name="connsiteY10" fmla="*/ 275137 h 1017740"/>
                <a:gd name="connsiteX11" fmla="*/ 587359 w 1169327"/>
                <a:gd name="connsiteY11" fmla="*/ 26584 h 1017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69327" h="1017740">
                  <a:moveTo>
                    <a:pt x="967216" y="0"/>
                  </a:moveTo>
                  <a:lnTo>
                    <a:pt x="1156339" y="266847"/>
                  </a:lnTo>
                  <a:lnTo>
                    <a:pt x="1031064" y="518462"/>
                  </a:lnTo>
                  <a:lnTo>
                    <a:pt x="1169327" y="718328"/>
                  </a:lnTo>
                  <a:lnTo>
                    <a:pt x="1027751" y="993447"/>
                  </a:lnTo>
                  <a:lnTo>
                    <a:pt x="680601" y="1017740"/>
                  </a:lnTo>
                  <a:lnTo>
                    <a:pt x="532383" y="814174"/>
                  </a:lnTo>
                  <a:lnTo>
                    <a:pt x="216507" y="840840"/>
                  </a:lnTo>
                  <a:lnTo>
                    <a:pt x="0" y="555533"/>
                  </a:lnTo>
                  <a:lnTo>
                    <a:pt x="132516" y="298016"/>
                  </a:lnTo>
                  <a:lnTo>
                    <a:pt x="459454" y="275137"/>
                  </a:lnTo>
                  <a:lnTo>
                    <a:pt x="587359" y="26584"/>
                  </a:lnTo>
                  <a:close/>
                </a:path>
              </a:pathLst>
            </a:custGeom>
            <a:effectLst>
              <a:glow rad="63500">
                <a:srgbClr val="FFC000">
                  <a:alpha val="40000"/>
                </a:srgbClr>
              </a:glow>
            </a:effectLst>
          </p:spPr>
        </p:pic>
        <p:sp>
          <p:nvSpPr>
            <p:cNvPr id="64" name="二等辺三角形 63"/>
            <p:cNvSpPr/>
            <p:nvPr/>
          </p:nvSpPr>
          <p:spPr bwMode="gray">
            <a:xfrm rot="19634853">
              <a:off x="5877296" y="4844348"/>
              <a:ext cx="485828" cy="1408127"/>
            </a:xfrm>
            <a:prstGeom prst="triangle">
              <a:avLst/>
            </a:prstGeom>
            <a:gradFill flip="none" rotWithShape="1">
              <a:gsLst>
                <a:gs pos="0">
                  <a:srgbClr val="A30B1A">
                    <a:lumMod val="60000"/>
                    <a:lumOff val="40000"/>
                  </a:srgbClr>
                </a:gs>
                <a:gs pos="100000">
                  <a:srgbClr val="F8C6C5">
                    <a:lumMod val="0"/>
                    <a:lumOff val="100000"/>
                    <a:alpha val="0"/>
                  </a:srgbClr>
                </a:gs>
                <a:gs pos="25000">
                  <a:srgbClr val="A30B1A">
                    <a:lumMod val="20000"/>
                    <a:lumOff val="80000"/>
                  </a:srgbClr>
                </a:gs>
              </a:gsLst>
              <a:lin ang="5400000" scaled="1"/>
              <a:tileRect/>
            </a:gradFill>
            <a:ln w="25400" cap="flat" cmpd="sng" algn="ctr">
              <a:noFill/>
              <a:prstDash val="solid"/>
            </a:ln>
            <a:effectLst/>
            <a:extLst/>
          </p:spPr>
          <p:txBody>
            <a:bodyPr lIns="36000" tIns="36000" rIns="36000" bIns="36000" rtlCol="0" anchor="ctr"/>
            <a:lstStyle/>
            <a:p>
              <a:pPr marL="182563" marR="0" lvl="0" indent="-182563" defTabSz="809625" eaLnBrk="0" fontAlgn="ctr" latinLnBrk="0" hangingPunct="0">
                <a:lnSpc>
                  <a:spcPct val="100000"/>
                </a:lnSpc>
                <a:spcBef>
                  <a:spcPts val="0"/>
                </a:spcBef>
                <a:spcAft>
                  <a:spcPts val="600"/>
                </a:spcAft>
                <a:buClr>
                  <a:srgbClr val="A30B1A"/>
                </a:buClr>
                <a:buSzTx/>
                <a:buFont typeface="Wingdings" pitchFamily="2" charset="2"/>
                <a:buChar char="n"/>
                <a:tabLst/>
                <a:defRPr/>
              </a:pPr>
              <a:endParaRPr kumimoji="0" lang="ja-JP" altLang="en-US" sz="800" b="0" i="0" u="none" strike="noStrike" kern="0" cap="none" spc="0" normalizeH="0" baseline="0" noProof="0" dirty="0" smtClean="0">
                <a:ln>
                  <a:noFill/>
                </a:ln>
                <a:solidFill>
                  <a:srgbClr val="000000"/>
                </a:solidFill>
                <a:effectLst/>
                <a:uLnTx/>
                <a:uFillTx/>
                <a:latin typeface="FUJI-新ゴ R" panose="020B0400000000000000" pitchFamily="50" charset="-128"/>
                <a:ea typeface="FUJI-新ゴ R" panose="020B0400000000000000" pitchFamily="50" charset="-128"/>
                <a:cs typeface="Meiryo UI" panose="020B0604030504040204" pitchFamily="50" charset="-128"/>
              </a:endParaRPr>
            </a:p>
          </p:txBody>
        </p:sp>
        <p:sp>
          <p:nvSpPr>
            <p:cNvPr id="65" name="二等辺三角形 64"/>
            <p:cNvSpPr/>
            <p:nvPr/>
          </p:nvSpPr>
          <p:spPr bwMode="gray">
            <a:xfrm rot="1429224">
              <a:off x="6491595" y="4784774"/>
              <a:ext cx="351448" cy="1351837"/>
            </a:xfrm>
            <a:prstGeom prst="triangle">
              <a:avLst/>
            </a:prstGeom>
            <a:gradFill flip="none" rotWithShape="1">
              <a:gsLst>
                <a:gs pos="0">
                  <a:srgbClr val="A30B1A">
                    <a:lumMod val="60000"/>
                    <a:lumOff val="40000"/>
                  </a:srgbClr>
                </a:gs>
                <a:gs pos="100000">
                  <a:srgbClr val="F8C6C5">
                    <a:lumMod val="0"/>
                    <a:lumOff val="100000"/>
                    <a:alpha val="0"/>
                  </a:srgbClr>
                </a:gs>
                <a:gs pos="25000">
                  <a:srgbClr val="A30B1A">
                    <a:lumMod val="20000"/>
                    <a:lumOff val="80000"/>
                  </a:srgbClr>
                </a:gs>
              </a:gsLst>
              <a:lin ang="5400000" scaled="1"/>
              <a:tileRect/>
            </a:gradFill>
            <a:ln w="25400" cap="flat" cmpd="sng" algn="ctr">
              <a:noFill/>
              <a:prstDash val="solid"/>
            </a:ln>
            <a:effectLst/>
            <a:extLst/>
          </p:spPr>
          <p:txBody>
            <a:bodyPr lIns="36000" tIns="36000" rIns="36000" bIns="36000" rtlCol="0" anchor="ctr"/>
            <a:lstStyle/>
            <a:p>
              <a:pPr marL="182563" marR="0" lvl="0" indent="-182563" defTabSz="809625" eaLnBrk="0" fontAlgn="ctr" latinLnBrk="0" hangingPunct="0">
                <a:lnSpc>
                  <a:spcPct val="100000"/>
                </a:lnSpc>
                <a:spcBef>
                  <a:spcPts val="0"/>
                </a:spcBef>
                <a:spcAft>
                  <a:spcPts val="600"/>
                </a:spcAft>
                <a:buClr>
                  <a:srgbClr val="A30B1A"/>
                </a:buClr>
                <a:buSzTx/>
                <a:buFont typeface="Wingdings" pitchFamily="2" charset="2"/>
                <a:buChar char="n"/>
                <a:tabLst/>
                <a:defRPr/>
              </a:pPr>
              <a:endParaRPr kumimoji="0" lang="ja-JP" altLang="en-US" sz="800" b="0" i="0" u="none" strike="noStrike" kern="0" cap="none" spc="0" normalizeH="0" baseline="0" noProof="0" dirty="0" smtClean="0">
                <a:ln>
                  <a:noFill/>
                </a:ln>
                <a:solidFill>
                  <a:srgbClr val="000000"/>
                </a:solidFill>
                <a:effectLst/>
                <a:uLnTx/>
                <a:uFillTx/>
                <a:latin typeface="FUJI-新ゴ R" panose="020B0400000000000000" pitchFamily="50" charset="-128"/>
                <a:ea typeface="FUJI-新ゴ R" panose="020B0400000000000000" pitchFamily="50" charset="-128"/>
                <a:cs typeface="Meiryo UI" panose="020B0604030504040204" pitchFamily="50" charset="-128"/>
              </a:endParaRPr>
            </a:p>
          </p:txBody>
        </p:sp>
        <p:sp>
          <p:nvSpPr>
            <p:cNvPr id="66" name="二等辺三角形 65"/>
            <p:cNvSpPr/>
            <p:nvPr/>
          </p:nvSpPr>
          <p:spPr bwMode="gray">
            <a:xfrm rot="20413253">
              <a:off x="6963382" y="4813386"/>
              <a:ext cx="281344" cy="1012973"/>
            </a:xfrm>
            <a:prstGeom prst="triangle">
              <a:avLst/>
            </a:prstGeom>
            <a:gradFill flip="none" rotWithShape="1">
              <a:gsLst>
                <a:gs pos="0">
                  <a:srgbClr val="A30B1A">
                    <a:lumMod val="60000"/>
                    <a:lumOff val="40000"/>
                  </a:srgbClr>
                </a:gs>
                <a:gs pos="100000">
                  <a:srgbClr val="F8C6C5">
                    <a:lumMod val="0"/>
                    <a:lumOff val="100000"/>
                    <a:alpha val="0"/>
                  </a:srgbClr>
                </a:gs>
                <a:gs pos="25000">
                  <a:srgbClr val="A30B1A">
                    <a:lumMod val="20000"/>
                    <a:lumOff val="80000"/>
                  </a:srgbClr>
                </a:gs>
              </a:gsLst>
              <a:lin ang="5400000" scaled="1"/>
              <a:tileRect/>
            </a:gradFill>
            <a:ln w="25400" cap="flat" cmpd="sng" algn="ctr">
              <a:noFill/>
              <a:prstDash val="solid"/>
            </a:ln>
            <a:effectLst/>
            <a:extLst/>
          </p:spPr>
          <p:txBody>
            <a:bodyPr lIns="36000" tIns="36000" rIns="36000" bIns="36000" rtlCol="0" anchor="ctr"/>
            <a:lstStyle/>
            <a:p>
              <a:pPr marL="182563" marR="0" lvl="0" indent="-182563" defTabSz="809625" eaLnBrk="0" fontAlgn="ctr" latinLnBrk="0" hangingPunct="0">
                <a:lnSpc>
                  <a:spcPct val="100000"/>
                </a:lnSpc>
                <a:spcBef>
                  <a:spcPts val="0"/>
                </a:spcBef>
                <a:spcAft>
                  <a:spcPts val="600"/>
                </a:spcAft>
                <a:buClr>
                  <a:srgbClr val="A30B1A"/>
                </a:buClr>
                <a:buSzTx/>
                <a:buFont typeface="Wingdings" pitchFamily="2" charset="2"/>
                <a:buChar char="n"/>
                <a:tabLst/>
                <a:defRPr/>
              </a:pPr>
              <a:endParaRPr kumimoji="0" lang="ja-JP" altLang="en-US" sz="800" b="0" i="0" u="none" strike="noStrike" kern="0" cap="none" spc="0" normalizeH="0" baseline="0" noProof="0" dirty="0" smtClean="0">
                <a:ln>
                  <a:noFill/>
                </a:ln>
                <a:solidFill>
                  <a:srgbClr val="000000"/>
                </a:solidFill>
                <a:effectLst/>
                <a:uLnTx/>
                <a:uFillTx/>
                <a:latin typeface="FUJI-新ゴ R" panose="020B0400000000000000" pitchFamily="50" charset="-128"/>
                <a:ea typeface="FUJI-新ゴ R" panose="020B0400000000000000" pitchFamily="50" charset="-128"/>
                <a:cs typeface="Meiryo UI" panose="020B0604030504040204" pitchFamily="50" charset="-128"/>
              </a:endParaRPr>
            </a:p>
          </p:txBody>
        </p:sp>
        <p:grpSp>
          <p:nvGrpSpPr>
            <p:cNvPr id="67" name="グループ化 66"/>
            <p:cNvGrpSpPr/>
            <p:nvPr/>
          </p:nvGrpSpPr>
          <p:grpSpPr>
            <a:xfrm>
              <a:off x="7143022" y="5653896"/>
              <a:ext cx="253854" cy="273398"/>
              <a:chOff x="-112697" y="7210708"/>
              <a:chExt cx="304495" cy="304495"/>
            </a:xfrm>
          </p:grpSpPr>
          <p:sp>
            <p:nvSpPr>
              <p:cNvPr id="68" name="正方形/長方形 67"/>
              <p:cNvSpPr/>
              <p:nvPr/>
            </p:nvSpPr>
            <p:spPr bwMode="gray">
              <a:xfrm rot="20274841">
                <a:off x="-21009" y="7270699"/>
                <a:ext cx="121107" cy="184510"/>
              </a:xfrm>
              <a:prstGeom prst="rect">
                <a:avLst/>
              </a:prstGeom>
              <a:solidFill>
                <a:srgbClr val="FFFFFF"/>
              </a:solidFill>
              <a:ln>
                <a:noFill/>
              </a:ln>
              <a:extLst/>
            </p:spPr>
            <p:txBody>
              <a:bodyPr lIns="36000" tIns="36000" rIns="36000" bIns="36000" rtlCol="0" anchor="ctr"/>
              <a:lstStyle/>
              <a:p>
                <a:pPr marL="182563" marR="0" lvl="0" indent="-182563" defTabSz="809625" eaLnBrk="0" fontAlgn="ctr" latinLnBrk="0" hangingPunct="0">
                  <a:lnSpc>
                    <a:spcPct val="100000"/>
                  </a:lnSpc>
                  <a:spcBef>
                    <a:spcPts val="0"/>
                  </a:spcBef>
                  <a:spcAft>
                    <a:spcPts val="600"/>
                  </a:spcAft>
                  <a:buClr>
                    <a:srgbClr val="A30B1A"/>
                  </a:buClr>
                  <a:buSzTx/>
                  <a:buFont typeface="Wingdings" pitchFamily="2" charset="2"/>
                  <a:buChar char="n"/>
                  <a:tabLst/>
                  <a:defRPr/>
                </a:pPr>
                <a:endParaRPr kumimoji="0" lang="ja-JP" altLang="en-US" sz="800" b="0" i="0" u="none" strike="noStrike" kern="0" cap="none" spc="0" normalizeH="0" baseline="0" noProof="0" dirty="0" smtClean="0">
                  <a:ln>
                    <a:noFill/>
                  </a:ln>
                  <a:solidFill>
                    <a:srgbClr val="000000"/>
                  </a:solidFill>
                  <a:effectLst/>
                  <a:uLnTx/>
                  <a:uFillTx/>
                  <a:latin typeface="FUJI-新ゴ R" panose="020B0400000000000000" pitchFamily="50" charset="-128"/>
                  <a:ea typeface="FUJI-新ゴ R" panose="020B0400000000000000" pitchFamily="50" charset="-128"/>
                  <a:cs typeface="Meiryo UI" panose="020B0604030504040204" pitchFamily="50" charset="-128"/>
                </a:endParaRPr>
              </a:p>
            </p:txBody>
          </p:sp>
          <p:pic>
            <p:nvPicPr>
              <p:cNvPr id="69" name="Picture 2" descr="http://ddl.design.css.fujitsu.com/ddl/ja/thumbnail/8699_0026.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rot="20274841">
                <a:off x="-112697" y="7210708"/>
                <a:ext cx="304495" cy="304495"/>
              </a:xfrm>
              <a:prstGeom prst="rect">
                <a:avLst/>
              </a:prstGeom>
              <a:noFill/>
              <a:extLst>
                <a:ext uri="{909E8E84-426E-40DD-AFC4-6F175D3DCCD1}">
                  <a14:hiddenFill xmlns:a14="http://schemas.microsoft.com/office/drawing/2010/main">
                    <a:solidFill>
                      <a:srgbClr val="FFFFFF"/>
                    </a:solidFill>
                  </a14:hiddenFill>
                </a:ext>
              </a:extLst>
            </p:spPr>
          </p:pic>
        </p:grpSp>
        <p:sp>
          <p:nvSpPr>
            <p:cNvPr id="70" name="二等辺三角形 69"/>
            <p:cNvSpPr/>
            <p:nvPr/>
          </p:nvSpPr>
          <p:spPr bwMode="gray">
            <a:xfrm rot="2300915">
              <a:off x="7973803" y="5075637"/>
              <a:ext cx="252836" cy="931168"/>
            </a:xfrm>
            <a:prstGeom prst="triangle">
              <a:avLst/>
            </a:prstGeom>
            <a:gradFill flip="none" rotWithShape="1">
              <a:gsLst>
                <a:gs pos="0">
                  <a:srgbClr val="A30B1A">
                    <a:lumMod val="60000"/>
                    <a:lumOff val="40000"/>
                  </a:srgbClr>
                </a:gs>
                <a:gs pos="100000">
                  <a:srgbClr val="F8C6C5">
                    <a:lumMod val="0"/>
                    <a:lumOff val="100000"/>
                    <a:alpha val="0"/>
                  </a:srgbClr>
                </a:gs>
                <a:gs pos="25000">
                  <a:srgbClr val="A30B1A">
                    <a:lumMod val="20000"/>
                    <a:lumOff val="80000"/>
                  </a:srgbClr>
                </a:gs>
              </a:gsLst>
              <a:lin ang="5400000" scaled="1"/>
              <a:tileRect/>
            </a:gradFill>
            <a:ln w="25400" cap="flat" cmpd="sng" algn="ctr">
              <a:noFill/>
              <a:prstDash val="solid"/>
            </a:ln>
            <a:effectLst/>
            <a:extLst/>
          </p:spPr>
          <p:txBody>
            <a:bodyPr lIns="36000" tIns="36000" rIns="36000" bIns="36000" rtlCol="0" anchor="ctr"/>
            <a:lstStyle/>
            <a:p>
              <a:pPr marL="182563" marR="0" lvl="0" indent="-182563" defTabSz="809625" eaLnBrk="0" fontAlgn="ctr" latinLnBrk="0" hangingPunct="0">
                <a:lnSpc>
                  <a:spcPct val="100000"/>
                </a:lnSpc>
                <a:spcBef>
                  <a:spcPts val="0"/>
                </a:spcBef>
                <a:spcAft>
                  <a:spcPts val="600"/>
                </a:spcAft>
                <a:buClr>
                  <a:srgbClr val="A30B1A"/>
                </a:buClr>
                <a:buSzTx/>
                <a:buFont typeface="Wingdings" pitchFamily="2" charset="2"/>
                <a:buChar char="n"/>
                <a:tabLst/>
                <a:defRPr/>
              </a:pPr>
              <a:endParaRPr kumimoji="0" lang="ja-JP" altLang="en-US" sz="800" b="0" i="0" u="none" strike="noStrike" kern="0" cap="none" spc="0" normalizeH="0" baseline="0" noProof="0" dirty="0" smtClean="0">
                <a:ln>
                  <a:noFill/>
                </a:ln>
                <a:solidFill>
                  <a:srgbClr val="000000"/>
                </a:solidFill>
                <a:effectLst/>
                <a:uLnTx/>
                <a:uFillTx/>
                <a:latin typeface="FUJI-新ゴ R" panose="020B0400000000000000" pitchFamily="50" charset="-128"/>
                <a:ea typeface="FUJI-新ゴ R" panose="020B0400000000000000" pitchFamily="50" charset="-128"/>
                <a:cs typeface="Meiryo UI" panose="020B0604030504040204" pitchFamily="50" charset="-128"/>
              </a:endParaRPr>
            </a:p>
          </p:txBody>
        </p:sp>
        <p:sp>
          <p:nvSpPr>
            <p:cNvPr id="71" name="二等辺三角形 70"/>
            <p:cNvSpPr/>
            <p:nvPr/>
          </p:nvSpPr>
          <p:spPr bwMode="gray">
            <a:xfrm rot="20725630">
              <a:off x="7563661" y="4877219"/>
              <a:ext cx="337562" cy="989949"/>
            </a:xfrm>
            <a:prstGeom prst="triangle">
              <a:avLst/>
            </a:prstGeom>
            <a:gradFill flip="none" rotWithShape="1">
              <a:gsLst>
                <a:gs pos="0">
                  <a:srgbClr val="A30B1A">
                    <a:lumMod val="60000"/>
                    <a:lumOff val="40000"/>
                  </a:srgbClr>
                </a:gs>
                <a:gs pos="100000">
                  <a:srgbClr val="F8C6C5">
                    <a:lumMod val="0"/>
                    <a:lumOff val="100000"/>
                    <a:alpha val="0"/>
                  </a:srgbClr>
                </a:gs>
                <a:gs pos="25000">
                  <a:srgbClr val="A30B1A">
                    <a:lumMod val="20000"/>
                    <a:lumOff val="80000"/>
                  </a:srgbClr>
                </a:gs>
              </a:gsLst>
              <a:lin ang="5400000" scaled="1"/>
              <a:tileRect/>
            </a:gradFill>
            <a:ln w="25400" cap="flat" cmpd="sng" algn="ctr">
              <a:noFill/>
              <a:prstDash val="solid"/>
            </a:ln>
            <a:effectLst/>
            <a:extLst/>
          </p:spPr>
          <p:txBody>
            <a:bodyPr lIns="36000" tIns="36000" rIns="36000" bIns="36000" rtlCol="0" anchor="ctr"/>
            <a:lstStyle/>
            <a:p>
              <a:pPr marL="182563" marR="0" lvl="0" indent="-182563" defTabSz="809625" eaLnBrk="0" fontAlgn="ctr" latinLnBrk="0" hangingPunct="0">
                <a:lnSpc>
                  <a:spcPct val="100000"/>
                </a:lnSpc>
                <a:spcBef>
                  <a:spcPts val="0"/>
                </a:spcBef>
                <a:spcAft>
                  <a:spcPts val="600"/>
                </a:spcAft>
                <a:buClr>
                  <a:srgbClr val="A30B1A"/>
                </a:buClr>
                <a:buSzTx/>
                <a:buFont typeface="Wingdings" pitchFamily="2" charset="2"/>
                <a:buChar char="n"/>
                <a:tabLst/>
                <a:defRPr/>
              </a:pPr>
              <a:endParaRPr kumimoji="0" lang="ja-JP" altLang="en-US" sz="800" b="0" i="0" u="none" strike="noStrike" kern="0" cap="none" spc="0" normalizeH="0" baseline="0" noProof="0" dirty="0" smtClean="0">
                <a:ln>
                  <a:noFill/>
                </a:ln>
                <a:solidFill>
                  <a:srgbClr val="000000"/>
                </a:solidFill>
                <a:effectLst/>
                <a:uLnTx/>
                <a:uFillTx/>
                <a:latin typeface="FUJI-新ゴ R" panose="020B0400000000000000" pitchFamily="50" charset="-128"/>
                <a:ea typeface="FUJI-新ゴ R" panose="020B0400000000000000" pitchFamily="50" charset="-128"/>
                <a:cs typeface="Meiryo UI" panose="020B0604030504040204" pitchFamily="50" charset="-128"/>
              </a:endParaRPr>
            </a:p>
          </p:txBody>
        </p:sp>
        <p:sp>
          <p:nvSpPr>
            <p:cNvPr id="72" name="二等辺三角形 71"/>
            <p:cNvSpPr/>
            <p:nvPr/>
          </p:nvSpPr>
          <p:spPr bwMode="gray">
            <a:xfrm rot="1331003">
              <a:off x="7313714" y="4849650"/>
              <a:ext cx="218148" cy="998055"/>
            </a:xfrm>
            <a:prstGeom prst="triangle">
              <a:avLst/>
            </a:prstGeom>
            <a:gradFill flip="none" rotWithShape="1">
              <a:gsLst>
                <a:gs pos="0">
                  <a:srgbClr val="A30B1A">
                    <a:lumMod val="60000"/>
                    <a:lumOff val="40000"/>
                  </a:srgbClr>
                </a:gs>
                <a:gs pos="100000">
                  <a:srgbClr val="F8C6C5">
                    <a:lumMod val="0"/>
                    <a:lumOff val="100000"/>
                    <a:alpha val="0"/>
                  </a:srgbClr>
                </a:gs>
                <a:gs pos="25000">
                  <a:srgbClr val="A30B1A">
                    <a:lumMod val="20000"/>
                    <a:lumOff val="80000"/>
                  </a:srgbClr>
                </a:gs>
              </a:gsLst>
              <a:lin ang="5400000" scaled="1"/>
              <a:tileRect/>
            </a:gradFill>
            <a:ln w="25400" cap="flat" cmpd="sng" algn="ctr">
              <a:noFill/>
              <a:prstDash val="solid"/>
            </a:ln>
            <a:effectLst/>
            <a:extLst/>
          </p:spPr>
          <p:txBody>
            <a:bodyPr lIns="36000" tIns="36000" rIns="36000" bIns="36000" rtlCol="0" anchor="ctr"/>
            <a:lstStyle/>
            <a:p>
              <a:pPr marL="182563" marR="0" lvl="0" indent="-182563" defTabSz="809625" eaLnBrk="0" fontAlgn="ctr" latinLnBrk="0" hangingPunct="0">
                <a:lnSpc>
                  <a:spcPct val="100000"/>
                </a:lnSpc>
                <a:spcBef>
                  <a:spcPts val="0"/>
                </a:spcBef>
                <a:spcAft>
                  <a:spcPts val="600"/>
                </a:spcAft>
                <a:buClr>
                  <a:srgbClr val="A30B1A"/>
                </a:buClr>
                <a:buSzTx/>
                <a:buFont typeface="Wingdings" pitchFamily="2" charset="2"/>
                <a:buChar char="n"/>
                <a:tabLst/>
                <a:defRPr/>
              </a:pPr>
              <a:endParaRPr kumimoji="0" lang="ja-JP" altLang="en-US" sz="800" b="0" i="0" u="none" strike="noStrike" kern="0" cap="none" spc="0" normalizeH="0" baseline="0" noProof="0" dirty="0" smtClean="0">
                <a:ln>
                  <a:noFill/>
                </a:ln>
                <a:solidFill>
                  <a:srgbClr val="000000"/>
                </a:solidFill>
                <a:effectLst/>
                <a:uLnTx/>
                <a:uFillTx/>
                <a:latin typeface="FUJI-新ゴ R" panose="020B0400000000000000" pitchFamily="50" charset="-128"/>
                <a:ea typeface="FUJI-新ゴ R" panose="020B0400000000000000" pitchFamily="50" charset="-128"/>
                <a:cs typeface="Meiryo UI" panose="020B0604030504040204" pitchFamily="50" charset="-128"/>
              </a:endParaRPr>
            </a:p>
          </p:txBody>
        </p:sp>
        <p:sp>
          <p:nvSpPr>
            <p:cNvPr id="73" name="二等辺三角形 72"/>
            <p:cNvSpPr/>
            <p:nvPr/>
          </p:nvSpPr>
          <p:spPr bwMode="gray">
            <a:xfrm rot="21411868">
              <a:off x="8261508" y="5174104"/>
              <a:ext cx="281344" cy="797704"/>
            </a:xfrm>
            <a:prstGeom prst="triangle">
              <a:avLst/>
            </a:prstGeom>
            <a:gradFill flip="none" rotWithShape="1">
              <a:gsLst>
                <a:gs pos="0">
                  <a:srgbClr val="A30B1A">
                    <a:lumMod val="60000"/>
                    <a:lumOff val="40000"/>
                  </a:srgbClr>
                </a:gs>
                <a:gs pos="100000">
                  <a:srgbClr val="F8C6C5">
                    <a:lumMod val="0"/>
                    <a:lumOff val="100000"/>
                    <a:alpha val="0"/>
                  </a:srgbClr>
                </a:gs>
                <a:gs pos="25000">
                  <a:srgbClr val="A30B1A">
                    <a:lumMod val="20000"/>
                    <a:lumOff val="80000"/>
                  </a:srgbClr>
                </a:gs>
              </a:gsLst>
              <a:lin ang="5400000" scaled="1"/>
              <a:tileRect/>
            </a:gradFill>
            <a:ln w="25400" cap="flat" cmpd="sng" algn="ctr">
              <a:noFill/>
              <a:prstDash val="solid"/>
            </a:ln>
            <a:effectLst/>
            <a:extLst/>
          </p:spPr>
          <p:txBody>
            <a:bodyPr lIns="36000" tIns="36000" rIns="36000" bIns="36000" rtlCol="0" anchor="ctr"/>
            <a:lstStyle/>
            <a:p>
              <a:pPr marL="182563" marR="0" lvl="0" indent="-182563" defTabSz="809625" eaLnBrk="0" fontAlgn="ctr" latinLnBrk="0" hangingPunct="0">
                <a:lnSpc>
                  <a:spcPct val="100000"/>
                </a:lnSpc>
                <a:spcBef>
                  <a:spcPts val="0"/>
                </a:spcBef>
                <a:spcAft>
                  <a:spcPts val="600"/>
                </a:spcAft>
                <a:buClr>
                  <a:srgbClr val="A30B1A"/>
                </a:buClr>
                <a:buSzTx/>
                <a:buFont typeface="Wingdings" pitchFamily="2" charset="2"/>
                <a:buChar char="n"/>
                <a:tabLst/>
                <a:defRPr/>
              </a:pPr>
              <a:endParaRPr kumimoji="0" lang="ja-JP" altLang="en-US" sz="800" b="0" i="0" u="none" strike="noStrike" kern="0" cap="none" spc="0" normalizeH="0" baseline="0" noProof="0" dirty="0" smtClean="0">
                <a:ln>
                  <a:noFill/>
                </a:ln>
                <a:solidFill>
                  <a:srgbClr val="000000"/>
                </a:solidFill>
                <a:effectLst/>
                <a:uLnTx/>
                <a:uFillTx/>
                <a:latin typeface="FUJI-新ゴ R" panose="020B0400000000000000" pitchFamily="50" charset="-128"/>
                <a:ea typeface="FUJI-新ゴ R" panose="020B0400000000000000" pitchFamily="50" charset="-128"/>
                <a:cs typeface="Meiryo UI" panose="020B0604030504040204" pitchFamily="50" charset="-128"/>
              </a:endParaRPr>
            </a:p>
          </p:txBody>
        </p:sp>
        <p:grpSp>
          <p:nvGrpSpPr>
            <p:cNvPr id="74" name="グループ化 73"/>
            <p:cNvGrpSpPr/>
            <p:nvPr/>
          </p:nvGrpSpPr>
          <p:grpSpPr>
            <a:xfrm rot="685754">
              <a:off x="7615693" y="5659513"/>
              <a:ext cx="384876" cy="384876"/>
              <a:chOff x="7391793" y="4096788"/>
              <a:chExt cx="633667" cy="633667"/>
            </a:xfrm>
          </p:grpSpPr>
          <p:sp>
            <p:nvSpPr>
              <p:cNvPr id="75" name="正方形/長方形 74"/>
              <p:cNvSpPr/>
              <p:nvPr/>
            </p:nvSpPr>
            <p:spPr bwMode="gray">
              <a:xfrm>
                <a:off x="7581421" y="4236452"/>
                <a:ext cx="252028" cy="383973"/>
              </a:xfrm>
              <a:prstGeom prst="rect">
                <a:avLst/>
              </a:prstGeom>
              <a:solidFill>
                <a:srgbClr val="FFFFFF"/>
              </a:solidFill>
              <a:ln>
                <a:noFill/>
              </a:ln>
              <a:extLst/>
            </p:spPr>
            <p:txBody>
              <a:bodyPr lIns="36000" tIns="36000" rIns="36000" bIns="36000" rtlCol="0" anchor="ctr"/>
              <a:lstStyle/>
              <a:p>
                <a:pPr marL="182563" marR="0" lvl="0" indent="-182563" defTabSz="809625" eaLnBrk="0" fontAlgn="ctr" latinLnBrk="0" hangingPunct="0">
                  <a:lnSpc>
                    <a:spcPct val="100000"/>
                  </a:lnSpc>
                  <a:spcBef>
                    <a:spcPts val="0"/>
                  </a:spcBef>
                  <a:spcAft>
                    <a:spcPts val="600"/>
                  </a:spcAft>
                  <a:buClr>
                    <a:srgbClr val="A30B1A"/>
                  </a:buClr>
                  <a:buSzTx/>
                  <a:buFont typeface="Wingdings" pitchFamily="2" charset="2"/>
                  <a:buChar char="n"/>
                  <a:tabLst/>
                  <a:defRPr/>
                </a:pPr>
                <a:endParaRPr kumimoji="0" lang="ja-JP" altLang="en-US" sz="800" b="0" i="0" u="none" strike="noStrike" kern="0" cap="none" spc="0" normalizeH="0" baseline="0" noProof="0" dirty="0" smtClean="0">
                  <a:ln>
                    <a:noFill/>
                  </a:ln>
                  <a:solidFill>
                    <a:srgbClr val="000000"/>
                  </a:solidFill>
                  <a:effectLst/>
                  <a:uLnTx/>
                  <a:uFillTx/>
                  <a:latin typeface="FUJI-新ゴ R" panose="020B0400000000000000" pitchFamily="50" charset="-128"/>
                  <a:ea typeface="FUJI-新ゴ R" panose="020B0400000000000000" pitchFamily="50" charset="-128"/>
                  <a:cs typeface="Meiryo UI" panose="020B0604030504040204" pitchFamily="50" charset="-128"/>
                </a:endParaRPr>
              </a:p>
            </p:txBody>
          </p:sp>
          <p:pic>
            <p:nvPicPr>
              <p:cNvPr id="76" name="Picture 2" descr="http://ddl.design.css.fujitsu.com/ddl/ja/thumbnail/8699_0026.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7391793" y="4096788"/>
                <a:ext cx="633667" cy="63366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77" name="グループ化 76"/>
            <p:cNvGrpSpPr/>
            <p:nvPr/>
          </p:nvGrpSpPr>
          <p:grpSpPr>
            <a:xfrm rot="685754">
              <a:off x="8242489" y="5737733"/>
              <a:ext cx="384876" cy="384876"/>
              <a:chOff x="7391793" y="4096788"/>
              <a:chExt cx="633667" cy="633667"/>
            </a:xfrm>
          </p:grpSpPr>
          <p:sp>
            <p:nvSpPr>
              <p:cNvPr id="78" name="正方形/長方形 77"/>
              <p:cNvSpPr/>
              <p:nvPr/>
            </p:nvSpPr>
            <p:spPr bwMode="gray">
              <a:xfrm>
                <a:off x="7581421" y="4236452"/>
                <a:ext cx="252028" cy="383973"/>
              </a:xfrm>
              <a:prstGeom prst="rect">
                <a:avLst/>
              </a:prstGeom>
              <a:solidFill>
                <a:srgbClr val="FFFFFF"/>
              </a:solidFill>
              <a:ln>
                <a:noFill/>
              </a:ln>
              <a:extLst/>
            </p:spPr>
            <p:txBody>
              <a:bodyPr lIns="36000" tIns="36000" rIns="36000" bIns="36000" rtlCol="0" anchor="ctr"/>
              <a:lstStyle/>
              <a:p>
                <a:pPr marL="182563" marR="0" lvl="0" indent="-182563" defTabSz="809625" eaLnBrk="0" fontAlgn="ctr" latinLnBrk="0" hangingPunct="0">
                  <a:lnSpc>
                    <a:spcPct val="100000"/>
                  </a:lnSpc>
                  <a:spcBef>
                    <a:spcPts val="0"/>
                  </a:spcBef>
                  <a:spcAft>
                    <a:spcPts val="600"/>
                  </a:spcAft>
                  <a:buClr>
                    <a:srgbClr val="A30B1A"/>
                  </a:buClr>
                  <a:buSzTx/>
                  <a:buFont typeface="Wingdings" pitchFamily="2" charset="2"/>
                  <a:buChar char="n"/>
                  <a:tabLst/>
                  <a:defRPr/>
                </a:pPr>
                <a:endParaRPr kumimoji="0" lang="ja-JP" altLang="en-US" sz="800" b="0" i="0" u="none" strike="noStrike" kern="0" cap="none" spc="0" normalizeH="0" baseline="0" noProof="0" dirty="0" smtClean="0">
                  <a:ln>
                    <a:noFill/>
                  </a:ln>
                  <a:solidFill>
                    <a:srgbClr val="000000"/>
                  </a:solidFill>
                  <a:effectLst/>
                  <a:uLnTx/>
                  <a:uFillTx/>
                  <a:latin typeface="FUJI-新ゴ R" panose="020B0400000000000000" pitchFamily="50" charset="-128"/>
                  <a:ea typeface="FUJI-新ゴ R" panose="020B0400000000000000" pitchFamily="50" charset="-128"/>
                  <a:cs typeface="Meiryo UI" panose="020B0604030504040204" pitchFamily="50" charset="-128"/>
                </a:endParaRPr>
              </a:p>
            </p:txBody>
          </p:sp>
          <p:pic>
            <p:nvPicPr>
              <p:cNvPr id="79" name="Picture 2" descr="http://ddl.design.css.fujitsu.com/ddl/ja/thumbnail/8699_0026.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7391793" y="4096788"/>
                <a:ext cx="633667" cy="633667"/>
              </a:xfrm>
              <a:prstGeom prst="rect">
                <a:avLst/>
              </a:prstGeom>
              <a:noFill/>
              <a:extLst>
                <a:ext uri="{909E8E84-426E-40DD-AFC4-6F175D3DCCD1}">
                  <a14:hiddenFill xmlns:a14="http://schemas.microsoft.com/office/drawing/2010/main">
                    <a:solidFill>
                      <a:srgbClr val="FFFFFF"/>
                    </a:solidFill>
                  </a14:hiddenFill>
                </a:ext>
              </a:extLst>
            </p:spPr>
          </p:pic>
        </p:grpSp>
        <p:sp>
          <p:nvSpPr>
            <p:cNvPr id="81" name="円/楕円 80"/>
            <p:cNvSpPr/>
            <p:nvPr/>
          </p:nvSpPr>
          <p:spPr bwMode="auto">
            <a:xfrm>
              <a:off x="5546496" y="4024046"/>
              <a:ext cx="3098073" cy="540060"/>
            </a:xfrm>
            <a:prstGeom prst="ellipse">
              <a:avLst/>
            </a:prstGeom>
            <a:solidFill>
              <a:srgbClr val="D9D9D9"/>
            </a:solidFill>
            <a:ln w="9525" cap="flat" cmpd="sng" algn="ctr">
              <a:solidFill>
                <a:srgbClr val="505050"/>
              </a:solidFill>
              <a:prstDash val="solid"/>
              <a:round/>
              <a:headEnd type="none" w="med" len="med"/>
              <a:tailEnd type="none" w="med" len="med"/>
            </a:ln>
            <a:effectLst>
              <a:outerShdw blurRad="50800" dist="38100" dir="2700000" algn="tl" rotWithShape="0">
                <a:prstClr val="black">
                  <a:alpha val="40000"/>
                </a:prstClr>
              </a:outerShdw>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rgbClr val="000000"/>
                  </a:solidFill>
                  <a:effectLst/>
                  <a:latin typeface="Calibri" panose="020F0502020204030204" pitchFamily="34" charset="0"/>
                </a:rPr>
                <a:t>Fronthaul Network</a:t>
              </a:r>
              <a:endParaRPr kumimoji="1" lang="ja-JP" altLang="en-US" sz="1800" b="0" i="0" u="none" strike="noStrike" cap="none" normalizeH="0" baseline="0" dirty="0" smtClean="0">
                <a:ln>
                  <a:noFill/>
                </a:ln>
                <a:solidFill>
                  <a:srgbClr val="000000"/>
                </a:solidFill>
                <a:effectLst/>
                <a:latin typeface="Calibri" panose="020F0502020204030204" pitchFamily="34" charset="0"/>
              </a:endParaRPr>
            </a:p>
          </p:txBody>
        </p:sp>
        <p:pic>
          <p:nvPicPr>
            <p:cNvPr id="2050" name="Picture 2" descr="http://ddl.design.css.fujitsu.com/ddl/ja/contents/02_%E3%82%A4%E3%83%A9%E3%82%B9%E3%83%88/05_%E3%82%A4%E3%83%A1%E3%83%BC%E3%82%B8/8695_0029.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5537581" y="4003542"/>
              <a:ext cx="3124101" cy="581025"/>
            </a:xfrm>
            <a:prstGeom prst="rect">
              <a:avLst/>
            </a:prstGeom>
            <a:noFill/>
            <a:extLst>
              <a:ext uri="{909E8E84-426E-40DD-AFC4-6F175D3DCCD1}">
                <a14:hiddenFill xmlns:a14="http://schemas.microsoft.com/office/drawing/2010/main">
                  <a:solidFill>
                    <a:srgbClr val="FFFFFF"/>
                  </a:solidFill>
                </a14:hiddenFill>
              </a:ext>
            </a:extLst>
          </p:spPr>
        </p:pic>
      </p:grpSp>
      <p:sp>
        <p:nvSpPr>
          <p:cNvPr id="5" name="下矢印 4"/>
          <p:cNvSpPr/>
          <p:nvPr/>
        </p:nvSpPr>
        <p:spPr bwMode="auto">
          <a:xfrm>
            <a:off x="4319972" y="2132856"/>
            <a:ext cx="468052" cy="216024"/>
          </a:xfrm>
          <a:prstGeom prst="downArrow">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7" name="テキスト ボックス 6"/>
          <p:cNvSpPr txBox="1"/>
          <p:nvPr/>
        </p:nvSpPr>
        <p:spPr>
          <a:xfrm>
            <a:off x="5940152" y="6253837"/>
            <a:ext cx="3180679" cy="338554"/>
          </a:xfrm>
          <a:prstGeom prst="rect">
            <a:avLst/>
          </a:prstGeom>
          <a:noFill/>
        </p:spPr>
        <p:txBody>
          <a:bodyPr wrap="none" rtlCol="0">
            <a:spAutoFit/>
          </a:bodyPr>
          <a:lstStyle/>
          <a:p>
            <a:pPr algn="l"/>
            <a:r>
              <a:rPr lang="en-US" altLang="ja-JP" sz="1600" kern="0" dirty="0">
                <a:latin typeface="+mn-lt"/>
              </a:rPr>
              <a:t>Dynamic virtual cell configuration</a:t>
            </a:r>
            <a:endParaRPr kumimoji="1" lang="ja-JP" altLang="en-US" sz="1600" dirty="0" smtClean="0">
              <a:latin typeface="+mn-lt"/>
            </a:endParaRPr>
          </a:p>
        </p:txBody>
      </p:sp>
      <p:sp>
        <p:nvSpPr>
          <p:cNvPr id="85" name="コンテンツ プレースホルダー 2"/>
          <p:cNvSpPr txBox="1">
            <a:spLocks/>
          </p:cNvSpPr>
          <p:nvPr/>
        </p:nvSpPr>
        <p:spPr>
          <a:xfrm>
            <a:off x="179512" y="836712"/>
            <a:ext cx="8928484" cy="5592763"/>
          </a:xfrm>
          <a:prstGeom prst="rect">
            <a:avLst/>
          </a:prstGeom>
        </p:spPr>
        <p:txBody>
          <a:bodyPr/>
          <a:lstStyle>
            <a:lvl1pPr marL="290513" indent="-290513" algn="l" defTabSz="457200" rtl="0" eaLnBrk="0" fontAlgn="base" hangingPunct="0">
              <a:lnSpc>
                <a:spcPct val="95000"/>
              </a:lnSpc>
              <a:spcBef>
                <a:spcPct val="20000"/>
              </a:spcBef>
              <a:spcAft>
                <a:spcPct val="10000"/>
              </a:spcAft>
              <a:buClr>
                <a:srgbClr val="A30B1A"/>
              </a:buClr>
              <a:buFont typeface="Wingdings" pitchFamily="2" charset="2"/>
              <a:buChar char="n"/>
              <a:defRPr kumimoji="1" sz="2400">
                <a:solidFill>
                  <a:srgbClr val="000000"/>
                </a:solidFill>
                <a:latin typeface="+mn-lt"/>
                <a:ea typeface="+mn-ea"/>
                <a:cs typeface="+mn-cs"/>
              </a:defRPr>
            </a:lvl1pPr>
            <a:lvl2pPr marL="581025" indent="-242888" algn="l" defTabSz="457200" rtl="0" eaLnBrk="0" fontAlgn="base" hangingPunct="0">
              <a:lnSpc>
                <a:spcPct val="95000"/>
              </a:lnSpc>
              <a:spcBef>
                <a:spcPct val="20000"/>
              </a:spcBef>
              <a:spcAft>
                <a:spcPct val="10000"/>
              </a:spcAft>
              <a:buClr>
                <a:srgbClr val="87867E"/>
              </a:buClr>
              <a:buFont typeface="Wingdings" pitchFamily="2" charset="2"/>
              <a:buChar char="n"/>
              <a:defRPr kumimoji="1" sz="2000">
                <a:solidFill>
                  <a:srgbClr val="000000"/>
                </a:solidFill>
                <a:latin typeface="+mn-lt"/>
                <a:ea typeface="+mn-ea"/>
                <a:cs typeface="+mn-cs"/>
              </a:defRPr>
            </a:lvl2pPr>
            <a:lvl3pPr marL="795338" indent="-138113" algn="l" defTabSz="457200" rtl="0" eaLnBrk="0" fontAlgn="base" hangingPunct="0">
              <a:lnSpc>
                <a:spcPct val="95000"/>
              </a:lnSpc>
              <a:spcBef>
                <a:spcPct val="20000"/>
              </a:spcBef>
              <a:spcAft>
                <a:spcPct val="10000"/>
              </a:spcAft>
              <a:buClr>
                <a:srgbClr val="87867E"/>
              </a:buClr>
              <a:buSzPct val="100000"/>
              <a:buChar char="•"/>
              <a:defRPr kumimoji="1">
                <a:solidFill>
                  <a:srgbClr val="000000"/>
                </a:solidFill>
                <a:latin typeface="+mn-lt"/>
                <a:ea typeface="+mn-ea"/>
                <a:cs typeface="+mn-cs"/>
              </a:defRPr>
            </a:lvl3pPr>
            <a:lvl4pPr marL="1014413" indent="-134938" algn="l" defTabSz="457200" rtl="0" eaLnBrk="0" fontAlgn="base" hangingPunct="0">
              <a:lnSpc>
                <a:spcPct val="95000"/>
              </a:lnSpc>
              <a:spcBef>
                <a:spcPct val="20000"/>
              </a:spcBef>
              <a:spcAft>
                <a:spcPct val="10000"/>
              </a:spcAft>
              <a:buClr>
                <a:srgbClr val="87867E"/>
              </a:buClr>
              <a:buSzPct val="100000"/>
              <a:buChar char="•"/>
              <a:defRPr kumimoji="1" sz="1600">
                <a:solidFill>
                  <a:srgbClr val="000000"/>
                </a:solidFill>
                <a:latin typeface="+mn-lt"/>
                <a:ea typeface="+mn-ea"/>
                <a:cs typeface="+mn-cs"/>
              </a:defRPr>
            </a:lvl4pPr>
            <a:lvl5pPr marL="2305050" indent="365125" algn="l" defTabSz="457200" rtl="0" eaLnBrk="0" fontAlgn="base" hangingPunct="0">
              <a:spcBef>
                <a:spcPct val="0"/>
              </a:spcBef>
              <a:spcAft>
                <a:spcPct val="0"/>
              </a:spcAft>
              <a:buBlip>
                <a:blip r:embed="rId13"/>
              </a:buBlip>
              <a:defRPr kumimoji="1" sz="2000">
                <a:solidFill>
                  <a:srgbClr val="000000"/>
                </a:solidFill>
                <a:latin typeface="+mn-lt"/>
                <a:ea typeface="+mn-ea"/>
                <a:cs typeface="+mn-cs"/>
              </a:defRPr>
            </a:lvl5pPr>
            <a:lvl6pPr marL="2762250" indent="365125" algn="l" defTabSz="457200" rtl="0" fontAlgn="base">
              <a:spcBef>
                <a:spcPct val="0"/>
              </a:spcBef>
              <a:spcAft>
                <a:spcPct val="0"/>
              </a:spcAft>
              <a:buBlip>
                <a:blip r:embed="rId13"/>
              </a:buBlip>
              <a:defRPr kumimoji="1" sz="2000">
                <a:solidFill>
                  <a:srgbClr val="000000"/>
                </a:solidFill>
                <a:latin typeface="+mn-lt"/>
                <a:ea typeface="+mn-ea"/>
                <a:cs typeface="+mn-cs"/>
              </a:defRPr>
            </a:lvl6pPr>
            <a:lvl7pPr marL="3219450" indent="365125" algn="l" defTabSz="457200" rtl="0" fontAlgn="base">
              <a:spcBef>
                <a:spcPct val="0"/>
              </a:spcBef>
              <a:spcAft>
                <a:spcPct val="0"/>
              </a:spcAft>
              <a:buBlip>
                <a:blip r:embed="rId13"/>
              </a:buBlip>
              <a:defRPr kumimoji="1" sz="2000">
                <a:solidFill>
                  <a:srgbClr val="000000"/>
                </a:solidFill>
                <a:latin typeface="+mn-lt"/>
                <a:ea typeface="+mn-ea"/>
                <a:cs typeface="+mn-cs"/>
              </a:defRPr>
            </a:lvl7pPr>
            <a:lvl8pPr marL="3676650" indent="365125" algn="l" defTabSz="457200" rtl="0" fontAlgn="base">
              <a:spcBef>
                <a:spcPct val="0"/>
              </a:spcBef>
              <a:spcAft>
                <a:spcPct val="0"/>
              </a:spcAft>
              <a:buBlip>
                <a:blip r:embed="rId13"/>
              </a:buBlip>
              <a:defRPr kumimoji="1" sz="2000">
                <a:solidFill>
                  <a:srgbClr val="000000"/>
                </a:solidFill>
                <a:latin typeface="+mn-lt"/>
                <a:ea typeface="+mn-ea"/>
                <a:cs typeface="+mn-cs"/>
              </a:defRPr>
            </a:lvl8pPr>
            <a:lvl9pPr marL="4133850" indent="365125" algn="l" defTabSz="457200" rtl="0" fontAlgn="base">
              <a:spcBef>
                <a:spcPct val="0"/>
              </a:spcBef>
              <a:spcAft>
                <a:spcPct val="0"/>
              </a:spcAft>
              <a:buBlip>
                <a:blip r:embed="rId13"/>
              </a:buBlip>
              <a:defRPr kumimoji="1" sz="2000">
                <a:solidFill>
                  <a:srgbClr val="000000"/>
                </a:solidFill>
                <a:latin typeface="+mn-lt"/>
                <a:ea typeface="+mn-ea"/>
                <a:cs typeface="+mn-cs"/>
              </a:defRPr>
            </a:lvl9pPr>
          </a:lstStyle>
          <a:p>
            <a:r>
              <a:rPr lang="en-US" altLang="ja-JP" b="1" kern="0" dirty="0" smtClean="0"/>
              <a:t>Dense deployment of small cells improves </a:t>
            </a:r>
            <a:r>
              <a:rPr lang="en-US" altLang="ja-JP" b="1" kern="0" dirty="0"/>
              <a:t>bps/Hz/m</a:t>
            </a:r>
            <a:r>
              <a:rPr lang="en-US" altLang="ja-JP" b="1" kern="0" baseline="30000" dirty="0"/>
              <a:t>2</a:t>
            </a:r>
            <a:endParaRPr lang="en-US" altLang="ja-JP" b="1" kern="0" baseline="30000" dirty="0" smtClean="0"/>
          </a:p>
          <a:p>
            <a:pPr marL="623888" lvl="1" indent="-285750">
              <a:spcBef>
                <a:spcPts val="0"/>
              </a:spcBef>
              <a:spcAft>
                <a:spcPts val="0"/>
              </a:spcAft>
            </a:pPr>
            <a:r>
              <a:rPr lang="en-US" altLang="ja-JP" kern="0" dirty="0"/>
              <a:t>Increased inter-cell interference limits the area </a:t>
            </a:r>
            <a:r>
              <a:rPr lang="en-US" altLang="ja-JP" kern="0" dirty="0" smtClean="0"/>
              <a:t>throughput</a:t>
            </a:r>
          </a:p>
          <a:p>
            <a:pPr marL="623888" lvl="1" indent="-285750">
              <a:spcBef>
                <a:spcPts val="0"/>
              </a:spcBef>
              <a:spcAft>
                <a:spcPts val="0"/>
              </a:spcAft>
            </a:pPr>
            <a:r>
              <a:rPr lang="en-US" altLang="ja-JP" kern="0" dirty="0"/>
              <a:t>Increased </a:t>
            </a:r>
            <a:r>
              <a:rPr lang="en-US" altLang="ja-JP" kern="0" dirty="0" smtClean="0"/>
              <a:t>requirements (bandwidth, scalability, cost) </a:t>
            </a:r>
            <a:r>
              <a:rPr lang="en-US" altLang="ja-JP" kern="0" dirty="0"/>
              <a:t>for backhaul/fronthaul </a:t>
            </a:r>
            <a:r>
              <a:rPr lang="en-US" altLang="ja-JP" kern="0" dirty="0" smtClean="0"/>
              <a:t>networks</a:t>
            </a:r>
          </a:p>
          <a:p>
            <a:pPr marL="338138" lvl="1" indent="0">
              <a:spcBef>
                <a:spcPts val="0"/>
              </a:spcBef>
              <a:spcAft>
                <a:spcPts val="0"/>
              </a:spcAft>
              <a:buNone/>
            </a:pPr>
            <a:endParaRPr lang="en-US" altLang="ja-JP" kern="0" dirty="0" smtClean="0"/>
          </a:p>
          <a:p>
            <a:r>
              <a:rPr lang="en-US" altLang="ja-JP" b="1" kern="0" dirty="0"/>
              <a:t>Dynamic </a:t>
            </a:r>
            <a:r>
              <a:rPr lang="en-US" altLang="ja-JP" b="1" kern="0" dirty="0" smtClean="0"/>
              <a:t>virtual cell configuration based on traffic distribution</a:t>
            </a:r>
          </a:p>
          <a:p>
            <a:pPr marL="623888" lvl="1" indent="-285750">
              <a:spcBef>
                <a:spcPts val="0"/>
              </a:spcBef>
              <a:spcAft>
                <a:spcPts val="0"/>
              </a:spcAft>
            </a:pPr>
            <a:r>
              <a:rPr lang="en-US" altLang="ja-JP" kern="0" dirty="0"/>
              <a:t>UE-centric virtual </a:t>
            </a:r>
            <a:r>
              <a:rPr lang="en-US" altLang="ja-JP" kern="0" dirty="0" smtClean="0"/>
              <a:t>cell configuration via </a:t>
            </a:r>
            <a:r>
              <a:rPr lang="en-US" altLang="ja-JP" kern="0" dirty="0"/>
              <a:t>l</a:t>
            </a:r>
            <a:r>
              <a:rPr lang="en-US" altLang="ja-JP" kern="0" dirty="0" smtClean="0"/>
              <a:t>arge </a:t>
            </a:r>
            <a:r>
              <a:rPr lang="en-US" altLang="ja-JP" kern="0" dirty="0"/>
              <a:t>scale </a:t>
            </a:r>
            <a:r>
              <a:rPr lang="en-US" altLang="ja-JP" kern="0" dirty="0" smtClean="0"/>
              <a:t>cooperation</a:t>
            </a:r>
            <a:br>
              <a:rPr lang="en-US" altLang="ja-JP" kern="0" dirty="0" smtClean="0"/>
            </a:br>
            <a:r>
              <a:rPr lang="en-US" altLang="ja-JP" kern="0" dirty="0" smtClean="0"/>
              <a:t>among </a:t>
            </a:r>
            <a:r>
              <a:rPr lang="en-US" altLang="ja-JP" kern="0" dirty="0"/>
              <a:t>distributed </a:t>
            </a:r>
            <a:r>
              <a:rPr lang="en-US" altLang="ja-JP" kern="0" dirty="0" smtClean="0"/>
              <a:t>small cells for interference control</a:t>
            </a:r>
          </a:p>
          <a:p>
            <a:pPr marL="623888" lvl="1" indent="-285750">
              <a:spcBef>
                <a:spcPts val="0"/>
              </a:spcBef>
              <a:spcAft>
                <a:spcPts val="0"/>
              </a:spcAft>
            </a:pPr>
            <a:r>
              <a:rPr lang="en-US" altLang="ja-JP" kern="0" dirty="0" smtClean="0"/>
              <a:t>Excessive lean carrier design should be considered</a:t>
            </a:r>
            <a:endParaRPr lang="en-US" altLang="ja-JP" kern="0" dirty="0"/>
          </a:p>
          <a:p>
            <a:pPr>
              <a:spcBef>
                <a:spcPts val="1200"/>
              </a:spcBef>
            </a:pPr>
            <a:r>
              <a:rPr lang="en-US" altLang="ja-JP" b="1" dirty="0"/>
              <a:t>F</a:t>
            </a:r>
            <a:r>
              <a:rPr lang="en-GB" altLang="ja-JP" b="1" dirty="0" smtClean="0"/>
              <a:t>lexible </a:t>
            </a:r>
            <a:r>
              <a:rPr lang="en-GB" altLang="ja-JP" b="1" dirty="0"/>
              <a:t>backhaul/fronthaul network </a:t>
            </a:r>
            <a:endParaRPr lang="ja-JP" altLang="en-US" dirty="0"/>
          </a:p>
          <a:p>
            <a:pPr marL="623888" lvl="1" indent="-285750">
              <a:spcBef>
                <a:spcPts val="0"/>
              </a:spcBef>
              <a:spcAft>
                <a:spcPts val="0"/>
              </a:spcAft>
            </a:pPr>
            <a:r>
              <a:rPr lang="en-US" altLang="ja-JP" kern="0" dirty="0" smtClean="0"/>
              <a:t>Reconfigurable MP-to-MP, </a:t>
            </a:r>
            <a:r>
              <a:rPr lang="en-US" altLang="ja-JP" kern="0" dirty="0"/>
              <a:t>P</a:t>
            </a:r>
            <a:r>
              <a:rPr lang="en-US" altLang="ja-JP" kern="0" dirty="0" smtClean="0"/>
              <a:t>acket-based</a:t>
            </a:r>
            <a:endParaRPr lang="en-US" altLang="ja-JP" kern="0" dirty="0"/>
          </a:p>
          <a:p>
            <a:pPr marL="838200" lvl="2" indent="-214313">
              <a:spcBef>
                <a:spcPts val="0"/>
              </a:spcBef>
              <a:spcAft>
                <a:spcPts val="0"/>
              </a:spcAft>
              <a:buClr>
                <a:schemeClr val="tx1"/>
              </a:buClr>
            </a:pPr>
            <a:r>
              <a:rPr lang="en-US" altLang="ja-JP" kern="0" dirty="0"/>
              <a:t>Architectural design and functional splitting</a:t>
            </a:r>
          </a:p>
          <a:p>
            <a:pPr marL="838200" lvl="2" indent="-214313">
              <a:spcBef>
                <a:spcPts val="0"/>
              </a:spcBef>
              <a:spcAft>
                <a:spcPts val="0"/>
              </a:spcAft>
              <a:buClr>
                <a:schemeClr val="tx1"/>
              </a:buClr>
            </a:pPr>
            <a:r>
              <a:rPr lang="en-US" altLang="ja-JP" dirty="0"/>
              <a:t>H</a:t>
            </a:r>
            <a:r>
              <a:rPr lang="en-US" altLang="ja-JP" dirty="0" smtClean="0"/>
              <a:t>eterogeneous </a:t>
            </a:r>
            <a:r>
              <a:rPr lang="en-US" altLang="ja-JP" dirty="0"/>
              <a:t>transmission </a:t>
            </a:r>
            <a:r>
              <a:rPr lang="en-US" altLang="ja-JP" dirty="0" smtClean="0"/>
              <a:t>links (Optical,</a:t>
            </a:r>
            <a:br>
              <a:rPr lang="en-US" altLang="ja-JP" dirty="0" smtClean="0"/>
            </a:br>
            <a:r>
              <a:rPr lang="en-US" altLang="ja-JP" dirty="0" smtClean="0"/>
              <a:t>wireless, DSL)</a:t>
            </a:r>
            <a:endParaRPr lang="en-US" altLang="ja-JP" kern="0" dirty="0" smtClean="0"/>
          </a:p>
          <a:p>
            <a:pPr marL="623888" lvl="1" indent="-285750">
              <a:spcBef>
                <a:spcPts val="0"/>
              </a:spcBef>
              <a:spcAft>
                <a:spcPts val="0"/>
              </a:spcAft>
            </a:pPr>
            <a:r>
              <a:rPr lang="en-US" altLang="ja-JP" dirty="0" smtClean="0"/>
              <a:t>Study </a:t>
            </a:r>
            <a:r>
              <a:rPr lang="en-US" altLang="ja-JP" dirty="0"/>
              <a:t>RAN </a:t>
            </a:r>
            <a:r>
              <a:rPr lang="en-US" altLang="ja-JP" dirty="0" smtClean="0"/>
              <a:t>specification impacts</a:t>
            </a:r>
            <a:endParaRPr lang="en-US" altLang="ja-JP" kern="0" dirty="0">
              <a:solidFill>
                <a:schemeClr val="tx2"/>
              </a:solidFill>
            </a:endParaRPr>
          </a:p>
        </p:txBody>
      </p:sp>
      <p:sp>
        <p:nvSpPr>
          <p:cNvPr id="18" name="テキスト ボックス 17"/>
          <p:cNvSpPr txBox="1"/>
          <p:nvPr/>
        </p:nvSpPr>
        <p:spPr>
          <a:xfrm>
            <a:off x="8116433" y="3537012"/>
            <a:ext cx="704039" cy="246221"/>
          </a:xfrm>
          <a:prstGeom prst="rect">
            <a:avLst/>
          </a:prstGeom>
          <a:noFill/>
        </p:spPr>
        <p:txBody>
          <a:bodyPr wrap="none" rtlCol="0">
            <a:spAutoFit/>
          </a:bodyPr>
          <a:lstStyle/>
          <a:p>
            <a:pPr algn="l"/>
            <a:r>
              <a:rPr kumimoji="1" lang="en-US" altLang="ja-JP" sz="1000" dirty="0" smtClean="0">
                <a:latin typeface="+mn-lt"/>
              </a:rPr>
              <a:t>BBU/GW</a:t>
            </a:r>
            <a:endParaRPr kumimoji="1" lang="ja-JP" altLang="en-US" sz="1000" dirty="0" smtClean="0">
              <a:latin typeface="+mn-lt"/>
            </a:endParaRPr>
          </a:p>
        </p:txBody>
      </p:sp>
      <p:sp>
        <p:nvSpPr>
          <p:cNvPr id="28" name="灯片编号占位符 27"/>
          <p:cNvSpPr>
            <a:spLocks noGrp="1"/>
          </p:cNvSpPr>
          <p:nvPr>
            <p:ph type="sldNum" sz="quarter" idx="11"/>
          </p:nvPr>
        </p:nvSpPr>
        <p:spPr/>
        <p:txBody>
          <a:bodyPr/>
          <a:lstStyle/>
          <a:p>
            <a:pPr>
              <a:defRPr/>
            </a:pPr>
            <a:fld id="{D24CD442-F123-4E37-B7A5-9BC50FC4155D}" type="slidenum">
              <a:rPr lang="ja-JP" altLang="de-DE" smtClean="0"/>
              <a:pPr>
                <a:defRPr/>
              </a:pPr>
              <a:t>6</a:t>
            </a:fld>
            <a:endParaRPr lang="de-DE" altLang="ja-JP"/>
          </a:p>
        </p:txBody>
      </p:sp>
    </p:spTree>
    <p:extLst>
      <p:ext uri="{BB962C8B-B14F-4D97-AF65-F5344CB8AC3E}">
        <p14:creationId xmlns:p14="http://schemas.microsoft.com/office/powerpoint/2010/main" val="66079025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69863" y="-1588"/>
            <a:ext cx="8218561" cy="693738"/>
          </a:xfrm>
        </p:spPr>
        <p:txBody>
          <a:bodyPr/>
          <a:lstStyle/>
          <a:p>
            <a:r>
              <a:rPr kumimoji="1" lang="en-US" altLang="ja-JP" b="1" dirty="0" smtClean="0"/>
              <a:t>Candidate Features Targeting </a:t>
            </a:r>
            <a:r>
              <a:rPr lang="en-US" altLang="ja-JP" b="1" dirty="0" smtClean="0"/>
              <a:t>Phase 2</a:t>
            </a:r>
            <a:endParaRPr kumimoji="1" lang="ja-JP" altLang="en-US" b="1" dirty="0"/>
          </a:p>
        </p:txBody>
      </p:sp>
      <p:sp>
        <p:nvSpPr>
          <p:cNvPr id="3" name="フッター プレースホルダー 2"/>
          <p:cNvSpPr>
            <a:spLocks noGrp="1"/>
          </p:cNvSpPr>
          <p:nvPr>
            <p:ph type="ftr" sz="quarter" idx="10"/>
          </p:nvPr>
        </p:nvSpPr>
        <p:spPr/>
        <p:txBody>
          <a:bodyPr/>
          <a:lstStyle/>
          <a:p>
            <a:pPr>
              <a:defRPr/>
            </a:pPr>
            <a:r>
              <a:rPr lang="en-US" altLang="ja-JP" dirty="0" smtClean="0"/>
              <a:t>Copyright 2015 FUJITSU LIMITED</a:t>
            </a:r>
            <a:endParaRPr lang="de-DE" altLang="ja-JP"/>
          </a:p>
        </p:txBody>
      </p:sp>
      <p:sp>
        <p:nvSpPr>
          <p:cNvPr id="5" name="テキスト ボックス 4"/>
          <p:cNvSpPr txBox="1"/>
          <p:nvPr/>
        </p:nvSpPr>
        <p:spPr>
          <a:xfrm>
            <a:off x="215516" y="872716"/>
            <a:ext cx="8928484" cy="4807470"/>
          </a:xfrm>
          <a:prstGeom prst="rect">
            <a:avLst/>
          </a:prstGeom>
          <a:noFill/>
        </p:spPr>
        <p:txBody>
          <a:bodyPr wrap="square" rtlCol="0">
            <a:spAutoFit/>
          </a:bodyPr>
          <a:lstStyle/>
          <a:p>
            <a:pPr marL="360363" indent="-360363" algn="l">
              <a:lnSpc>
                <a:spcPct val="95000"/>
              </a:lnSpc>
              <a:buClr>
                <a:schemeClr val="accent6"/>
              </a:buClr>
              <a:buFont typeface="Wingdings" panose="05000000000000000000" pitchFamily="2" charset="2"/>
              <a:buChar char="n"/>
            </a:pPr>
            <a:r>
              <a:rPr lang="en-US" altLang="ja-JP" sz="2400" b="1" dirty="0">
                <a:latin typeface="+mn-lt"/>
              </a:rPr>
              <a:t>Stand alone operation for the New RAT</a:t>
            </a:r>
          </a:p>
          <a:p>
            <a:pPr marL="901700" lvl="1" indent="-269875" algn="l">
              <a:lnSpc>
                <a:spcPct val="95000"/>
              </a:lnSpc>
              <a:buClr>
                <a:schemeClr val="tx1"/>
              </a:buClr>
              <a:buFont typeface="Arial" panose="020B0604020202020204" pitchFamily="34" charset="0"/>
              <a:buChar char="•"/>
            </a:pPr>
            <a:r>
              <a:rPr lang="en-US" altLang="ja-JP" sz="2000" dirty="0">
                <a:solidFill>
                  <a:schemeClr val="tx1"/>
                </a:solidFill>
                <a:latin typeface="+mn-lt"/>
              </a:rPr>
              <a:t>If not included in Phase </a:t>
            </a:r>
            <a:r>
              <a:rPr lang="en-US" altLang="ja-JP" sz="2000" dirty="0" smtClean="0">
                <a:solidFill>
                  <a:schemeClr val="tx1"/>
                </a:solidFill>
                <a:latin typeface="+mn-lt"/>
              </a:rPr>
              <a:t>1</a:t>
            </a:r>
          </a:p>
          <a:p>
            <a:pPr marL="901700" lvl="1" indent="-269875" algn="l">
              <a:lnSpc>
                <a:spcPct val="95000"/>
              </a:lnSpc>
              <a:buClr>
                <a:schemeClr val="tx1"/>
              </a:buClr>
              <a:buFont typeface="Arial" panose="020B0604020202020204" pitchFamily="34" charset="0"/>
              <a:buChar char="•"/>
            </a:pPr>
            <a:endParaRPr lang="en-US" altLang="ja-JP" sz="2000" dirty="0">
              <a:solidFill>
                <a:schemeClr val="tx1"/>
              </a:solidFill>
              <a:latin typeface="+mn-lt"/>
            </a:endParaRPr>
          </a:p>
          <a:p>
            <a:pPr marL="360363" indent="-360363" algn="l">
              <a:lnSpc>
                <a:spcPct val="95000"/>
              </a:lnSpc>
              <a:buClr>
                <a:schemeClr val="accent6"/>
              </a:buClr>
              <a:buFont typeface="Wingdings" panose="05000000000000000000" pitchFamily="2" charset="2"/>
              <a:buChar char="n"/>
            </a:pPr>
            <a:r>
              <a:rPr lang="en-US" altLang="ja-JP" sz="2400" b="1" dirty="0" smtClean="0">
                <a:latin typeface="+mn-lt"/>
              </a:rPr>
              <a:t>Extension </a:t>
            </a:r>
            <a:r>
              <a:rPr lang="en-US" altLang="ja-JP" sz="2400" b="1" dirty="0">
                <a:latin typeface="+mn-lt"/>
              </a:rPr>
              <a:t>of BW using </a:t>
            </a:r>
            <a:r>
              <a:rPr lang="en-US" altLang="ja-JP" sz="2400" b="1" dirty="0" smtClean="0">
                <a:latin typeface="+mn-lt"/>
              </a:rPr>
              <a:t>new </a:t>
            </a:r>
            <a:r>
              <a:rPr lang="en-US" altLang="ja-JP" sz="2400" b="1" dirty="0">
                <a:latin typeface="+mn-lt"/>
              </a:rPr>
              <a:t>spectrum </a:t>
            </a:r>
            <a:endParaRPr lang="en-US" altLang="ja-JP" sz="2400" b="1" dirty="0" smtClean="0">
              <a:latin typeface="+mn-lt"/>
            </a:endParaRPr>
          </a:p>
          <a:p>
            <a:pPr marL="901700" lvl="1" indent="-269875" algn="l">
              <a:lnSpc>
                <a:spcPct val="95000"/>
              </a:lnSpc>
              <a:buClr>
                <a:schemeClr val="tx1"/>
              </a:buClr>
              <a:buFont typeface="Arial" panose="020B0604020202020204" pitchFamily="34" charset="0"/>
              <a:buChar char="•"/>
            </a:pPr>
            <a:r>
              <a:rPr lang="en-US" altLang="ja-JP" sz="2000" b="1" dirty="0">
                <a:solidFill>
                  <a:schemeClr val="accent6"/>
                </a:solidFill>
                <a:latin typeface="+mn-lt"/>
              </a:rPr>
              <a:t>N</a:t>
            </a:r>
            <a:r>
              <a:rPr lang="en-US" altLang="ja-JP" sz="2000" b="1" dirty="0" smtClean="0">
                <a:solidFill>
                  <a:schemeClr val="accent6"/>
                </a:solidFill>
                <a:latin typeface="+mn-lt"/>
              </a:rPr>
              <a:t>ew RAT features and optimizations for bands up to 100GHz</a:t>
            </a:r>
            <a:br>
              <a:rPr lang="en-US" altLang="ja-JP" sz="2000" b="1" dirty="0" smtClean="0">
                <a:solidFill>
                  <a:schemeClr val="accent6"/>
                </a:solidFill>
                <a:latin typeface="+mn-lt"/>
              </a:rPr>
            </a:br>
            <a:r>
              <a:rPr lang="en-US" altLang="ja-JP" sz="2000" b="1" dirty="0" smtClean="0">
                <a:solidFill>
                  <a:schemeClr val="accent6"/>
                </a:solidFill>
                <a:latin typeface="+mn-lt"/>
              </a:rPr>
              <a:t>(assigned in WRC19)</a:t>
            </a:r>
            <a:r>
              <a:rPr lang="en-US" altLang="ja-JP" sz="2000" dirty="0" smtClean="0">
                <a:solidFill>
                  <a:schemeClr val="accent6"/>
                </a:solidFill>
                <a:latin typeface="+mn-lt"/>
              </a:rPr>
              <a:t> </a:t>
            </a:r>
            <a:endParaRPr lang="en-US" altLang="ja-JP" sz="2000" dirty="0">
              <a:solidFill>
                <a:schemeClr val="accent6"/>
              </a:solidFill>
              <a:latin typeface="+mn-lt"/>
            </a:endParaRPr>
          </a:p>
          <a:p>
            <a:pPr marL="1358900" lvl="2" indent="-269875" algn="l">
              <a:lnSpc>
                <a:spcPct val="95000"/>
              </a:lnSpc>
              <a:buClr>
                <a:schemeClr val="tx1"/>
              </a:buClr>
              <a:buFont typeface="Arial" panose="020B0604020202020204" pitchFamily="34" charset="0"/>
              <a:buChar char="•"/>
            </a:pPr>
            <a:r>
              <a:rPr lang="en-US" altLang="ja-JP" sz="2000" dirty="0" smtClean="0">
                <a:solidFill>
                  <a:schemeClr val="tx1"/>
                </a:solidFill>
                <a:latin typeface="+mn-lt"/>
              </a:rPr>
              <a:t>Cost-effective use of </a:t>
            </a:r>
            <a:r>
              <a:rPr lang="en-US" altLang="ja-JP" sz="2000" dirty="0" err="1" smtClean="0">
                <a:solidFill>
                  <a:schemeClr val="tx1"/>
                </a:solidFill>
                <a:latin typeface="+mn-lt"/>
              </a:rPr>
              <a:t>mmWave</a:t>
            </a:r>
            <a:r>
              <a:rPr lang="en-US" altLang="ja-JP" sz="2000" dirty="0" smtClean="0">
                <a:solidFill>
                  <a:schemeClr val="tx1"/>
                </a:solidFill>
                <a:latin typeface="+mn-lt"/>
              </a:rPr>
              <a:t> </a:t>
            </a:r>
            <a:r>
              <a:rPr lang="en-US" altLang="ja-JP" sz="2000" dirty="0">
                <a:solidFill>
                  <a:schemeClr val="tx1"/>
                </a:solidFill>
                <a:latin typeface="+mn-lt"/>
              </a:rPr>
              <a:t>radio channels</a:t>
            </a:r>
          </a:p>
          <a:p>
            <a:pPr marL="1358900" lvl="2" indent="-269875" algn="l">
              <a:lnSpc>
                <a:spcPct val="95000"/>
              </a:lnSpc>
              <a:buClr>
                <a:schemeClr val="tx1"/>
              </a:buClr>
              <a:buFont typeface="Arial" panose="020B0604020202020204" pitchFamily="34" charset="0"/>
              <a:buChar char="•"/>
            </a:pPr>
            <a:r>
              <a:rPr lang="en-US" altLang="ja-JP" sz="2000" dirty="0">
                <a:solidFill>
                  <a:schemeClr val="tx1"/>
                </a:solidFill>
                <a:latin typeface="+mn-lt"/>
              </a:rPr>
              <a:t>DC, CA, Multi-RAT </a:t>
            </a:r>
            <a:r>
              <a:rPr lang="en-US" altLang="ja-JP" sz="2000" dirty="0" smtClean="0">
                <a:solidFill>
                  <a:schemeClr val="tx1"/>
                </a:solidFill>
                <a:latin typeface="+mn-lt"/>
              </a:rPr>
              <a:t>combinations</a:t>
            </a:r>
            <a:endParaRPr lang="en-US" altLang="ja-JP" sz="2000" dirty="0">
              <a:solidFill>
                <a:schemeClr val="tx1"/>
              </a:solidFill>
              <a:latin typeface="+mn-lt"/>
            </a:endParaRPr>
          </a:p>
          <a:p>
            <a:pPr marL="1358900" lvl="2" indent="-269875" algn="l">
              <a:lnSpc>
                <a:spcPct val="95000"/>
              </a:lnSpc>
              <a:buClr>
                <a:schemeClr val="tx1"/>
              </a:buClr>
              <a:buFont typeface="Arial" panose="020B0604020202020204" pitchFamily="34" charset="0"/>
              <a:buChar char="•"/>
            </a:pPr>
            <a:r>
              <a:rPr lang="en-US" altLang="ja-JP" sz="2000" dirty="0" smtClean="0">
                <a:solidFill>
                  <a:schemeClr val="tx1"/>
                </a:solidFill>
                <a:latin typeface="+mn-lt"/>
              </a:rPr>
              <a:t>Beamforming</a:t>
            </a:r>
            <a:endParaRPr lang="en-US" altLang="ja-JP" sz="2000" dirty="0">
              <a:solidFill>
                <a:schemeClr val="tx1"/>
              </a:solidFill>
              <a:latin typeface="+mn-lt"/>
            </a:endParaRPr>
          </a:p>
          <a:p>
            <a:pPr marL="1358900" lvl="2" indent="-269875" algn="l">
              <a:lnSpc>
                <a:spcPct val="95000"/>
              </a:lnSpc>
              <a:buClr>
                <a:schemeClr val="tx1"/>
              </a:buClr>
              <a:buFont typeface="Arial" panose="020B0604020202020204" pitchFamily="34" charset="0"/>
              <a:buChar char="•"/>
            </a:pPr>
            <a:r>
              <a:rPr lang="en-US" altLang="ja-JP" sz="2000" dirty="0">
                <a:solidFill>
                  <a:schemeClr val="tx1"/>
                </a:solidFill>
                <a:latin typeface="+mn-lt"/>
              </a:rPr>
              <a:t>Massive </a:t>
            </a:r>
            <a:r>
              <a:rPr lang="en-US" altLang="ja-JP" sz="2000" dirty="0" smtClean="0">
                <a:solidFill>
                  <a:schemeClr val="tx1"/>
                </a:solidFill>
                <a:latin typeface="+mn-lt"/>
              </a:rPr>
              <a:t>MIMO</a:t>
            </a:r>
            <a:endParaRPr lang="en-US" altLang="ja-JP" sz="2000" dirty="0">
              <a:solidFill>
                <a:schemeClr val="tx1"/>
              </a:solidFill>
              <a:latin typeface="+mn-lt"/>
            </a:endParaRPr>
          </a:p>
          <a:p>
            <a:pPr marL="360363" indent="-360363" algn="l">
              <a:lnSpc>
                <a:spcPct val="95000"/>
              </a:lnSpc>
              <a:spcBef>
                <a:spcPts val="1200"/>
              </a:spcBef>
              <a:buClr>
                <a:schemeClr val="accent6"/>
              </a:buClr>
              <a:buFont typeface="Wingdings" panose="05000000000000000000" pitchFamily="2" charset="2"/>
              <a:buChar char="n"/>
            </a:pPr>
            <a:r>
              <a:rPr lang="en-US" altLang="ja-JP" sz="2400" b="1" dirty="0" smtClean="0">
                <a:latin typeface="+mn-lt"/>
              </a:rPr>
              <a:t>Evolution of duplex scheme</a:t>
            </a:r>
          </a:p>
          <a:p>
            <a:pPr marL="901700" lvl="1" indent="-269875" algn="l">
              <a:lnSpc>
                <a:spcPct val="95000"/>
              </a:lnSpc>
              <a:buClr>
                <a:schemeClr val="tx1"/>
              </a:buClr>
              <a:buFont typeface="Arial" panose="020B0604020202020204" pitchFamily="34" charset="0"/>
              <a:buChar char="•"/>
            </a:pPr>
            <a:r>
              <a:rPr lang="en-US" altLang="ja-JP" sz="2000" b="1" dirty="0" smtClean="0">
                <a:solidFill>
                  <a:schemeClr val="accent6"/>
                </a:solidFill>
                <a:latin typeface="+mn-lt"/>
              </a:rPr>
              <a:t>Support of (quasi-)full-duplex operation</a:t>
            </a:r>
          </a:p>
          <a:p>
            <a:pPr marL="1358900" lvl="2" indent="-269875" algn="l">
              <a:lnSpc>
                <a:spcPct val="95000"/>
              </a:lnSpc>
              <a:buClr>
                <a:schemeClr val="tx1"/>
              </a:buClr>
              <a:buFont typeface="Arial" panose="020B0604020202020204" pitchFamily="34" charset="0"/>
              <a:buChar char="•"/>
            </a:pPr>
            <a:r>
              <a:rPr lang="en-US" altLang="ja-JP" sz="2000" dirty="0">
                <a:solidFill>
                  <a:schemeClr val="tx1"/>
                </a:solidFill>
                <a:latin typeface="+mn-lt"/>
              </a:rPr>
              <a:t>Design of </a:t>
            </a:r>
            <a:r>
              <a:rPr lang="en-US" altLang="ja-JP" sz="2000" dirty="0" smtClean="0">
                <a:solidFill>
                  <a:schemeClr val="tx1"/>
                </a:solidFill>
                <a:latin typeface="+mn-lt"/>
              </a:rPr>
              <a:t>flexible TDD (Phase1) should </a:t>
            </a:r>
            <a:r>
              <a:rPr lang="en-US" altLang="ja-JP" sz="2000" dirty="0">
                <a:solidFill>
                  <a:schemeClr val="tx1"/>
                </a:solidFill>
                <a:latin typeface="+mn-lt"/>
              </a:rPr>
              <a:t>take into account this feature for forward compatibility</a:t>
            </a:r>
          </a:p>
          <a:p>
            <a:pPr marL="1358900" lvl="2" indent="-269875" algn="l">
              <a:lnSpc>
                <a:spcPct val="95000"/>
              </a:lnSpc>
              <a:buClr>
                <a:schemeClr val="tx1"/>
              </a:buClr>
              <a:buFont typeface="Arial" panose="020B0604020202020204" pitchFamily="34" charset="0"/>
              <a:buChar char="•"/>
            </a:pPr>
            <a:r>
              <a:rPr lang="en-US" altLang="ja-JP" sz="2000" dirty="0">
                <a:solidFill>
                  <a:schemeClr val="tx1"/>
                </a:solidFill>
                <a:latin typeface="+mn-lt"/>
              </a:rPr>
              <a:t>Coexistence </a:t>
            </a:r>
            <a:r>
              <a:rPr lang="en-US" altLang="ja-JP" sz="2000" dirty="0" smtClean="0">
                <a:solidFill>
                  <a:schemeClr val="tx1"/>
                </a:solidFill>
                <a:latin typeface="+mn-lt"/>
              </a:rPr>
              <a:t>of non-full-duplex and full-duplex operation</a:t>
            </a:r>
            <a:endParaRPr lang="en-US" altLang="ja-JP" sz="2000" dirty="0">
              <a:solidFill>
                <a:schemeClr val="tx1"/>
              </a:solidFill>
              <a:latin typeface="+mn-lt"/>
            </a:endParaRPr>
          </a:p>
        </p:txBody>
      </p:sp>
      <p:sp>
        <p:nvSpPr>
          <p:cNvPr id="16" name="灯片编号占位符 15"/>
          <p:cNvSpPr>
            <a:spLocks noGrp="1"/>
          </p:cNvSpPr>
          <p:nvPr>
            <p:ph type="sldNum" sz="quarter" idx="11"/>
          </p:nvPr>
        </p:nvSpPr>
        <p:spPr/>
        <p:txBody>
          <a:bodyPr/>
          <a:lstStyle/>
          <a:p>
            <a:pPr>
              <a:defRPr/>
            </a:pPr>
            <a:fld id="{D24CD442-F123-4E37-B7A5-9BC50FC4155D}" type="slidenum">
              <a:rPr lang="ja-JP" altLang="de-DE" smtClean="0"/>
              <a:pPr>
                <a:defRPr/>
              </a:pPr>
              <a:t>7</a:t>
            </a:fld>
            <a:endParaRPr lang="de-DE" altLang="ja-JP"/>
          </a:p>
        </p:txBody>
      </p:sp>
    </p:spTree>
    <p:extLst>
      <p:ext uri="{BB962C8B-B14F-4D97-AF65-F5344CB8AC3E}">
        <p14:creationId xmlns:p14="http://schemas.microsoft.com/office/powerpoint/2010/main" val="76949373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角丸四角形 71"/>
          <p:cNvSpPr/>
          <p:nvPr/>
        </p:nvSpPr>
        <p:spPr bwMode="auto">
          <a:xfrm>
            <a:off x="107505" y="2384884"/>
            <a:ext cx="8931298" cy="4125173"/>
          </a:xfrm>
          <a:prstGeom prst="roundRect">
            <a:avLst>
              <a:gd name="adj" fmla="val 3172"/>
            </a:avLst>
          </a:prstGeom>
          <a:solidFill>
            <a:schemeClr val="accent3">
              <a:lumMod val="95000"/>
            </a:schemeClr>
          </a:solidFill>
          <a:ln>
            <a:solidFill>
              <a:schemeClr val="bg2"/>
            </a:solidFill>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2" name="タイトル 1"/>
          <p:cNvSpPr>
            <a:spLocks noGrp="1"/>
          </p:cNvSpPr>
          <p:nvPr>
            <p:ph type="title"/>
          </p:nvPr>
        </p:nvSpPr>
        <p:spPr/>
        <p:txBody>
          <a:bodyPr/>
          <a:lstStyle/>
          <a:p>
            <a:r>
              <a:rPr lang="en-US" altLang="ja-JP" b="1" dirty="0">
                <a:solidFill>
                  <a:schemeClr val="tx1"/>
                </a:solidFill>
              </a:rPr>
              <a:t>O</a:t>
            </a:r>
            <a:r>
              <a:rPr lang="en-US" altLang="ja-JP" b="1" dirty="0" smtClean="0">
                <a:solidFill>
                  <a:schemeClr val="tx1"/>
                </a:solidFill>
              </a:rPr>
              <a:t>peration of New RAT above </a:t>
            </a:r>
            <a:r>
              <a:rPr kumimoji="1" lang="en-US" altLang="ja-JP" b="1" dirty="0" smtClean="0">
                <a:solidFill>
                  <a:schemeClr val="tx1"/>
                </a:solidFill>
              </a:rPr>
              <a:t>6GHz</a:t>
            </a:r>
            <a:endParaRPr kumimoji="1" lang="ja-JP" altLang="en-US" b="1" dirty="0">
              <a:solidFill>
                <a:schemeClr val="tx1"/>
              </a:solidFill>
            </a:endParaRPr>
          </a:p>
        </p:txBody>
      </p:sp>
      <p:sp>
        <p:nvSpPr>
          <p:cNvPr id="3" name="フッター プレースホルダー 2"/>
          <p:cNvSpPr>
            <a:spLocks noGrp="1"/>
          </p:cNvSpPr>
          <p:nvPr>
            <p:ph type="ftr" sz="quarter" idx="10"/>
          </p:nvPr>
        </p:nvSpPr>
        <p:spPr/>
        <p:txBody>
          <a:bodyPr/>
          <a:lstStyle/>
          <a:p>
            <a:pPr>
              <a:defRPr/>
            </a:pPr>
            <a:r>
              <a:rPr lang="en-US" altLang="ja-JP" dirty="0" smtClean="0"/>
              <a:t>Copyright 2015 FUJITSU LIMITED</a:t>
            </a:r>
            <a:endParaRPr lang="de-DE" altLang="ja-JP"/>
          </a:p>
        </p:txBody>
      </p:sp>
      <p:sp>
        <p:nvSpPr>
          <p:cNvPr id="7" name="テキスト ボックス 6"/>
          <p:cNvSpPr txBox="1"/>
          <p:nvPr/>
        </p:nvSpPr>
        <p:spPr>
          <a:xfrm>
            <a:off x="215515" y="835906"/>
            <a:ext cx="8746391" cy="5566139"/>
          </a:xfrm>
          <a:prstGeom prst="rect">
            <a:avLst/>
          </a:prstGeom>
          <a:noFill/>
        </p:spPr>
        <p:txBody>
          <a:bodyPr wrap="square" rtlCol="0">
            <a:spAutoFit/>
          </a:bodyPr>
          <a:lstStyle/>
          <a:p>
            <a:pPr marL="342900" indent="-342900" algn="l">
              <a:lnSpc>
                <a:spcPct val="95000"/>
              </a:lnSpc>
              <a:buClr>
                <a:schemeClr val="accent6"/>
              </a:buClr>
              <a:buFont typeface="Wingdings" panose="05000000000000000000" pitchFamily="2" charset="2"/>
              <a:buChar char="n"/>
            </a:pPr>
            <a:r>
              <a:rPr lang="en-US" altLang="ja-JP" sz="2000" b="1" dirty="0" smtClean="0">
                <a:solidFill>
                  <a:schemeClr val="tx1"/>
                </a:solidFill>
                <a:latin typeface="+mn-lt"/>
              </a:rPr>
              <a:t>Channel susceptible </a:t>
            </a:r>
            <a:r>
              <a:rPr lang="en-US" altLang="ja-JP" sz="2000" b="1" dirty="0">
                <a:solidFill>
                  <a:schemeClr val="tx1"/>
                </a:solidFill>
                <a:latin typeface="+mn-lt"/>
              </a:rPr>
              <a:t>to shadowing, large penetration loss</a:t>
            </a:r>
          </a:p>
          <a:p>
            <a:pPr marL="342900" indent="-342900" algn="l">
              <a:lnSpc>
                <a:spcPct val="95000"/>
              </a:lnSpc>
              <a:buClr>
                <a:schemeClr val="accent6"/>
              </a:buClr>
              <a:buFont typeface="Wingdings" panose="05000000000000000000" pitchFamily="2" charset="2"/>
              <a:buChar char="n"/>
            </a:pPr>
            <a:r>
              <a:rPr lang="en-US" altLang="ja-JP" sz="2000" b="1" dirty="0">
                <a:solidFill>
                  <a:schemeClr val="tx1"/>
                </a:solidFill>
                <a:latin typeface="+mn-lt"/>
              </a:rPr>
              <a:t>B</a:t>
            </a:r>
            <a:r>
              <a:rPr lang="en-US" altLang="ja-JP" sz="2000" b="1" dirty="0" smtClean="0">
                <a:solidFill>
                  <a:schemeClr val="tx1"/>
                </a:solidFill>
                <a:latin typeface="+mn-lt"/>
              </a:rPr>
              <a:t>eamforming gain and diversity to compensate the large path loss</a:t>
            </a:r>
          </a:p>
          <a:p>
            <a:pPr marL="787400" lvl="1" indent="-342900" algn="l">
              <a:lnSpc>
                <a:spcPct val="95000"/>
              </a:lnSpc>
              <a:buClr>
                <a:schemeClr val="tx1"/>
              </a:buClr>
              <a:buFont typeface="Wingdings"/>
              <a:buChar char="à"/>
            </a:pPr>
            <a:r>
              <a:rPr lang="en-US" altLang="ja-JP" sz="2000" b="1" dirty="0" smtClean="0">
                <a:solidFill>
                  <a:schemeClr val="tx1"/>
                </a:solidFill>
                <a:latin typeface="+mn-lt"/>
                <a:sym typeface="Wingdings" panose="05000000000000000000" pitchFamily="2" charset="2"/>
              </a:rPr>
              <a:t>Potentially </a:t>
            </a:r>
            <a:r>
              <a:rPr lang="en-US" altLang="ja-JP" sz="2000" b="1" dirty="0">
                <a:solidFill>
                  <a:schemeClr val="tx1"/>
                </a:solidFill>
                <a:latin typeface="+mn-lt"/>
                <a:sym typeface="Wingdings" panose="05000000000000000000" pitchFamily="2" charset="2"/>
              </a:rPr>
              <a:t>h</a:t>
            </a:r>
            <a:r>
              <a:rPr lang="en-US" altLang="ja-JP" sz="2000" b="1" dirty="0" smtClean="0">
                <a:solidFill>
                  <a:schemeClr val="tx1"/>
                </a:solidFill>
                <a:latin typeface="+mn-lt"/>
              </a:rPr>
              <a:t>igh device cost/complexity </a:t>
            </a:r>
            <a:r>
              <a:rPr lang="en-US" altLang="ja-JP" sz="2000" b="1" dirty="0">
                <a:solidFill>
                  <a:schemeClr val="tx1"/>
                </a:solidFill>
                <a:latin typeface="+mn-lt"/>
              </a:rPr>
              <a:t>and power </a:t>
            </a:r>
            <a:r>
              <a:rPr lang="en-US" altLang="ja-JP" sz="2000" b="1" dirty="0" smtClean="0">
                <a:solidFill>
                  <a:schemeClr val="tx1"/>
                </a:solidFill>
                <a:latin typeface="+mn-lt"/>
              </a:rPr>
              <a:t>consumption</a:t>
            </a:r>
          </a:p>
          <a:p>
            <a:pPr marL="787400" lvl="1" indent="-342900" algn="l">
              <a:lnSpc>
                <a:spcPct val="95000"/>
              </a:lnSpc>
              <a:buClr>
                <a:schemeClr val="tx1"/>
              </a:buClr>
              <a:buFont typeface="Wingdings"/>
              <a:buChar char="à"/>
            </a:pPr>
            <a:r>
              <a:rPr lang="en-US" altLang="ja-JP" sz="2000" b="1" dirty="0">
                <a:solidFill>
                  <a:schemeClr val="tx1"/>
                </a:solidFill>
                <a:latin typeface="+mn-lt"/>
                <a:sym typeface="Wingdings" panose="05000000000000000000" pitchFamily="2" charset="2"/>
              </a:rPr>
              <a:t>Limited mobility and cell/beam discovery/tracking</a:t>
            </a:r>
            <a:endParaRPr lang="en-US" altLang="ja-JP" sz="2000" b="1" dirty="0">
              <a:solidFill>
                <a:schemeClr val="tx1"/>
              </a:solidFill>
              <a:latin typeface="+mn-lt"/>
            </a:endParaRPr>
          </a:p>
          <a:p>
            <a:pPr marL="787400" lvl="1" indent="-342900" algn="l">
              <a:lnSpc>
                <a:spcPct val="95000"/>
              </a:lnSpc>
              <a:buClr>
                <a:schemeClr val="tx1"/>
              </a:buClr>
              <a:buFont typeface="Wingdings"/>
              <a:buChar char="à"/>
            </a:pPr>
            <a:endParaRPr lang="en-US" altLang="ja-JP" sz="2000" b="1" dirty="0">
              <a:solidFill>
                <a:schemeClr val="tx1"/>
              </a:solidFill>
              <a:latin typeface="+mn-lt"/>
            </a:endParaRPr>
          </a:p>
          <a:p>
            <a:pPr marL="342900" indent="-342900" algn="l">
              <a:lnSpc>
                <a:spcPct val="95000"/>
              </a:lnSpc>
              <a:spcBef>
                <a:spcPts val="1500"/>
              </a:spcBef>
              <a:buClr>
                <a:schemeClr val="accent6"/>
              </a:buClr>
              <a:buFont typeface="Wingdings" panose="05000000000000000000" pitchFamily="2" charset="2"/>
              <a:buChar char="n"/>
            </a:pPr>
            <a:r>
              <a:rPr lang="en-US" altLang="ja-JP" sz="2000" b="1" dirty="0" smtClean="0">
                <a:solidFill>
                  <a:schemeClr val="tx1"/>
                </a:solidFill>
                <a:latin typeface="+mn-lt"/>
              </a:rPr>
              <a:t>Features for </a:t>
            </a:r>
            <a:r>
              <a:rPr lang="en-US" altLang="ja-JP" sz="2000" b="1" dirty="0">
                <a:solidFill>
                  <a:schemeClr val="tx1"/>
                </a:solidFill>
                <a:latin typeface="+mn-lt"/>
              </a:rPr>
              <a:t>above </a:t>
            </a:r>
            <a:r>
              <a:rPr lang="en-US" altLang="ja-JP" sz="2000" b="1" dirty="0" smtClean="0">
                <a:solidFill>
                  <a:schemeClr val="tx1"/>
                </a:solidFill>
                <a:latin typeface="+mn-lt"/>
              </a:rPr>
              <a:t>6GHz (up to 100GHz)</a:t>
            </a:r>
            <a:endParaRPr lang="en-US" altLang="ja-JP" sz="2000" b="1" dirty="0">
              <a:solidFill>
                <a:schemeClr val="tx1"/>
              </a:solidFill>
              <a:latin typeface="+mn-lt"/>
            </a:endParaRPr>
          </a:p>
          <a:p>
            <a:pPr marL="444500" lvl="1" algn="l">
              <a:lnSpc>
                <a:spcPct val="95000"/>
              </a:lnSpc>
              <a:buClr>
                <a:schemeClr val="tx1"/>
              </a:buClr>
            </a:pPr>
            <a:endParaRPr lang="en-US" altLang="ja-JP" sz="2000" dirty="0" smtClean="0">
              <a:solidFill>
                <a:schemeClr val="tx1"/>
              </a:solidFill>
              <a:latin typeface="+mn-lt"/>
            </a:endParaRPr>
          </a:p>
          <a:p>
            <a:pPr marL="444500" lvl="1" algn="l">
              <a:lnSpc>
                <a:spcPct val="95000"/>
              </a:lnSpc>
              <a:buClr>
                <a:schemeClr val="tx1"/>
              </a:buClr>
            </a:pPr>
            <a:endParaRPr lang="en-US" altLang="ja-JP" sz="2000" dirty="0">
              <a:solidFill>
                <a:schemeClr val="tx1"/>
              </a:solidFill>
              <a:latin typeface="+mn-lt"/>
            </a:endParaRPr>
          </a:p>
          <a:p>
            <a:pPr marL="444500" lvl="1" algn="l">
              <a:lnSpc>
                <a:spcPct val="95000"/>
              </a:lnSpc>
              <a:buClr>
                <a:schemeClr val="tx1"/>
              </a:buClr>
            </a:pPr>
            <a:endParaRPr lang="en-US" altLang="ja-JP" sz="2000" dirty="0" smtClean="0">
              <a:solidFill>
                <a:schemeClr val="tx1"/>
              </a:solidFill>
              <a:latin typeface="+mn-lt"/>
            </a:endParaRPr>
          </a:p>
          <a:p>
            <a:pPr marL="720725" lvl="2" indent="-263525" algn="l">
              <a:lnSpc>
                <a:spcPct val="95000"/>
              </a:lnSpc>
              <a:buClr>
                <a:schemeClr val="tx1"/>
              </a:buClr>
              <a:buFont typeface="Arial" panose="020B0604020202020204" pitchFamily="34" charset="0"/>
              <a:buChar char="•"/>
            </a:pPr>
            <a:r>
              <a:rPr lang="en-US" altLang="ja-JP" sz="2000" dirty="0">
                <a:solidFill>
                  <a:schemeClr val="tx1"/>
                </a:solidFill>
                <a:latin typeface="+mn-lt"/>
              </a:rPr>
              <a:t>~2GHz </a:t>
            </a:r>
            <a:r>
              <a:rPr lang="en-US" altLang="ja-JP" sz="2000" dirty="0" smtClean="0">
                <a:solidFill>
                  <a:schemeClr val="tx1"/>
                </a:solidFill>
                <a:latin typeface="+mn-lt"/>
              </a:rPr>
              <a:t>BW</a:t>
            </a:r>
          </a:p>
          <a:p>
            <a:pPr marL="720725" lvl="2" indent="-263525" algn="l">
              <a:lnSpc>
                <a:spcPct val="95000"/>
              </a:lnSpc>
              <a:buClr>
                <a:schemeClr val="tx1"/>
              </a:buClr>
              <a:buFont typeface="Arial" panose="020B0604020202020204" pitchFamily="34" charset="0"/>
              <a:buChar char="•"/>
            </a:pPr>
            <a:r>
              <a:rPr lang="en-US" altLang="ja-JP" sz="2000" dirty="0" smtClean="0">
                <a:solidFill>
                  <a:schemeClr val="tx1"/>
                </a:solidFill>
                <a:latin typeface="+mn-lt"/>
              </a:rPr>
              <a:t>Support of multiple radio interface parameters for future proofing and optimization for different scenarios (e.g. Indoor/outdoor</a:t>
            </a:r>
            <a:r>
              <a:rPr lang="en-US" altLang="ja-JP" sz="2000" dirty="0">
                <a:solidFill>
                  <a:schemeClr val="tx1"/>
                </a:solidFill>
                <a:latin typeface="+mn-lt"/>
              </a:rPr>
              <a:t>, </a:t>
            </a:r>
            <a:r>
              <a:rPr lang="en-US" altLang="ja-JP" sz="2000" dirty="0" smtClean="0">
                <a:solidFill>
                  <a:schemeClr val="tx1"/>
                </a:solidFill>
                <a:latin typeface="+mn-lt"/>
              </a:rPr>
              <a:t>frequency bands, </a:t>
            </a:r>
            <a:r>
              <a:rPr lang="en-US" altLang="ja-JP" sz="2000" dirty="0" err="1" smtClean="0">
                <a:solidFill>
                  <a:schemeClr val="tx1"/>
                </a:solidFill>
                <a:latin typeface="+mn-lt"/>
              </a:rPr>
              <a:t>fronthaul</a:t>
            </a:r>
            <a:r>
              <a:rPr lang="en-US" altLang="ja-JP" sz="2000" dirty="0" smtClean="0">
                <a:solidFill>
                  <a:schemeClr val="tx1"/>
                </a:solidFill>
                <a:latin typeface="+mn-lt"/>
              </a:rPr>
              <a:t>/backhaul applications)</a:t>
            </a:r>
            <a:endParaRPr lang="en-US" altLang="ja-JP" sz="2000" dirty="0">
              <a:solidFill>
                <a:schemeClr val="tx1"/>
              </a:solidFill>
              <a:latin typeface="+mn-lt"/>
            </a:endParaRPr>
          </a:p>
          <a:p>
            <a:pPr marL="342900" lvl="1" indent="-342900" algn="l">
              <a:lnSpc>
                <a:spcPct val="95000"/>
              </a:lnSpc>
              <a:spcBef>
                <a:spcPts val="600"/>
              </a:spcBef>
              <a:buClr>
                <a:schemeClr val="accent6"/>
              </a:buClr>
              <a:buFont typeface="Wingdings" panose="05000000000000000000" pitchFamily="2" charset="2"/>
              <a:buChar char="n"/>
            </a:pPr>
            <a:r>
              <a:rPr lang="en-US" altLang="ja-JP" sz="2000" b="1" dirty="0">
                <a:solidFill>
                  <a:schemeClr val="tx1"/>
                </a:solidFill>
                <a:latin typeface="+mn-lt"/>
              </a:rPr>
              <a:t>Beam-space multiplexing of multiple TX </a:t>
            </a:r>
            <a:r>
              <a:rPr lang="en-US" altLang="ja-JP" sz="2000" b="1" dirty="0" smtClean="0">
                <a:solidFill>
                  <a:schemeClr val="tx1"/>
                </a:solidFill>
                <a:latin typeface="+mn-lt"/>
              </a:rPr>
              <a:t>signals</a:t>
            </a:r>
          </a:p>
          <a:p>
            <a:pPr marL="720725" lvl="2" indent="-263525" algn="l">
              <a:lnSpc>
                <a:spcPct val="95000"/>
              </a:lnSpc>
              <a:buClr>
                <a:schemeClr val="tx1"/>
              </a:buClr>
              <a:buFont typeface="Arial" panose="020B0604020202020204" pitchFamily="34" charset="0"/>
              <a:buChar char="•"/>
            </a:pPr>
            <a:r>
              <a:rPr lang="en-US" altLang="ja-JP" sz="2000" dirty="0">
                <a:solidFill>
                  <a:schemeClr val="tx1"/>
                </a:solidFill>
                <a:latin typeface="+mn-lt"/>
              </a:rPr>
              <a:t>A</a:t>
            </a:r>
            <a:r>
              <a:rPr lang="en-US" altLang="ja-JP" sz="2000" dirty="0" smtClean="0">
                <a:solidFill>
                  <a:schemeClr val="tx1"/>
                </a:solidFill>
                <a:latin typeface="+mn-lt"/>
              </a:rPr>
              <a:t>nalog/digital hybrid beamforming</a:t>
            </a:r>
          </a:p>
          <a:p>
            <a:pPr marL="1177925" lvl="3" indent="-263525" algn="l">
              <a:lnSpc>
                <a:spcPct val="95000"/>
              </a:lnSpc>
              <a:buClr>
                <a:schemeClr val="tx1"/>
              </a:buClr>
              <a:buFont typeface="Arial" panose="020B0604020202020204" pitchFamily="34" charset="0"/>
              <a:buChar char="•"/>
            </a:pPr>
            <a:r>
              <a:rPr lang="en-US" altLang="ja-JP" dirty="0" smtClean="0">
                <a:solidFill>
                  <a:schemeClr val="tx1"/>
                </a:solidFill>
                <a:latin typeface="+mn-lt"/>
              </a:rPr>
              <a:t>Low power consumption &amp; cost</a:t>
            </a:r>
          </a:p>
          <a:p>
            <a:pPr marL="1177925" lvl="3" indent="-263525" algn="l">
              <a:lnSpc>
                <a:spcPct val="95000"/>
              </a:lnSpc>
              <a:buClr>
                <a:schemeClr val="tx1"/>
              </a:buClr>
              <a:buFont typeface="Arial" panose="020B0604020202020204" pitchFamily="34" charset="0"/>
              <a:buChar char="•"/>
            </a:pPr>
            <a:r>
              <a:rPr lang="en-US" altLang="ja-JP" dirty="0" smtClean="0">
                <a:solidFill>
                  <a:schemeClr val="tx1"/>
                </a:solidFill>
                <a:latin typeface="+mn-lt"/>
              </a:rPr>
              <a:t>One analog beam </a:t>
            </a:r>
            <a:r>
              <a:rPr lang="en-US" altLang="ja-JP" dirty="0">
                <a:solidFill>
                  <a:schemeClr val="tx1"/>
                </a:solidFill>
                <a:latin typeface="+mn-lt"/>
              </a:rPr>
              <a:t>serves</a:t>
            </a:r>
            <a:r>
              <a:rPr lang="en-US" altLang="ja-JP" dirty="0" smtClean="0">
                <a:solidFill>
                  <a:schemeClr val="tx1"/>
                </a:solidFill>
                <a:latin typeface="+mn-lt"/>
              </a:rPr>
              <a:t> multiple UEs</a:t>
            </a:r>
          </a:p>
          <a:p>
            <a:pPr marL="342900" lvl="1" indent="-342900" algn="l">
              <a:lnSpc>
                <a:spcPct val="95000"/>
              </a:lnSpc>
              <a:buClr>
                <a:schemeClr val="accent6"/>
              </a:buClr>
              <a:buFont typeface="Wingdings" panose="05000000000000000000" pitchFamily="2" charset="2"/>
              <a:buChar char="n"/>
            </a:pPr>
            <a:r>
              <a:rPr lang="en-US" altLang="ja-JP" sz="2000" b="1" dirty="0" smtClean="0">
                <a:solidFill>
                  <a:schemeClr val="tx1"/>
                </a:solidFill>
                <a:latin typeface="+mn-lt"/>
              </a:rPr>
              <a:t>Beam-space + site diversity to compensate shadowing</a:t>
            </a:r>
          </a:p>
        </p:txBody>
      </p:sp>
      <p:sp>
        <p:nvSpPr>
          <p:cNvPr id="6" name="下矢印 5"/>
          <p:cNvSpPr/>
          <p:nvPr/>
        </p:nvSpPr>
        <p:spPr bwMode="auto">
          <a:xfrm>
            <a:off x="4319972" y="2083101"/>
            <a:ext cx="468052" cy="216024"/>
          </a:xfrm>
          <a:prstGeom prst="downArrow">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9" name="台形 8"/>
          <p:cNvSpPr/>
          <p:nvPr/>
        </p:nvSpPr>
        <p:spPr bwMode="auto">
          <a:xfrm>
            <a:off x="2327828" y="3161130"/>
            <a:ext cx="252028" cy="216024"/>
          </a:xfrm>
          <a:prstGeom prst="trapezoid">
            <a:avLst/>
          </a:prstGeom>
          <a:gradFill rotWithShape="0">
            <a:gsLst>
              <a:gs pos="0">
                <a:srgbClr val="FFFFFF"/>
              </a:gs>
              <a:gs pos="100000">
                <a:srgbClr val="CCFFFF"/>
              </a:gs>
            </a:gsLst>
            <a:lin ang="5400000" scaled="1"/>
          </a:gra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endParaRPr lang="ja-JP" altLang="en-US" dirty="0"/>
          </a:p>
        </p:txBody>
      </p:sp>
      <p:sp>
        <p:nvSpPr>
          <p:cNvPr id="10" name="テキスト ボックス 9"/>
          <p:cNvSpPr txBox="1"/>
          <p:nvPr/>
        </p:nvSpPr>
        <p:spPr>
          <a:xfrm>
            <a:off x="3081520" y="2911507"/>
            <a:ext cx="830484" cy="276999"/>
          </a:xfrm>
          <a:prstGeom prst="rect">
            <a:avLst/>
          </a:prstGeom>
          <a:noFill/>
        </p:spPr>
        <p:txBody>
          <a:bodyPr wrap="none" rtlCol="0">
            <a:spAutoFit/>
          </a:bodyPr>
          <a:lstStyle/>
          <a:p>
            <a:pPr algn="l"/>
            <a:r>
              <a:rPr kumimoji="1" lang="en-US" altLang="ja-JP" sz="1200" dirty="0" smtClean="0">
                <a:latin typeface="+mn-lt"/>
              </a:rPr>
              <a:t>New RAT</a:t>
            </a:r>
            <a:endParaRPr kumimoji="1" lang="ja-JP" altLang="en-US" sz="1200" dirty="0" smtClean="0">
              <a:latin typeface="+mn-lt"/>
            </a:endParaRPr>
          </a:p>
        </p:txBody>
      </p:sp>
      <p:grpSp>
        <p:nvGrpSpPr>
          <p:cNvPr id="12" name="グループ化 11"/>
          <p:cNvGrpSpPr/>
          <p:nvPr/>
        </p:nvGrpSpPr>
        <p:grpSpPr>
          <a:xfrm>
            <a:off x="4596080" y="3319850"/>
            <a:ext cx="51202" cy="120643"/>
            <a:chOff x="6156176" y="2763769"/>
            <a:chExt cx="396044" cy="933167"/>
          </a:xfrm>
        </p:grpSpPr>
        <p:grpSp>
          <p:nvGrpSpPr>
            <p:cNvPr id="13" name="グループ化 12"/>
            <p:cNvGrpSpPr/>
            <p:nvPr/>
          </p:nvGrpSpPr>
          <p:grpSpPr>
            <a:xfrm flipH="1">
              <a:off x="6156176" y="2763769"/>
              <a:ext cx="226072" cy="932331"/>
              <a:chOff x="6156176" y="2763769"/>
              <a:chExt cx="226072" cy="932331"/>
            </a:xfrm>
          </p:grpSpPr>
          <p:sp>
            <p:nvSpPr>
              <p:cNvPr id="18" name="円弧 17"/>
              <p:cNvSpPr/>
              <p:nvPr/>
            </p:nvSpPr>
            <p:spPr bwMode="auto">
              <a:xfrm>
                <a:off x="6156176" y="2763769"/>
                <a:ext cx="216024" cy="468052"/>
              </a:xfrm>
              <a:prstGeom prst="arc">
                <a:avLst>
                  <a:gd name="adj1" fmla="val 16200000"/>
                  <a:gd name="adj2" fmla="val 5472898"/>
                </a:avLst>
              </a:prstGeom>
              <a:noFill/>
              <a:ln w="9525" cap="flat" cmpd="sng" algn="ctr">
                <a:solidFill>
                  <a:srgbClr val="50505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19" name="円弧 18"/>
              <p:cNvSpPr/>
              <p:nvPr/>
            </p:nvSpPr>
            <p:spPr bwMode="auto">
              <a:xfrm flipH="1">
                <a:off x="6166224" y="3228048"/>
                <a:ext cx="216024" cy="468052"/>
              </a:xfrm>
              <a:prstGeom prst="arc">
                <a:avLst>
                  <a:gd name="adj1" fmla="val 16200000"/>
                  <a:gd name="adj2" fmla="val 5472898"/>
                </a:avLst>
              </a:prstGeom>
              <a:noFill/>
              <a:ln w="9525" cap="flat" cmpd="sng" algn="ctr">
                <a:solidFill>
                  <a:srgbClr val="50505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grpSp>
        <p:grpSp>
          <p:nvGrpSpPr>
            <p:cNvPr id="14" name="グループ化 13"/>
            <p:cNvGrpSpPr/>
            <p:nvPr/>
          </p:nvGrpSpPr>
          <p:grpSpPr>
            <a:xfrm flipH="1">
              <a:off x="6326148" y="2764605"/>
              <a:ext cx="226072" cy="932331"/>
              <a:chOff x="6156176" y="2763769"/>
              <a:chExt cx="226072" cy="932331"/>
            </a:xfrm>
          </p:grpSpPr>
          <p:sp>
            <p:nvSpPr>
              <p:cNvPr id="16" name="円弧 15"/>
              <p:cNvSpPr/>
              <p:nvPr/>
            </p:nvSpPr>
            <p:spPr bwMode="auto">
              <a:xfrm>
                <a:off x="6156176" y="2763769"/>
                <a:ext cx="216024" cy="468052"/>
              </a:xfrm>
              <a:prstGeom prst="arc">
                <a:avLst>
                  <a:gd name="adj1" fmla="val 16200000"/>
                  <a:gd name="adj2" fmla="val 5472898"/>
                </a:avLst>
              </a:prstGeom>
              <a:noFill/>
              <a:ln w="9525" cap="flat" cmpd="sng" algn="ctr">
                <a:solidFill>
                  <a:srgbClr val="50505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17" name="円弧 16"/>
              <p:cNvSpPr/>
              <p:nvPr/>
            </p:nvSpPr>
            <p:spPr bwMode="auto">
              <a:xfrm flipH="1">
                <a:off x="6166224" y="3228048"/>
                <a:ext cx="216024" cy="468052"/>
              </a:xfrm>
              <a:prstGeom prst="arc">
                <a:avLst>
                  <a:gd name="adj1" fmla="val 16200000"/>
                  <a:gd name="adj2" fmla="val 5472898"/>
                </a:avLst>
              </a:prstGeom>
              <a:noFill/>
              <a:ln w="9525" cap="flat" cmpd="sng" algn="ctr">
                <a:solidFill>
                  <a:srgbClr val="50505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grpSp>
        <p:sp>
          <p:nvSpPr>
            <p:cNvPr id="15" name="正方形/長方形 14"/>
            <p:cNvSpPr/>
            <p:nvPr/>
          </p:nvSpPr>
          <p:spPr bwMode="auto">
            <a:xfrm rot="20044065">
              <a:off x="6319686" y="3128032"/>
              <a:ext cx="62928" cy="216024"/>
            </a:xfrm>
            <a:prstGeom prst="rect">
              <a:avLst/>
            </a:prstGeom>
            <a:solidFill>
              <a:schemeClr val="bg1"/>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grpSp>
      <p:sp>
        <p:nvSpPr>
          <p:cNvPr id="27" name="台形 26"/>
          <p:cNvSpPr/>
          <p:nvPr/>
        </p:nvSpPr>
        <p:spPr bwMode="auto">
          <a:xfrm>
            <a:off x="3227928" y="3161130"/>
            <a:ext cx="504056" cy="216024"/>
          </a:xfrm>
          <a:prstGeom prst="trapezoid">
            <a:avLst/>
          </a:prstGeom>
          <a:gradFill rotWithShape="0">
            <a:gsLst>
              <a:gs pos="0">
                <a:srgbClr val="FFFFFF"/>
              </a:gs>
              <a:gs pos="100000">
                <a:srgbClr val="FF9393"/>
              </a:gs>
            </a:gsLst>
            <a:lin ang="5400000" scaled="1"/>
          </a:gra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endParaRPr lang="ja-JP" altLang="en-US" dirty="0"/>
          </a:p>
        </p:txBody>
      </p:sp>
      <p:cxnSp>
        <p:nvCxnSpPr>
          <p:cNvPr id="28" name="直線矢印コネクタ 27"/>
          <p:cNvCxnSpPr/>
          <p:nvPr/>
        </p:nvCxnSpPr>
        <p:spPr bwMode="auto">
          <a:xfrm>
            <a:off x="1007604" y="3377154"/>
            <a:ext cx="6720824" cy="0"/>
          </a:xfrm>
          <a:prstGeom prst="straightConnector1">
            <a:avLst/>
          </a:prstGeom>
          <a:gradFill rotWithShape="0">
            <a:gsLst>
              <a:gs pos="0">
                <a:srgbClr val="FFFFFF"/>
              </a:gs>
              <a:gs pos="100000">
                <a:srgbClr val="C8C8C8"/>
              </a:gs>
            </a:gsLst>
            <a:lin ang="5400000" scaled="1"/>
          </a:gradFill>
          <a:ln w="9525" cap="flat" cmpd="sng" algn="ctr">
            <a:solidFill>
              <a:schemeClr val="tx1"/>
            </a:solidFill>
            <a:prstDash val="solid"/>
            <a:round/>
            <a:headEnd type="none" w="med" len="med"/>
            <a:tailEnd type="triangle" w="med" len="med"/>
          </a:ln>
          <a:effectLst/>
        </p:spPr>
      </p:cxnSp>
      <p:sp>
        <p:nvSpPr>
          <p:cNvPr id="29" name="台形 28"/>
          <p:cNvSpPr/>
          <p:nvPr/>
        </p:nvSpPr>
        <p:spPr bwMode="auto">
          <a:xfrm>
            <a:off x="5496180" y="3120855"/>
            <a:ext cx="576064" cy="252028"/>
          </a:xfrm>
          <a:prstGeom prst="trapezoid">
            <a:avLst/>
          </a:prstGeom>
          <a:gradFill rotWithShape="0">
            <a:gsLst>
              <a:gs pos="0">
                <a:srgbClr val="FFFFFF"/>
              </a:gs>
              <a:gs pos="100000">
                <a:srgbClr val="FF9393"/>
              </a:gs>
            </a:gsLst>
            <a:lin ang="5400000" scaled="1"/>
          </a:gra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endParaRPr lang="ja-JP" altLang="en-US" dirty="0"/>
          </a:p>
        </p:txBody>
      </p:sp>
      <p:sp>
        <p:nvSpPr>
          <p:cNvPr id="30" name="テキスト ボックス 29"/>
          <p:cNvSpPr txBox="1"/>
          <p:nvPr/>
        </p:nvSpPr>
        <p:spPr>
          <a:xfrm>
            <a:off x="5388168" y="2898069"/>
            <a:ext cx="920252" cy="276999"/>
          </a:xfrm>
          <a:prstGeom prst="rect">
            <a:avLst/>
          </a:prstGeom>
          <a:noFill/>
        </p:spPr>
        <p:txBody>
          <a:bodyPr wrap="none" rtlCol="0">
            <a:spAutoFit/>
          </a:bodyPr>
          <a:lstStyle/>
          <a:p>
            <a:pPr algn="l"/>
            <a:r>
              <a:rPr kumimoji="1" lang="en-US" altLang="ja-JP" sz="1200" dirty="0" smtClean="0">
                <a:latin typeface="+mn-lt"/>
              </a:rPr>
              <a:t>New RAT+</a:t>
            </a:r>
            <a:endParaRPr kumimoji="1" lang="ja-JP" altLang="en-US" sz="1200" dirty="0" smtClean="0">
              <a:latin typeface="+mn-lt"/>
            </a:endParaRPr>
          </a:p>
        </p:txBody>
      </p:sp>
      <p:sp>
        <p:nvSpPr>
          <p:cNvPr id="31" name="円弧 30"/>
          <p:cNvSpPr/>
          <p:nvPr/>
        </p:nvSpPr>
        <p:spPr bwMode="auto">
          <a:xfrm flipV="1">
            <a:off x="2603818" y="3296745"/>
            <a:ext cx="3180393" cy="466311"/>
          </a:xfrm>
          <a:prstGeom prst="arc">
            <a:avLst>
              <a:gd name="adj1" fmla="val 10821333"/>
              <a:gd name="adj2" fmla="val 3479"/>
            </a:avLst>
          </a:prstGeom>
          <a:noFill/>
          <a:ln w="9525" cap="flat" cmpd="sng" algn="ctr">
            <a:solidFill>
              <a:srgbClr val="0066FF"/>
            </a:solidFill>
            <a:prstDash val="solid"/>
            <a:round/>
            <a:headEnd type="none" w="med" len="med"/>
            <a:tailEnd type="triangl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35" name="テキスト ボックス 34"/>
          <p:cNvSpPr txBox="1"/>
          <p:nvPr/>
        </p:nvSpPr>
        <p:spPr>
          <a:xfrm>
            <a:off x="7692424" y="3237993"/>
            <a:ext cx="227948" cy="276999"/>
          </a:xfrm>
          <a:prstGeom prst="rect">
            <a:avLst/>
          </a:prstGeom>
          <a:noFill/>
        </p:spPr>
        <p:txBody>
          <a:bodyPr wrap="none" rtlCol="0">
            <a:spAutoFit/>
          </a:bodyPr>
          <a:lstStyle/>
          <a:p>
            <a:pPr algn="l"/>
            <a:r>
              <a:rPr kumimoji="1" lang="en-US" altLang="ja-JP" sz="1200" dirty="0" smtClean="0">
                <a:latin typeface="+mn-lt"/>
              </a:rPr>
              <a:t>f</a:t>
            </a:r>
            <a:endParaRPr kumimoji="1" lang="ja-JP" altLang="en-US" sz="1200" dirty="0" smtClean="0">
              <a:latin typeface="+mn-lt"/>
            </a:endParaRPr>
          </a:p>
        </p:txBody>
      </p:sp>
      <p:sp>
        <p:nvSpPr>
          <p:cNvPr id="36" name="テキスト ボックス 35"/>
          <p:cNvSpPr txBox="1"/>
          <p:nvPr/>
        </p:nvSpPr>
        <p:spPr>
          <a:xfrm>
            <a:off x="1799692" y="2923469"/>
            <a:ext cx="455381" cy="276999"/>
          </a:xfrm>
          <a:prstGeom prst="rect">
            <a:avLst/>
          </a:prstGeom>
          <a:noFill/>
        </p:spPr>
        <p:txBody>
          <a:bodyPr wrap="none" rtlCol="0">
            <a:spAutoFit/>
          </a:bodyPr>
          <a:lstStyle/>
          <a:p>
            <a:pPr algn="l"/>
            <a:r>
              <a:rPr kumimoji="1" lang="en-US" altLang="ja-JP" sz="1200" dirty="0" smtClean="0">
                <a:latin typeface="+mn-lt"/>
              </a:rPr>
              <a:t>LTE</a:t>
            </a:r>
            <a:endParaRPr kumimoji="1" lang="ja-JP" altLang="en-US" sz="1200" dirty="0" smtClean="0">
              <a:latin typeface="+mn-lt"/>
            </a:endParaRPr>
          </a:p>
        </p:txBody>
      </p:sp>
      <p:sp>
        <p:nvSpPr>
          <p:cNvPr id="37" name="台形 36"/>
          <p:cNvSpPr/>
          <p:nvPr/>
        </p:nvSpPr>
        <p:spPr bwMode="auto">
          <a:xfrm>
            <a:off x="2015716" y="3156859"/>
            <a:ext cx="252028" cy="216024"/>
          </a:xfrm>
          <a:prstGeom prst="trapezoid">
            <a:avLst/>
          </a:prstGeom>
          <a:gradFill rotWithShape="0">
            <a:gsLst>
              <a:gs pos="0">
                <a:srgbClr val="FFFFFF"/>
              </a:gs>
              <a:gs pos="100000">
                <a:srgbClr val="CCFFFF"/>
              </a:gs>
            </a:gsLst>
            <a:lin ang="5400000" scaled="1"/>
          </a:gra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endParaRPr lang="ja-JP" altLang="en-US" dirty="0"/>
          </a:p>
        </p:txBody>
      </p:sp>
      <p:sp>
        <p:nvSpPr>
          <p:cNvPr id="38" name="台形 37"/>
          <p:cNvSpPr/>
          <p:nvPr/>
        </p:nvSpPr>
        <p:spPr bwMode="auto">
          <a:xfrm>
            <a:off x="1475656" y="3156859"/>
            <a:ext cx="252028" cy="216024"/>
          </a:xfrm>
          <a:prstGeom prst="trapezoid">
            <a:avLst/>
          </a:prstGeom>
          <a:gradFill rotWithShape="0">
            <a:gsLst>
              <a:gs pos="0">
                <a:srgbClr val="FFFFFF"/>
              </a:gs>
              <a:gs pos="100000">
                <a:srgbClr val="CCFFFF"/>
              </a:gs>
            </a:gsLst>
            <a:lin ang="5400000" scaled="1"/>
          </a:gra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40" name="左中かっこ 39"/>
          <p:cNvSpPr/>
          <p:nvPr/>
        </p:nvSpPr>
        <p:spPr bwMode="auto">
          <a:xfrm rot="16200000">
            <a:off x="2537856" y="2360639"/>
            <a:ext cx="131927" cy="2256328"/>
          </a:xfrm>
          <a:prstGeom prst="leftBrace">
            <a:avLst>
              <a:gd name="adj1" fmla="val 36387"/>
              <a:gd name="adj2" fmla="val 50000"/>
            </a:avLst>
          </a:prstGeom>
          <a:noFill/>
          <a:ln w="9525" cap="flat" cmpd="sng" algn="ctr">
            <a:solidFill>
              <a:srgbClr val="0066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cxnSp>
        <p:nvCxnSpPr>
          <p:cNvPr id="41" name="直線コネクタ 40"/>
          <p:cNvCxnSpPr/>
          <p:nvPr/>
        </p:nvCxnSpPr>
        <p:spPr bwMode="auto">
          <a:xfrm>
            <a:off x="1774292" y="3249601"/>
            <a:ext cx="186370" cy="0"/>
          </a:xfrm>
          <a:prstGeom prst="line">
            <a:avLst/>
          </a:prstGeom>
          <a:gradFill rotWithShape="0">
            <a:gsLst>
              <a:gs pos="0">
                <a:srgbClr val="FFFFFF"/>
              </a:gs>
              <a:gs pos="100000">
                <a:srgbClr val="C8C8C8"/>
              </a:gs>
            </a:gsLst>
            <a:lin ang="5400000" scaled="1"/>
          </a:gradFill>
          <a:ln w="9525" cap="flat" cmpd="sng" algn="ctr">
            <a:solidFill>
              <a:schemeClr val="tx1"/>
            </a:solidFill>
            <a:prstDash val="dash"/>
            <a:round/>
            <a:headEnd type="none" w="med" len="med"/>
            <a:tailEnd type="none" w="med" len="med"/>
          </a:ln>
          <a:effectLst/>
        </p:spPr>
      </p:cxnSp>
      <p:sp>
        <p:nvSpPr>
          <p:cNvPr id="42" name="テキスト ボックス 41"/>
          <p:cNvSpPr txBox="1"/>
          <p:nvPr/>
        </p:nvSpPr>
        <p:spPr>
          <a:xfrm>
            <a:off x="5330969" y="3393913"/>
            <a:ext cx="938077" cy="215444"/>
          </a:xfrm>
          <a:prstGeom prst="rect">
            <a:avLst/>
          </a:prstGeom>
          <a:noFill/>
        </p:spPr>
        <p:txBody>
          <a:bodyPr wrap="none" rtlCol="0">
            <a:spAutoFit/>
          </a:bodyPr>
          <a:lstStyle/>
          <a:p>
            <a:pPr algn="l"/>
            <a:r>
              <a:rPr kumimoji="1" lang="en-US" altLang="ja-JP" sz="800" dirty="0" smtClean="0">
                <a:latin typeface="+mn-lt"/>
              </a:rPr>
              <a:t>(Def by WRC19)</a:t>
            </a:r>
            <a:endParaRPr kumimoji="1" lang="ja-JP" altLang="en-US" sz="800" dirty="0" smtClean="0">
              <a:latin typeface="+mn-lt"/>
            </a:endParaRPr>
          </a:p>
        </p:txBody>
      </p:sp>
      <p:sp>
        <p:nvSpPr>
          <p:cNvPr id="43" name="テキスト ボックス 42"/>
          <p:cNvSpPr txBox="1"/>
          <p:nvPr/>
        </p:nvSpPr>
        <p:spPr>
          <a:xfrm>
            <a:off x="5575224" y="2499283"/>
            <a:ext cx="3641292" cy="461665"/>
          </a:xfrm>
          <a:prstGeom prst="rect">
            <a:avLst/>
          </a:prstGeom>
          <a:noFill/>
        </p:spPr>
        <p:txBody>
          <a:bodyPr wrap="square" rtlCol="0">
            <a:spAutoFit/>
          </a:bodyPr>
          <a:lstStyle/>
          <a:p>
            <a:pPr marL="87313" indent="-87313" algn="l">
              <a:buFont typeface="Arial" panose="020B0604020202020204" pitchFamily="34" charset="0"/>
              <a:buChar char="•"/>
            </a:pPr>
            <a:r>
              <a:rPr lang="en-US" altLang="ja-JP" sz="1200" dirty="0" smtClean="0">
                <a:solidFill>
                  <a:srgbClr val="0066FF"/>
                </a:solidFill>
                <a:latin typeface="+mn-lt"/>
              </a:rPr>
              <a:t>Dual connectivity SCell (First priority)</a:t>
            </a:r>
          </a:p>
          <a:p>
            <a:pPr marL="87313" indent="-87313" algn="l">
              <a:buFont typeface="Arial" panose="020B0604020202020204" pitchFamily="34" charset="0"/>
              <a:buChar char="•"/>
            </a:pPr>
            <a:r>
              <a:rPr lang="en-US" altLang="ja-JP" sz="1200" dirty="0" smtClean="0">
                <a:solidFill>
                  <a:srgbClr val="0066FF"/>
                </a:solidFill>
                <a:latin typeface="+mn-lt"/>
              </a:rPr>
              <a:t>Standalone operation should also be supported</a:t>
            </a:r>
            <a:endParaRPr kumimoji="1" lang="ja-JP" altLang="en-US" sz="1200" dirty="0" smtClean="0">
              <a:solidFill>
                <a:srgbClr val="0066FF"/>
              </a:solidFill>
              <a:latin typeface="+mn-lt"/>
            </a:endParaRPr>
          </a:p>
        </p:txBody>
      </p:sp>
      <p:grpSp>
        <p:nvGrpSpPr>
          <p:cNvPr id="8" name="グループ化 7"/>
          <p:cNvGrpSpPr/>
          <p:nvPr/>
        </p:nvGrpSpPr>
        <p:grpSpPr>
          <a:xfrm>
            <a:off x="6984268" y="4473116"/>
            <a:ext cx="1728192" cy="1530915"/>
            <a:chOff x="6768244" y="4563584"/>
            <a:chExt cx="1245872" cy="1047576"/>
          </a:xfrm>
        </p:grpSpPr>
        <p:pic>
          <p:nvPicPr>
            <p:cNvPr id="56" name="図 26"/>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96830" y="4584876"/>
              <a:ext cx="483037" cy="7288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4"/>
            <p:cNvSpPr/>
            <p:nvPr/>
          </p:nvSpPr>
          <p:spPr bwMode="auto">
            <a:xfrm>
              <a:off x="6936758" y="4784632"/>
              <a:ext cx="180020" cy="130943"/>
            </a:xfrm>
            <a:prstGeom prst="rect">
              <a:avLst/>
            </a:prstGeom>
            <a:solidFill>
              <a:schemeClr val="bg1"/>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sp>
          <p:nvSpPr>
            <p:cNvPr id="70" name="正方形/長方形 69"/>
            <p:cNvSpPr/>
            <p:nvPr/>
          </p:nvSpPr>
          <p:spPr bwMode="auto">
            <a:xfrm>
              <a:off x="6936758" y="4563584"/>
              <a:ext cx="180020" cy="130943"/>
            </a:xfrm>
            <a:prstGeom prst="rect">
              <a:avLst/>
            </a:prstGeom>
            <a:solidFill>
              <a:schemeClr val="accent3">
                <a:lumMod val="95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pic>
          <p:nvPicPr>
            <p:cNvPr id="65" name="Picture 2" descr="\\mebius.bulldog.flab.fujitsu.co.jp\ahonda2\研究\ミリ波通信\2015年6月プレスリリース\マスコミ発表資料\20150602_プレス向け説明資料\20150605_antenna.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15068" y="4668834"/>
              <a:ext cx="244020" cy="247179"/>
            </a:xfrm>
            <a:prstGeom prst="rect">
              <a:avLst/>
            </a:prstGeom>
            <a:noFill/>
            <a:scene3d>
              <a:camera prst="isometricOffAxis1Right"/>
              <a:lightRig rig="threePt" dir="t"/>
            </a:scene3d>
            <a:sp3d extrusionH="31750">
              <a:extrusionClr>
                <a:schemeClr val="bg2"/>
              </a:extrusionClr>
            </a:sp3d>
            <a:extLst>
              <a:ext uri="{909E8E84-426E-40DD-AFC4-6F175D3DCCD1}">
                <a14:hiddenFill xmlns:a14="http://schemas.microsoft.com/office/drawing/2010/main">
                  <a:solidFill>
                    <a:srgbClr val="FFFFFF"/>
                  </a:solidFill>
                </a14:hiddenFill>
              </a:ext>
            </a:extLst>
          </p:spPr>
        </p:pic>
        <p:sp>
          <p:nvSpPr>
            <p:cNvPr id="64" name="二等辺三角形 63"/>
            <p:cNvSpPr/>
            <p:nvPr/>
          </p:nvSpPr>
          <p:spPr bwMode="gray">
            <a:xfrm>
              <a:off x="6816572" y="4792423"/>
              <a:ext cx="419723" cy="700596"/>
            </a:xfrm>
            <a:prstGeom prst="triangle">
              <a:avLst/>
            </a:prstGeom>
            <a:gradFill flip="none" rotWithShape="1">
              <a:gsLst>
                <a:gs pos="0">
                  <a:srgbClr val="A30B1A">
                    <a:lumMod val="60000"/>
                    <a:lumOff val="40000"/>
                  </a:srgbClr>
                </a:gs>
                <a:gs pos="100000">
                  <a:srgbClr val="F8C6C5">
                    <a:lumMod val="0"/>
                    <a:lumOff val="100000"/>
                    <a:alpha val="0"/>
                  </a:srgbClr>
                </a:gs>
                <a:gs pos="25000">
                  <a:srgbClr val="A30B1A">
                    <a:lumMod val="20000"/>
                    <a:lumOff val="80000"/>
                  </a:srgbClr>
                </a:gs>
              </a:gsLst>
              <a:lin ang="5400000" scaled="1"/>
              <a:tileRect/>
            </a:gradFill>
            <a:ln w="25400" cap="flat" cmpd="sng" algn="ctr">
              <a:noFill/>
              <a:prstDash val="solid"/>
            </a:ln>
            <a:effectLst/>
            <a:extLst/>
          </p:spPr>
          <p:txBody>
            <a:bodyPr lIns="36000" tIns="36000" rIns="36000" bIns="36000" rtlCol="0" anchor="ctr"/>
            <a:lstStyle>
              <a:defPPr>
                <a:defRPr lang="ja-JP"/>
              </a:defPPr>
              <a:lvl1pPr algn="ctr" rtl="0" fontAlgn="ctr">
                <a:spcBef>
                  <a:spcPct val="0"/>
                </a:spcBef>
                <a:spcAft>
                  <a:spcPct val="0"/>
                </a:spcAft>
                <a:defRPr kumimoji="1" sz="1600" kern="1200">
                  <a:solidFill>
                    <a:srgbClr val="000000"/>
                  </a:solidFill>
                  <a:latin typeface="ＭＳ Ｐゴシック" pitchFamily="50" charset="-128"/>
                  <a:ea typeface="ＭＳ Ｐゴシック" pitchFamily="50" charset="-128"/>
                  <a:cs typeface="+mn-cs"/>
                </a:defRPr>
              </a:lvl1pPr>
              <a:lvl2pPr marL="457200" algn="ctr" rtl="0" fontAlgn="ctr">
                <a:spcBef>
                  <a:spcPct val="0"/>
                </a:spcBef>
                <a:spcAft>
                  <a:spcPct val="0"/>
                </a:spcAft>
                <a:defRPr kumimoji="1" sz="1600" kern="1200">
                  <a:solidFill>
                    <a:srgbClr val="000000"/>
                  </a:solidFill>
                  <a:latin typeface="ＭＳ Ｐゴシック" pitchFamily="50" charset="-128"/>
                  <a:ea typeface="ＭＳ Ｐゴシック" pitchFamily="50" charset="-128"/>
                  <a:cs typeface="+mn-cs"/>
                </a:defRPr>
              </a:lvl2pPr>
              <a:lvl3pPr marL="914400" algn="ctr" rtl="0" fontAlgn="ctr">
                <a:spcBef>
                  <a:spcPct val="0"/>
                </a:spcBef>
                <a:spcAft>
                  <a:spcPct val="0"/>
                </a:spcAft>
                <a:defRPr kumimoji="1" sz="1600" kern="1200">
                  <a:solidFill>
                    <a:srgbClr val="000000"/>
                  </a:solidFill>
                  <a:latin typeface="ＭＳ Ｐゴシック" pitchFamily="50" charset="-128"/>
                  <a:ea typeface="ＭＳ Ｐゴシック" pitchFamily="50" charset="-128"/>
                  <a:cs typeface="+mn-cs"/>
                </a:defRPr>
              </a:lvl3pPr>
              <a:lvl4pPr marL="1371600" algn="ctr" rtl="0" fontAlgn="ctr">
                <a:spcBef>
                  <a:spcPct val="0"/>
                </a:spcBef>
                <a:spcAft>
                  <a:spcPct val="0"/>
                </a:spcAft>
                <a:defRPr kumimoji="1" sz="1600" kern="1200">
                  <a:solidFill>
                    <a:srgbClr val="000000"/>
                  </a:solidFill>
                  <a:latin typeface="ＭＳ Ｐゴシック" pitchFamily="50" charset="-128"/>
                  <a:ea typeface="ＭＳ Ｐゴシック" pitchFamily="50" charset="-128"/>
                  <a:cs typeface="+mn-cs"/>
                </a:defRPr>
              </a:lvl4pPr>
              <a:lvl5pPr marL="1828800" algn="ctr" rtl="0" fontAlgn="ctr">
                <a:spcBef>
                  <a:spcPct val="0"/>
                </a:spcBef>
                <a:spcAft>
                  <a:spcPct val="0"/>
                </a:spcAft>
                <a:defRPr kumimoji="1" sz="1600" kern="1200">
                  <a:solidFill>
                    <a:srgbClr val="000000"/>
                  </a:solidFill>
                  <a:latin typeface="ＭＳ Ｐゴシック" pitchFamily="50" charset="-128"/>
                  <a:ea typeface="ＭＳ Ｐゴシック" pitchFamily="50" charset="-128"/>
                  <a:cs typeface="+mn-cs"/>
                </a:defRPr>
              </a:lvl5pPr>
              <a:lvl6pPr marL="2286000" algn="l" defTabSz="914400" rtl="0" eaLnBrk="1" latinLnBrk="0" hangingPunct="1">
                <a:defRPr kumimoji="1" sz="1600" kern="1200">
                  <a:solidFill>
                    <a:srgbClr val="000000"/>
                  </a:solidFill>
                  <a:latin typeface="ＭＳ Ｐゴシック" pitchFamily="50" charset="-128"/>
                  <a:ea typeface="ＭＳ Ｐゴシック" pitchFamily="50" charset="-128"/>
                  <a:cs typeface="+mn-cs"/>
                </a:defRPr>
              </a:lvl6pPr>
              <a:lvl7pPr marL="2743200" algn="l" defTabSz="914400" rtl="0" eaLnBrk="1" latinLnBrk="0" hangingPunct="1">
                <a:defRPr kumimoji="1" sz="1600" kern="1200">
                  <a:solidFill>
                    <a:srgbClr val="000000"/>
                  </a:solidFill>
                  <a:latin typeface="ＭＳ Ｐゴシック" pitchFamily="50" charset="-128"/>
                  <a:ea typeface="ＭＳ Ｐゴシック" pitchFamily="50" charset="-128"/>
                  <a:cs typeface="+mn-cs"/>
                </a:defRPr>
              </a:lvl7pPr>
              <a:lvl8pPr marL="3200400" algn="l" defTabSz="914400" rtl="0" eaLnBrk="1" latinLnBrk="0" hangingPunct="1">
                <a:defRPr kumimoji="1" sz="1600" kern="1200">
                  <a:solidFill>
                    <a:srgbClr val="000000"/>
                  </a:solidFill>
                  <a:latin typeface="ＭＳ Ｐゴシック" pitchFamily="50" charset="-128"/>
                  <a:ea typeface="ＭＳ Ｐゴシック" pitchFamily="50" charset="-128"/>
                  <a:cs typeface="+mn-cs"/>
                </a:defRPr>
              </a:lvl8pPr>
              <a:lvl9pPr marL="3657600" algn="l" defTabSz="914400" rtl="0" eaLnBrk="1" latinLnBrk="0" hangingPunct="1">
                <a:defRPr kumimoji="1" sz="1600" kern="1200">
                  <a:solidFill>
                    <a:srgbClr val="000000"/>
                  </a:solidFill>
                  <a:latin typeface="ＭＳ Ｐゴシック" pitchFamily="50" charset="-128"/>
                  <a:ea typeface="ＭＳ Ｐゴシック" pitchFamily="50" charset="-128"/>
                  <a:cs typeface="+mn-cs"/>
                </a:defRPr>
              </a:lvl9pPr>
            </a:lstStyle>
            <a:p>
              <a:pPr marL="182563" marR="0" lvl="0" indent="-182563" defTabSz="809625" eaLnBrk="0" fontAlgn="ctr" latinLnBrk="0" hangingPunct="0">
                <a:lnSpc>
                  <a:spcPct val="100000"/>
                </a:lnSpc>
                <a:spcBef>
                  <a:spcPts val="0"/>
                </a:spcBef>
                <a:spcAft>
                  <a:spcPts val="600"/>
                </a:spcAft>
                <a:buClr>
                  <a:srgbClr val="A30B1A"/>
                </a:buClr>
                <a:buSzTx/>
                <a:buFont typeface="Wingdings" pitchFamily="2" charset="2"/>
                <a:buChar char="n"/>
                <a:tabLst/>
                <a:defRPr/>
              </a:pPr>
              <a:endParaRPr kumimoji="0" lang="ja-JP" altLang="en-US" sz="800" b="0" i="0" u="none" strike="noStrike" kern="0" cap="none" spc="0" normalizeH="0" baseline="0" noProof="0" dirty="0" smtClean="0">
                <a:ln>
                  <a:noFill/>
                </a:ln>
                <a:solidFill>
                  <a:srgbClr val="000000"/>
                </a:solidFill>
                <a:effectLst/>
                <a:uLnTx/>
                <a:uFillTx/>
                <a:latin typeface="FUJI-新ゴ R" panose="020B0400000000000000" pitchFamily="50" charset="-128"/>
                <a:ea typeface="FUJI-新ゴ R" panose="020B0400000000000000" pitchFamily="50" charset="-128"/>
                <a:cs typeface="Meiryo UI" panose="020B0604030504040204" pitchFamily="50" charset="-128"/>
              </a:endParaRPr>
            </a:p>
          </p:txBody>
        </p:sp>
        <p:sp>
          <p:nvSpPr>
            <p:cNvPr id="68" name="円/楕円 67"/>
            <p:cNvSpPr/>
            <p:nvPr/>
          </p:nvSpPr>
          <p:spPr bwMode="auto">
            <a:xfrm>
              <a:off x="6768244" y="5420880"/>
              <a:ext cx="532242" cy="190280"/>
            </a:xfrm>
            <a:prstGeom prst="ellipse">
              <a:avLst/>
            </a:prstGeom>
            <a:noFill/>
            <a:ln w="9525" cap="flat" cmpd="sng" algn="ctr">
              <a:solidFill>
                <a:schemeClr val="accent1">
                  <a:lumMod val="75000"/>
                </a:schemeClr>
              </a:solidFill>
              <a:prstDash val="sysDot"/>
              <a:round/>
              <a:headEnd type="none" w="med" len="med"/>
              <a:tailEnd type="none" w="med" len="med"/>
            </a:ln>
            <a:effectLst>
              <a:outerShdw blurRad="50800" dist="38100" dir="2700000" algn="tl" rotWithShape="0">
                <a:prstClr val="black">
                  <a:alpha val="40000"/>
                </a:prstClr>
              </a:outerShdw>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pic>
          <p:nvPicPr>
            <p:cNvPr id="66" name="Picture 27" descr="8893_002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876255" y="5429910"/>
              <a:ext cx="82777" cy="1318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7" name="Picture 27" descr="8893_002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111156" y="5373216"/>
              <a:ext cx="82777" cy="1318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9" name="円/楕円 68"/>
            <p:cNvSpPr/>
            <p:nvPr/>
          </p:nvSpPr>
          <p:spPr bwMode="auto">
            <a:xfrm>
              <a:off x="7427883" y="5420880"/>
              <a:ext cx="497698" cy="190280"/>
            </a:xfrm>
            <a:prstGeom prst="ellipse">
              <a:avLst/>
            </a:prstGeom>
            <a:noFill/>
            <a:ln w="9525" cap="flat" cmpd="sng" algn="ctr">
              <a:solidFill>
                <a:schemeClr val="accent1">
                  <a:lumMod val="75000"/>
                </a:schemeClr>
              </a:solidFill>
              <a:prstDash val="sysDot"/>
              <a:round/>
              <a:headEnd type="none" w="med" len="med"/>
              <a:tailEnd type="none" w="med" len="med"/>
            </a:ln>
            <a:effectLst>
              <a:outerShdw blurRad="50800" dist="38100" dir="2700000" algn="tl" rotWithShape="0">
                <a:prstClr val="black">
                  <a:alpha val="40000"/>
                </a:prstClr>
              </a:outerShdw>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pic>
          <p:nvPicPr>
            <p:cNvPr id="73" name="Picture 27" descr="8893_002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524327" y="5429910"/>
              <a:ext cx="82777" cy="1318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 name="Picture 27" descr="8893_002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740351" y="5373216"/>
              <a:ext cx="82777" cy="1318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5" name="円/楕円 74"/>
            <p:cNvSpPr/>
            <p:nvPr/>
          </p:nvSpPr>
          <p:spPr bwMode="auto">
            <a:xfrm>
              <a:off x="7541279" y="5056077"/>
              <a:ext cx="472837" cy="190280"/>
            </a:xfrm>
            <a:prstGeom prst="ellipse">
              <a:avLst/>
            </a:prstGeom>
            <a:noFill/>
            <a:ln w="9525" cap="flat" cmpd="sng" algn="ctr">
              <a:solidFill>
                <a:schemeClr val="accent1">
                  <a:lumMod val="75000"/>
                </a:schemeClr>
              </a:solidFill>
              <a:prstDash val="sysDot"/>
              <a:round/>
              <a:headEnd type="none" w="med" len="med"/>
              <a:tailEnd type="none" w="med" len="med"/>
            </a:ln>
            <a:effectLst>
              <a:outerShdw blurRad="50800" dist="38100" dir="2700000" algn="tl" rotWithShape="0">
                <a:prstClr val="black">
                  <a:alpha val="40000"/>
                </a:prstClr>
              </a:outerShdw>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p:txBody>
        </p:sp>
        <p:pic>
          <p:nvPicPr>
            <p:cNvPr id="76" name="Picture 27" descr="8893_002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663558" y="5069870"/>
              <a:ext cx="82777" cy="1318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7" name="Picture 27" descr="8893_002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842803" y="5013176"/>
              <a:ext cx="82777" cy="1318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8" name="二等辺三角形 77"/>
            <p:cNvSpPr/>
            <p:nvPr/>
          </p:nvSpPr>
          <p:spPr bwMode="gray">
            <a:xfrm rot="19174928">
              <a:off x="7152148" y="4705415"/>
              <a:ext cx="337607" cy="847659"/>
            </a:xfrm>
            <a:prstGeom prst="triangle">
              <a:avLst/>
            </a:prstGeom>
            <a:gradFill flip="none" rotWithShape="1">
              <a:gsLst>
                <a:gs pos="0">
                  <a:srgbClr val="A30B1A">
                    <a:lumMod val="60000"/>
                    <a:lumOff val="40000"/>
                  </a:srgbClr>
                </a:gs>
                <a:gs pos="100000">
                  <a:srgbClr val="F8C6C5">
                    <a:lumMod val="0"/>
                    <a:lumOff val="100000"/>
                    <a:alpha val="0"/>
                  </a:srgbClr>
                </a:gs>
                <a:gs pos="25000">
                  <a:srgbClr val="A30B1A">
                    <a:lumMod val="20000"/>
                    <a:lumOff val="80000"/>
                  </a:srgbClr>
                </a:gs>
              </a:gsLst>
              <a:lin ang="5400000" scaled="1"/>
              <a:tileRect/>
            </a:gradFill>
            <a:ln w="25400" cap="flat" cmpd="sng" algn="ctr">
              <a:noFill/>
              <a:prstDash val="solid"/>
            </a:ln>
            <a:effectLst/>
            <a:extLst/>
          </p:spPr>
          <p:txBody>
            <a:bodyPr lIns="36000" tIns="36000" rIns="36000" bIns="36000" rtlCol="0" anchor="ctr"/>
            <a:lstStyle>
              <a:defPPr>
                <a:defRPr lang="ja-JP"/>
              </a:defPPr>
              <a:lvl1pPr algn="ctr" rtl="0" fontAlgn="ctr">
                <a:spcBef>
                  <a:spcPct val="0"/>
                </a:spcBef>
                <a:spcAft>
                  <a:spcPct val="0"/>
                </a:spcAft>
                <a:defRPr kumimoji="1" sz="1600" kern="1200">
                  <a:solidFill>
                    <a:srgbClr val="000000"/>
                  </a:solidFill>
                  <a:latin typeface="ＭＳ Ｐゴシック" pitchFamily="50" charset="-128"/>
                  <a:ea typeface="ＭＳ Ｐゴシック" pitchFamily="50" charset="-128"/>
                  <a:cs typeface="+mn-cs"/>
                </a:defRPr>
              </a:lvl1pPr>
              <a:lvl2pPr marL="457200" algn="ctr" rtl="0" fontAlgn="ctr">
                <a:spcBef>
                  <a:spcPct val="0"/>
                </a:spcBef>
                <a:spcAft>
                  <a:spcPct val="0"/>
                </a:spcAft>
                <a:defRPr kumimoji="1" sz="1600" kern="1200">
                  <a:solidFill>
                    <a:srgbClr val="000000"/>
                  </a:solidFill>
                  <a:latin typeface="ＭＳ Ｐゴシック" pitchFamily="50" charset="-128"/>
                  <a:ea typeface="ＭＳ Ｐゴシック" pitchFamily="50" charset="-128"/>
                  <a:cs typeface="+mn-cs"/>
                </a:defRPr>
              </a:lvl2pPr>
              <a:lvl3pPr marL="914400" algn="ctr" rtl="0" fontAlgn="ctr">
                <a:spcBef>
                  <a:spcPct val="0"/>
                </a:spcBef>
                <a:spcAft>
                  <a:spcPct val="0"/>
                </a:spcAft>
                <a:defRPr kumimoji="1" sz="1600" kern="1200">
                  <a:solidFill>
                    <a:srgbClr val="000000"/>
                  </a:solidFill>
                  <a:latin typeface="ＭＳ Ｐゴシック" pitchFamily="50" charset="-128"/>
                  <a:ea typeface="ＭＳ Ｐゴシック" pitchFamily="50" charset="-128"/>
                  <a:cs typeface="+mn-cs"/>
                </a:defRPr>
              </a:lvl3pPr>
              <a:lvl4pPr marL="1371600" algn="ctr" rtl="0" fontAlgn="ctr">
                <a:spcBef>
                  <a:spcPct val="0"/>
                </a:spcBef>
                <a:spcAft>
                  <a:spcPct val="0"/>
                </a:spcAft>
                <a:defRPr kumimoji="1" sz="1600" kern="1200">
                  <a:solidFill>
                    <a:srgbClr val="000000"/>
                  </a:solidFill>
                  <a:latin typeface="ＭＳ Ｐゴシック" pitchFamily="50" charset="-128"/>
                  <a:ea typeface="ＭＳ Ｐゴシック" pitchFamily="50" charset="-128"/>
                  <a:cs typeface="+mn-cs"/>
                </a:defRPr>
              </a:lvl4pPr>
              <a:lvl5pPr marL="1828800" algn="ctr" rtl="0" fontAlgn="ctr">
                <a:spcBef>
                  <a:spcPct val="0"/>
                </a:spcBef>
                <a:spcAft>
                  <a:spcPct val="0"/>
                </a:spcAft>
                <a:defRPr kumimoji="1" sz="1600" kern="1200">
                  <a:solidFill>
                    <a:srgbClr val="000000"/>
                  </a:solidFill>
                  <a:latin typeface="ＭＳ Ｐゴシック" pitchFamily="50" charset="-128"/>
                  <a:ea typeface="ＭＳ Ｐゴシック" pitchFamily="50" charset="-128"/>
                  <a:cs typeface="+mn-cs"/>
                </a:defRPr>
              </a:lvl5pPr>
              <a:lvl6pPr marL="2286000" algn="l" defTabSz="914400" rtl="0" eaLnBrk="1" latinLnBrk="0" hangingPunct="1">
                <a:defRPr kumimoji="1" sz="1600" kern="1200">
                  <a:solidFill>
                    <a:srgbClr val="000000"/>
                  </a:solidFill>
                  <a:latin typeface="ＭＳ Ｐゴシック" pitchFamily="50" charset="-128"/>
                  <a:ea typeface="ＭＳ Ｐゴシック" pitchFamily="50" charset="-128"/>
                  <a:cs typeface="+mn-cs"/>
                </a:defRPr>
              </a:lvl6pPr>
              <a:lvl7pPr marL="2743200" algn="l" defTabSz="914400" rtl="0" eaLnBrk="1" latinLnBrk="0" hangingPunct="1">
                <a:defRPr kumimoji="1" sz="1600" kern="1200">
                  <a:solidFill>
                    <a:srgbClr val="000000"/>
                  </a:solidFill>
                  <a:latin typeface="ＭＳ Ｐゴシック" pitchFamily="50" charset="-128"/>
                  <a:ea typeface="ＭＳ Ｐゴシック" pitchFamily="50" charset="-128"/>
                  <a:cs typeface="+mn-cs"/>
                </a:defRPr>
              </a:lvl7pPr>
              <a:lvl8pPr marL="3200400" algn="l" defTabSz="914400" rtl="0" eaLnBrk="1" latinLnBrk="0" hangingPunct="1">
                <a:defRPr kumimoji="1" sz="1600" kern="1200">
                  <a:solidFill>
                    <a:srgbClr val="000000"/>
                  </a:solidFill>
                  <a:latin typeface="ＭＳ Ｐゴシック" pitchFamily="50" charset="-128"/>
                  <a:ea typeface="ＭＳ Ｐゴシック" pitchFamily="50" charset="-128"/>
                  <a:cs typeface="+mn-cs"/>
                </a:defRPr>
              </a:lvl8pPr>
              <a:lvl9pPr marL="3657600" algn="l" defTabSz="914400" rtl="0" eaLnBrk="1" latinLnBrk="0" hangingPunct="1">
                <a:defRPr kumimoji="1" sz="1600" kern="1200">
                  <a:solidFill>
                    <a:srgbClr val="000000"/>
                  </a:solidFill>
                  <a:latin typeface="ＭＳ Ｐゴシック" pitchFamily="50" charset="-128"/>
                  <a:ea typeface="ＭＳ Ｐゴシック" pitchFamily="50" charset="-128"/>
                  <a:cs typeface="+mn-cs"/>
                </a:defRPr>
              </a:lvl9pPr>
            </a:lstStyle>
            <a:p>
              <a:pPr marL="182563" marR="0" lvl="0" indent="-182563" defTabSz="809625" eaLnBrk="0" fontAlgn="ctr" latinLnBrk="0" hangingPunct="0">
                <a:lnSpc>
                  <a:spcPct val="100000"/>
                </a:lnSpc>
                <a:spcBef>
                  <a:spcPts val="0"/>
                </a:spcBef>
                <a:spcAft>
                  <a:spcPts val="600"/>
                </a:spcAft>
                <a:buClr>
                  <a:srgbClr val="A30B1A"/>
                </a:buClr>
                <a:buSzTx/>
                <a:buFont typeface="Wingdings" pitchFamily="2" charset="2"/>
                <a:buChar char="n"/>
                <a:tabLst/>
                <a:defRPr/>
              </a:pPr>
              <a:endParaRPr kumimoji="0" lang="ja-JP" altLang="en-US" sz="800" b="0" i="0" u="none" strike="noStrike" kern="0" cap="none" spc="0" normalizeH="0" baseline="0" noProof="0" dirty="0" smtClean="0">
                <a:ln>
                  <a:noFill/>
                </a:ln>
                <a:solidFill>
                  <a:srgbClr val="000000"/>
                </a:solidFill>
                <a:effectLst/>
                <a:uLnTx/>
                <a:uFillTx/>
                <a:latin typeface="FUJI-新ゴ R" panose="020B0400000000000000" pitchFamily="50" charset="-128"/>
                <a:ea typeface="FUJI-新ゴ R" panose="020B0400000000000000" pitchFamily="50" charset="-128"/>
                <a:cs typeface="Meiryo UI" panose="020B0604030504040204" pitchFamily="50" charset="-128"/>
              </a:endParaRPr>
            </a:p>
          </p:txBody>
        </p:sp>
        <p:sp>
          <p:nvSpPr>
            <p:cNvPr id="79" name="二等辺三角形 78"/>
            <p:cNvSpPr/>
            <p:nvPr/>
          </p:nvSpPr>
          <p:spPr bwMode="gray">
            <a:xfrm rot="17839877">
              <a:off x="7287155" y="4581547"/>
              <a:ext cx="206668" cy="761895"/>
            </a:xfrm>
            <a:prstGeom prst="triangle">
              <a:avLst/>
            </a:prstGeom>
            <a:gradFill flip="none" rotWithShape="1">
              <a:gsLst>
                <a:gs pos="0">
                  <a:srgbClr val="A30B1A">
                    <a:lumMod val="60000"/>
                    <a:lumOff val="40000"/>
                  </a:srgbClr>
                </a:gs>
                <a:gs pos="100000">
                  <a:srgbClr val="F8C6C5">
                    <a:lumMod val="0"/>
                    <a:lumOff val="100000"/>
                    <a:alpha val="0"/>
                  </a:srgbClr>
                </a:gs>
                <a:gs pos="25000">
                  <a:srgbClr val="A30B1A">
                    <a:lumMod val="20000"/>
                    <a:lumOff val="80000"/>
                  </a:srgbClr>
                </a:gs>
              </a:gsLst>
              <a:lin ang="5400000" scaled="1"/>
              <a:tileRect/>
            </a:gradFill>
            <a:ln w="25400" cap="flat" cmpd="sng" algn="ctr">
              <a:noFill/>
              <a:prstDash val="solid"/>
            </a:ln>
            <a:effectLst/>
            <a:extLst/>
          </p:spPr>
          <p:txBody>
            <a:bodyPr lIns="36000" tIns="36000" rIns="36000" bIns="36000" rtlCol="0" anchor="ctr"/>
            <a:lstStyle>
              <a:defPPr>
                <a:defRPr lang="ja-JP"/>
              </a:defPPr>
              <a:lvl1pPr algn="ctr" rtl="0" fontAlgn="ctr">
                <a:spcBef>
                  <a:spcPct val="0"/>
                </a:spcBef>
                <a:spcAft>
                  <a:spcPct val="0"/>
                </a:spcAft>
                <a:defRPr kumimoji="1" sz="1600" kern="1200">
                  <a:solidFill>
                    <a:srgbClr val="000000"/>
                  </a:solidFill>
                  <a:latin typeface="ＭＳ Ｐゴシック" pitchFamily="50" charset="-128"/>
                  <a:ea typeface="ＭＳ Ｐゴシック" pitchFamily="50" charset="-128"/>
                  <a:cs typeface="+mn-cs"/>
                </a:defRPr>
              </a:lvl1pPr>
              <a:lvl2pPr marL="457200" algn="ctr" rtl="0" fontAlgn="ctr">
                <a:spcBef>
                  <a:spcPct val="0"/>
                </a:spcBef>
                <a:spcAft>
                  <a:spcPct val="0"/>
                </a:spcAft>
                <a:defRPr kumimoji="1" sz="1600" kern="1200">
                  <a:solidFill>
                    <a:srgbClr val="000000"/>
                  </a:solidFill>
                  <a:latin typeface="ＭＳ Ｐゴシック" pitchFamily="50" charset="-128"/>
                  <a:ea typeface="ＭＳ Ｐゴシック" pitchFamily="50" charset="-128"/>
                  <a:cs typeface="+mn-cs"/>
                </a:defRPr>
              </a:lvl2pPr>
              <a:lvl3pPr marL="914400" algn="ctr" rtl="0" fontAlgn="ctr">
                <a:spcBef>
                  <a:spcPct val="0"/>
                </a:spcBef>
                <a:spcAft>
                  <a:spcPct val="0"/>
                </a:spcAft>
                <a:defRPr kumimoji="1" sz="1600" kern="1200">
                  <a:solidFill>
                    <a:srgbClr val="000000"/>
                  </a:solidFill>
                  <a:latin typeface="ＭＳ Ｐゴシック" pitchFamily="50" charset="-128"/>
                  <a:ea typeface="ＭＳ Ｐゴシック" pitchFamily="50" charset="-128"/>
                  <a:cs typeface="+mn-cs"/>
                </a:defRPr>
              </a:lvl3pPr>
              <a:lvl4pPr marL="1371600" algn="ctr" rtl="0" fontAlgn="ctr">
                <a:spcBef>
                  <a:spcPct val="0"/>
                </a:spcBef>
                <a:spcAft>
                  <a:spcPct val="0"/>
                </a:spcAft>
                <a:defRPr kumimoji="1" sz="1600" kern="1200">
                  <a:solidFill>
                    <a:srgbClr val="000000"/>
                  </a:solidFill>
                  <a:latin typeface="ＭＳ Ｐゴシック" pitchFamily="50" charset="-128"/>
                  <a:ea typeface="ＭＳ Ｐゴシック" pitchFamily="50" charset="-128"/>
                  <a:cs typeface="+mn-cs"/>
                </a:defRPr>
              </a:lvl4pPr>
              <a:lvl5pPr marL="1828800" algn="ctr" rtl="0" fontAlgn="ctr">
                <a:spcBef>
                  <a:spcPct val="0"/>
                </a:spcBef>
                <a:spcAft>
                  <a:spcPct val="0"/>
                </a:spcAft>
                <a:defRPr kumimoji="1" sz="1600" kern="1200">
                  <a:solidFill>
                    <a:srgbClr val="000000"/>
                  </a:solidFill>
                  <a:latin typeface="ＭＳ Ｐゴシック" pitchFamily="50" charset="-128"/>
                  <a:ea typeface="ＭＳ Ｐゴシック" pitchFamily="50" charset="-128"/>
                  <a:cs typeface="+mn-cs"/>
                </a:defRPr>
              </a:lvl5pPr>
              <a:lvl6pPr marL="2286000" algn="l" defTabSz="914400" rtl="0" eaLnBrk="1" latinLnBrk="0" hangingPunct="1">
                <a:defRPr kumimoji="1" sz="1600" kern="1200">
                  <a:solidFill>
                    <a:srgbClr val="000000"/>
                  </a:solidFill>
                  <a:latin typeface="ＭＳ Ｐゴシック" pitchFamily="50" charset="-128"/>
                  <a:ea typeface="ＭＳ Ｐゴシック" pitchFamily="50" charset="-128"/>
                  <a:cs typeface="+mn-cs"/>
                </a:defRPr>
              </a:lvl6pPr>
              <a:lvl7pPr marL="2743200" algn="l" defTabSz="914400" rtl="0" eaLnBrk="1" latinLnBrk="0" hangingPunct="1">
                <a:defRPr kumimoji="1" sz="1600" kern="1200">
                  <a:solidFill>
                    <a:srgbClr val="000000"/>
                  </a:solidFill>
                  <a:latin typeface="ＭＳ Ｐゴシック" pitchFamily="50" charset="-128"/>
                  <a:ea typeface="ＭＳ Ｐゴシック" pitchFamily="50" charset="-128"/>
                  <a:cs typeface="+mn-cs"/>
                </a:defRPr>
              </a:lvl7pPr>
              <a:lvl8pPr marL="3200400" algn="l" defTabSz="914400" rtl="0" eaLnBrk="1" latinLnBrk="0" hangingPunct="1">
                <a:defRPr kumimoji="1" sz="1600" kern="1200">
                  <a:solidFill>
                    <a:srgbClr val="000000"/>
                  </a:solidFill>
                  <a:latin typeface="ＭＳ Ｐゴシック" pitchFamily="50" charset="-128"/>
                  <a:ea typeface="ＭＳ Ｐゴシック" pitchFamily="50" charset="-128"/>
                  <a:cs typeface="+mn-cs"/>
                </a:defRPr>
              </a:lvl8pPr>
              <a:lvl9pPr marL="3657600" algn="l" defTabSz="914400" rtl="0" eaLnBrk="1" latinLnBrk="0" hangingPunct="1">
                <a:defRPr kumimoji="1" sz="1600" kern="1200">
                  <a:solidFill>
                    <a:srgbClr val="000000"/>
                  </a:solidFill>
                  <a:latin typeface="ＭＳ Ｐゴシック" pitchFamily="50" charset="-128"/>
                  <a:ea typeface="ＭＳ Ｐゴシック" pitchFamily="50" charset="-128"/>
                  <a:cs typeface="+mn-cs"/>
                </a:defRPr>
              </a:lvl9pPr>
            </a:lstStyle>
            <a:p>
              <a:pPr marL="182563" marR="0" lvl="0" indent="-182563" defTabSz="809625" eaLnBrk="0" fontAlgn="ctr" latinLnBrk="0" hangingPunct="0">
                <a:lnSpc>
                  <a:spcPct val="100000"/>
                </a:lnSpc>
                <a:spcBef>
                  <a:spcPts val="0"/>
                </a:spcBef>
                <a:spcAft>
                  <a:spcPts val="600"/>
                </a:spcAft>
                <a:buClr>
                  <a:srgbClr val="A30B1A"/>
                </a:buClr>
                <a:buSzTx/>
                <a:buFont typeface="Wingdings" pitchFamily="2" charset="2"/>
                <a:buChar char="n"/>
                <a:tabLst/>
                <a:defRPr/>
              </a:pPr>
              <a:endParaRPr kumimoji="0" lang="ja-JP" altLang="en-US" sz="800" b="0" i="0" u="none" strike="noStrike" kern="0" cap="none" spc="0" normalizeH="0" baseline="0" noProof="0" dirty="0" smtClean="0">
                <a:ln>
                  <a:noFill/>
                </a:ln>
                <a:solidFill>
                  <a:srgbClr val="000000"/>
                </a:solidFill>
                <a:effectLst/>
                <a:uLnTx/>
                <a:uFillTx/>
                <a:latin typeface="FUJI-新ゴ R" panose="020B0400000000000000" pitchFamily="50" charset="-128"/>
                <a:ea typeface="FUJI-新ゴ R" panose="020B0400000000000000" pitchFamily="50" charset="-128"/>
                <a:cs typeface="Meiryo UI" panose="020B0604030504040204" pitchFamily="50" charset="-128"/>
              </a:endParaRPr>
            </a:p>
          </p:txBody>
        </p:sp>
        <p:pic>
          <p:nvPicPr>
            <p:cNvPr id="80" name="Picture 27" descr="8893_002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009502" y="5457369"/>
              <a:ext cx="82777" cy="1318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3" name="灯片编号占位符 32"/>
          <p:cNvSpPr>
            <a:spLocks noGrp="1"/>
          </p:cNvSpPr>
          <p:nvPr>
            <p:ph type="sldNum" sz="quarter" idx="11"/>
          </p:nvPr>
        </p:nvSpPr>
        <p:spPr/>
        <p:txBody>
          <a:bodyPr/>
          <a:lstStyle/>
          <a:p>
            <a:pPr>
              <a:defRPr/>
            </a:pPr>
            <a:fld id="{D24CD442-F123-4E37-B7A5-9BC50FC4155D}" type="slidenum">
              <a:rPr lang="ja-JP" altLang="de-DE" smtClean="0"/>
              <a:pPr>
                <a:defRPr/>
              </a:pPr>
              <a:t>8</a:t>
            </a:fld>
            <a:endParaRPr lang="de-DE" altLang="ja-JP"/>
          </a:p>
        </p:txBody>
      </p:sp>
    </p:spTree>
    <p:extLst>
      <p:ext uri="{BB962C8B-B14F-4D97-AF65-F5344CB8AC3E}">
        <p14:creationId xmlns:p14="http://schemas.microsoft.com/office/powerpoint/2010/main" val="265643592"/>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DATEFORMAT" val="-1"/>
</p:tagLst>
</file>

<file path=ppt/theme/theme1.xml><?xml version="1.0" encoding="utf-8"?>
<a:theme xmlns:a="http://schemas.openxmlformats.org/drawingml/2006/main" name="Standarddesign">
  <a:themeElements>
    <a:clrScheme name="Standarddesign 1">
      <a:dk1>
        <a:srgbClr val="000000"/>
      </a:dk1>
      <a:lt1>
        <a:srgbClr val="FFFFFF"/>
      </a:lt1>
      <a:dk2>
        <a:srgbClr val="000000"/>
      </a:dk2>
      <a:lt2>
        <a:srgbClr val="A5A5A5"/>
      </a:lt2>
      <a:accent1>
        <a:srgbClr val="F3BBBB"/>
      </a:accent1>
      <a:accent2>
        <a:srgbClr val="AE2222"/>
      </a:accent2>
      <a:accent3>
        <a:srgbClr val="FFFFFF"/>
      </a:accent3>
      <a:accent4>
        <a:srgbClr val="000000"/>
      </a:accent4>
      <a:accent5>
        <a:srgbClr val="F8DADA"/>
      </a:accent5>
      <a:accent6>
        <a:srgbClr val="9D1E1E"/>
      </a:accent6>
      <a:hlink>
        <a:srgbClr val="105D9C"/>
      </a:hlink>
      <a:folHlink>
        <a:srgbClr val="4B4595"/>
      </a:folHlink>
    </a:clrScheme>
    <a:fontScheme name="Standarddesign">
      <a:majorFont>
        <a:latin typeface="Arial"/>
        <a:ea typeface="ＭＳ Ｐゴシック"/>
        <a:cs typeface=""/>
      </a:majorFont>
      <a:minorFont>
        <a:latin typeface="Arial"/>
        <a:ea typeface="ＭＳ Ｐゴシック"/>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0">
          <a:gsLst>
            <a:gs pos="0">
              <a:srgbClr val="FFFFFF"/>
            </a:gs>
            <a:gs pos="100000">
              <a:srgbClr val="C8C8C8"/>
            </a:gs>
          </a:gsLst>
          <a:lin ang="5400000" scaled="1"/>
        </a:gradFill>
        <a:ln w="9525" cap="flat" cmpd="sng" algn="ctr">
          <a:solidFill>
            <a:srgbClr val="505050"/>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ctr"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rgbClr val="000000"/>
            </a:solidFill>
            <a:effectLst/>
            <a:latin typeface="ＭＳ Ｐゴシック" pitchFamily="50" charset="-128"/>
            <a:ea typeface="ＭＳ Ｐゴシック" pitchFamily="50" charset="-128"/>
          </a:defRPr>
        </a:defPPr>
      </a:lstStyle>
    </a:spDef>
    <a:lnDef>
      <a:spPr bwMode="auto">
        <a:xfrm>
          <a:off x="0" y="0"/>
          <a:ext cx="1" cy="1"/>
        </a:xfrm>
        <a:custGeom>
          <a:avLst/>
          <a:gdLst/>
          <a:ahLst/>
          <a:cxnLst/>
          <a:rect l="0" t="0" r="0" b="0"/>
          <a:pathLst/>
        </a:custGeom>
        <a:gradFill rotWithShape="0">
          <a:gsLst>
            <a:gs pos="0">
              <a:srgbClr val="FFFFFF"/>
            </a:gs>
            <a:gs pos="100000">
              <a:srgbClr val="C8C8C8"/>
            </a:gs>
          </a:gsLst>
          <a:lin ang="5400000" scaled="1"/>
        </a:gradFill>
        <a:ln w="9525" cap="flat" cmpd="sng" algn="ctr">
          <a:solidFill>
            <a:srgbClr val="505050"/>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ctr"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rgbClr val="000000"/>
            </a:solidFill>
            <a:effectLst/>
            <a:latin typeface="ＭＳ Ｐゴシック" pitchFamily="50" charset="-128"/>
            <a:ea typeface="ＭＳ Ｐゴシック" pitchFamily="50" charset="-128"/>
          </a:defRPr>
        </a:defPPr>
      </a:lstStyle>
    </a:lnDef>
    <a:txDef>
      <a:spPr>
        <a:noFill/>
      </a:spPr>
      <a:bodyPr wrap="none" rtlCol="0">
        <a:spAutoFit/>
      </a:bodyPr>
      <a:lstStyle>
        <a:defPPr marL="176213" indent="-176213" algn="l">
          <a:buFont typeface="Arial" panose="020B0604020202020204" pitchFamily="34" charset="0"/>
          <a:buChar char="•"/>
          <a:defRPr kumimoji="1" sz="1600" dirty="0" smtClean="0">
            <a:latin typeface="+mn-lt"/>
          </a:defRPr>
        </a:defPPr>
      </a:lstStyle>
    </a:txDef>
  </a:objectDefaults>
  <a:extraClrSchemeLst>
    <a:extraClrScheme>
      <a:clrScheme name="Standarddesign 1">
        <a:dk1>
          <a:srgbClr val="000000"/>
        </a:dk1>
        <a:lt1>
          <a:srgbClr val="FFFFFF"/>
        </a:lt1>
        <a:dk2>
          <a:srgbClr val="000000"/>
        </a:dk2>
        <a:lt2>
          <a:srgbClr val="A5A5A5"/>
        </a:lt2>
        <a:accent1>
          <a:srgbClr val="F3BBBB"/>
        </a:accent1>
        <a:accent2>
          <a:srgbClr val="AE2222"/>
        </a:accent2>
        <a:accent3>
          <a:srgbClr val="FFFFFF"/>
        </a:accent3>
        <a:accent4>
          <a:srgbClr val="000000"/>
        </a:accent4>
        <a:accent5>
          <a:srgbClr val="F8DADA"/>
        </a:accent5>
        <a:accent6>
          <a:srgbClr val="9D1E1E"/>
        </a:accent6>
        <a:hlink>
          <a:srgbClr val="105D9C"/>
        </a:hlink>
        <a:folHlink>
          <a:srgbClr val="4B4595"/>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1117</Words>
  <Application>Microsoft Office PowerPoint</Application>
  <PresentationFormat>On-screen Show (4:3)</PresentationFormat>
  <Paragraphs>291</Paragraphs>
  <Slides>12</Slides>
  <Notes>12</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Standarddesign</vt:lpstr>
      <vt:lpstr>Views on 5G: Key Radio Technologies and Standardization</vt:lpstr>
      <vt:lpstr>Demanded Features for 5G Networks</vt:lpstr>
      <vt:lpstr>Timeline of IMT-2020</vt:lpstr>
      <vt:lpstr>Candidate Features Targeting Phase 1</vt:lpstr>
      <vt:lpstr>Spectrum Extension Scenario for MBB</vt:lpstr>
      <vt:lpstr>New RAT Design</vt:lpstr>
      <vt:lpstr>Ultra Dense Network (UDN)</vt:lpstr>
      <vt:lpstr>Candidate Features Targeting Phase 2</vt:lpstr>
      <vt:lpstr>Operation of New RAT above 6GHz</vt:lpstr>
      <vt:lpstr>Evolution of Duplex Schemes</vt:lpstr>
      <vt:lpstr>Summary</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Fujitsu Standard Tool</dc:title>
  <dc:creator/>
  <cp:lastModifiedBy/>
  <cp:revision>18</cp:revision>
  <dcterms:created xsi:type="dcterms:W3CDTF">2005-05-17T00:06:03Z</dcterms:created>
  <dcterms:modified xsi:type="dcterms:W3CDTF">2015-09-01T17:33:00Z</dcterms:modified>
</cp:coreProperties>
</file>