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840" r:id="rId2"/>
    <p:sldId id="858" r:id="rId3"/>
    <p:sldId id="859" r:id="rId4"/>
    <p:sldId id="861" r:id="rId5"/>
  </p:sldIdLst>
  <p:sldSz cx="9144000" cy="6858000" type="screen4x3"/>
  <p:notesSz cx="6724650" cy="9874250"/>
  <p:embeddedFontLst>
    <p:embeddedFont>
      <p:font typeface="ＭＳ Ｐゴシック" panose="020B0600070205080204" pitchFamily="34" charset="-128"/>
      <p:regular r:id="rId8"/>
    </p:embeddedFont>
    <p:embeddedFont>
      <p:font typeface="Gisha" panose="020B0502040204020203" pitchFamily="34" charset="-79"/>
      <p:regular r:id="rId9"/>
      <p:bold r:id="rId10"/>
    </p:embeddedFont>
    <p:embeddedFont>
      <p:font typeface="KPN Accent Light" panose="020B0403040000060004" pitchFamily="34" charset="0"/>
      <p:regular r:id="rId11"/>
    </p:embeddedFont>
    <p:embeddedFont>
      <p:font typeface="KPN Sans Light" panose="020B0303040502020204" pitchFamily="34" charset="0"/>
      <p:regular r:id="rId12"/>
      <p:italic r:id="rId13"/>
    </p:embeddedFont>
    <p:embeddedFont>
      <p:font typeface="KPN Sans" panose="020B0503040502020204" pitchFamily="34" charset="0"/>
      <p:regular r:id="rId14"/>
      <p:bold r:id="rId15"/>
      <p:italic r:id="rId16"/>
      <p:boldItalic r:id="rId17"/>
    </p:embeddedFont>
    <p:embeddedFont>
      <p:font typeface="KPN Accent" panose="020B0803040000060004" pitchFamily="34" charset="0"/>
      <p:bold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</p:embeddedFontLst>
  <p:custDataLst>
    <p:tags r:id="rId23"/>
  </p:custDataLst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rian Pais" initials="AP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2C253"/>
    <a:srgbClr val="BC5414"/>
    <a:srgbClr val="C0E8FF"/>
    <a:srgbClr val="000099"/>
    <a:srgbClr val="009900"/>
    <a:srgbClr val="B6E099"/>
    <a:srgbClr val="82D2FF"/>
    <a:srgbClr val="6666C2"/>
    <a:srgbClr val="B2B2E0"/>
    <a:srgbClr val="9595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F85D06FE-D95F-4ECC-A748-DF5A003D2869}">
  <a:tblStyle styleId="{7E8F576F-17D7-41C5-B3C1-254A8889AE87}" styleName="KPN, accent 3">
    <a:wholeTbl>
      <a:tcTxStyle>
        <a:fontRef idx="minor">
          <a:schemeClr val="accent3"/>
        </a:fontRef>
        <a:schemeClr val="accent3"/>
      </a:tcTxStyle>
      <a:tcStyle>
        <a:tcBdr>
          <a:left>
            <a:ln w="0" cmpd="sng">
              <a:noFill/>
            </a:ln>
          </a:left>
          <a:right>
            <a:ln w="0" cmpd="sng"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0" cmpd="sng"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lt1"/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/>
          </a:solidFill>
        </a:fill>
      </a:tcStyle>
    </a:band1V>
    <a:band2V>
      <a:tcStyle>
        <a:tcBdr/>
      </a:tcStyle>
    </a:band2V>
    <a:lastCol>
      <a:tcTxStyle b="on">
        <a:fontRef idx="minor">
          <a:schemeClr val="accent3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hemeClr val="accent3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schemeClr val="accent3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ajor">
          <a:schemeClr val="lt1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85D06FE-D95F-4ECC-A748-DF5A003D2869}" styleName="KPN, accent 1">
    <a:wholeTbl>
      <a:tcTxStyle>
        <a:fontRef idx="minor">
          <a:schemeClr val="accent1"/>
        </a:fontRef>
        <a:schemeClr val="accent1"/>
      </a:tcTxStyle>
      <a:tcStyle>
        <a:tcBdr>
          <a:left>
            <a:ln w="0" cmpd="sng">
              <a:noFill/>
            </a:ln>
          </a:left>
          <a:right>
            <a:ln w="0" cmpd="sng"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0" cmpd="sng"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lt1"/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/>
          </a:solidFill>
        </a:fill>
      </a:tcStyle>
    </a:band1V>
    <a:band2V>
      <a:tcStyle>
        <a:tcBdr/>
      </a:tcStyle>
    </a:band2V>
    <a:lastCol>
      <a:tcTxStyle b="on">
        <a:fontRef idx="minor">
          <a:schemeClr val="accent1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hemeClr val="accent1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schemeClr val="accent1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ajor">
          <a:schemeClr val="lt1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ijl, gemiddeld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ijl, gemiddeld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ijl, gemiddeld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Stijl, gemiddeld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Stijl, gemiddeld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068" autoAdjust="0"/>
    <p:restoredTop sz="99424" autoAdjust="0"/>
  </p:normalViewPr>
  <p:slideViewPr>
    <p:cSldViewPr snapToGrid="0">
      <p:cViewPr>
        <p:scale>
          <a:sx n="80" d="100"/>
          <a:sy n="80" d="100"/>
        </p:scale>
        <p:origin x="-221" y="-144"/>
      </p:cViewPr>
      <p:guideLst>
        <p:guide orient="horz" pos="3863"/>
        <p:guide orient="horz" pos="203"/>
        <p:guide orient="horz" pos="909"/>
        <p:guide pos="137"/>
        <p:guide pos="56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45" d="100"/>
        <a:sy n="145" d="100"/>
      </p:scale>
      <p:origin x="0" y="1896"/>
    </p:cViewPr>
  </p:sorterViewPr>
  <p:notesViewPr>
    <p:cSldViewPr snapToGrid="0" snapToObjects="1">
      <p:cViewPr varScale="1">
        <p:scale>
          <a:sx n="115" d="100"/>
          <a:sy n="115" d="100"/>
        </p:scale>
        <p:origin x="-3520" y="-112"/>
      </p:cViewPr>
      <p:guideLst>
        <p:guide orient="horz" pos="3110"/>
        <p:guide pos="211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handoutMaster" Target="handoutMasters/handoutMaster1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4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gs" Target="tags/tag1.xml"/><Relationship Id="rId28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wmf"/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4015" cy="493713"/>
          </a:xfrm>
          <a:prstGeom prst="rect">
            <a:avLst/>
          </a:prstGeom>
        </p:spPr>
        <p:txBody>
          <a:bodyPr vert="horz" lIns="94838" tIns="47419" rIns="94838" bIns="47419" rtlCol="0"/>
          <a:lstStyle>
            <a:lvl1pPr algn="l">
              <a:defRPr sz="1300"/>
            </a:lvl1pPr>
          </a:lstStyle>
          <a:p>
            <a:endParaRPr lang="nl-NL"/>
          </a:p>
        </p:txBody>
      </p:sp>
      <p:sp>
        <p:nvSpPr>
          <p:cNvPr id="7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09079" y="0"/>
            <a:ext cx="2914015" cy="493713"/>
          </a:xfrm>
          <a:prstGeom prst="rect">
            <a:avLst/>
          </a:prstGeom>
        </p:spPr>
        <p:txBody>
          <a:bodyPr vert="horz" lIns="94838" tIns="47419" rIns="94838" bIns="47419" rtlCol="0"/>
          <a:lstStyle>
            <a:lvl1pPr algn="r">
              <a:defRPr sz="1300"/>
            </a:lvl1pPr>
          </a:lstStyle>
          <a:p>
            <a:fld id="{96C4873A-1632-4169-96B7-5DBCC3B6E824}" type="datetimeFigureOut">
              <a:rPr lang="nl-NL" smtClean="0"/>
              <a:t>2-9-2015</a:t>
            </a:fld>
            <a:endParaRPr lang="nl-NL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378824"/>
            <a:ext cx="2914015" cy="493713"/>
          </a:xfrm>
          <a:prstGeom prst="rect">
            <a:avLst/>
          </a:prstGeom>
        </p:spPr>
        <p:txBody>
          <a:bodyPr vert="horz" lIns="94838" tIns="47419" rIns="94838" bIns="47419" rtlCol="0" anchor="b"/>
          <a:lstStyle>
            <a:lvl1pPr algn="l">
              <a:defRPr sz="1300"/>
            </a:lvl1pPr>
          </a:lstStyle>
          <a:p>
            <a:endParaRPr lang="nl-NL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09079" y="9378824"/>
            <a:ext cx="2914015" cy="493713"/>
          </a:xfrm>
          <a:prstGeom prst="rect">
            <a:avLst/>
          </a:prstGeom>
        </p:spPr>
        <p:txBody>
          <a:bodyPr vert="horz" lIns="94838" tIns="47419" rIns="94838" bIns="47419" rtlCol="0" anchor="b"/>
          <a:lstStyle>
            <a:lvl1pPr algn="r">
              <a:defRPr sz="1300"/>
            </a:lvl1pPr>
          </a:lstStyle>
          <a:p>
            <a:fld id="{1CD7FC82-4E23-4359-B8C5-94C0D464D48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9948199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4015" cy="493713"/>
          </a:xfrm>
          <a:prstGeom prst="rect">
            <a:avLst/>
          </a:prstGeom>
        </p:spPr>
        <p:txBody>
          <a:bodyPr vert="horz" lIns="94838" tIns="47419" rIns="94838" bIns="47419" rtlCol="0"/>
          <a:lstStyle>
            <a:lvl1pPr algn="l">
              <a:defRPr sz="1300">
                <a:latin typeface="KPN Sans" panose="020B0503040502020204" pitchFamily="34" charset="0"/>
              </a:defRPr>
            </a:lvl1pPr>
          </a:lstStyle>
          <a:p>
            <a:r>
              <a:rPr lang="en-GB" smtClean="0"/>
              <a:t>Voornaam Achternaam</a:t>
            </a:r>
            <a:endParaRPr lang="en-GB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09079" y="0"/>
            <a:ext cx="2914015" cy="493713"/>
          </a:xfrm>
          <a:prstGeom prst="rect">
            <a:avLst/>
          </a:prstGeom>
        </p:spPr>
        <p:txBody>
          <a:bodyPr vert="horz" lIns="94838" tIns="47419" rIns="94838" bIns="47419" rtlCol="0"/>
          <a:lstStyle>
            <a:lvl1pPr algn="r">
              <a:defRPr sz="1300">
                <a:latin typeface="KPN Sans" panose="020B0503040502020204" pitchFamily="34" charset="0"/>
              </a:defRPr>
            </a:lvl1pPr>
          </a:lstStyle>
          <a:p>
            <a:fld id="{8C6F6815-A51B-4A22-9161-5FE7BFADE1A3}" type="datetimeFigureOut">
              <a:rPr lang="en-GB" smtClean="0"/>
              <a:pPr/>
              <a:t>02/09/2015</a:t>
            </a:fld>
            <a:endParaRPr lang="en-GB" dirty="0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893763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838" tIns="47419" rIns="94838" bIns="47419" rtlCol="0" anchor="ctr"/>
          <a:lstStyle/>
          <a:p>
            <a:endParaRPr lang="en-GB" dirty="0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72465" y="4690269"/>
            <a:ext cx="5379720" cy="4443413"/>
          </a:xfrm>
          <a:prstGeom prst="rect">
            <a:avLst/>
          </a:prstGeom>
        </p:spPr>
        <p:txBody>
          <a:bodyPr vert="horz" lIns="94838" tIns="47419" rIns="94838" bIns="47419" rtlCol="0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1" y="9378824"/>
            <a:ext cx="2914015" cy="493713"/>
          </a:xfrm>
          <a:prstGeom prst="rect">
            <a:avLst/>
          </a:prstGeom>
        </p:spPr>
        <p:txBody>
          <a:bodyPr vert="horz" lIns="94838" tIns="47419" rIns="94838" bIns="47419" rtlCol="0" anchor="b"/>
          <a:lstStyle>
            <a:lvl1pPr algn="l">
              <a:defRPr sz="1300">
                <a:latin typeface="KPN Sans" panose="020B0503040502020204" pitchFamily="34" charset="0"/>
              </a:defRPr>
            </a:lvl1pPr>
          </a:lstStyle>
          <a:p>
            <a:r>
              <a:rPr lang="nl-NL" smtClean="0"/>
              <a:t>KPN PRESENTATIE, REGEL 2 TITEL</a:t>
            </a:r>
            <a:endParaRPr lang="en-GB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09079" y="9378824"/>
            <a:ext cx="2914015" cy="493713"/>
          </a:xfrm>
          <a:prstGeom prst="rect">
            <a:avLst/>
          </a:prstGeom>
        </p:spPr>
        <p:txBody>
          <a:bodyPr vert="horz" lIns="94838" tIns="47419" rIns="94838" bIns="47419" rtlCol="0" anchor="b"/>
          <a:lstStyle>
            <a:lvl1pPr algn="r">
              <a:defRPr sz="1300">
                <a:latin typeface="KPN Sans" panose="020B0503040502020204" pitchFamily="34" charset="0"/>
              </a:defRPr>
            </a:lvl1pPr>
          </a:lstStyle>
          <a:p>
            <a:fld id="{14262797-7F66-44AD-8931-C38239ABD1D2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47271148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KPN Sans" panose="020B05030405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KPN Sans" panose="020B05030405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KPN Sans" panose="020B05030405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KPN Sans" panose="020B05030405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KPN Sans" panose="020B05030405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tekst 11"/>
          <p:cNvSpPr>
            <a:spLocks noGrp="1"/>
          </p:cNvSpPr>
          <p:nvPr>
            <p:ph type="body" sz="quarter" idx="10"/>
          </p:nvPr>
        </p:nvSpPr>
        <p:spPr>
          <a:xfrm>
            <a:off x="406800" y="1065600"/>
            <a:ext cx="8254800" cy="648000"/>
          </a:xfrm>
        </p:spPr>
        <p:txBody>
          <a:bodyPr lIns="36000" tIns="25200"/>
          <a:lstStyle>
            <a:lvl1pPr marL="0" indent="0">
              <a:lnSpc>
                <a:spcPts val="4800"/>
              </a:lnSpc>
              <a:buFontTx/>
              <a:buNone/>
              <a:defRPr sz="48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  <a:lvl2pPr marL="265113" indent="0">
              <a:buFontTx/>
              <a:buNone/>
              <a:defRPr/>
            </a:lvl2pPr>
            <a:lvl3pPr marL="538162" indent="0">
              <a:buFontTx/>
              <a:buNone/>
              <a:defRPr/>
            </a:lvl3pPr>
            <a:lvl4pPr marL="809625" indent="0">
              <a:buFontTx/>
              <a:buNone/>
              <a:defRPr/>
            </a:lvl4pPr>
            <a:lvl5pPr marL="1074738" indent="0">
              <a:buFontTx/>
              <a:buNone/>
              <a:defRPr/>
            </a:lvl5pPr>
          </a:lstStyle>
          <a:p>
            <a:pPr lvl="0"/>
            <a:r>
              <a:rPr lang="nl-NL" smtClean="0"/>
              <a:t>Klik om de modelstijlen te </a:t>
            </a:r>
            <a:endParaRPr lang="nl-NL"/>
          </a:p>
        </p:txBody>
      </p:sp>
      <p:sp>
        <p:nvSpPr>
          <p:cNvPr id="3" name="Ondertitel"/>
          <p:cNvSpPr>
            <a:spLocks noGrp="1"/>
          </p:cNvSpPr>
          <p:nvPr>
            <p:ph type="subTitle" idx="1"/>
          </p:nvPr>
        </p:nvSpPr>
        <p:spPr>
          <a:xfrm>
            <a:off x="430801" y="2156815"/>
            <a:ext cx="8215311" cy="819150"/>
          </a:xfrm>
        </p:spPr>
        <p:txBody>
          <a:bodyPr lIns="36000"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nl-NL" dirty="0"/>
          </a:p>
        </p:txBody>
      </p:sp>
      <p:sp>
        <p:nvSpPr>
          <p:cNvPr id="10" name="Titel 9"/>
          <p:cNvSpPr>
            <a:spLocks noGrp="1"/>
          </p:cNvSpPr>
          <p:nvPr>
            <p:ph type="title"/>
          </p:nvPr>
        </p:nvSpPr>
        <p:spPr>
          <a:xfrm>
            <a:off x="403200" y="421199"/>
            <a:ext cx="8254800" cy="648000"/>
          </a:xfrm>
        </p:spPr>
        <p:txBody>
          <a:bodyPr bIns="0"/>
          <a:lstStyle>
            <a:lvl1pPr>
              <a:lnSpc>
                <a:spcPts val="4800"/>
              </a:lnSpc>
              <a:defRPr sz="4800"/>
            </a:lvl1pPr>
          </a:lstStyle>
          <a:p>
            <a:r>
              <a:rPr lang="nl-NL" smtClean="0"/>
              <a:t>Klik om de stijl te</a:t>
            </a:r>
            <a:endParaRPr lang="nl-NL"/>
          </a:p>
        </p:txBody>
      </p:sp>
      <p:sp>
        <p:nvSpPr>
          <p:cNvPr id="13" name="Tijdelijke aanduiding voor tekst 3"/>
          <p:cNvSpPr>
            <a:spLocks noGrp="1"/>
          </p:cNvSpPr>
          <p:nvPr>
            <p:ph type="body" sz="quarter" idx="11"/>
          </p:nvPr>
        </p:nvSpPr>
        <p:spPr>
          <a:xfrm>
            <a:off x="442800" y="3301200"/>
            <a:ext cx="8211600" cy="432000"/>
          </a:xfrm>
          <a:noFill/>
        </p:spPr>
        <p:txBody>
          <a:bodyPr wrap="square" lIns="36000" tIns="36000" rIns="36000" bIns="36000" rtlCol="0">
            <a:noAutofit/>
          </a:bodyPr>
          <a:lstStyle>
            <a:lvl1pPr marL="0" indent="0">
              <a:buNone/>
              <a:defRPr lang="nl-NL" smtClean="0">
                <a:solidFill>
                  <a:schemeClr val="bg1"/>
                </a:solidFill>
                <a:latin typeface="+mn-lt"/>
              </a:defRPr>
            </a:lvl1pPr>
            <a:lvl2pPr marL="114300" indent="0">
              <a:buNone/>
              <a:defRPr lang="nl-NL" sz="1800" smtClean="0">
                <a:latin typeface="+mn-lt"/>
              </a:defRPr>
            </a:lvl2pPr>
            <a:lvl3pPr marL="571500" indent="0">
              <a:buNone/>
              <a:defRPr lang="nl-NL" sz="1800" smtClean="0">
                <a:latin typeface="+mn-lt"/>
              </a:defRPr>
            </a:lvl3pPr>
            <a:lvl4pPr marL="1028700" indent="0">
              <a:buNone/>
              <a:defRPr lang="nl-NL" sz="1800" smtClean="0">
                <a:latin typeface="+mn-lt"/>
              </a:defRPr>
            </a:lvl4pPr>
            <a:lvl5pPr marL="1485900" indent="0">
              <a:buNone/>
              <a:defRPr lang="nl-NL" sz="1800">
                <a:latin typeface="+mn-lt"/>
              </a:defRPr>
            </a:lvl5pPr>
          </a:lstStyle>
          <a:p>
            <a:pPr marL="0" lvl="0"/>
            <a:r>
              <a:rPr lang="nl-NL" smtClean="0"/>
              <a:t>Klik om de modelstijlen te bewerken</a:t>
            </a:r>
            <a:endParaRPr lang="nl-NL"/>
          </a:p>
        </p:txBody>
      </p:sp>
      <p:sp>
        <p:nvSpPr>
          <p:cNvPr id="14" name="Tijdelijke aanduiding voor tekst 3"/>
          <p:cNvSpPr>
            <a:spLocks noGrp="1"/>
          </p:cNvSpPr>
          <p:nvPr>
            <p:ph type="body" sz="quarter" idx="12"/>
          </p:nvPr>
        </p:nvSpPr>
        <p:spPr>
          <a:xfrm>
            <a:off x="442800" y="3740400"/>
            <a:ext cx="8211600" cy="432000"/>
          </a:xfrm>
          <a:noFill/>
        </p:spPr>
        <p:txBody>
          <a:bodyPr wrap="square" lIns="36000" tIns="36000" rIns="36000" bIns="36000" rtlCol="0">
            <a:noAutofit/>
          </a:bodyPr>
          <a:lstStyle>
            <a:lvl1pPr marL="0" indent="0">
              <a:buNone/>
              <a:defRPr lang="nl-NL" smtClean="0">
                <a:solidFill>
                  <a:schemeClr val="bg1"/>
                </a:solidFill>
                <a:latin typeface="+mn-lt"/>
              </a:defRPr>
            </a:lvl1pPr>
            <a:lvl2pPr marL="114300" indent="0">
              <a:buNone/>
              <a:defRPr lang="nl-NL" sz="1800" smtClean="0">
                <a:latin typeface="+mn-lt"/>
              </a:defRPr>
            </a:lvl2pPr>
            <a:lvl3pPr marL="571500" indent="0">
              <a:buNone/>
              <a:defRPr lang="nl-NL" sz="1800" smtClean="0">
                <a:latin typeface="+mn-lt"/>
              </a:defRPr>
            </a:lvl3pPr>
            <a:lvl4pPr marL="1028700" indent="0">
              <a:buNone/>
              <a:defRPr lang="nl-NL" sz="1800" smtClean="0">
                <a:latin typeface="+mn-lt"/>
              </a:defRPr>
            </a:lvl4pPr>
            <a:lvl5pPr marL="1485900" indent="0">
              <a:buNone/>
              <a:defRPr lang="nl-NL" sz="1800">
                <a:latin typeface="+mn-lt"/>
              </a:defRPr>
            </a:lvl5pPr>
          </a:lstStyle>
          <a:p>
            <a:pPr marL="0" lvl="0"/>
            <a:r>
              <a:rPr lang="nl-NL" smtClean="0"/>
              <a:t>Klik om de modelstijlen te bewerken</a:t>
            </a:r>
            <a:endParaRPr lang="nl-NL"/>
          </a:p>
        </p:txBody>
      </p:sp>
      <p:sp>
        <p:nvSpPr>
          <p:cNvPr id="2" name="Tijdelijke aanduiding voor datum 1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nl-NL" smtClean="0"/>
              <a:t>VOOR INTERN GEBRUIK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255039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en ko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 smtClean="0"/>
              <a:t>Klik om de modelstijlen te bewerken</a:t>
            </a:r>
          </a:p>
        </p:txBody>
      </p:sp>
      <p:sp>
        <p:nvSpPr>
          <p:cNvPr id="6" name="TekstLB_22"/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1836000"/>
            <a:ext cx="8229600" cy="4125600"/>
          </a:xfrm>
        </p:spPr>
        <p:txBody>
          <a:bodyPr/>
          <a:lstStyle>
            <a:lvl1pPr marL="270000" indent="-270000">
              <a:buFont typeface="Symbol" panose="05050102010706020507" pitchFamily="18" charset="2"/>
              <a:buChar char="·"/>
              <a:defRPr sz="2200" b="0" baseline="0">
                <a:solidFill>
                  <a:schemeClr val="tx1"/>
                </a:solidFill>
                <a:latin typeface="KPN Sans" panose="020B0503040502020204" pitchFamily="34" charset="0"/>
              </a:defRPr>
            </a:lvl1pPr>
            <a:lvl2pPr marL="540000" indent="-270000">
              <a:defRPr baseline="0"/>
            </a:lvl2pPr>
            <a:lvl3pPr marL="810000" indent="-270000">
              <a:defRPr baseline="0"/>
            </a:lvl3pPr>
            <a:lvl4pPr marL="1080000" indent="-270000">
              <a:defRPr baseline="0"/>
            </a:lvl4pPr>
            <a:lvl5pPr marL="1350000" indent="-270000">
              <a:defRPr baseline="0"/>
            </a:lvl5pPr>
          </a:lstStyle>
          <a:p>
            <a:pPr lvl="0"/>
            <a:r>
              <a:rPr lang="nl-NL" dirty="0" smtClean="0"/>
              <a:t>Eerste niveau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nl-NL" smtClean="0"/>
              <a:t>VOOR INTERN GEBRUIK</a:t>
            </a:r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nl-NL" smtClean="0"/>
              <a:t>KPN LORA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44616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ee kolommen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 smtClean="0"/>
              <a:t>Klik om de modelstijlen te bewerken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421199" y="1918799"/>
            <a:ext cx="4035600" cy="4050000"/>
          </a:xfrm>
        </p:spPr>
        <p:txBody>
          <a:bodyPr tIns="0"/>
          <a:lstStyle>
            <a:lvl1pPr marL="180000" indent="-180000">
              <a:lnSpc>
                <a:spcPts val="2200"/>
              </a:lnSpc>
              <a:defRPr sz="1800"/>
            </a:lvl1pPr>
            <a:lvl2pPr marL="360000" indent="-180000">
              <a:lnSpc>
                <a:spcPts val="2200"/>
              </a:lnSpc>
              <a:defRPr sz="1800"/>
            </a:lvl2pPr>
            <a:lvl3pPr marL="540000" indent="-180000">
              <a:lnSpc>
                <a:spcPts val="2200"/>
              </a:lnSpc>
              <a:defRPr sz="1800"/>
            </a:lvl3pPr>
            <a:lvl4pPr marL="720000" indent="-180000">
              <a:lnSpc>
                <a:spcPts val="2200"/>
              </a:lnSpc>
              <a:defRPr sz="1800"/>
            </a:lvl4pPr>
            <a:lvl5pPr marL="900000" indent="-180000">
              <a:lnSpc>
                <a:spcPts val="2200"/>
              </a:lnSpc>
              <a:defRPr sz="1800"/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4611600" y="1918800"/>
            <a:ext cx="4035600" cy="4050000"/>
          </a:xfrm>
        </p:spPr>
        <p:txBody>
          <a:bodyPr tIns="0"/>
          <a:lstStyle>
            <a:lvl1pPr marL="180000" indent="-180000">
              <a:lnSpc>
                <a:spcPts val="2200"/>
              </a:lnSpc>
              <a:defRPr sz="1800"/>
            </a:lvl1pPr>
            <a:lvl2pPr marL="360000" indent="-180000">
              <a:lnSpc>
                <a:spcPts val="2200"/>
              </a:lnSpc>
              <a:defRPr sz="1800"/>
            </a:lvl2pPr>
            <a:lvl3pPr marL="540000" indent="-180000">
              <a:lnSpc>
                <a:spcPts val="2200"/>
              </a:lnSpc>
              <a:defRPr sz="1800"/>
            </a:lvl3pPr>
            <a:lvl4pPr marL="720000" indent="-180000">
              <a:lnSpc>
                <a:spcPts val="2200"/>
              </a:lnSpc>
              <a:defRPr sz="1800"/>
            </a:lvl4pPr>
            <a:lvl5pPr marL="900000" indent="-180000">
              <a:lnSpc>
                <a:spcPts val="2200"/>
              </a:lnSpc>
              <a:defRPr sz="1800" baseline="0"/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nl-NL" smtClean="0"/>
              <a:t>VOOR INTERN GEBRUIK</a:t>
            </a:r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nl-NL" smtClean="0"/>
              <a:t>KPN LORA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559439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ot formaat foto met ond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 smtClean="0"/>
              <a:t>Klik om de modelstijlen te bewerken</a:t>
            </a:r>
          </a:p>
        </p:txBody>
      </p:sp>
      <p:sp>
        <p:nvSpPr>
          <p:cNvPr id="10" name="PlaatjeLB"/>
          <p:cNvSpPr>
            <a:spLocks noGrp="1"/>
          </p:cNvSpPr>
          <p:nvPr>
            <p:ph type="pic" sz="quarter" idx="13"/>
          </p:nvPr>
        </p:nvSpPr>
        <p:spPr>
          <a:xfrm>
            <a:off x="493200" y="1954800"/>
            <a:ext cx="8161200" cy="3711600"/>
          </a:xfrm>
        </p:spPr>
        <p:txBody>
          <a:bodyPr/>
          <a:lstStyle>
            <a:lvl1pPr marL="0" indent="0">
              <a:buNone/>
              <a:defRPr sz="1200">
                <a:latin typeface="+mn-lt"/>
              </a:defRPr>
            </a:lvl1pPr>
          </a:lstStyle>
          <a:p>
            <a:r>
              <a:rPr lang="nl-NL" smtClean="0"/>
              <a:t>Klik op het pictogram als u een afbeelding wilt toevoegen</a:t>
            </a:r>
            <a:endParaRPr lang="nl-NL" dirty="0"/>
          </a:p>
        </p:txBody>
      </p:sp>
      <p:sp>
        <p:nvSpPr>
          <p:cNvPr id="12" name="TekstLO_12"/>
          <p:cNvSpPr>
            <a:spLocks noGrp="1"/>
          </p:cNvSpPr>
          <p:nvPr>
            <p:ph type="body" sz="quarter" idx="14"/>
          </p:nvPr>
        </p:nvSpPr>
        <p:spPr>
          <a:xfrm>
            <a:off x="421200" y="5774399"/>
            <a:ext cx="8222400" cy="277200"/>
          </a:xfrm>
        </p:spPr>
        <p:txBody>
          <a:bodyPr/>
          <a:lstStyle>
            <a:lvl1pPr marL="0" indent="0">
              <a:lnSpc>
                <a:spcPts val="1400"/>
              </a:lnSpc>
              <a:buNone/>
              <a:defRPr lang="en-US" sz="1200" kern="1200" smtClean="0">
                <a:solidFill>
                  <a:schemeClr val="tx1"/>
                </a:solidFill>
                <a:latin typeface="KPN Sans Light" panose="020B0303040502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nl-NL" dirty="0" smtClean="0"/>
              <a:t>Klik om de modelstijlen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nl-NL" smtClean="0"/>
              <a:t>VOOR INTERN GEBRUIK</a:t>
            </a:r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nl-NL" smtClean="0"/>
              <a:t>KPN LORA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003113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Breed, twee kolommen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 smtClean="0"/>
              <a:t>Klik om de modelstijlen te bewerken</a:t>
            </a:r>
          </a:p>
        </p:txBody>
      </p:sp>
      <p:sp>
        <p:nvSpPr>
          <p:cNvPr id="8" name="PlaatjeLB"/>
          <p:cNvSpPr>
            <a:spLocks noGrp="1"/>
          </p:cNvSpPr>
          <p:nvPr>
            <p:ph type="pic" sz="quarter" idx="14"/>
          </p:nvPr>
        </p:nvSpPr>
        <p:spPr>
          <a:xfrm>
            <a:off x="493200" y="1954800"/>
            <a:ext cx="8161200" cy="1893600"/>
          </a:xfrm>
        </p:spPr>
        <p:txBody>
          <a:bodyPr/>
          <a:lstStyle>
            <a:lvl1pPr marL="0" indent="0">
              <a:buNone/>
              <a:defRPr lang="nl-NL" sz="1400" kern="1200" dirty="0">
                <a:solidFill>
                  <a:schemeClr val="tx1"/>
                </a:solidFill>
                <a:latin typeface="KPN Sans Light" panose="020B0303040502020204" pitchFamily="34" charset="0"/>
                <a:ea typeface="+mn-ea"/>
                <a:cs typeface="+mn-cs"/>
              </a:defRPr>
            </a:lvl1pPr>
          </a:lstStyle>
          <a:p>
            <a:r>
              <a:rPr lang="nl-NL" smtClean="0"/>
              <a:t>Klik op het pictogram als u een afbeelding wilt toevoegen</a:t>
            </a:r>
            <a:endParaRPr lang="nl-NL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21200" y="4039199"/>
            <a:ext cx="4035600" cy="1926000"/>
          </a:xfrm>
        </p:spPr>
        <p:txBody>
          <a:bodyPr tIns="0"/>
          <a:lstStyle>
            <a:lvl1pPr marL="180000" indent="-180000">
              <a:lnSpc>
                <a:spcPts val="1800"/>
              </a:lnSpc>
              <a:defRPr sz="1400">
                <a:latin typeface="+mn-lt"/>
              </a:defRPr>
            </a:lvl1pPr>
            <a:lvl2pPr marL="360000" indent="-180000">
              <a:lnSpc>
                <a:spcPts val="1800"/>
              </a:lnSpc>
              <a:defRPr sz="1400" baseline="0">
                <a:latin typeface="+mn-lt"/>
              </a:defRPr>
            </a:lvl2pPr>
            <a:lvl3pPr marL="540000" indent="-180000">
              <a:lnSpc>
                <a:spcPts val="1800"/>
              </a:lnSpc>
              <a:defRPr sz="1400">
                <a:latin typeface="+mn-lt"/>
              </a:defRPr>
            </a:lvl3pPr>
            <a:lvl4pPr marL="720000" indent="-180000">
              <a:lnSpc>
                <a:spcPts val="1800"/>
              </a:lnSpc>
              <a:defRPr sz="1400">
                <a:latin typeface="+mn-lt"/>
              </a:defRPr>
            </a:lvl4pPr>
            <a:lvl5pPr marL="900000" indent="-180000">
              <a:lnSpc>
                <a:spcPts val="18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18" name="Text Placeholder 14"/>
          <p:cNvSpPr>
            <a:spLocks noGrp="1"/>
          </p:cNvSpPr>
          <p:nvPr>
            <p:ph type="body" sz="quarter" idx="16" hasCustomPrompt="1"/>
          </p:nvPr>
        </p:nvSpPr>
        <p:spPr>
          <a:xfrm>
            <a:off x="4611600" y="4039200"/>
            <a:ext cx="4035600" cy="1926000"/>
          </a:xfrm>
        </p:spPr>
        <p:txBody>
          <a:bodyPr tIns="0"/>
          <a:lstStyle>
            <a:lvl1pPr marL="180000" indent="-180000">
              <a:lnSpc>
                <a:spcPts val="1800"/>
              </a:lnSpc>
              <a:defRPr sz="1400">
                <a:latin typeface="+mn-lt"/>
              </a:defRPr>
            </a:lvl1pPr>
            <a:lvl2pPr marL="360000" indent="-180000">
              <a:lnSpc>
                <a:spcPts val="1800"/>
              </a:lnSpc>
              <a:defRPr sz="1400" baseline="0">
                <a:latin typeface="+mn-lt"/>
              </a:defRPr>
            </a:lvl2pPr>
            <a:lvl3pPr marL="540000" indent="-180000">
              <a:lnSpc>
                <a:spcPts val="1800"/>
              </a:lnSpc>
              <a:defRPr sz="1400">
                <a:latin typeface="+mn-lt"/>
              </a:defRPr>
            </a:lvl3pPr>
            <a:lvl4pPr marL="720000" indent="-180000">
              <a:lnSpc>
                <a:spcPts val="1800"/>
              </a:lnSpc>
              <a:defRPr sz="1400">
                <a:latin typeface="+mn-lt"/>
              </a:defRPr>
            </a:lvl4pPr>
            <a:lvl5pPr marL="900000" indent="-180000">
              <a:lnSpc>
                <a:spcPts val="18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nl-NL" smtClean="0"/>
              <a:t>VOOR INTERN GEBRUIK</a:t>
            </a:r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nl-NL" smtClean="0"/>
              <a:t>KPN LORA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739498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, 2 foto's,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 smtClean="0"/>
              <a:t>Klik om de modelstijlen te bewerken</a:t>
            </a:r>
          </a:p>
        </p:txBody>
      </p:sp>
      <p:sp>
        <p:nvSpPr>
          <p:cNvPr id="8" name="PlaatjeLB"/>
          <p:cNvSpPr>
            <a:spLocks noGrp="1"/>
          </p:cNvSpPr>
          <p:nvPr>
            <p:ph type="pic" sz="quarter" idx="14"/>
          </p:nvPr>
        </p:nvSpPr>
        <p:spPr>
          <a:xfrm>
            <a:off x="493200" y="1954800"/>
            <a:ext cx="3960000" cy="1890000"/>
          </a:xfrm>
        </p:spPr>
        <p:txBody>
          <a:bodyPr/>
          <a:lstStyle>
            <a:lvl1pPr marL="0" indent="0">
              <a:buNone/>
              <a:defRPr lang="nl-NL" sz="1400" kern="1200" dirty="0">
                <a:solidFill>
                  <a:schemeClr val="tx1"/>
                </a:solidFill>
                <a:latin typeface="KPN Sans Light" panose="020B0303040502020204" pitchFamily="34" charset="0"/>
                <a:ea typeface="+mn-ea"/>
                <a:cs typeface="+mn-cs"/>
              </a:defRPr>
            </a:lvl1pPr>
          </a:lstStyle>
          <a:p>
            <a:r>
              <a:rPr lang="nl-NL" smtClean="0"/>
              <a:t>Klik op het pictogram als u een afbeelding wilt toevoegen</a:t>
            </a:r>
            <a:endParaRPr lang="nl-NL" dirty="0"/>
          </a:p>
        </p:txBody>
      </p:sp>
      <p:sp>
        <p:nvSpPr>
          <p:cNvPr id="11" name="PlaatjeRB"/>
          <p:cNvSpPr>
            <a:spLocks noGrp="1"/>
          </p:cNvSpPr>
          <p:nvPr>
            <p:ph type="pic" sz="quarter" idx="15"/>
          </p:nvPr>
        </p:nvSpPr>
        <p:spPr>
          <a:xfrm>
            <a:off x="4680000" y="1954800"/>
            <a:ext cx="3974400" cy="1893600"/>
          </a:xfrm>
        </p:spPr>
        <p:txBody>
          <a:bodyPr/>
          <a:lstStyle>
            <a:lvl1pPr marL="0" indent="0">
              <a:buNone/>
              <a:defRPr lang="nl-NL" sz="1400" kern="1200" dirty="0">
                <a:solidFill>
                  <a:schemeClr val="tx1"/>
                </a:solidFill>
                <a:latin typeface="KPN Sans Light" panose="020B0303040502020204" pitchFamily="34" charset="0"/>
                <a:ea typeface="+mn-ea"/>
                <a:cs typeface="+mn-cs"/>
              </a:defRPr>
            </a:lvl1pPr>
          </a:lstStyle>
          <a:p>
            <a:r>
              <a:rPr lang="nl-NL" smtClean="0"/>
              <a:t>Klik op het pictogram als u een afbeelding wilt toevoegen</a:t>
            </a:r>
            <a:endParaRPr lang="nl-NL" dirty="0"/>
          </a:p>
        </p:txBody>
      </p:sp>
      <p:sp>
        <p:nvSpPr>
          <p:cNvPr id="17" name="Text Placeholder 14"/>
          <p:cNvSpPr>
            <a:spLocks noGrp="1"/>
          </p:cNvSpPr>
          <p:nvPr>
            <p:ph type="body" sz="quarter" idx="16" hasCustomPrompt="1"/>
          </p:nvPr>
        </p:nvSpPr>
        <p:spPr>
          <a:xfrm>
            <a:off x="421200" y="4039199"/>
            <a:ext cx="4035600" cy="1926000"/>
          </a:xfrm>
        </p:spPr>
        <p:txBody>
          <a:bodyPr tIns="0"/>
          <a:lstStyle>
            <a:lvl1pPr marL="180000" indent="-180000">
              <a:lnSpc>
                <a:spcPts val="1800"/>
              </a:lnSpc>
              <a:defRPr sz="1400">
                <a:latin typeface="+mn-lt"/>
              </a:defRPr>
            </a:lvl1pPr>
            <a:lvl2pPr marL="360000" indent="-180000">
              <a:lnSpc>
                <a:spcPts val="1800"/>
              </a:lnSpc>
              <a:defRPr sz="1400" baseline="0">
                <a:latin typeface="+mn-lt"/>
              </a:defRPr>
            </a:lvl2pPr>
            <a:lvl3pPr marL="540000" indent="-180000">
              <a:lnSpc>
                <a:spcPts val="1800"/>
              </a:lnSpc>
              <a:defRPr sz="1400">
                <a:latin typeface="+mn-lt"/>
              </a:defRPr>
            </a:lvl3pPr>
            <a:lvl4pPr marL="720000" indent="-180000">
              <a:lnSpc>
                <a:spcPts val="1800"/>
              </a:lnSpc>
              <a:defRPr sz="1400">
                <a:latin typeface="+mn-lt"/>
              </a:defRPr>
            </a:lvl4pPr>
            <a:lvl5pPr marL="900000" indent="-180000">
              <a:lnSpc>
                <a:spcPts val="18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18" name="Text Placehold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4611600" y="4039200"/>
            <a:ext cx="4035600" cy="1926000"/>
          </a:xfrm>
        </p:spPr>
        <p:txBody>
          <a:bodyPr tIns="0"/>
          <a:lstStyle>
            <a:lvl1pPr marL="180000" indent="-180000">
              <a:lnSpc>
                <a:spcPts val="1800"/>
              </a:lnSpc>
              <a:defRPr sz="1400">
                <a:latin typeface="+mn-lt"/>
              </a:defRPr>
            </a:lvl1pPr>
            <a:lvl2pPr marL="360000" indent="-180000">
              <a:lnSpc>
                <a:spcPts val="1800"/>
              </a:lnSpc>
              <a:defRPr sz="1400" baseline="0">
                <a:latin typeface="+mn-lt"/>
              </a:defRPr>
            </a:lvl2pPr>
            <a:lvl3pPr marL="540000" indent="-180000">
              <a:lnSpc>
                <a:spcPts val="1800"/>
              </a:lnSpc>
              <a:defRPr sz="1400">
                <a:latin typeface="+mn-lt"/>
              </a:defRPr>
            </a:lvl3pPr>
            <a:lvl4pPr marL="720000" indent="-180000">
              <a:lnSpc>
                <a:spcPts val="1800"/>
              </a:lnSpc>
              <a:defRPr sz="1400">
                <a:latin typeface="+mn-lt"/>
              </a:defRPr>
            </a:lvl4pPr>
            <a:lvl5pPr marL="900000" indent="-180000">
              <a:lnSpc>
                <a:spcPts val="18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nl-NL" smtClean="0"/>
              <a:t>VOOR INTERN GEBRUIK</a:t>
            </a:r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nl-NL" smtClean="0"/>
              <a:t>KPN LORA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599788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 12, links smal tekst, rechts breed plaa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 smtClean="0"/>
              <a:t>Klik om de modelstijlen te bewerken</a:t>
            </a:r>
          </a:p>
        </p:txBody>
      </p:sp>
      <p:sp>
        <p:nvSpPr>
          <p:cNvPr id="8" name="PlaatjeRB"/>
          <p:cNvSpPr>
            <a:spLocks noGrp="1"/>
          </p:cNvSpPr>
          <p:nvPr>
            <p:ph type="pic" sz="quarter" idx="13"/>
          </p:nvPr>
        </p:nvSpPr>
        <p:spPr>
          <a:xfrm>
            <a:off x="3290400" y="1954800"/>
            <a:ext cx="5367600" cy="4010400"/>
          </a:xfrm>
        </p:spPr>
        <p:txBody>
          <a:bodyPr/>
          <a:lstStyle>
            <a:lvl1pPr marL="0" indent="0">
              <a:buNone/>
              <a:defRPr lang="nl-NL" sz="1200" kern="1200" dirty="0">
                <a:solidFill>
                  <a:schemeClr val="tx1"/>
                </a:solidFill>
                <a:latin typeface="KPN Sans Light" panose="020B0303040502020204" pitchFamily="34" charset="0"/>
                <a:ea typeface="+mn-ea"/>
                <a:cs typeface="+mn-cs"/>
              </a:defRPr>
            </a:lvl1pPr>
          </a:lstStyle>
          <a:p>
            <a:r>
              <a:rPr lang="nl-NL" smtClean="0"/>
              <a:t>Klik op het pictogram als u een afbeelding wilt toevoegen</a:t>
            </a:r>
            <a:endParaRPr lang="nl-NL" dirty="0"/>
          </a:p>
        </p:txBody>
      </p:sp>
      <p:sp>
        <p:nvSpPr>
          <p:cNvPr id="11" name="Text Placeholder 14"/>
          <p:cNvSpPr>
            <a:spLocks noGrp="1"/>
          </p:cNvSpPr>
          <p:nvPr>
            <p:ph type="body" sz="quarter" idx="16" hasCustomPrompt="1"/>
          </p:nvPr>
        </p:nvSpPr>
        <p:spPr>
          <a:xfrm>
            <a:off x="421200" y="1911600"/>
            <a:ext cx="2635200" cy="4039200"/>
          </a:xfrm>
        </p:spPr>
        <p:txBody>
          <a:bodyPr tIns="0"/>
          <a:lstStyle>
            <a:lvl1pPr marL="180000" indent="-180000">
              <a:lnSpc>
                <a:spcPts val="1400"/>
              </a:lnSpc>
              <a:buFont typeface="Symbol" panose="05050102010706020507" pitchFamily="18" charset="2"/>
              <a:buChar char="·"/>
              <a:defRPr sz="1200">
                <a:latin typeface="+mn-lt"/>
              </a:defRPr>
            </a:lvl1pPr>
            <a:lvl2pPr marL="360000" indent="-180000">
              <a:lnSpc>
                <a:spcPts val="1400"/>
              </a:lnSpc>
              <a:buFont typeface="Symbol" panose="05050102010706020507" pitchFamily="18" charset="2"/>
              <a:buChar char="·"/>
              <a:defRPr sz="1200" baseline="0">
                <a:latin typeface="+mn-lt"/>
              </a:defRPr>
            </a:lvl2pPr>
            <a:lvl3pPr marL="540000" indent="-180000">
              <a:lnSpc>
                <a:spcPts val="1400"/>
              </a:lnSpc>
              <a:buFont typeface="Symbol" panose="05050102010706020507" pitchFamily="18" charset="2"/>
              <a:buChar char="·"/>
              <a:defRPr sz="1200">
                <a:latin typeface="+mn-lt"/>
              </a:defRPr>
            </a:lvl3pPr>
            <a:lvl4pPr marL="720000" indent="-180000">
              <a:lnSpc>
                <a:spcPts val="1400"/>
              </a:lnSpc>
              <a:buFont typeface="Symbol" panose="05050102010706020507" pitchFamily="18" charset="2"/>
              <a:buChar char="·"/>
              <a:defRPr sz="1200">
                <a:latin typeface="+mn-lt"/>
              </a:defRPr>
            </a:lvl4pPr>
            <a:lvl5pPr marL="900000" indent="-180000">
              <a:lnSpc>
                <a:spcPts val="1400"/>
              </a:lnSpc>
              <a:buFont typeface="Symbol" panose="05050102010706020507" pitchFamily="18" charset="2"/>
              <a:buChar char="·"/>
              <a:defRPr sz="1200"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nl-NL" smtClean="0"/>
              <a:t>VOOR INTERN GEBRUIK</a:t>
            </a:r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nl-NL" smtClean="0"/>
              <a:t>KPN LORA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9065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 14, links tekst, rechts plaa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 smtClean="0"/>
              <a:t>Klik om de modelstijlen te bewerken</a:t>
            </a:r>
          </a:p>
        </p:txBody>
      </p:sp>
      <p:sp>
        <p:nvSpPr>
          <p:cNvPr id="8" name="PlaatjeRB"/>
          <p:cNvSpPr>
            <a:spLocks noGrp="1"/>
          </p:cNvSpPr>
          <p:nvPr>
            <p:ph type="pic" sz="quarter" idx="13"/>
          </p:nvPr>
        </p:nvSpPr>
        <p:spPr>
          <a:xfrm>
            <a:off x="4680000" y="1954800"/>
            <a:ext cx="3974400" cy="4010400"/>
          </a:xfrm>
        </p:spPr>
        <p:txBody>
          <a:bodyPr/>
          <a:lstStyle>
            <a:lvl1pPr marL="0" indent="0">
              <a:buNone/>
              <a:defRPr lang="nl-NL" sz="1400" kern="1200" dirty="0">
                <a:solidFill>
                  <a:schemeClr val="tx1"/>
                </a:solidFill>
                <a:latin typeface="KPN Sans Light" panose="020B0303040502020204" pitchFamily="34" charset="0"/>
                <a:ea typeface="+mn-ea"/>
                <a:cs typeface="+mn-cs"/>
              </a:defRPr>
            </a:lvl1pPr>
          </a:lstStyle>
          <a:p>
            <a:r>
              <a:rPr lang="nl-NL" smtClean="0"/>
              <a:t>Klik op het pictogram als u een afbeelding wilt toevoegen</a:t>
            </a:r>
            <a:endParaRPr lang="nl-NL" dirty="0"/>
          </a:p>
        </p:txBody>
      </p:sp>
      <p:sp>
        <p:nvSpPr>
          <p:cNvPr id="12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21200" y="1908000"/>
            <a:ext cx="4035600" cy="4050000"/>
          </a:xfrm>
        </p:spPr>
        <p:txBody>
          <a:bodyPr tIns="0"/>
          <a:lstStyle>
            <a:lvl1pPr marL="180000" indent="-180000">
              <a:lnSpc>
                <a:spcPts val="1800"/>
              </a:lnSpc>
              <a:defRPr sz="1400">
                <a:latin typeface="+mn-lt"/>
              </a:defRPr>
            </a:lvl1pPr>
            <a:lvl2pPr marL="360000" indent="-180000">
              <a:lnSpc>
                <a:spcPts val="1800"/>
              </a:lnSpc>
              <a:defRPr sz="1400" baseline="0">
                <a:latin typeface="+mn-lt"/>
              </a:defRPr>
            </a:lvl2pPr>
            <a:lvl3pPr marL="540000" indent="-180000">
              <a:lnSpc>
                <a:spcPts val="1800"/>
              </a:lnSpc>
              <a:defRPr sz="1400">
                <a:latin typeface="+mn-lt"/>
              </a:defRPr>
            </a:lvl3pPr>
            <a:lvl4pPr marL="720000" indent="-180000">
              <a:lnSpc>
                <a:spcPts val="1800"/>
              </a:lnSpc>
              <a:defRPr sz="1400">
                <a:latin typeface="+mn-lt"/>
              </a:defRPr>
            </a:lvl4pPr>
            <a:lvl5pPr marL="900000" indent="-180000">
              <a:lnSpc>
                <a:spcPts val="18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nl-NL" smtClean="0"/>
              <a:t>VOOR INTERN GEBRUIK</a:t>
            </a:r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nl-NL" smtClean="0"/>
              <a:t>KPN LORA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8759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 14, links breed tekst, rechts smal plaa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 smtClean="0"/>
              <a:t>Klik om de modelstijlen te bewerken</a:t>
            </a:r>
          </a:p>
        </p:txBody>
      </p:sp>
      <p:sp>
        <p:nvSpPr>
          <p:cNvPr id="8" name="PlaatjeRB"/>
          <p:cNvSpPr>
            <a:spLocks noGrp="1"/>
          </p:cNvSpPr>
          <p:nvPr>
            <p:ph type="pic" sz="quarter" idx="13"/>
          </p:nvPr>
        </p:nvSpPr>
        <p:spPr>
          <a:xfrm>
            <a:off x="6094800" y="1958400"/>
            <a:ext cx="2563200" cy="4003200"/>
          </a:xfrm>
        </p:spPr>
        <p:txBody>
          <a:bodyPr/>
          <a:lstStyle>
            <a:lvl1pPr marL="0" indent="0">
              <a:buNone/>
              <a:defRPr lang="nl-NL" sz="1400" kern="1200" dirty="0">
                <a:solidFill>
                  <a:schemeClr val="tx1"/>
                </a:solidFill>
                <a:latin typeface="KPN Sans Light" panose="020B0303040502020204" pitchFamily="34" charset="0"/>
                <a:ea typeface="+mn-ea"/>
                <a:cs typeface="+mn-cs"/>
              </a:defRPr>
            </a:lvl1pPr>
          </a:lstStyle>
          <a:p>
            <a:r>
              <a:rPr lang="nl-NL" smtClean="0"/>
              <a:t>Klik op het pictogram als u een afbeelding wilt toevoegen</a:t>
            </a:r>
            <a:endParaRPr lang="nl-NL" dirty="0"/>
          </a:p>
        </p:txBody>
      </p:sp>
      <p:sp>
        <p:nvSpPr>
          <p:cNvPr id="11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21200" y="1908000"/>
            <a:ext cx="5436000" cy="4050000"/>
          </a:xfrm>
        </p:spPr>
        <p:txBody>
          <a:bodyPr tIns="0"/>
          <a:lstStyle>
            <a:lvl1pPr marL="180000" indent="-180000">
              <a:lnSpc>
                <a:spcPts val="1800"/>
              </a:lnSpc>
              <a:defRPr sz="1400">
                <a:latin typeface="+mn-lt"/>
              </a:defRPr>
            </a:lvl1pPr>
            <a:lvl2pPr marL="360000" indent="-180000">
              <a:lnSpc>
                <a:spcPts val="1800"/>
              </a:lnSpc>
              <a:defRPr sz="1400" baseline="0">
                <a:latin typeface="+mn-lt"/>
              </a:defRPr>
            </a:lvl2pPr>
            <a:lvl3pPr marL="540000" indent="-180000">
              <a:lnSpc>
                <a:spcPts val="1800"/>
              </a:lnSpc>
              <a:defRPr sz="1400">
                <a:latin typeface="+mn-lt"/>
              </a:defRPr>
            </a:lvl3pPr>
            <a:lvl4pPr marL="720000" indent="-180000">
              <a:lnSpc>
                <a:spcPts val="1800"/>
              </a:lnSpc>
              <a:defRPr sz="1400">
                <a:latin typeface="+mn-lt"/>
              </a:defRPr>
            </a:lvl4pPr>
            <a:lvl5pPr marL="900000" indent="-180000">
              <a:lnSpc>
                <a:spcPts val="18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nl-NL" smtClean="0"/>
              <a:t>VOOR INTERN GEBRUIK</a:t>
            </a:r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nl-NL" smtClean="0"/>
              <a:t>KPN LORA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015808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foto's met onderschrift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 smtClean="0"/>
              <a:t>Klik om de modelstijlen te bewerken</a:t>
            </a:r>
          </a:p>
        </p:txBody>
      </p:sp>
      <p:sp>
        <p:nvSpPr>
          <p:cNvPr id="10" name="PlaatjeLB"/>
          <p:cNvSpPr>
            <a:spLocks noGrp="1"/>
          </p:cNvSpPr>
          <p:nvPr>
            <p:ph type="pic" sz="quarter" idx="13"/>
          </p:nvPr>
        </p:nvSpPr>
        <p:spPr>
          <a:xfrm>
            <a:off x="493200" y="1954800"/>
            <a:ext cx="2559600" cy="2606400"/>
          </a:xfrm>
        </p:spPr>
        <p:txBody>
          <a:bodyPr/>
          <a:lstStyle>
            <a:lvl1pPr marL="0" indent="0">
              <a:buNone/>
              <a:defRPr sz="1400">
                <a:latin typeface="+mn-lt"/>
              </a:defRPr>
            </a:lvl1pPr>
          </a:lstStyle>
          <a:p>
            <a:r>
              <a:rPr lang="nl-NL" smtClean="0"/>
              <a:t>Klik op het pictogram als u een afbeelding wilt toevoegen</a:t>
            </a:r>
            <a:endParaRPr lang="nl-NL" dirty="0"/>
          </a:p>
        </p:txBody>
      </p:sp>
      <p:sp>
        <p:nvSpPr>
          <p:cNvPr id="11" name="PlaatjeMB"/>
          <p:cNvSpPr>
            <a:spLocks noGrp="1"/>
          </p:cNvSpPr>
          <p:nvPr>
            <p:ph type="pic" sz="quarter" idx="15"/>
          </p:nvPr>
        </p:nvSpPr>
        <p:spPr>
          <a:xfrm>
            <a:off x="3290400" y="1958400"/>
            <a:ext cx="2570400" cy="2610000"/>
          </a:xfrm>
        </p:spPr>
        <p:txBody>
          <a:bodyPr/>
          <a:lstStyle>
            <a:lvl1pPr marL="0" indent="0">
              <a:buNone/>
              <a:defRPr sz="1400">
                <a:latin typeface="+mn-lt"/>
              </a:defRPr>
            </a:lvl1pPr>
          </a:lstStyle>
          <a:p>
            <a:r>
              <a:rPr lang="nl-NL" smtClean="0"/>
              <a:t>Klik op het pictogram als u een afbeelding wilt toevoegen</a:t>
            </a:r>
            <a:endParaRPr lang="nl-NL" dirty="0"/>
          </a:p>
        </p:txBody>
      </p:sp>
      <p:sp>
        <p:nvSpPr>
          <p:cNvPr id="13" name="PlaatjeRB"/>
          <p:cNvSpPr>
            <a:spLocks noGrp="1"/>
          </p:cNvSpPr>
          <p:nvPr>
            <p:ph type="pic" sz="quarter" idx="16"/>
          </p:nvPr>
        </p:nvSpPr>
        <p:spPr>
          <a:xfrm>
            <a:off x="6087600" y="1958400"/>
            <a:ext cx="2570400" cy="2606400"/>
          </a:xfrm>
        </p:spPr>
        <p:txBody>
          <a:bodyPr/>
          <a:lstStyle>
            <a:lvl1pPr marL="0" indent="0">
              <a:buNone/>
              <a:defRPr sz="1400">
                <a:latin typeface="+mn-lt"/>
              </a:defRPr>
            </a:lvl1pPr>
          </a:lstStyle>
          <a:p>
            <a:r>
              <a:rPr lang="nl-NL" smtClean="0"/>
              <a:t>Klik op het pictogram als u een afbeelding wilt toevoegen</a:t>
            </a:r>
            <a:endParaRPr lang="nl-NL" dirty="0"/>
          </a:p>
        </p:txBody>
      </p:sp>
      <p:sp>
        <p:nvSpPr>
          <p:cNvPr id="14" name="Text Placehold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421200" y="4838400"/>
            <a:ext cx="8233200" cy="1126800"/>
          </a:xfrm>
        </p:spPr>
        <p:txBody>
          <a:bodyPr tIns="0"/>
          <a:lstStyle>
            <a:lvl1pPr marL="180000" indent="-180000">
              <a:lnSpc>
                <a:spcPts val="1800"/>
              </a:lnSpc>
              <a:defRPr sz="1400">
                <a:latin typeface="+mn-lt"/>
              </a:defRPr>
            </a:lvl1pPr>
            <a:lvl2pPr marL="360000" indent="-180000">
              <a:lnSpc>
                <a:spcPts val="1800"/>
              </a:lnSpc>
              <a:defRPr sz="1400" baseline="0">
                <a:latin typeface="+mn-lt"/>
              </a:defRPr>
            </a:lvl2pPr>
            <a:lvl3pPr marL="540000" indent="-180000">
              <a:lnSpc>
                <a:spcPts val="1800"/>
              </a:lnSpc>
              <a:defRPr sz="1400">
                <a:latin typeface="+mn-lt"/>
              </a:defRPr>
            </a:lvl3pPr>
            <a:lvl4pPr marL="720000" indent="-180000">
              <a:lnSpc>
                <a:spcPts val="1800"/>
              </a:lnSpc>
              <a:defRPr sz="1400">
                <a:latin typeface="+mn-lt"/>
              </a:defRPr>
            </a:lvl4pPr>
            <a:lvl5pPr marL="900000" indent="-180000">
              <a:lnSpc>
                <a:spcPts val="18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nl-NL" smtClean="0"/>
              <a:t>VOOR INTERN GEBRUIK</a:t>
            </a:r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nl-NL" smtClean="0"/>
              <a:t>KPN LORA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982049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ee kolommen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 smtClean="0"/>
              <a:t>Klik om de modelstijlen te bewerken</a:t>
            </a:r>
          </a:p>
        </p:txBody>
      </p:sp>
      <p:sp>
        <p:nvSpPr>
          <p:cNvPr id="10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21200" y="1908000"/>
            <a:ext cx="4035600" cy="4050000"/>
          </a:xfrm>
        </p:spPr>
        <p:txBody>
          <a:bodyPr tIns="0"/>
          <a:lstStyle>
            <a:lvl1pPr marL="180000" indent="-180000">
              <a:lnSpc>
                <a:spcPts val="1800"/>
              </a:lnSpc>
              <a:defRPr sz="1400">
                <a:latin typeface="+mn-lt"/>
              </a:defRPr>
            </a:lvl1pPr>
            <a:lvl2pPr marL="360000" indent="-180000">
              <a:lnSpc>
                <a:spcPts val="1800"/>
              </a:lnSpc>
              <a:defRPr sz="1400" baseline="0">
                <a:latin typeface="+mn-lt"/>
              </a:defRPr>
            </a:lvl2pPr>
            <a:lvl3pPr marL="540000" indent="-180000">
              <a:lnSpc>
                <a:spcPts val="1800"/>
              </a:lnSpc>
              <a:defRPr sz="1400">
                <a:latin typeface="+mn-lt"/>
              </a:defRPr>
            </a:lvl3pPr>
            <a:lvl4pPr marL="720000" indent="-180000">
              <a:lnSpc>
                <a:spcPts val="1800"/>
              </a:lnSpc>
              <a:defRPr sz="1400">
                <a:latin typeface="+mn-lt"/>
              </a:defRPr>
            </a:lvl4pPr>
            <a:lvl5pPr marL="900000" indent="-180000">
              <a:lnSpc>
                <a:spcPts val="18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11" name="Text Placeholder 14"/>
          <p:cNvSpPr>
            <a:spLocks noGrp="1"/>
          </p:cNvSpPr>
          <p:nvPr>
            <p:ph type="body" sz="quarter" idx="16" hasCustomPrompt="1"/>
          </p:nvPr>
        </p:nvSpPr>
        <p:spPr>
          <a:xfrm>
            <a:off x="4611600" y="1908000"/>
            <a:ext cx="4035600" cy="4050000"/>
          </a:xfrm>
        </p:spPr>
        <p:txBody>
          <a:bodyPr tIns="0"/>
          <a:lstStyle>
            <a:lvl1pPr marL="180000" indent="-180000">
              <a:lnSpc>
                <a:spcPts val="1800"/>
              </a:lnSpc>
              <a:defRPr sz="1400">
                <a:latin typeface="+mn-lt"/>
              </a:defRPr>
            </a:lvl1pPr>
            <a:lvl2pPr marL="360000" indent="-180000">
              <a:lnSpc>
                <a:spcPts val="1800"/>
              </a:lnSpc>
              <a:defRPr sz="1400" baseline="0">
                <a:latin typeface="+mn-lt"/>
              </a:defRPr>
            </a:lvl2pPr>
            <a:lvl3pPr marL="540000" indent="-180000">
              <a:lnSpc>
                <a:spcPts val="1800"/>
              </a:lnSpc>
              <a:defRPr sz="1400">
                <a:latin typeface="+mn-lt"/>
              </a:defRPr>
            </a:lvl3pPr>
            <a:lvl4pPr marL="720000" indent="-180000">
              <a:lnSpc>
                <a:spcPts val="1800"/>
              </a:lnSpc>
              <a:defRPr sz="1400">
                <a:latin typeface="+mn-lt"/>
              </a:defRPr>
            </a:lvl4pPr>
            <a:lvl5pPr marL="900000" indent="-180000">
              <a:lnSpc>
                <a:spcPts val="18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nl-NL" smtClean="0"/>
              <a:t>VOOR INTERN GEBRUIK</a:t>
            </a:r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nl-NL" smtClean="0"/>
              <a:t>KPN LORA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398807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2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"/>
          <p:cNvSpPr>
            <a:spLocks noGrp="1"/>
          </p:cNvSpPr>
          <p:nvPr>
            <p:ph type="subTitle" idx="1"/>
          </p:nvPr>
        </p:nvSpPr>
        <p:spPr>
          <a:xfrm>
            <a:off x="430801" y="2537815"/>
            <a:ext cx="8215311" cy="819150"/>
          </a:xfrm>
        </p:spPr>
        <p:txBody>
          <a:bodyPr lIns="36000"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nl-NL" dirty="0"/>
          </a:p>
        </p:txBody>
      </p:sp>
      <p:sp>
        <p:nvSpPr>
          <p:cNvPr id="10" name="Titel 9"/>
          <p:cNvSpPr>
            <a:spLocks noGrp="1"/>
          </p:cNvSpPr>
          <p:nvPr>
            <p:ph type="title"/>
          </p:nvPr>
        </p:nvSpPr>
        <p:spPr>
          <a:xfrm>
            <a:off x="403200" y="421198"/>
            <a:ext cx="8254800" cy="1814001"/>
          </a:xfrm>
        </p:spPr>
        <p:txBody>
          <a:bodyPr bIns="0"/>
          <a:lstStyle>
            <a:lvl1pPr>
              <a:lnSpc>
                <a:spcPct val="100000"/>
              </a:lnSpc>
              <a:defRPr sz="3600"/>
            </a:lvl1pPr>
          </a:lstStyle>
          <a:p>
            <a:r>
              <a:rPr lang="nl-NL" dirty="0" smtClean="0"/>
              <a:t>Klik om de stijl te</a:t>
            </a:r>
            <a:endParaRPr lang="nl-NL" dirty="0"/>
          </a:p>
        </p:txBody>
      </p:sp>
      <p:sp>
        <p:nvSpPr>
          <p:cNvPr id="13" name="Tijdelijke aanduiding voor tekst 3"/>
          <p:cNvSpPr>
            <a:spLocks noGrp="1"/>
          </p:cNvSpPr>
          <p:nvPr>
            <p:ph type="body" sz="quarter" idx="11"/>
          </p:nvPr>
        </p:nvSpPr>
        <p:spPr>
          <a:xfrm>
            <a:off x="442800" y="3682200"/>
            <a:ext cx="8211600" cy="432000"/>
          </a:xfrm>
          <a:noFill/>
        </p:spPr>
        <p:txBody>
          <a:bodyPr wrap="square" lIns="36000" tIns="36000" rIns="36000" bIns="36000" rtlCol="0">
            <a:noAutofit/>
          </a:bodyPr>
          <a:lstStyle>
            <a:lvl1pPr marL="0" indent="0">
              <a:buNone/>
              <a:defRPr lang="nl-NL" smtClean="0">
                <a:solidFill>
                  <a:schemeClr val="bg1"/>
                </a:solidFill>
                <a:latin typeface="+mn-lt"/>
              </a:defRPr>
            </a:lvl1pPr>
            <a:lvl2pPr marL="114300" indent="0">
              <a:buNone/>
              <a:defRPr lang="nl-NL" sz="1800" smtClean="0">
                <a:latin typeface="+mn-lt"/>
              </a:defRPr>
            </a:lvl2pPr>
            <a:lvl3pPr marL="571500" indent="0">
              <a:buNone/>
              <a:defRPr lang="nl-NL" sz="1800" smtClean="0">
                <a:latin typeface="+mn-lt"/>
              </a:defRPr>
            </a:lvl3pPr>
            <a:lvl4pPr marL="1028700" indent="0">
              <a:buNone/>
              <a:defRPr lang="nl-NL" sz="1800" smtClean="0">
                <a:latin typeface="+mn-lt"/>
              </a:defRPr>
            </a:lvl4pPr>
            <a:lvl5pPr marL="1485900" indent="0">
              <a:buNone/>
              <a:defRPr lang="nl-NL" sz="1800">
                <a:latin typeface="+mn-lt"/>
              </a:defRPr>
            </a:lvl5pPr>
          </a:lstStyle>
          <a:p>
            <a:pPr marL="0" lvl="0"/>
            <a:r>
              <a:rPr lang="nl-NL" smtClean="0"/>
              <a:t>Klik om de modelstijlen te bewerken</a:t>
            </a:r>
            <a:endParaRPr lang="nl-NL"/>
          </a:p>
        </p:txBody>
      </p:sp>
      <p:sp>
        <p:nvSpPr>
          <p:cNvPr id="14" name="Tijdelijke aanduiding voor tekst 3"/>
          <p:cNvSpPr>
            <a:spLocks noGrp="1"/>
          </p:cNvSpPr>
          <p:nvPr>
            <p:ph type="body" sz="quarter" idx="12"/>
          </p:nvPr>
        </p:nvSpPr>
        <p:spPr>
          <a:xfrm>
            <a:off x="442800" y="4121400"/>
            <a:ext cx="8211600" cy="432000"/>
          </a:xfrm>
          <a:noFill/>
        </p:spPr>
        <p:txBody>
          <a:bodyPr wrap="square" lIns="36000" tIns="36000" rIns="36000" bIns="36000" rtlCol="0">
            <a:noAutofit/>
          </a:bodyPr>
          <a:lstStyle>
            <a:lvl1pPr marL="0" indent="0">
              <a:buNone/>
              <a:defRPr lang="nl-NL" smtClean="0">
                <a:solidFill>
                  <a:schemeClr val="bg1"/>
                </a:solidFill>
                <a:latin typeface="+mn-lt"/>
              </a:defRPr>
            </a:lvl1pPr>
            <a:lvl2pPr marL="114300" indent="0">
              <a:buNone/>
              <a:defRPr lang="nl-NL" sz="1800" smtClean="0">
                <a:latin typeface="+mn-lt"/>
              </a:defRPr>
            </a:lvl2pPr>
            <a:lvl3pPr marL="571500" indent="0">
              <a:buNone/>
              <a:defRPr lang="nl-NL" sz="1800" smtClean="0">
                <a:latin typeface="+mn-lt"/>
              </a:defRPr>
            </a:lvl3pPr>
            <a:lvl4pPr marL="1028700" indent="0">
              <a:buNone/>
              <a:defRPr lang="nl-NL" sz="1800" smtClean="0">
                <a:latin typeface="+mn-lt"/>
              </a:defRPr>
            </a:lvl4pPr>
            <a:lvl5pPr marL="1485900" indent="0">
              <a:buNone/>
              <a:defRPr lang="nl-NL" sz="1800">
                <a:latin typeface="+mn-lt"/>
              </a:defRPr>
            </a:lvl5pPr>
          </a:lstStyle>
          <a:p>
            <a:pPr marL="0" lvl="0"/>
            <a:r>
              <a:rPr lang="nl-NL" smtClean="0"/>
              <a:t>Klik om de modelstijlen te bewerken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636141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 14, groen-gro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 smtClean="0"/>
              <a:t>Klik om de modelstijlen te bewerken</a:t>
            </a:r>
          </a:p>
        </p:txBody>
      </p:sp>
      <p:sp>
        <p:nvSpPr>
          <p:cNvPr id="14" name="TekstLB_14"/>
          <p:cNvSpPr>
            <a:spLocks noGrp="1"/>
          </p:cNvSpPr>
          <p:nvPr>
            <p:ph type="body" sz="quarter" idx="16" hasCustomPrompt="1"/>
          </p:nvPr>
        </p:nvSpPr>
        <p:spPr>
          <a:xfrm>
            <a:off x="493200" y="1954800"/>
            <a:ext cx="3960000" cy="4010400"/>
          </a:xfrm>
          <a:solidFill>
            <a:schemeClr val="accent1"/>
          </a:solidFill>
        </p:spPr>
        <p:txBody>
          <a:bodyPr lIns="230400" tIns="194400" rIns="230400" bIns="230400"/>
          <a:lstStyle>
            <a:lvl1pPr marL="180000" indent="-180000">
              <a:lnSpc>
                <a:spcPts val="1800"/>
              </a:lnSpc>
              <a:buClr>
                <a:schemeClr val="bg1"/>
              </a:buClr>
              <a:buFont typeface="Symbol" panose="05050102010706020507" pitchFamily="18" charset="2"/>
              <a:buChar char=""/>
              <a:defRPr sz="1400">
                <a:solidFill>
                  <a:schemeClr val="bg1"/>
                </a:solidFill>
                <a:latin typeface="+mn-lt"/>
              </a:defRPr>
            </a:lvl1pPr>
            <a:lvl2pPr marL="360000" indent="-180000">
              <a:lnSpc>
                <a:spcPts val="1800"/>
              </a:lnSpc>
              <a:buClr>
                <a:schemeClr val="bg1"/>
              </a:buClr>
              <a:buFont typeface="Symbol" panose="05050102010706020507" pitchFamily="18" charset="2"/>
              <a:buChar char=""/>
              <a:defRPr sz="1400">
                <a:solidFill>
                  <a:schemeClr val="bg1"/>
                </a:solidFill>
                <a:latin typeface="+mn-lt"/>
              </a:defRPr>
            </a:lvl2pPr>
            <a:lvl3pPr marL="540000" indent="-180000">
              <a:lnSpc>
                <a:spcPts val="1800"/>
              </a:lnSpc>
              <a:buClr>
                <a:schemeClr val="bg1"/>
              </a:buClr>
              <a:buFont typeface="Symbol" panose="05050102010706020507" pitchFamily="18" charset="2"/>
              <a:buChar char=""/>
              <a:defRPr sz="1400">
                <a:solidFill>
                  <a:schemeClr val="bg1"/>
                </a:solidFill>
                <a:latin typeface="+mn-lt"/>
              </a:defRPr>
            </a:lvl3pPr>
            <a:lvl4pPr marL="720000" indent="-180000">
              <a:lnSpc>
                <a:spcPts val="1800"/>
              </a:lnSpc>
              <a:buClr>
                <a:schemeClr val="bg1"/>
              </a:buClr>
              <a:buFont typeface="Symbol" panose="05050102010706020507" pitchFamily="18" charset="2"/>
              <a:buChar char=""/>
              <a:defRPr sz="1400">
                <a:solidFill>
                  <a:schemeClr val="bg1"/>
                </a:solidFill>
                <a:latin typeface="+mn-lt"/>
              </a:defRPr>
            </a:lvl4pPr>
            <a:lvl5pPr marL="900000" indent="-180000">
              <a:lnSpc>
                <a:spcPts val="1800"/>
              </a:lnSpc>
              <a:buClr>
                <a:schemeClr val="bg1"/>
              </a:buClr>
              <a:buFont typeface="Symbol" panose="05050102010706020507" pitchFamily="18" charset="2"/>
              <a:buChar char=""/>
              <a:defRPr sz="14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10" name="Text Placehold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4680000" y="1954800"/>
            <a:ext cx="3963600" cy="4010400"/>
          </a:xfrm>
          <a:solidFill>
            <a:schemeClr val="accent1"/>
          </a:solidFill>
        </p:spPr>
        <p:txBody>
          <a:bodyPr lIns="230400" tIns="194400" rIns="230400" bIns="230400"/>
          <a:lstStyle>
            <a:lvl1pPr marL="18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1pPr>
            <a:lvl2pPr marL="360000" indent="-180000">
              <a:lnSpc>
                <a:spcPts val="1800"/>
              </a:lnSpc>
              <a:buClr>
                <a:schemeClr val="bg1"/>
              </a:buClr>
              <a:defRPr sz="1400" baseline="0">
                <a:solidFill>
                  <a:schemeClr val="bg1"/>
                </a:solidFill>
                <a:latin typeface="+mn-lt"/>
              </a:defRPr>
            </a:lvl2pPr>
            <a:lvl3pPr marL="54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3pPr>
            <a:lvl4pPr marL="72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4pPr>
            <a:lvl5pPr marL="90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nl-NL" smtClean="0"/>
              <a:t>VOOR INTERN GEBRUIK</a:t>
            </a:r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nl-NL" smtClean="0"/>
              <a:t>KPN LORA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592057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 14, wit-gro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 smtClean="0"/>
              <a:t>Klik om de modelstijlen te bewerken</a:t>
            </a:r>
          </a:p>
        </p:txBody>
      </p:sp>
      <p:sp>
        <p:nvSpPr>
          <p:cNvPr id="11" name="Text Placehold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4680000" y="1954800"/>
            <a:ext cx="3963600" cy="4010400"/>
          </a:xfrm>
          <a:solidFill>
            <a:schemeClr val="accent1"/>
          </a:solidFill>
        </p:spPr>
        <p:txBody>
          <a:bodyPr lIns="230400" tIns="194400" rIns="230400" bIns="230400"/>
          <a:lstStyle>
            <a:lvl1pPr marL="18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1pPr>
            <a:lvl2pPr marL="360000" indent="-180000">
              <a:lnSpc>
                <a:spcPts val="1800"/>
              </a:lnSpc>
              <a:buClr>
                <a:schemeClr val="bg1"/>
              </a:buClr>
              <a:defRPr sz="1400" baseline="0">
                <a:solidFill>
                  <a:schemeClr val="bg1"/>
                </a:solidFill>
                <a:latin typeface="+mn-lt"/>
              </a:defRPr>
            </a:lvl2pPr>
            <a:lvl3pPr marL="54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3pPr>
            <a:lvl4pPr marL="72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4pPr>
            <a:lvl5pPr marL="90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13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21200" y="1908000"/>
            <a:ext cx="4035600" cy="4050000"/>
          </a:xfrm>
        </p:spPr>
        <p:txBody>
          <a:bodyPr tIns="0"/>
          <a:lstStyle>
            <a:lvl1pPr marL="180000" indent="-180000">
              <a:lnSpc>
                <a:spcPts val="1800"/>
              </a:lnSpc>
              <a:defRPr sz="1400">
                <a:latin typeface="+mn-lt"/>
              </a:defRPr>
            </a:lvl1pPr>
            <a:lvl2pPr marL="360000" indent="-180000">
              <a:lnSpc>
                <a:spcPts val="1800"/>
              </a:lnSpc>
              <a:defRPr sz="1400" baseline="0">
                <a:latin typeface="+mn-lt"/>
              </a:defRPr>
            </a:lvl2pPr>
            <a:lvl3pPr marL="540000" indent="-180000">
              <a:lnSpc>
                <a:spcPts val="1800"/>
              </a:lnSpc>
              <a:defRPr sz="1400">
                <a:latin typeface="+mn-lt"/>
              </a:defRPr>
            </a:lvl3pPr>
            <a:lvl4pPr marL="720000" indent="-180000">
              <a:lnSpc>
                <a:spcPts val="1800"/>
              </a:lnSpc>
              <a:defRPr sz="1400">
                <a:latin typeface="+mn-lt"/>
              </a:defRPr>
            </a:lvl4pPr>
            <a:lvl5pPr marL="900000" indent="-180000">
              <a:lnSpc>
                <a:spcPts val="18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nl-NL" smtClean="0"/>
              <a:t>VOOR INTERN GEBRUIK</a:t>
            </a:r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nl-NL" smtClean="0"/>
              <a:t>KPN LORA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316171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 14, blauw-blau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 smtClean="0"/>
              <a:t>Klik om de modelstijlen te bewerken</a:t>
            </a:r>
          </a:p>
        </p:txBody>
      </p:sp>
      <p:sp>
        <p:nvSpPr>
          <p:cNvPr id="13" name="Text Placehold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4680000" y="1954800"/>
            <a:ext cx="3963600" cy="4010400"/>
          </a:xfrm>
          <a:solidFill>
            <a:schemeClr val="accent2"/>
          </a:solidFill>
        </p:spPr>
        <p:txBody>
          <a:bodyPr lIns="230400" tIns="194400" rIns="230400" bIns="230400"/>
          <a:lstStyle>
            <a:lvl1pPr marL="18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1pPr>
            <a:lvl2pPr marL="360000" indent="-180000">
              <a:lnSpc>
                <a:spcPts val="1800"/>
              </a:lnSpc>
              <a:buClr>
                <a:schemeClr val="bg1"/>
              </a:buClr>
              <a:defRPr sz="1400" baseline="0">
                <a:solidFill>
                  <a:schemeClr val="bg1"/>
                </a:solidFill>
                <a:latin typeface="+mn-lt"/>
              </a:defRPr>
            </a:lvl2pPr>
            <a:lvl3pPr marL="54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3pPr>
            <a:lvl4pPr marL="72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4pPr>
            <a:lvl5pPr marL="90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14" name="TekstLB_14"/>
          <p:cNvSpPr>
            <a:spLocks noGrp="1"/>
          </p:cNvSpPr>
          <p:nvPr>
            <p:ph type="body" sz="quarter" idx="16" hasCustomPrompt="1"/>
          </p:nvPr>
        </p:nvSpPr>
        <p:spPr>
          <a:xfrm>
            <a:off x="493200" y="1954800"/>
            <a:ext cx="3960000" cy="4010400"/>
          </a:xfrm>
          <a:solidFill>
            <a:schemeClr val="accent2"/>
          </a:solidFill>
        </p:spPr>
        <p:txBody>
          <a:bodyPr lIns="230400" tIns="194400" rIns="230400" bIns="230400"/>
          <a:lstStyle>
            <a:lvl1pPr marL="180000" indent="-180000">
              <a:lnSpc>
                <a:spcPts val="1800"/>
              </a:lnSpc>
              <a:buClr>
                <a:schemeClr val="bg1"/>
              </a:buClr>
              <a:buFont typeface="Symbol" panose="05050102010706020507" pitchFamily="18" charset="2"/>
              <a:buChar char=""/>
              <a:defRPr sz="1400">
                <a:solidFill>
                  <a:schemeClr val="bg1"/>
                </a:solidFill>
                <a:latin typeface="+mn-lt"/>
              </a:defRPr>
            </a:lvl1pPr>
            <a:lvl2pPr marL="360000" indent="-180000">
              <a:lnSpc>
                <a:spcPts val="1800"/>
              </a:lnSpc>
              <a:buClr>
                <a:schemeClr val="bg1"/>
              </a:buClr>
              <a:buFont typeface="Symbol" panose="05050102010706020507" pitchFamily="18" charset="2"/>
              <a:buChar char=""/>
              <a:defRPr sz="1400">
                <a:solidFill>
                  <a:schemeClr val="bg1"/>
                </a:solidFill>
                <a:latin typeface="+mn-lt"/>
              </a:defRPr>
            </a:lvl2pPr>
            <a:lvl3pPr marL="540000" indent="-180000">
              <a:lnSpc>
                <a:spcPts val="1800"/>
              </a:lnSpc>
              <a:buClr>
                <a:schemeClr val="bg1"/>
              </a:buClr>
              <a:buFont typeface="Symbol" panose="05050102010706020507" pitchFamily="18" charset="2"/>
              <a:buChar char=""/>
              <a:defRPr sz="1400">
                <a:solidFill>
                  <a:schemeClr val="bg1"/>
                </a:solidFill>
                <a:latin typeface="+mn-lt"/>
              </a:defRPr>
            </a:lvl3pPr>
            <a:lvl4pPr marL="720000" indent="-180000">
              <a:lnSpc>
                <a:spcPts val="1800"/>
              </a:lnSpc>
              <a:buClr>
                <a:schemeClr val="bg1"/>
              </a:buClr>
              <a:buFont typeface="Symbol" panose="05050102010706020507" pitchFamily="18" charset="2"/>
              <a:buChar char=""/>
              <a:defRPr sz="1400">
                <a:solidFill>
                  <a:schemeClr val="bg1"/>
                </a:solidFill>
                <a:latin typeface="+mn-lt"/>
              </a:defRPr>
            </a:lvl4pPr>
            <a:lvl5pPr marL="900000" indent="-180000">
              <a:lnSpc>
                <a:spcPts val="1800"/>
              </a:lnSpc>
              <a:buClr>
                <a:schemeClr val="bg1"/>
              </a:buClr>
              <a:buFont typeface="Symbol" panose="05050102010706020507" pitchFamily="18" charset="2"/>
              <a:buChar char=""/>
              <a:defRPr sz="14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nl-NL" smtClean="0"/>
              <a:t>VOOR INTERN GEBRUIK</a:t>
            </a:r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nl-NL" smtClean="0"/>
              <a:t>KPN LORA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072154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 14, wit-blau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 smtClean="0"/>
              <a:t>Klik om de modelstijlen te bewerken</a:t>
            </a:r>
          </a:p>
        </p:txBody>
      </p:sp>
      <p:sp>
        <p:nvSpPr>
          <p:cNvPr id="11" name="Text Placehold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4680000" y="1954800"/>
            <a:ext cx="3963600" cy="4010400"/>
          </a:xfrm>
          <a:solidFill>
            <a:schemeClr val="accent2"/>
          </a:solidFill>
        </p:spPr>
        <p:txBody>
          <a:bodyPr lIns="230400" tIns="194400" rIns="230400" bIns="230400"/>
          <a:lstStyle>
            <a:lvl1pPr marL="18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1pPr>
            <a:lvl2pPr marL="360000" indent="-180000">
              <a:lnSpc>
                <a:spcPts val="1800"/>
              </a:lnSpc>
              <a:buClr>
                <a:schemeClr val="bg1"/>
              </a:buClr>
              <a:defRPr sz="1400" baseline="0">
                <a:solidFill>
                  <a:schemeClr val="bg1"/>
                </a:solidFill>
                <a:latin typeface="+mn-lt"/>
              </a:defRPr>
            </a:lvl2pPr>
            <a:lvl3pPr marL="54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3pPr>
            <a:lvl4pPr marL="72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4pPr>
            <a:lvl5pPr marL="90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13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21200" y="1908000"/>
            <a:ext cx="4035600" cy="4050000"/>
          </a:xfrm>
        </p:spPr>
        <p:txBody>
          <a:bodyPr tIns="0"/>
          <a:lstStyle>
            <a:lvl1pPr marL="180000" indent="-180000">
              <a:lnSpc>
                <a:spcPts val="1800"/>
              </a:lnSpc>
              <a:defRPr sz="1400">
                <a:latin typeface="+mn-lt"/>
              </a:defRPr>
            </a:lvl1pPr>
            <a:lvl2pPr marL="360000" indent="-180000">
              <a:lnSpc>
                <a:spcPts val="1800"/>
              </a:lnSpc>
              <a:defRPr sz="1400" baseline="0">
                <a:latin typeface="+mn-lt"/>
              </a:defRPr>
            </a:lvl2pPr>
            <a:lvl3pPr marL="540000" indent="-180000">
              <a:lnSpc>
                <a:spcPts val="1800"/>
              </a:lnSpc>
              <a:defRPr sz="1400">
                <a:latin typeface="+mn-lt"/>
              </a:defRPr>
            </a:lvl3pPr>
            <a:lvl4pPr marL="720000" indent="-180000">
              <a:lnSpc>
                <a:spcPts val="1800"/>
              </a:lnSpc>
              <a:defRPr sz="1400">
                <a:latin typeface="+mn-lt"/>
              </a:defRPr>
            </a:lvl4pPr>
            <a:lvl5pPr marL="900000" indent="-180000">
              <a:lnSpc>
                <a:spcPts val="18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nl-NL" smtClean="0"/>
              <a:t>VOOR INTERN GEBRUIK</a:t>
            </a:r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nl-NL" smtClean="0"/>
              <a:t>KPN LORA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399537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 14, blauw-gro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 smtClean="0"/>
              <a:t>Klik om de modelstijlen te bewerken</a:t>
            </a:r>
          </a:p>
        </p:txBody>
      </p:sp>
      <p:sp>
        <p:nvSpPr>
          <p:cNvPr id="13" name="Text Placehold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4680000" y="1954800"/>
            <a:ext cx="3963600" cy="4010400"/>
          </a:xfrm>
          <a:solidFill>
            <a:schemeClr val="accent1"/>
          </a:solidFill>
        </p:spPr>
        <p:txBody>
          <a:bodyPr lIns="230400" tIns="194400" rIns="230400" bIns="230400"/>
          <a:lstStyle>
            <a:lvl1pPr marL="18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1pPr>
            <a:lvl2pPr marL="360000" indent="-180000">
              <a:lnSpc>
                <a:spcPts val="1800"/>
              </a:lnSpc>
              <a:buClr>
                <a:schemeClr val="bg1"/>
              </a:buClr>
              <a:defRPr sz="1400" baseline="0">
                <a:solidFill>
                  <a:schemeClr val="bg1"/>
                </a:solidFill>
                <a:latin typeface="+mn-lt"/>
              </a:defRPr>
            </a:lvl2pPr>
            <a:lvl3pPr marL="54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3pPr>
            <a:lvl4pPr marL="72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4pPr>
            <a:lvl5pPr marL="90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14" name="TekstLB_14"/>
          <p:cNvSpPr>
            <a:spLocks noGrp="1"/>
          </p:cNvSpPr>
          <p:nvPr>
            <p:ph type="body" sz="quarter" idx="16" hasCustomPrompt="1"/>
          </p:nvPr>
        </p:nvSpPr>
        <p:spPr>
          <a:xfrm>
            <a:off x="493200" y="1954800"/>
            <a:ext cx="3960000" cy="4010400"/>
          </a:xfrm>
          <a:solidFill>
            <a:schemeClr val="accent2"/>
          </a:solidFill>
        </p:spPr>
        <p:txBody>
          <a:bodyPr lIns="230400" tIns="194400" rIns="230400" bIns="230400"/>
          <a:lstStyle>
            <a:lvl1pPr marL="180000" indent="-180000">
              <a:lnSpc>
                <a:spcPts val="1800"/>
              </a:lnSpc>
              <a:buClr>
                <a:schemeClr val="bg1"/>
              </a:buClr>
              <a:buFont typeface="Symbol" panose="05050102010706020507" pitchFamily="18" charset="2"/>
              <a:buChar char=""/>
              <a:defRPr sz="1400">
                <a:solidFill>
                  <a:schemeClr val="bg1"/>
                </a:solidFill>
                <a:latin typeface="+mn-lt"/>
              </a:defRPr>
            </a:lvl1pPr>
            <a:lvl2pPr marL="360000" indent="-180000">
              <a:lnSpc>
                <a:spcPts val="1800"/>
              </a:lnSpc>
              <a:buClr>
                <a:schemeClr val="bg1"/>
              </a:buClr>
              <a:buFont typeface="Symbol" panose="05050102010706020507" pitchFamily="18" charset="2"/>
              <a:buChar char=""/>
              <a:defRPr sz="1400">
                <a:solidFill>
                  <a:schemeClr val="bg1"/>
                </a:solidFill>
                <a:latin typeface="+mn-lt"/>
              </a:defRPr>
            </a:lvl2pPr>
            <a:lvl3pPr marL="540000" indent="-180000">
              <a:lnSpc>
                <a:spcPts val="1800"/>
              </a:lnSpc>
              <a:buClr>
                <a:schemeClr val="bg1"/>
              </a:buClr>
              <a:buFont typeface="Symbol" panose="05050102010706020507" pitchFamily="18" charset="2"/>
              <a:buChar char=""/>
              <a:defRPr sz="1400">
                <a:solidFill>
                  <a:schemeClr val="bg1"/>
                </a:solidFill>
                <a:latin typeface="+mn-lt"/>
              </a:defRPr>
            </a:lvl3pPr>
            <a:lvl4pPr marL="720000" indent="-180000">
              <a:lnSpc>
                <a:spcPts val="1800"/>
              </a:lnSpc>
              <a:buClr>
                <a:schemeClr val="bg1"/>
              </a:buClr>
              <a:buFont typeface="Symbol" panose="05050102010706020507" pitchFamily="18" charset="2"/>
              <a:buChar char=""/>
              <a:defRPr sz="1400">
                <a:solidFill>
                  <a:schemeClr val="bg1"/>
                </a:solidFill>
                <a:latin typeface="+mn-lt"/>
              </a:defRPr>
            </a:lvl4pPr>
            <a:lvl5pPr marL="900000" indent="-180000">
              <a:lnSpc>
                <a:spcPts val="1800"/>
              </a:lnSpc>
              <a:buClr>
                <a:schemeClr val="bg1"/>
              </a:buClr>
              <a:buFont typeface="Symbol" panose="05050102010706020507" pitchFamily="18" charset="2"/>
              <a:buChar char=""/>
              <a:defRPr sz="14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nl-NL" smtClean="0"/>
              <a:t>VOOR INTERN GEBRUIK</a:t>
            </a:r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nl-NL" smtClean="0"/>
              <a:t>KPN LORA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201064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, heading blauw-groen,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kstRO_14"/>
          <p:cNvSpPr>
            <a:spLocks noGrp="1"/>
          </p:cNvSpPr>
          <p:nvPr>
            <p:ph type="body" sz="quarter" idx="18" hasCustomPrompt="1"/>
          </p:nvPr>
        </p:nvSpPr>
        <p:spPr>
          <a:xfrm>
            <a:off x="4676400" y="1954800"/>
            <a:ext cx="3978000" cy="3996000"/>
          </a:xfrm>
        </p:spPr>
        <p:txBody>
          <a:bodyPr lIns="0" tIns="432000" rIns="100800" bIns="100800"/>
          <a:lstStyle>
            <a:lvl1pPr marL="180000" indent="-180000">
              <a:lnSpc>
                <a:spcPct val="100000"/>
              </a:lnSpc>
              <a:defRPr sz="1400">
                <a:latin typeface="+mn-lt"/>
              </a:defRPr>
            </a:lvl1pPr>
            <a:lvl2pPr marL="360000" indent="-180000">
              <a:lnSpc>
                <a:spcPct val="100000"/>
              </a:lnSpc>
              <a:defRPr sz="1400">
                <a:latin typeface="+mn-lt"/>
              </a:defRPr>
            </a:lvl2pPr>
            <a:lvl3pPr marL="540000" indent="-180000">
              <a:lnSpc>
                <a:spcPct val="100000"/>
              </a:lnSpc>
              <a:defRPr sz="1400">
                <a:latin typeface="+mn-lt"/>
              </a:defRPr>
            </a:lvl3pPr>
            <a:lvl4pPr marL="720000" indent="-180000">
              <a:lnSpc>
                <a:spcPct val="100000"/>
              </a:lnSpc>
              <a:defRPr sz="1400">
                <a:latin typeface="+mn-lt"/>
              </a:defRPr>
            </a:lvl4pPr>
            <a:lvl5pPr marL="900000" indent="-180000">
              <a:lnSpc>
                <a:spcPct val="1000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13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93200" y="1954800"/>
            <a:ext cx="3960000" cy="3996000"/>
          </a:xfrm>
        </p:spPr>
        <p:txBody>
          <a:bodyPr lIns="0" tIns="432000" rIns="100800" bIns="100800"/>
          <a:lstStyle>
            <a:lvl1pPr marL="180000" indent="-180000">
              <a:lnSpc>
                <a:spcPct val="100000"/>
              </a:lnSpc>
              <a:buClr>
                <a:schemeClr val="accent2"/>
              </a:buClr>
              <a:defRPr sz="1400">
                <a:latin typeface="+mn-lt"/>
              </a:defRPr>
            </a:lvl1pPr>
            <a:lvl2pPr marL="360000" indent="-180000">
              <a:lnSpc>
                <a:spcPct val="100000"/>
              </a:lnSpc>
              <a:buClr>
                <a:schemeClr val="accent2"/>
              </a:buClr>
              <a:defRPr sz="1400" baseline="0">
                <a:latin typeface="+mn-lt"/>
              </a:defRPr>
            </a:lvl2pPr>
            <a:lvl3pPr marL="540000" indent="-180000">
              <a:lnSpc>
                <a:spcPct val="100000"/>
              </a:lnSpc>
              <a:buClr>
                <a:schemeClr val="accent2"/>
              </a:buClr>
              <a:defRPr sz="1400">
                <a:latin typeface="+mn-lt"/>
              </a:defRPr>
            </a:lvl3pPr>
            <a:lvl4pPr marL="720000" indent="-180000">
              <a:lnSpc>
                <a:spcPct val="100000"/>
              </a:lnSpc>
              <a:buClr>
                <a:schemeClr val="accent2"/>
              </a:buClr>
              <a:defRPr sz="1400">
                <a:latin typeface="+mn-lt"/>
              </a:defRPr>
            </a:lvl4pPr>
            <a:lvl5pPr marL="900000" indent="-180000">
              <a:lnSpc>
                <a:spcPct val="100000"/>
              </a:lnSpc>
              <a:buClr>
                <a:schemeClr val="accent2"/>
              </a:buClr>
              <a:defRPr sz="1400"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 smtClean="0"/>
              <a:t>Klik om de modelstijlen te bewerken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93200" y="5955527"/>
            <a:ext cx="39600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4676400" y="5954400"/>
            <a:ext cx="39600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HeadingLB_16"/>
          <p:cNvSpPr>
            <a:spLocks noGrp="1"/>
          </p:cNvSpPr>
          <p:nvPr>
            <p:ph type="body" sz="quarter" idx="14" hasCustomPrompt="1"/>
          </p:nvPr>
        </p:nvSpPr>
        <p:spPr>
          <a:xfrm>
            <a:off x="493200" y="1954800"/>
            <a:ext cx="3960000" cy="360000"/>
          </a:xfrm>
          <a:solidFill>
            <a:schemeClr val="accent2"/>
          </a:solidFill>
        </p:spPr>
        <p:txBody>
          <a:bodyPr lIns="100800" tIns="72000"/>
          <a:lstStyle>
            <a:lvl1pPr marL="0" indent="0">
              <a:lnSpc>
                <a:spcPts val="1800"/>
              </a:lnSpc>
              <a:buNone/>
              <a:defRPr sz="16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nl-NL" sz="1600" dirty="0" err="1" smtClean="0">
                <a:solidFill>
                  <a:schemeClr val="bg1"/>
                </a:solidFill>
                <a:latin typeface="+mj-lt"/>
              </a:rPr>
              <a:t>Suspendisse</a:t>
            </a:r>
            <a:r>
              <a:rPr lang="nl-NL" sz="16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nl-NL" sz="1600" dirty="0" err="1" smtClean="0">
                <a:solidFill>
                  <a:schemeClr val="bg1"/>
                </a:solidFill>
                <a:latin typeface="+mj-lt"/>
              </a:rPr>
              <a:t>potenti</a:t>
            </a:r>
            <a:endParaRPr lang="nl-NL" dirty="0"/>
          </a:p>
        </p:txBody>
      </p:sp>
      <p:sp>
        <p:nvSpPr>
          <p:cNvPr id="21" name="HeadingRB_16"/>
          <p:cNvSpPr>
            <a:spLocks noGrp="1"/>
          </p:cNvSpPr>
          <p:nvPr>
            <p:ph type="body" sz="quarter" idx="19" hasCustomPrompt="1"/>
          </p:nvPr>
        </p:nvSpPr>
        <p:spPr>
          <a:xfrm>
            <a:off x="4676775" y="1955799"/>
            <a:ext cx="3978000" cy="360000"/>
          </a:xfrm>
          <a:solidFill>
            <a:schemeClr val="accent1"/>
          </a:solidFill>
        </p:spPr>
        <p:txBody>
          <a:bodyPr lIns="100800" tIns="72000"/>
          <a:lstStyle>
            <a:lvl1pPr marL="0" indent="0">
              <a:lnSpc>
                <a:spcPts val="1800"/>
              </a:lnSpc>
              <a:buNone/>
              <a:defRPr sz="16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nl-NL" dirty="0" err="1" smtClean="0"/>
              <a:t>Suspendisse</a:t>
            </a:r>
            <a:r>
              <a:rPr lang="nl-NL" dirty="0" smtClean="0"/>
              <a:t> </a:t>
            </a:r>
            <a:r>
              <a:rPr lang="nl-NL" dirty="0" err="1" smtClean="0"/>
              <a:t>potenti</a:t>
            </a:r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r>
              <a:rPr lang="nl-NL" smtClean="0"/>
              <a:t>VOOR INTERN GEBRUIK</a:t>
            </a:r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nl-NL" smtClean="0"/>
              <a:t>KPN LORA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92883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, heading blauw-blauw,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RO_14"/>
          <p:cNvSpPr>
            <a:spLocks noGrp="1"/>
          </p:cNvSpPr>
          <p:nvPr>
            <p:ph type="body" sz="quarter" idx="18" hasCustomPrompt="1"/>
          </p:nvPr>
        </p:nvSpPr>
        <p:spPr>
          <a:xfrm>
            <a:off x="4676400" y="1954800"/>
            <a:ext cx="3978000" cy="3996000"/>
          </a:xfrm>
        </p:spPr>
        <p:txBody>
          <a:bodyPr lIns="0" tIns="432000" rIns="100800" bIns="100800"/>
          <a:lstStyle>
            <a:lvl1pPr marL="180000" indent="-180000">
              <a:lnSpc>
                <a:spcPct val="1000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400">
                <a:latin typeface="+mn-lt"/>
              </a:defRPr>
            </a:lvl1pPr>
            <a:lvl2pPr marL="360000" indent="-180000">
              <a:lnSpc>
                <a:spcPct val="100000"/>
              </a:lnSpc>
              <a:buClr>
                <a:schemeClr val="accent2"/>
              </a:buClr>
              <a:defRPr sz="1400" baseline="0">
                <a:latin typeface="+mn-lt"/>
              </a:defRPr>
            </a:lvl2pPr>
            <a:lvl3pPr marL="540000" indent="-180000">
              <a:lnSpc>
                <a:spcPct val="100000"/>
              </a:lnSpc>
              <a:buClr>
                <a:schemeClr val="accent2"/>
              </a:buClr>
              <a:defRPr sz="1400" baseline="0">
                <a:latin typeface="+mn-lt"/>
              </a:defRPr>
            </a:lvl3pPr>
            <a:lvl4pPr marL="720000" indent="-180000">
              <a:lnSpc>
                <a:spcPct val="100000"/>
              </a:lnSpc>
              <a:buClr>
                <a:schemeClr val="accent2"/>
              </a:buClr>
              <a:defRPr sz="1400" baseline="0">
                <a:latin typeface="+mn-lt"/>
              </a:defRPr>
            </a:lvl4pPr>
            <a:lvl5pPr marL="900000" indent="-180000">
              <a:lnSpc>
                <a:spcPct val="100000"/>
              </a:lnSpc>
              <a:buClr>
                <a:schemeClr val="accent2"/>
              </a:buClr>
              <a:defRPr sz="1400" baseline="0"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13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93200" y="1954800"/>
            <a:ext cx="3960000" cy="3996000"/>
          </a:xfrm>
        </p:spPr>
        <p:txBody>
          <a:bodyPr lIns="0" tIns="432000" rIns="100800" bIns="100800"/>
          <a:lstStyle>
            <a:lvl1pPr marL="180000" indent="-180000">
              <a:lnSpc>
                <a:spcPct val="100000"/>
              </a:lnSpc>
              <a:buClr>
                <a:schemeClr val="accent2"/>
              </a:buClr>
              <a:defRPr sz="1400" baseline="0">
                <a:latin typeface="+mn-lt"/>
              </a:defRPr>
            </a:lvl1pPr>
            <a:lvl2pPr marL="360000" indent="-180000">
              <a:lnSpc>
                <a:spcPct val="100000"/>
              </a:lnSpc>
              <a:buClr>
                <a:schemeClr val="accent2"/>
              </a:buClr>
              <a:defRPr sz="1400" baseline="0">
                <a:latin typeface="+mn-lt"/>
              </a:defRPr>
            </a:lvl2pPr>
            <a:lvl3pPr marL="540000" indent="-180000">
              <a:lnSpc>
                <a:spcPct val="100000"/>
              </a:lnSpc>
              <a:buClr>
                <a:schemeClr val="accent2"/>
              </a:buClr>
              <a:defRPr sz="1400">
                <a:latin typeface="+mn-lt"/>
              </a:defRPr>
            </a:lvl3pPr>
            <a:lvl4pPr marL="720000" indent="-180000">
              <a:lnSpc>
                <a:spcPct val="100000"/>
              </a:lnSpc>
              <a:buClr>
                <a:schemeClr val="accent2"/>
              </a:buClr>
              <a:defRPr sz="1400">
                <a:latin typeface="+mn-lt"/>
              </a:defRPr>
            </a:lvl4pPr>
            <a:lvl5pPr marL="900000" indent="-180000">
              <a:lnSpc>
                <a:spcPct val="100000"/>
              </a:lnSpc>
              <a:buClr>
                <a:schemeClr val="accent2"/>
              </a:buClr>
              <a:defRPr sz="1400"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 smtClean="0"/>
              <a:t>Klik om de modelstijlen te bewerken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93200" y="5955527"/>
            <a:ext cx="3960000" cy="0"/>
          </a:xfrm>
          <a:prstGeom prst="line">
            <a:avLst/>
          </a:prstGeom>
          <a:ln w="158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4676400" y="5954400"/>
            <a:ext cx="3960000" cy="0"/>
          </a:xfrm>
          <a:prstGeom prst="line">
            <a:avLst/>
          </a:prstGeom>
          <a:ln w="158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HeadingLB_16"/>
          <p:cNvSpPr>
            <a:spLocks noGrp="1"/>
          </p:cNvSpPr>
          <p:nvPr>
            <p:ph type="body" sz="quarter" idx="14" hasCustomPrompt="1"/>
          </p:nvPr>
        </p:nvSpPr>
        <p:spPr>
          <a:xfrm>
            <a:off x="493200" y="1954800"/>
            <a:ext cx="3960000" cy="360000"/>
          </a:xfrm>
          <a:solidFill>
            <a:schemeClr val="accent2"/>
          </a:solidFill>
        </p:spPr>
        <p:txBody>
          <a:bodyPr lIns="100800" tIns="72000">
            <a:normAutofit/>
          </a:bodyPr>
          <a:lstStyle>
            <a:lvl1pPr marL="0" indent="0">
              <a:lnSpc>
                <a:spcPts val="1800"/>
              </a:lnSpc>
              <a:buNone/>
              <a:defRPr sz="16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nl-NL" sz="1600" dirty="0" err="1" smtClean="0">
                <a:solidFill>
                  <a:schemeClr val="bg1"/>
                </a:solidFill>
                <a:latin typeface="+mj-lt"/>
              </a:rPr>
              <a:t>Suspendisse</a:t>
            </a:r>
            <a:r>
              <a:rPr lang="nl-NL" sz="16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nl-NL" sz="1600" dirty="0" err="1" smtClean="0">
                <a:solidFill>
                  <a:schemeClr val="bg1"/>
                </a:solidFill>
                <a:latin typeface="+mj-lt"/>
              </a:rPr>
              <a:t>potenti</a:t>
            </a:r>
            <a:endParaRPr lang="nl-NL" dirty="0"/>
          </a:p>
        </p:txBody>
      </p:sp>
      <p:sp>
        <p:nvSpPr>
          <p:cNvPr id="21" name="HeadingRB_16"/>
          <p:cNvSpPr>
            <a:spLocks noGrp="1"/>
          </p:cNvSpPr>
          <p:nvPr>
            <p:ph type="body" sz="quarter" idx="19" hasCustomPrompt="1"/>
          </p:nvPr>
        </p:nvSpPr>
        <p:spPr>
          <a:xfrm>
            <a:off x="4676775" y="1955799"/>
            <a:ext cx="3978000" cy="360000"/>
          </a:xfrm>
          <a:solidFill>
            <a:schemeClr val="accent2"/>
          </a:solidFill>
        </p:spPr>
        <p:txBody>
          <a:bodyPr lIns="100800" tIns="72000">
            <a:normAutofit/>
          </a:bodyPr>
          <a:lstStyle>
            <a:lvl1pPr marL="0" indent="0">
              <a:lnSpc>
                <a:spcPts val="1800"/>
              </a:lnSpc>
              <a:buNone/>
              <a:defRPr sz="16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nl-NL" dirty="0" err="1" smtClean="0"/>
              <a:t>Suspendisse</a:t>
            </a:r>
            <a:r>
              <a:rPr lang="nl-NL" dirty="0" smtClean="0"/>
              <a:t> </a:t>
            </a:r>
            <a:r>
              <a:rPr lang="nl-NL" dirty="0" err="1" smtClean="0"/>
              <a:t>potenti</a:t>
            </a:r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r>
              <a:rPr lang="nl-NL" smtClean="0"/>
              <a:t>VOOR INTERN GEBRUIK</a:t>
            </a:r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nl-NL" smtClean="0"/>
              <a:t>KPN LORA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375167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 kader, blauw-groen,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 smtClean="0"/>
              <a:t>Klik om de modelstijlen te bewerken</a:t>
            </a:r>
          </a:p>
        </p:txBody>
      </p:sp>
      <p:sp>
        <p:nvSpPr>
          <p:cNvPr id="17" name="TekstLB_14"/>
          <p:cNvSpPr>
            <a:spLocks noGrp="1"/>
          </p:cNvSpPr>
          <p:nvPr>
            <p:ph type="body" sz="quarter" idx="17" hasCustomPrompt="1"/>
          </p:nvPr>
        </p:nvSpPr>
        <p:spPr>
          <a:xfrm>
            <a:off x="500400" y="1962000"/>
            <a:ext cx="3952800" cy="3992400"/>
          </a:xfrm>
          <a:ln w="19050">
            <a:solidFill>
              <a:schemeClr val="accent2"/>
            </a:solidFill>
          </a:ln>
        </p:spPr>
        <p:txBody>
          <a:bodyPr lIns="230400" tIns="194400" rIns="230400" bIns="230400">
            <a:noAutofit/>
          </a:bodyPr>
          <a:lstStyle>
            <a:lvl1pPr marL="180000" indent="-180000">
              <a:lnSpc>
                <a:spcPts val="1800"/>
              </a:lnSpc>
              <a:buClr>
                <a:schemeClr val="accent2"/>
              </a:buClr>
              <a:defRPr sz="1400">
                <a:solidFill>
                  <a:schemeClr val="accent2"/>
                </a:solidFill>
                <a:latin typeface="+mn-lt"/>
              </a:defRPr>
            </a:lvl1pPr>
            <a:lvl2pPr marL="360000" indent="-180000">
              <a:lnSpc>
                <a:spcPts val="1800"/>
              </a:lnSpc>
              <a:buClr>
                <a:schemeClr val="accent2"/>
              </a:buClr>
              <a:defRPr sz="1400">
                <a:solidFill>
                  <a:schemeClr val="accent2"/>
                </a:solidFill>
                <a:latin typeface="+mn-lt"/>
              </a:defRPr>
            </a:lvl2pPr>
            <a:lvl3pPr marL="540000" indent="-180000">
              <a:lnSpc>
                <a:spcPts val="1800"/>
              </a:lnSpc>
              <a:buClr>
                <a:schemeClr val="accent2"/>
              </a:buClr>
              <a:defRPr sz="1400">
                <a:solidFill>
                  <a:schemeClr val="accent2"/>
                </a:solidFill>
                <a:latin typeface="+mn-lt"/>
              </a:defRPr>
            </a:lvl3pPr>
            <a:lvl4pPr marL="720000" indent="-180000">
              <a:lnSpc>
                <a:spcPts val="1800"/>
              </a:lnSpc>
              <a:buClr>
                <a:schemeClr val="accent2"/>
              </a:buClr>
              <a:defRPr sz="1400">
                <a:solidFill>
                  <a:schemeClr val="accent2"/>
                </a:solidFill>
                <a:latin typeface="+mn-lt"/>
              </a:defRPr>
            </a:lvl4pPr>
            <a:lvl5pPr marL="900000" indent="-180000">
              <a:lnSpc>
                <a:spcPts val="1800"/>
              </a:lnSpc>
              <a:buClr>
                <a:schemeClr val="accent2"/>
              </a:buClr>
              <a:defRPr sz="1400">
                <a:solidFill>
                  <a:schemeClr val="accent2"/>
                </a:solidFill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19" name="TekstRB_14"/>
          <p:cNvSpPr>
            <a:spLocks noGrp="1"/>
          </p:cNvSpPr>
          <p:nvPr>
            <p:ph type="body" sz="quarter" idx="18" hasCustomPrompt="1"/>
          </p:nvPr>
        </p:nvSpPr>
        <p:spPr>
          <a:xfrm>
            <a:off x="4687200" y="1962000"/>
            <a:ext cx="3967200" cy="3992400"/>
          </a:xfrm>
          <a:ln w="19050">
            <a:solidFill>
              <a:schemeClr val="accent1"/>
            </a:solidFill>
          </a:ln>
        </p:spPr>
        <p:txBody>
          <a:bodyPr lIns="230400" tIns="194400" rIns="230400" bIns="230400">
            <a:noAutofit/>
          </a:bodyPr>
          <a:lstStyle>
            <a:lvl1pPr marL="180000" indent="-180000">
              <a:lnSpc>
                <a:spcPts val="1800"/>
              </a:lnSpc>
              <a:buClr>
                <a:schemeClr val="accent1"/>
              </a:buClr>
              <a:defRPr sz="1400">
                <a:solidFill>
                  <a:schemeClr val="accent1"/>
                </a:solidFill>
                <a:latin typeface="+mn-lt"/>
              </a:defRPr>
            </a:lvl1pPr>
            <a:lvl2pPr marL="360000" indent="-180000">
              <a:lnSpc>
                <a:spcPts val="1800"/>
              </a:lnSpc>
              <a:buClr>
                <a:schemeClr val="accent1"/>
              </a:buClr>
              <a:defRPr sz="1400">
                <a:solidFill>
                  <a:schemeClr val="accent1"/>
                </a:solidFill>
                <a:latin typeface="+mn-lt"/>
              </a:defRPr>
            </a:lvl2pPr>
            <a:lvl3pPr marL="540000" indent="-180000">
              <a:lnSpc>
                <a:spcPts val="1800"/>
              </a:lnSpc>
              <a:buClr>
                <a:schemeClr val="accent1"/>
              </a:buClr>
              <a:defRPr sz="1400">
                <a:solidFill>
                  <a:schemeClr val="accent1"/>
                </a:solidFill>
                <a:latin typeface="+mn-lt"/>
              </a:defRPr>
            </a:lvl3pPr>
            <a:lvl4pPr marL="720000" indent="-180000">
              <a:lnSpc>
                <a:spcPts val="1800"/>
              </a:lnSpc>
              <a:buClr>
                <a:schemeClr val="accent1"/>
              </a:buClr>
              <a:defRPr sz="1400">
                <a:solidFill>
                  <a:schemeClr val="accent1"/>
                </a:solidFill>
                <a:latin typeface="+mn-lt"/>
              </a:defRPr>
            </a:lvl4pPr>
            <a:lvl5pPr marL="900000" indent="-180000">
              <a:lnSpc>
                <a:spcPts val="1800"/>
              </a:lnSpc>
              <a:buClr>
                <a:schemeClr val="accent1"/>
              </a:buClr>
              <a:defRPr sz="1400">
                <a:solidFill>
                  <a:schemeClr val="accent1"/>
                </a:solidFill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r>
              <a:rPr lang="nl-NL" smtClean="0"/>
              <a:t>VOOR INTERN GEBRUIK</a:t>
            </a:r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nl-NL" smtClean="0"/>
              <a:t>KPN LORA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530244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, wit- heading blauw,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kstRO_14"/>
          <p:cNvSpPr>
            <a:spLocks noGrp="1"/>
          </p:cNvSpPr>
          <p:nvPr>
            <p:ph type="body" sz="quarter" idx="18" hasCustomPrompt="1"/>
          </p:nvPr>
        </p:nvSpPr>
        <p:spPr>
          <a:xfrm>
            <a:off x="4676400" y="1954800"/>
            <a:ext cx="3978000" cy="3996000"/>
          </a:xfrm>
        </p:spPr>
        <p:txBody>
          <a:bodyPr lIns="0" tIns="432000" rIns="100800" bIns="100800"/>
          <a:lstStyle>
            <a:lvl1pPr marL="180000" indent="-180000">
              <a:lnSpc>
                <a:spcPct val="100000"/>
              </a:lnSpc>
              <a:buClr>
                <a:schemeClr val="accent2"/>
              </a:buClr>
              <a:defRPr sz="1400">
                <a:latin typeface="+mn-lt"/>
              </a:defRPr>
            </a:lvl1pPr>
            <a:lvl2pPr marL="360000" indent="-180000">
              <a:lnSpc>
                <a:spcPct val="100000"/>
              </a:lnSpc>
              <a:buClr>
                <a:schemeClr val="accent2"/>
              </a:buClr>
              <a:defRPr sz="1400">
                <a:latin typeface="+mn-lt"/>
              </a:defRPr>
            </a:lvl2pPr>
            <a:lvl3pPr marL="540000" indent="-180000">
              <a:lnSpc>
                <a:spcPct val="100000"/>
              </a:lnSpc>
              <a:buClr>
                <a:schemeClr val="accent2"/>
              </a:buClr>
              <a:defRPr sz="1400">
                <a:latin typeface="+mn-lt"/>
              </a:defRPr>
            </a:lvl3pPr>
            <a:lvl4pPr marL="720000" indent="-180000">
              <a:lnSpc>
                <a:spcPct val="100000"/>
              </a:lnSpc>
              <a:buClr>
                <a:schemeClr val="accent2"/>
              </a:buClr>
              <a:defRPr sz="1400">
                <a:latin typeface="+mn-lt"/>
              </a:defRPr>
            </a:lvl4pPr>
            <a:lvl5pPr marL="900000" indent="-180000">
              <a:lnSpc>
                <a:spcPct val="100000"/>
              </a:lnSpc>
              <a:buClr>
                <a:schemeClr val="accent2"/>
              </a:buClr>
              <a:defRPr sz="1400"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 smtClean="0"/>
              <a:t>Klik om de modelstijlen te bewerken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4676400" y="5954400"/>
            <a:ext cx="3960000" cy="0"/>
          </a:xfrm>
          <a:prstGeom prst="line">
            <a:avLst/>
          </a:prstGeom>
          <a:ln w="158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21200" y="1908000"/>
            <a:ext cx="4035600" cy="4050000"/>
          </a:xfrm>
        </p:spPr>
        <p:txBody>
          <a:bodyPr tIns="0"/>
          <a:lstStyle>
            <a:lvl1pPr marL="180000" indent="-180000">
              <a:lnSpc>
                <a:spcPts val="1800"/>
              </a:lnSpc>
              <a:defRPr sz="1400">
                <a:latin typeface="+mn-lt"/>
              </a:defRPr>
            </a:lvl1pPr>
            <a:lvl2pPr marL="360000" indent="-180000">
              <a:lnSpc>
                <a:spcPts val="1800"/>
              </a:lnSpc>
              <a:defRPr sz="1400" baseline="0">
                <a:latin typeface="+mn-lt"/>
              </a:defRPr>
            </a:lvl2pPr>
            <a:lvl3pPr marL="540000" indent="-180000">
              <a:lnSpc>
                <a:spcPts val="1800"/>
              </a:lnSpc>
              <a:defRPr sz="1400">
                <a:latin typeface="+mn-lt"/>
              </a:defRPr>
            </a:lvl3pPr>
            <a:lvl4pPr marL="720000" indent="-180000">
              <a:lnSpc>
                <a:spcPts val="1800"/>
              </a:lnSpc>
              <a:defRPr sz="1400">
                <a:latin typeface="+mn-lt"/>
              </a:defRPr>
            </a:lvl4pPr>
            <a:lvl5pPr marL="900000" indent="-180000">
              <a:lnSpc>
                <a:spcPts val="18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21" name="HeadingRB_16"/>
          <p:cNvSpPr>
            <a:spLocks noGrp="1"/>
          </p:cNvSpPr>
          <p:nvPr>
            <p:ph type="body" sz="quarter" idx="19" hasCustomPrompt="1"/>
          </p:nvPr>
        </p:nvSpPr>
        <p:spPr>
          <a:xfrm>
            <a:off x="4676775" y="1955799"/>
            <a:ext cx="3978000" cy="360000"/>
          </a:xfrm>
          <a:solidFill>
            <a:schemeClr val="accent2"/>
          </a:solidFill>
        </p:spPr>
        <p:txBody>
          <a:bodyPr lIns="100800" tIns="72000">
            <a:normAutofit/>
          </a:bodyPr>
          <a:lstStyle>
            <a:lvl1pPr marL="0" indent="0">
              <a:lnSpc>
                <a:spcPts val="1800"/>
              </a:lnSpc>
              <a:buNone/>
              <a:defRPr sz="16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nl-NL" dirty="0" err="1" smtClean="0"/>
              <a:t>Suspendisse</a:t>
            </a:r>
            <a:r>
              <a:rPr lang="nl-NL" dirty="0" smtClean="0"/>
              <a:t> </a:t>
            </a:r>
            <a:r>
              <a:rPr lang="nl-NL" dirty="0" err="1" smtClean="0"/>
              <a:t>potenti</a:t>
            </a:r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r>
              <a:rPr lang="nl-NL" smtClean="0"/>
              <a:t>VOOR INTERN GEBRUIK</a:t>
            </a:r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nl-NL" smtClean="0"/>
              <a:t>KPN LORA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925404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 , wit-kader blauw,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 smtClean="0"/>
              <a:t>Klik om de modelstijlen te bewerken</a:t>
            </a:r>
          </a:p>
        </p:txBody>
      </p:sp>
      <p:sp>
        <p:nvSpPr>
          <p:cNvPr id="19" name="TekstRB_14"/>
          <p:cNvSpPr>
            <a:spLocks noGrp="1"/>
          </p:cNvSpPr>
          <p:nvPr>
            <p:ph type="body" sz="quarter" idx="18" hasCustomPrompt="1"/>
          </p:nvPr>
        </p:nvSpPr>
        <p:spPr>
          <a:xfrm>
            <a:off x="4719600" y="1951200"/>
            <a:ext cx="3952800" cy="3992400"/>
          </a:xfrm>
          <a:ln w="19050">
            <a:solidFill>
              <a:schemeClr val="accent2"/>
            </a:solidFill>
          </a:ln>
        </p:spPr>
        <p:txBody>
          <a:bodyPr lIns="230400" tIns="194400" rIns="230400" bIns="230400">
            <a:noAutofit/>
          </a:bodyPr>
          <a:lstStyle>
            <a:lvl1pPr marL="180000" indent="-180000">
              <a:lnSpc>
                <a:spcPts val="1800"/>
              </a:lnSpc>
              <a:buClr>
                <a:schemeClr val="accent2"/>
              </a:buClr>
              <a:defRPr sz="1400">
                <a:solidFill>
                  <a:schemeClr val="accent2"/>
                </a:solidFill>
                <a:latin typeface="+mn-lt"/>
              </a:defRPr>
            </a:lvl1pPr>
            <a:lvl2pPr marL="363600" indent="-180000">
              <a:lnSpc>
                <a:spcPts val="1800"/>
              </a:lnSpc>
              <a:buClr>
                <a:schemeClr val="accent2"/>
              </a:buClr>
              <a:defRPr sz="1400">
                <a:solidFill>
                  <a:schemeClr val="accent2"/>
                </a:solidFill>
                <a:latin typeface="+mn-lt"/>
              </a:defRPr>
            </a:lvl2pPr>
            <a:lvl3pPr marL="543600" indent="-180000">
              <a:lnSpc>
                <a:spcPts val="1800"/>
              </a:lnSpc>
              <a:buClr>
                <a:schemeClr val="accent2"/>
              </a:buClr>
              <a:defRPr sz="1400">
                <a:solidFill>
                  <a:schemeClr val="accent2"/>
                </a:solidFill>
                <a:latin typeface="+mn-lt"/>
              </a:defRPr>
            </a:lvl3pPr>
            <a:lvl4pPr marL="723600" indent="-180000">
              <a:lnSpc>
                <a:spcPts val="1800"/>
              </a:lnSpc>
              <a:buClr>
                <a:schemeClr val="accent2"/>
              </a:buClr>
              <a:defRPr sz="1400">
                <a:solidFill>
                  <a:schemeClr val="accent2"/>
                </a:solidFill>
                <a:latin typeface="+mn-lt"/>
              </a:defRPr>
            </a:lvl4pPr>
            <a:lvl5pPr marL="903600" indent="-180000">
              <a:lnSpc>
                <a:spcPts val="1800"/>
              </a:lnSpc>
              <a:buClr>
                <a:schemeClr val="accent2"/>
              </a:buClr>
              <a:defRPr sz="1400">
                <a:solidFill>
                  <a:schemeClr val="accent2"/>
                </a:solidFill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10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21200" y="1908000"/>
            <a:ext cx="4035600" cy="4050000"/>
          </a:xfrm>
        </p:spPr>
        <p:txBody>
          <a:bodyPr tIns="0"/>
          <a:lstStyle>
            <a:lvl1pPr marL="180000" indent="-180000">
              <a:lnSpc>
                <a:spcPts val="1800"/>
              </a:lnSpc>
              <a:defRPr sz="1400">
                <a:latin typeface="+mn-lt"/>
              </a:defRPr>
            </a:lvl1pPr>
            <a:lvl2pPr marL="360000" indent="-180000">
              <a:lnSpc>
                <a:spcPts val="1800"/>
              </a:lnSpc>
              <a:defRPr sz="1400" baseline="0">
                <a:latin typeface="+mn-lt"/>
              </a:defRPr>
            </a:lvl2pPr>
            <a:lvl3pPr marL="540000" indent="-180000">
              <a:lnSpc>
                <a:spcPts val="1800"/>
              </a:lnSpc>
              <a:defRPr sz="1400">
                <a:latin typeface="+mn-lt"/>
              </a:defRPr>
            </a:lvl3pPr>
            <a:lvl4pPr marL="720000" indent="-180000">
              <a:lnSpc>
                <a:spcPts val="1800"/>
              </a:lnSpc>
              <a:defRPr sz="1400">
                <a:latin typeface="+mn-lt"/>
              </a:defRPr>
            </a:lvl4pPr>
            <a:lvl5pPr marL="900000" indent="-180000">
              <a:lnSpc>
                <a:spcPts val="18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r>
              <a:rPr lang="nl-NL" smtClean="0"/>
              <a:t>VOOR INTERN GEBRUIK</a:t>
            </a:r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nl-NL" smtClean="0"/>
              <a:t>KPN LORA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964367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subtitel 2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nl-NL" smtClean="0"/>
              <a:t>VOOR INTERN GEBRUIK</a:t>
            </a:r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nl-NL" smtClean="0"/>
              <a:t>KPN LORA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‹nr.›</a:t>
            </a:fld>
            <a:endParaRPr lang="nl-NL"/>
          </a:p>
        </p:txBody>
      </p:sp>
      <p:sp>
        <p:nvSpPr>
          <p:cNvPr id="9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11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 smtClean="0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297677531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 , wit-2blokken groen,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 smtClean="0"/>
              <a:t>Klik om de modelstijlen te bewerken</a:t>
            </a:r>
          </a:p>
        </p:txBody>
      </p:sp>
      <p:sp>
        <p:nvSpPr>
          <p:cNvPr id="19" name="TekstRB_14"/>
          <p:cNvSpPr>
            <a:spLocks noGrp="1"/>
          </p:cNvSpPr>
          <p:nvPr>
            <p:ph type="body" sz="quarter" idx="18" hasCustomPrompt="1"/>
          </p:nvPr>
        </p:nvSpPr>
        <p:spPr>
          <a:xfrm>
            <a:off x="4680000" y="1954800"/>
            <a:ext cx="3974400" cy="1890000"/>
          </a:xfrm>
          <a:solidFill>
            <a:schemeClr val="accent1"/>
          </a:solidFill>
          <a:ln w="19050">
            <a:noFill/>
          </a:ln>
        </p:spPr>
        <p:txBody>
          <a:bodyPr lIns="230400" tIns="194400" rIns="230400" bIns="230400">
            <a:noAutofit/>
          </a:bodyPr>
          <a:lstStyle>
            <a:lvl1pPr marL="18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1pPr>
            <a:lvl2pPr marL="36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2pPr>
            <a:lvl3pPr marL="54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3pPr>
            <a:lvl4pPr marL="72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4pPr>
            <a:lvl5pPr marL="90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6" name="TekstRO_14"/>
          <p:cNvSpPr>
            <a:spLocks noGrp="1"/>
          </p:cNvSpPr>
          <p:nvPr>
            <p:ph type="body" sz="quarter" idx="19" hasCustomPrompt="1"/>
          </p:nvPr>
        </p:nvSpPr>
        <p:spPr>
          <a:xfrm>
            <a:off x="4680000" y="4075199"/>
            <a:ext cx="3974400" cy="1890000"/>
          </a:xfrm>
          <a:solidFill>
            <a:schemeClr val="accent1"/>
          </a:solidFill>
        </p:spPr>
        <p:txBody>
          <a:bodyPr lIns="230400" tIns="194400" rIns="230400" bIns="230400"/>
          <a:lstStyle>
            <a:lvl1pPr marL="18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"/>
              <a:defRPr lang="en-US" sz="1400" kern="1200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6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"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54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"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72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"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"/>
              <a:defRPr lang="nl-NL" sz="1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21200" y="1908000"/>
            <a:ext cx="4035600" cy="4050000"/>
          </a:xfrm>
        </p:spPr>
        <p:txBody>
          <a:bodyPr tIns="0"/>
          <a:lstStyle>
            <a:lvl1pPr marL="180000" indent="-180000">
              <a:lnSpc>
                <a:spcPts val="1800"/>
              </a:lnSpc>
              <a:defRPr sz="1400">
                <a:latin typeface="+mn-lt"/>
              </a:defRPr>
            </a:lvl1pPr>
            <a:lvl2pPr marL="360000" indent="-180000">
              <a:lnSpc>
                <a:spcPts val="1800"/>
              </a:lnSpc>
              <a:defRPr sz="1400" baseline="0">
                <a:latin typeface="+mn-lt"/>
              </a:defRPr>
            </a:lvl2pPr>
            <a:lvl3pPr marL="540000" indent="-180000">
              <a:lnSpc>
                <a:spcPts val="1800"/>
              </a:lnSpc>
              <a:defRPr sz="1400">
                <a:latin typeface="+mn-lt"/>
              </a:defRPr>
            </a:lvl3pPr>
            <a:lvl4pPr marL="720000" indent="-180000">
              <a:lnSpc>
                <a:spcPts val="1800"/>
              </a:lnSpc>
              <a:defRPr sz="1400">
                <a:latin typeface="+mn-lt"/>
              </a:defRPr>
            </a:lvl4pPr>
            <a:lvl5pPr marL="900000" indent="-180000">
              <a:lnSpc>
                <a:spcPts val="18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r>
              <a:rPr lang="nl-NL" smtClean="0"/>
              <a:t>VOOR INTERN GEBRUIK</a:t>
            </a:r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nl-NL" smtClean="0"/>
              <a:t>KPN LORA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453324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 , wit-2blokken blauw,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 smtClean="0"/>
              <a:t>Klik om de modelstijlen te bewerken</a:t>
            </a:r>
          </a:p>
        </p:txBody>
      </p:sp>
      <p:sp>
        <p:nvSpPr>
          <p:cNvPr id="12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21200" y="1908000"/>
            <a:ext cx="4035600" cy="4050000"/>
          </a:xfrm>
        </p:spPr>
        <p:txBody>
          <a:bodyPr tIns="0"/>
          <a:lstStyle>
            <a:lvl1pPr marL="180000" indent="-180000">
              <a:lnSpc>
                <a:spcPts val="1800"/>
              </a:lnSpc>
              <a:defRPr sz="1400">
                <a:latin typeface="+mn-lt"/>
              </a:defRPr>
            </a:lvl1pPr>
            <a:lvl2pPr marL="360000" indent="-180000">
              <a:lnSpc>
                <a:spcPts val="1800"/>
              </a:lnSpc>
              <a:defRPr sz="1400" baseline="0">
                <a:latin typeface="+mn-lt"/>
              </a:defRPr>
            </a:lvl2pPr>
            <a:lvl3pPr marL="540000" indent="-180000">
              <a:lnSpc>
                <a:spcPts val="1800"/>
              </a:lnSpc>
              <a:defRPr sz="1400">
                <a:latin typeface="+mn-lt"/>
              </a:defRPr>
            </a:lvl3pPr>
            <a:lvl4pPr marL="720000" indent="-180000">
              <a:lnSpc>
                <a:spcPts val="1800"/>
              </a:lnSpc>
              <a:defRPr sz="1400">
                <a:latin typeface="+mn-lt"/>
              </a:defRPr>
            </a:lvl4pPr>
            <a:lvl5pPr marL="900000" indent="-180000">
              <a:lnSpc>
                <a:spcPts val="18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13" name="TekstRB_14"/>
          <p:cNvSpPr>
            <a:spLocks noGrp="1"/>
          </p:cNvSpPr>
          <p:nvPr>
            <p:ph type="body" sz="quarter" idx="18" hasCustomPrompt="1"/>
          </p:nvPr>
        </p:nvSpPr>
        <p:spPr>
          <a:xfrm>
            <a:off x="4680000" y="1954800"/>
            <a:ext cx="3974400" cy="1890000"/>
          </a:xfrm>
          <a:solidFill>
            <a:schemeClr val="accent2"/>
          </a:solidFill>
          <a:ln w="19050">
            <a:noFill/>
          </a:ln>
        </p:spPr>
        <p:txBody>
          <a:bodyPr lIns="230400" tIns="194400" rIns="230400" bIns="230400">
            <a:noAutofit/>
          </a:bodyPr>
          <a:lstStyle>
            <a:lvl1pPr marL="18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1pPr>
            <a:lvl2pPr marL="36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2pPr>
            <a:lvl3pPr marL="54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3pPr>
            <a:lvl4pPr marL="72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4pPr>
            <a:lvl5pPr marL="90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14" name="TekstRO_14"/>
          <p:cNvSpPr>
            <a:spLocks noGrp="1"/>
          </p:cNvSpPr>
          <p:nvPr>
            <p:ph type="body" sz="quarter" idx="19" hasCustomPrompt="1"/>
          </p:nvPr>
        </p:nvSpPr>
        <p:spPr>
          <a:xfrm>
            <a:off x="4680000" y="4075199"/>
            <a:ext cx="3974400" cy="1890000"/>
          </a:xfrm>
          <a:solidFill>
            <a:schemeClr val="accent2"/>
          </a:solidFill>
        </p:spPr>
        <p:txBody>
          <a:bodyPr lIns="230400" tIns="194400" rIns="230400" bIns="230400"/>
          <a:lstStyle>
            <a:lvl1pPr marL="18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"/>
              <a:defRPr lang="en-US" sz="1400" kern="1200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6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"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54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"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72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"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"/>
              <a:defRPr lang="nl-NL" sz="1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r>
              <a:rPr lang="nl-NL" smtClean="0"/>
              <a:t>VOOR INTERN GEBRUIK</a:t>
            </a:r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nl-NL" smtClean="0"/>
              <a:t>KPN LORA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277374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 , wit-2blokken groen-blauw,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 smtClean="0"/>
              <a:t>Klik om de modelstijlen te bewerken</a:t>
            </a:r>
          </a:p>
        </p:txBody>
      </p:sp>
      <p:sp>
        <p:nvSpPr>
          <p:cNvPr id="10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21200" y="1908000"/>
            <a:ext cx="4035600" cy="4050000"/>
          </a:xfrm>
        </p:spPr>
        <p:txBody>
          <a:bodyPr tIns="0"/>
          <a:lstStyle>
            <a:lvl1pPr marL="180000" indent="-180000">
              <a:lnSpc>
                <a:spcPts val="1800"/>
              </a:lnSpc>
              <a:defRPr sz="1400">
                <a:latin typeface="+mn-lt"/>
              </a:defRPr>
            </a:lvl1pPr>
            <a:lvl2pPr marL="360000" indent="-180000">
              <a:lnSpc>
                <a:spcPts val="1800"/>
              </a:lnSpc>
              <a:defRPr sz="1400" baseline="0">
                <a:latin typeface="+mn-lt"/>
              </a:defRPr>
            </a:lvl2pPr>
            <a:lvl3pPr marL="540000" indent="-180000">
              <a:lnSpc>
                <a:spcPts val="1800"/>
              </a:lnSpc>
              <a:defRPr sz="1400">
                <a:latin typeface="+mn-lt"/>
              </a:defRPr>
            </a:lvl3pPr>
            <a:lvl4pPr marL="720000" indent="-180000">
              <a:lnSpc>
                <a:spcPts val="1800"/>
              </a:lnSpc>
              <a:defRPr sz="1400">
                <a:latin typeface="+mn-lt"/>
              </a:defRPr>
            </a:lvl4pPr>
            <a:lvl5pPr marL="900000" indent="-180000">
              <a:lnSpc>
                <a:spcPts val="18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11" name="TekstRB_14"/>
          <p:cNvSpPr>
            <a:spLocks noGrp="1"/>
          </p:cNvSpPr>
          <p:nvPr>
            <p:ph type="body" sz="quarter" idx="18" hasCustomPrompt="1"/>
          </p:nvPr>
        </p:nvSpPr>
        <p:spPr>
          <a:xfrm>
            <a:off x="4680000" y="1954800"/>
            <a:ext cx="3974400" cy="1890000"/>
          </a:xfrm>
          <a:solidFill>
            <a:schemeClr val="accent1"/>
          </a:solidFill>
          <a:ln w="19050">
            <a:noFill/>
          </a:ln>
        </p:spPr>
        <p:txBody>
          <a:bodyPr lIns="230400" tIns="194400" rIns="230400" bIns="230400">
            <a:noAutofit/>
          </a:bodyPr>
          <a:lstStyle>
            <a:lvl1pPr marL="18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1pPr>
            <a:lvl2pPr marL="36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2pPr>
            <a:lvl3pPr marL="54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3pPr>
            <a:lvl4pPr marL="72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4pPr>
            <a:lvl5pPr marL="90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12" name="TekstRO_14"/>
          <p:cNvSpPr>
            <a:spLocks noGrp="1"/>
          </p:cNvSpPr>
          <p:nvPr>
            <p:ph type="body" sz="quarter" idx="19" hasCustomPrompt="1"/>
          </p:nvPr>
        </p:nvSpPr>
        <p:spPr>
          <a:xfrm>
            <a:off x="4680000" y="4075199"/>
            <a:ext cx="3974400" cy="1890000"/>
          </a:xfrm>
          <a:solidFill>
            <a:schemeClr val="accent2"/>
          </a:solidFill>
        </p:spPr>
        <p:txBody>
          <a:bodyPr lIns="230400" tIns="194400" rIns="230400" bIns="230400"/>
          <a:lstStyle>
            <a:lvl1pPr marL="18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"/>
              <a:defRPr lang="en-US" sz="1400" kern="1200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6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"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54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"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72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"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"/>
              <a:defRPr lang="nl-NL" sz="1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r>
              <a:rPr lang="nl-NL" smtClean="0"/>
              <a:t>VOOR INTERN GEBRUIK</a:t>
            </a:r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nl-NL" smtClean="0"/>
              <a:t>KPN LORA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804990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 , wit-2blokken heading groen-heading blauw,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kstRB_14"/>
          <p:cNvSpPr>
            <a:spLocks noGrp="1"/>
          </p:cNvSpPr>
          <p:nvPr>
            <p:ph type="body" sz="quarter" idx="18" hasCustomPrompt="1"/>
          </p:nvPr>
        </p:nvSpPr>
        <p:spPr>
          <a:xfrm>
            <a:off x="4680000" y="1954800"/>
            <a:ext cx="3974400" cy="1890000"/>
          </a:xfrm>
          <a:noFill/>
          <a:ln w="19050">
            <a:noFill/>
          </a:ln>
        </p:spPr>
        <p:txBody>
          <a:bodyPr lIns="0" tIns="360000" rIns="230400" bIns="230400">
            <a:noAutofit/>
          </a:bodyPr>
          <a:lstStyle>
            <a:lvl1pPr marL="180000" indent="-180000">
              <a:lnSpc>
                <a:spcPts val="1800"/>
              </a:lnSpc>
              <a:buClr>
                <a:schemeClr val="accent1"/>
              </a:buClr>
              <a:defRPr sz="1400">
                <a:solidFill>
                  <a:schemeClr val="tx1"/>
                </a:solidFill>
                <a:latin typeface="+mn-lt"/>
              </a:defRPr>
            </a:lvl1pPr>
            <a:lvl2pPr marL="360000" indent="-180000">
              <a:lnSpc>
                <a:spcPts val="1800"/>
              </a:lnSpc>
              <a:buClr>
                <a:schemeClr val="accent1"/>
              </a:buClr>
              <a:defRPr sz="1400">
                <a:solidFill>
                  <a:schemeClr val="tx1"/>
                </a:solidFill>
                <a:latin typeface="+mn-lt"/>
              </a:defRPr>
            </a:lvl2pPr>
            <a:lvl3pPr marL="540000" indent="-180000">
              <a:lnSpc>
                <a:spcPts val="1800"/>
              </a:lnSpc>
              <a:buClr>
                <a:schemeClr val="accent1"/>
              </a:buClr>
              <a:defRPr sz="1400">
                <a:solidFill>
                  <a:schemeClr val="tx1"/>
                </a:solidFill>
                <a:latin typeface="+mn-lt"/>
              </a:defRPr>
            </a:lvl3pPr>
            <a:lvl4pPr marL="720000" indent="-180000">
              <a:lnSpc>
                <a:spcPts val="1800"/>
              </a:lnSpc>
              <a:buClr>
                <a:schemeClr val="accent1"/>
              </a:buClr>
              <a:defRPr sz="1400">
                <a:solidFill>
                  <a:schemeClr val="tx1"/>
                </a:solidFill>
                <a:latin typeface="+mn-lt"/>
              </a:defRPr>
            </a:lvl4pPr>
            <a:lvl5pPr marL="900000" indent="-180000">
              <a:lnSpc>
                <a:spcPts val="1800"/>
              </a:lnSpc>
              <a:buClr>
                <a:schemeClr val="accent1"/>
              </a:buClr>
              <a:defRPr sz="14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 smtClean="0"/>
              <a:t>Klik om de modelstijlen te bewerken</a:t>
            </a:r>
          </a:p>
        </p:txBody>
      </p:sp>
      <p:sp>
        <p:nvSpPr>
          <p:cNvPr id="6" name="TekstRO_14"/>
          <p:cNvSpPr>
            <a:spLocks noGrp="1"/>
          </p:cNvSpPr>
          <p:nvPr>
            <p:ph type="body" sz="quarter" idx="19" hasCustomPrompt="1"/>
          </p:nvPr>
        </p:nvSpPr>
        <p:spPr>
          <a:xfrm>
            <a:off x="4680000" y="4078800"/>
            <a:ext cx="3974400" cy="1886400"/>
          </a:xfrm>
          <a:noFill/>
        </p:spPr>
        <p:txBody>
          <a:bodyPr lIns="0" tIns="360000" rIns="230400" bIns="230400"/>
          <a:lstStyle>
            <a:lvl1pPr marL="18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accent2"/>
              </a:buClr>
              <a:buSzPct val="100000"/>
              <a:buFont typeface="Symbol" panose="05050102010706020507" pitchFamily="18" charset="2"/>
              <a:buChar char=""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accent2"/>
              </a:buClr>
              <a:buSzPct val="100000"/>
              <a:buFont typeface="Symbol" panose="05050102010706020507" pitchFamily="18" charset="2"/>
              <a:buChar char=""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accent2"/>
              </a:buClr>
              <a:buSzPct val="100000"/>
              <a:buFont typeface="Symbol" panose="05050102010706020507" pitchFamily="18" charset="2"/>
              <a:buChar char=""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accent2"/>
              </a:buClr>
              <a:buSzPct val="100000"/>
              <a:buFont typeface="Symbol" panose="05050102010706020507" pitchFamily="18" charset="2"/>
              <a:buChar char=""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accent2"/>
              </a:buClr>
              <a:buSzPct val="100000"/>
              <a:buFont typeface="Symbol" panose="05050102010706020507" pitchFamily="18" charset="2"/>
              <a:buChar char=""/>
              <a:defRPr lang="nl-NL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8" name="HeadingRB_16"/>
          <p:cNvSpPr>
            <a:spLocks noGrp="1"/>
          </p:cNvSpPr>
          <p:nvPr>
            <p:ph type="body" sz="quarter" idx="20" hasCustomPrompt="1"/>
          </p:nvPr>
        </p:nvSpPr>
        <p:spPr>
          <a:xfrm>
            <a:off x="4680000" y="1955800"/>
            <a:ext cx="3974400" cy="324000"/>
          </a:xfrm>
          <a:solidFill>
            <a:schemeClr val="accent1"/>
          </a:solidFill>
        </p:spPr>
        <p:txBody>
          <a:bodyPr lIns="90000"/>
          <a:lstStyle>
            <a:lvl1pPr marL="0" indent="0">
              <a:lnSpc>
                <a:spcPts val="1800"/>
              </a:lnSpc>
              <a:buNone/>
              <a:defRPr sz="1600" b="1">
                <a:solidFill>
                  <a:schemeClr val="bg1"/>
                </a:solidFill>
                <a:latin typeface="+mj-lt"/>
              </a:defRPr>
            </a:lvl1pPr>
            <a:lvl2pPr>
              <a:lnSpc>
                <a:spcPts val="1800"/>
              </a:lnSpc>
              <a:defRPr sz="1600">
                <a:solidFill>
                  <a:schemeClr val="bg1"/>
                </a:solidFill>
                <a:latin typeface="+mj-lt"/>
              </a:defRPr>
            </a:lvl2pPr>
            <a:lvl3pPr>
              <a:lnSpc>
                <a:spcPts val="1800"/>
              </a:lnSpc>
              <a:defRPr sz="1600">
                <a:solidFill>
                  <a:schemeClr val="bg1"/>
                </a:solidFill>
                <a:latin typeface="+mj-lt"/>
              </a:defRPr>
            </a:lvl3pPr>
            <a:lvl4pPr>
              <a:lnSpc>
                <a:spcPts val="1800"/>
              </a:lnSpc>
              <a:defRPr sz="1600">
                <a:solidFill>
                  <a:schemeClr val="bg1"/>
                </a:solidFill>
                <a:latin typeface="+mj-lt"/>
              </a:defRPr>
            </a:lvl4pPr>
            <a:lvl5pPr>
              <a:lnSpc>
                <a:spcPts val="1800"/>
              </a:lnSpc>
              <a:defRPr sz="16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nl-NL" dirty="0" err="1" smtClean="0"/>
              <a:t>Suspendisse</a:t>
            </a:r>
            <a:r>
              <a:rPr lang="nl-NL" dirty="0" smtClean="0"/>
              <a:t> </a:t>
            </a:r>
            <a:r>
              <a:rPr lang="nl-NL" dirty="0" err="1" smtClean="0"/>
              <a:t>potenti</a:t>
            </a:r>
            <a:endParaRPr lang="nl-NL" dirty="0"/>
          </a:p>
        </p:txBody>
      </p:sp>
      <p:sp>
        <p:nvSpPr>
          <p:cNvPr id="11" name="HeadingRO_16"/>
          <p:cNvSpPr>
            <a:spLocks noGrp="1"/>
          </p:cNvSpPr>
          <p:nvPr>
            <p:ph type="body" sz="quarter" idx="21" hasCustomPrompt="1"/>
          </p:nvPr>
        </p:nvSpPr>
        <p:spPr>
          <a:xfrm>
            <a:off x="4675188" y="4078288"/>
            <a:ext cx="3975100" cy="334962"/>
          </a:xfrm>
          <a:solidFill>
            <a:schemeClr val="accent2"/>
          </a:solidFill>
        </p:spPr>
        <p:txBody>
          <a:bodyPr lIns="90000"/>
          <a:lstStyle>
            <a:lvl1pPr marL="0" indent="0">
              <a:lnSpc>
                <a:spcPts val="1800"/>
              </a:lnSpc>
              <a:buNone/>
              <a:defRPr sz="1600" b="1">
                <a:solidFill>
                  <a:schemeClr val="bg1"/>
                </a:solidFill>
                <a:latin typeface="KPN Accent" panose="020B0503040000060004" pitchFamily="34" charset="0"/>
              </a:defRPr>
            </a:lvl1pPr>
          </a:lstStyle>
          <a:p>
            <a:pPr lvl="0"/>
            <a:r>
              <a:rPr lang="nl-NL" dirty="0" err="1" smtClean="0"/>
              <a:t>Suspendisse</a:t>
            </a:r>
            <a:r>
              <a:rPr lang="nl-NL" dirty="0" smtClean="0"/>
              <a:t> </a:t>
            </a:r>
            <a:r>
              <a:rPr lang="nl-NL" dirty="0" err="1" smtClean="0"/>
              <a:t>potenti</a:t>
            </a:r>
            <a:endParaRPr lang="nl-NL" dirty="0"/>
          </a:p>
        </p:txBody>
      </p:sp>
      <p:cxnSp>
        <p:nvCxnSpPr>
          <p:cNvPr id="13" name="LijnRM_Groen"/>
          <p:cNvCxnSpPr/>
          <p:nvPr userDrawn="1"/>
        </p:nvCxnSpPr>
        <p:spPr>
          <a:xfrm flipV="1">
            <a:off x="4683318" y="3848431"/>
            <a:ext cx="3975652" cy="795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LijnRO_Blauw"/>
          <p:cNvCxnSpPr/>
          <p:nvPr userDrawn="1"/>
        </p:nvCxnSpPr>
        <p:spPr>
          <a:xfrm>
            <a:off x="4683318" y="5963478"/>
            <a:ext cx="3975652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21200" y="1908000"/>
            <a:ext cx="4035600" cy="4050000"/>
          </a:xfrm>
        </p:spPr>
        <p:txBody>
          <a:bodyPr tIns="0"/>
          <a:lstStyle>
            <a:lvl1pPr marL="180000" indent="-180000">
              <a:lnSpc>
                <a:spcPts val="1800"/>
              </a:lnSpc>
              <a:defRPr sz="1400">
                <a:latin typeface="+mn-lt"/>
              </a:defRPr>
            </a:lvl1pPr>
            <a:lvl2pPr marL="360000" indent="-180000">
              <a:lnSpc>
                <a:spcPts val="1800"/>
              </a:lnSpc>
              <a:defRPr sz="1400" baseline="0">
                <a:latin typeface="+mn-lt"/>
              </a:defRPr>
            </a:lvl2pPr>
            <a:lvl3pPr marL="540000" indent="-180000">
              <a:lnSpc>
                <a:spcPts val="1800"/>
              </a:lnSpc>
              <a:defRPr sz="1400">
                <a:latin typeface="+mn-lt"/>
              </a:defRPr>
            </a:lvl3pPr>
            <a:lvl4pPr marL="720000" indent="-180000">
              <a:lnSpc>
                <a:spcPts val="1800"/>
              </a:lnSpc>
              <a:defRPr sz="1400">
                <a:latin typeface="+mn-lt"/>
              </a:defRPr>
            </a:lvl4pPr>
            <a:lvl5pPr marL="900000" indent="-180000">
              <a:lnSpc>
                <a:spcPts val="18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nl-NL" smtClean="0"/>
              <a:t>VOOR INTERN GEBRUIK</a:t>
            </a:r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nl-NL" smtClean="0"/>
              <a:t>KPN LORA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993032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 , wit-2kaders groen-blauw,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 smtClean="0"/>
              <a:t>Klik om de modelstijlen te bewerken</a:t>
            </a:r>
          </a:p>
        </p:txBody>
      </p:sp>
      <p:sp>
        <p:nvSpPr>
          <p:cNvPr id="19" name="TekstRB_14"/>
          <p:cNvSpPr>
            <a:spLocks noGrp="1"/>
          </p:cNvSpPr>
          <p:nvPr>
            <p:ph type="body" sz="quarter" idx="18" hasCustomPrompt="1"/>
          </p:nvPr>
        </p:nvSpPr>
        <p:spPr>
          <a:xfrm>
            <a:off x="4687200" y="1962000"/>
            <a:ext cx="3967200" cy="1886400"/>
          </a:xfrm>
          <a:noFill/>
          <a:ln w="19050">
            <a:solidFill>
              <a:schemeClr val="accent1"/>
            </a:solidFill>
          </a:ln>
        </p:spPr>
        <p:txBody>
          <a:bodyPr lIns="230400" tIns="194400" rIns="230400" bIns="230400">
            <a:noAutofit/>
          </a:bodyPr>
          <a:lstStyle>
            <a:lvl1pPr marL="180000" indent="-180000">
              <a:lnSpc>
                <a:spcPts val="1800"/>
              </a:lnSpc>
              <a:buClr>
                <a:schemeClr val="accent1"/>
              </a:buClr>
              <a:defRPr sz="1400">
                <a:solidFill>
                  <a:schemeClr val="accent1"/>
                </a:solidFill>
                <a:latin typeface="+mn-lt"/>
              </a:defRPr>
            </a:lvl1pPr>
            <a:lvl2pPr marL="360000" indent="-180000">
              <a:lnSpc>
                <a:spcPts val="1800"/>
              </a:lnSpc>
              <a:buClr>
                <a:schemeClr val="accent1"/>
              </a:buClr>
              <a:defRPr sz="1400">
                <a:solidFill>
                  <a:schemeClr val="accent1"/>
                </a:solidFill>
                <a:latin typeface="+mn-lt"/>
              </a:defRPr>
            </a:lvl2pPr>
            <a:lvl3pPr marL="540000" indent="-180000">
              <a:lnSpc>
                <a:spcPts val="1800"/>
              </a:lnSpc>
              <a:buClr>
                <a:schemeClr val="accent1"/>
              </a:buClr>
              <a:defRPr sz="1400">
                <a:solidFill>
                  <a:schemeClr val="accent1"/>
                </a:solidFill>
                <a:latin typeface="+mn-lt"/>
              </a:defRPr>
            </a:lvl3pPr>
            <a:lvl4pPr marL="720000" indent="-180000">
              <a:lnSpc>
                <a:spcPts val="1800"/>
              </a:lnSpc>
              <a:buClr>
                <a:schemeClr val="accent1"/>
              </a:buClr>
              <a:defRPr sz="1400">
                <a:solidFill>
                  <a:schemeClr val="accent1"/>
                </a:solidFill>
                <a:latin typeface="+mn-lt"/>
              </a:defRPr>
            </a:lvl4pPr>
            <a:lvl5pPr marL="900000" indent="-180000">
              <a:lnSpc>
                <a:spcPts val="1800"/>
              </a:lnSpc>
              <a:buClr>
                <a:schemeClr val="accent1"/>
              </a:buClr>
              <a:defRPr sz="1400">
                <a:solidFill>
                  <a:schemeClr val="accent1"/>
                </a:solidFill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6" name="TekstRO_14"/>
          <p:cNvSpPr>
            <a:spLocks noGrp="1"/>
          </p:cNvSpPr>
          <p:nvPr>
            <p:ph type="body" sz="quarter" idx="19" hasCustomPrompt="1"/>
          </p:nvPr>
        </p:nvSpPr>
        <p:spPr>
          <a:xfrm>
            <a:off x="4687200" y="4082400"/>
            <a:ext cx="3967200" cy="1882800"/>
          </a:xfrm>
          <a:noFill/>
          <a:ln w="19050">
            <a:solidFill>
              <a:schemeClr val="accent2"/>
            </a:solidFill>
          </a:ln>
        </p:spPr>
        <p:txBody>
          <a:bodyPr lIns="230400" tIns="194400" rIns="230400" bIns="230400"/>
          <a:lstStyle>
            <a:lvl1pPr marL="18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accent2"/>
              </a:buClr>
              <a:buSzPct val="100000"/>
              <a:buFont typeface="Symbol" panose="05050102010706020507" pitchFamily="18" charset="2"/>
              <a:buChar char=""/>
              <a:defRPr lang="en-US" sz="1400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36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accent2"/>
              </a:buClr>
              <a:buSzPct val="100000"/>
              <a:buFont typeface="Symbol" panose="05050102010706020507" pitchFamily="18" charset="2"/>
              <a:buChar char=""/>
              <a:defRPr lang="en-US" sz="1400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54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accent2"/>
              </a:buClr>
              <a:buSzPct val="100000"/>
              <a:buFont typeface="Symbol" panose="05050102010706020507" pitchFamily="18" charset="2"/>
              <a:buChar char=""/>
              <a:defRPr lang="en-US" sz="1400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72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accent2"/>
              </a:buClr>
              <a:buSzPct val="100000"/>
              <a:buFont typeface="Symbol" panose="05050102010706020507" pitchFamily="18" charset="2"/>
              <a:buChar char=""/>
              <a:defRPr lang="en-US" sz="1400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90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accent2"/>
              </a:buClr>
              <a:buSzPct val="100000"/>
              <a:buFont typeface="Symbol" panose="05050102010706020507" pitchFamily="18" charset="2"/>
              <a:buChar char=""/>
              <a:defRPr lang="nl-NL" sz="1400" kern="120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10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21200" y="1908000"/>
            <a:ext cx="4035600" cy="4050000"/>
          </a:xfrm>
        </p:spPr>
        <p:txBody>
          <a:bodyPr tIns="0"/>
          <a:lstStyle>
            <a:lvl1pPr marL="180000" indent="-180000">
              <a:lnSpc>
                <a:spcPts val="1800"/>
              </a:lnSpc>
              <a:defRPr sz="1400">
                <a:latin typeface="+mn-lt"/>
              </a:defRPr>
            </a:lvl1pPr>
            <a:lvl2pPr marL="360000" indent="-180000">
              <a:lnSpc>
                <a:spcPts val="1800"/>
              </a:lnSpc>
              <a:defRPr sz="1400" baseline="0">
                <a:latin typeface="+mn-lt"/>
              </a:defRPr>
            </a:lvl2pPr>
            <a:lvl3pPr marL="540000" indent="-180000">
              <a:lnSpc>
                <a:spcPts val="1800"/>
              </a:lnSpc>
              <a:defRPr sz="1400">
                <a:latin typeface="+mn-lt"/>
              </a:defRPr>
            </a:lvl3pPr>
            <a:lvl4pPr marL="720000" indent="-180000">
              <a:lnSpc>
                <a:spcPts val="1800"/>
              </a:lnSpc>
              <a:defRPr sz="1400">
                <a:latin typeface="+mn-lt"/>
              </a:defRPr>
            </a:lvl4pPr>
            <a:lvl5pPr marL="900000" indent="-180000">
              <a:lnSpc>
                <a:spcPts val="18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r>
              <a:rPr lang="nl-NL" smtClean="0"/>
              <a:t>VOOR INTERN GEBRUIK</a:t>
            </a:r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nl-NL" smtClean="0"/>
              <a:t>KPN LORA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759021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 over de hele breedte,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 smtClean="0"/>
              <a:t>Klik om de modelstijlen te bewerken</a:t>
            </a:r>
          </a:p>
        </p:txBody>
      </p:sp>
      <p:sp>
        <p:nvSpPr>
          <p:cNvPr id="8" name="TabelLB"/>
          <p:cNvSpPr>
            <a:spLocks noGrp="1"/>
          </p:cNvSpPr>
          <p:nvPr>
            <p:ph type="tbl" sz="quarter" idx="13"/>
          </p:nvPr>
        </p:nvSpPr>
        <p:spPr>
          <a:xfrm>
            <a:off x="493200" y="1954800"/>
            <a:ext cx="8161200" cy="4010400"/>
          </a:xfrm>
        </p:spPr>
        <p:txBody>
          <a:bodyPr lIns="100800" tIns="93600" rIns="100800" bIns="90000"/>
          <a:lstStyle>
            <a:lvl1pPr marL="0" indent="0">
              <a:lnSpc>
                <a:spcPts val="1400"/>
              </a:lnSpc>
              <a:buNone/>
              <a:defRPr sz="1200">
                <a:latin typeface="+mn-lt"/>
              </a:defRPr>
            </a:lvl1pPr>
          </a:lstStyle>
          <a:p>
            <a:r>
              <a:rPr lang="nl-NL" smtClean="0"/>
              <a:t>Klik op het pictogram als u een tabel wilt toevoegen</a:t>
            </a:r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nl-NL" smtClean="0"/>
              <a:t>VOOR INTERN GEBRUIK</a:t>
            </a:r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nl-NL" smtClean="0"/>
              <a:t>KPN LORA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901194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 , tekst links, tabel rechts,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 smtClean="0"/>
              <a:t>Klik om de modelstijlen te bewerken</a:t>
            </a:r>
          </a:p>
        </p:txBody>
      </p:sp>
      <p:sp>
        <p:nvSpPr>
          <p:cNvPr id="6" name="TabelRB"/>
          <p:cNvSpPr>
            <a:spLocks noGrp="1"/>
          </p:cNvSpPr>
          <p:nvPr>
            <p:ph type="tbl" sz="quarter" idx="18"/>
          </p:nvPr>
        </p:nvSpPr>
        <p:spPr>
          <a:xfrm>
            <a:off x="4680000" y="1954800"/>
            <a:ext cx="3974400" cy="4010400"/>
          </a:xfrm>
        </p:spPr>
        <p:txBody>
          <a:bodyPr lIns="100800" tIns="93600" rIns="100800" bIns="90000"/>
          <a:lstStyle>
            <a:lvl1pPr indent="0">
              <a:lnSpc>
                <a:spcPts val="1400"/>
              </a:lnSpc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nl-NL" smtClean="0"/>
              <a:t>Klik op het pictogram als u een tabel wilt toevoegen</a:t>
            </a:r>
            <a:endParaRPr lang="nl-NL" dirty="0"/>
          </a:p>
        </p:txBody>
      </p:sp>
      <p:sp>
        <p:nvSpPr>
          <p:cNvPr id="10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21200" y="1908000"/>
            <a:ext cx="4035600" cy="4050000"/>
          </a:xfrm>
        </p:spPr>
        <p:txBody>
          <a:bodyPr tIns="0"/>
          <a:lstStyle>
            <a:lvl1pPr marL="180000" indent="-180000">
              <a:lnSpc>
                <a:spcPts val="1800"/>
              </a:lnSpc>
              <a:defRPr sz="1400">
                <a:latin typeface="+mn-lt"/>
              </a:defRPr>
            </a:lvl1pPr>
            <a:lvl2pPr marL="360000" indent="-180000">
              <a:lnSpc>
                <a:spcPts val="1800"/>
              </a:lnSpc>
              <a:defRPr sz="1400" baseline="0">
                <a:latin typeface="+mn-lt"/>
              </a:defRPr>
            </a:lvl2pPr>
            <a:lvl3pPr marL="540000" indent="-180000">
              <a:lnSpc>
                <a:spcPts val="1800"/>
              </a:lnSpc>
              <a:defRPr sz="1400">
                <a:latin typeface="+mn-lt"/>
              </a:defRPr>
            </a:lvl3pPr>
            <a:lvl4pPr marL="720000" indent="-180000">
              <a:lnSpc>
                <a:spcPts val="1800"/>
              </a:lnSpc>
              <a:defRPr sz="1400">
                <a:latin typeface="+mn-lt"/>
              </a:defRPr>
            </a:lvl4pPr>
            <a:lvl5pPr marL="900000" indent="-180000">
              <a:lnSpc>
                <a:spcPts val="18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r>
              <a:rPr lang="nl-NL" smtClean="0"/>
              <a:t>VOOR INTERN GEBRUIK</a:t>
            </a:r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nl-NL" smtClean="0"/>
              <a:t>KPN LORA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66019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 3kolommen, 3 foto's met onderschrift,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 smtClean="0"/>
              <a:t>Klik om de modelstijlen te bewerken</a:t>
            </a:r>
          </a:p>
        </p:txBody>
      </p:sp>
      <p:sp>
        <p:nvSpPr>
          <p:cNvPr id="10" name="PlaatjeLB"/>
          <p:cNvSpPr>
            <a:spLocks noGrp="1"/>
          </p:cNvSpPr>
          <p:nvPr>
            <p:ph type="pic" sz="quarter" idx="13"/>
          </p:nvPr>
        </p:nvSpPr>
        <p:spPr>
          <a:xfrm>
            <a:off x="493200" y="1954800"/>
            <a:ext cx="2559600" cy="2318400"/>
          </a:xfrm>
        </p:spPr>
        <p:txBody>
          <a:bodyPr/>
          <a:lstStyle>
            <a:lvl1pPr marL="0" indent="0">
              <a:buNone/>
              <a:defRPr sz="1200">
                <a:latin typeface="KPN Sans Light" panose="020B0303040502020204" pitchFamily="34" charset="0"/>
              </a:defRPr>
            </a:lvl1pPr>
          </a:lstStyle>
          <a:p>
            <a:r>
              <a:rPr lang="nl-NL" smtClean="0"/>
              <a:t>Klik op het pictogram als u een afbeelding wilt toevoegen</a:t>
            </a:r>
            <a:endParaRPr lang="nl-NL" dirty="0"/>
          </a:p>
        </p:txBody>
      </p:sp>
      <p:sp>
        <p:nvSpPr>
          <p:cNvPr id="12" name="TekstLO_12"/>
          <p:cNvSpPr>
            <a:spLocks noGrp="1"/>
          </p:cNvSpPr>
          <p:nvPr>
            <p:ph type="body" sz="quarter" idx="14" hasCustomPrompt="1"/>
          </p:nvPr>
        </p:nvSpPr>
        <p:spPr>
          <a:xfrm>
            <a:off x="421200" y="4485600"/>
            <a:ext cx="2635200" cy="1468800"/>
          </a:xfrm>
        </p:spPr>
        <p:txBody>
          <a:bodyPr tIns="0"/>
          <a:lstStyle>
            <a:lvl1pPr marL="180000" indent="-180000">
              <a:lnSpc>
                <a:spcPts val="1400"/>
              </a:lnSpc>
              <a:buFont typeface="Symbol" panose="05050102010706020507" pitchFamily="18" charset="2"/>
              <a:buChar char="·"/>
              <a:defRPr lang="en-US" sz="1200" kern="1200" smtClean="0">
                <a:solidFill>
                  <a:schemeClr val="tx1"/>
                </a:solidFill>
                <a:latin typeface="KPN Sans Light" panose="020B0303040502020204" pitchFamily="34" charset="0"/>
                <a:ea typeface="+mn-ea"/>
                <a:cs typeface="+mn-cs"/>
              </a:defRPr>
            </a:lvl1pPr>
            <a:lvl2pPr marL="360000" indent="-180000">
              <a:lnSpc>
                <a:spcPts val="1400"/>
              </a:lnSpc>
              <a:defRPr sz="1200">
                <a:latin typeface="KPN Sans Light" panose="020B0303040502020204" pitchFamily="34" charset="0"/>
              </a:defRPr>
            </a:lvl2pPr>
            <a:lvl3pPr marL="540000" indent="-180000">
              <a:lnSpc>
                <a:spcPts val="1400"/>
              </a:lnSpc>
              <a:defRPr sz="1200">
                <a:latin typeface="KPN Sans Light" panose="020B0303040502020204" pitchFamily="34" charset="0"/>
              </a:defRPr>
            </a:lvl3pPr>
            <a:lvl4pPr marL="720000" indent="-180000">
              <a:lnSpc>
                <a:spcPts val="1400"/>
              </a:lnSpc>
              <a:defRPr sz="1200">
                <a:latin typeface="KPN Sans Light" panose="020B0303040502020204" pitchFamily="34" charset="0"/>
              </a:defRPr>
            </a:lvl4pPr>
            <a:lvl5pPr marL="900000" indent="-180000">
              <a:lnSpc>
                <a:spcPts val="1400"/>
              </a:lnSpc>
              <a:defRPr sz="1200">
                <a:latin typeface="KPN Sans Light" panose="020B0303040502020204" pitchFamily="34" charset="0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</a:p>
        </p:txBody>
      </p:sp>
      <p:sp>
        <p:nvSpPr>
          <p:cNvPr id="11" name="PlaatjeMB"/>
          <p:cNvSpPr>
            <a:spLocks noGrp="1"/>
          </p:cNvSpPr>
          <p:nvPr>
            <p:ph type="pic" sz="quarter" idx="15"/>
          </p:nvPr>
        </p:nvSpPr>
        <p:spPr>
          <a:xfrm>
            <a:off x="3290400" y="1954800"/>
            <a:ext cx="2566800" cy="2318400"/>
          </a:xfrm>
        </p:spPr>
        <p:txBody>
          <a:bodyPr/>
          <a:lstStyle>
            <a:lvl1pPr marL="0" indent="0">
              <a:buNone/>
              <a:defRPr sz="1200">
                <a:latin typeface="+mn-lt"/>
              </a:defRPr>
            </a:lvl1pPr>
          </a:lstStyle>
          <a:p>
            <a:r>
              <a:rPr lang="nl-NL" smtClean="0"/>
              <a:t>Klik op het pictogram als u een afbeelding wilt toevoegen</a:t>
            </a:r>
            <a:endParaRPr lang="nl-NL" dirty="0"/>
          </a:p>
        </p:txBody>
      </p:sp>
      <p:sp>
        <p:nvSpPr>
          <p:cNvPr id="13" name="PlaatjeRB"/>
          <p:cNvSpPr>
            <a:spLocks noGrp="1"/>
          </p:cNvSpPr>
          <p:nvPr>
            <p:ph type="pic" sz="quarter" idx="16"/>
          </p:nvPr>
        </p:nvSpPr>
        <p:spPr>
          <a:xfrm>
            <a:off x="6094800" y="1958400"/>
            <a:ext cx="2563200" cy="2318400"/>
          </a:xfrm>
        </p:spPr>
        <p:txBody>
          <a:bodyPr/>
          <a:lstStyle>
            <a:lvl1pPr marL="0" indent="0">
              <a:buNone/>
              <a:defRPr sz="1200">
                <a:latin typeface="+mn-lt"/>
              </a:defRPr>
            </a:lvl1pPr>
          </a:lstStyle>
          <a:p>
            <a:r>
              <a:rPr lang="nl-NL" smtClean="0"/>
              <a:t>Klik op het pictogram als u een afbeelding wilt toevoegen</a:t>
            </a:r>
            <a:endParaRPr lang="nl-NL" dirty="0"/>
          </a:p>
        </p:txBody>
      </p:sp>
      <p:sp>
        <p:nvSpPr>
          <p:cNvPr id="6" name="TekstMO_12"/>
          <p:cNvSpPr>
            <a:spLocks noGrp="1"/>
          </p:cNvSpPr>
          <p:nvPr>
            <p:ph type="body" sz="quarter" idx="17" hasCustomPrompt="1"/>
          </p:nvPr>
        </p:nvSpPr>
        <p:spPr>
          <a:xfrm>
            <a:off x="3218400" y="4485600"/>
            <a:ext cx="2638800" cy="1468800"/>
          </a:xfrm>
        </p:spPr>
        <p:txBody>
          <a:bodyPr tIns="0"/>
          <a:lstStyle>
            <a:lvl1pPr marL="1800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·"/>
              <a:defRPr lang="en-US" sz="1200" kern="1200" dirty="0" smtClean="0">
                <a:solidFill>
                  <a:schemeClr val="tx1"/>
                </a:solidFill>
                <a:latin typeface="KPN Sans Light" panose="020B0303040502020204" pitchFamily="34" charset="0"/>
                <a:ea typeface="+mn-ea"/>
                <a:cs typeface="+mn-cs"/>
              </a:defRPr>
            </a:lvl1pPr>
            <a:lvl2pPr marL="360000" indent="-180000">
              <a:lnSpc>
                <a:spcPts val="1400"/>
              </a:lnSpc>
              <a:defRPr sz="1200">
                <a:latin typeface="+mn-lt"/>
              </a:defRPr>
            </a:lvl2pPr>
            <a:lvl3pPr marL="540000" indent="-180000">
              <a:lnSpc>
                <a:spcPts val="1400"/>
              </a:lnSpc>
              <a:defRPr sz="1200">
                <a:latin typeface="+mn-lt"/>
              </a:defRPr>
            </a:lvl3pPr>
            <a:lvl4pPr marL="720000" indent="-180000">
              <a:lnSpc>
                <a:spcPts val="1400"/>
              </a:lnSpc>
              <a:defRPr sz="1200">
                <a:latin typeface="+mn-lt"/>
              </a:defRPr>
            </a:lvl4pPr>
            <a:lvl5pPr marL="900000" indent="-180000">
              <a:lnSpc>
                <a:spcPts val="1400"/>
              </a:lnSpc>
              <a:defRPr sz="1200"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</a:p>
        </p:txBody>
      </p:sp>
      <p:sp>
        <p:nvSpPr>
          <p:cNvPr id="14" name="TekstRO_12"/>
          <p:cNvSpPr>
            <a:spLocks noGrp="1"/>
          </p:cNvSpPr>
          <p:nvPr>
            <p:ph type="body" sz="quarter" idx="18" hasCustomPrompt="1"/>
          </p:nvPr>
        </p:nvSpPr>
        <p:spPr>
          <a:xfrm>
            <a:off x="6026400" y="4485599"/>
            <a:ext cx="2635200" cy="1468800"/>
          </a:xfrm>
        </p:spPr>
        <p:txBody>
          <a:bodyPr tIns="0"/>
          <a:lstStyle>
            <a:lvl1pPr marL="180000" indent="-180000">
              <a:lnSpc>
                <a:spcPts val="1400"/>
              </a:lnSpc>
              <a:buFont typeface="Symbol" panose="05050102010706020507" pitchFamily="18" charset="2"/>
              <a:buChar char="·"/>
              <a:defRPr lang="nl-NL" sz="1200" kern="1200" dirty="0" smtClean="0">
                <a:solidFill>
                  <a:schemeClr val="tx1"/>
                </a:solidFill>
                <a:latin typeface="KPN Sans Light" panose="020B0303040502020204" pitchFamily="34" charset="0"/>
                <a:ea typeface="+mn-ea"/>
                <a:cs typeface="+mn-cs"/>
              </a:defRPr>
            </a:lvl1pPr>
            <a:lvl2pPr marL="360000" indent="-180000">
              <a:lnSpc>
                <a:spcPts val="1400"/>
              </a:lnSpc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2pPr>
            <a:lvl3pPr marL="540000" indent="-180000">
              <a:lnSpc>
                <a:spcPts val="1400"/>
              </a:lnSpc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3pPr>
            <a:lvl4pPr marL="720000" indent="-180000">
              <a:lnSpc>
                <a:spcPts val="1400"/>
              </a:lnSpc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4pPr>
            <a:lvl5pPr marL="900000" indent="-180000">
              <a:lnSpc>
                <a:spcPts val="1400"/>
              </a:lnSpc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r>
              <a:rPr lang="nl-NL" smtClean="0"/>
              <a:t>VOOR INTERN GEBRUIK</a:t>
            </a:r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nl-NL" smtClean="0"/>
              <a:t>KPN LORA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139605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 kolommen, heading blauw-groen,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 smtClean="0"/>
              <a:t>Klik om de modelstijlen te bewerken</a:t>
            </a:r>
          </a:p>
        </p:txBody>
      </p:sp>
      <p:cxnSp>
        <p:nvCxnSpPr>
          <p:cNvPr id="12" name="LijnLO_Blauw"/>
          <p:cNvCxnSpPr/>
          <p:nvPr userDrawn="1"/>
        </p:nvCxnSpPr>
        <p:spPr>
          <a:xfrm>
            <a:off x="493200" y="5963478"/>
            <a:ext cx="81612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LijnLM_Groen"/>
          <p:cNvCxnSpPr/>
          <p:nvPr userDrawn="1"/>
        </p:nvCxnSpPr>
        <p:spPr>
          <a:xfrm>
            <a:off x="493200" y="3839353"/>
            <a:ext cx="81612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kstRO_12"/>
          <p:cNvSpPr>
            <a:spLocks noGrp="1"/>
          </p:cNvSpPr>
          <p:nvPr>
            <p:ph type="body" sz="quarter" idx="17"/>
          </p:nvPr>
        </p:nvSpPr>
        <p:spPr>
          <a:xfrm>
            <a:off x="2782800" y="4078800"/>
            <a:ext cx="5871600" cy="1886400"/>
          </a:xfrm>
        </p:spPr>
        <p:txBody>
          <a:bodyPr lIns="0" tIns="432000" rIns="100800" bIns="100800"/>
          <a:lstStyle>
            <a:lvl1pPr marL="1800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1pPr>
            <a:lvl2pPr marL="3636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2pPr>
            <a:lvl3pPr marL="5436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3pPr>
            <a:lvl4pPr marL="7236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4pPr>
            <a:lvl5pPr marL="9036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5pPr>
          </a:lstStyle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NL" dirty="0"/>
          </a:p>
        </p:txBody>
      </p:sp>
      <p:sp>
        <p:nvSpPr>
          <p:cNvPr id="19" name="TekstLB_12"/>
          <p:cNvSpPr>
            <a:spLocks noGrp="1"/>
          </p:cNvSpPr>
          <p:nvPr>
            <p:ph type="body" sz="quarter" idx="18" hasCustomPrompt="1"/>
          </p:nvPr>
        </p:nvSpPr>
        <p:spPr>
          <a:xfrm>
            <a:off x="493200" y="1954800"/>
            <a:ext cx="2289600" cy="1886400"/>
          </a:xfrm>
        </p:spPr>
        <p:txBody>
          <a:bodyPr lIns="0" tIns="432000" rIns="360000" bIns="100800" numCol="1" spcCol="0"/>
          <a:lstStyle>
            <a:lvl1pPr marL="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1pPr>
            <a:lvl2pPr marL="18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2pPr>
            <a:lvl3pPr marL="36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3pPr>
            <a:lvl4pPr marL="54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4pPr>
            <a:lvl5pPr marL="72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5pPr>
          </a:lstStyle>
          <a:p>
            <a:pPr lvl="0"/>
            <a:r>
              <a:rPr lang="nl-NL" dirty="0" smtClean="0"/>
              <a:t>Gekleurde tekst</a:t>
            </a:r>
            <a:endParaRPr lang="nl-NL" dirty="0"/>
          </a:p>
        </p:txBody>
      </p:sp>
      <p:sp>
        <p:nvSpPr>
          <p:cNvPr id="6" name="TekstRB_12"/>
          <p:cNvSpPr>
            <a:spLocks noGrp="1"/>
          </p:cNvSpPr>
          <p:nvPr>
            <p:ph type="body" sz="quarter" idx="20"/>
          </p:nvPr>
        </p:nvSpPr>
        <p:spPr>
          <a:xfrm>
            <a:off x="2782800" y="1954799"/>
            <a:ext cx="5871600" cy="1886400"/>
          </a:xfrm>
        </p:spPr>
        <p:txBody>
          <a:bodyPr lIns="0" tIns="432000"/>
          <a:lstStyle>
            <a:lvl1pPr marL="1800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36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36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36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36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nl-NL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NL" dirty="0"/>
          </a:p>
        </p:txBody>
      </p:sp>
      <p:sp>
        <p:nvSpPr>
          <p:cNvPr id="11" name="TekstLO_12"/>
          <p:cNvSpPr>
            <a:spLocks noGrp="1"/>
          </p:cNvSpPr>
          <p:nvPr>
            <p:ph type="body" sz="quarter" idx="21" hasCustomPrompt="1"/>
          </p:nvPr>
        </p:nvSpPr>
        <p:spPr>
          <a:xfrm>
            <a:off x="493713" y="4070350"/>
            <a:ext cx="2297112" cy="1893888"/>
          </a:xfrm>
        </p:spPr>
        <p:txBody>
          <a:bodyPr lIns="0" tIns="432000" rIns="360000" bIns="100800"/>
          <a:lstStyle>
            <a:lvl1pPr marL="0" indent="0">
              <a:lnSpc>
                <a:spcPts val="1400"/>
              </a:lnSpc>
              <a:buClr>
                <a:schemeClr val="accent2"/>
              </a:buClr>
              <a:buNone/>
              <a:defRPr sz="1200">
                <a:solidFill>
                  <a:schemeClr val="accent2"/>
                </a:solidFill>
              </a:defRPr>
            </a:lvl1pPr>
            <a:lvl2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2pPr>
            <a:lvl3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3pPr>
            <a:lvl4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4pPr>
            <a:lvl5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5pPr>
          </a:lstStyle>
          <a:p>
            <a:pPr lvl="0"/>
            <a:r>
              <a:rPr lang="nl-NL" dirty="0" smtClean="0"/>
              <a:t>Gekleurde tekst</a:t>
            </a:r>
            <a:endParaRPr lang="nl-NL" dirty="0"/>
          </a:p>
        </p:txBody>
      </p:sp>
      <p:sp>
        <p:nvSpPr>
          <p:cNvPr id="8" name="HeadingLO_13"/>
          <p:cNvSpPr>
            <a:spLocks noGrp="1"/>
          </p:cNvSpPr>
          <p:nvPr>
            <p:ph type="body" sz="quarter" idx="14" hasCustomPrompt="1"/>
          </p:nvPr>
        </p:nvSpPr>
        <p:spPr>
          <a:xfrm>
            <a:off x="493200" y="4078800"/>
            <a:ext cx="8161200" cy="360000"/>
          </a:xfrm>
          <a:solidFill>
            <a:schemeClr val="accent2"/>
          </a:solidFill>
        </p:spPr>
        <p:txBody>
          <a:bodyPr lIns="100800" tIns="72000"/>
          <a:lstStyle>
            <a:lvl1pPr marL="0" indent="0">
              <a:lnSpc>
                <a:spcPts val="1800"/>
              </a:lnSpc>
              <a:buNone/>
              <a:defRPr lang="nl-NL" sz="1300" b="1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None/>
            </a:pPr>
            <a:r>
              <a:rPr lang="nl-NL" dirty="0" err="1" smtClean="0"/>
              <a:t>Suspendisse</a:t>
            </a:r>
            <a:r>
              <a:rPr lang="nl-NL" dirty="0" smtClean="0"/>
              <a:t> </a:t>
            </a:r>
            <a:r>
              <a:rPr lang="nl-NL" dirty="0" err="1" smtClean="0"/>
              <a:t>potenti</a:t>
            </a:r>
            <a:endParaRPr lang="nl-NL" dirty="0"/>
          </a:p>
        </p:txBody>
      </p:sp>
      <p:sp>
        <p:nvSpPr>
          <p:cNvPr id="21" name="HeadingLB_13"/>
          <p:cNvSpPr>
            <a:spLocks noGrp="1"/>
          </p:cNvSpPr>
          <p:nvPr>
            <p:ph type="body" sz="quarter" idx="19" hasCustomPrompt="1"/>
          </p:nvPr>
        </p:nvSpPr>
        <p:spPr>
          <a:xfrm>
            <a:off x="493200" y="1955799"/>
            <a:ext cx="8161200" cy="360000"/>
          </a:xfrm>
          <a:solidFill>
            <a:schemeClr val="accent1"/>
          </a:solidFill>
        </p:spPr>
        <p:txBody>
          <a:bodyPr lIns="100800" tIns="72000"/>
          <a:lstStyle>
            <a:lvl1pPr marL="0" indent="0">
              <a:lnSpc>
                <a:spcPts val="1800"/>
              </a:lnSpc>
              <a:buNone/>
              <a:defRPr sz="13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nl-NL" dirty="0" err="1" smtClean="0"/>
              <a:t>Suspendisse</a:t>
            </a:r>
            <a:r>
              <a:rPr lang="nl-NL" dirty="0" smtClean="0"/>
              <a:t> </a:t>
            </a:r>
            <a:r>
              <a:rPr lang="nl-NL" dirty="0" err="1" smtClean="0"/>
              <a:t>potenti</a:t>
            </a:r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nl-NL" smtClean="0"/>
              <a:t>VOOR INTERN GEBRUIK</a:t>
            </a:r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nl-NL" smtClean="0"/>
              <a:t>KPN LORA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747660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 , tekst links, grafiek groen rechts,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 smtClean="0"/>
              <a:t>Klik om de modelstijlen te bewerken</a:t>
            </a:r>
          </a:p>
        </p:txBody>
      </p:sp>
      <p:sp>
        <p:nvSpPr>
          <p:cNvPr id="8" name="Grafiek_RM"/>
          <p:cNvSpPr>
            <a:spLocks noGrp="1"/>
          </p:cNvSpPr>
          <p:nvPr>
            <p:ph type="chart" sz="quarter" idx="18" hasCustomPrompt="1"/>
          </p:nvPr>
        </p:nvSpPr>
        <p:spPr>
          <a:xfrm>
            <a:off x="4636800" y="2487600"/>
            <a:ext cx="4068000" cy="3333600"/>
          </a:xfrm>
        </p:spPr>
        <p:txBody>
          <a:bodyPr/>
          <a:lstStyle>
            <a:lvl1pPr marL="0" indent="0">
              <a:buNone/>
              <a:defRPr lang="nl-NL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nl-NL" dirty="0" smtClean="0"/>
              <a:t>Grafiek</a:t>
            </a:r>
            <a:endParaRPr lang="nl-NL" dirty="0"/>
          </a:p>
        </p:txBody>
      </p:sp>
      <p:sp>
        <p:nvSpPr>
          <p:cNvPr id="11" name="HeadingRB_13"/>
          <p:cNvSpPr>
            <a:spLocks noGrp="1"/>
          </p:cNvSpPr>
          <p:nvPr>
            <p:ph type="body" sz="quarter" idx="19" hasCustomPrompt="1"/>
          </p:nvPr>
        </p:nvSpPr>
        <p:spPr>
          <a:xfrm>
            <a:off x="4680000" y="1954800"/>
            <a:ext cx="3974400" cy="360000"/>
          </a:xfrm>
          <a:solidFill>
            <a:schemeClr val="accent1"/>
          </a:solidFill>
        </p:spPr>
        <p:txBody>
          <a:bodyPr lIns="100800" tIns="93600" rIns="100800" bIns="90000"/>
          <a:lstStyle>
            <a:lvl1pPr marL="0" indent="0">
              <a:lnSpc>
                <a:spcPts val="1400"/>
              </a:lnSpc>
              <a:buNone/>
              <a:defRPr sz="13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nl-NL" dirty="0" smtClean="0"/>
              <a:t>Titel van de grafiek</a:t>
            </a:r>
            <a:endParaRPr lang="nl-NL" dirty="0"/>
          </a:p>
        </p:txBody>
      </p:sp>
      <p:cxnSp>
        <p:nvCxnSpPr>
          <p:cNvPr id="13" name="LijnRO_Groen"/>
          <p:cNvCxnSpPr/>
          <p:nvPr userDrawn="1"/>
        </p:nvCxnSpPr>
        <p:spPr>
          <a:xfrm>
            <a:off x="4635610" y="5954400"/>
            <a:ext cx="407902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21200" y="1908000"/>
            <a:ext cx="4035600" cy="4050000"/>
          </a:xfrm>
        </p:spPr>
        <p:txBody>
          <a:bodyPr tIns="0"/>
          <a:lstStyle>
            <a:lvl1pPr marL="180000" indent="-180000">
              <a:lnSpc>
                <a:spcPts val="1400"/>
              </a:lnSpc>
              <a:defRPr sz="1200">
                <a:latin typeface="+mn-lt"/>
              </a:defRPr>
            </a:lvl1pPr>
            <a:lvl2pPr marL="360000" indent="-180000">
              <a:lnSpc>
                <a:spcPts val="1400"/>
              </a:lnSpc>
              <a:defRPr sz="1200" baseline="0">
                <a:latin typeface="+mn-lt"/>
              </a:defRPr>
            </a:lvl2pPr>
            <a:lvl3pPr marL="540000" indent="-180000">
              <a:lnSpc>
                <a:spcPts val="1400"/>
              </a:lnSpc>
              <a:defRPr sz="1200">
                <a:latin typeface="+mn-lt"/>
              </a:defRPr>
            </a:lvl3pPr>
            <a:lvl4pPr marL="720000" indent="-180000">
              <a:lnSpc>
                <a:spcPts val="1400"/>
              </a:lnSpc>
              <a:defRPr sz="1200">
                <a:latin typeface="+mn-lt"/>
              </a:defRPr>
            </a:lvl4pPr>
            <a:lvl5pPr marL="900000" indent="-180000">
              <a:lnSpc>
                <a:spcPts val="1400"/>
              </a:lnSpc>
              <a:defRPr sz="1200"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r>
              <a:rPr lang="nl-NL" smtClean="0"/>
              <a:t>VOOR INTERN GEBRUIK</a:t>
            </a:r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nl-NL" smtClean="0"/>
              <a:t>KPN LORA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281515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dia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nl-NL" smtClean="0"/>
              <a:t>VOOR INTERN GEBRUIK</a:t>
            </a:r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nl-NL" smtClean="0"/>
              <a:t>KPN LORA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‹nr.›</a:t>
            </a:fld>
            <a:endParaRPr lang="nl-NL"/>
          </a:p>
        </p:txBody>
      </p:sp>
      <p:sp>
        <p:nvSpPr>
          <p:cNvPr id="9" name="Titel"/>
          <p:cNvSpPr>
            <a:spLocks noGrp="1"/>
          </p:cNvSpPr>
          <p:nvPr>
            <p:ph type="title"/>
          </p:nvPr>
        </p:nvSpPr>
        <p:spPr>
          <a:xfrm>
            <a:off x="427735" y="1779430"/>
            <a:ext cx="8229600" cy="2570479"/>
          </a:xfrm>
        </p:spPr>
        <p:txBody>
          <a:bodyPr bIns="0" anchor="t"/>
          <a:lstStyle>
            <a:lvl1pPr>
              <a:lnSpc>
                <a:spcPct val="100000"/>
              </a:lnSpc>
              <a:defRPr sz="4400"/>
            </a:lvl1pPr>
          </a:lstStyle>
          <a:p>
            <a:r>
              <a:rPr lang="nl-NL" dirty="0" smtClean="0"/>
              <a:t>Klik om de stijl te bewerken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0192842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 , tekst links, grafiek blauw rechts,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 smtClean="0"/>
              <a:t>Klik om de modelstijlen te bewerken</a:t>
            </a:r>
          </a:p>
        </p:txBody>
      </p:sp>
      <p:sp>
        <p:nvSpPr>
          <p:cNvPr id="8" name="Grafiek_RM"/>
          <p:cNvSpPr>
            <a:spLocks noGrp="1"/>
          </p:cNvSpPr>
          <p:nvPr>
            <p:ph type="chart" sz="quarter" idx="18" hasCustomPrompt="1"/>
          </p:nvPr>
        </p:nvSpPr>
        <p:spPr>
          <a:xfrm>
            <a:off x="4636800" y="2487600"/>
            <a:ext cx="4068000" cy="3333600"/>
          </a:xfrm>
        </p:spPr>
        <p:txBody>
          <a:bodyPr/>
          <a:lstStyle>
            <a:lvl1pPr marL="0" indent="0">
              <a:buNone/>
              <a:defRPr lang="nl-NL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nl-NL" dirty="0" smtClean="0"/>
              <a:t>Grafiek</a:t>
            </a:r>
            <a:endParaRPr lang="nl-NL" dirty="0"/>
          </a:p>
        </p:txBody>
      </p:sp>
      <p:sp>
        <p:nvSpPr>
          <p:cNvPr id="11" name="HeaderRB_13"/>
          <p:cNvSpPr>
            <a:spLocks noGrp="1"/>
          </p:cNvSpPr>
          <p:nvPr>
            <p:ph type="body" sz="quarter" idx="19" hasCustomPrompt="1"/>
          </p:nvPr>
        </p:nvSpPr>
        <p:spPr>
          <a:xfrm>
            <a:off x="4680000" y="1954800"/>
            <a:ext cx="3974400" cy="360000"/>
          </a:xfrm>
          <a:solidFill>
            <a:schemeClr val="accent2"/>
          </a:solidFill>
        </p:spPr>
        <p:txBody>
          <a:bodyPr lIns="100800" tIns="93600" rIns="100800" bIns="90000"/>
          <a:lstStyle>
            <a:lvl1pPr marL="0" indent="0">
              <a:lnSpc>
                <a:spcPts val="1400"/>
              </a:lnSpc>
              <a:buNone/>
              <a:defRPr sz="13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nl-NL" dirty="0" smtClean="0"/>
              <a:t>Titel van de grafiek</a:t>
            </a:r>
            <a:endParaRPr lang="nl-NL" dirty="0"/>
          </a:p>
        </p:txBody>
      </p:sp>
      <p:cxnSp>
        <p:nvCxnSpPr>
          <p:cNvPr id="13" name="LijnRO_Blauw"/>
          <p:cNvCxnSpPr/>
          <p:nvPr userDrawn="1"/>
        </p:nvCxnSpPr>
        <p:spPr>
          <a:xfrm>
            <a:off x="4635610" y="5954400"/>
            <a:ext cx="407902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21200" y="1908000"/>
            <a:ext cx="4035600" cy="4050000"/>
          </a:xfrm>
        </p:spPr>
        <p:txBody>
          <a:bodyPr tIns="0"/>
          <a:lstStyle>
            <a:lvl1pPr marL="180000" indent="-180000">
              <a:lnSpc>
                <a:spcPts val="1400"/>
              </a:lnSpc>
              <a:defRPr sz="1200">
                <a:latin typeface="+mn-lt"/>
              </a:defRPr>
            </a:lvl1pPr>
            <a:lvl2pPr marL="360000" indent="-180000">
              <a:lnSpc>
                <a:spcPts val="1400"/>
              </a:lnSpc>
              <a:defRPr sz="1200" baseline="0">
                <a:latin typeface="+mn-lt"/>
              </a:defRPr>
            </a:lvl2pPr>
            <a:lvl3pPr marL="540000" indent="-180000">
              <a:lnSpc>
                <a:spcPts val="1400"/>
              </a:lnSpc>
              <a:defRPr sz="1200">
                <a:latin typeface="+mn-lt"/>
              </a:defRPr>
            </a:lvl3pPr>
            <a:lvl4pPr marL="720000" indent="-180000">
              <a:lnSpc>
                <a:spcPts val="1400"/>
              </a:lnSpc>
              <a:defRPr sz="1200">
                <a:latin typeface="+mn-lt"/>
              </a:defRPr>
            </a:lvl4pPr>
            <a:lvl5pPr marL="900000" indent="-180000">
              <a:lnSpc>
                <a:spcPts val="1400"/>
              </a:lnSpc>
              <a:defRPr sz="1200"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r>
              <a:rPr lang="nl-NL" smtClean="0"/>
              <a:t>VOOR INTERN GEBRUIK</a:t>
            </a:r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nl-NL" smtClean="0"/>
              <a:t>KPN LORA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5306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rijen, groen-blauw,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 smtClean="0"/>
              <a:t>Klik om de modelstijlen te bewerken</a:t>
            </a:r>
          </a:p>
        </p:txBody>
      </p:sp>
      <p:cxnSp>
        <p:nvCxnSpPr>
          <p:cNvPr id="12" name="LijnLO_Blauw"/>
          <p:cNvCxnSpPr/>
          <p:nvPr userDrawn="1"/>
        </p:nvCxnSpPr>
        <p:spPr>
          <a:xfrm>
            <a:off x="493200" y="5963478"/>
            <a:ext cx="81612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LijnLMB_Groen"/>
          <p:cNvCxnSpPr/>
          <p:nvPr userDrawn="1"/>
        </p:nvCxnSpPr>
        <p:spPr>
          <a:xfrm>
            <a:off x="493200" y="3839353"/>
            <a:ext cx="81612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kstRO_12"/>
          <p:cNvSpPr>
            <a:spLocks noGrp="1"/>
          </p:cNvSpPr>
          <p:nvPr>
            <p:ph type="body" sz="quarter" idx="17" hasCustomPrompt="1"/>
          </p:nvPr>
        </p:nvSpPr>
        <p:spPr>
          <a:xfrm>
            <a:off x="2353586" y="4078800"/>
            <a:ext cx="6300814" cy="1886400"/>
          </a:xfrm>
        </p:spPr>
        <p:txBody>
          <a:bodyPr lIns="100800" tIns="90000" rIns="100800" bIns="79200"/>
          <a:lstStyle>
            <a:lvl1pPr marL="1800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1pPr>
            <a:lvl2pPr marL="3600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2pPr>
            <a:lvl3pPr marL="5400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3pPr>
            <a:lvl4pPr marL="7200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4pPr>
            <a:lvl5pPr marL="9000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</a:p>
        </p:txBody>
      </p:sp>
      <p:sp>
        <p:nvSpPr>
          <p:cNvPr id="19" name="HeadingLB_14"/>
          <p:cNvSpPr>
            <a:spLocks noGrp="1"/>
          </p:cNvSpPr>
          <p:nvPr>
            <p:ph type="body" sz="quarter" idx="18" hasCustomPrompt="1"/>
          </p:nvPr>
        </p:nvSpPr>
        <p:spPr>
          <a:xfrm>
            <a:off x="493200" y="1954800"/>
            <a:ext cx="1861200" cy="1886400"/>
          </a:xfrm>
          <a:solidFill>
            <a:schemeClr val="accent1"/>
          </a:solidFill>
        </p:spPr>
        <p:txBody>
          <a:bodyPr lIns="100800" tIns="90000" rIns="100800" bIns="79200" numCol="1" spcCol="0"/>
          <a:lstStyle>
            <a:lvl1pPr marL="0" indent="0">
              <a:lnSpc>
                <a:spcPts val="1400"/>
              </a:lnSpc>
              <a:buNone/>
              <a:defRPr sz="1400" b="1">
                <a:solidFill>
                  <a:schemeClr val="bg1"/>
                </a:solidFill>
                <a:latin typeface="+mj-lt"/>
              </a:defRPr>
            </a:lvl1pPr>
            <a:lvl2pPr marL="18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2pPr>
            <a:lvl3pPr marL="36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3pPr>
            <a:lvl4pPr marL="54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4pPr>
            <a:lvl5pPr marL="72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5pPr>
          </a:lstStyle>
          <a:p>
            <a:pPr lvl="0"/>
            <a:r>
              <a:rPr lang="nl-NL" dirty="0" smtClean="0"/>
              <a:t>Gekleurde tekst</a:t>
            </a:r>
            <a:endParaRPr lang="nl-NL" dirty="0"/>
          </a:p>
        </p:txBody>
      </p:sp>
      <p:sp>
        <p:nvSpPr>
          <p:cNvPr id="6" name="TekstRB_12"/>
          <p:cNvSpPr>
            <a:spLocks noGrp="1"/>
          </p:cNvSpPr>
          <p:nvPr>
            <p:ph type="body" sz="quarter" idx="20" hasCustomPrompt="1"/>
          </p:nvPr>
        </p:nvSpPr>
        <p:spPr>
          <a:xfrm>
            <a:off x="2354400" y="1954799"/>
            <a:ext cx="6300000" cy="1886400"/>
          </a:xfrm>
        </p:spPr>
        <p:txBody>
          <a:bodyPr lIns="180000" tIns="90000" rIns="100800" bIns="79200"/>
          <a:lstStyle>
            <a:lvl1pPr marL="180000" indent="-17145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nl-NL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</a:p>
        </p:txBody>
      </p:sp>
      <p:sp>
        <p:nvSpPr>
          <p:cNvPr id="11" name="HeadingLO_14"/>
          <p:cNvSpPr>
            <a:spLocks noGrp="1"/>
          </p:cNvSpPr>
          <p:nvPr>
            <p:ph type="body" sz="quarter" idx="21" hasCustomPrompt="1"/>
          </p:nvPr>
        </p:nvSpPr>
        <p:spPr>
          <a:xfrm>
            <a:off x="493713" y="4070350"/>
            <a:ext cx="1861200" cy="1893888"/>
          </a:xfrm>
          <a:solidFill>
            <a:schemeClr val="accent2"/>
          </a:solidFill>
        </p:spPr>
        <p:txBody>
          <a:bodyPr lIns="100800" tIns="90000" rIns="100800" bIns="79200"/>
          <a:lstStyle>
            <a:lvl1pPr marL="0" indent="0">
              <a:lnSpc>
                <a:spcPts val="1400"/>
              </a:lnSpc>
              <a:buClr>
                <a:schemeClr val="accent2"/>
              </a:buClr>
              <a:buNone/>
              <a:defRPr lang="nl-NL" sz="1400" b="1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2pPr>
            <a:lvl3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3pPr>
            <a:lvl4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4pPr>
            <a:lvl5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5pPr>
          </a:lstStyle>
          <a:p>
            <a:pPr lvl="0"/>
            <a:r>
              <a:rPr lang="nl-NL" dirty="0" smtClean="0"/>
              <a:t>Gekleurde tekst</a:t>
            </a:r>
            <a:endParaRPr lang="nl-NL" dirty="0"/>
          </a:p>
        </p:txBody>
      </p:sp>
      <p:cxnSp>
        <p:nvCxnSpPr>
          <p:cNvPr id="16" name="LijnLB_Groen"/>
          <p:cNvCxnSpPr/>
          <p:nvPr userDrawn="1"/>
        </p:nvCxnSpPr>
        <p:spPr>
          <a:xfrm>
            <a:off x="493200" y="1954800"/>
            <a:ext cx="81612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LijnLMO_Blauw"/>
          <p:cNvCxnSpPr/>
          <p:nvPr userDrawn="1"/>
        </p:nvCxnSpPr>
        <p:spPr>
          <a:xfrm>
            <a:off x="493200" y="4078800"/>
            <a:ext cx="81612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jdelijke aanduiding voor datum 2"/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nl-NL" smtClean="0"/>
              <a:t>VOOR INTERN GEBRUIK</a:t>
            </a:r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nl-NL" smtClean="0"/>
              <a:t>KPN LORA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775736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rijen, groen-donker blauw-blauw,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 smtClean="0"/>
              <a:t>Klik om de modelstijlen te bewerken</a:t>
            </a:r>
          </a:p>
        </p:txBody>
      </p:sp>
      <p:cxnSp>
        <p:nvCxnSpPr>
          <p:cNvPr id="12" name="Lijn_LOO_Blauw"/>
          <p:cNvCxnSpPr/>
          <p:nvPr userDrawn="1"/>
        </p:nvCxnSpPr>
        <p:spPr>
          <a:xfrm>
            <a:off x="493200" y="5963478"/>
            <a:ext cx="81612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Lijn_LBO_Groen"/>
          <p:cNvCxnSpPr/>
          <p:nvPr userDrawn="1"/>
        </p:nvCxnSpPr>
        <p:spPr>
          <a:xfrm>
            <a:off x="493200" y="3187371"/>
            <a:ext cx="81612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kstRO_12"/>
          <p:cNvSpPr>
            <a:spLocks noGrp="1"/>
          </p:cNvSpPr>
          <p:nvPr>
            <p:ph type="body" sz="quarter" idx="17" hasCustomPrompt="1"/>
          </p:nvPr>
        </p:nvSpPr>
        <p:spPr>
          <a:xfrm>
            <a:off x="2353586" y="4730400"/>
            <a:ext cx="6300814" cy="1234800"/>
          </a:xfrm>
        </p:spPr>
        <p:txBody>
          <a:bodyPr lIns="180000" tIns="90000" rIns="100800" bIns="79200"/>
          <a:lstStyle>
            <a:lvl1pPr marL="1800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1pPr>
            <a:lvl2pPr marL="3600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2pPr>
            <a:lvl3pPr marL="5400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3pPr>
            <a:lvl4pPr marL="7200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4pPr>
            <a:lvl5pPr marL="9000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</a:p>
        </p:txBody>
      </p:sp>
      <p:sp>
        <p:nvSpPr>
          <p:cNvPr id="19" name="HeaderLB_14"/>
          <p:cNvSpPr>
            <a:spLocks noGrp="1"/>
          </p:cNvSpPr>
          <p:nvPr>
            <p:ph type="body" sz="quarter" idx="18" hasCustomPrompt="1"/>
          </p:nvPr>
        </p:nvSpPr>
        <p:spPr>
          <a:xfrm>
            <a:off x="493200" y="1954800"/>
            <a:ext cx="1861200" cy="1234800"/>
          </a:xfrm>
          <a:solidFill>
            <a:schemeClr val="accent1"/>
          </a:solidFill>
        </p:spPr>
        <p:txBody>
          <a:bodyPr lIns="100800" tIns="90000" rIns="100800" bIns="79200" numCol="1" spcCol="0"/>
          <a:lstStyle>
            <a:lvl1pPr marL="0" indent="0">
              <a:lnSpc>
                <a:spcPts val="1400"/>
              </a:lnSpc>
              <a:buNone/>
              <a:defRPr sz="1400" b="1">
                <a:solidFill>
                  <a:schemeClr val="bg1"/>
                </a:solidFill>
                <a:latin typeface="+mj-lt"/>
              </a:defRPr>
            </a:lvl1pPr>
            <a:lvl2pPr marL="18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2pPr>
            <a:lvl3pPr marL="36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3pPr>
            <a:lvl4pPr marL="54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4pPr>
            <a:lvl5pPr marL="72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5pPr>
          </a:lstStyle>
          <a:p>
            <a:pPr lvl="0"/>
            <a:r>
              <a:rPr lang="nl-NL" dirty="0" smtClean="0"/>
              <a:t>Gekleurde tekst</a:t>
            </a:r>
            <a:endParaRPr lang="nl-NL" dirty="0"/>
          </a:p>
        </p:txBody>
      </p:sp>
      <p:sp>
        <p:nvSpPr>
          <p:cNvPr id="6" name="TekstRB_12"/>
          <p:cNvSpPr>
            <a:spLocks noGrp="1"/>
          </p:cNvSpPr>
          <p:nvPr>
            <p:ph type="body" sz="quarter" idx="20" hasCustomPrompt="1"/>
          </p:nvPr>
        </p:nvSpPr>
        <p:spPr>
          <a:xfrm>
            <a:off x="2354400" y="1954799"/>
            <a:ext cx="6300000" cy="1234800"/>
          </a:xfrm>
        </p:spPr>
        <p:txBody>
          <a:bodyPr lIns="180000" tIns="90000" rIns="100800" bIns="79200"/>
          <a:lstStyle>
            <a:lvl1pPr marL="1800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nl-NL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</a:p>
        </p:txBody>
      </p:sp>
      <p:sp>
        <p:nvSpPr>
          <p:cNvPr id="11" name="HeaderLO_14"/>
          <p:cNvSpPr>
            <a:spLocks noGrp="1"/>
          </p:cNvSpPr>
          <p:nvPr>
            <p:ph type="body" sz="quarter" idx="21" hasCustomPrompt="1"/>
          </p:nvPr>
        </p:nvSpPr>
        <p:spPr>
          <a:xfrm>
            <a:off x="493713" y="4730400"/>
            <a:ext cx="1861200" cy="1234800"/>
          </a:xfrm>
          <a:solidFill>
            <a:schemeClr val="accent2"/>
          </a:solidFill>
        </p:spPr>
        <p:txBody>
          <a:bodyPr lIns="100800" tIns="90000" rIns="100800" bIns="79200"/>
          <a:lstStyle>
            <a:lvl1pPr marL="0" indent="0">
              <a:lnSpc>
                <a:spcPts val="1400"/>
              </a:lnSpc>
              <a:buClr>
                <a:schemeClr val="accent2"/>
              </a:buClr>
              <a:buNone/>
              <a:defRPr lang="nl-NL" sz="1400" b="1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2pPr>
            <a:lvl3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3pPr>
            <a:lvl4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4pPr>
            <a:lvl5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5pPr>
          </a:lstStyle>
          <a:p>
            <a:pPr lvl="0"/>
            <a:r>
              <a:rPr lang="nl-NL" dirty="0" smtClean="0"/>
              <a:t>Gekleurde tekst</a:t>
            </a:r>
            <a:endParaRPr lang="nl-NL" dirty="0"/>
          </a:p>
        </p:txBody>
      </p:sp>
      <p:cxnSp>
        <p:nvCxnSpPr>
          <p:cNvPr id="16" name="Lijn_LBB_Groen"/>
          <p:cNvCxnSpPr/>
          <p:nvPr userDrawn="1"/>
        </p:nvCxnSpPr>
        <p:spPr>
          <a:xfrm>
            <a:off x="493200" y="1954800"/>
            <a:ext cx="81612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Lijn_LOB_Blauw"/>
          <p:cNvCxnSpPr/>
          <p:nvPr userDrawn="1"/>
        </p:nvCxnSpPr>
        <p:spPr>
          <a:xfrm>
            <a:off x="493200" y="4730782"/>
            <a:ext cx="81612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HeaderLM_14"/>
          <p:cNvSpPr>
            <a:spLocks noGrp="1"/>
          </p:cNvSpPr>
          <p:nvPr>
            <p:ph type="body" sz="quarter" idx="22" hasCustomPrompt="1"/>
          </p:nvPr>
        </p:nvSpPr>
        <p:spPr>
          <a:xfrm>
            <a:off x="493199" y="3344400"/>
            <a:ext cx="1861200" cy="1234800"/>
          </a:xfrm>
          <a:solidFill>
            <a:schemeClr val="accent5"/>
          </a:solidFill>
        </p:spPr>
        <p:txBody>
          <a:bodyPr lIns="100800" tIns="90000" rIns="100800" bIns="79200"/>
          <a:lstStyle>
            <a:lvl1pPr marL="0" indent="0">
              <a:lnSpc>
                <a:spcPts val="1400"/>
              </a:lnSpc>
              <a:buNone/>
              <a:defRPr lang="en-US" sz="1400" b="1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>
              <a:defRPr lang="en-US" sz="1400" b="1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defRPr lang="en-US" sz="1400" b="1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defRPr lang="en-US" sz="1400" b="1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defRPr lang="nl-NL" sz="1400" b="1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nl-NL" dirty="0" smtClean="0"/>
              <a:t>Gekleurde tekst</a:t>
            </a:r>
            <a:endParaRPr lang="nl-NL" dirty="0"/>
          </a:p>
        </p:txBody>
      </p:sp>
      <p:sp>
        <p:nvSpPr>
          <p:cNvPr id="13" name="TekstRM_12"/>
          <p:cNvSpPr>
            <a:spLocks noGrp="1"/>
          </p:cNvSpPr>
          <p:nvPr>
            <p:ph type="body" sz="quarter" idx="23" hasCustomPrompt="1"/>
          </p:nvPr>
        </p:nvSpPr>
        <p:spPr>
          <a:xfrm>
            <a:off x="2354263" y="3344399"/>
            <a:ext cx="6300787" cy="1234800"/>
          </a:xfrm>
        </p:spPr>
        <p:txBody>
          <a:bodyPr lIns="180000" tIns="90000" rIns="100800" bIns="79200"/>
          <a:lstStyle>
            <a:lvl1pPr marL="180000" indent="-180000">
              <a:lnSpc>
                <a:spcPts val="1400"/>
              </a:lnSpc>
              <a:buClr>
                <a:schemeClr val="accent5"/>
              </a:buClr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>
              <a:lnSpc>
                <a:spcPts val="1400"/>
              </a:lnSpc>
              <a:buClr>
                <a:schemeClr val="accent5"/>
              </a:buClr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>
              <a:lnSpc>
                <a:spcPts val="1400"/>
              </a:lnSpc>
              <a:buClr>
                <a:schemeClr val="accent5"/>
              </a:buClr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>
              <a:lnSpc>
                <a:spcPts val="1400"/>
              </a:lnSpc>
              <a:buClr>
                <a:schemeClr val="accent5"/>
              </a:buClr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ts val="1400"/>
              </a:lnSpc>
              <a:buClr>
                <a:schemeClr val="accent5"/>
              </a:buClr>
              <a:defRPr lang="nl-NL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</a:p>
        </p:txBody>
      </p:sp>
      <p:cxnSp>
        <p:nvCxnSpPr>
          <p:cNvPr id="20" name="Lijn_LMB_DonkerBlauw"/>
          <p:cNvCxnSpPr/>
          <p:nvPr userDrawn="1"/>
        </p:nvCxnSpPr>
        <p:spPr>
          <a:xfrm>
            <a:off x="502482" y="3347556"/>
            <a:ext cx="8161200" cy="0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Lijn_LMO_DonkerBlauw"/>
          <p:cNvCxnSpPr/>
          <p:nvPr userDrawn="1"/>
        </p:nvCxnSpPr>
        <p:spPr>
          <a:xfrm>
            <a:off x="502482" y="4589258"/>
            <a:ext cx="8161200" cy="0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jdelijke aanduiding voor datum 2"/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r>
              <a:rPr lang="nl-NL" smtClean="0"/>
              <a:t>VOOR INTERN GEBRUIK</a:t>
            </a:r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nl-NL" smtClean="0"/>
              <a:t>KPN LORA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984562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rijen, groen-donker blauw-blauw-grijs 2 koloms tekst,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 smtClean="0"/>
              <a:t>Klik om de modelstijlen te bewerken</a:t>
            </a:r>
          </a:p>
        </p:txBody>
      </p:sp>
      <p:cxnSp>
        <p:nvCxnSpPr>
          <p:cNvPr id="12" name="Lijn_LMOO_Blauw"/>
          <p:cNvCxnSpPr/>
          <p:nvPr userDrawn="1"/>
        </p:nvCxnSpPr>
        <p:spPr>
          <a:xfrm>
            <a:off x="493200" y="4929848"/>
            <a:ext cx="81612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Lijn_LBO_Groen"/>
          <p:cNvCxnSpPr/>
          <p:nvPr userDrawn="1"/>
        </p:nvCxnSpPr>
        <p:spPr>
          <a:xfrm>
            <a:off x="493200" y="2877282"/>
            <a:ext cx="81612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kstRMO_12"/>
          <p:cNvSpPr>
            <a:spLocks noGrp="1"/>
          </p:cNvSpPr>
          <p:nvPr>
            <p:ph type="body" sz="quarter" idx="17" hasCustomPrompt="1"/>
          </p:nvPr>
        </p:nvSpPr>
        <p:spPr>
          <a:xfrm>
            <a:off x="2353586" y="4042800"/>
            <a:ext cx="6300814" cy="882000"/>
          </a:xfrm>
        </p:spPr>
        <p:txBody>
          <a:bodyPr lIns="180000" tIns="90000" rIns="100800" bIns="79200" numCol="2" spcCol="360000"/>
          <a:lstStyle>
            <a:lvl1pPr marL="1800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1pPr>
            <a:lvl2pPr marL="3600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2pPr>
            <a:lvl3pPr marL="5400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3pPr>
            <a:lvl4pPr marL="7200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4pPr>
            <a:lvl5pPr marL="9036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3"/>
            <a:endParaRPr lang="nl-NL" noProof="0" dirty="0" smtClean="0"/>
          </a:p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</p:txBody>
      </p:sp>
      <p:sp>
        <p:nvSpPr>
          <p:cNvPr id="19" name="HeaderLB_14"/>
          <p:cNvSpPr>
            <a:spLocks noGrp="1"/>
          </p:cNvSpPr>
          <p:nvPr>
            <p:ph type="body" sz="quarter" idx="18" hasCustomPrompt="1"/>
          </p:nvPr>
        </p:nvSpPr>
        <p:spPr>
          <a:xfrm>
            <a:off x="493200" y="1954800"/>
            <a:ext cx="1861200" cy="914400"/>
          </a:xfrm>
          <a:solidFill>
            <a:schemeClr val="accent1"/>
          </a:solidFill>
        </p:spPr>
        <p:txBody>
          <a:bodyPr lIns="100800" tIns="90000" rIns="100800" bIns="79200" numCol="1" spcCol="0"/>
          <a:lstStyle>
            <a:lvl1pPr marL="0" indent="0">
              <a:lnSpc>
                <a:spcPts val="1400"/>
              </a:lnSpc>
              <a:buNone/>
              <a:defRPr sz="1400" b="1">
                <a:solidFill>
                  <a:schemeClr val="bg1"/>
                </a:solidFill>
                <a:latin typeface="+mj-lt"/>
              </a:defRPr>
            </a:lvl1pPr>
            <a:lvl2pPr marL="18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2pPr>
            <a:lvl3pPr marL="36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3pPr>
            <a:lvl4pPr marL="54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4pPr>
            <a:lvl5pPr marL="72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5pPr>
          </a:lstStyle>
          <a:p>
            <a:pPr lvl="0"/>
            <a:r>
              <a:rPr lang="nl-NL" dirty="0" err="1" smtClean="0"/>
              <a:t>Nullam</a:t>
            </a:r>
            <a:r>
              <a:rPr lang="nl-NL" dirty="0" smtClean="0"/>
              <a:t> </a:t>
            </a:r>
            <a:r>
              <a:rPr lang="nl-NL" dirty="0" err="1" smtClean="0"/>
              <a:t>eget</a:t>
            </a:r>
            <a:r>
              <a:rPr lang="nl-NL" dirty="0" smtClean="0"/>
              <a:t> ex</a:t>
            </a:r>
            <a:endParaRPr lang="nl-NL" dirty="0"/>
          </a:p>
        </p:txBody>
      </p:sp>
      <p:sp>
        <p:nvSpPr>
          <p:cNvPr id="6" name="TekstRB_12"/>
          <p:cNvSpPr>
            <a:spLocks noGrp="1"/>
          </p:cNvSpPr>
          <p:nvPr>
            <p:ph type="body" sz="quarter" idx="20" hasCustomPrompt="1"/>
          </p:nvPr>
        </p:nvSpPr>
        <p:spPr>
          <a:xfrm>
            <a:off x="2354400" y="1954799"/>
            <a:ext cx="6300000" cy="914400"/>
          </a:xfrm>
        </p:spPr>
        <p:txBody>
          <a:bodyPr lIns="180000" tIns="90000" rIns="100800" bIns="79200" numCol="2" spcCol="360000"/>
          <a:lstStyle>
            <a:lvl1pPr marL="1800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nl-NL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36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nl-NL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3"/>
            <a:endParaRPr lang="nl-NL" noProof="0" dirty="0" smtClean="0"/>
          </a:p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3"/>
            <a:endParaRPr lang="nl-NL" noProof="0" dirty="0" smtClean="0"/>
          </a:p>
        </p:txBody>
      </p:sp>
      <p:sp>
        <p:nvSpPr>
          <p:cNvPr id="11" name="HeaderLMO_14"/>
          <p:cNvSpPr>
            <a:spLocks noGrp="1"/>
          </p:cNvSpPr>
          <p:nvPr>
            <p:ph type="body" sz="quarter" idx="21" hasCustomPrompt="1"/>
          </p:nvPr>
        </p:nvSpPr>
        <p:spPr>
          <a:xfrm>
            <a:off x="493713" y="4042800"/>
            <a:ext cx="1861200" cy="882000"/>
          </a:xfrm>
          <a:solidFill>
            <a:schemeClr val="accent2"/>
          </a:solidFill>
        </p:spPr>
        <p:txBody>
          <a:bodyPr lIns="100800" tIns="90000" rIns="100800" bIns="79200"/>
          <a:lstStyle>
            <a:lvl1pPr marL="0" indent="0">
              <a:lnSpc>
                <a:spcPts val="1400"/>
              </a:lnSpc>
              <a:buClr>
                <a:schemeClr val="accent2"/>
              </a:buClr>
              <a:buNone/>
              <a:defRPr lang="nl-NL" sz="1400" b="1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2pPr>
            <a:lvl3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3pPr>
            <a:lvl4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4pPr>
            <a:lvl5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5pPr>
          </a:lstStyle>
          <a:p>
            <a:pPr lvl="0"/>
            <a:r>
              <a:rPr lang="nl-NL" dirty="0" err="1" smtClean="0"/>
              <a:t>Nullam</a:t>
            </a:r>
            <a:r>
              <a:rPr lang="nl-NL" dirty="0" smtClean="0"/>
              <a:t> </a:t>
            </a:r>
            <a:r>
              <a:rPr lang="nl-NL" dirty="0" err="1" smtClean="0"/>
              <a:t>eget</a:t>
            </a:r>
            <a:r>
              <a:rPr lang="nl-NL" dirty="0" smtClean="0"/>
              <a:t> ex</a:t>
            </a:r>
            <a:endParaRPr lang="nl-NL" dirty="0"/>
          </a:p>
        </p:txBody>
      </p:sp>
      <p:cxnSp>
        <p:nvCxnSpPr>
          <p:cNvPr id="16" name="Lijn_LBB_Groen"/>
          <p:cNvCxnSpPr/>
          <p:nvPr userDrawn="1"/>
        </p:nvCxnSpPr>
        <p:spPr>
          <a:xfrm>
            <a:off x="493200" y="1954800"/>
            <a:ext cx="81612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Lijn_LMOB_Blauw"/>
          <p:cNvCxnSpPr/>
          <p:nvPr userDrawn="1"/>
        </p:nvCxnSpPr>
        <p:spPr>
          <a:xfrm>
            <a:off x="493200" y="4042800"/>
            <a:ext cx="81612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HeaderLMB_14"/>
          <p:cNvSpPr>
            <a:spLocks noGrp="1"/>
          </p:cNvSpPr>
          <p:nvPr>
            <p:ph type="body" sz="quarter" idx="22" hasCustomPrompt="1"/>
          </p:nvPr>
        </p:nvSpPr>
        <p:spPr>
          <a:xfrm>
            <a:off x="493200" y="2998800"/>
            <a:ext cx="1861200" cy="882000"/>
          </a:xfrm>
          <a:solidFill>
            <a:schemeClr val="accent5"/>
          </a:solidFill>
        </p:spPr>
        <p:txBody>
          <a:bodyPr lIns="100800" tIns="90000" rIns="100800" bIns="79200"/>
          <a:lstStyle>
            <a:lvl1pPr marL="0" indent="0">
              <a:lnSpc>
                <a:spcPts val="1400"/>
              </a:lnSpc>
              <a:buNone/>
              <a:defRPr lang="en-US" sz="1400" b="1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>
              <a:defRPr lang="en-US" sz="1400" b="1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defRPr lang="en-US" sz="1400" b="1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defRPr lang="en-US" sz="1400" b="1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defRPr lang="nl-NL" sz="1400" b="1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nl-NL" dirty="0" err="1" smtClean="0"/>
              <a:t>Nullam</a:t>
            </a:r>
            <a:r>
              <a:rPr lang="nl-NL" dirty="0" smtClean="0"/>
              <a:t> </a:t>
            </a:r>
            <a:r>
              <a:rPr lang="nl-NL" dirty="0" err="1" smtClean="0"/>
              <a:t>eget</a:t>
            </a:r>
            <a:r>
              <a:rPr lang="nl-NL" dirty="0" smtClean="0"/>
              <a:t> ex</a:t>
            </a:r>
            <a:endParaRPr lang="nl-NL" dirty="0"/>
          </a:p>
        </p:txBody>
      </p:sp>
      <p:sp>
        <p:nvSpPr>
          <p:cNvPr id="13" name="TekstRMB_12"/>
          <p:cNvSpPr>
            <a:spLocks noGrp="1"/>
          </p:cNvSpPr>
          <p:nvPr>
            <p:ph type="body" sz="quarter" idx="23" hasCustomPrompt="1"/>
          </p:nvPr>
        </p:nvSpPr>
        <p:spPr>
          <a:xfrm>
            <a:off x="2354263" y="2998800"/>
            <a:ext cx="6300787" cy="882000"/>
          </a:xfrm>
        </p:spPr>
        <p:txBody>
          <a:bodyPr lIns="180000" tIns="90000" rIns="100800" bIns="79200" numCol="2" spcCol="360000"/>
          <a:lstStyle>
            <a:lvl1pPr marL="180000" indent="-180000">
              <a:lnSpc>
                <a:spcPts val="1400"/>
              </a:lnSpc>
              <a:buClr>
                <a:schemeClr val="accent5"/>
              </a:buClr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>
              <a:lnSpc>
                <a:spcPts val="1400"/>
              </a:lnSpc>
              <a:buClr>
                <a:schemeClr val="accent5"/>
              </a:buClr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>
              <a:lnSpc>
                <a:spcPts val="1400"/>
              </a:lnSpc>
              <a:buClr>
                <a:schemeClr val="accent5"/>
              </a:buClr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>
              <a:lnSpc>
                <a:spcPts val="1400"/>
              </a:lnSpc>
              <a:buClr>
                <a:schemeClr val="accent5"/>
              </a:buClr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3600" indent="-180000">
              <a:lnSpc>
                <a:spcPts val="1400"/>
              </a:lnSpc>
              <a:buClr>
                <a:schemeClr val="accent5"/>
              </a:buClr>
              <a:defRPr lang="nl-NL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3"/>
            <a:endParaRPr lang="nl-NL" noProof="0" dirty="0" smtClean="0"/>
          </a:p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</p:txBody>
      </p:sp>
      <p:cxnSp>
        <p:nvCxnSpPr>
          <p:cNvPr id="20" name="Lijn_LMBB_DonkerBlauw"/>
          <p:cNvCxnSpPr/>
          <p:nvPr userDrawn="1"/>
        </p:nvCxnSpPr>
        <p:spPr>
          <a:xfrm>
            <a:off x="493200" y="2998800"/>
            <a:ext cx="8161200" cy="0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Lijn_LMBO_DonkerBlauw"/>
          <p:cNvCxnSpPr/>
          <p:nvPr userDrawn="1"/>
        </p:nvCxnSpPr>
        <p:spPr>
          <a:xfrm>
            <a:off x="493200" y="3889570"/>
            <a:ext cx="8161200" cy="0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HeaderLO_14"/>
          <p:cNvSpPr>
            <a:spLocks noGrp="1"/>
          </p:cNvSpPr>
          <p:nvPr>
            <p:ph type="body" sz="quarter" idx="24" hasCustomPrompt="1"/>
          </p:nvPr>
        </p:nvSpPr>
        <p:spPr>
          <a:xfrm>
            <a:off x="493200" y="5086800"/>
            <a:ext cx="1861200" cy="882000"/>
          </a:xfrm>
          <a:solidFill>
            <a:schemeClr val="accent6"/>
          </a:solidFill>
        </p:spPr>
        <p:txBody>
          <a:bodyPr lIns="100800" tIns="90000" rIns="100800" bIns="79200"/>
          <a:lstStyle>
            <a:lvl1pPr marL="0" indent="0">
              <a:lnSpc>
                <a:spcPts val="1400"/>
              </a:lnSpc>
              <a:buNone/>
              <a:defRPr lang="nl-NL" sz="1400" b="1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nl-NL" dirty="0" err="1" smtClean="0"/>
              <a:t>Nullam</a:t>
            </a:r>
            <a:r>
              <a:rPr lang="nl-NL" dirty="0" smtClean="0"/>
              <a:t> </a:t>
            </a:r>
            <a:r>
              <a:rPr lang="nl-NL" dirty="0" err="1" smtClean="0"/>
              <a:t>eget</a:t>
            </a:r>
            <a:r>
              <a:rPr lang="nl-NL" dirty="0" smtClean="0"/>
              <a:t> ex</a:t>
            </a:r>
            <a:endParaRPr lang="nl-NL" dirty="0"/>
          </a:p>
        </p:txBody>
      </p:sp>
      <p:sp>
        <p:nvSpPr>
          <p:cNvPr id="22" name="TekstRO_12"/>
          <p:cNvSpPr>
            <a:spLocks noGrp="1"/>
          </p:cNvSpPr>
          <p:nvPr>
            <p:ph type="body" sz="quarter" idx="25" hasCustomPrompt="1"/>
          </p:nvPr>
        </p:nvSpPr>
        <p:spPr>
          <a:xfrm>
            <a:off x="2354399" y="5086799"/>
            <a:ext cx="6300000" cy="882000"/>
          </a:xfrm>
        </p:spPr>
        <p:txBody>
          <a:bodyPr lIns="180000" tIns="90000" rIns="100800" bIns="79200" numCol="2" spcCol="360000"/>
          <a:lstStyle>
            <a:lvl1pPr marL="180000" indent="-180000">
              <a:lnSpc>
                <a:spcPts val="1400"/>
              </a:lnSpc>
              <a:buClr>
                <a:schemeClr val="accent6"/>
              </a:buClr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>
              <a:lnSpc>
                <a:spcPts val="1400"/>
              </a:lnSpc>
              <a:buClr>
                <a:schemeClr val="accent6"/>
              </a:buClr>
              <a:defRPr sz="1200">
                <a:latin typeface="+mn-lt"/>
              </a:defRPr>
            </a:lvl2pPr>
            <a:lvl3pPr marL="540000" indent="-180000">
              <a:lnSpc>
                <a:spcPts val="1400"/>
              </a:lnSpc>
              <a:buClr>
                <a:schemeClr val="accent6"/>
              </a:buClr>
              <a:defRPr sz="1200">
                <a:latin typeface="+mn-lt"/>
              </a:defRPr>
            </a:lvl3pPr>
            <a:lvl4pPr marL="720000" indent="-180000">
              <a:lnSpc>
                <a:spcPts val="1400"/>
              </a:lnSpc>
              <a:buClr>
                <a:schemeClr val="accent6"/>
              </a:buClr>
              <a:defRPr sz="1200">
                <a:latin typeface="+mn-lt"/>
              </a:defRPr>
            </a:lvl4pPr>
            <a:lvl5pPr marL="903600" indent="-180000">
              <a:lnSpc>
                <a:spcPts val="1400"/>
              </a:lnSpc>
              <a:buClr>
                <a:schemeClr val="accent6"/>
              </a:buClr>
              <a:defRPr sz="1200"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3"/>
            <a:endParaRPr lang="nl-NL" noProof="0" dirty="0" smtClean="0"/>
          </a:p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3"/>
            <a:endParaRPr lang="nl-NL" noProof="0" dirty="0" smtClean="0"/>
          </a:p>
        </p:txBody>
      </p:sp>
      <p:cxnSp>
        <p:nvCxnSpPr>
          <p:cNvPr id="23" name="Lijn_LOB_Grijs"/>
          <p:cNvCxnSpPr/>
          <p:nvPr userDrawn="1"/>
        </p:nvCxnSpPr>
        <p:spPr>
          <a:xfrm>
            <a:off x="493200" y="5090199"/>
            <a:ext cx="8161200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Lijn_LOO_Grijs"/>
          <p:cNvCxnSpPr/>
          <p:nvPr userDrawn="1"/>
        </p:nvCxnSpPr>
        <p:spPr>
          <a:xfrm>
            <a:off x="493200" y="5974091"/>
            <a:ext cx="8161200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jdelijke aanduiding voor datum 2"/>
          <p:cNvSpPr>
            <a:spLocks noGrp="1"/>
          </p:cNvSpPr>
          <p:nvPr>
            <p:ph type="dt" sz="half" idx="26"/>
          </p:nvPr>
        </p:nvSpPr>
        <p:spPr/>
        <p:txBody>
          <a:bodyPr/>
          <a:lstStyle/>
          <a:p>
            <a:r>
              <a:rPr lang="nl-NL" smtClean="0"/>
              <a:t>VOOR INTERN GEBRUIK</a:t>
            </a:r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nl-NL" smtClean="0"/>
              <a:t>KPN LORA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337085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rijen, groen-donker blauw-blauw-grijs 1 koloms tekst,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 smtClean="0"/>
              <a:t>Klik om de modelstijlen te bewerken</a:t>
            </a:r>
          </a:p>
        </p:txBody>
      </p:sp>
      <p:cxnSp>
        <p:nvCxnSpPr>
          <p:cNvPr id="12" name="LijnLMOO_Blauw"/>
          <p:cNvCxnSpPr/>
          <p:nvPr userDrawn="1"/>
        </p:nvCxnSpPr>
        <p:spPr>
          <a:xfrm>
            <a:off x="493200" y="4929848"/>
            <a:ext cx="81612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LijnLBO_Groen"/>
          <p:cNvCxnSpPr/>
          <p:nvPr userDrawn="1"/>
        </p:nvCxnSpPr>
        <p:spPr>
          <a:xfrm>
            <a:off x="493200" y="2877282"/>
            <a:ext cx="81612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kstRMO_12"/>
          <p:cNvSpPr>
            <a:spLocks noGrp="1"/>
          </p:cNvSpPr>
          <p:nvPr>
            <p:ph type="body" sz="quarter" idx="17" hasCustomPrompt="1"/>
          </p:nvPr>
        </p:nvSpPr>
        <p:spPr>
          <a:xfrm>
            <a:off x="2353586" y="4042800"/>
            <a:ext cx="6300814" cy="882000"/>
          </a:xfrm>
        </p:spPr>
        <p:txBody>
          <a:bodyPr lIns="180000" tIns="90000" rIns="100800" bIns="79200" numCol="1" spcCol="0"/>
          <a:lstStyle>
            <a:lvl1pPr marL="1800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1pPr>
            <a:lvl2pPr marL="3600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2pPr>
            <a:lvl3pPr marL="5400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3pPr>
            <a:lvl4pPr marL="7200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4pPr>
            <a:lvl5pPr marL="9036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</p:txBody>
      </p:sp>
      <p:sp>
        <p:nvSpPr>
          <p:cNvPr id="19" name="HeaderLB_14"/>
          <p:cNvSpPr>
            <a:spLocks noGrp="1"/>
          </p:cNvSpPr>
          <p:nvPr>
            <p:ph type="body" sz="quarter" idx="18" hasCustomPrompt="1"/>
          </p:nvPr>
        </p:nvSpPr>
        <p:spPr>
          <a:xfrm>
            <a:off x="493200" y="1954800"/>
            <a:ext cx="1861200" cy="914400"/>
          </a:xfrm>
          <a:solidFill>
            <a:schemeClr val="accent1"/>
          </a:solidFill>
        </p:spPr>
        <p:txBody>
          <a:bodyPr lIns="100800" tIns="90000" rIns="100800" bIns="79200" numCol="1" spcCol="0"/>
          <a:lstStyle>
            <a:lvl1pPr marL="0" indent="0">
              <a:lnSpc>
                <a:spcPts val="1400"/>
              </a:lnSpc>
              <a:buNone/>
              <a:defRPr sz="1400" b="1">
                <a:solidFill>
                  <a:schemeClr val="bg1"/>
                </a:solidFill>
                <a:latin typeface="+mj-lt"/>
              </a:defRPr>
            </a:lvl1pPr>
            <a:lvl2pPr marL="18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2pPr>
            <a:lvl3pPr marL="36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3pPr>
            <a:lvl4pPr marL="54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4pPr>
            <a:lvl5pPr marL="72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5pPr>
          </a:lstStyle>
          <a:p>
            <a:pPr lvl="0"/>
            <a:r>
              <a:rPr lang="nl-NL" dirty="0" err="1" smtClean="0"/>
              <a:t>Nullam</a:t>
            </a:r>
            <a:r>
              <a:rPr lang="nl-NL" dirty="0" smtClean="0"/>
              <a:t> </a:t>
            </a:r>
            <a:r>
              <a:rPr lang="nl-NL" dirty="0" err="1" smtClean="0"/>
              <a:t>eget</a:t>
            </a:r>
            <a:r>
              <a:rPr lang="nl-NL" dirty="0" smtClean="0"/>
              <a:t> ex</a:t>
            </a:r>
            <a:endParaRPr lang="nl-NL" dirty="0"/>
          </a:p>
        </p:txBody>
      </p:sp>
      <p:sp>
        <p:nvSpPr>
          <p:cNvPr id="6" name="TekstRB_12"/>
          <p:cNvSpPr>
            <a:spLocks noGrp="1"/>
          </p:cNvSpPr>
          <p:nvPr>
            <p:ph type="body" sz="quarter" idx="20" hasCustomPrompt="1"/>
          </p:nvPr>
        </p:nvSpPr>
        <p:spPr>
          <a:xfrm>
            <a:off x="2354400" y="1954799"/>
            <a:ext cx="6300000" cy="914400"/>
          </a:xfrm>
        </p:spPr>
        <p:txBody>
          <a:bodyPr lIns="180000" tIns="90000" rIns="100800" bIns="79200" numCol="1" spcCol="0"/>
          <a:lstStyle>
            <a:lvl1pPr marL="1800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nl-NL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36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nl-NL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</p:txBody>
      </p:sp>
      <p:sp>
        <p:nvSpPr>
          <p:cNvPr id="11" name="HeaderLMO_14"/>
          <p:cNvSpPr>
            <a:spLocks noGrp="1"/>
          </p:cNvSpPr>
          <p:nvPr>
            <p:ph type="body" sz="quarter" idx="21" hasCustomPrompt="1"/>
          </p:nvPr>
        </p:nvSpPr>
        <p:spPr>
          <a:xfrm>
            <a:off x="493713" y="4042800"/>
            <a:ext cx="1861200" cy="882000"/>
          </a:xfrm>
          <a:solidFill>
            <a:schemeClr val="accent2"/>
          </a:solidFill>
        </p:spPr>
        <p:txBody>
          <a:bodyPr lIns="100800" tIns="90000" rIns="100800" bIns="79200"/>
          <a:lstStyle>
            <a:lvl1pPr marL="0" indent="0">
              <a:lnSpc>
                <a:spcPts val="1400"/>
              </a:lnSpc>
              <a:buClr>
                <a:schemeClr val="accent2"/>
              </a:buClr>
              <a:buNone/>
              <a:defRPr lang="nl-NL" sz="1400" b="1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2pPr>
            <a:lvl3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3pPr>
            <a:lvl4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4pPr>
            <a:lvl5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5pPr>
          </a:lstStyle>
          <a:p>
            <a:pPr lvl="0"/>
            <a:r>
              <a:rPr lang="nl-NL" dirty="0" err="1" smtClean="0"/>
              <a:t>Nullam</a:t>
            </a:r>
            <a:r>
              <a:rPr lang="nl-NL" dirty="0" smtClean="0"/>
              <a:t> </a:t>
            </a:r>
            <a:r>
              <a:rPr lang="nl-NL" dirty="0" err="1" smtClean="0"/>
              <a:t>eget</a:t>
            </a:r>
            <a:r>
              <a:rPr lang="nl-NL" dirty="0" smtClean="0"/>
              <a:t> ex</a:t>
            </a:r>
            <a:endParaRPr lang="nl-NL" dirty="0"/>
          </a:p>
        </p:txBody>
      </p:sp>
      <p:cxnSp>
        <p:nvCxnSpPr>
          <p:cNvPr id="16" name="LijnLBB_Groen"/>
          <p:cNvCxnSpPr/>
          <p:nvPr userDrawn="1"/>
        </p:nvCxnSpPr>
        <p:spPr>
          <a:xfrm>
            <a:off x="493200" y="1954800"/>
            <a:ext cx="81612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LijnLMOB_Blauw"/>
          <p:cNvCxnSpPr/>
          <p:nvPr userDrawn="1"/>
        </p:nvCxnSpPr>
        <p:spPr>
          <a:xfrm>
            <a:off x="493200" y="4042800"/>
            <a:ext cx="81612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HeaderLMB_14"/>
          <p:cNvSpPr>
            <a:spLocks noGrp="1"/>
          </p:cNvSpPr>
          <p:nvPr>
            <p:ph type="body" sz="quarter" idx="22" hasCustomPrompt="1"/>
          </p:nvPr>
        </p:nvSpPr>
        <p:spPr>
          <a:xfrm>
            <a:off x="493200" y="2998800"/>
            <a:ext cx="1861200" cy="882000"/>
          </a:xfrm>
          <a:solidFill>
            <a:schemeClr val="accent5"/>
          </a:solidFill>
        </p:spPr>
        <p:txBody>
          <a:bodyPr lIns="100800" tIns="90000" rIns="100800" bIns="79200"/>
          <a:lstStyle>
            <a:lvl1pPr marL="0" indent="0">
              <a:lnSpc>
                <a:spcPts val="1400"/>
              </a:lnSpc>
              <a:buNone/>
              <a:defRPr lang="en-US" sz="1400" b="1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>
              <a:defRPr lang="en-US" sz="1400" b="1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defRPr lang="en-US" sz="1400" b="1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defRPr lang="en-US" sz="1400" b="1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defRPr lang="nl-NL" sz="1400" b="1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nl-NL" dirty="0" err="1" smtClean="0"/>
              <a:t>Nullam</a:t>
            </a:r>
            <a:r>
              <a:rPr lang="nl-NL" dirty="0" smtClean="0"/>
              <a:t> </a:t>
            </a:r>
            <a:r>
              <a:rPr lang="nl-NL" dirty="0" err="1" smtClean="0"/>
              <a:t>eget</a:t>
            </a:r>
            <a:r>
              <a:rPr lang="nl-NL" dirty="0" smtClean="0"/>
              <a:t> ex</a:t>
            </a:r>
            <a:endParaRPr lang="nl-NL" dirty="0"/>
          </a:p>
        </p:txBody>
      </p:sp>
      <p:sp>
        <p:nvSpPr>
          <p:cNvPr id="13" name="TekstLMB_12"/>
          <p:cNvSpPr>
            <a:spLocks noGrp="1"/>
          </p:cNvSpPr>
          <p:nvPr>
            <p:ph type="body" sz="quarter" idx="23" hasCustomPrompt="1"/>
          </p:nvPr>
        </p:nvSpPr>
        <p:spPr>
          <a:xfrm>
            <a:off x="2354263" y="2998800"/>
            <a:ext cx="6300787" cy="882000"/>
          </a:xfrm>
        </p:spPr>
        <p:txBody>
          <a:bodyPr lIns="180000" tIns="90000" rIns="100800" bIns="79200" numCol="1" spcCol="0"/>
          <a:lstStyle>
            <a:lvl1pPr marL="180000" indent="-180000">
              <a:lnSpc>
                <a:spcPts val="1400"/>
              </a:lnSpc>
              <a:buClr>
                <a:schemeClr val="accent5"/>
              </a:buClr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>
              <a:lnSpc>
                <a:spcPts val="1400"/>
              </a:lnSpc>
              <a:buClr>
                <a:schemeClr val="accent5"/>
              </a:buClr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>
              <a:lnSpc>
                <a:spcPts val="1400"/>
              </a:lnSpc>
              <a:buClr>
                <a:schemeClr val="accent5"/>
              </a:buClr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>
              <a:lnSpc>
                <a:spcPts val="1400"/>
              </a:lnSpc>
              <a:buClr>
                <a:schemeClr val="accent5"/>
              </a:buClr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3600" indent="-180000">
              <a:lnSpc>
                <a:spcPts val="1400"/>
              </a:lnSpc>
              <a:buClr>
                <a:schemeClr val="accent5"/>
              </a:buClr>
              <a:defRPr lang="nl-NL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</p:txBody>
      </p:sp>
      <p:cxnSp>
        <p:nvCxnSpPr>
          <p:cNvPr id="20" name="LijnLMBB_DonkerBlauw"/>
          <p:cNvCxnSpPr/>
          <p:nvPr userDrawn="1"/>
        </p:nvCxnSpPr>
        <p:spPr>
          <a:xfrm>
            <a:off x="493200" y="2998800"/>
            <a:ext cx="8161200" cy="0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LijnLMBO_DonkerBlauw"/>
          <p:cNvCxnSpPr/>
          <p:nvPr userDrawn="1"/>
        </p:nvCxnSpPr>
        <p:spPr>
          <a:xfrm>
            <a:off x="493200" y="3889570"/>
            <a:ext cx="8161200" cy="0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HeaderLO_14"/>
          <p:cNvSpPr>
            <a:spLocks noGrp="1"/>
          </p:cNvSpPr>
          <p:nvPr>
            <p:ph type="body" sz="quarter" idx="24" hasCustomPrompt="1"/>
          </p:nvPr>
        </p:nvSpPr>
        <p:spPr>
          <a:xfrm>
            <a:off x="493200" y="5086800"/>
            <a:ext cx="1861200" cy="882000"/>
          </a:xfrm>
          <a:solidFill>
            <a:schemeClr val="accent6"/>
          </a:solidFill>
        </p:spPr>
        <p:txBody>
          <a:bodyPr lIns="100800" tIns="90000" rIns="100800" bIns="79200"/>
          <a:lstStyle>
            <a:lvl1pPr marL="0" indent="0">
              <a:lnSpc>
                <a:spcPts val="1400"/>
              </a:lnSpc>
              <a:buNone/>
              <a:defRPr lang="nl-NL" sz="1400" b="1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nl-NL" dirty="0" err="1" smtClean="0"/>
              <a:t>Nullam</a:t>
            </a:r>
            <a:r>
              <a:rPr lang="nl-NL" dirty="0" smtClean="0"/>
              <a:t> </a:t>
            </a:r>
            <a:r>
              <a:rPr lang="nl-NL" dirty="0" err="1" smtClean="0"/>
              <a:t>eget</a:t>
            </a:r>
            <a:r>
              <a:rPr lang="nl-NL" dirty="0" smtClean="0"/>
              <a:t> ex</a:t>
            </a:r>
            <a:endParaRPr lang="nl-NL" dirty="0"/>
          </a:p>
        </p:txBody>
      </p:sp>
      <p:sp>
        <p:nvSpPr>
          <p:cNvPr id="22" name="TekstRO_12"/>
          <p:cNvSpPr>
            <a:spLocks noGrp="1"/>
          </p:cNvSpPr>
          <p:nvPr>
            <p:ph type="body" sz="quarter" idx="25" hasCustomPrompt="1"/>
          </p:nvPr>
        </p:nvSpPr>
        <p:spPr>
          <a:xfrm>
            <a:off x="2354399" y="5086799"/>
            <a:ext cx="6300000" cy="882000"/>
          </a:xfrm>
        </p:spPr>
        <p:txBody>
          <a:bodyPr lIns="180000" tIns="90000" rIns="100800" bIns="79200" numCol="1" spcCol="0"/>
          <a:lstStyle>
            <a:lvl1pPr marL="180000" indent="-180000">
              <a:lnSpc>
                <a:spcPts val="1400"/>
              </a:lnSpc>
              <a:buClr>
                <a:schemeClr val="accent6"/>
              </a:buClr>
              <a:buFont typeface="Symbol" panose="05050102010706020507" pitchFamily="18" charset="2"/>
              <a:buChar char="·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>
              <a:lnSpc>
                <a:spcPts val="1400"/>
              </a:lnSpc>
              <a:buClr>
                <a:schemeClr val="accent6"/>
              </a:buClr>
              <a:buFont typeface="Symbol" panose="05050102010706020507" pitchFamily="18" charset="2"/>
              <a:buChar char="·"/>
              <a:defRPr sz="1200">
                <a:latin typeface="+mn-lt"/>
              </a:defRPr>
            </a:lvl2pPr>
            <a:lvl3pPr marL="540000" indent="-180000">
              <a:lnSpc>
                <a:spcPts val="1400"/>
              </a:lnSpc>
              <a:buClr>
                <a:schemeClr val="accent6"/>
              </a:buClr>
              <a:buFont typeface="Symbol" panose="05050102010706020507" pitchFamily="18" charset="2"/>
              <a:buChar char="·"/>
              <a:defRPr sz="1200">
                <a:latin typeface="+mn-lt"/>
              </a:defRPr>
            </a:lvl3pPr>
            <a:lvl4pPr marL="720000" indent="-180000">
              <a:lnSpc>
                <a:spcPts val="1400"/>
              </a:lnSpc>
              <a:buClr>
                <a:schemeClr val="accent6"/>
              </a:buClr>
              <a:buFont typeface="Symbol" panose="05050102010706020507" pitchFamily="18" charset="2"/>
              <a:buChar char="·"/>
              <a:defRPr sz="1200">
                <a:latin typeface="+mn-lt"/>
              </a:defRPr>
            </a:lvl4pPr>
            <a:lvl5pPr marL="903600" indent="-180000">
              <a:lnSpc>
                <a:spcPts val="1400"/>
              </a:lnSpc>
              <a:buClr>
                <a:schemeClr val="accent6"/>
              </a:buClr>
              <a:defRPr sz="1200"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</p:txBody>
      </p:sp>
      <p:cxnSp>
        <p:nvCxnSpPr>
          <p:cNvPr id="23" name="LijnLOB_Grijs"/>
          <p:cNvCxnSpPr/>
          <p:nvPr userDrawn="1"/>
        </p:nvCxnSpPr>
        <p:spPr>
          <a:xfrm>
            <a:off x="493200" y="5090199"/>
            <a:ext cx="8161200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LijnLOO_Grijs"/>
          <p:cNvCxnSpPr/>
          <p:nvPr userDrawn="1"/>
        </p:nvCxnSpPr>
        <p:spPr>
          <a:xfrm>
            <a:off x="493200" y="5974091"/>
            <a:ext cx="8161200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jdelijke aanduiding voor datum 2"/>
          <p:cNvSpPr>
            <a:spLocks noGrp="1"/>
          </p:cNvSpPr>
          <p:nvPr>
            <p:ph type="dt" sz="half" idx="26"/>
          </p:nvPr>
        </p:nvSpPr>
        <p:spPr/>
        <p:txBody>
          <a:bodyPr/>
          <a:lstStyle/>
          <a:p>
            <a:r>
              <a:rPr lang="nl-NL" smtClean="0"/>
              <a:t>VOOR INTERN GEBRUIK</a:t>
            </a:r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nl-NL" smtClean="0"/>
              <a:t>KPN LORA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310663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hapes verticaal,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 smtClean="0"/>
              <a:t>Klik om de modelstijlen te bewerken</a:t>
            </a:r>
          </a:p>
        </p:txBody>
      </p:sp>
      <p:sp>
        <p:nvSpPr>
          <p:cNvPr id="25" name="AfgerondeRechthoekLB_Groen"/>
          <p:cNvSpPr/>
          <p:nvPr userDrawn="1"/>
        </p:nvSpPr>
        <p:spPr bwMode="gray">
          <a:xfrm>
            <a:off x="493713" y="1955800"/>
            <a:ext cx="1874837" cy="3244353"/>
          </a:xfrm>
          <a:prstGeom prst="roundRect">
            <a:avLst>
              <a:gd name="adj" fmla="val 3096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51200" tIns="126000" rIns="151200" bIns="151200" rtlCol="0" anchor="t" anchorCtr="0"/>
          <a:lstStyle/>
          <a:p>
            <a:pPr lvl="0" fontAlgn="base">
              <a:lnSpc>
                <a:spcPts val="1200"/>
              </a:lnSpc>
            </a:pPr>
            <a:endParaRPr lang="nl-NL" altLang="nl-NL" sz="1000" b="1" dirty="0">
              <a:solidFill>
                <a:schemeClr val="bg2"/>
              </a:solidFill>
            </a:endParaRPr>
          </a:p>
        </p:txBody>
      </p:sp>
      <p:sp>
        <p:nvSpPr>
          <p:cNvPr id="26" name="FreeFormBlok_LO"/>
          <p:cNvSpPr>
            <a:spLocks/>
          </p:cNvSpPr>
          <p:nvPr userDrawn="1"/>
        </p:nvSpPr>
        <p:spPr bwMode="gray">
          <a:xfrm>
            <a:off x="493712" y="5583223"/>
            <a:ext cx="3959225" cy="382602"/>
          </a:xfrm>
          <a:custGeom>
            <a:avLst/>
            <a:gdLst>
              <a:gd name="T0" fmla="*/ 224 w 1278"/>
              <a:gd name="T1" fmla="*/ 0 h 131"/>
              <a:gd name="T2" fmla="*/ 0 w 1278"/>
              <a:gd name="T3" fmla="*/ 224 h 131"/>
              <a:gd name="T4" fmla="*/ 0 w 1278"/>
              <a:gd name="T5" fmla="*/ 1872 h 131"/>
              <a:gd name="T6" fmla="*/ 224 w 1278"/>
              <a:gd name="T7" fmla="*/ 2096 h 131"/>
              <a:gd name="T8" fmla="*/ 20288 w 1278"/>
              <a:gd name="T9" fmla="*/ 2096 h 131"/>
              <a:gd name="T10" fmla="*/ 20512 w 1278"/>
              <a:gd name="T11" fmla="*/ 1872 h 131"/>
              <a:gd name="T12" fmla="*/ 20512 w 1278"/>
              <a:gd name="T13" fmla="*/ 224 h 131"/>
              <a:gd name="T14" fmla="*/ 20288 w 1278"/>
              <a:gd name="T15" fmla="*/ 0 h 131"/>
              <a:gd name="T16" fmla="*/ 224 w 1278"/>
              <a:gd name="T17" fmla="*/ 0 h 13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278" h="131">
                <a:moveTo>
                  <a:pt x="14" y="0"/>
                </a:moveTo>
                <a:cubicBezTo>
                  <a:pt x="14" y="0"/>
                  <a:pt x="0" y="0"/>
                  <a:pt x="0" y="14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7"/>
                  <a:pt x="0" y="131"/>
                  <a:pt x="14" y="131"/>
                </a:cubicBezTo>
                <a:cubicBezTo>
                  <a:pt x="1264" y="131"/>
                  <a:pt x="1264" y="131"/>
                  <a:pt x="1264" y="131"/>
                </a:cubicBezTo>
                <a:cubicBezTo>
                  <a:pt x="1264" y="131"/>
                  <a:pt x="1278" y="131"/>
                  <a:pt x="1278" y="117"/>
                </a:cubicBezTo>
                <a:cubicBezTo>
                  <a:pt x="1278" y="14"/>
                  <a:pt x="1278" y="14"/>
                  <a:pt x="1278" y="14"/>
                </a:cubicBezTo>
                <a:cubicBezTo>
                  <a:pt x="1278" y="14"/>
                  <a:pt x="1278" y="0"/>
                  <a:pt x="1264" y="0"/>
                </a:cubicBezTo>
                <a:lnTo>
                  <a:pt x="14" y="0"/>
                </a:lnTo>
                <a:close/>
              </a:path>
            </a:pathLst>
          </a:custGeom>
          <a:solidFill>
            <a:srgbClr val="B6E099"/>
          </a:solidFill>
          <a:ln>
            <a:noFill/>
          </a:ln>
          <a:extLst/>
        </p:spPr>
        <p:txBody>
          <a:bodyPr anchor="ctr" anchorCtr="0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nl-NL" altLang="nl-NL" sz="1100" b="1" dirty="0">
              <a:latin typeface="KPN Accent"/>
            </a:endParaRPr>
          </a:p>
        </p:txBody>
      </p:sp>
      <p:sp>
        <p:nvSpPr>
          <p:cNvPr id="27" name="FreeFormDriehoek_LO"/>
          <p:cNvSpPr>
            <a:spLocks/>
          </p:cNvSpPr>
          <p:nvPr userDrawn="1"/>
        </p:nvSpPr>
        <p:spPr bwMode="auto">
          <a:xfrm>
            <a:off x="1318802" y="5325230"/>
            <a:ext cx="147550" cy="119746"/>
          </a:xfrm>
          <a:custGeom>
            <a:avLst/>
            <a:gdLst>
              <a:gd name="T0" fmla="*/ 2147483647 w 96"/>
              <a:gd name="T1" fmla="*/ 2147483647 h 82"/>
              <a:gd name="T2" fmla="*/ 0 w 96"/>
              <a:gd name="T3" fmla="*/ 0 h 82"/>
              <a:gd name="T4" fmla="*/ 2147483647 w 96"/>
              <a:gd name="T5" fmla="*/ 0 h 82"/>
              <a:gd name="T6" fmla="*/ 2147483647 w 96"/>
              <a:gd name="T7" fmla="*/ 2147483647 h 8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6" h="82">
                <a:moveTo>
                  <a:pt x="48" y="82"/>
                </a:moveTo>
                <a:lnTo>
                  <a:pt x="0" y="0"/>
                </a:lnTo>
                <a:lnTo>
                  <a:pt x="96" y="0"/>
                </a:lnTo>
                <a:lnTo>
                  <a:pt x="48" y="82"/>
                </a:lnTo>
                <a:close/>
              </a:path>
            </a:pathLst>
          </a:custGeom>
          <a:solidFill>
            <a:schemeClr val="accent1"/>
          </a:solidFill>
          <a:ln w="25400" cap="rnd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nl-NL" dirty="0" smtClean="0">
              <a:solidFill>
                <a:srgbClr val="000000"/>
              </a:solidFill>
            </a:endParaRPr>
          </a:p>
        </p:txBody>
      </p:sp>
      <p:sp>
        <p:nvSpPr>
          <p:cNvPr id="28" name="FreeFormDriehoek_MLO"/>
          <p:cNvSpPr>
            <a:spLocks/>
          </p:cNvSpPr>
          <p:nvPr userDrawn="1"/>
        </p:nvSpPr>
        <p:spPr bwMode="auto">
          <a:xfrm>
            <a:off x="3435216" y="5325230"/>
            <a:ext cx="149087" cy="119746"/>
          </a:xfrm>
          <a:custGeom>
            <a:avLst/>
            <a:gdLst>
              <a:gd name="T0" fmla="*/ 2147483647 w 97"/>
              <a:gd name="T1" fmla="*/ 2147483647 h 82"/>
              <a:gd name="T2" fmla="*/ 0 w 97"/>
              <a:gd name="T3" fmla="*/ 0 h 82"/>
              <a:gd name="T4" fmla="*/ 2147483647 w 97"/>
              <a:gd name="T5" fmla="*/ 0 h 82"/>
              <a:gd name="T6" fmla="*/ 2147483647 w 97"/>
              <a:gd name="T7" fmla="*/ 2147483647 h 8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7" h="82">
                <a:moveTo>
                  <a:pt x="48" y="82"/>
                </a:moveTo>
                <a:lnTo>
                  <a:pt x="0" y="0"/>
                </a:lnTo>
                <a:lnTo>
                  <a:pt x="97" y="0"/>
                </a:lnTo>
                <a:lnTo>
                  <a:pt x="48" y="82"/>
                </a:lnTo>
                <a:close/>
              </a:path>
            </a:pathLst>
          </a:custGeom>
          <a:solidFill>
            <a:schemeClr val="accent5"/>
          </a:solidFill>
          <a:ln w="2540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nl-NL" dirty="0" smtClean="0">
              <a:solidFill>
                <a:srgbClr val="000000"/>
              </a:solidFill>
            </a:endParaRPr>
          </a:p>
        </p:txBody>
      </p:sp>
      <p:sp>
        <p:nvSpPr>
          <p:cNvPr id="29" name="FreeFormDriehoek_MRO"/>
          <p:cNvSpPr>
            <a:spLocks/>
          </p:cNvSpPr>
          <p:nvPr userDrawn="1"/>
        </p:nvSpPr>
        <p:spPr bwMode="auto">
          <a:xfrm>
            <a:off x="5548557" y="5325230"/>
            <a:ext cx="149086" cy="119746"/>
          </a:xfrm>
          <a:custGeom>
            <a:avLst/>
            <a:gdLst>
              <a:gd name="T0" fmla="*/ 2147483647 w 97"/>
              <a:gd name="T1" fmla="*/ 2147483647 h 82"/>
              <a:gd name="T2" fmla="*/ 0 w 97"/>
              <a:gd name="T3" fmla="*/ 0 h 82"/>
              <a:gd name="T4" fmla="*/ 2147483647 w 97"/>
              <a:gd name="T5" fmla="*/ 0 h 82"/>
              <a:gd name="T6" fmla="*/ 2147483647 w 97"/>
              <a:gd name="T7" fmla="*/ 2147483647 h 8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7" h="82">
                <a:moveTo>
                  <a:pt x="49" y="82"/>
                </a:moveTo>
                <a:lnTo>
                  <a:pt x="0" y="0"/>
                </a:lnTo>
                <a:lnTo>
                  <a:pt x="97" y="0"/>
                </a:lnTo>
                <a:lnTo>
                  <a:pt x="49" y="82"/>
                </a:lnTo>
                <a:close/>
              </a:path>
            </a:pathLst>
          </a:custGeom>
          <a:solidFill>
            <a:schemeClr val="accent2"/>
          </a:solidFill>
          <a:ln w="25400" cap="rnd">
            <a:solidFill>
              <a:schemeClr val="accent2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nl-NL" dirty="0" smtClean="0">
              <a:solidFill>
                <a:srgbClr val="000000"/>
              </a:solidFill>
            </a:endParaRPr>
          </a:p>
        </p:txBody>
      </p:sp>
      <p:sp>
        <p:nvSpPr>
          <p:cNvPr id="30" name="FreeFormDriehoek_RO"/>
          <p:cNvSpPr>
            <a:spLocks/>
          </p:cNvSpPr>
          <p:nvPr userDrawn="1"/>
        </p:nvSpPr>
        <p:spPr bwMode="auto">
          <a:xfrm>
            <a:off x="7666509" y="5325230"/>
            <a:ext cx="147550" cy="119746"/>
          </a:xfrm>
          <a:custGeom>
            <a:avLst/>
            <a:gdLst>
              <a:gd name="T0" fmla="*/ 2147483647 w 96"/>
              <a:gd name="T1" fmla="*/ 2147483647 h 82"/>
              <a:gd name="T2" fmla="*/ 0 w 96"/>
              <a:gd name="T3" fmla="*/ 0 h 82"/>
              <a:gd name="T4" fmla="*/ 2147483647 w 96"/>
              <a:gd name="T5" fmla="*/ 0 h 82"/>
              <a:gd name="T6" fmla="*/ 2147483647 w 96"/>
              <a:gd name="T7" fmla="*/ 2147483647 h 8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6" h="82">
                <a:moveTo>
                  <a:pt x="48" y="82"/>
                </a:moveTo>
                <a:lnTo>
                  <a:pt x="0" y="0"/>
                </a:lnTo>
                <a:lnTo>
                  <a:pt x="96" y="0"/>
                </a:lnTo>
                <a:lnTo>
                  <a:pt x="48" y="82"/>
                </a:lnTo>
                <a:close/>
              </a:path>
            </a:pathLst>
          </a:custGeom>
          <a:solidFill>
            <a:schemeClr val="accent6"/>
          </a:solidFill>
          <a:ln w="25400" cap="rnd">
            <a:solidFill>
              <a:schemeClr val="accent6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nl-NL" dirty="0" smtClean="0">
              <a:solidFill>
                <a:srgbClr val="000000"/>
              </a:solidFill>
            </a:endParaRPr>
          </a:p>
        </p:txBody>
      </p:sp>
      <p:sp>
        <p:nvSpPr>
          <p:cNvPr id="31" name="AfgerondeRechthoekMR_Blauw"/>
          <p:cNvSpPr/>
          <p:nvPr userDrawn="1"/>
        </p:nvSpPr>
        <p:spPr bwMode="gray">
          <a:xfrm>
            <a:off x="4684713" y="1955800"/>
            <a:ext cx="1874837" cy="3244353"/>
          </a:xfrm>
          <a:prstGeom prst="roundRect">
            <a:avLst>
              <a:gd name="adj" fmla="val 3096"/>
            </a:avLst>
          </a:prstGeom>
          <a:solidFill>
            <a:schemeClr val="accent2"/>
          </a:solidFill>
          <a:ln>
            <a:noFill/>
          </a:ln>
          <a:extLst/>
        </p:spPr>
        <p:txBody>
          <a:bodyPr lIns="151200" tIns="126000" rIns="151200" bIns="151200" rtlCol="0" anchor="t" anchorCtr="0"/>
          <a:lstStyle/>
          <a:p>
            <a:pPr lvl="0" fontAlgn="base">
              <a:lnSpc>
                <a:spcPts val="1200"/>
              </a:lnSpc>
            </a:pPr>
            <a:endParaRPr lang="nl-NL" altLang="nl-NL" sz="1000" b="1" dirty="0">
              <a:solidFill>
                <a:srgbClr val="FFFFFF"/>
              </a:solidFill>
            </a:endParaRPr>
          </a:p>
        </p:txBody>
      </p:sp>
      <p:sp>
        <p:nvSpPr>
          <p:cNvPr id="32" name="AfgerondeRechthoekML_DonkerBlauw"/>
          <p:cNvSpPr/>
          <p:nvPr userDrawn="1"/>
        </p:nvSpPr>
        <p:spPr bwMode="gray">
          <a:xfrm>
            <a:off x="2589213" y="1955800"/>
            <a:ext cx="1874837" cy="3244353"/>
          </a:xfrm>
          <a:prstGeom prst="roundRect">
            <a:avLst>
              <a:gd name="adj" fmla="val 3096"/>
            </a:avLst>
          </a:prstGeom>
          <a:solidFill>
            <a:schemeClr val="accent5"/>
          </a:solidFill>
          <a:ln>
            <a:noFill/>
          </a:ln>
          <a:extLst/>
        </p:spPr>
        <p:txBody>
          <a:bodyPr lIns="151200" tIns="126000" rIns="151200" bIns="151200" rtlCol="0" anchor="t" anchorCtr="0"/>
          <a:lstStyle/>
          <a:p>
            <a:pPr lvl="0" fontAlgn="base">
              <a:lnSpc>
                <a:spcPts val="1200"/>
              </a:lnSpc>
            </a:pPr>
            <a:endParaRPr lang="nl-NL" altLang="nl-NL" sz="1000" b="1" dirty="0">
              <a:solidFill>
                <a:srgbClr val="FFFFFF"/>
              </a:solidFill>
            </a:endParaRPr>
          </a:p>
        </p:txBody>
      </p:sp>
      <p:sp>
        <p:nvSpPr>
          <p:cNvPr id="33" name="AfgerondeRechthoekRB_Grijs"/>
          <p:cNvSpPr/>
          <p:nvPr userDrawn="1"/>
        </p:nvSpPr>
        <p:spPr bwMode="gray">
          <a:xfrm>
            <a:off x="6780213" y="1955800"/>
            <a:ext cx="1874837" cy="3244353"/>
          </a:xfrm>
          <a:prstGeom prst="roundRect">
            <a:avLst>
              <a:gd name="adj" fmla="val 3096"/>
            </a:avLst>
          </a:prstGeom>
          <a:solidFill>
            <a:schemeClr val="accent6"/>
          </a:solidFill>
          <a:ln>
            <a:noFill/>
          </a:ln>
          <a:extLst/>
        </p:spPr>
        <p:txBody>
          <a:bodyPr lIns="151200" tIns="126000" rIns="151200" bIns="151200" rtlCol="0" anchor="t" anchorCtr="0"/>
          <a:lstStyle/>
          <a:p>
            <a:pPr lvl="0" fontAlgn="base">
              <a:lnSpc>
                <a:spcPts val="1200"/>
              </a:lnSpc>
            </a:pPr>
            <a:endParaRPr lang="nl-NL" altLang="nl-NL" sz="1000" b="1" dirty="0">
              <a:solidFill>
                <a:srgbClr val="FFFFFF"/>
              </a:solidFill>
            </a:endParaRPr>
          </a:p>
        </p:txBody>
      </p:sp>
      <p:sp>
        <p:nvSpPr>
          <p:cNvPr id="34" name="FreeFormBlok_RO"/>
          <p:cNvSpPr>
            <a:spLocks/>
          </p:cNvSpPr>
          <p:nvPr userDrawn="1"/>
        </p:nvSpPr>
        <p:spPr bwMode="gray">
          <a:xfrm>
            <a:off x="4681538" y="5583223"/>
            <a:ext cx="3973512" cy="382602"/>
          </a:xfrm>
          <a:custGeom>
            <a:avLst/>
            <a:gdLst>
              <a:gd name="T0" fmla="*/ 224 w 1278"/>
              <a:gd name="T1" fmla="*/ 0 h 131"/>
              <a:gd name="T2" fmla="*/ 0 w 1278"/>
              <a:gd name="T3" fmla="*/ 224 h 131"/>
              <a:gd name="T4" fmla="*/ 0 w 1278"/>
              <a:gd name="T5" fmla="*/ 1872 h 131"/>
              <a:gd name="T6" fmla="*/ 224 w 1278"/>
              <a:gd name="T7" fmla="*/ 2096 h 131"/>
              <a:gd name="T8" fmla="*/ 20288 w 1278"/>
              <a:gd name="T9" fmla="*/ 2096 h 131"/>
              <a:gd name="T10" fmla="*/ 20512 w 1278"/>
              <a:gd name="T11" fmla="*/ 1872 h 131"/>
              <a:gd name="T12" fmla="*/ 20512 w 1278"/>
              <a:gd name="T13" fmla="*/ 224 h 131"/>
              <a:gd name="T14" fmla="*/ 20288 w 1278"/>
              <a:gd name="T15" fmla="*/ 0 h 131"/>
              <a:gd name="T16" fmla="*/ 224 w 1278"/>
              <a:gd name="T17" fmla="*/ 0 h 13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278" h="131">
                <a:moveTo>
                  <a:pt x="14" y="0"/>
                </a:moveTo>
                <a:cubicBezTo>
                  <a:pt x="14" y="0"/>
                  <a:pt x="0" y="0"/>
                  <a:pt x="0" y="14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7"/>
                  <a:pt x="0" y="131"/>
                  <a:pt x="14" y="131"/>
                </a:cubicBezTo>
                <a:cubicBezTo>
                  <a:pt x="1264" y="131"/>
                  <a:pt x="1264" y="131"/>
                  <a:pt x="1264" y="131"/>
                </a:cubicBezTo>
                <a:cubicBezTo>
                  <a:pt x="1264" y="131"/>
                  <a:pt x="1278" y="131"/>
                  <a:pt x="1278" y="117"/>
                </a:cubicBezTo>
                <a:cubicBezTo>
                  <a:pt x="1278" y="14"/>
                  <a:pt x="1278" y="14"/>
                  <a:pt x="1278" y="14"/>
                </a:cubicBezTo>
                <a:cubicBezTo>
                  <a:pt x="1278" y="14"/>
                  <a:pt x="1278" y="0"/>
                  <a:pt x="1264" y="0"/>
                </a:cubicBezTo>
                <a:lnTo>
                  <a:pt x="14" y="0"/>
                </a:lnTo>
                <a:close/>
              </a:path>
            </a:pathLst>
          </a:custGeom>
          <a:solidFill>
            <a:srgbClr val="B6E099"/>
          </a:solidFill>
          <a:ln>
            <a:noFill/>
          </a:ln>
          <a:extLst/>
        </p:spPr>
        <p:txBody>
          <a:bodyPr anchor="ctr" anchorCtr="0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nl-NL" altLang="nl-NL" sz="1100" b="1" dirty="0">
              <a:latin typeface="KPN Accent"/>
            </a:endParaRPr>
          </a:p>
        </p:txBody>
      </p:sp>
      <p:sp>
        <p:nvSpPr>
          <p:cNvPr id="14" name="TekstLB_10"/>
          <p:cNvSpPr>
            <a:spLocks noGrp="1"/>
          </p:cNvSpPr>
          <p:nvPr>
            <p:ph type="body" sz="quarter" idx="13" hasCustomPrompt="1"/>
          </p:nvPr>
        </p:nvSpPr>
        <p:spPr>
          <a:xfrm>
            <a:off x="493712" y="1954799"/>
            <a:ext cx="1875600" cy="3243600"/>
          </a:xfrm>
          <a:solidFill>
            <a:schemeClr val="accent1">
              <a:alpha val="0"/>
            </a:schemeClr>
          </a:solidFill>
        </p:spPr>
        <p:txBody>
          <a:bodyPr lIns="151200" tIns="126000" rIns="180000" bIns="151200"/>
          <a:lstStyle>
            <a:lvl1pPr marL="180000" indent="-180000">
              <a:lnSpc>
                <a:spcPts val="1200"/>
              </a:lnSpc>
              <a:buClr>
                <a:schemeClr val="bg1"/>
              </a:buClr>
              <a:buFont typeface="Symbol" panose="05050102010706020507" pitchFamily="18" charset="2"/>
              <a:buChar char="·"/>
              <a:defRPr sz="1000" b="0" baseline="0">
                <a:solidFill>
                  <a:schemeClr val="bg1"/>
                </a:solidFill>
                <a:latin typeface="+mn-lt"/>
                <a:cs typeface="Gisha" panose="020B0502040204020203" pitchFamily="34" charset="-79"/>
              </a:defRPr>
            </a:lvl1pPr>
            <a:lvl2pPr marL="360000" indent="-180000">
              <a:lnSpc>
                <a:spcPts val="1200"/>
              </a:lnSpc>
              <a:buClr>
                <a:schemeClr val="bg1"/>
              </a:buClr>
              <a:buFont typeface="Symbol" panose="05050102010706020507" pitchFamily="18" charset="2"/>
              <a:buChar char="·"/>
              <a:defRPr sz="1000">
                <a:solidFill>
                  <a:schemeClr val="bg1"/>
                </a:solidFill>
              </a:defRPr>
            </a:lvl2pPr>
            <a:lvl3pPr marL="540000" indent="-180000">
              <a:lnSpc>
                <a:spcPts val="1200"/>
              </a:lnSpc>
              <a:buClr>
                <a:schemeClr val="bg1"/>
              </a:buClr>
              <a:buFont typeface="Symbol" panose="05050102010706020507" pitchFamily="18" charset="2"/>
              <a:buChar char="·"/>
              <a:defRPr sz="1000">
                <a:solidFill>
                  <a:schemeClr val="bg1"/>
                </a:solidFill>
              </a:defRPr>
            </a:lvl3pPr>
            <a:lvl4pPr marL="720000" indent="-180000">
              <a:lnSpc>
                <a:spcPts val="1200"/>
              </a:lnSpc>
              <a:buClr>
                <a:schemeClr val="bg1"/>
              </a:buClr>
              <a:buFont typeface="Symbol" panose="05050102010706020507" pitchFamily="18" charset="2"/>
              <a:buChar char="·"/>
              <a:defRPr sz="1000">
                <a:solidFill>
                  <a:schemeClr val="bg1"/>
                </a:solidFill>
              </a:defRPr>
            </a:lvl4pPr>
            <a:lvl5pPr marL="900000" indent="-180000">
              <a:lnSpc>
                <a:spcPts val="1200"/>
              </a:lnSpc>
              <a:buClr>
                <a:schemeClr val="bg1"/>
              </a:buClr>
              <a:buFont typeface="Symbol" panose="05050102010706020507" pitchFamily="18" charset="2"/>
              <a:buChar char="·"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 smtClean="0"/>
              <a:t>Eerste niveau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NL" dirty="0"/>
          </a:p>
        </p:txBody>
      </p:sp>
      <p:sp>
        <p:nvSpPr>
          <p:cNvPr id="36" name="TekstMLB_10"/>
          <p:cNvSpPr>
            <a:spLocks noGrp="1"/>
          </p:cNvSpPr>
          <p:nvPr>
            <p:ph type="body" sz="quarter" idx="14" hasCustomPrompt="1"/>
          </p:nvPr>
        </p:nvSpPr>
        <p:spPr>
          <a:xfrm>
            <a:off x="2589212" y="1954800"/>
            <a:ext cx="1875600" cy="3243600"/>
          </a:xfrm>
          <a:solidFill>
            <a:schemeClr val="accent5">
              <a:alpha val="0"/>
            </a:schemeClr>
          </a:solidFill>
        </p:spPr>
        <p:txBody>
          <a:bodyPr lIns="151200" tIns="126000" rIns="180000" bIns="151200"/>
          <a:lstStyle>
            <a:lvl1pPr marL="180000" indent="-180000" algn="l" rtl="0" eaLnBrk="1" latinLnBrk="0" hangingPunct="1">
              <a:lnSpc>
                <a:spcPts val="12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·"/>
              <a:defRPr lang="nl-NL" sz="1000" b="0" kern="1200" baseline="0" dirty="0" smtClean="0">
                <a:solidFill>
                  <a:schemeClr val="bg1"/>
                </a:solidFill>
                <a:latin typeface="+mn-lt"/>
                <a:ea typeface="+mn-ea"/>
                <a:cs typeface="Gisha" panose="020B0502040204020203" pitchFamily="34" charset="-79"/>
              </a:defRPr>
            </a:lvl1pPr>
            <a:lvl2pPr marL="360000" indent="-180000" algn="l" rtl="0" eaLnBrk="1" latinLnBrk="0" hangingPunct="1">
              <a:lnSpc>
                <a:spcPts val="12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·"/>
              <a:defRPr lang="nl-NL" sz="1000" b="0" kern="1200" baseline="0" dirty="0" smtClean="0">
                <a:solidFill>
                  <a:schemeClr val="bg1"/>
                </a:solidFill>
                <a:latin typeface="+mn-lt"/>
                <a:ea typeface="+mn-ea"/>
                <a:cs typeface="Gisha" panose="020B0502040204020203" pitchFamily="34" charset="-79"/>
              </a:defRPr>
            </a:lvl2pPr>
            <a:lvl3pPr marL="540000" indent="-180000" algn="l" rtl="0" eaLnBrk="1" latinLnBrk="0" hangingPunct="1">
              <a:lnSpc>
                <a:spcPts val="12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·"/>
              <a:defRPr lang="nl-NL" sz="1000" b="0" kern="1200" baseline="0" dirty="0" smtClean="0">
                <a:solidFill>
                  <a:schemeClr val="bg1"/>
                </a:solidFill>
                <a:latin typeface="+mn-lt"/>
                <a:ea typeface="+mn-ea"/>
                <a:cs typeface="Gisha" panose="020B0502040204020203" pitchFamily="34" charset="-79"/>
              </a:defRPr>
            </a:lvl3pPr>
            <a:lvl4pPr marL="720000" indent="-180000" algn="l" rtl="0" eaLnBrk="1" latinLnBrk="0" hangingPunct="1">
              <a:lnSpc>
                <a:spcPts val="12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·"/>
              <a:defRPr lang="nl-NL" sz="1000" b="0" kern="1200" baseline="0" dirty="0" smtClean="0">
                <a:solidFill>
                  <a:schemeClr val="bg1"/>
                </a:solidFill>
                <a:latin typeface="+mn-lt"/>
                <a:ea typeface="+mn-ea"/>
                <a:cs typeface="Gisha" panose="020B0502040204020203" pitchFamily="34" charset="-79"/>
              </a:defRPr>
            </a:lvl4pPr>
            <a:lvl5pPr marL="900000" indent="-180000" algn="l" rtl="0" eaLnBrk="1" latinLnBrk="0" hangingPunct="1">
              <a:lnSpc>
                <a:spcPts val="12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·"/>
              <a:defRPr lang="nl-NL" sz="1000" b="0" kern="1200" baseline="0" dirty="0">
                <a:solidFill>
                  <a:schemeClr val="bg1"/>
                </a:solidFill>
                <a:latin typeface="+mn-lt"/>
                <a:ea typeface="+mn-ea"/>
                <a:cs typeface="Gisha" panose="020B0502040204020203" pitchFamily="34" charset="-79"/>
              </a:defRPr>
            </a:lvl5pPr>
          </a:lstStyle>
          <a:p>
            <a:pPr lvl="0"/>
            <a:r>
              <a:rPr lang="nl-NL" dirty="0" smtClean="0"/>
              <a:t>Eerste niveau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NL" dirty="0"/>
          </a:p>
        </p:txBody>
      </p:sp>
      <p:sp>
        <p:nvSpPr>
          <p:cNvPr id="42" name="HeaderLO_11"/>
          <p:cNvSpPr>
            <a:spLocks noGrp="1"/>
          </p:cNvSpPr>
          <p:nvPr>
            <p:ph type="body" sz="quarter" idx="17" hasCustomPrompt="1"/>
          </p:nvPr>
        </p:nvSpPr>
        <p:spPr>
          <a:xfrm>
            <a:off x="493200" y="5583600"/>
            <a:ext cx="3960000" cy="381600"/>
          </a:xfrm>
        </p:spPr>
        <p:txBody>
          <a:bodyPr lIns="90000" tIns="46800" rIns="90000" bIns="46800" anchor="ctr"/>
          <a:lstStyle>
            <a:lvl1pPr marL="0" indent="0" algn="ctr">
              <a:lnSpc>
                <a:spcPct val="100000"/>
              </a:lnSpc>
              <a:buNone/>
              <a:defRPr sz="1100" b="1" baseline="0">
                <a:solidFill>
                  <a:schemeClr val="tx1"/>
                </a:solidFill>
                <a:latin typeface="KPN Accent" panose="020B0503040000060004" pitchFamily="34" charset="0"/>
              </a:defRPr>
            </a:lvl1pPr>
          </a:lstStyle>
          <a:p>
            <a:pPr lvl="0"/>
            <a:r>
              <a:rPr lang="nl-NL" dirty="0" err="1" smtClean="0"/>
              <a:t>Lorem</a:t>
            </a:r>
            <a:r>
              <a:rPr lang="nl-NL" dirty="0" smtClean="0"/>
              <a:t> </a:t>
            </a:r>
            <a:r>
              <a:rPr lang="nl-NL" dirty="0" err="1" smtClean="0"/>
              <a:t>ipsum</a:t>
            </a:r>
            <a:endParaRPr lang="nl-NL" dirty="0"/>
          </a:p>
        </p:txBody>
      </p:sp>
      <p:sp>
        <p:nvSpPr>
          <p:cNvPr id="44" name="HeaderRO_11"/>
          <p:cNvSpPr>
            <a:spLocks noGrp="1"/>
          </p:cNvSpPr>
          <p:nvPr>
            <p:ph type="body" sz="quarter" idx="18" hasCustomPrompt="1"/>
          </p:nvPr>
        </p:nvSpPr>
        <p:spPr>
          <a:xfrm>
            <a:off x="4680000" y="5583600"/>
            <a:ext cx="3960000" cy="381600"/>
          </a:xfrm>
        </p:spPr>
        <p:txBody>
          <a:bodyPr lIns="90000" tIns="46800" rIns="90000" bIns="46800" anchor="ctr"/>
          <a:lstStyle>
            <a:lvl1pPr marL="0" indent="0" algn="ctr">
              <a:lnSpc>
                <a:spcPct val="100000"/>
              </a:lnSpc>
              <a:buNone/>
              <a:defRPr sz="1100" b="1">
                <a:latin typeface="KPN Accent" panose="020B0503040000060004" pitchFamily="34" charset="0"/>
              </a:defRPr>
            </a:lvl1pPr>
          </a:lstStyle>
          <a:p>
            <a:pPr lvl="0"/>
            <a:r>
              <a:rPr lang="nl-NL" dirty="0" err="1" smtClean="0"/>
              <a:t>Lorem</a:t>
            </a:r>
            <a:r>
              <a:rPr lang="nl-NL" dirty="0" smtClean="0"/>
              <a:t> </a:t>
            </a:r>
            <a:r>
              <a:rPr lang="nl-NL" dirty="0" err="1" smtClean="0"/>
              <a:t>ipsum</a:t>
            </a:r>
            <a:endParaRPr lang="nl-NL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 hasCustomPrompt="1"/>
          </p:nvPr>
        </p:nvSpPr>
        <p:spPr>
          <a:xfrm>
            <a:off x="4684713" y="1955800"/>
            <a:ext cx="1874837" cy="3244850"/>
          </a:xfrm>
        </p:spPr>
        <p:txBody>
          <a:bodyPr lIns="151200" tIns="126000" rIns="151200" bIns="151200"/>
          <a:lstStyle>
            <a:lvl1pPr marL="180000" indent="-180000">
              <a:lnSpc>
                <a:spcPts val="1200"/>
              </a:lnSpc>
              <a:buClr>
                <a:schemeClr val="bg1"/>
              </a:buClr>
              <a:defRPr sz="1000">
                <a:solidFill>
                  <a:schemeClr val="bg1"/>
                </a:solidFill>
                <a:latin typeface="+mn-lt"/>
              </a:defRPr>
            </a:lvl1pPr>
            <a:lvl2pPr marL="360000" indent="-180000">
              <a:lnSpc>
                <a:spcPts val="1200"/>
              </a:lnSpc>
              <a:buClr>
                <a:schemeClr val="bg1"/>
              </a:buClr>
              <a:defRPr sz="1000">
                <a:solidFill>
                  <a:schemeClr val="bg1"/>
                </a:solidFill>
                <a:latin typeface="+mn-lt"/>
              </a:defRPr>
            </a:lvl2pPr>
            <a:lvl3pPr marL="540000" indent="-180000">
              <a:lnSpc>
                <a:spcPts val="1200"/>
              </a:lnSpc>
              <a:buClr>
                <a:schemeClr val="bg1"/>
              </a:buClr>
              <a:defRPr sz="1000">
                <a:solidFill>
                  <a:schemeClr val="bg1"/>
                </a:solidFill>
                <a:latin typeface="+mn-lt"/>
              </a:defRPr>
            </a:lvl3pPr>
            <a:lvl4pPr marL="720000" indent="-180000">
              <a:lnSpc>
                <a:spcPts val="1200"/>
              </a:lnSpc>
              <a:buClr>
                <a:schemeClr val="bg1"/>
              </a:buClr>
              <a:defRPr sz="1000">
                <a:solidFill>
                  <a:schemeClr val="bg1"/>
                </a:solidFill>
                <a:latin typeface="+mn-lt"/>
              </a:defRPr>
            </a:lvl4pPr>
            <a:lvl5pPr marL="900000" indent="-180000">
              <a:lnSpc>
                <a:spcPts val="1200"/>
              </a:lnSpc>
              <a:buClr>
                <a:schemeClr val="bg1"/>
              </a:buClr>
              <a:defRPr sz="1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</a:t>
            </a:r>
            <a:r>
              <a:rPr lang="nl-NL" dirty="0" smtClean="0"/>
              <a:t> niveau</a:t>
            </a:r>
            <a:endParaRPr lang="nl-NL" noProof="0" dirty="0" smtClean="0"/>
          </a:p>
          <a:p>
            <a:pPr lvl="1"/>
            <a:r>
              <a:rPr lang="nl-NL" noProof="0" dirty="0" smtClean="0"/>
              <a:t>Tweede</a:t>
            </a:r>
            <a:r>
              <a:rPr lang="nl-NL" dirty="0" smtClean="0"/>
              <a:t> niveau</a:t>
            </a:r>
            <a:endParaRPr lang="nl-NL" noProof="0" dirty="0" smtClean="0"/>
          </a:p>
          <a:p>
            <a:pPr lvl="2"/>
            <a:r>
              <a:rPr lang="nl-NL" noProof="0" dirty="0" smtClean="0"/>
              <a:t>Derde</a:t>
            </a:r>
            <a:r>
              <a:rPr lang="nl-NL" dirty="0" smtClean="0"/>
              <a:t> niveau</a:t>
            </a:r>
            <a:endParaRPr lang="nl-NL" noProof="0" dirty="0" smtClean="0"/>
          </a:p>
          <a:p>
            <a:pPr lvl="3"/>
            <a:r>
              <a:rPr lang="nl-NL" noProof="0" dirty="0" smtClean="0"/>
              <a:t>Vierde</a:t>
            </a:r>
            <a:r>
              <a:rPr lang="nl-NL" dirty="0" smtClean="0"/>
              <a:t> niveau</a:t>
            </a:r>
            <a:endParaRPr lang="nl-NL" noProof="0" dirty="0" smtClean="0"/>
          </a:p>
          <a:p>
            <a:pPr lvl="4"/>
            <a:r>
              <a:rPr lang="nl-NL" noProof="0" dirty="0" smtClean="0"/>
              <a:t>Vijfde</a:t>
            </a:r>
            <a:r>
              <a:rPr lang="nl-NL" dirty="0" smtClean="0"/>
              <a:t> niveau</a:t>
            </a:r>
            <a:endParaRPr lang="nl-NL" noProof="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0" hasCustomPrompt="1"/>
          </p:nvPr>
        </p:nvSpPr>
        <p:spPr>
          <a:xfrm>
            <a:off x="6780213" y="1955800"/>
            <a:ext cx="1874837" cy="3244850"/>
          </a:xfrm>
        </p:spPr>
        <p:txBody>
          <a:bodyPr lIns="151200" tIns="126000" rIns="151200" bIns="151200"/>
          <a:lstStyle>
            <a:lvl1pPr marL="180000" indent="-180000">
              <a:lnSpc>
                <a:spcPts val="1200"/>
              </a:lnSpc>
              <a:buClr>
                <a:schemeClr val="bg1"/>
              </a:buClr>
              <a:defRPr sz="1000">
                <a:solidFill>
                  <a:schemeClr val="bg1"/>
                </a:solidFill>
                <a:latin typeface="+mn-lt"/>
              </a:defRPr>
            </a:lvl1pPr>
            <a:lvl2pPr marL="360000" indent="-180000">
              <a:lnSpc>
                <a:spcPts val="1200"/>
              </a:lnSpc>
              <a:buClr>
                <a:schemeClr val="bg1"/>
              </a:buClr>
              <a:defRPr sz="1000">
                <a:solidFill>
                  <a:schemeClr val="bg1"/>
                </a:solidFill>
                <a:latin typeface="+mn-lt"/>
              </a:defRPr>
            </a:lvl2pPr>
            <a:lvl3pPr marL="540000" indent="-180000">
              <a:lnSpc>
                <a:spcPts val="1200"/>
              </a:lnSpc>
              <a:buClr>
                <a:schemeClr val="bg1"/>
              </a:buClr>
              <a:defRPr sz="1000">
                <a:solidFill>
                  <a:schemeClr val="bg1"/>
                </a:solidFill>
                <a:latin typeface="+mn-lt"/>
              </a:defRPr>
            </a:lvl3pPr>
            <a:lvl4pPr marL="720000" indent="-180000">
              <a:lnSpc>
                <a:spcPts val="1200"/>
              </a:lnSpc>
              <a:buClr>
                <a:schemeClr val="bg1"/>
              </a:buClr>
              <a:defRPr sz="1000">
                <a:solidFill>
                  <a:schemeClr val="bg1"/>
                </a:solidFill>
                <a:latin typeface="+mn-lt"/>
              </a:defRPr>
            </a:lvl4pPr>
            <a:lvl5pPr marL="900000" indent="-180000">
              <a:lnSpc>
                <a:spcPts val="1200"/>
              </a:lnSpc>
              <a:buClr>
                <a:schemeClr val="bg1"/>
              </a:buClr>
              <a:defRPr sz="1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r>
              <a:rPr lang="nl-NL" smtClean="0"/>
              <a:t>VOOR INTERN GEBRUIK</a:t>
            </a:r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nl-NL" smtClean="0"/>
              <a:t>KPN LORA</a:t>
            </a: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379184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trix,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 smtClean="0"/>
              <a:t>Klik om de modelstijlen te bewerken</a:t>
            </a:r>
          </a:p>
        </p:txBody>
      </p:sp>
      <p:sp>
        <p:nvSpPr>
          <p:cNvPr id="23" name="FreeformDriehoekB_Groen"/>
          <p:cNvSpPr>
            <a:spLocks/>
          </p:cNvSpPr>
          <p:nvPr userDrawn="1"/>
        </p:nvSpPr>
        <p:spPr bwMode="auto">
          <a:xfrm>
            <a:off x="2536825" y="2300288"/>
            <a:ext cx="120650" cy="155575"/>
          </a:xfrm>
          <a:custGeom>
            <a:avLst/>
            <a:gdLst>
              <a:gd name="T0" fmla="*/ 2147483647 w 76"/>
              <a:gd name="T1" fmla="*/ 2147483647 h 98"/>
              <a:gd name="T2" fmla="*/ 0 w 76"/>
              <a:gd name="T3" fmla="*/ 2147483647 h 98"/>
              <a:gd name="T4" fmla="*/ 0 w 76"/>
              <a:gd name="T5" fmla="*/ 0 h 98"/>
              <a:gd name="T6" fmla="*/ 2147483647 w 76"/>
              <a:gd name="T7" fmla="*/ 2147483647 h 9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6" h="98">
                <a:moveTo>
                  <a:pt x="76" y="50"/>
                </a:moveTo>
                <a:lnTo>
                  <a:pt x="0" y="98"/>
                </a:lnTo>
                <a:lnTo>
                  <a:pt x="0" y="0"/>
                </a:lnTo>
                <a:lnTo>
                  <a:pt x="76" y="50"/>
                </a:lnTo>
                <a:close/>
              </a:path>
            </a:pathLst>
          </a:custGeom>
          <a:solidFill>
            <a:schemeClr val="accent1"/>
          </a:solidFill>
          <a:ln w="28575" cap="rnd">
            <a:solidFill>
              <a:schemeClr val="accent1"/>
            </a:solidFill>
            <a:prstDash val="solid"/>
            <a:round/>
            <a:headEnd/>
            <a:tailEnd/>
          </a:ln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nl-NL" dirty="0" smtClean="0">
              <a:solidFill>
                <a:srgbClr val="000000"/>
              </a:solidFill>
            </a:endParaRPr>
          </a:p>
        </p:txBody>
      </p:sp>
      <p:sp>
        <p:nvSpPr>
          <p:cNvPr id="24" name="AfgerondeRechthoekLB_Groen"/>
          <p:cNvSpPr/>
          <p:nvPr userDrawn="1"/>
        </p:nvSpPr>
        <p:spPr bwMode="gray">
          <a:xfrm>
            <a:off x="493713" y="1955800"/>
            <a:ext cx="1857600" cy="844550"/>
          </a:xfrm>
          <a:prstGeom prst="roundRect">
            <a:avLst>
              <a:gd name="adj" fmla="val 5107"/>
            </a:avLst>
          </a:prstGeom>
          <a:solidFill>
            <a:schemeClr val="accent1"/>
          </a:solidFill>
          <a:ln w="15875">
            <a:solidFill>
              <a:schemeClr val="accent1"/>
            </a:solidFill>
            <a:round/>
            <a:headEnd/>
            <a:tailEnd/>
          </a:ln>
          <a:extLst/>
        </p:spPr>
        <p:txBody>
          <a:bodyPr lIns="152400" tIns="126000" rIns="151200" bIns="151200" rtlCol="0" anchor="t" anchorCtr="0"/>
          <a:lstStyle/>
          <a:p>
            <a:pPr>
              <a:lnSpc>
                <a:spcPts val="1200"/>
              </a:lnSpc>
            </a:pPr>
            <a:endParaRPr lang="nl-NL" sz="11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5" name="AfgerondKaderMLB_Groen"/>
          <p:cNvSpPr/>
          <p:nvPr userDrawn="1"/>
        </p:nvSpPr>
        <p:spPr bwMode="gray">
          <a:xfrm>
            <a:off x="2806701" y="1955800"/>
            <a:ext cx="1857600" cy="844550"/>
          </a:xfrm>
          <a:prstGeom prst="roundRect">
            <a:avLst>
              <a:gd name="adj" fmla="val 5107"/>
            </a:avLst>
          </a:prstGeom>
          <a:noFill/>
          <a:ln w="15875">
            <a:solidFill>
              <a:schemeClr val="accent1"/>
            </a:solidFill>
            <a:round/>
            <a:headEnd/>
            <a:tailEnd/>
          </a:ln>
          <a:extLst/>
        </p:spPr>
        <p:txBody>
          <a:bodyPr lIns="101600" tIns="75600" rIns="100800" bIns="100800" rtlCol="0" anchor="t" anchorCtr="0"/>
          <a:lstStyle/>
          <a:p>
            <a:pPr indent="-1800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endParaRPr lang="nl-NL" altLang="nl-NL" sz="1000" dirty="0">
              <a:solidFill>
                <a:srgbClr val="010101"/>
              </a:solidFill>
            </a:endParaRPr>
          </a:p>
        </p:txBody>
      </p:sp>
      <p:sp>
        <p:nvSpPr>
          <p:cNvPr id="37" name="AfgerondKaderMRB_Groen"/>
          <p:cNvSpPr/>
          <p:nvPr userDrawn="1"/>
        </p:nvSpPr>
        <p:spPr bwMode="gray">
          <a:xfrm>
            <a:off x="4802075" y="1955800"/>
            <a:ext cx="1857600" cy="844550"/>
          </a:xfrm>
          <a:prstGeom prst="roundRect">
            <a:avLst>
              <a:gd name="adj" fmla="val 5107"/>
            </a:avLst>
          </a:prstGeom>
          <a:solidFill>
            <a:schemeClr val="accent1">
              <a:alpha val="0"/>
            </a:schemeClr>
          </a:solidFill>
          <a:ln w="15875">
            <a:solidFill>
              <a:schemeClr val="accent1"/>
            </a:solidFill>
            <a:round/>
            <a:headEnd/>
            <a:tailEnd/>
          </a:ln>
          <a:extLst/>
        </p:spPr>
        <p:txBody>
          <a:bodyPr lIns="101600" tIns="75600" rIns="100800" bIns="100800" rtlCol="0" anchor="t" anchorCtr="0"/>
          <a:lstStyle/>
          <a:p>
            <a:pPr marL="171450" indent="-1800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·"/>
            </a:pPr>
            <a:endParaRPr lang="nl-NL" altLang="nl-NL" sz="1000" dirty="0">
              <a:solidFill>
                <a:srgbClr val="010101"/>
              </a:solidFill>
              <a:latin typeface="+mn-lt"/>
            </a:endParaRPr>
          </a:p>
        </p:txBody>
      </p:sp>
      <p:sp>
        <p:nvSpPr>
          <p:cNvPr id="39" name="AfgerondKaderRB_Groen"/>
          <p:cNvSpPr/>
          <p:nvPr userDrawn="1"/>
        </p:nvSpPr>
        <p:spPr bwMode="gray">
          <a:xfrm>
            <a:off x="6797450" y="1955800"/>
            <a:ext cx="1857600" cy="844550"/>
          </a:xfrm>
          <a:prstGeom prst="roundRect">
            <a:avLst>
              <a:gd name="adj" fmla="val 5107"/>
            </a:avLst>
          </a:prstGeom>
          <a:noFill/>
          <a:ln w="15875">
            <a:solidFill>
              <a:schemeClr val="accent1"/>
            </a:solidFill>
            <a:round/>
            <a:headEnd/>
            <a:tailEnd/>
          </a:ln>
          <a:extLst/>
        </p:spPr>
        <p:txBody>
          <a:bodyPr lIns="101600" tIns="75600" rIns="100800" bIns="100800" rtlCol="0" anchor="t" anchorCtr="0"/>
          <a:lstStyle/>
          <a:p>
            <a:pPr indent="-1800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endParaRPr lang="nl-NL" altLang="nl-NL" sz="1000" dirty="0">
              <a:solidFill>
                <a:srgbClr val="010101"/>
              </a:solidFill>
            </a:endParaRPr>
          </a:p>
        </p:txBody>
      </p:sp>
      <p:sp>
        <p:nvSpPr>
          <p:cNvPr id="41" name="FreeformDriehoekMB_DonkerBlauw"/>
          <p:cNvSpPr>
            <a:spLocks/>
          </p:cNvSpPr>
          <p:nvPr userDrawn="1"/>
        </p:nvSpPr>
        <p:spPr bwMode="auto">
          <a:xfrm>
            <a:off x="2536825" y="3349096"/>
            <a:ext cx="120650" cy="155575"/>
          </a:xfrm>
          <a:custGeom>
            <a:avLst/>
            <a:gdLst>
              <a:gd name="T0" fmla="*/ 2147483647 w 76"/>
              <a:gd name="T1" fmla="*/ 2147483647 h 98"/>
              <a:gd name="T2" fmla="*/ 0 w 76"/>
              <a:gd name="T3" fmla="*/ 2147483647 h 98"/>
              <a:gd name="T4" fmla="*/ 0 w 76"/>
              <a:gd name="T5" fmla="*/ 0 h 98"/>
              <a:gd name="T6" fmla="*/ 2147483647 w 76"/>
              <a:gd name="T7" fmla="*/ 2147483647 h 9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6" h="98">
                <a:moveTo>
                  <a:pt x="76" y="50"/>
                </a:moveTo>
                <a:lnTo>
                  <a:pt x="0" y="98"/>
                </a:lnTo>
                <a:lnTo>
                  <a:pt x="0" y="0"/>
                </a:lnTo>
                <a:lnTo>
                  <a:pt x="76" y="50"/>
                </a:lnTo>
                <a:close/>
              </a:path>
            </a:pathLst>
          </a:custGeom>
          <a:solidFill>
            <a:schemeClr val="accent5"/>
          </a:solidFill>
          <a:ln w="28575" cap="rnd">
            <a:solidFill>
              <a:schemeClr val="accent5"/>
            </a:solidFill>
            <a:prstDash val="solid"/>
            <a:round/>
            <a:headEnd/>
            <a:tailEnd/>
          </a:ln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nl-NL" dirty="0" smtClean="0">
              <a:solidFill>
                <a:srgbClr val="000000"/>
              </a:solidFill>
            </a:endParaRPr>
          </a:p>
        </p:txBody>
      </p:sp>
      <p:sp>
        <p:nvSpPr>
          <p:cNvPr id="43" name="AfgerondeRechthoekLMB_DonkerBlauw"/>
          <p:cNvSpPr/>
          <p:nvPr userDrawn="1"/>
        </p:nvSpPr>
        <p:spPr bwMode="gray">
          <a:xfrm>
            <a:off x="493713" y="3004608"/>
            <a:ext cx="1857600" cy="844550"/>
          </a:xfrm>
          <a:prstGeom prst="roundRect">
            <a:avLst>
              <a:gd name="adj" fmla="val 5107"/>
            </a:avLst>
          </a:prstGeom>
          <a:solidFill>
            <a:schemeClr val="accent5"/>
          </a:solidFill>
          <a:ln w="15875">
            <a:solidFill>
              <a:schemeClr val="accent5"/>
            </a:solidFill>
            <a:round/>
            <a:headEnd/>
            <a:tailEnd/>
          </a:ln>
          <a:extLst/>
        </p:spPr>
        <p:txBody>
          <a:bodyPr lIns="152400" tIns="126000" rIns="151200" bIns="151200" rtlCol="0" anchor="t" anchorCtr="0"/>
          <a:lstStyle/>
          <a:p>
            <a:pPr>
              <a:lnSpc>
                <a:spcPts val="1200"/>
              </a:lnSpc>
            </a:pPr>
            <a:endParaRPr lang="nl-NL" sz="11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5" name="AfgerondFrameMMLB_DonkerBlauw"/>
          <p:cNvSpPr/>
          <p:nvPr userDrawn="1"/>
        </p:nvSpPr>
        <p:spPr bwMode="gray">
          <a:xfrm>
            <a:off x="2806701" y="3004608"/>
            <a:ext cx="1857600" cy="844550"/>
          </a:xfrm>
          <a:prstGeom prst="roundRect">
            <a:avLst>
              <a:gd name="adj" fmla="val 5107"/>
            </a:avLst>
          </a:prstGeom>
          <a:noFill/>
          <a:ln w="15875">
            <a:solidFill>
              <a:schemeClr val="accent5"/>
            </a:solidFill>
            <a:round/>
            <a:headEnd/>
            <a:tailEnd/>
          </a:ln>
          <a:extLst/>
        </p:spPr>
        <p:txBody>
          <a:bodyPr lIns="101600" tIns="75600" rIns="100800" bIns="100800" rtlCol="0" anchor="t" anchorCtr="0"/>
          <a:lstStyle/>
          <a:p>
            <a:pPr indent="-1800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endParaRPr lang="nl-NL" altLang="nl-NL" sz="1000" dirty="0">
              <a:solidFill>
                <a:srgbClr val="010101"/>
              </a:solidFill>
            </a:endParaRPr>
          </a:p>
        </p:txBody>
      </p:sp>
      <p:sp>
        <p:nvSpPr>
          <p:cNvPr id="46" name="AfgerondFrameMMRB_DonkerBlauw"/>
          <p:cNvSpPr/>
          <p:nvPr userDrawn="1"/>
        </p:nvSpPr>
        <p:spPr bwMode="gray">
          <a:xfrm>
            <a:off x="4802075" y="3004608"/>
            <a:ext cx="1857600" cy="844550"/>
          </a:xfrm>
          <a:prstGeom prst="roundRect">
            <a:avLst>
              <a:gd name="adj" fmla="val 5107"/>
            </a:avLst>
          </a:prstGeom>
          <a:noFill/>
          <a:ln w="15875">
            <a:solidFill>
              <a:schemeClr val="accent5"/>
            </a:solidFill>
            <a:round/>
            <a:headEnd/>
            <a:tailEnd/>
          </a:ln>
          <a:extLst/>
        </p:spPr>
        <p:txBody>
          <a:bodyPr lIns="101600" tIns="75600" rIns="100800" bIns="100800" rtlCol="0" anchor="t" anchorCtr="0"/>
          <a:lstStyle/>
          <a:p>
            <a:pPr marL="171450" indent="-1800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  <a:buClr>
                <a:schemeClr val="accent5"/>
              </a:buClr>
              <a:buFont typeface="Symbol" panose="05050102010706020507" pitchFamily="18" charset="2"/>
              <a:buChar char="·"/>
            </a:pPr>
            <a:endParaRPr lang="nl-NL" altLang="nl-NL" sz="1000" dirty="0">
              <a:solidFill>
                <a:srgbClr val="010101"/>
              </a:solidFill>
            </a:endParaRPr>
          </a:p>
        </p:txBody>
      </p:sp>
      <p:sp>
        <p:nvSpPr>
          <p:cNvPr id="47" name="AfgerondFrameRMB_DonkerBlauw"/>
          <p:cNvSpPr/>
          <p:nvPr userDrawn="1"/>
        </p:nvSpPr>
        <p:spPr bwMode="gray">
          <a:xfrm>
            <a:off x="6797450" y="3004608"/>
            <a:ext cx="1857600" cy="844550"/>
          </a:xfrm>
          <a:prstGeom prst="roundRect">
            <a:avLst>
              <a:gd name="adj" fmla="val 5107"/>
            </a:avLst>
          </a:prstGeom>
          <a:noFill/>
          <a:ln w="15875">
            <a:solidFill>
              <a:schemeClr val="accent5"/>
            </a:solidFill>
            <a:round/>
            <a:headEnd/>
            <a:tailEnd/>
          </a:ln>
          <a:extLst/>
        </p:spPr>
        <p:txBody>
          <a:bodyPr lIns="101600" tIns="75600" rIns="100800" bIns="100800" rtlCol="0" anchor="t" anchorCtr="0"/>
          <a:lstStyle/>
          <a:p>
            <a:pPr marL="0" indent="-1800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  <a:buClr>
                <a:schemeClr val="accent5"/>
              </a:buClr>
              <a:buFont typeface="Symbol" panose="05050102010706020507" pitchFamily="18" charset="2"/>
              <a:buNone/>
            </a:pPr>
            <a:endParaRPr lang="nl-NL" altLang="nl-NL" sz="1000" dirty="0">
              <a:solidFill>
                <a:srgbClr val="010101"/>
              </a:solidFill>
              <a:latin typeface="+mn-lt"/>
            </a:endParaRPr>
          </a:p>
        </p:txBody>
      </p:sp>
      <p:sp>
        <p:nvSpPr>
          <p:cNvPr id="48" name="FreeformDriehoekO_Grijs"/>
          <p:cNvSpPr>
            <a:spLocks/>
          </p:cNvSpPr>
          <p:nvPr userDrawn="1"/>
        </p:nvSpPr>
        <p:spPr bwMode="auto">
          <a:xfrm>
            <a:off x="2536825" y="5446713"/>
            <a:ext cx="120650" cy="155575"/>
          </a:xfrm>
          <a:custGeom>
            <a:avLst/>
            <a:gdLst>
              <a:gd name="T0" fmla="*/ 2147483647 w 76"/>
              <a:gd name="T1" fmla="*/ 2147483647 h 98"/>
              <a:gd name="T2" fmla="*/ 0 w 76"/>
              <a:gd name="T3" fmla="*/ 2147483647 h 98"/>
              <a:gd name="T4" fmla="*/ 0 w 76"/>
              <a:gd name="T5" fmla="*/ 0 h 98"/>
              <a:gd name="T6" fmla="*/ 2147483647 w 76"/>
              <a:gd name="T7" fmla="*/ 2147483647 h 9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6" h="98">
                <a:moveTo>
                  <a:pt x="76" y="50"/>
                </a:moveTo>
                <a:lnTo>
                  <a:pt x="0" y="98"/>
                </a:lnTo>
                <a:lnTo>
                  <a:pt x="0" y="0"/>
                </a:lnTo>
                <a:lnTo>
                  <a:pt x="76" y="50"/>
                </a:lnTo>
                <a:close/>
              </a:path>
            </a:pathLst>
          </a:custGeom>
          <a:solidFill>
            <a:schemeClr val="accent6"/>
          </a:solidFill>
          <a:ln w="28575" cap="rnd">
            <a:solidFill>
              <a:schemeClr val="accent6"/>
            </a:solidFill>
            <a:prstDash val="solid"/>
            <a:round/>
            <a:headEnd/>
            <a:tailEnd/>
          </a:ln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nl-NL" dirty="0" smtClean="0">
              <a:solidFill>
                <a:srgbClr val="000000"/>
              </a:solidFill>
            </a:endParaRPr>
          </a:p>
        </p:txBody>
      </p:sp>
      <p:sp>
        <p:nvSpPr>
          <p:cNvPr id="49" name="AfgerondeRechthoekLO_Grijs"/>
          <p:cNvSpPr/>
          <p:nvPr userDrawn="1"/>
        </p:nvSpPr>
        <p:spPr bwMode="gray">
          <a:xfrm>
            <a:off x="493713" y="5102225"/>
            <a:ext cx="1857600" cy="844550"/>
          </a:xfrm>
          <a:prstGeom prst="roundRect">
            <a:avLst>
              <a:gd name="adj" fmla="val 5107"/>
            </a:avLst>
          </a:prstGeom>
          <a:solidFill>
            <a:schemeClr val="accent6"/>
          </a:solidFill>
          <a:ln w="15875">
            <a:solidFill>
              <a:schemeClr val="accent6"/>
            </a:solidFill>
            <a:round/>
            <a:headEnd/>
            <a:tailEnd/>
          </a:ln>
          <a:extLst/>
        </p:spPr>
        <p:txBody>
          <a:bodyPr lIns="152400" tIns="126000" rIns="151200" bIns="151200" rtlCol="0" anchor="t" anchorCtr="0"/>
          <a:lstStyle/>
          <a:p>
            <a:pPr>
              <a:lnSpc>
                <a:spcPts val="1200"/>
              </a:lnSpc>
            </a:pPr>
            <a:endParaRPr lang="nl-NL" sz="11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0" name="AfgerondFrameMLO_Grijs"/>
          <p:cNvSpPr/>
          <p:nvPr userDrawn="1"/>
        </p:nvSpPr>
        <p:spPr bwMode="gray">
          <a:xfrm>
            <a:off x="2806701" y="5102225"/>
            <a:ext cx="1857600" cy="844550"/>
          </a:xfrm>
          <a:prstGeom prst="roundRect">
            <a:avLst>
              <a:gd name="adj" fmla="val 5107"/>
            </a:avLst>
          </a:prstGeom>
          <a:noFill/>
          <a:ln w="15875">
            <a:solidFill>
              <a:schemeClr val="accent6"/>
            </a:solidFill>
            <a:round/>
            <a:headEnd/>
            <a:tailEnd/>
          </a:ln>
          <a:extLst/>
        </p:spPr>
        <p:txBody>
          <a:bodyPr lIns="101600" tIns="75600" rIns="100800" bIns="100800" rtlCol="0" anchor="t" anchorCtr="0"/>
          <a:lstStyle/>
          <a:p>
            <a:pPr indent="-1800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endParaRPr lang="nl-NL" altLang="nl-NL" sz="1000" dirty="0">
              <a:solidFill>
                <a:srgbClr val="010101"/>
              </a:solidFill>
            </a:endParaRPr>
          </a:p>
        </p:txBody>
      </p:sp>
      <p:sp>
        <p:nvSpPr>
          <p:cNvPr id="51" name="AfgerondFrameMRO_Grijs"/>
          <p:cNvSpPr/>
          <p:nvPr userDrawn="1"/>
        </p:nvSpPr>
        <p:spPr bwMode="gray">
          <a:xfrm>
            <a:off x="4802075" y="5102225"/>
            <a:ext cx="1857600" cy="844550"/>
          </a:xfrm>
          <a:prstGeom prst="roundRect">
            <a:avLst>
              <a:gd name="adj" fmla="val 5107"/>
            </a:avLst>
          </a:prstGeom>
          <a:noFill/>
          <a:ln w="15875">
            <a:solidFill>
              <a:schemeClr val="accent6"/>
            </a:solidFill>
            <a:round/>
            <a:headEnd/>
            <a:tailEnd/>
          </a:ln>
          <a:extLst/>
        </p:spPr>
        <p:txBody>
          <a:bodyPr lIns="101600" tIns="75600" rIns="100800" bIns="100800" rtlCol="0" anchor="t" anchorCtr="0"/>
          <a:lstStyle/>
          <a:p>
            <a:pPr marL="171450" indent="-1800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  <a:buClr>
                <a:schemeClr val="accent6"/>
              </a:buClr>
              <a:buFont typeface="Symbol" panose="05050102010706020507" pitchFamily="18" charset="2"/>
              <a:buChar char="·"/>
            </a:pPr>
            <a:endParaRPr lang="nl-NL" altLang="nl-NL" sz="1000" dirty="0">
              <a:solidFill>
                <a:srgbClr val="010101"/>
              </a:solidFill>
            </a:endParaRPr>
          </a:p>
        </p:txBody>
      </p:sp>
      <p:sp>
        <p:nvSpPr>
          <p:cNvPr id="52" name="AfgerondFrameRO_Grijs"/>
          <p:cNvSpPr/>
          <p:nvPr userDrawn="1"/>
        </p:nvSpPr>
        <p:spPr bwMode="gray">
          <a:xfrm>
            <a:off x="6797450" y="5102225"/>
            <a:ext cx="1857600" cy="844550"/>
          </a:xfrm>
          <a:prstGeom prst="roundRect">
            <a:avLst>
              <a:gd name="adj" fmla="val 5107"/>
            </a:avLst>
          </a:prstGeom>
          <a:noFill/>
          <a:ln w="15875">
            <a:solidFill>
              <a:schemeClr val="accent6"/>
            </a:solidFill>
            <a:round/>
            <a:headEnd/>
            <a:tailEnd/>
          </a:ln>
          <a:extLst/>
        </p:spPr>
        <p:txBody>
          <a:bodyPr lIns="101600" tIns="75600" rIns="100800" bIns="100800" rtlCol="0" anchor="t" anchorCtr="0"/>
          <a:lstStyle/>
          <a:p>
            <a:pPr indent="-1800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endParaRPr lang="nl-NL" altLang="nl-NL" sz="1000" dirty="0">
              <a:solidFill>
                <a:srgbClr val="010101"/>
              </a:solidFill>
            </a:endParaRPr>
          </a:p>
        </p:txBody>
      </p:sp>
      <p:sp>
        <p:nvSpPr>
          <p:cNvPr id="53" name="FreeformDriehoekMO_Blauw"/>
          <p:cNvSpPr>
            <a:spLocks/>
          </p:cNvSpPr>
          <p:nvPr userDrawn="1"/>
        </p:nvSpPr>
        <p:spPr bwMode="auto">
          <a:xfrm>
            <a:off x="2536825" y="4397904"/>
            <a:ext cx="120650" cy="155575"/>
          </a:xfrm>
          <a:custGeom>
            <a:avLst/>
            <a:gdLst>
              <a:gd name="T0" fmla="*/ 2147483647 w 76"/>
              <a:gd name="T1" fmla="*/ 2147483647 h 98"/>
              <a:gd name="T2" fmla="*/ 0 w 76"/>
              <a:gd name="T3" fmla="*/ 2147483647 h 98"/>
              <a:gd name="T4" fmla="*/ 0 w 76"/>
              <a:gd name="T5" fmla="*/ 0 h 98"/>
              <a:gd name="T6" fmla="*/ 2147483647 w 76"/>
              <a:gd name="T7" fmla="*/ 2147483647 h 9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6" h="98">
                <a:moveTo>
                  <a:pt x="76" y="50"/>
                </a:moveTo>
                <a:lnTo>
                  <a:pt x="0" y="98"/>
                </a:lnTo>
                <a:lnTo>
                  <a:pt x="0" y="0"/>
                </a:lnTo>
                <a:lnTo>
                  <a:pt x="76" y="50"/>
                </a:lnTo>
                <a:close/>
              </a:path>
            </a:pathLst>
          </a:custGeom>
          <a:solidFill>
            <a:schemeClr val="accent2"/>
          </a:solidFill>
          <a:ln w="28575" cap="rnd">
            <a:solidFill>
              <a:schemeClr val="accent2"/>
            </a:solidFill>
            <a:prstDash val="solid"/>
            <a:round/>
            <a:headEnd/>
            <a:tailEnd/>
          </a:ln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nl-NL" dirty="0" smtClean="0">
              <a:solidFill>
                <a:srgbClr val="000000"/>
              </a:solidFill>
            </a:endParaRPr>
          </a:p>
        </p:txBody>
      </p:sp>
      <p:sp>
        <p:nvSpPr>
          <p:cNvPr id="54" name="AfgerondeRechthoekLMO_Blauw"/>
          <p:cNvSpPr/>
          <p:nvPr userDrawn="1"/>
        </p:nvSpPr>
        <p:spPr bwMode="gray">
          <a:xfrm>
            <a:off x="493713" y="4053416"/>
            <a:ext cx="1857600" cy="844550"/>
          </a:xfrm>
          <a:prstGeom prst="roundRect">
            <a:avLst>
              <a:gd name="adj" fmla="val 5107"/>
            </a:avLst>
          </a:prstGeom>
          <a:solidFill>
            <a:schemeClr val="accent2"/>
          </a:solidFill>
          <a:ln w="15875">
            <a:solidFill>
              <a:schemeClr val="accent2"/>
            </a:solidFill>
            <a:round/>
            <a:headEnd/>
            <a:tailEnd/>
          </a:ln>
          <a:extLst/>
        </p:spPr>
        <p:txBody>
          <a:bodyPr lIns="152400" tIns="126000" rIns="151200" bIns="151200" rtlCol="0" anchor="t" anchorCtr="0"/>
          <a:lstStyle/>
          <a:p>
            <a:pPr>
              <a:lnSpc>
                <a:spcPts val="1200"/>
              </a:lnSpc>
            </a:pPr>
            <a:endParaRPr lang="nl-NL" sz="11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5" name="AfgerondFrameMLO_Blauw"/>
          <p:cNvSpPr/>
          <p:nvPr userDrawn="1"/>
        </p:nvSpPr>
        <p:spPr bwMode="gray">
          <a:xfrm>
            <a:off x="2806701" y="4053416"/>
            <a:ext cx="1857600" cy="844550"/>
          </a:xfrm>
          <a:prstGeom prst="roundRect">
            <a:avLst>
              <a:gd name="adj" fmla="val 5107"/>
            </a:avLst>
          </a:prstGeom>
          <a:noFill/>
          <a:ln w="15875">
            <a:solidFill>
              <a:schemeClr val="accent2"/>
            </a:solidFill>
            <a:round/>
            <a:headEnd/>
            <a:tailEnd/>
          </a:ln>
          <a:extLst/>
        </p:spPr>
        <p:txBody>
          <a:bodyPr lIns="101600" tIns="75600" rIns="100800" bIns="100800" rtlCol="0" anchor="t" anchorCtr="0"/>
          <a:lstStyle/>
          <a:p>
            <a:pPr marL="171450" indent="-1800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·"/>
            </a:pPr>
            <a:endParaRPr lang="nl-NL" altLang="nl-NL" sz="1000" dirty="0">
              <a:solidFill>
                <a:srgbClr val="010101"/>
              </a:solidFill>
              <a:latin typeface="+mn-lt"/>
            </a:endParaRPr>
          </a:p>
        </p:txBody>
      </p:sp>
      <p:sp>
        <p:nvSpPr>
          <p:cNvPr id="56" name="AfgerondFrameMRO_Blauw"/>
          <p:cNvSpPr/>
          <p:nvPr userDrawn="1"/>
        </p:nvSpPr>
        <p:spPr bwMode="gray">
          <a:xfrm>
            <a:off x="4802075" y="4053416"/>
            <a:ext cx="1857600" cy="844550"/>
          </a:xfrm>
          <a:prstGeom prst="roundRect">
            <a:avLst>
              <a:gd name="adj" fmla="val 5107"/>
            </a:avLst>
          </a:prstGeom>
          <a:noFill/>
          <a:ln w="15875">
            <a:solidFill>
              <a:schemeClr val="accent2"/>
            </a:solidFill>
            <a:round/>
            <a:headEnd/>
            <a:tailEnd/>
          </a:ln>
          <a:extLst/>
        </p:spPr>
        <p:txBody>
          <a:bodyPr lIns="101600" tIns="75600" rIns="100800" bIns="100800" rtlCol="0" anchor="t" anchorCtr="0"/>
          <a:lstStyle/>
          <a:p>
            <a:pPr marL="171450" indent="-1800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Font typeface="Symbol" panose="05050102010706020507" pitchFamily="18" charset="2"/>
              <a:buChar char="·"/>
            </a:pPr>
            <a:endParaRPr lang="nl-NL" altLang="nl-NL" sz="1000" dirty="0">
              <a:solidFill>
                <a:srgbClr val="010101"/>
              </a:solidFill>
              <a:latin typeface="+mn-lt"/>
            </a:endParaRPr>
          </a:p>
        </p:txBody>
      </p:sp>
      <p:sp>
        <p:nvSpPr>
          <p:cNvPr id="57" name="AfgerondFrameRMO_Blauw"/>
          <p:cNvSpPr/>
          <p:nvPr userDrawn="1"/>
        </p:nvSpPr>
        <p:spPr bwMode="gray">
          <a:xfrm>
            <a:off x="6797450" y="4053416"/>
            <a:ext cx="1857600" cy="844550"/>
          </a:xfrm>
          <a:prstGeom prst="roundRect">
            <a:avLst>
              <a:gd name="adj" fmla="val 5107"/>
            </a:avLst>
          </a:prstGeom>
          <a:noFill/>
          <a:ln w="15875">
            <a:solidFill>
              <a:schemeClr val="accent2"/>
            </a:solidFill>
            <a:round/>
            <a:headEnd/>
            <a:tailEnd/>
          </a:ln>
          <a:extLst/>
        </p:spPr>
        <p:txBody>
          <a:bodyPr lIns="101600" tIns="75600" rIns="100800" bIns="100800" rtlCol="0" anchor="t" anchorCtr="0"/>
          <a:lstStyle/>
          <a:p>
            <a:pPr marL="0" indent="-1800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nl-NL" altLang="nl-NL" sz="1000" dirty="0">
              <a:solidFill>
                <a:srgbClr val="010101"/>
              </a:solidFill>
            </a:endParaRPr>
          </a:p>
        </p:txBody>
      </p:sp>
      <p:sp>
        <p:nvSpPr>
          <p:cNvPr id="6" name="HeaderLB_11"/>
          <p:cNvSpPr>
            <a:spLocks noGrp="1"/>
          </p:cNvSpPr>
          <p:nvPr>
            <p:ph type="body" sz="quarter" idx="13" hasCustomPrompt="1"/>
          </p:nvPr>
        </p:nvSpPr>
        <p:spPr>
          <a:xfrm>
            <a:off x="493713" y="1954800"/>
            <a:ext cx="1857600" cy="846000"/>
          </a:xfrm>
          <a:solidFill>
            <a:schemeClr val="accent1">
              <a:alpha val="0"/>
            </a:schemeClr>
          </a:solidFill>
        </p:spPr>
        <p:txBody>
          <a:bodyPr lIns="151200" tIns="126000" rIns="151200" bIns="151200"/>
          <a:lstStyle>
            <a:lvl1pPr marL="0" indent="0">
              <a:lnSpc>
                <a:spcPts val="1200"/>
              </a:lnSpc>
              <a:buNone/>
              <a:defRPr sz="1100" b="1">
                <a:solidFill>
                  <a:schemeClr val="bg1"/>
                </a:solidFill>
                <a:latin typeface="KPN Accent" panose="020B0503040000060004" pitchFamily="34" charset="0"/>
              </a:defRPr>
            </a:lvl1pPr>
          </a:lstStyle>
          <a:p>
            <a:pPr lvl="0"/>
            <a:r>
              <a:rPr lang="nl-NL" dirty="0" err="1" smtClean="0"/>
              <a:t>Suspendisse</a:t>
            </a:r>
            <a:r>
              <a:rPr lang="nl-NL" dirty="0" smtClean="0"/>
              <a:t> </a:t>
            </a:r>
            <a:r>
              <a:rPr lang="nl-NL" dirty="0" err="1" smtClean="0"/>
              <a:t>potenti</a:t>
            </a:r>
            <a:endParaRPr lang="nl-NL" dirty="0"/>
          </a:p>
        </p:txBody>
      </p:sp>
      <p:sp>
        <p:nvSpPr>
          <p:cNvPr id="10" name="TekstMLB_10"/>
          <p:cNvSpPr>
            <a:spLocks noGrp="1"/>
          </p:cNvSpPr>
          <p:nvPr>
            <p:ph type="body" sz="quarter" idx="14" hasCustomPrompt="1"/>
          </p:nvPr>
        </p:nvSpPr>
        <p:spPr>
          <a:xfrm>
            <a:off x="2808000" y="1954800"/>
            <a:ext cx="1857600" cy="846000"/>
          </a:xfrm>
          <a:noFill/>
        </p:spPr>
        <p:txBody>
          <a:bodyPr lIns="100800" tIns="75600" rIns="100800" bIns="100800"/>
          <a:lstStyle>
            <a:lvl1pPr marL="180000" indent="-180000">
              <a:lnSpc>
                <a:spcPts val="1200"/>
              </a:lnSpc>
              <a:buFont typeface="Symbol" panose="05050102010706020507" pitchFamily="18" charset="2"/>
              <a:buChar char="·"/>
              <a:defRPr sz="1000">
                <a:solidFill>
                  <a:schemeClr val="tx1"/>
                </a:solidFill>
                <a:latin typeface="+mn-lt"/>
              </a:defRPr>
            </a:lvl1pPr>
            <a:lvl2pPr marL="360000" indent="-180000">
              <a:lnSpc>
                <a:spcPts val="1200"/>
              </a:lnSpc>
              <a:defRPr sz="1000">
                <a:latin typeface="+mn-lt"/>
              </a:defRPr>
            </a:lvl2pPr>
            <a:lvl3pPr marL="540000" indent="-180000">
              <a:lnSpc>
                <a:spcPts val="1200"/>
              </a:lnSpc>
              <a:defRPr sz="1000">
                <a:latin typeface="KPN Sans Light" panose="020B0303040502020204" pitchFamily="34" charset="0"/>
              </a:defRPr>
            </a:lvl3pPr>
            <a:lvl4pPr marL="720000" indent="-180000">
              <a:lnSpc>
                <a:spcPts val="1200"/>
              </a:lnSpc>
              <a:defRPr sz="1000">
                <a:latin typeface="+mn-lt"/>
              </a:defRPr>
            </a:lvl4pPr>
            <a:lvl5pPr marL="900000" indent="-180000">
              <a:lnSpc>
                <a:spcPts val="1200"/>
              </a:lnSpc>
              <a:defRPr sz="1000">
                <a:latin typeface="+mn-lt"/>
              </a:defRPr>
            </a:lvl5pPr>
          </a:lstStyle>
          <a:p>
            <a:pPr lvl="0"/>
            <a:r>
              <a:rPr lang="nl-NL" dirty="0" smtClean="0"/>
              <a:t>Eerste</a:t>
            </a:r>
          </a:p>
          <a:p>
            <a:pPr lvl="1"/>
            <a:r>
              <a:rPr lang="nl-NL" dirty="0" smtClean="0"/>
              <a:t>Tweede</a:t>
            </a:r>
          </a:p>
          <a:p>
            <a:pPr lvl="2"/>
            <a:r>
              <a:rPr lang="nl-NL" dirty="0" smtClean="0"/>
              <a:t>Derde</a:t>
            </a:r>
          </a:p>
          <a:p>
            <a:pPr lvl="3"/>
            <a:r>
              <a:rPr lang="nl-NL" dirty="0" smtClean="0"/>
              <a:t>Vierde</a:t>
            </a:r>
          </a:p>
          <a:p>
            <a:pPr lvl="4"/>
            <a:r>
              <a:rPr lang="nl-NL" dirty="0" smtClean="0"/>
              <a:t>Vijfde</a:t>
            </a:r>
            <a:endParaRPr lang="nl-NL" dirty="0"/>
          </a:p>
        </p:txBody>
      </p:sp>
      <p:sp>
        <p:nvSpPr>
          <p:cNvPr id="63" name="TekstMLMO_10"/>
          <p:cNvSpPr>
            <a:spLocks noGrp="1"/>
          </p:cNvSpPr>
          <p:nvPr>
            <p:ph type="body" sz="quarter" idx="20" hasCustomPrompt="1"/>
          </p:nvPr>
        </p:nvSpPr>
        <p:spPr>
          <a:xfrm>
            <a:off x="2806701" y="4053416"/>
            <a:ext cx="1857600" cy="846000"/>
          </a:xfrm>
        </p:spPr>
        <p:txBody>
          <a:bodyPr lIns="100800" tIns="75600" rIns="100800" bIns="100800"/>
          <a:lstStyle>
            <a:lvl1pPr marL="180000" indent="-180000">
              <a:lnSpc>
                <a:spcPts val="12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000">
                <a:latin typeface="+mn-lt"/>
              </a:defRPr>
            </a:lvl1pPr>
            <a:lvl2pPr marL="360000" indent="-180000">
              <a:lnSpc>
                <a:spcPts val="12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000">
                <a:latin typeface="+mn-lt"/>
              </a:defRPr>
            </a:lvl2pPr>
            <a:lvl3pPr marL="540000" indent="-180000">
              <a:lnSpc>
                <a:spcPts val="12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000">
                <a:latin typeface="+mn-lt"/>
              </a:defRPr>
            </a:lvl3pPr>
            <a:lvl4pPr marL="720000" indent="-180000">
              <a:lnSpc>
                <a:spcPts val="12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000"/>
            </a:lvl4pPr>
            <a:lvl5pPr marL="900000" indent="-180000">
              <a:lnSpc>
                <a:spcPts val="12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000">
                <a:latin typeface="+mn-lt"/>
              </a:defRPr>
            </a:lvl5pPr>
          </a:lstStyle>
          <a:p>
            <a:pPr lvl="0"/>
            <a:r>
              <a:rPr lang="nl-NL" dirty="0" smtClean="0"/>
              <a:t>Eerste</a:t>
            </a:r>
          </a:p>
          <a:p>
            <a:pPr lvl="1"/>
            <a:r>
              <a:rPr lang="nl-NL" dirty="0" smtClean="0"/>
              <a:t>Tweede</a:t>
            </a:r>
          </a:p>
          <a:p>
            <a:pPr lvl="2"/>
            <a:r>
              <a:rPr lang="nl-NL" dirty="0" smtClean="0"/>
              <a:t>Derde</a:t>
            </a:r>
          </a:p>
          <a:p>
            <a:pPr lvl="3"/>
            <a:r>
              <a:rPr lang="nl-NL" dirty="0" smtClean="0"/>
              <a:t>Vierde</a:t>
            </a:r>
          </a:p>
          <a:p>
            <a:pPr lvl="4"/>
            <a:r>
              <a:rPr lang="nl-NL" dirty="0" smtClean="0"/>
              <a:t>Vijfde</a:t>
            </a:r>
            <a:endParaRPr lang="nl-NL" dirty="0"/>
          </a:p>
        </p:txBody>
      </p:sp>
      <p:sp>
        <p:nvSpPr>
          <p:cNvPr id="64" name="TekstMRMO_10"/>
          <p:cNvSpPr>
            <a:spLocks noGrp="1"/>
          </p:cNvSpPr>
          <p:nvPr>
            <p:ph type="body" sz="quarter" idx="21" hasCustomPrompt="1"/>
          </p:nvPr>
        </p:nvSpPr>
        <p:spPr>
          <a:xfrm>
            <a:off x="4802075" y="4053416"/>
            <a:ext cx="1857600" cy="846000"/>
          </a:xfrm>
        </p:spPr>
        <p:txBody>
          <a:bodyPr lIns="100800" tIns="75600" rIns="100800" bIns="100800"/>
          <a:lstStyle>
            <a:lvl1pPr marL="171450" indent="-180000">
              <a:lnSpc>
                <a:spcPts val="12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lang="sv-SE" sz="1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8013" indent="-180000">
              <a:lnSpc>
                <a:spcPts val="12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lang="sv-SE" sz="1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1062" indent="-180000">
              <a:lnSpc>
                <a:spcPts val="12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lang="sv-SE" sz="10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525" indent="-180000">
              <a:lnSpc>
                <a:spcPts val="12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lang="sv-SE" sz="1000" kern="1200" baseline="0" dirty="0" smtClean="0">
                <a:solidFill>
                  <a:schemeClr val="tx1"/>
                </a:solidFill>
                <a:latin typeface="KPN Sans" panose="020B0503040502020204" pitchFamily="34" charset="0"/>
                <a:ea typeface="+mn-ea"/>
                <a:cs typeface="+mn-cs"/>
              </a:defRPr>
            </a:lvl4pPr>
            <a:lvl5pPr marL="1417638" indent="-180000">
              <a:lnSpc>
                <a:spcPts val="12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lang="nl-NL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180000" lvl="0" indent="-180000" algn="l" defTabSz="914400" rtl="0" eaLnBrk="1" latinLnBrk="0" hangingPunct="1">
              <a:lnSpc>
                <a:spcPts val="1200"/>
              </a:lnSpc>
              <a:spcBef>
                <a:spcPts val="0"/>
              </a:spcBef>
              <a:buClr>
                <a:schemeClr val="accent2"/>
              </a:buClr>
              <a:buSzPct val="100000"/>
              <a:buFont typeface="Symbol" panose="05050102010706020507" pitchFamily="18" charset="2"/>
              <a:buChar char="·"/>
            </a:pPr>
            <a:r>
              <a:rPr lang="nl-NL" dirty="0" smtClean="0"/>
              <a:t>Eerste</a:t>
            </a:r>
          </a:p>
          <a:p>
            <a:pPr marL="360000" lvl="1" indent="-180000" algn="l" defTabSz="538163" rtl="0" eaLnBrk="1" latinLnBrk="0" hangingPunct="1">
              <a:lnSpc>
                <a:spcPts val="1200"/>
              </a:lnSpc>
              <a:spcBef>
                <a:spcPts val="0"/>
              </a:spcBef>
              <a:buClr>
                <a:schemeClr val="accent2"/>
              </a:buClr>
              <a:buSzPct val="100000"/>
              <a:buFont typeface="Symbol" panose="05050102010706020507" pitchFamily="18" charset="2"/>
              <a:buChar char="·"/>
            </a:pPr>
            <a:r>
              <a:rPr lang="nl-NL" dirty="0" smtClean="0"/>
              <a:t>Tweede</a:t>
            </a:r>
          </a:p>
          <a:p>
            <a:pPr marL="540000" lvl="2" indent="-180000" algn="l" defTabSz="914400" rtl="0" eaLnBrk="1" latinLnBrk="0" hangingPunct="1">
              <a:lnSpc>
                <a:spcPts val="1200"/>
              </a:lnSpc>
              <a:spcBef>
                <a:spcPts val="0"/>
              </a:spcBef>
              <a:buClr>
                <a:schemeClr val="accent2"/>
              </a:buClr>
              <a:buSzPct val="100000"/>
              <a:buFont typeface="Symbol" panose="05050102010706020507" pitchFamily="18" charset="2"/>
              <a:buChar char="·"/>
            </a:pPr>
            <a:r>
              <a:rPr lang="nl-NL" dirty="0" smtClean="0"/>
              <a:t>Derde</a:t>
            </a:r>
          </a:p>
          <a:p>
            <a:pPr marL="720000" lvl="3" indent="-180000" algn="l" defTabSz="914400" rtl="0" eaLnBrk="1" latinLnBrk="0" hangingPunct="1">
              <a:lnSpc>
                <a:spcPts val="1200"/>
              </a:lnSpc>
              <a:spcBef>
                <a:spcPts val="0"/>
              </a:spcBef>
              <a:buClr>
                <a:schemeClr val="accent2"/>
              </a:buClr>
              <a:buSzPct val="100000"/>
              <a:buFont typeface="Symbol" panose="05050102010706020507" pitchFamily="18" charset="2"/>
              <a:buChar char="·"/>
            </a:pPr>
            <a:r>
              <a:rPr lang="nl-NL" dirty="0" smtClean="0"/>
              <a:t>Vierde</a:t>
            </a:r>
          </a:p>
          <a:p>
            <a:pPr marL="900000" lvl="4" indent="-180000" algn="l" defTabSz="914400" rtl="0" eaLnBrk="1" latinLnBrk="0" hangingPunct="1">
              <a:lnSpc>
                <a:spcPts val="1200"/>
              </a:lnSpc>
              <a:spcBef>
                <a:spcPts val="0"/>
              </a:spcBef>
              <a:buClr>
                <a:schemeClr val="accent2"/>
              </a:buClr>
              <a:buSzPct val="100000"/>
              <a:buFont typeface="Symbol" panose="05050102010706020507" pitchFamily="18" charset="2"/>
              <a:buChar char="·"/>
            </a:pPr>
            <a:r>
              <a:rPr lang="nl-NL" dirty="0" smtClean="0"/>
              <a:t>Vijfde</a:t>
            </a:r>
            <a:endParaRPr lang="nl-NL" dirty="0"/>
          </a:p>
        </p:txBody>
      </p:sp>
      <p:sp>
        <p:nvSpPr>
          <p:cNvPr id="66" name="TekstMLO_10"/>
          <p:cNvSpPr>
            <a:spLocks noGrp="1"/>
          </p:cNvSpPr>
          <p:nvPr>
            <p:ph type="body" sz="quarter" idx="23" hasCustomPrompt="1"/>
          </p:nvPr>
        </p:nvSpPr>
        <p:spPr>
          <a:xfrm>
            <a:off x="2806701" y="5102225"/>
            <a:ext cx="1857600" cy="846000"/>
          </a:xfrm>
        </p:spPr>
        <p:txBody>
          <a:bodyPr lIns="100800" tIns="75600" rIns="100800" bIns="100800"/>
          <a:lstStyle>
            <a:lvl1pPr marL="180000" indent="-180000" algn="l" rtl="0" eaLnBrk="1" latinLnBrk="0" hangingPunct="1">
              <a:lnSpc>
                <a:spcPts val="1200"/>
              </a:lnSpc>
              <a:spcBef>
                <a:spcPts val="0"/>
              </a:spcBef>
              <a:buClr>
                <a:schemeClr val="accent6"/>
              </a:buClr>
              <a:buSzPct val="100000"/>
              <a:buFont typeface="Symbol" panose="05050102010706020507" pitchFamily="18" charset="2"/>
              <a:buChar char="·"/>
              <a:defRPr lang="nl-NL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>
              <a:lnSpc>
                <a:spcPts val="1200"/>
              </a:lnSpc>
              <a:buClr>
                <a:schemeClr val="accent6"/>
              </a:buClr>
              <a:defRPr sz="1000">
                <a:latin typeface="+mn-lt"/>
              </a:defRPr>
            </a:lvl2pPr>
            <a:lvl3pPr marL="540000" indent="-180000">
              <a:lnSpc>
                <a:spcPts val="1200"/>
              </a:lnSpc>
              <a:buClr>
                <a:schemeClr val="accent6"/>
              </a:buClr>
              <a:defRPr sz="1000">
                <a:latin typeface="+mn-lt"/>
              </a:defRPr>
            </a:lvl3pPr>
            <a:lvl4pPr marL="720000" indent="-180000">
              <a:lnSpc>
                <a:spcPts val="1200"/>
              </a:lnSpc>
              <a:buClr>
                <a:schemeClr val="accent6"/>
              </a:buClr>
              <a:defRPr sz="1000">
                <a:latin typeface="+mn-lt"/>
              </a:defRPr>
            </a:lvl4pPr>
            <a:lvl5pPr marL="900000" indent="-180000">
              <a:lnSpc>
                <a:spcPts val="1200"/>
              </a:lnSpc>
              <a:buClr>
                <a:schemeClr val="accent6"/>
              </a:buClr>
              <a:defRPr sz="1000">
                <a:latin typeface="+mn-lt"/>
              </a:defRPr>
            </a:lvl5pPr>
          </a:lstStyle>
          <a:p>
            <a:pPr lvl="0"/>
            <a:r>
              <a:rPr lang="nl-NL" dirty="0" smtClean="0"/>
              <a:t>Eerste</a:t>
            </a:r>
          </a:p>
          <a:p>
            <a:pPr lvl="1"/>
            <a:r>
              <a:rPr lang="nl-NL" dirty="0" smtClean="0"/>
              <a:t>Tweede</a:t>
            </a:r>
          </a:p>
          <a:p>
            <a:pPr lvl="2"/>
            <a:r>
              <a:rPr lang="nl-NL" dirty="0" smtClean="0"/>
              <a:t>Derde</a:t>
            </a:r>
          </a:p>
          <a:p>
            <a:pPr lvl="3"/>
            <a:r>
              <a:rPr lang="nl-NL" dirty="0" smtClean="0"/>
              <a:t>Vierde</a:t>
            </a:r>
          </a:p>
          <a:p>
            <a:pPr lvl="4"/>
            <a:r>
              <a:rPr lang="nl-NL" dirty="0" smtClean="0"/>
              <a:t>Vijfde</a:t>
            </a:r>
            <a:endParaRPr lang="nl-NL" dirty="0"/>
          </a:p>
        </p:txBody>
      </p:sp>
      <p:sp>
        <p:nvSpPr>
          <p:cNvPr id="69" name="HeaderLMB_11"/>
          <p:cNvSpPr>
            <a:spLocks noGrp="1"/>
          </p:cNvSpPr>
          <p:nvPr>
            <p:ph type="body" sz="quarter" idx="26" hasCustomPrompt="1"/>
          </p:nvPr>
        </p:nvSpPr>
        <p:spPr>
          <a:xfrm>
            <a:off x="493713" y="3004608"/>
            <a:ext cx="1857600" cy="846000"/>
          </a:xfrm>
          <a:solidFill>
            <a:schemeClr val="accent5">
              <a:alpha val="0"/>
            </a:schemeClr>
          </a:solidFill>
        </p:spPr>
        <p:txBody>
          <a:bodyPr lIns="151200" tIns="126000" rIns="151200" bIns="151200"/>
          <a:lstStyle>
            <a:lvl1pPr marL="0" indent="0">
              <a:lnSpc>
                <a:spcPts val="1200"/>
              </a:lnSpc>
              <a:buNone/>
              <a:defRPr sz="1100" b="1">
                <a:solidFill>
                  <a:schemeClr val="bg1"/>
                </a:solidFill>
                <a:latin typeface="KPN Accent" panose="020B0503040000060004" pitchFamily="34" charset="0"/>
              </a:defRPr>
            </a:lvl1pPr>
          </a:lstStyle>
          <a:p>
            <a:pPr lvl="0"/>
            <a:r>
              <a:rPr lang="nl-NL" dirty="0" err="1" smtClean="0"/>
              <a:t>Suspendisse</a:t>
            </a:r>
            <a:r>
              <a:rPr lang="nl-NL" dirty="0" smtClean="0"/>
              <a:t> </a:t>
            </a:r>
            <a:r>
              <a:rPr lang="nl-NL" dirty="0" err="1" smtClean="0"/>
              <a:t>potenti</a:t>
            </a:r>
            <a:endParaRPr lang="nl-NL" dirty="0"/>
          </a:p>
        </p:txBody>
      </p:sp>
      <p:sp>
        <p:nvSpPr>
          <p:cNvPr id="70" name="HeaderLMO_11"/>
          <p:cNvSpPr>
            <a:spLocks noGrp="1"/>
          </p:cNvSpPr>
          <p:nvPr>
            <p:ph type="body" sz="quarter" idx="27" hasCustomPrompt="1"/>
          </p:nvPr>
        </p:nvSpPr>
        <p:spPr>
          <a:xfrm>
            <a:off x="493713" y="4053416"/>
            <a:ext cx="1857600" cy="846000"/>
          </a:xfrm>
          <a:solidFill>
            <a:schemeClr val="accent2">
              <a:alpha val="0"/>
            </a:schemeClr>
          </a:solidFill>
        </p:spPr>
        <p:txBody>
          <a:bodyPr lIns="151200" tIns="126000" rIns="151200" bIns="151200"/>
          <a:lstStyle>
            <a:lvl1pPr marL="0" indent="0">
              <a:lnSpc>
                <a:spcPts val="1200"/>
              </a:lnSpc>
              <a:buNone/>
              <a:defRPr sz="1100" b="1">
                <a:solidFill>
                  <a:schemeClr val="bg1"/>
                </a:solidFill>
                <a:latin typeface="KPN Accent" panose="020B0503040000060004" pitchFamily="34" charset="0"/>
              </a:defRPr>
            </a:lvl1pPr>
          </a:lstStyle>
          <a:p>
            <a:pPr lvl="0"/>
            <a:r>
              <a:rPr lang="nl-NL" dirty="0" err="1" smtClean="0"/>
              <a:t>Suspendisse</a:t>
            </a:r>
            <a:r>
              <a:rPr lang="nl-NL" dirty="0" smtClean="0"/>
              <a:t> </a:t>
            </a:r>
            <a:r>
              <a:rPr lang="nl-NL" dirty="0" err="1" smtClean="0"/>
              <a:t>potenti</a:t>
            </a:r>
            <a:endParaRPr lang="nl-NL" dirty="0"/>
          </a:p>
        </p:txBody>
      </p:sp>
      <p:sp>
        <p:nvSpPr>
          <p:cNvPr id="71" name="HeaderLO_11"/>
          <p:cNvSpPr>
            <a:spLocks noGrp="1"/>
          </p:cNvSpPr>
          <p:nvPr>
            <p:ph type="body" sz="quarter" idx="28" hasCustomPrompt="1"/>
          </p:nvPr>
        </p:nvSpPr>
        <p:spPr>
          <a:xfrm>
            <a:off x="484991" y="5102225"/>
            <a:ext cx="1857600" cy="846000"/>
          </a:xfrm>
          <a:solidFill>
            <a:schemeClr val="accent6">
              <a:alpha val="0"/>
            </a:schemeClr>
          </a:solidFill>
        </p:spPr>
        <p:txBody>
          <a:bodyPr lIns="151200" tIns="126000" rIns="151200" bIns="151200"/>
          <a:lstStyle>
            <a:lvl1pPr marL="0" indent="0">
              <a:lnSpc>
                <a:spcPts val="1200"/>
              </a:lnSpc>
              <a:buNone/>
              <a:defRPr sz="1100" b="1">
                <a:solidFill>
                  <a:schemeClr val="bg1"/>
                </a:solidFill>
                <a:latin typeface="KPN Accent" panose="020B0503040000060004" pitchFamily="34" charset="0"/>
              </a:defRPr>
            </a:lvl1pPr>
          </a:lstStyle>
          <a:p>
            <a:pPr lvl="0"/>
            <a:r>
              <a:rPr lang="nl-NL" dirty="0" err="1" smtClean="0"/>
              <a:t>Suspendisse</a:t>
            </a:r>
            <a:r>
              <a:rPr lang="nl-NL" dirty="0" smtClean="0"/>
              <a:t> </a:t>
            </a:r>
            <a:r>
              <a:rPr lang="nl-NL" dirty="0" err="1" smtClean="0"/>
              <a:t>potenti</a:t>
            </a:r>
            <a:endParaRPr lang="nl-NL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9" hasCustomPrompt="1"/>
          </p:nvPr>
        </p:nvSpPr>
        <p:spPr>
          <a:xfrm>
            <a:off x="2806700" y="3002400"/>
            <a:ext cx="1857375" cy="844550"/>
          </a:xfrm>
          <a:noFill/>
        </p:spPr>
        <p:txBody>
          <a:bodyPr lIns="100800" tIns="75600" rIns="100800" bIns="100800"/>
          <a:lstStyle>
            <a:lvl1pPr marL="180000" indent="-180000">
              <a:lnSpc>
                <a:spcPts val="1200"/>
              </a:lnSpc>
              <a:buClr>
                <a:schemeClr val="accent5"/>
              </a:buClr>
              <a:defRPr sz="1000">
                <a:latin typeface="+mn-lt"/>
              </a:defRPr>
            </a:lvl1pPr>
            <a:lvl2pPr marL="360000" indent="-180000">
              <a:lnSpc>
                <a:spcPts val="1200"/>
              </a:lnSpc>
              <a:buClr>
                <a:schemeClr val="accent5"/>
              </a:buClr>
              <a:defRPr sz="1000">
                <a:latin typeface="+mn-lt"/>
              </a:defRPr>
            </a:lvl2pPr>
            <a:lvl3pPr marL="540000" indent="-180000">
              <a:lnSpc>
                <a:spcPts val="1200"/>
              </a:lnSpc>
              <a:buClr>
                <a:schemeClr val="accent5"/>
              </a:buClr>
              <a:defRPr sz="1000">
                <a:latin typeface="+mn-lt"/>
              </a:defRPr>
            </a:lvl3pPr>
            <a:lvl4pPr marL="720000" indent="-180000">
              <a:lnSpc>
                <a:spcPts val="1200"/>
              </a:lnSpc>
              <a:buClr>
                <a:schemeClr val="accent5"/>
              </a:buClr>
              <a:defRPr sz="1000">
                <a:latin typeface="+mn-lt"/>
              </a:defRPr>
            </a:lvl4pPr>
            <a:lvl5pPr marL="900000" indent="-180000">
              <a:lnSpc>
                <a:spcPts val="1200"/>
              </a:lnSpc>
              <a:buClr>
                <a:schemeClr val="accent5"/>
              </a:buClr>
              <a:defRPr sz="1000"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</a:t>
            </a:r>
          </a:p>
          <a:p>
            <a:pPr lvl="1"/>
            <a:r>
              <a:rPr lang="nl-NL" noProof="0" dirty="0" smtClean="0"/>
              <a:t>Tweede</a:t>
            </a:r>
          </a:p>
          <a:p>
            <a:pPr lvl="2"/>
            <a:r>
              <a:rPr lang="nl-NL" noProof="0" dirty="0" smtClean="0"/>
              <a:t>Derde</a:t>
            </a:r>
          </a:p>
          <a:p>
            <a:pPr lvl="3"/>
            <a:r>
              <a:rPr lang="nl-NL" noProof="0" dirty="0" smtClean="0"/>
              <a:t>Vierde</a:t>
            </a:r>
          </a:p>
          <a:p>
            <a:pPr lvl="4"/>
            <a:r>
              <a:rPr lang="nl-NL" noProof="0" dirty="0" smtClean="0"/>
              <a:t>Vijfde</a:t>
            </a:r>
            <a:endParaRPr lang="nl-NL" noProof="0" dirty="0"/>
          </a:p>
        </p:txBody>
      </p:sp>
      <p:sp>
        <p:nvSpPr>
          <p:cNvPr id="40" name="TekstMLB_10"/>
          <p:cNvSpPr>
            <a:spLocks noGrp="1"/>
          </p:cNvSpPr>
          <p:nvPr>
            <p:ph type="body" sz="quarter" idx="30" hasCustomPrompt="1"/>
          </p:nvPr>
        </p:nvSpPr>
        <p:spPr>
          <a:xfrm>
            <a:off x="4802075" y="1954350"/>
            <a:ext cx="1857600" cy="846000"/>
          </a:xfrm>
          <a:noFill/>
        </p:spPr>
        <p:txBody>
          <a:bodyPr lIns="100800" tIns="75600" rIns="100800" bIns="100800"/>
          <a:lstStyle>
            <a:lvl1pPr marL="180000" indent="-180000">
              <a:lnSpc>
                <a:spcPts val="1200"/>
              </a:lnSpc>
              <a:buFont typeface="Symbol" panose="05050102010706020507" pitchFamily="18" charset="2"/>
              <a:buChar char="·"/>
              <a:defRPr sz="1000">
                <a:solidFill>
                  <a:schemeClr val="tx1"/>
                </a:solidFill>
                <a:latin typeface="+mn-lt"/>
              </a:defRPr>
            </a:lvl1pPr>
            <a:lvl2pPr marL="360000" indent="-180000">
              <a:lnSpc>
                <a:spcPts val="1200"/>
              </a:lnSpc>
              <a:defRPr sz="1000">
                <a:latin typeface="+mn-lt"/>
              </a:defRPr>
            </a:lvl2pPr>
            <a:lvl3pPr marL="540000" indent="-180000">
              <a:lnSpc>
                <a:spcPts val="1200"/>
              </a:lnSpc>
              <a:defRPr sz="1000">
                <a:latin typeface="KPN Sans Light" panose="020B0303040502020204" pitchFamily="34" charset="0"/>
              </a:defRPr>
            </a:lvl3pPr>
            <a:lvl4pPr marL="720000" indent="-180000">
              <a:lnSpc>
                <a:spcPts val="1200"/>
              </a:lnSpc>
              <a:defRPr sz="1000">
                <a:latin typeface="+mn-lt"/>
              </a:defRPr>
            </a:lvl4pPr>
            <a:lvl5pPr marL="900000" indent="-180000">
              <a:lnSpc>
                <a:spcPts val="1200"/>
              </a:lnSpc>
              <a:defRPr sz="1000">
                <a:latin typeface="+mn-lt"/>
              </a:defRPr>
            </a:lvl5pPr>
          </a:lstStyle>
          <a:p>
            <a:pPr lvl="0"/>
            <a:r>
              <a:rPr lang="nl-NL" dirty="0" smtClean="0"/>
              <a:t>Eerste</a:t>
            </a:r>
          </a:p>
          <a:p>
            <a:pPr lvl="1"/>
            <a:r>
              <a:rPr lang="nl-NL" dirty="0" smtClean="0"/>
              <a:t>Tweede</a:t>
            </a:r>
          </a:p>
          <a:p>
            <a:pPr lvl="2"/>
            <a:r>
              <a:rPr lang="nl-NL" dirty="0" smtClean="0"/>
              <a:t>Derde</a:t>
            </a:r>
          </a:p>
          <a:p>
            <a:pPr lvl="3"/>
            <a:r>
              <a:rPr lang="nl-NL" dirty="0" smtClean="0"/>
              <a:t>Vierde</a:t>
            </a:r>
          </a:p>
          <a:p>
            <a:pPr lvl="4"/>
            <a:r>
              <a:rPr lang="nl-NL" dirty="0" smtClean="0"/>
              <a:t>Vijfde</a:t>
            </a:r>
            <a:endParaRPr lang="nl-NL" dirty="0"/>
          </a:p>
        </p:txBody>
      </p:sp>
      <p:sp>
        <p:nvSpPr>
          <p:cNvPr id="42" name="TekstMLB_10"/>
          <p:cNvSpPr>
            <a:spLocks noGrp="1"/>
          </p:cNvSpPr>
          <p:nvPr>
            <p:ph type="body" sz="quarter" idx="31" hasCustomPrompt="1"/>
          </p:nvPr>
        </p:nvSpPr>
        <p:spPr>
          <a:xfrm>
            <a:off x="6797450" y="1954350"/>
            <a:ext cx="1857600" cy="846000"/>
          </a:xfrm>
          <a:noFill/>
        </p:spPr>
        <p:txBody>
          <a:bodyPr lIns="100800" tIns="75600" rIns="100800" bIns="100800"/>
          <a:lstStyle>
            <a:lvl1pPr marL="180000" indent="-180000">
              <a:lnSpc>
                <a:spcPts val="1200"/>
              </a:lnSpc>
              <a:buFont typeface="Symbol" panose="05050102010706020507" pitchFamily="18" charset="2"/>
              <a:buChar char="·"/>
              <a:defRPr sz="1000">
                <a:solidFill>
                  <a:schemeClr val="tx1"/>
                </a:solidFill>
                <a:latin typeface="+mn-lt"/>
              </a:defRPr>
            </a:lvl1pPr>
            <a:lvl2pPr marL="360000" indent="-180000">
              <a:lnSpc>
                <a:spcPts val="1200"/>
              </a:lnSpc>
              <a:defRPr sz="1000">
                <a:latin typeface="+mn-lt"/>
              </a:defRPr>
            </a:lvl2pPr>
            <a:lvl3pPr marL="540000" indent="-180000">
              <a:lnSpc>
                <a:spcPts val="1200"/>
              </a:lnSpc>
              <a:defRPr sz="1000">
                <a:latin typeface="KPN Sans Light" panose="020B0303040502020204" pitchFamily="34" charset="0"/>
              </a:defRPr>
            </a:lvl3pPr>
            <a:lvl4pPr marL="720000" indent="-180000">
              <a:lnSpc>
                <a:spcPts val="1200"/>
              </a:lnSpc>
              <a:defRPr sz="1000">
                <a:latin typeface="+mn-lt"/>
              </a:defRPr>
            </a:lvl4pPr>
            <a:lvl5pPr marL="900000" indent="-180000">
              <a:lnSpc>
                <a:spcPts val="1200"/>
              </a:lnSpc>
              <a:defRPr sz="1000">
                <a:latin typeface="+mn-lt"/>
              </a:defRPr>
            </a:lvl5pPr>
          </a:lstStyle>
          <a:p>
            <a:pPr lvl="0"/>
            <a:r>
              <a:rPr lang="nl-NL" dirty="0" smtClean="0"/>
              <a:t>Eerste</a:t>
            </a:r>
          </a:p>
          <a:p>
            <a:pPr lvl="1"/>
            <a:r>
              <a:rPr lang="nl-NL" dirty="0" smtClean="0"/>
              <a:t>Tweede</a:t>
            </a:r>
          </a:p>
          <a:p>
            <a:pPr lvl="2"/>
            <a:r>
              <a:rPr lang="nl-NL" dirty="0" smtClean="0"/>
              <a:t>Derde</a:t>
            </a:r>
          </a:p>
          <a:p>
            <a:pPr lvl="3"/>
            <a:r>
              <a:rPr lang="nl-NL" dirty="0" smtClean="0"/>
              <a:t>Vierde</a:t>
            </a:r>
          </a:p>
          <a:p>
            <a:pPr lvl="4"/>
            <a:r>
              <a:rPr lang="nl-NL" dirty="0" smtClean="0"/>
              <a:t>Vijfde</a:t>
            </a:r>
            <a:endParaRPr lang="nl-NL" dirty="0"/>
          </a:p>
        </p:txBody>
      </p:sp>
      <p:sp>
        <p:nvSpPr>
          <p:cNvPr id="44" name="Text Placeholder 7"/>
          <p:cNvSpPr>
            <a:spLocks noGrp="1"/>
          </p:cNvSpPr>
          <p:nvPr>
            <p:ph type="body" sz="quarter" idx="32" hasCustomPrompt="1"/>
          </p:nvPr>
        </p:nvSpPr>
        <p:spPr>
          <a:xfrm>
            <a:off x="4802300" y="3004608"/>
            <a:ext cx="1857375" cy="844550"/>
          </a:xfrm>
          <a:noFill/>
        </p:spPr>
        <p:txBody>
          <a:bodyPr lIns="100800" tIns="75600" rIns="100800" bIns="100800"/>
          <a:lstStyle>
            <a:lvl1pPr marL="180000" indent="-180000">
              <a:lnSpc>
                <a:spcPts val="1200"/>
              </a:lnSpc>
              <a:buClr>
                <a:schemeClr val="accent5"/>
              </a:buClr>
              <a:defRPr sz="1000">
                <a:latin typeface="+mn-lt"/>
              </a:defRPr>
            </a:lvl1pPr>
            <a:lvl2pPr marL="360000" indent="-180000">
              <a:lnSpc>
                <a:spcPts val="1200"/>
              </a:lnSpc>
              <a:buClr>
                <a:schemeClr val="accent5"/>
              </a:buClr>
              <a:defRPr sz="1000">
                <a:latin typeface="+mn-lt"/>
              </a:defRPr>
            </a:lvl2pPr>
            <a:lvl3pPr marL="540000" indent="-180000">
              <a:lnSpc>
                <a:spcPts val="1200"/>
              </a:lnSpc>
              <a:buClr>
                <a:schemeClr val="accent5"/>
              </a:buClr>
              <a:defRPr sz="1000">
                <a:latin typeface="+mn-lt"/>
              </a:defRPr>
            </a:lvl3pPr>
            <a:lvl4pPr marL="720000" indent="-180000">
              <a:lnSpc>
                <a:spcPts val="1200"/>
              </a:lnSpc>
              <a:buClr>
                <a:schemeClr val="accent5"/>
              </a:buClr>
              <a:defRPr sz="1000">
                <a:latin typeface="+mn-lt"/>
              </a:defRPr>
            </a:lvl4pPr>
            <a:lvl5pPr marL="900000" indent="-180000">
              <a:lnSpc>
                <a:spcPts val="1200"/>
              </a:lnSpc>
              <a:buClr>
                <a:schemeClr val="accent5"/>
              </a:buClr>
              <a:defRPr sz="1000"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</a:t>
            </a:r>
          </a:p>
          <a:p>
            <a:pPr lvl="1"/>
            <a:r>
              <a:rPr lang="nl-NL" noProof="0" dirty="0" smtClean="0"/>
              <a:t>Tweede</a:t>
            </a:r>
          </a:p>
          <a:p>
            <a:pPr lvl="2"/>
            <a:r>
              <a:rPr lang="nl-NL" noProof="0" dirty="0" smtClean="0"/>
              <a:t>Derde</a:t>
            </a:r>
          </a:p>
          <a:p>
            <a:pPr lvl="3"/>
            <a:r>
              <a:rPr lang="nl-NL" noProof="0" dirty="0" smtClean="0"/>
              <a:t>Vierde</a:t>
            </a:r>
          </a:p>
          <a:p>
            <a:pPr lvl="4"/>
            <a:r>
              <a:rPr lang="nl-NL" noProof="0" dirty="0" smtClean="0"/>
              <a:t>Vijfde</a:t>
            </a:r>
            <a:endParaRPr lang="nl-NL" noProof="0" dirty="0"/>
          </a:p>
        </p:txBody>
      </p:sp>
      <p:sp>
        <p:nvSpPr>
          <p:cNvPr id="58" name="Text Placeholder 7"/>
          <p:cNvSpPr>
            <a:spLocks noGrp="1"/>
          </p:cNvSpPr>
          <p:nvPr>
            <p:ph type="body" sz="quarter" idx="33" hasCustomPrompt="1"/>
          </p:nvPr>
        </p:nvSpPr>
        <p:spPr>
          <a:xfrm>
            <a:off x="6797675" y="3004608"/>
            <a:ext cx="1857375" cy="844550"/>
          </a:xfrm>
          <a:noFill/>
        </p:spPr>
        <p:txBody>
          <a:bodyPr lIns="100800" tIns="75600" rIns="100800" bIns="100800"/>
          <a:lstStyle>
            <a:lvl1pPr marL="180000" indent="-180000">
              <a:lnSpc>
                <a:spcPts val="1200"/>
              </a:lnSpc>
              <a:buClr>
                <a:schemeClr val="accent5"/>
              </a:buClr>
              <a:defRPr sz="1000">
                <a:latin typeface="+mn-lt"/>
              </a:defRPr>
            </a:lvl1pPr>
            <a:lvl2pPr marL="360000" indent="-180000">
              <a:lnSpc>
                <a:spcPts val="1200"/>
              </a:lnSpc>
              <a:buClr>
                <a:schemeClr val="accent5"/>
              </a:buClr>
              <a:defRPr sz="1000">
                <a:latin typeface="+mn-lt"/>
              </a:defRPr>
            </a:lvl2pPr>
            <a:lvl3pPr marL="540000" indent="-180000">
              <a:lnSpc>
                <a:spcPts val="1200"/>
              </a:lnSpc>
              <a:buClr>
                <a:schemeClr val="accent5"/>
              </a:buClr>
              <a:defRPr sz="1000">
                <a:latin typeface="+mn-lt"/>
              </a:defRPr>
            </a:lvl3pPr>
            <a:lvl4pPr marL="720000" indent="-180000">
              <a:lnSpc>
                <a:spcPts val="1200"/>
              </a:lnSpc>
              <a:buClr>
                <a:schemeClr val="accent5"/>
              </a:buClr>
              <a:defRPr sz="1000">
                <a:latin typeface="+mn-lt"/>
              </a:defRPr>
            </a:lvl4pPr>
            <a:lvl5pPr marL="900000" indent="-180000">
              <a:lnSpc>
                <a:spcPts val="1200"/>
              </a:lnSpc>
              <a:buClr>
                <a:schemeClr val="accent5"/>
              </a:buClr>
              <a:defRPr sz="1000"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</a:t>
            </a:r>
          </a:p>
          <a:p>
            <a:pPr lvl="1"/>
            <a:r>
              <a:rPr lang="nl-NL" noProof="0" dirty="0" smtClean="0"/>
              <a:t>Tweede</a:t>
            </a:r>
          </a:p>
          <a:p>
            <a:pPr lvl="2"/>
            <a:r>
              <a:rPr lang="nl-NL" noProof="0" dirty="0" smtClean="0"/>
              <a:t>Derde</a:t>
            </a:r>
          </a:p>
          <a:p>
            <a:pPr lvl="3"/>
            <a:r>
              <a:rPr lang="nl-NL" noProof="0" dirty="0" smtClean="0"/>
              <a:t>Vierde</a:t>
            </a:r>
          </a:p>
          <a:p>
            <a:pPr lvl="4"/>
            <a:r>
              <a:rPr lang="nl-NL" noProof="0" dirty="0" smtClean="0"/>
              <a:t>Vijfde</a:t>
            </a:r>
            <a:endParaRPr lang="nl-NL" noProof="0" dirty="0"/>
          </a:p>
        </p:txBody>
      </p:sp>
      <p:sp>
        <p:nvSpPr>
          <p:cNvPr id="59" name="TekstMLMO_10"/>
          <p:cNvSpPr>
            <a:spLocks noGrp="1"/>
          </p:cNvSpPr>
          <p:nvPr>
            <p:ph type="body" sz="quarter" idx="34" hasCustomPrompt="1"/>
          </p:nvPr>
        </p:nvSpPr>
        <p:spPr>
          <a:xfrm>
            <a:off x="6797450" y="4053416"/>
            <a:ext cx="1857600" cy="846000"/>
          </a:xfrm>
        </p:spPr>
        <p:txBody>
          <a:bodyPr lIns="100800" tIns="75600" rIns="100800" bIns="100800"/>
          <a:lstStyle>
            <a:lvl1pPr marL="180000" indent="-180000">
              <a:lnSpc>
                <a:spcPts val="12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000">
                <a:latin typeface="+mn-lt"/>
              </a:defRPr>
            </a:lvl1pPr>
            <a:lvl2pPr marL="360000" indent="-180000">
              <a:lnSpc>
                <a:spcPts val="12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000">
                <a:latin typeface="+mn-lt"/>
              </a:defRPr>
            </a:lvl2pPr>
            <a:lvl3pPr marL="540000" indent="-180000">
              <a:lnSpc>
                <a:spcPts val="12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000">
                <a:latin typeface="+mn-lt"/>
              </a:defRPr>
            </a:lvl3pPr>
            <a:lvl4pPr marL="720000" indent="-180000">
              <a:lnSpc>
                <a:spcPts val="12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000"/>
            </a:lvl4pPr>
            <a:lvl5pPr marL="900000" indent="-180000">
              <a:lnSpc>
                <a:spcPts val="12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000">
                <a:latin typeface="+mn-lt"/>
              </a:defRPr>
            </a:lvl5pPr>
          </a:lstStyle>
          <a:p>
            <a:pPr lvl="0"/>
            <a:r>
              <a:rPr lang="nl-NL" dirty="0" smtClean="0"/>
              <a:t>Eerste</a:t>
            </a:r>
          </a:p>
          <a:p>
            <a:pPr lvl="1"/>
            <a:r>
              <a:rPr lang="nl-NL" dirty="0" smtClean="0"/>
              <a:t>Tweede</a:t>
            </a:r>
          </a:p>
          <a:p>
            <a:pPr lvl="2"/>
            <a:r>
              <a:rPr lang="nl-NL" dirty="0" smtClean="0"/>
              <a:t>Derde</a:t>
            </a:r>
          </a:p>
          <a:p>
            <a:pPr lvl="3"/>
            <a:r>
              <a:rPr lang="nl-NL" dirty="0" smtClean="0"/>
              <a:t>Vierde</a:t>
            </a:r>
          </a:p>
          <a:p>
            <a:pPr lvl="4"/>
            <a:r>
              <a:rPr lang="nl-NL" dirty="0" smtClean="0"/>
              <a:t>Vijfde</a:t>
            </a:r>
            <a:endParaRPr lang="nl-NL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5" hasCustomPrompt="1"/>
          </p:nvPr>
        </p:nvSpPr>
        <p:spPr>
          <a:xfrm>
            <a:off x="4802188" y="5102225"/>
            <a:ext cx="1857375" cy="844550"/>
          </a:xfrm>
        </p:spPr>
        <p:txBody>
          <a:bodyPr lIns="100800" tIns="75600" rIns="100800" bIns="100800"/>
          <a:lstStyle>
            <a:lvl1pPr marL="180000" indent="-180000">
              <a:lnSpc>
                <a:spcPts val="1200"/>
              </a:lnSpc>
              <a:buClr>
                <a:schemeClr val="accent6"/>
              </a:buClr>
              <a:defRPr sz="1000">
                <a:solidFill>
                  <a:schemeClr val="tx1"/>
                </a:solidFill>
                <a:latin typeface="+mn-lt"/>
              </a:defRPr>
            </a:lvl1pPr>
            <a:lvl2pPr marL="360000" indent="-180000">
              <a:lnSpc>
                <a:spcPts val="1200"/>
              </a:lnSpc>
              <a:buClr>
                <a:schemeClr val="accent6"/>
              </a:buClr>
              <a:defRPr sz="1000">
                <a:solidFill>
                  <a:schemeClr val="tx1"/>
                </a:solidFill>
                <a:latin typeface="+mn-lt"/>
              </a:defRPr>
            </a:lvl2pPr>
            <a:lvl3pPr marL="540000" indent="-180000">
              <a:lnSpc>
                <a:spcPts val="1200"/>
              </a:lnSpc>
              <a:buClr>
                <a:schemeClr val="accent6"/>
              </a:buClr>
              <a:defRPr sz="1000">
                <a:solidFill>
                  <a:schemeClr val="tx1"/>
                </a:solidFill>
                <a:latin typeface="+mn-lt"/>
              </a:defRPr>
            </a:lvl3pPr>
            <a:lvl4pPr marL="720000" indent="-180000">
              <a:lnSpc>
                <a:spcPts val="1200"/>
              </a:lnSpc>
              <a:buClr>
                <a:schemeClr val="accent6"/>
              </a:buClr>
              <a:defRPr sz="1000">
                <a:solidFill>
                  <a:schemeClr val="tx1"/>
                </a:solidFill>
                <a:latin typeface="+mn-lt"/>
              </a:defRPr>
            </a:lvl4pPr>
            <a:lvl5pPr marL="900000" indent="-180000">
              <a:lnSpc>
                <a:spcPts val="1200"/>
              </a:lnSpc>
              <a:buClr>
                <a:schemeClr val="accent6"/>
              </a:buClr>
              <a:defRPr sz="10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</a:t>
            </a:r>
          </a:p>
          <a:p>
            <a:pPr lvl="1"/>
            <a:r>
              <a:rPr lang="nl-NL" noProof="0" dirty="0" smtClean="0"/>
              <a:t>Tweede</a:t>
            </a:r>
          </a:p>
          <a:p>
            <a:pPr lvl="2"/>
            <a:r>
              <a:rPr lang="nl-NL" noProof="0" dirty="0" smtClean="0"/>
              <a:t>Derde</a:t>
            </a:r>
          </a:p>
          <a:p>
            <a:pPr lvl="3"/>
            <a:r>
              <a:rPr lang="nl-NL" noProof="0" dirty="0" smtClean="0"/>
              <a:t>Vierde</a:t>
            </a:r>
          </a:p>
          <a:p>
            <a:pPr lvl="4"/>
            <a:r>
              <a:rPr lang="nl-NL" noProof="0" dirty="0" smtClean="0"/>
              <a:t>Vijfde</a:t>
            </a:r>
            <a:endParaRPr lang="nl-NL" noProof="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6" hasCustomPrompt="1"/>
          </p:nvPr>
        </p:nvSpPr>
        <p:spPr>
          <a:xfrm>
            <a:off x="6797675" y="5102225"/>
            <a:ext cx="1857375" cy="844550"/>
          </a:xfrm>
        </p:spPr>
        <p:txBody>
          <a:bodyPr lIns="100800" tIns="75600" rIns="100800" bIns="100800"/>
          <a:lstStyle>
            <a:lvl1pPr marL="180000" indent="-180000">
              <a:lnSpc>
                <a:spcPts val="1200"/>
              </a:lnSpc>
              <a:buClr>
                <a:schemeClr val="accent6"/>
              </a:buClr>
              <a:defRPr sz="1000">
                <a:solidFill>
                  <a:schemeClr val="tx1"/>
                </a:solidFill>
                <a:latin typeface="+mn-lt"/>
              </a:defRPr>
            </a:lvl1pPr>
            <a:lvl2pPr marL="360000" indent="-180000">
              <a:lnSpc>
                <a:spcPts val="1200"/>
              </a:lnSpc>
              <a:buClr>
                <a:schemeClr val="accent6"/>
              </a:buClr>
              <a:defRPr sz="1000">
                <a:solidFill>
                  <a:schemeClr val="tx1"/>
                </a:solidFill>
                <a:latin typeface="+mn-lt"/>
              </a:defRPr>
            </a:lvl2pPr>
            <a:lvl3pPr marL="540000" indent="-180000">
              <a:lnSpc>
                <a:spcPts val="1200"/>
              </a:lnSpc>
              <a:buClr>
                <a:schemeClr val="accent6"/>
              </a:buClr>
              <a:defRPr sz="1000">
                <a:solidFill>
                  <a:schemeClr val="tx1"/>
                </a:solidFill>
                <a:latin typeface="+mn-lt"/>
              </a:defRPr>
            </a:lvl3pPr>
            <a:lvl4pPr marL="720000" indent="-180000">
              <a:lnSpc>
                <a:spcPts val="1200"/>
              </a:lnSpc>
              <a:buClr>
                <a:schemeClr val="accent6"/>
              </a:buClr>
              <a:defRPr sz="1000">
                <a:solidFill>
                  <a:schemeClr val="tx1"/>
                </a:solidFill>
                <a:latin typeface="+mn-lt"/>
              </a:defRPr>
            </a:lvl4pPr>
            <a:lvl5pPr marL="900000" indent="-180000">
              <a:lnSpc>
                <a:spcPts val="1200"/>
              </a:lnSpc>
              <a:buClr>
                <a:schemeClr val="accent6"/>
              </a:buClr>
              <a:defRPr sz="10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</a:t>
            </a:r>
          </a:p>
          <a:p>
            <a:pPr lvl="1"/>
            <a:r>
              <a:rPr lang="nl-NL" noProof="0" dirty="0" smtClean="0"/>
              <a:t>Tweede</a:t>
            </a:r>
          </a:p>
          <a:p>
            <a:pPr lvl="2"/>
            <a:r>
              <a:rPr lang="nl-NL" noProof="0" dirty="0" smtClean="0"/>
              <a:t>Derde</a:t>
            </a:r>
          </a:p>
          <a:p>
            <a:pPr lvl="3"/>
            <a:r>
              <a:rPr lang="nl-NL" noProof="0" dirty="0" smtClean="0"/>
              <a:t>Vierde</a:t>
            </a:r>
          </a:p>
          <a:p>
            <a:pPr lvl="4"/>
            <a:r>
              <a:rPr lang="nl-NL" noProof="0" dirty="0" smtClean="0"/>
              <a:t>Vijfde</a:t>
            </a:r>
            <a:endParaRPr lang="nl-NL" noProof="0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37"/>
          </p:nvPr>
        </p:nvSpPr>
        <p:spPr/>
        <p:txBody>
          <a:bodyPr/>
          <a:lstStyle/>
          <a:p>
            <a:r>
              <a:rPr lang="nl-NL" smtClean="0"/>
              <a:t>VOOR INTERN GEBRUIK</a:t>
            </a:r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8"/>
          </p:nvPr>
        </p:nvSpPr>
        <p:spPr/>
        <p:txBody>
          <a:bodyPr/>
          <a:lstStyle/>
          <a:p>
            <a:r>
              <a:rPr lang="nl-NL" smtClean="0"/>
              <a:t>KPN LORA</a:t>
            </a:r>
            <a:endParaRPr lang="nl-NL"/>
          </a:p>
        </p:txBody>
      </p:sp>
      <p:sp>
        <p:nvSpPr>
          <p:cNvPr id="11" name="Tijdelijke aanduiding voor dianummer 10"/>
          <p:cNvSpPr>
            <a:spLocks noGrp="1"/>
          </p:cNvSpPr>
          <p:nvPr>
            <p:ph type="sldNum" sz="quarter" idx="39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4829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trix groen, titel, 2x2 tekst,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 smtClean="0"/>
              <a:t>Klik om de modelstijlen te bewerken</a:t>
            </a:r>
          </a:p>
        </p:txBody>
      </p:sp>
      <p:sp>
        <p:nvSpPr>
          <p:cNvPr id="15" name="HeaderLB_14"/>
          <p:cNvSpPr>
            <a:spLocks noGrp="1"/>
          </p:cNvSpPr>
          <p:nvPr>
            <p:ph type="body" sz="quarter" idx="13" hasCustomPrompt="1"/>
          </p:nvPr>
        </p:nvSpPr>
        <p:spPr>
          <a:xfrm>
            <a:off x="493200" y="1954800"/>
            <a:ext cx="367200" cy="4010400"/>
          </a:xfrm>
          <a:solidFill>
            <a:schemeClr val="accent1"/>
          </a:solidFill>
        </p:spPr>
        <p:txBody>
          <a:bodyPr vert="vert270" lIns="100800" tIns="118800" rIns="100800"/>
          <a:lstStyle>
            <a:lvl1pPr marL="0" indent="0" algn="r">
              <a:lnSpc>
                <a:spcPts val="1400"/>
              </a:lnSpc>
              <a:buNone/>
              <a:defRPr sz="1400" b="1">
                <a:solidFill>
                  <a:schemeClr val="bg1"/>
                </a:solidFill>
                <a:latin typeface="KPN Accent" panose="020B0503040000060004" pitchFamily="34" charset="0"/>
              </a:defRPr>
            </a:lvl1pPr>
          </a:lstStyle>
          <a:p>
            <a:pPr lvl="0"/>
            <a:r>
              <a:rPr lang="nl-NL" dirty="0" err="1" smtClean="0"/>
              <a:t>Nullam</a:t>
            </a:r>
            <a:r>
              <a:rPr lang="nl-NL" dirty="0" smtClean="0"/>
              <a:t> </a:t>
            </a:r>
            <a:r>
              <a:rPr lang="nl-NL" dirty="0" err="1" smtClean="0"/>
              <a:t>eget</a:t>
            </a:r>
            <a:r>
              <a:rPr lang="nl-NL" dirty="0" smtClean="0"/>
              <a:t> ex</a:t>
            </a:r>
            <a:endParaRPr lang="nl-NL" dirty="0"/>
          </a:p>
        </p:txBody>
      </p:sp>
      <p:sp>
        <p:nvSpPr>
          <p:cNvPr id="17" name="TekstMB_12"/>
          <p:cNvSpPr>
            <a:spLocks noGrp="1"/>
          </p:cNvSpPr>
          <p:nvPr>
            <p:ph type="body" sz="quarter" idx="14" hasCustomPrompt="1"/>
          </p:nvPr>
        </p:nvSpPr>
        <p:spPr>
          <a:xfrm>
            <a:off x="860399" y="1954800"/>
            <a:ext cx="3135600" cy="1976400"/>
          </a:xfrm>
        </p:spPr>
        <p:txBody>
          <a:bodyPr lIns="180000" tIns="90000" rIns="100800" bIns="79200"/>
          <a:lstStyle>
            <a:lvl1pPr marL="180000" indent="-180000">
              <a:lnSpc>
                <a:spcPts val="1400"/>
              </a:lnSpc>
              <a:buClr>
                <a:schemeClr val="accent1"/>
              </a:buClr>
              <a:buFont typeface="Symbol" panose="05050102010706020507" pitchFamily="18" charset="2"/>
              <a:buChar char="·"/>
              <a:defRPr sz="1200" b="0">
                <a:latin typeface="KPN Sans Light" panose="020B0303040502020204" pitchFamily="34" charset="0"/>
              </a:defRPr>
            </a:lvl1pPr>
            <a:lvl2pPr marL="360000" indent="-180000">
              <a:lnSpc>
                <a:spcPts val="1400"/>
              </a:lnSpc>
              <a:buClr>
                <a:schemeClr val="accent1"/>
              </a:buClr>
              <a:buFont typeface="Symbol" panose="05050102010706020507" pitchFamily="18" charset="2"/>
              <a:buChar char="·"/>
              <a:defRPr sz="1200" b="0">
                <a:latin typeface="KPN Sans Light" panose="020B0303040502020204" pitchFamily="34" charset="0"/>
              </a:defRPr>
            </a:lvl2pPr>
            <a:lvl3pPr marL="540000" indent="-180000">
              <a:lnSpc>
                <a:spcPts val="1400"/>
              </a:lnSpc>
              <a:buClr>
                <a:schemeClr val="accent1"/>
              </a:buClr>
              <a:buFont typeface="Symbol" panose="05050102010706020507" pitchFamily="18" charset="2"/>
              <a:buChar char="·"/>
              <a:defRPr sz="1200" b="0">
                <a:latin typeface="KPN Sans Light" panose="020B0303040502020204" pitchFamily="34" charset="0"/>
              </a:defRPr>
            </a:lvl3pPr>
            <a:lvl4pPr marL="720000" indent="-180000">
              <a:lnSpc>
                <a:spcPts val="1400"/>
              </a:lnSpc>
              <a:buClr>
                <a:schemeClr val="accent1"/>
              </a:buClr>
              <a:buFont typeface="Symbol" panose="05050102010706020507" pitchFamily="18" charset="2"/>
              <a:buChar char="·"/>
              <a:defRPr sz="1200" b="0">
                <a:latin typeface="KPN Sans Light" panose="020B0303040502020204" pitchFamily="34" charset="0"/>
              </a:defRPr>
            </a:lvl4pPr>
            <a:lvl5pPr marL="900000" indent="-180000">
              <a:lnSpc>
                <a:spcPts val="1400"/>
              </a:lnSpc>
              <a:buClr>
                <a:schemeClr val="accent1"/>
              </a:buClr>
              <a:buFont typeface="Symbol" panose="05050102010706020507" pitchFamily="18" charset="2"/>
              <a:buChar char="·"/>
              <a:defRPr sz="1200" b="0">
                <a:latin typeface="KPN Sans Light" panose="020B0303040502020204" pitchFamily="34" charset="0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18" name="TekstRB_12"/>
          <p:cNvSpPr>
            <a:spLocks noGrp="1"/>
          </p:cNvSpPr>
          <p:nvPr>
            <p:ph type="body" sz="quarter" idx="15" hasCustomPrompt="1"/>
          </p:nvPr>
        </p:nvSpPr>
        <p:spPr>
          <a:xfrm>
            <a:off x="3996000" y="1954800"/>
            <a:ext cx="4658400" cy="1976400"/>
          </a:xfrm>
        </p:spPr>
        <p:txBody>
          <a:bodyPr lIns="180000" tIns="90000" rIns="100800" bIns="79200"/>
          <a:lstStyle>
            <a:lvl1pPr marL="180000" indent="-180000">
              <a:lnSpc>
                <a:spcPts val="1400"/>
              </a:lnSpc>
              <a:buClr>
                <a:schemeClr val="accent1"/>
              </a:buClr>
              <a:buFont typeface="Symbol" panose="05050102010706020507" pitchFamily="18" charset="2"/>
              <a:buChar char="·"/>
              <a:defRPr sz="1200" b="0">
                <a:latin typeface="KPN Sans Light" panose="020B0303040502020204" pitchFamily="34" charset="0"/>
              </a:defRPr>
            </a:lvl1pPr>
            <a:lvl2pPr marL="360000" indent="-180000">
              <a:lnSpc>
                <a:spcPts val="1400"/>
              </a:lnSpc>
              <a:buClr>
                <a:schemeClr val="accent1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2pPr>
            <a:lvl3pPr marL="540000" indent="-180000">
              <a:lnSpc>
                <a:spcPts val="1400"/>
              </a:lnSpc>
              <a:buClr>
                <a:schemeClr val="accent1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3pPr>
            <a:lvl4pPr marL="720000" indent="-180000">
              <a:lnSpc>
                <a:spcPts val="1400"/>
              </a:lnSpc>
              <a:buClr>
                <a:schemeClr val="accent1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4pPr>
            <a:lvl5pPr marL="900000" indent="-180000">
              <a:lnSpc>
                <a:spcPts val="1400"/>
              </a:lnSpc>
              <a:buClr>
                <a:schemeClr val="accent1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20" name="TekstMO_12"/>
          <p:cNvSpPr>
            <a:spLocks noGrp="1"/>
          </p:cNvSpPr>
          <p:nvPr>
            <p:ph type="body" sz="quarter" idx="17" hasCustomPrompt="1"/>
          </p:nvPr>
        </p:nvSpPr>
        <p:spPr>
          <a:xfrm>
            <a:off x="860400" y="3928041"/>
            <a:ext cx="3135600" cy="2034000"/>
          </a:xfrm>
        </p:spPr>
        <p:txBody>
          <a:bodyPr lIns="180000" tIns="90000" rIns="100800" bIns="79200"/>
          <a:lstStyle>
            <a:lvl1pPr marL="180000" marR="0" indent="-180000" algn="l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·"/>
              <a:tabLst/>
              <a:defRPr sz="1200" b="0">
                <a:latin typeface="+mn-lt"/>
              </a:defRPr>
            </a:lvl1pPr>
            <a:lvl2pPr marL="360000" indent="-180000">
              <a:lnSpc>
                <a:spcPts val="1400"/>
              </a:lnSpc>
              <a:buClr>
                <a:schemeClr val="accent1"/>
              </a:buClr>
              <a:buFont typeface="Symbol" panose="05050102010706020507" pitchFamily="18" charset="2"/>
              <a:buChar char="·"/>
              <a:defRPr sz="1200">
                <a:latin typeface="+mn-lt"/>
              </a:defRPr>
            </a:lvl2pPr>
            <a:lvl3pPr marL="540000" indent="-180000">
              <a:lnSpc>
                <a:spcPts val="1400"/>
              </a:lnSpc>
              <a:buClr>
                <a:schemeClr val="accent1"/>
              </a:buClr>
              <a:buFont typeface="Symbol" panose="05050102010706020507" pitchFamily="18" charset="2"/>
              <a:buChar char="·"/>
              <a:defRPr sz="1200">
                <a:latin typeface="+mn-lt"/>
              </a:defRPr>
            </a:lvl3pPr>
            <a:lvl4pPr marL="720000" indent="-180000">
              <a:lnSpc>
                <a:spcPts val="1400"/>
              </a:lnSpc>
              <a:buClr>
                <a:schemeClr val="accent1"/>
              </a:buClr>
              <a:buFont typeface="Symbol" panose="05050102010706020507" pitchFamily="18" charset="2"/>
              <a:buChar char="·"/>
              <a:defRPr sz="1200">
                <a:latin typeface="+mn-lt"/>
              </a:defRPr>
            </a:lvl4pPr>
            <a:lvl5pPr marL="900000" indent="-180000">
              <a:lnSpc>
                <a:spcPts val="1400"/>
              </a:lnSpc>
              <a:buClr>
                <a:schemeClr val="accent1"/>
              </a:buClr>
              <a:buFont typeface="Symbol" panose="05050102010706020507" pitchFamily="18" charset="2"/>
              <a:buChar char="·"/>
              <a:defRPr sz="1200"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cxnSp>
        <p:nvCxnSpPr>
          <p:cNvPr id="21" name="LijnLB_Blauw"/>
          <p:cNvCxnSpPr/>
          <p:nvPr userDrawn="1"/>
        </p:nvCxnSpPr>
        <p:spPr>
          <a:xfrm>
            <a:off x="493200" y="1954800"/>
            <a:ext cx="81612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LijnLM_Blauw"/>
          <p:cNvCxnSpPr/>
          <p:nvPr userDrawn="1"/>
        </p:nvCxnSpPr>
        <p:spPr>
          <a:xfrm>
            <a:off x="494531" y="3927979"/>
            <a:ext cx="81612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LijnLO_Blauw"/>
          <p:cNvCxnSpPr/>
          <p:nvPr userDrawn="1"/>
        </p:nvCxnSpPr>
        <p:spPr>
          <a:xfrm>
            <a:off x="493200" y="5964836"/>
            <a:ext cx="81612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kstRB_12"/>
          <p:cNvSpPr>
            <a:spLocks noGrp="1"/>
          </p:cNvSpPr>
          <p:nvPr>
            <p:ph type="body" sz="quarter" idx="18" hasCustomPrompt="1"/>
          </p:nvPr>
        </p:nvSpPr>
        <p:spPr>
          <a:xfrm>
            <a:off x="3997331" y="3927978"/>
            <a:ext cx="4658400" cy="2036857"/>
          </a:xfrm>
        </p:spPr>
        <p:txBody>
          <a:bodyPr lIns="180000" tIns="90000" rIns="100800" bIns="79200"/>
          <a:lstStyle>
            <a:lvl1pPr marL="180000" indent="-180000">
              <a:lnSpc>
                <a:spcPts val="1400"/>
              </a:lnSpc>
              <a:buClr>
                <a:schemeClr val="accent1"/>
              </a:buClr>
              <a:buFont typeface="Symbol" panose="05050102010706020507" pitchFamily="18" charset="2"/>
              <a:buChar char="·"/>
              <a:defRPr sz="1200" b="0">
                <a:latin typeface="KPN Sans Light" panose="020B0303040502020204" pitchFamily="34" charset="0"/>
              </a:defRPr>
            </a:lvl1pPr>
            <a:lvl2pPr marL="360000" indent="-180000">
              <a:lnSpc>
                <a:spcPts val="1400"/>
              </a:lnSpc>
              <a:buClr>
                <a:schemeClr val="accent1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2pPr>
            <a:lvl3pPr marL="540000" indent="-180000">
              <a:lnSpc>
                <a:spcPts val="1400"/>
              </a:lnSpc>
              <a:buClr>
                <a:schemeClr val="accent1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3pPr>
            <a:lvl4pPr marL="720000" indent="-180000">
              <a:lnSpc>
                <a:spcPts val="1400"/>
              </a:lnSpc>
              <a:buClr>
                <a:schemeClr val="accent1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4pPr>
            <a:lvl5pPr marL="900000" indent="-180000">
              <a:lnSpc>
                <a:spcPts val="1400"/>
              </a:lnSpc>
              <a:buClr>
                <a:schemeClr val="accent1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r>
              <a:rPr lang="nl-NL" smtClean="0"/>
              <a:t>VOOR INTERN GEBRUIK</a:t>
            </a:r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nl-NL" smtClean="0"/>
              <a:t>KPN LORA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573814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trix, 2xtitel, 2x2 tekst,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 smtClean="0"/>
              <a:t>Klik om de modelstijlen te bewerken</a:t>
            </a:r>
          </a:p>
        </p:txBody>
      </p:sp>
      <p:sp>
        <p:nvSpPr>
          <p:cNvPr id="8" name="HeaderLB_14"/>
          <p:cNvSpPr>
            <a:spLocks noGrp="1"/>
          </p:cNvSpPr>
          <p:nvPr>
            <p:ph type="body" sz="quarter" idx="13" hasCustomPrompt="1"/>
          </p:nvPr>
        </p:nvSpPr>
        <p:spPr>
          <a:xfrm>
            <a:off x="493200" y="1954800"/>
            <a:ext cx="367200" cy="1893600"/>
          </a:xfrm>
          <a:solidFill>
            <a:schemeClr val="accent1"/>
          </a:solidFill>
        </p:spPr>
        <p:txBody>
          <a:bodyPr vert="vert270" lIns="100800" tIns="118800" rIns="100800"/>
          <a:lstStyle>
            <a:lvl1pPr marL="0" indent="0" algn="r">
              <a:lnSpc>
                <a:spcPts val="1400"/>
              </a:lnSpc>
              <a:buNone/>
              <a:defRPr sz="1400" b="1">
                <a:solidFill>
                  <a:schemeClr val="bg1"/>
                </a:solidFill>
                <a:latin typeface="KPN Accent" panose="020B0503040000060004" pitchFamily="34" charset="0"/>
              </a:defRPr>
            </a:lvl1pPr>
          </a:lstStyle>
          <a:p>
            <a:pPr lvl="0"/>
            <a:r>
              <a:rPr lang="nl-NL" dirty="0" err="1" smtClean="0"/>
              <a:t>Nullam</a:t>
            </a:r>
            <a:r>
              <a:rPr lang="nl-NL" dirty="0" smtClean="0"/>
              <a:t> </a:t>
            </a:r>
            <a:r>
              <a:rPr lang="nl-NL" dirty="0" err="1" smtClean="0"/>
              <a:t>eget</a:t>
            </a:r>
            <a:r>
              <a:rPr lang="nl-NL" dirty="0" smtClean="0"/>
              <a:t> ex</a:t>
            </a:r>
            <a:endParaRPr lang="nl-NL" dirty="0"/>
          </a:p>
        </p:txBody>
      </p:sp>
      <p:sp>
        <p:nvSpPr>
          <p:cNvPr id="13" name="TekstMB_12"/>
          <p:cNvSpPr>
            <a:spLocks noGrp="1"/>
          </p:cNvSpPr>
          <p:nvPr>
            <p:ph type="body" sz="quarter" idx="14" hasCustomPrompt="1"/>
          </p:nvPr>
        </p:nvSpPr>
        <p:spPr>
          <a:xfrm>
            <a:off x="860399" y="1954800"/>
            <a:ext cx="3135600" cy="1893600"/>
          </a:xfrm>
        </p:spPr>
        <p:txBody>
          <a:bodyPr lIns="180000" tIns="90000" rIns="100800" bIns="79200"/>
          <a:lstStyle>
            <a:lvl1pPr marL="180000" indent="-180000">
              <a:lnSpc>
                <a:spcPts val="1400"/>
              </a:lnSpc>
              <a:buFont typeface="Symbol" panose="05050102010706020507" pitchFamily="18" charset="2"/>
              <a:buChar char=""/>
              <a:defRPr sz="1200" b="0">
                <a:latin typeface="+mn-lt"/>
              </a:defRPr>
            </a:lvl1pPr>
            <a:lvl2pPr marL="360000" indent="-180000">
              <a:lnSpc>
                <a:spcPts val="1400"/>
              </a:lnSpc>
              <a:defRPr sz="1200">
                <a:latin typeface="KPN Sans Light" panose="020B0303040502020204" pitchFamily="34" charset="0"/>
              </a:defRPr>
            </a:lvl2pPr>
            <a:lvl3pPr marL="540000" indent="-180000">
              <a:lnSpc>
                <a:spcPts val="1400"/>
              </a:lnSpc>
              <a:defRPr sz="1200">
                <a:latin typeface="KPN Sans Light" panose="020B0303040502020204" pitchFamily="34" charset="0"/>
              </a:defRPr>
            </a:lvl3pPr>
            <a:lvl4pPr marL="720000" indent="-180000">
              <a:lnSpc>
                <a:spcPts val="1400"/>
              </a:lnSpc>
              <a:defRPr sz="1200">
                <a:latin typeface="KPN Sans Light" panose="020B0303040502020204" pitchFamily="34" charset="0"/>
              </a:defRPr>
            </a:lvl4pPr>
            <a:lvl5pPr marL="900000" indent="-180000">
              <a:lnSpc>
                <a:spcPts val="1400"/>
              </a:lnSpc>
              <a:defRPr sz="1200">
                <a:latin typeface="KPN Sans Light" panose="020B0303040502020204" pitchFamily="34" charset="0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58" name="TekstRB_12"/>
          <p:cNvSpPr>
            <a:spLocks noGrp="1"/>
          </p:cNvSpPr>
          <p:nvPr>
            <p:ph type="body" sz="quarter" idx="15" hasCustomPrompt="1"/>
          </p:nvPr>
        </p:nvSpPr>
        <p:spPr>
          <a:xfrm>
            <a:off x="3996000" y="1954800"/>
            <a:ext cx="4658400" cy="1893600"/>
          </a:xfrm>
        </p:spPr>
        <p:txBody>
          <a:bodyPr lIns="180000" tIns="90000" rIns="100800" bIns="79200"/>
          <a:lstStyle>
            <a:lvl1pPr marL="180000" indent="-180000">
              <a:lnSpc>
                <a:spcPts val="1400"/>
              </a:lnSpc>
              <a:buFont typeface="Symbol" panose="05050102010706020507" pitchFamily="18" charset="2"/>
              <a:buChar char=""/>
              <a:defRPr sz="1200" b="0">
                <a:latin typeface="+mn-lt"/>
              </a:defRPr>
            </a:lvl1pPr>
            <a:lvl2pPr marL="360000" indent="-180000">
              <a:lnSpc>
                <a:spcPts val="1400"/>
              </a:lnSpc>
              <a:defRPr sz="1200">
                <a:latin typeface="KPN Sans Light" panose="020B0303040502020204" pitchFamily="34" charset="0"/>
              </a:defRPr>
            </a:lvl2pPr>
            <a:lvl3pPr marL="540000" indent="-180000">
              <a:lnSpc>
                <a:spcPts val="1400"/>
              </a:lnSpc>
              <a:defRPr sz="1200">
                <a:latin typeface="KPN Sans Light" panose="020B0303040502020204" pitchFamily="34" charset="0"/>
              </a:defRPr>
            </a:lvl3pPr>
            <a:lvl4pPr marL="720000" indent="-180000">
              <a:lnSpc>
                <a:spcPts val="1400"/>
              </a:lnSpc>
              <a:defRPr sz="1200">
                <a:latin typeface="KPN Sans Light" panose="020B0303040502020204" pitchFamily="34" charset="0"/>
              </a:defRPr>
            </a:lvl4pPr>
            <a:lvl5pPr marL="900000" indent="-180000">
              <a:lnSpc>
                <a:spcPts val="1400"/>
              </a:lnSpc>
              <a:defRPr sz="1200">
                <a:latin typeface="KPN Sans Light" panose="020B0303040502020204" pitchFamily="34" charset="0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59" name="TekstRO_12"/>
          <p:cNvSpPr>
            <a:spLocks noGrp="1"/>
          </p:cNvSpPr>
          <p:nvPr>
            <p:ph type="body" sz="quarter" idx="16" hasCustomPrompt="1"/>
          </p:nvPr>
        </p:nvSpPr>
        <p:spPr>
          <a:xfrm>
            <a:off x="3995866" y="4075200"/>
            <a:ext cx="4658400" cy="1890000"/>
          </a:xfrm>
        </p:spPr>
        <p:txBody>
          <a:bodyPr lIns="180000" tIns="90000" rIns="100800" bIns="79200"/>
          <a:lstStyle>
            <a:lvl1pPr marL="180000" indent="-180000">
              <a:lnSpc>
                <a:spcPts val="1400"/>
              </a:lnSpc>
              <a:buClr>
                <a:schemeClr val="accent5"/>
              </a:buClr>
              <a:buFont typeface="Symbol" panose="05050102010706020507" pitchFamily="18" charset="2"/>
              <a:buChar char="·"/>
              <a:defRPr sz="1200" b="0">
                <a:latin typeface="+mn-lt"/>
              </a:defRPr>
            </a:lvl1pPr>
            <a:lvl2pPr marL="360000" indent="-180000">
              <a:lnSpc>
                <a:spcPts val="1400"/>
              </a:lnSpc>
              <a:buClr>
                <a:schemeClr val="accent5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2pPr>
            <a:lvl3pPr marL="540000" indent="-180000">
              <a:lnSpc>
                <a:spcPts val="1400"/>
              </a:lnSpc>
              <a:buClr>
                <a:schemeClr val="accent5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3pPr>
            <a:lvl4pPr marL="720000" indent="-180000">
              <a:lnSpc>
                <a:spcPts val="1400"/>
              </a:lnSpc>
              <a:buClr>
                <a:schemeClr val="accent5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4pPr>
            <a:lvl5pPr marL="900000" indent="-180000">
              <a:lnSpc>
                <a:spcPts val="1400"/>
              </a:lnSpc>
              <a:buClr>
                <a:schemeClr val="accent5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72" name="TekstMO_12"/>
          <p:cNvSpPr>
            <a:spLocks noGrp="1"/>
          </p:cNvSpPr>
          <p:nvPr>
            <p:ph type="body" sz="quarter" idx="17" hasCustomPrompt="1"/>
          </p:nvPr>
        </p:nvSpPr>
        <p:spPr>
          <a:xfrm>
            <a:off x="860400" y="4075200"/>
            <a:ext cx="3135600" cy="1890000"/>
          </a:xfrm>
        </p:spPr>
        <p:txBody>
          <a:bodyPr lIns="180000" tIns="90000" rIns="100800" bIns="79200"/>
          <a:lstStyle>
            <a:lvl1pPr marL="180000" indent="-180000">
              <a:lnSpc>
                <a:spcPts val="1400"/>
              </a:lnSpc>
              <a:buClr>
                <a:schemeClr val="accent5"/>
              </a:buClr>
              <a:buFont typeface="Symbol" panose="05050102010706020507" pitchFamily="18" charset="2"/>
              <a:buChar char=""/>
              <a:defRPr sz="1200" b="0">
                <a:latin typeface="+mn-lt"/>
              </a:defRPr>
            </a:lvl1pPr>
            <a:lvl2pPr marL="360000" indent="-180000">
              <a:lnSpc>
                <a:spcPts val="1400"/>
              </a:lnSpc>
              <a:buClr>
                <a:schemeClr val="accent5"/>
              </a:buClr>
              <a:defRPr sz="1200">
                <a:latin typeface="KPN Sans Light" panose="020B0303040502020204" pitchFamily="34" charset="0"/>
              </a:defRPr>
            </a:lvl2pPr>
            <a:lvl3pPr marL="540000" indent="-180000">
              <a:lnSpc>
                <a:spcPts val="1400"/>
              </a:lnSpc>
              <a:buClr>
                <a:schemeClr val="accent5"/>
              </a:buClr>
              <a:defRPr sz="1200">
                <a:latin typeface="KPN Sans Light" panose="020B0303040502020204" pitchFamily="34" charset="0"/>
              </a:defRPr>
            </a:lvl3pPr>
            <a:lvl4pPr marL="720000" indent="-180000">
              <a:lnSpc>
                <a:spcPts val="1400"/>
              </a:lnSpc>
              <a:buClr>
                <a:schemeClr val="accent5"/>
              </a:buClr>
              <a:defRPr sz="1200">
                <a:latin typeface="KPN Sans Light" panose="020B0303040502020204" pitchFamily="34" charset="0"/>
              </a:defRPr>
            </a:lvl4pPr>
            <a:lvl5pPr marL="900000" indent="-180000">
              <a:lnSpc>
                <a:spcPts val="1400"/>
              </a:lnSpc>
              <a:buClr>
                <a:schemeClr val="accent5"/>
              </a:buClr>
              <a:defRPr sz="1200">
                <a:latin typeface="KPN Sans Light" panose="020B0303040502020204" pitchFamily="34" charset="0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cxnSp>
        <p:nvCxnSpPr>
          <p:cNvPr id="16" name="LijnLB_Groen"/>
          <p:cNvCxnSpPr/>
          <p:nvPr userDrawn="1"/>
        </p:nvCxnSpPr>
        <p:spPr>
          <a:xfrm>
            <a:off x="493200" y="1954800"/>
            <a:ext cx="81612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LijnLMB_Groen"/>
          <p:cNvCxnSpPr/>
          <p:nvPr userDrawn="1"/>
        </p:nvCxnSpPr>
        <p:spPr>
          <a:xfrm>
            <a:off x="494531" y="3856420"/>
            <a:ext cx="81612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LijnLO_DonkerBlauw"/>
          <p:cNvCxnSpPr/>
          <p:nvPr userDrawn="1"/>
        </p:nvCxnSpPr>
        <p:spPr>
          <a:xfrm>
            <a:off x="493200" y="5964836"/>
            <a:ext cx="8161200" cy="0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HeaderLO_14"/>
          <p:cNvSpPr>
            <a:spLocks noGrp="1"/>
          </p:cNvSpPr>
          <p:nvPr>
            <p:ph type="body" sz="quarter" idx="18" hasCustomPrompt="1"/>
          </p:nvPr>
        </p:nvSpPr>
        <p:spPr>
          <a:xfrm>
            <a:off x="494531" y="4071236"/>
            <a:ext cx="367200" cy="1893600"/>
          </a:xfrm>
          <a:solidFill>
            <a:schemeClr val="accent5"/>
          </a:solidFill>
        </p:spPr>
        <p:txBody>
          <a:bodyPr vert="vert270" lIns="100800" tIns="118800" rIns="100800"/>
          <a:lstStyle>
            <a:lvl1pPr marL="0" indent="0" algn="r">
              <a:lnSpc>
                <a:spcPts val="1400"/>
              </a:lnSpc>
              <a:buNone/>
              <a:defRPr sz="1400" b="1">
                <a:solidFill>
                  <a:schemeClr val="bg1"/>
                </a:solidFill>
                <a:latin typeface="KPN Accent" panose="020B0503040000060004" pitchFamily="34" charset="0"/>
              </a:defRPr>
            </a:lvl1pPr>
          </a:lstStyle>
          <a:p>
            <a:pPr lvl="0"/>
            <a:r>
              <a:rPr lang="nl-NL" dirty="0" err="1" smtClean="0"/>
              <a:t>Nullam</a:t>
            </a:r>
            <a:r>
              <a:rPr lang="nl-NL" dirty="0" smtClean="0"/>
              <a:t> </a:t>
            </a:r>
            <a:r>
              <a:rPr lang="nl-NL" dirty="0" err="1" smtClean="0"/>
              <a:t>eget</a:t>
            </a:r>
            <a:r>
              <a:rPr lang="nl-NL" dirty="0" smtClean="0"/>
              <a:t> ex</a:t>
            </a:r>
            <a:endParaRPr lang="nl-NL" dirty="0"/>
          </a:p>
        </p:txBody>
      </p:sp>
      <p:cxnSp>
        <p:nvCxnSpPr>
          <p:cNvPr id="17" name="LijnLMO_DonkerBlauw"/>
          <p:cNvCxnSpPr/>
          <p:nvPr userDrawn="1"/>
        </p:nvCxnSpPr>
        <p:spPr>
          <a:xfrm>
            <a:off x="493200" y="4080128"/>
            <a:ext cx="8161200" cy="0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jdelijke aanduiding voor datum 2"/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r>
              <a:rPr lang="nl-NL" smtClean="0"/>
              <a:t>VOOR INTERN GEBRUIK</a:t>
            </a:r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nl-NL" smtClean="0"/>
              <a:t>KPN LORA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39984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trix blauw, titel, 2x2 tekst,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 smtClean="0"/>
              <a:t>Klik om de modelstijlen te bewerken</a:t>
            </a:r>
          </a:p>
        </p:txBody>
      </p:sp>
      <p:sp>
        <p:nvSpPr>
          <p:cNvPr id="8" name="HeaderLB_14"/>
          <p:cNvSpPr>
            <a:spLocks noGrp="1"/>
          </p:cNvSpPr>
          <p:nvPr>
            <p:ph type="body" sz="quarter" idx="13" hasCustomPrompt="1"/>
          </p:nvPr>
        </p:nvSpPr>
        <p:spPr>
          <a:xfrm>
            <a:off x="493200" y="1954800"/>
            <a:ext cx="367200" cy="4010400"/>
          </a:xfrm>
          <a:solidFill>
            <a:schemeClr val="accent2"/>
          </a:solidFill>
        </p:spPr>
        <p:txBody>
          <a:bodyPr vert="vert270" lIns="100800" tIns="118800" rIns="100800"/>
          <a:lstStyle>
            <a:lvl1pPr marL="0" indent="0" algn="r">
              <a:lnSpc>
                <a:spcPts val="1400"/>
              </a:lnSpc>
              <a:buNone/>
              <a:defRPr sz="1400" b="1">
                <a:solidFill>
                  <a:schemeClr val="bg1"/>
                </a:solidFill>
                <a:latin typeface="KPN Accent" panose="020B0503040000060004" pitchFamily="34" charset="0"/>
              </a:defRPr>
            </a:lvl1pPr>
          </a:lstStyle>
          <a:p>
            <a:pPr lvl="0"/>
            <a:r>
              <a:rPr lang="nl-NL" dirty="0" err="1" smtClean="0"/>
              <a:t>Nullam</a:t>
            </a:r>
            <a:r>
              <a:rPr lang="nl-NL" dirty="0" smtClean="0"/>
              <a:t> </a:t>
            </a:r>
            <a:r>
              <a:rPr lang="nl-NL" dirty="0" err="1" smtClean="0"/>
              <a:t>eget</a:t>
            </a:r>
            <a:r>
              <a:rPr lang="nl-NL" dirty="0" smtClean="0"/>
              <a:t> ex</a:t>
            </a:r>
            <a:endParaRPr lang="nl-NL" dirty="0"/>
          </a:p>
        </p:txBody>
      </p:sp>
      <p:sp>
        <p:nvSpPr>
          <p:cNvPr id="13" name="TekstMB_12"/>
          <p:cNvSpPr>
            <a:spLocks noGrp="1"/>
          </p:cNvSpPr>
          <p:nvPr>
            <p:ph type="body" sz="quarter" idx="14" hasCustomPrompt="1"/>
          </p:nvPr>
        </p:nvSpPr>
        <p:spPr>
          <a:xfrm>
            <a:off x="860399" y="1954800"/>
            <a:ext cx="3135600" cy="1976400"/>
          </a:xfrm>
        </p:spPr>
        <p:txBody>
          <a:bodyPr lIns="180000" tIns="90000" rIns="100800" bIns="79200"/>
          <a:lstStyle>
            <a:lvl1pPr marL="180000" indent="-180000">
              <a:lnSpc>
                <a:spcPts val="14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200" b="0">
                <a:latin typeface="KPN Sans Light" panose="020B0303040502020204" pitchFamily="34" charset="0"/>
              </a:defRPr>
            </a:lvl1pPr>
            <a:lvl2pPr marL="360000" indent="-180000">
              <a:lnSpc>
                <a:spcPts val="14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200" b="0">
                <a:latin typeface="KPN Sans Light" panose="020B0303040502020204" pitchFamily="34" charset="0"/>
              </a:defRPr>
            </a:lvl2pPr>
            <a:lvl3pPr marL="540000" indent="-180000">
              <a:lnSpc>
                <a:spcPts val="14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200" b="0">
                <a:latin typeface="KPN Sans Light" panose="020B0303040502020204" pitchFamily="34" charset="0"/>
              </a:defRPr>
            </a:lvl3pPr>
            <a:lvl4pPr marL="720000" indent="-180000">
              <a:lnSpc>
                <a:spcPts val="14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200" b="0">
                <a:latin typeface="KPN Sans Light" panose="020B0303040502020204" pitchFamily="34" charset="0"/>
              </a:defRPr>
            </a:lvl4pPr>
            <a:lvl5pPr marL="900000" indent="-180000">
              <a:lnSpc>
                <a:spcPts val="14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200" b="0">
                <a:latin typeface="KPN Sans Light" panose="020B0303040502020204" pitchFamily="34" charset="0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58" name="TekstRB_12"/>
          <p:cNvSpPr>
            <a:spLocks noGrp="1"/>
          </p:cNvSpPr>
          <p:nvPr>
            <p:ph type="body" sz="quarter" idx="15" hasCustomPrompt="1"/>
          </p:nvPr>
        </p:nvSpPr>
        <p:spPr>
          <a:xfrm>
            <a:off x="3996000" y="1954800"/>
            <a:ext cx="4658400" cy="1976400"/>
          </a:xfrm>
        </p:spPr>
        <p:txBody>
          <a:bodyPr lIns="180000" tIns="90000" rIns="100800" bIns="79200"/>
          <a:lstStyle>
            <a:lvl1pPr marL="180000" indent="-180000">
              <a:lnSpc>
                <a:spcPts val="14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200" b="0">
                <a:latin typeface="KPN Sans Light" panose="020B0303040502020204" pitchFamily="34" charset="0"/>
              </a:defRPr>
            </a:lvl1pPr>
            <a:lvl2pPr marL="360000" indent="-180000">
              <a:lnSpc>
                <a:spcPts val="14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2pPr>
            <a:lvl3pPr marL="540000" indent="-180000">
              <a:lnSpc>
                <a:spcPts val="14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3pPr>
            <a:lvl4pPr marL="720000" indent="-180000">
              <a:lnSpc>
                <a:spcPts val="14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4pPr>
            <a:lvl5pPr marL="900000" indent="-180000">
              <a:lnSpc>
                <a:spcPts val="14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59" name="TekstRO_12"/>
          <p:cNvSpPr>
            <a:spLocks noGrp="1"/>
          </p:cNvSpPr>
          <p:nvPr>
            <p:ph type="body" sz="quarter" idx="16" hasCustomPrompt="1"/>
          </p:nvPr>
        </p:nvSpPr>
        <p:spPr>
          <a:xfrm>
            <a:off x="3995866" y="3928049"/>
            <a:ext cx="4658400" cy="2034000"/>
          </a:xfrm>
        </p:spPr>
        <p:txBody>
          <a:bodyPr lIns="180000" tIns="90000" rIns="100800" bIns="79200"/>
          <a:lstStyle>
            <a:lvl1pPr marL="180000" indent="-180000">
              <a:lnSpc>
                <a:spcPts val="14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200" b="0">
                <a:latin typeface="+mn-lt"/>
              </a:defRPr>
            </a:lvl1pPr>
            <a:lvl2pPr marL="360000" indent="-180000">
              <a:lnSpc>
                <a:spcPts val="14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2pPr>
            <a:lvl3pPr marL="540000" indent="-180000">
              <a:lnSpc>
                <a:spcPts val="14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3pPr>
            <a:lvl4pPr marL="720000" indent="-180000">
              <a:lnSpc>
                <a:spcPts val="14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4pPr>
            <a:lvl5pPr marL="900000" indent="-180000">
              <a:lnSpc>
                <a:spcPts val="14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sp>
        <p:nvSpPr>
          <p:cNvPr id="72" name="TekstMO_12"/>
          <p:cNvSpPr>
            <a:spLocks noGrp="1"/>
          </p:cNvSpPr>
          <p:nvPr>
            <p:ph type="body" sz="quarter" idx="17" hasCustomPrompt="1"/>
          </p:nvPr>
        </p:nvSpPr>
        <p:spPr>
          <a:xfrm>
            <a:off x="860400" y="3928041"/>
            <a:ext cx="3135600" cy="2034000"/>
          </a:xfrm>
        </p:spPr>
        <p:txBody>
          <a:bodyPr lIns="180000" tIns="90000" rIns="100800" bIns="79200"/>
          <a:lstStyle>
            <a:lvl1pPr marL="180000" marR="0" indent="-180000" algn="l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Symbol" panose="05050102010706020507" pitchFamily="18" charset="2"/>
              <a:buChar char="·"/>
              <a:tabLst/>
              <a:defRPr sz="1200" b="0">
                <a:latin typeface="+mn-lt"/>
              </a:defRPr>
            </a:lvl1pPr>
            <a:lvl2pPr marL="360000" indent="-180000">
              <a:lnSpc>
                <a:spcPts val="14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200">
                <a:latin typeface="+mn-lt"/>
              </a:defRPr>
            </a:lvl2pPr>
            <a:lvl3pPr marL="540000" indent="-180000">
              <a:lnSpc>
                <a:spcPts val="14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200">
                <a:latin typeface="+mn-lt"/>
              </a:defRPr>
            </a:lvl3pPr>
            <a:lvl4pPr marL="720000" indent="-180000">
              <a:lnSpc>
                <a:spcPts val="14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200">
                <a:latin typeface="+mn-lt"/>
              </a:defRPr>
            </a:lvl4pPr>
            <a:lvl5pPr marL="900000" indent="-180000">
              <a:lnSpc>
                <a:spcPts val="14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200">
                <a:latin typeface="+mn-lt"/>
              </a:defRPr>
            </a:lvl5pPr>
          </a:lstStyle>
          <a:p>
            <a:pPr lvl="0"/>
            <a:r>
              <a:rPr lang="nl-NL" noProof="0" dirty="0" smtClean="0"/>
              <a:t>Eerste niveau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  <a:endParaRPr lang="nl-NL" noProof="0" dirty="0"/>
          </a:p>
        </p:txBody>
      </p:sp>
      <p:cxnSp>
        <p:nvCxnSpPr>
          <p:cNvPr id="16" name="LijnLB_Blauw"/>
          <p:cNvCxnSpPr/>
          <p:nvPr userDrawn="1"/>
        </p:nvCxnSpPr>
        <p:spPr>
          <a:xfrm>
            <a:off x="493200" y="1954800"/>
            <a:ext cx="81612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LijnLM_Blauw"/>
          <p:cNvCxnSpPr/>
          <p:nvPr userDrawn="1"/>
        </p:nvCxnSpPr>
        <p:spPr>
          <a:xfrm>
            <a:off x="494531" y="3927979"/>
            <a:ext cx="81612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LijnLO_Blauw"/>
          <p:cNvCxnSpPr/>
          <p:nvPr userDrawn="1"/>
        </p:nvCxnSpPr>
        <p:spPr>
          <a:xfrm>
            <a:off x="493200" y="5964836"/>
            <a:ext cx="81612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jdelijke aanduiding voor datum 2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nl-NL" smtClean="0"/>
              <a:t>VOOR INTERN GEBRUIK</a:t>
            </a:r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nl-NL" smtClean="0"/>
              <a:t>KPN LORA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108777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0"/>
            <a:ext cx="8229600" cy="1023819"/>
          </a:xfrm>
        </p:spPr>
        <p:txBody>
          <a:bodyPr bIns="0"/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nl-NL" smtClean="0"/>
              <a:t>VOOR INTERN GEBRUIK</a:t>
            </a:r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nl-NL" smtClean="0"/>
              <a:t>KPN LORA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977731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sub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atum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nl-NL" smtClean="0"/>
              <a:t>VOOR INTERN GEBRUIK</a:t>
            </a:r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nl-NL" smtClean="0"/>
              <a:t>KPN LORA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‹nr.›</a:t>
            </a:fld>
            <a:endParaRPr lang="nl-NL"/>
          </a:p>
        </p:txBody>
      </p:sp>
      <p:sp>
        <p:nvSpPr>
          <p:cNvPr id="6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7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 dirty="0" smtClean="0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1687665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ot formaat foto met onderschrif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atjeLB"/>
          <p:cNvSpPr>
            <a:spLocks noGrp="1"/>
          </p:cNvSpPr>
          <p:nvPr>
            <p:ph type="pic" sz="quarter" idx="13"/>
          </p:nvPr>
        </p:nvSpPr>
        <p:spPr>
          <a:xfrm>
            <a:off x="493200" y="1954800"/>
            <a:ext cx="8161200" cy="3711600"/>
          </a:xfrm>
        </p:spPr>
        <p:txBody>
          <a:bodyPr/>
          <a:lstStyle>
            <a:lvl1pPr marL="0" indent="0">
              <a:buNone/>
              <a:defRPr sz="1200">
                <a:latin typeface="+mn-lt"/>
              </a:defRPr>
            </a:lvl1pPr>
          </a:lstStyle>
          <a:p>
            <a:r>
              <a:rPr lang="nl-NL" smtClean="0"/>
              <a:t>Klik op het pictogram als u een afbeelding wilt toevoegen</a:t>
            </a:r>
            <a:endParaRPr lang="nl-NL" dirty="0"/>
          </a:p>
        </p:txBody>
      </p:sp>
      <p:sp>
        <p:nvSpPr>
          <p:cNvPr id="12" name="TekstLO_12"/>
          <p:cNvSpPr>
            <a:spLocks noGrp="1"/>
          </p:cNvSpPr>
          <p:nvPr>
            <p:ph type="body" sz="quarter" idx="14"/>
          </p:nvPr>
        </p:nvSpPr>
        <p:spPr>
          <a:xfrm>
            <a:off x="421200" y="5774399"/>
            <a:ext cx="8222400" cy="277200"/>
          </a:xfrm>
        </p:spPr>
        <p:txBody>
          <a:bodyPr/>
          <a:lstStyle>
            <a:lvl1pPr marL="0" indent="0">
              <a:lnSpc>
                <a:spcPts val="1400"/>
              </a:lnSpc>
              <a:buNone/>
              <a:defRPr lang="en-US" sz="1200" kern="1200" smtClean="0">
                <a:solidFill>
                  <a:schemeClr val="tx1"/>
                </a:solidFill>
                <a:latin typeface="KPN Sans Light" panose="020B0303040502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nl-NL" dirty="0" smtClean="0"/>
              <a:t>Klik om de modelstijlen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nl-NL" smtClean="0"/>
              <a:t>VOOR INTERN GEBRUIK</a:t>
            </a:r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nl-NL" smtClean="0"/>
              <a:t>KPN LORA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‹nr.›</a:t>
            </a:fld>
            <a:endParaRPr lang="nl-NL"/>
          </a:p>
        </p:txBody>
      </p:sp>
      <p:sp>
        <p:nvSpPr>
          <p:cNvPr id="11" name="Titel"/>
          <p:cNvSpPr>
            <a:spLocks noGrp="1"/>
          </p:cNvSpPr>
          <p:nvPr>
            <p:ph type="title"/>
          </p:nvPr>
        </p:nvSpPr>
        <p:spPr>
          <a:xfrm>
            <a:off x="415976" y="373180"/>
            <a:ext cx="8229600" cy="1023819"/>
          </a:xfrm>
        </p:spPr>
        <p:txBody>
          <a:bodyPr bIns="0"/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54871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otdia 2">
    <p:bg bwMode="gray"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ctrTitle"/>
          </p:nvPr>
        </p:nvSpPr>
        <p:spPr>
          <a:xfrm>
            <a:off x="402235" y="419886"/>
            <a:ext cx="8255793" cy="1398753"/>
          </a:xfrm>
        </p:spPr>
        <p:txBody>
          <a:bodyPr bIns="0" anchor="t" anchorCtr="0"/>
          <a:lstStyle>
            <a:lvl1pPr>
              <a:lnSpc>
                <a:spcPct val="100000"/>
              </a:lnSpc>
              <a:defRPr sz="3400">
                <a:solidFill>
                  <a:schemeClr val="bg1"/>
                </a:solidFill>
              </a:defRPr>
            </a:lvl1pPr>
          </a:lstStyle>
          <a:p>
            <a:r>
              <a:rPr lang="nl-NL" dirty="0" smtClean="0"/>
              <a:t>Klik om de stijl te bewerken</a:t>
            </a:r>
            <a:endParaRPr lang="nl-NL" dirty="0"/>
          </a:p>
        </p:txBody>
      </p:sp>
      <p:cxnSp>
        <p:nvCxnSpPr>
          <p:cNvPr id="12" name="Rechte verbindingslijn 11"/>
          <p:cNvCxnSpPr/>
          <p:nvPr userDrawn="1"/>
        </p:nvCxnSpPr>
        <p:spPr>
          <a:xfrm>
            <a:off x="696379" y="6407924"/>
            <a:ext cx="0" cy="10440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jdelijke aanduiding voor datum 6"/>
          <p:cNvSpPr>
            <a:spLocks noGrp="1"/>
          </p:cNvSpPr>
          <p:nvPr>
            <p:ph type="dt" sz="half" idx="17"/>
          </p:nvPr>
        </p:nvSpPr>
        <p:spPr>
          <a:xfrm>
            <a:off x="3782022" y="6307016"/>
            <a:ext cx="1016009" cy="306215"/>
          </a:xfrm>
        </p:spPr>
        <p:txBody>
          <a:bodyPr/>
          <a:lstStyle>
            <a:lvl1pPr>
              <a:defRPr sz="1100"/>
            </a:lvl1pPr>
          </a:lstStyle>
          <a:p>
            <a:r>
              <a:rPr lang="en-US" dirty="0" smtClean="0"/>
              <a:t>CONFIIDENTIAL</a:t>
            </a:r>
            <a:endParaRPr lang="en-US" dirty="0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‹nr.›</a:t>
            </a:fld>
            <a:endParaRPr lang="nl-NL"/>
          </a:p>
        </p:txBody>
      </p:sp>
      <p:sp>
        <p:nvSpPr>
          <p:cNvPr id="10" name="Tijdelijke aanduiding voor tekst 2"/>
          <p:cNvSpPr>
            <a:spLocks noGrp="1"/>
          </p:cNvSpPr>
          <p:nvPr>
            <p:ph type="body" sz="quarter" idx="13" hasCustomPrompt="1"/>
          </p:nvPr>
        </p:nvSpPr>
        <p:spPr>
          <a:xfrm>
            <a:off x="409892" y="2046584"/>
            <a:ext cx="8262937" cy="398616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 smtClean="0"/>
              <a:t>Name presenter</a:t>
            </a:r>
          </a:p>
        </p:txBody>
      </p:sp>
      <p:sp>
        <p:nvSpPr>
          <p:cNvPr id="11" name="Tijdelijke aanduiding voor tekst 2"/>
          <p:cNvSpPr>
            <a:spLocks noGrp="1"/>
          </p:cNvSpPr>
          <p:nvPr>
            <p:ph type="body" sz="quarter" idx="14" hasCustomPrompt="1"/>
          </p:nvPr>
        </p:nvSpPr>
        <p:spPr>
          <a:xfrm>
            <a:off x="409892" y="2445200"/>
            <a:ext cx="8262937" cy="398616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 smtClean="0"/>
              <a:t>Job </a:t>
            </a:r>
            <a:r>
              <a:rPr lang="nl-NL" dirty="0" err="1" smtClean="0"/>
              <a:t>title</a:t>
            </a:r>
            <a:endParaRPr lang="nl-NL" dirty="0" smtClean="0"/>
          </a:p>
        </p:txBody>
      </p:sp>
      <p:sp>
        <p:nvSpPr>
          <p:cNvPr id="13" name="Tijdelijke aanduiding voor tekst 2"/>
          <p:cNvSpPr>
            <a:spLocks noGrp="1"/>
          </p:cNvSpPr>
          <p:nvPr>
            <p:ph type="body" sz="quarter" idx="20" hasCustomPrompt="1"/>
          </p:nvPr>
        </p:nvSpPr>
        <p:spPr>
          <a:xfrm>
            <a:off x="1800262" y="3194669"/>
            <a:ext cx="6872567" cy="351518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 err="1" smtClean="0"/>
              <a:t>Your</a:t>
            </a:r>
            <a:r>
              <a:rPr lang="nl-NL" dirty="0" smtClean="0"/>
              <a:t> e-mail </a:t>
            </a:r>
            <a:r>
              <a:rPr lang="nl-NL" dirty="0" err="1" smtClean="0"/>
              <a:t>address</a:t>
            </a:r>
            <a:endParaRPr lang="nl-NL" dirty="0" smtClean="0"/>
          </a:p>
        </p:txBody>
      </p:sp>
      <p:sp>
        <p:nvSpPr>
          <p:cNvPr id="14" name="Tijdelijke aanduiding voor tekst 2"/>
          <p:cNvSpPr>
            <a:spLocks noGrp="1"/>
          </p:cNvSpPr>
          <p:nvPr>
            <p:ph type="body" sz="quarter" idx="21" hasCustomPrompt="1"/>
          </p:nvPr>
        </p:nvSpPr>
        <p:spPr>
          <a:xfrm>
            <a:off x="1800262" y="3560216"/>
            <a:ext cx="6872567" cy="351518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 err="1" smtClean="0"/>
              <a:t>Your</a:t>
            </a:r>
            <a:r>
              <a:rPr lang="nl-NL" dirty="0" smtClean="0"/>
              <a:t> mobile </a:t>
            </a:r>
            <a:r>
              <a:rPr lang="nl-NL" dirty="0" err="1" smtClean="0"/>
              <a:t>number</a:t>
            </a:r>
            <a:endParaRPr lang="nl-NL" dirty="0" smtClean="0"/>
          </a:p>
        </p:txBody>
      </p:sp>
      <p:sp>
        <p:nvSpPr>
          <p:cNvPr id="15" name="Tekstvak 14"/>
          <p:cNvSpPr txBox="1"/>
          <p:nvPr userDrawn="1"/>
        </p:nvSpPr>
        <p:spPr>
          <a:xfrm>
            <a:off x="410581" y="3176855"/>
            <a:ext cx="112320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nl-NL" sz="1800" dirty="0" smtClean="0">
                <a:solidFill>
                  <a:schemeClr val="bg2"/>
                </a:solidFill>
              </a:rPr>
              <a:t>E-mail:</a:t>
            </a:r>
            <a:endParaRPr lang="nl-NL" sz="1800" dirty="0">
              <a:solidFill>
                <a:schemeClr val="bg2"/>
              </a:solidFill>
            </a:endParaRPr>
          </a:p>
        </p:txBody>
      </p:sp>
      <p:sp>
        <p:nvSpPr>
          <p:cNvPr id="16" name="Tekstvak 15"/>
          <p:cNvSpPr txBox="1"/>
          <p:nvPr userDrawn="1"/>
        </p:nvSpPr>
        <p:spPr>
          <a:xfrm>
            <a:off x="410581" y="3542402"/>
            <a:ext cx="112320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nl-NL" sz="1800" dirty="0" smtClean="0">
                <a:solidFill>
                  <a:schemeClr val="bg2"/>
                </a:solidFill>
              </a:rPr>
              <a:t>Mobile:</a:t>
            </a:r>
            <a:endParaRPr lang="nl-NL" sz="1800" dirty="0">
              <a:solidFill>
                <a:schemeClr val="bg2"/>
              </a:solidFill>
            </a:endParaRPr>
          </a:p>
        </p:txBody>
      </p:sp>
      <p:sp>
        <p:nvSpPr>
          <p:cNvPr id="18" name="Tijdelijke aanduiding voor tekst 2"/>
          <p:cNvSpPr>
            <a:spLocks noGrp="1"/>
          </p:cNvSpPr>
          <p:nvPr>
            <p:ph type="body" sz="quarter" idx="22" hasCustomPrompt="1"/>
          </p:nvPr>
        </p:nvSpPr>
        <p:spPr>
          <a:xfrm>
            <a:off x="1800262" y="3925763"/>
            <a:ext cx="6872567" cy="351518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 smtClean="0"/>
              <a:t>in/</a:t>
            </a:r>
            <a:r>
              <a:rPr lang="nl-NL" dirty="0" err="1" smtClean="0"/>
              <a:t>your</a:t>
            </a:r>
            <a:r>
              <a:rPr lang="nl-NL" dirty="0" smtClean="0"/>
              <a:t> profile name</a:t>
            </a:r>
          </a:p>
        </p:txBody>
      </p:sp>
      <p:sp>
        <p:nvSpPr>
          <p:cNvPr id="19" name="Tekstvak 18"/>
          <p:cNvSpPr txBox="1"/>
          <p:nvPr userDrawn="1"/>
        </p:nvSpPr>
        <p:spPr>
          <a:xfrm>
            <a:off x="410581" y="3907949"/>
            <a:ext cx="112320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nl-NL" sz="1800" dirty="0" err="1" smtClean="0">
                <a:solidFill>
                  <a:schemeClr val="bg2"/>
                </a:solidFill>
              </a:rPr>
              <a:t>LinkedIn</a:t>
            </a:r>
            <a:r>
              <a:rPr lang="nl-NL" sz="1800" dirty="0" smtClean="0">
                <a:solidFill>
                  <a:schemeClr val="bg2"/>
                </a:solidFill>
              </a:rPr>
              <a:t>:</a:t>
            </a:r>
            <a:endParaRPr lang="nl-NL" sz="1800" dirty="0">
              <a:solidFill>
                <a:schemeClr val="bg2"/>
              </a:solidFill>
            </a:endParaRPr>
          </a:p>
        </p:txBody>
      </p:sp>
      <p:sp>
        <p:nvSpPr>
          <p:cNvPr id="20" name="Tijdelijke aanduiding voor tekst 2"/>
          <p:cNvSpPr>
            <a:spLocks noGrp="1"/>
          </p:cNvSpPr>
          <p:nvPr>
            <p:ph type="body" sz="quarter" idx="23" hasCustomPrompt="1"/>
          </p:nvPr>
        </p:nvSpPr>
        <p:spPr>
          <a:xfrm>
            <a:off x="1800262" y="4291309"/>
            <a:ext cx="6872567" cy="351518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 smtClean="0"/>
              <a:t>@</a:t>
            </a:r>
            <a:r>
              <a:rPr lang="nl-NL" dirty="0" err="1" smtClean="0"/>
              <a:t>your</a:t>
            </a:r>
            <a:r>
              <a:rPr lang="nl-NL" dirty="0" smtClean="0"/>
              <a:t> </a:t>
            </a:r>
            <a:r>
              <a:rPr lang="nl-NL" dirty="0" err="1" smtClean="0"/>
              <a:t>twitter</a:t>
            </a:r>
            <a:r>
              <a:rPr lang="nl-NL" dirty="0" smtClean="0"/>
              <a:t> name</a:t>
            </a:r>
          </a:p>
        </p:txBody>
      </p:sp>
      <p:sp>
        <p:nvSpPr>
          <p:cNvPr id="21" name="Tekstvak 20"/>
          <p:cNvSpPr txBox="1"/>
          <p:nvPr userDrawn="1"/>
        </p:nvSpPr>
        <p:spPr>
          <a:xfrm>
            <a:off x="410582" y="4273495"/>
            <a:ext cx="112320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nl-NL" sz="1800" dirty="0" err="1" smtClean="0">
                <a:solidFill>
                  <a:schemeClr val="bg2"/>
                </a:solidFill>
              </a:rPr>
              <a:t>Twitter</a:t>
            </a:r>
            <a:r>
              <a:rPr lang="nl-NL" sz="1800" dirty="0" smtClean="0">
                <a:solidFill>
                  <a:schemeClr val="bg2"/>
                </a:solidFill>
              </a:rPr>
              <a:t>:</a:t>
            </a:r>
            <a:endParaRPr lang="nl-NL" sz="18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5899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 bwMode="gray">
          <a:xfrm>
            <a:off x="0" y="0"/>
            <a:ext cx="9144000" cy="5965825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/>
        </p:spPr>
        <p:txBody>
          <a:bodyPr rtlCol="0" anchor="ctr"/>
          <a:lstStyle/>
          <a:p>
            <a:pPr algn="ctr"/>
            <a:endParaRPr lang="en-GB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nl-NL" smtClean="0"/>
              <a:t>VOOR INTERN GEBRUIK</a:t>
            </a:r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nl-NL" smtClean="0"/>
              <a:t>KPN LORA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13359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theme" Target="../theme/theme1.xml"/><Relationship Id="rId55" Type="http://schemas.openxmlformats.org/officeDocument/2006/relationships/image" Target="../media/image1.emf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tags" Target="../tags/tag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5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/>
          <p:cNvGraphicFramePr>
            <a:graphicFrameLocks noChangeAspect="1"/>
          </p:cNvGraphicFramePr>
          <p:nvPr userDrawn="1">
            <p:custDataLst>
              <p:tags r:id="rId52"/>
            </p:custDataLst>
            <p:extLst>
              <p:ext uri="{D42A27DB-BD31-4B8C-83A1-F6EECF244321}">
                <p14:modId xmlns:p14="http://schemas.microsoft.com/office/powerpoint/2010/main" val="934783285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8" name="think-cell Slide" r:id="rId54" imgW="270" imgH="270" progId="TCLayout.ActiveDocument.1">
                  <p:embed/>
                </p:oleObj>
              </mc:Choice>
              <mc:Fallback>
                <p:oleObj name="think-cell Slide" r:id="rId5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PHTextTitel"/>
          <p:cNvSpPr>
            <a:spLocks noGrp="1"/>
          </p:cNvSpPr>
          <p:nvPr>
            <p:ph type="title"/>
          </p:nvPr>
        </p:nvSpPr>
        <p:spPr bwMode="white">
          <a:xfrm>
            <a:off x="415976" y="372249"/>
            <a:ext cx="8229600" cy="506525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/>
          <a:p>
            <a:r>
              <a:rPr lang="nl-NL" dirty="0" smtClean="0"/>
              <a:t>Klik om de titel te bewerken</a:t>
            </a:r>
            <a:endParaRPr lang="nl-NL" dirty="0"/>
          </a:p>
        </p:txBody>
      </p:sp>
      <p:sp>
        <p:nvSpPr>
          <p:cNvPr id="3" name="PHText01"/>
          <p:cNvSpPr>
            <a:spLocks noGrp="1"/>
          </p:cNvSpPr>
          <p:nvPr>
            <p:ph type="body" idx="1"/>
          </p:nvPr>
        </p:nvSpPr>
        <p:spPr>
          <a:xfrm>
            <a:off x="418590" y="1837263"/>
            <a:ext cx="8229600" cy="4123935"/>
          </a:xfrm>
          <a:prstGeom prst="rect">
            <a:avLst/>
          </a:prstGeom>
        </p:spPr>
        <p:txBody>
          <a:bodyPr vert="horz" lIns="54000" tIns="36000" rIns="36000" bIns="36000" rtlCol="0">
            <a:noAutofit/>
          </a:bodyPr>
          <a:lstStyle/>
          <a:p>
            <a:pPr lvl="0"/>
            <a:r>
              <a:rPr lang="nl-NL" noProof="0" dirty="0" smtClean="0"/>
              <a:t>Klik om de modelstijlen te bewerken</a:t>
            </a:r>
          </a:p>
          <a:p>
            <a:pPr lvl="1"/>
            <a:r>
              <a:rPr lang="nl-NL" noProof="0" dirty="0" smtClean="0"/>
              <a:t>Tweede niveau</a:t>
            </a:r>
          </a:p>
          <a:p>
            <a:pPr lvl="2"/>
            <a:r>
              <a:rPr lang="nl-NL" noProof="0" dirty="0" smtClean="0"/>
              <a:t>Derde niveau</a:t>
            </a:r>
          </a:p>
          <a:p>
            <a:pPr lvl="3"/>
            <a:r>
              <a:rPr lang="nl-NL" noProof="0" dirty="0" smtClean="0"/>
              <a:t>Vierde niveau</a:t>
            </a:r>
          </a:p>
          <a:p>
            <a:pPr lvl="4"/>
            <a:r>
              <a:rPr lang="nl-NL" noProof="0" dirty="0" smtClean="0"/>
              <a:t>Vijfde niveau</a:t>
            </a:r>
          </a:p>
        </p:txBody>
      </p:sp>
      <p:cxnSp>
        <p:nvCxnSpPr>
          <p:cNvPr id="12" name="Rechte verbindingslijn 11"/>
          <p:cNvCxnSpPr/>
          <p:nvPr/>
        </p:nvCxnSpPr>
        <p:spPr>
          <a:xfrm>
            <a:off x="696379" y="6407924"/>
            <a:ext cx="0" cy="10440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665600" y="6350400"/>
            <a:ext cx="2901600" cy="211203"/>
          </a:xfrm>
          <a:prstGeom prst="rect">
            <a:avLst/>
          </a:prstGeom>
          <a:noFill/>
        </p:spPr>
        <p:txBody>
          <a:bodyPr wrap="square" lIns="0" tIns="36000" rIns="0" bIns="36000" rtlCol="0" anchor="ctr" anchorCtr="0">
            <a:spAutoFit/>
          </a:bodyPr>
          <a:lstStyle>
            <a:lvl1pPr>
              <a:defRPr lang="nl-NL" sz="900" smtClean="0">
                <a:solidFill>
                  <a:schemeClr val="accent1"/>
                </a:solidFill>
                <a:latin typeface="KPN Accent Light" panose="020B0403040000060004" pitchFamily="34" charset="0"/>
              </a:defRPr>
            </a:lvl1pPr>
          </a:lstStyle>
          <a:p>
            <a:r>
              <a:rPr lang="nl-NL" smtClean="0"/>
              <a:t>VOOR INTERN GEBRUIK</a:t>
            </a:r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748800" y="6386400"/>
            <a:ext cx="3733200" cy="136800"/>
          </a:xfrm>
          <a:prstGeom prst="rect">
            <a:avLst/>
          </a:prstGeom>
          <a:noFill/>
        </p:spPr>
        <p:txBody>
          <a:bodyPr wrap="square" lIns="0" tIns="36000" rIns="0" bIns="36000" rtlCol="0" anchor="ctr" anchorCtr="0">
            <a:noAutofit/>
          </a:bodyPr>
          <a:lstStyle>
            <a:lvl1pPr>
              <a:defRPr lang="nl-NL" sz="900">
                <a:solidFill>
                  <a:schemeClr val="accent1"/>
                </a:solidFill>
                <a:latin typeface="KPN Accent Light" panose="020B0403040000060004" pitchFamily="34" charset="0"/>
              </a:defRPr>
            </a:lvl1pPr>
          </a:lstStyle>
          <a:p>
            <a:r>
              <a:rPr lang="nl-NL" smtClean="0"/>
              <a:t>KPN LORA</a:t>
            </a:r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4"/>
          </p:nvPr>
        </p:nvSpPr>
        <p:spPr>
          <a:xfrm>
            <a:off x="486000" y="6397200"/>
            <a:ext cx="270000" cy="136800"/>
          </a:xfrm>
          <a:prstGeom prst="rect">
            <a:avLst/>
          </a:prstGeom>
          <a:noFill/>
        </p:spPr>
        <p:txBody>
          <a:bodyPr wrap="square" lIns="0" tIns="36000" rIns="0" bIns="36000" rtlCol="0" anchor="ctr" anchorCtr="0">
            <a:noAutofit/>
          </a:bodyPr>
          <a:lstStyle>
            <a:lvl1pPr>
              <a:defRPr lang="nl-NL" sz="900" b="1" smtClean="0">
                <a:solidFill>
                  <a:schemeClr val="accent1"/>
                </a:solidFill>
                <a:latin typeface="+mj-lt"/>
              </a:defRPr>
            </a:lvl1pPr>
          </a:lstStyle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99976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55" r:id="rId2"/>
    <p:sldLayoutId id="2147483758" r:id="rId3"/>
    <p:sldLayoutId id="2147483779" r:id="rId4"/>
    <p:sldLayoutId id="2147483753" r:id="rId5"/>
    <p:sldLayoutId id="2147483756" r:id="rId6"/>
    <p:sldLayoutId id="2147483754" r:id="rId7"/>
    <p:sldLayoutId id="2147483759" r:id="rId8"/>
    <p:sldLayoutId id="2147483780" r:id="rId9"/>
    <p:sldLayoutId id="2147483660" r:id="rId10"/>
    <p:sldLayoutId id="2147483752" r:id="rId11"/>
    <p:sldLayoutId id="2147483717" r:id="rId12"/>
    <p:sldLayoutId id="2147483718" r:id="rId13"/>
    <p:sldLayoutId id="2147483719" r:id="rId14"/>
    <p:sldLayoutId id="2147483720" r:id="rId15"/>
    <p:sldLayoutId id="2147483721" r:id="rId16"/>
    <p:sldLayoutId id="2147483722" r:id="rId17"/>
    <p:sldLayoutId id="2147483723" r:id="rId18"/>
    <p:sldLayoutId id="2147483695" r:id="rId19"/>
    <p:sldLayoutId id="2147483690" r:id="rId20"/>
    <p:sldLayoutId id="2147483724" r:id="rId21"/>
    <p:sldLayoutId id="2147483725" r:id="rId22"/>
    <p:sldLayoutId id="2147483726" r:id="rId23"/>
    <p:sldLayoutId id="2147483727" r:id="rId24"/>
    <p:sldLayoutId id="2147483697" r:id="rId25"/>
    <p:sldLayoutId id="2147483728" r:id="rId26"/>
    <p:sldLayoutId id="2147483729" r:id="rId27"/>
    <p:sldLayoutId id="2147483730" r:id="rId28"/>
    <p:sldLayoutId id="2147483731" r:id="rId29"/>
    <p:sldLayoutId id="2147483732" r:id="rId30"/>
    <p:sldLayoutId id="2147483733" r:id="rId31"/>
    <p:sldLayoutId id="2147483734" r:id="rId32"/>
    <p:sldLayoutId id="2147483735" r:id="rId33"/>
    <p:sldLayoutId id="2147483736" r:id="rId34"/>
    <p:sldLayoutId id="2147483737" r:id="rId35"/>
    <p:sldLayoutId id="2147483738" r:id="rId36"/>
    <p:sldLayoutId id="2147483739" r:id="rId37"/>
    <p:sldLayoutId id="2147483740" r:id="rId38"/>
    <p:sldLayoutId id="2147483741" r:id="rId39"/>
    <p:sldLayoutId id="2147483742" r:id="rId40"/>
    <p:sldLayoutId id="2147483743" r:id="rId41"/>
    <p:sldLayoutId id="2147483744" r:id="rId42"/>
    <p:sldLayoutId id="2147483745" r:id="rId43"/>
    <p:sldLayoutId id="2147483746" r:id="rId44"/>
    <p:sldLayoutId id="2147483747" r:id="rId45"/>
    <p:sldLayoutId id="2147483748" r:id="rId46"/>
    <p:sldLayoutId id="2147483749" r:id="rId47"/>
    <p:sldLayoutId id="2147483750" r:id="rId48"/>
    <p:sldLayoutId id="2147483751" r:id="rId49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lnSpc>
          <a:spcPts val="3800"/>
        </a:lnSpc>
        <a:spcBef>
          <a:spcPct val="0"/>
        </a:spcBef>
        <a:buNone/>
        <a:defRPr sz="3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ts val="3000"/>
        </a:lnSpc>
        <a:spcBef>
          <a:spcPts val="0"/>
        </a:spcBef>
        <a:buClr>
          <a:schemeClr val="accent1"/>
        </a:buClr>
        <a:buSzPct val="100000"/>
        <a:buFont typeface="Symbol" panose="05050102010706020507" pitchFamily="18" charset="2"/>
        <a:buChar char="·"/>
        <a:defRPr sz="2200" kern="1200">
          <a:solidFill>
            <a:schemeClr val="tx1"/>
          </a:solidFill>
          <a:latin typeface="KPN Sans" panose="020B0503040502020204" pitchFamily="34" charset="0"/>
          <a:ea typeface="+mn-ea"/>
          <a:cs typeface="+mn-cs"/>
        </a:defRPr>
      </a:lvl1pPr>
      <a:lvl2pPr marL="608013" indent="-342900" algn="l" defTabSz="538163" rtl="0" eaLnBrk="1" latinLnBrk="0" hangingPunct="1">
        <a:lnSpc>
          <a:spcPts val="3000"/>
        </a:lnSpc>
        <a:spcBef>
          <a:spcPts val="0"/>
        </a:spcBef>
        <a:buClr>
          <a:schemeClr val="accent1"/>
        </a:buClr>
        <a:buSzPct val="100000"/>
        <a:buFont typeface="Symbol" panose="05050102010706020507" pitchFamily="18" charset="2"/>
        <a:buChar char="·"/>
        <a:defRPr sz="2200" kern="1200">
          <a:solidFill>
            <a:schemeClr val="tx1"/>
          </a:solidFill>
          <a:latin typeface="KPN Sans" panose="020B0503040502020204" pitchFamily="34" charset="0"/>
          <a:ea typeface="+mn-ea"/>
          <a:cs typeface="+mn-cs"/>
        </a:defRPr>
      </a:lvl2pPr>
      <a:lvl3pPr marL="881062" indent="-342900" algn="l" defTabSz="914400" rtl="0" eaLnBrk="1" latinLnBrk="0" hangingPunct="1">
        <a:lnSpc>
          <a:spcPts val="3000"/>
        </a:lnSpc>
        <a:spcBef>
          <a:spcPts val="0"/>
        </a:spcBef>
        <a:buClr>
          <a:schemeClr val="accent1"/>
        </a:buClr>
        <a:buSzPct val="100000"/>
        <a:buFont typeface="Symbol" panose="05050102010706020507" pitchFamily="18" charset="2"/>
        <a:buChar char="·"/>
        <a:defRPr sz="2200" kern="1200" baseline="0">
          <a:solidFill>
            <a:schemeClr val="tx1"/>
          </a:solidFill>
          <a:latin typeface="KPN Sans" panose="020B0503040502020204" pitchFamily="34" charset="0"/>
          <a:ea typeface="+mn-ea"/>
          <a:cs typeface="+mn-cs"/>
        </a:defRPr>
      </a:lvl3pPr>
      <a:lvl4pPr marL="1152525" indent="-342900" algn="l" defTabSz="914400" rtl="0" eaLnBrk="1" latinLnBrk="0" hangingPunct="1">
        <a:lnSpc>
          <a:spcPts val="3000"/>
        </a:lnSpc>
        <a:spcBef>
          <a:spcPts val="0"/>
        </a:spcBef>
        <a:buClr>
          <a:schemeClr val="accent1"/>
        </a:buClr>
        <a:buSzPct val="100000"/>
        <a:buFont typeface="Symbol" panose="05050102010706020507" pitchFamily="18" charset="2"/>
        <a:buChar char="·"/>
        <a:defRPr sz="2200" kern="1200" baseline="0">
          <a:solidFill>
            <a:schemeClr val="tx1"/>
          </a:solidFill>
          <a:latin typeface="KPN Sans" panose="020B0503040502020204" pitchFamily="34" charset="0"/>
          <a:ea typeface="+mn-ea"/>
          <a:cs typeface="+mn-cs"/>
        </a:defRPr>
      </a:lvl4pPr>
      <a:lvl5pPr marL="1417638" indent="-342900" algn="l" defTabSz="914400" rtl="0" eaLnBrk="1" latinLnBrk="0" hangingPunct="1">
        <a:lnSpc>
          <a:spcPts val="3000"/>
        </a:lnSpc>
        <a:spcBef>
          <a:spcPts val="0"/>
        </a:spcBef>
        <a:buClr>
          <a:schemeClr val="accent1"/>
        </a:buClr>
        <a:buSzPct val="100000"/>
        <a:buFont typeface="Symbol" panose="05050102010706020507" pitchFamily="18" charset="2"/>
        <a:buChar char="·"/>
        <a:defRPr sz="2200" kern="1200">
          <a:solidFill>
            <a:schemeClr val="tx1"/>
          </a:solidFill>
          <a:latin typeface="KPN Sans" panose="020B05030405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tags" Target="../tags/tag4.xml"/><Relationship Id="rId7" Type="http://schemas.openxmlformats.org/officeDocument/2006/relationships/image" Target="../media/image5.emf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1.png"/><Relationship Id="rId18" Type="http://schemas.openxmlformats.org/officeDocument/2006/relationships/oleObject" Target="../embeddings/oleObject6.bin"/><Relationship Id="rId3" Type="http://schemas.openxmlformats.org/officeDocument/2006/relationships/tags" Target="../tags/tag7.xml"/><Relationship Id="rId7" Type="http://schemas.openxmlformats.org/officeDocument/2006/relationships/oleObject" Target="../embeddings/oleObject3.bin"/><Relationship Id="rId12" Type="http://schemas.openxmlformats.org/officeDocument/2006/relationships/image" Target="../media/image8.wmf"/><Relationship Id="rId17" Type="http://schemas.openxmlformats.org/officeDocument/2006/relationships/image" Target="../media/image13.jpeg"/><Relationship Id="rId2" Type="http://schemas.openxmlformats.org/officeDocument/2006/relationships/tags" Target="../tags/tag6.xml"/><Relationship Id="rId16" Type="http://schemas.microsoft.com/office/2007/relationships/hdphoto" Target="../media/hdphoto1.wdp"/><Relationship Id="rId20" Type="http://schemas.openxmlformats.org/officeDocument/2006/relationships/image" Target="../media/image14.png"/><Relationship Id="rId1" Type="http://schemas.openxmlformats.org/officeDocument/2006/relationships/vmlDrawing" Target="../drawings/vmlDrawing3.vml"/><Relationship Id="rId6" Type="http://schemas.openxmlformats.org/officeDocument/2006/relationships/slideLayout" Target="../slideLayouts/slideLayout7.xml"/><Relationship Id="rId11" Type="http://schemas.openxmlformats.org/officeDocument/2006/relationships/oleObject" Target="../embeddings/oleObject4.bin"/><Relationship Id="rId5" Type="http://schemas.openxmlformats.org/officeDocument/2006/relationships/tags" Target="../tags/tag9.xml"/><Relationship Id="rId15" Type="http://schemas.openxmlformats.org/officeDocument/2006/relationships/image" Target="../media/image12.png"/><Relationship Id="rId10" Type="http://schemas.openxmlformats.org/officeDocument/2006/relationships/image" Target="../media/image10.png"/><Relationship Id="rId19" Type="http://schemas.openxmlformats.org/officeDocument/2006/relationships/image" Target="../media/image5.emf"/><Relationship Id="rId4" Type="http://schemas.openxmlformats.org/officeDocument/2006/relationships/tags" Target="../tags/tag8.xml"/><Relationship Id="rId9" Type="http://schemas.openxmlformats.org/officeDocument/2006/relationships/image" Target="../media/image9.jpeg"/><Relationship Id="rId14" Type="http://schemas.openxmlformats.org/officeDocument/2006/relationships/oleObject" Target="../embeddings/oleObject5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13" Type="http://schemas.openxmlformats.org/officeDocument/2006/relationships/oleObject" Target="../embeddings/oleObject8.bin"/><Relationship Id="rId3" Type="http://schemas.openxmlformats.org/officeDocument/2006/relationships/tags" Target="../tags/tag11.xml"/><Relationship Id="rId7" Type="http://schemas.openxmlformats.org/officeDocument/2006/relationships/oleObject" Target="../embeddings/oleObject7.bin"/><Relationship Id="rId12" Type="http://schemas.openxmlformats.org/officeDocument/2006/relationships/image" Target="../media/image16.png"/><Relationship Id="rId2" Type="http://schemas.openxmlformats.org/officeDocument/2006/relationships/tags" Target="../tags/tag10.xml"/><Relationship Id="rId1" Type="http://schemas.openxmlformats.org/officeDocument/2006/relationships/vmlDrawing" Target="../drawings/vmlDrawing4.v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15.jpeg"/><Relationship Id="rId5" Type="http://schemas.openxmlformats.org/officeDocument/2006/relationships/tags" Target="../tags/tag13.xml"/><Relationship Id="rId10" Type="http://schemas.openxmlformats.org/officeDocument/2006/relationships/image" Target="../media/image10.png"/><Relationship Id="rId4" Type="http://schemas.openxmlformats.org/officeDocument/2006/relationships/tags" Target="../tags/tag12.xml"/><Relationship Id="rId9" Type="http://schemas.openxmlformats.org/officeDocument/2006/relationships/image" Target="../media/image9.jpeg"/><Relationship Id="rId14" Type="http://schemas.openxmlformats.org/officeDocument/2006/relationships/image" Target="../media/image8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5709" y="169277"/>
            <a:ext cx="6457015" cy="1821448"/>
          </a:xfrm>
        </p:spPr>
        <p:txBody>
          <a:bodyPr/>
          <a:lstStyle/>
          <a:p>
            <a:r>
              <a:rPr lang="en-US" sz="1600" dirty="0" smtClean="0"/>
              <a:t>3GPP RAN workshop on 5G</a:t>
            </a:r>
            <a:br>
              <a:rPr lang="en-US" sz="1600" dirty="0" smtClean="0"/>
            </a:br>
            <a:r>
              <a:rPr lang="en-US" altLang="zh-CN" sz="1600" dirty="0" smtClean="0"/>
              <a:t>Phoenix</a:t>
            </a:r>
            <a:r>
              <a:rPr lang="en-US" altLang="zh-CN" sz="1600" dirty="0"/>
              <a:t>, AZ, USA, September 17-18, 2015.</a:t>
            </a:r>
            <a:r>
              <a:rPr lang="zh-CN" altLang="en-US" sz="2000" dirty="0"/>
              <a:t/>
            </a:r>
            <a:br>
              <a:rPr lang="zh-CN" altLang="en-US" sz="2000" dirty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/>
              <a:t/>
            </a:r>
            <a:br>
              <a:rPr lang="en-GB" dirty="0"/>
            </a:br>
            <a:r>
              <a:rPr lang="en-US" dirty="0" smtClean="0"/>
              <a:t>KPN’s </a:t>
            </a:r>
            <a:r>
              <a:rPr lang="en-US" dirty="0"/>
              <a:t>5G priorities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/>
              <a:t/>
            </a:r>
            <a:br>
              <a:rPr lang="en-GB" dirty="0"/>
            </a:br>
            <a:endParaRPr lang="en-US" sz="1600" dirty="0"/>
          </a:p>
        </p:txBody>
      </p:sp>
      <p:sp>
        <p:nvSpPr>
          <p:cNvPr id="10" name="Tijdelijke aanduiding voor dianumm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F6B74DB-B5B3-46CE-93EC-9D2158C3E140}" type="slidenum">
              <a:rPr lang="nl-NL" smtClean="0"/>
              <a:pPr/>
              <a:t>1</a:t>
            </a:fld>
            <a:endParaRPr lang="nl-NL"/>
          </a:p>
        </p:txBody>
      </p:sp>
      <p:sp>
        <p:nvSpPr>
          <p:cNvPr id="4" name="TextBox 4"/>
          <p:cNvSpPr txBox="1"/>
          <p:nvPr/>
        </p:nvSpPr>
        <p:spPr>
          <a:xfrm>
            <a:off x="7662504" y="0"/>
            <a:ext cx="14814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RWS-150043</a:t>
            </a:r>
            <a:endParaRPr lang="zh-CN" altLang="en-US" sz="1600" b="1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348532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815052789"/>
              </p:ext>
            </p:ext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34"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sz="2000" dirty="0">
                <a:ea typeface="ＭＳ Ｐゴシック" pitchFamily="34" charset="-128"/>
              </a:rPr>
              <a:t>KPN priorities</a:t>
            </a:r>
            <a:endParaRPr lang="en-US" sz="2000" dirty="0"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3"/>
          </p:nvPr>
        </p:nvSpPr>
        <p:spPr>
          <a:xfrm>
            <a:off x="275943" y="919909"/>
            <a:ext cx="4029357" cy="2899616"/>
          </a:xfrm>
        </p:spPr>
        <p:txBody>
          <a:bodyPr/>
          <a:lstStyle/>
          <a:p>
            <a:pPr marL="342900" indent="-342900">
              <a:buClr>
                <a:srgbClr val="009900"/>
              </a:buClr>
              <a:buFont typeface="+mj-lt"/>
              <a:buAutoNum type="arabicPeriod"/>
            </a:pPr>
            <a:r>
              <a:rPr lang="en-GB" b="1" dirty="0" smtClean="0"/>
              <a:t>Continuation of existing business in a sustainable way</a:t>
            </a:r>
          </a:p>
          <a:p>
            <a:pPr marL="625475" lvl="2" indent="-266700"/>
            <a:endParaRPr lang="en-GB" sz="1500" dirty="0" smtClean="0"/>
          </a:p>
          <a:p>
            <a:pPr marL="625475" lvl="2" indent="-266700"/>
            <a:r>
              <a:rPr lang="en-GB" sz="1400" dirty="0" smtClean="0"/>
              <a:t>Majority of revenues is generated from mass market mobile services for consumers and business users</a:t>
            </a:r>
          </a:p>
          <a:p>
            <a:pPr marL="625475" lvl="2" indent="-266700"/>
            <a:r>
              <a:rPr lang="en-GB" sz="1400" dirty="0" smtClean="0"/>
              <a:t>Growth of revenues is declining while traffic is growing exponentially</a:t>
            </a:r>
          </a:p>
          <a:p>
            <a:pPr marL="625475" lvl="2" indent="-266700"/>
            <a:r>
              <a:rPr lang="en-GB" sz="1400" dirty="0" smtClean="0"/>
              <a:t>Requirements should enable maximum reuse of (existing) assets.</a:t>
            </a:r>
            <a:endParaRPr lang="en-GB" sz="14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0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000" dirty="0"/>
          </a:p>
          <a:p>
            <a:endParaRPr lang="en-GB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4"/>
          </p:nvPr>
        </p:nvSpPr>
        <p:spPr>
          <a:xfrm>
            <a:off x="4489173" y="914861"/>
            <a:ext cx="4029357" cy="3069842"/>
          </a:xfrm>
        </p:spPr>
        <p:txBody>
          <a:bodyPr/>
          <a:lstStyle/>
          <a:p>
            <a:pPr marL="342900" indent="-342900">
              <a:buFont typeface="+mj-lt"/>
              <a:buAutoNum type="arabicPeriod" startAt="2"/>
            </a:pPr>
            <a:r>
              <a:rPr lang="en-GB" b="1" dirty="0" smtClean="0"/>
              <a:t>Supporting new business opportunities</a:t>
            </a:r>
          </a:p>
          <a:p>
            <a:pPr marL="625475" lvl="1" indent="-266700"/>
            <a:endParaRPr lang="en-US" sz="1500" dirty="0" smtClean="0"/>
          </a:p>
          <a:p>
            <a:pPr marL="625475" lvl="1" indent="-266700"/>
            <a:r>
              <a:rPr lang="en-US" sz="1400" dirty="0" smtClean="0"/>
              <a:t>New </a:t>
            </a:r>
            <a:r>
              <a:rPr lang="en-US" sz="1400" dirty="0"/>
              <a:t>business opportunities </a:t>
            </a:r>
            <a:r>
              <a:rPr lang="en-US" sz="1400" dirty="0" smtClean="0"/>
              <a:t>facilitate high-end </a:t>
            </a:r>
            <a:r>
              <a:rPr lang="en-US" sz="1400" dirty="0"/>
              <a:t>vertical markets </a:t>
            </a:r>
            <a:r>
              <a:rPr lang="en-US" sz="1400" dirty="0" smtClean="0"/>
              <a:t>(e.g. remote </a:t>
            </a:r>
            <a:r>
              <a:rPr lang="en-US" sz="1400" dirty="0"/>
              <a:t>surgery, autonomous vehicles, drones, </a:t>
            </a:r>
            <a:r>
              <a:rPr lang="en-US" sz="1400" dirty="0" err="1"/>
              <a:t>bodycams</a:t>
            </a:r>
            <a:r>
              <a:rPr lang="en-US" sz="1400" dirty="0"/>
              <a:t>, </a:t>
            </a:r>
            <a:r>
              <a:rPr lang="en-US" sz="1400" dirty="0" smtClean="0"/>
              <a:t>etc.) </a:t>
            </a:r>
          </a:p>
          <a:p>
            <a:pPr marL="625475" lvl="1" indent="-266700"/>
            <a:r>
              <a:rPr lang="en-US" sz="1400" dirty="0" smtClean="0"/>
              <a:t>These </a:t>
            </a:r>
            <a:r>
              <a:rPr lang="en-US" sz="1400" dirty="0"/>
              <a:t>use cases </a:t>
            </a:r>
            <a:r>
              <a:rPr lang="en-US" sz="1400" dirty="0" smtClean="0"/>
              <a:t>impose </a:t>
            </a:r>
            <a:r>
              <a:rPr lang="en-US" sz="1400" dirty="0"/>
              <a:t>requirements that cannot be fulfilled with </a:t>
            </a:r>
            <a:r>
              <a:rPr lang="en-US" sz="1400" dirty="0" smtClean="0"/>
              <a:t>current </a:t>
            </a:r>
            <a:r>
              <a:rPr lang="en-US" sz="1400" dirty="0"/>
              <a:t>generation </a:t>
            </a:r>
            <a:r>
              <a:rPr lang="en-US" sz="1400" dirty="0" smtClean="0"/>
              <a:t>cellular networks.</a:t>
            </a:r>
            <a:endParaRPr lang="en-US" sz="1400" dirty="0"/>
          </a:p>
          <a:p>
            <a:endParaRPr lang="en-GB" dirty="0"/>
          </a:p>
        </p:txBody>
      </p:sp>
      <p:sp>
        <p:nvSpPr>
          <p:cNvPr id="8" name="Tijdelijke aanduiding voor dianummer 7"/>
          <p:cNvSpPr>
            <a:spLocks noGrp="1"/>
          </p:cNvSpPr>
          <p:nvPr>
            <p:ph type="sldNum" sz="quarter" idx="17"/>
            <p:custDataLst>
              <p:tags r:id="rId4"/>
            </p:custDataLst>
          </p:nvPr>
        </p:nvSpPr>
        <p:spPr/>
        <p:txBody>
          <a:bodyPr/>
          <a:lstStyle/>
          <a:p>
            <a:fld id="{EF6B74DB-B5B3-46CE-93EC-9D2158C3E140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2630" y="3986941"/>
            <a:ext cx="5671367" cy="2113373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555475" y="3954727"/>
            <a:ext cx="2917158" cy="2145587"/>
            <a:chOff x="5301211" y="1564327"/>
            <a:chExt cx="3784096" cy="2405607"/>
          </a:xfrm>
        </p:grpSpPr>
        <p:cxnSp>
          <p:nvCxnSpPr>
            <p:cNvPr id="7" name="Gerade Verbindung mit Pfeil 42"/>
            <p:cNvCxnSpPr/>
            <p:nvPr/>
          </p:nvCxnSpPr>
          <p:spPr>
            <a:xfrm>
              <a:off x="8023258" y="1934809"/>
              <a:ext cx="508169" cy="716501"/>
            </a:xfrm>
            <a:prstGeom prst="straightConnector1">
              <a:avLst/>
            </a:prstGeom>
            <a:ln w="15875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ctangle 8"/>
            <p:cNvSpPr/>
            <p:nvPr/>
          </p:nvSpPr>
          <p:spPr>
            <a:xfrm>
              <a:off x="5301211" y="1784055"/>
              <a:ext cx="48282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100" dirty="0" smtClean="0"/>
                <a:t>Data</a:t>
              </a:r>
              <a:endParaRPr lang="en-GB" sz="1100" dirty="0"/>
            </a:p>
          </p:txBody>
        </p:sp>
        <p:grpSp>
          <p:nvGrpSpPr>
            <p:cNvPr id="10" name="Gruppieren 38"/>
            <p:cNvGrpSpPr/>
            <p:nvPr/>
          </p:nvGrpSpPr>
          <p:grpSpPr>
            <a:xfrm>
              <a:off x="5913470" y="1564327"/>
              <a:ext cx="3171837" cy="2405607"/>
              <a:chOff x="5238750" y="1713628"/>
              <a:chExt cx="3171837" cy="2405607"/>
            </a:xfrm>
          </p:grpSpPr>
          <p:cxnSp>
            <p:nvCxnSpPr>
              <p:cNvPr id="11" name="Gerade Verbindung mit Pfeil 20"/>
              <p:cNvCxnSpPr/>
              <p:nvPr/>
            </p:nvCxnSpPr>
            <p:spPr>
              <a:xfrm flipV="1">
                <a:off x="5238750" y="1713628"/>
                <a:ext cx="0" cy="2143997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Gerade Verbindung mit Pfeil 21"/>
              <p:cNvCxnSpPr/>
              <p:nvPr/>
            </p:nvCxnSpPr>
            <p:spPr>
              <a:xfrm flipV="1">
                <a:off x="5238750" y="3857625"/>
                <a:ext cx="2802396" cy="1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Textfeld 24"/>
              <p:cNvSpPr txBox="1"/>
              <p:nvPr/>
            </p:nvSpPr>
            <p:spPr>
              <a:xfrm>
                <a:off x="7420463" y="3857625"/>
                <a:ext cx="45076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100" dirty="0" smtClean="0"/>
                  <a:t>time</a:t>
                </a:r>
                <a:endParaRPr lang="en-GB" sz="1100" dirty="0"/>
              </a:p>
            </p:txBody>
          </p:sp>
          <p:cxnSp>
            <p:nvCxnSpPr>
              <p:cNvPr id="14" name="Gerade Verbindung 26"/>
              <p:cNvCxnSpPr/>
              <p:nvPr/>
            </p:nvCxnSpPr>
            <p:spPr>
              <a:xfrm>
                <a:off x="6553200" y="1933529"/>
                <a:ext cx="0" cy="1924096"/>
              </a:xfrm>
              <a:prstGeom prst="line">
                <a:avLst/>
              </a:prstGeom>
              <a:ln w="15875">
                <a:solidFill>
                  <a:schemeClr val="accent2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Freihandform 28"/>
              <p:cNvSpPr/>
              <p:nvPr/>
            </p:nvSpPr>
            <p:spPr>
              <a:xfrm>
                <a:off x="5238750" y="2816436"/>
                <a:ext cx="2324100" cy="857250"/>
              </a:xfrm>
              <a:custGeom>
                <a:avLst/>
                <a:gdLst>
                  <a:gd name="connsiteX0" fmla="*/ 0 w 2324100"/>
                  <a:gd name="connsiteY0" fmla="*/ 857250 h 857250"/>
                  <a:gd name="connsiteX1" fmla="*/ 542925 w 2324100"/>
                  <a:gd name="connsiteY1" fmla="*/ 381000 h 857250"/>
                  <a:gd name="connsiteX2" fmla="*/ 1162050 w 2324100"/>
                  <a:gd name="connsiteY2" fmla="*/ 161925 h 857250"/>
                  <a:gd name="connsiteX3" fmla="*/ 1743075 w 2324100"/>
                  <a:gd name="connsiteY3" fmla="*/ 114300 h 857250"/>
                  <a:gd name="connsiteX4" fmla="*/ 2105025 w 2324100"/>
                  <a:gd name="connsiteY4" fmla="*/ 19050 h 857250"/>
                  <a:gd name="connsiteX5" fmla="*/ 2324100 w 2324100"/>
                  <a:gd name="connsiteY5" fmla="*/ 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24100" h="857250">
                    <a:moveTo>
                      <a:pt x="0" y="857250"/>
                    </a:moveTo>
                    <a:cubicBezTo>
                      <a:pt x="174625" y="677068"/>
                      <a:pt x="349250" y="496887"/>
                      <a:pt x="542925" y="381000"/>
                    </a:cubicBezTo>
                    <a:cubicBezTo>
                      <a:pt x="736600" y="265113"/>
                      <a:pt x="962025" y="206375"/>
                      <a:pt x="1162050" y="161925"/>
                    </a:cubicBezTo>
                    <a:cubicBezTo>
                      <a:pt x="1362075" y="117475"/>
                      <a:pt x="1585913" y="138113"/>
                      <a:pt x="1743075" y="114300"/>
                    </a:cubicBezTo>
                    <a:cubicBezTo>
                      <a:pt x="1900238" y="90488"/>
                      <a:pt x="2008188" y="38100"/>
                      <a:pt x="2105025" y="19050"/>
                    </a:cubicBezTo>
                    <a:cubicBezTo>
                      <a:pt x="2201862" y="0"/>
                      <a:pt x="2324100" y="0"/>
                      <a:pt x="2324100" y="0"/>
                    </a:cubicBezTo>
                  </a:path>
                </a:pathLst>
              </a:custGeom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6" name="Freihandform 30"/>
              <p:cNvSpPr/>
              <p:nvPr/>
            </p:nvSpPr>
            <p:spPr>
              <a:xfrm>
                <a:off x="5248275" y="1838325"/>
                <a:ext cx="1971675" cy="1895475"/>
              </a:xfrm>
              <a:custGeom>
                <a:avLst/>
                <a:gdLst>
                  <a:gd name="connsiteX0" fmla="*/ 0 w 1971675"/>
                  <a:gd name="connsiteY0" fmla="*/ 1895475 h 1895475"/>
                  <a:gd name="connsiteX1" fmla="*/ 209550 w 1971675"/>
                  <a:gd name="connsiteY1" fmla="*/ 1857375 h 1895475"/>
                  <a:gd name="connsiteX2" fmla="*/ 295275 w 1971675"/>
                  <a:gd name="connsiteY2" fmla="*/ 1743075 h 1895475"/>
                  <a:gd name="connsiteX3" fmla="*/ 419100 w 1971675"/>
                  <a:gd name="connsiteY3" fmla="*/ 1657350 h 1895475"/>
                  <a:gd name="connsiteX4" fmla="*/ 704850 w 1971675"/>
                  <a:gd name="connsiteY4" fmla="*/ 1495425 h 1895475"/>
                  <a:gd name="connsiteX5" fmla="*/ 971550 w 1971675"/>
                  <a:gd name="connsiteY5" fmla="*/ 1276350 h 1895475"/>
                  <a:gd name="connsiteX6" fmla="*/ 1238250 w 1971675"/>
                  <a:gd name="connsiteY6" fmla="*/ 1171575 h 1895475"/>
                  <a:gd name="connsiteX7" fmla="*/ 1552575 w 1971675"/>
                  <a:gd name="connsiteY7" fmla="*/ 942975 h 1895475"/>
                  <a:gd name="connsiteX8" fmla="*/ 1800225 w 1971675"/>
                  <a:gd name="connsiteY8" fmla="*/ 447675 h 1895475"/>
                  <a:gd name="connsiteX9" fmla="*/ 1924050 w 1971675"/>
                  <a:gd name="connsiteY9" fmla="*/ 123825 h 1895475"/>
                  <a:gd name="connsiteX10" fmla="*/ 1971675 w 1971675"/>
                  <a:gd name="connsiteY10" fmla="*/ 0 h 189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71675" h="1895475">
                    <a:moveTo>
                      <a:pt x="0" y="1895475"/>
                    </a:moveTo>
                    <a:cubicBezTo>
                      <a:pt x="80169" y="1889125"/>
                      <a:pt x="160338" y="1882775"/>
                      <a:pt x="209550" y="1857375"/>
                    </a:cubicBezTo>
                    <a:cubicBezTo>
                      <a:pt x="258762" y="1831975"/>
                      <a:pt x="260350" y="1776413"/>
                      <a:pt x="295275" y="1743075"/>
                    </a:cubicBezTo>
                    <a:cubicBezTo>
                      <a:pt x="330200" y="1709738"/>
                      <a:pt x="350838" y="1698625"/>
                      <a:pt x="419100" y="1657350"/>
                    </a:cubicBezTo>
                    <a:cubicBezTo>
                      <a:pt x="487363" y="1616075"/>
                      <a:pt x="612775" y="1558925"/>
                      <a:pt x="704850" y="1495425"/>
                    </a:cubicBezTo>
                    <a:cubicBezTo>
                      <a:pt x="796925" y="1431925"/>
                      <a:pt x="882650" y="1330325"/>
                      <a:pt x="971550" y="1276350"/>
                    </a:cubicBezTo>
                    <a:cubicBezTo>
                      <a:pt x="1060450" y="1222375"/>
                      <a:pt x="1141413" y="1227137"/>
                      <a:pt x="1238250" y="1171575"/>
                    </a:cubicBezTo>
                    <a:cubicBezTo>
                      <a:pt x="1335087" y="1116013"/>
                      <a:pt x="1458913" y="1063625"/>
                      <a:pt x="1552575" y="942975"/>
                    </a:cubicBezTo>
                    <a:cubicBezTo>
                      <a:pt x="1646238" y="822325"/>
                      <a:pt x="1738313" y="584200"/>
                      <a:pt x="1800225" y="447675"/>
                    </a:cubicBezTo>
                    <a:cubicBezTo>
                      <a:pt x="1862137" y="311150"/>
                      <a:pt x="1895475" y="198437"/>
                      <a:pt x="1924050" y="123825"/>
                    </a:cubicBezTo>
                    <a:cubicBezTo>
                      <a:pt x="1952625" y="49213"/>
                      <a:pt x="1962150" y="24606"/>
                      <a:pt x="1971675" y="0"/>
                    </a:cubicBezTo>
                  </a:path>
                </a:pathLst>
              </a:cu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7" name="Textfeld 31"/>
              <p:cNvSpPr txBox="1"/>
              <p:nvPr/>
            </p:nvSpPr>
            <p:spPr>
              <a:xfrm>
                <a:off x="7191022" y="2816436"/>
                <a:ext cx="821059" cy="2616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GB" sz="1100" dirty="0" smtClean="0">
                    <a:solidFill>
                      <a:srgbClr val="0070C0"/>
                    </a:solidFill>
                  </a:rPr>
                  <a:t>Revenues</a:t>
                </a:r>
                <a:endParaRPr lang="en-GB" sz="1100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18" name="Textfeld 32"/>
              <p:cNvSpPr txBox="1"/>
              <p:nvPr/>
            </p:nvSpPr>
            <p:spPr>
              <a:xfrm>
                <a:off x="7152320" y="1743075"/>
                <a:ext cx="575799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100" dirty="0" smtClean="0">
                    <a:solidFill>
                      <a:srgbClr val="B51621"/>
                    </a:solidFill>
                  </a:rPr>
                  <a:t>Traffic</a:t>
                </a:r>
                <a:endParaRPr lang="en-GB" sz="1100" dirty="0">
                  <a:solidFill>
                    <a:srgbClr val="B51621"/>
                  </a:solidFill>
                </a:endParaRPr>
              </a:p>
            </p:txBody>
          </p:sp>
          <p:cxnSp>
            <p:nvCxnSpPr>
              <p:cNvPr id="19" name="Gerade Verbindung mit Pfeil 34"/>
              <p:cNvCxnSpPr/>
              <p:nvPr/>
            </p:nvCxnSpPr>
            <p:spPr>
              <a:xfrm>
                <a:off x="5248275" y="2668997"/>
                <a:ext cx="1304925" cy="0"/>
              </a:xfrm>
              <a:prstGeom prst="straightConnector1">
                <a:avLst/>
              </a:prstGeom>
              <a:ln w="19050">
                <a:solidFill>
                  <a:schemeClr val="bg2">
                    <a:lumMod val="50000"/>
                  </a:schemeClr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Textfeld 35"/>
              <p:cNvSpPr txBox="1"/>
              <p:nvPr/>
            </p:nvSpPr>
            <p:spPr>
              <a:xfrm>
                <a:off x="7613574" y="2084110"/>
                <a:ext cx="797013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100" dirty="0" smtClean="0">
                    <a:solidFill>
                      <a:srgbClr val="FF0000"/>
                    </a:solidFill>
                  </a:rPr>
                  <a:t>Business</a:t>
                </a:r>
              </a:p>
              <a:p>
                <a:r>
                  <a:rPr lang="en-GB" sz="1100" dirty="0" smtClean="0">
                    <a:solidFill>
                      <a:srgbClr val="FF0000"/>
                    </a:solidFill>
                  </a:rPr>
                  <a:t>disruption</a:t>
                </a:r>
                <a:endParaRPr lang="en-GB" sz="1100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21" name="Gerade Verbindung mit Pfeil 36"/>
              <p:cNvCxnSpPr/>
              <p:nvPr/>
            </p:nvCxnSpPr>
            <p:spPr>
              <a:xfrm>
                <a:off x="6530194" y="3375866"/>
                <a:ext cx="1304925" cy="0"/>
              </a:xfrm>
              <a:prstGeom prst="straightConnector1">
                <a:avLst/>
              </a:prstGeom>
              <a:ln w="19050">
                <a:solidFill>
                  <a:schemeClr val="bg2">
                    <a:lumMod val="50000"/>
                  </a:schemeClr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Textfeld 37"/>
              <p:cNvSpPr txBox="1"/>
              <p:nvPr/>
            </p:nvSpPr>
            <p:spPr>
              <a:xfrm>
                <a:off x="6576971" y="3073667"/>
                <a:ext cx="1188146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100" dirty="0" smtClean="0">
                    <a:solidFill>
                      <a:schemeClr val="bg2">
                        <a:lumMod val="50000"/>
                      </a:schemeClr>
                    </a:solidFill>
                  </a:rPr>
                  <a:t>Data-dominated</a:t>
                </a:r>
                <a:endParaRPr lang="en-GB" sz="1100" dirty="0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3" name="Textfeld 43"/>
              <p:cNvSpPr txBox="1"/>
              <p:nvPr/>
            </p:nvSpPr>
            <p:spPr>
              <a:xfrm>
                <a:off x="5248275" y="2311555"/>
                <a:ext cx="1244251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100" dirty="0" smtClean="0">
                    <a:solidFill>
                      <a:schemeClr val="bg2">
                        <a:lumMod val="50000"/>
                      </a:schemeClr>
                    </a:solidFill>
                  </a:rPr>
                  <a:t>Voice-dominated</a:t>
                </a:r>
                <a:endParaRPr lang="en-GB" sz="1100" dirty="0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87107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49"/>
          <p:cNvGrpSpPr/>
          <p:nvPr/>
        </p:nvGrpSpPr>
        <p:grpSpPr>
          <a:xfrm>
            <a:off x="2932299" y="1953534"/>
            <a:ext cx="5820116" cy="3642436"/>
            <a:chOff x="-64896" y="539041"/>
            <a:chExt cx="8067977" cy="3754148"/>
          </a:xfrm>
        </p:grpSpPr>
        <p:sp>
          <p:nvSpPr>
            <p:cNvPr id="51" name="Oval 5"/>
            <p:cNvSpPr>
              <a:spLocks noChangeArrowheads="1"/>
            </p:cNvSpPr>
            <p:nvPr/>
          </p:nvSpPr>
          <p:spPr bwMode="auto">
            <a:xfrm>
              <a:off x="755576" y="2273446"/>
              <a:ext cx="3754142" cy="2005881"/>
            </a:xfrm>
            <a:prstGeom prst="ellipse">
              <a:avLst/>
            </a:prstGeom>
            <a:solidFill>
              <a:srgbClr val="C0E8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altLang="nl-NL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graphicFrame>
          <p:nvGraphicFramePr>
            <p:cNvPr id="52" name="Object 5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28881205"/>
                </p:ext>
              </p:extLst>
            </p:nvPr>
          </p:nvGraphicFramePr>
          <p:xfrm>
            <a:off x="2223797" y="2322062"/>
            <a:ext cx="817700" cy="11374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547" name="Visio" r:id="rId7" imgW="678574" imgH="1546020" progId="Visio.Drawing.11">
                    <p:embed/>
                  </p:oleObj>
                </mc:Choice>
                <mc:Fallback>
                  <p:oleObj name="Visio" r:id="rId7" imgW="678574" imgH="1546020" progId="Visio.Drawing.11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 b="12225"/>
                        <a:stretch>
                          <a:fillRect/>
                        </a:stretch>
                      </p:blipFill>
                      <p:spPr bwMode="auto">
                        <a:xfrm>
                          <a:off x="2223797" y="2322062"/>
                          <a:ext cx="817700" cy="11374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3" name="Oval 52"/>
            <p:cNvSpPr/>
            <p:nvPr/>
          </p:nvSpPr>
          <p:spPr>
            <a:xfrm>
              <a:off x="811768" y="2819103"/>
              <a:ext cx="1263911" cy="851258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741" y="2986833"/>
              <a:ext cx="524065" cy="524065"/>
            </a:xfrm>
            <a:prstGeom prst="rect">
              <a:avLst/>
            </a:prstGeom>
            <a:effectLst>
              <a:reflection stA="0" endPos="65000" dist="50800" dir="5400000" sy="-100000" algn="bl" rotWithShape="0"/>
            </a:effectLst>
          </p:spPr>
        </p:pic>
        <p:pic>
          <p:nvPicPr>
            <p:cNvPr id="55" name="Picture 9" descr="C:\Users\paisav\AppData\Local\Microsoft\Windows\Temporary Internet Files\Content.IE5\1UZ2S171\MC900433869[1]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552" y="3217808"/>
              <a:ext cx="312974" cy="3129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6" name="TextBox 55"/>
            <p:cNvSpPr txBox="1"/>
            <p:nvPr/>
          </p:nvSpPr>
          <p:spPr>
            <a:xfrm>
              <a:off x="844386" y="3409301"/>
              <a:ext cx="1101145" cy="2854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rPr>
                <a:t>Data</a:t>
              </a: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2988997" y="2550445"/>
              <a:ext cx="12534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rPr>
                <a:t>Signalling</a:t>
              </a: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-64896" y="2273445"/>
              <a:ext cx="2190770" cy="317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</a:rPr>
                <a:t>BCG</a:t>
              </a:r>
            </a:p>
          </p:txBody>
        </p:sp>
        <p:sp>
          <p:nvSpPr>
            <p:cNvPr id="59" name="Oval 58"/>
            <p:cNvSpPr/>
            <p:nvPr/>
          </p:nvSpPr>
          <p:spPr>
            <a:xfrm>
              <a:off x="3167188" y="2946613"/>
              <a:ext cx="1263911" cy="862235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60" name="Picture 59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7816" y="3101048"/>
              <a:ext cx="524065" cy="524065"/>
            </a:xfrm>
            <a:prstGeom prst="rect">
              <a:avLst/>
            </a:prstGeom>
            <a:effectLst>
              <a:reflection stA="0" endPos="65000" dist="50800" dir="5400000" sy="-100000" algn="bl" rotWithShape="0"/>
            </a:effectLst>
          </p:spPr>
        </p:pic>
        <p:pic>
          <p:nvPicPr>
            <p:cNvPr id="61" name="Picture 9" descr="C:\Users\paisav\AppData\Local\Microsoft\Windows\Temporary Internet Files\Content.IE5\1UZ2S171\MC900433869[1]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7606" y="3325333"/>
              <a:ext cx="312974" cy="3129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62" name="Straight Arrow Connector 61"/>
            <p:cNvCxnSpPr>
              <a:endCxn id="55" idx="1"/>
            </p:cNvCxnSpPr>
            <p:nvPr/>
          </p:nvCxnSpPr>
          <p:spPr>
            <a:xfrm>
              <a:off x="1334060" y="3276372"/>
              <a:ext cx="285492" cy="97923"/>
            </a:xfrm>
            <a:prstGeom prst="straightConnector1">
              <a:avLst/>
            </a:prstGeom>
            <a:noFill/>
            <a:ln w="2540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headEnd type="arrow"/>
              <a:tailEnd type="arrow"/>
            </a:ln>
            <a:effectLst/>
          </p:spPr>
        </p:cxnSp>
        <p:cxnSp>
          <p:nvCxnSpPr>
            <p:cNvPr id="63" name="Straight Arrow Connector 62"/>
            <p:cNvCxnSpPr/>
            <p:nvPr/>
          </p:nvCxnSpPr>
          <p:spPr>
            <a:xfrm flipV="1">
              <a:off x="3614194" y="3389485"/>
              <a:ext cx="285492" cy="78244"/>
            </a:xfrm>
            <a:prstGeom prst="straightConnector1">
              <a:avLst/>
            </a:prstGeom>
            <a:noFill/>
            <a:ln w="25400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headEnd type="arrow"/>
              <a:tailEnd type="arrow"/>
            </a:ln>
            <a:effectLst/>
          </p:spPr>
        </p:cxnSp>
        <p:cxnSp>
          <p:nvCxnSpPr>
            <p:cNvPr id="64" name="Straight Arrow Connector 63"/>
            <p:cNvCxnSpPr/>
            <p:nvPr/>
          </p:nvCxnSpPr>
          <p:spPr>
            <a:xfrm flipV="1">
              <a:off x="1749496" y="2371327"/>
              <a:ext cx="707729" cy="814147"/>
            </a:xfrm>
            <a:prstGeom prst="straightConnector1">
              <a:avLst/>
            </a:prstGeom>
            <a:noFill/>
            <a:ln w="25400" cap="flat" cmpd="sng" algn="ctr">
              <a:solidFill>
                <a:srgbClr val="4F81BD">
                  <a:shade val="95000"/>
                  <a:satMod val="105000"/>
                </a:srgbClr>
              </a:solidFill>
              <a:prstDash val="dash"/>
              <a:headEnd type="arrow"/>
              <a:tailEnd type="arrow"/>
            </a:ln>
            <a:effectLst/>
          </p:spPr>
        </p:cxnSp>
        <p:grpSp>
          <p:nvGrpSpPr>
            <p:cNvPr id="65" name="Group 64"/>
            <p:cNvGrpSpPr/>
            <p:nvPr/>
          </p:nvGrpSpPr>
          <p:grpSpPr>
            <a:xfrm>
              <a:off x="2726607" y="812146"/>
              <a:ext cx="4009255" cy="2440662"/>
              <a:chOff x="3086453" y="1010927"/>
              <a:chExt cx="4009255" cy="2440662"/>
            </a:xfrm>
          </p:grpSpPr>
          <p:sp>
            <p:nvSpPr>
              <p:cNvPr id="90" name="Oval 89"/>
              <p:cNvSpPr/>
              <p:nvPr/>
            </p:nvSpPr>
            <p:spPr>
              <a:xfrm>
                <a:off x="5724128" y="2542648"/>
                <a:ext cx="1371580" cy="755516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pic>
            <p:nvPicPr>
              <p:cNvPr id="91" name="Picture 9" descr="C:\Users\paisav\AppData\Local\Microsoft\Windows\Temporary Internet Files\Content.IE5\1UZ2S171\MC900433869[1].png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67944" y="2019066"/>
                <a:ext cx="312974" cy="3129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92" name="Oval 5"/>
              <p:cNvSpPr>
                <a:spLocks noChangeArrowheads="1"/>
              </p:cNvSpPr>
              <p:nvPr/>
            </p:nvSpPr>
            <p:spPr bwMode="auto">
              <a:xfrm>
                <a:off x="3347670" y="1010927"/>
                <a:ext cx="3365144" cy="1823052"/>
              </a:xfrm>
              <a:prstGeom prst="ellipse">
                <a:avLst/>
              </a:prstGeom>
              <a:solidFill>
                <a:srgbClr val="C0E8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altLang="nl-NL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pic>
            <p:nvPicPr>
              <p:cNvPr id="93" name="Picture 9" descr="C:\Users\paisav\AppData\Local\Microsoft\Windows\Temporary Internet Files\Content.IE5\1UZ2S171\MC900433869[1].png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42019" y="1953941"/>
                <a:ext cx="312974" cy="3129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4" name="Picture 9" descr="C:\Users\paisav\AppData\Local\Microsoft\Windows\Temporary Internet Files\Content.IE5\1UZ2S171\MC900433869[1].png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66501" y="2257134"/>
                <a:ext cx="312974" cy="3129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95" name="Straight Arrow Connector 94"/>
              <p:cNvCxnSpPr/>
              <p:nvPr/>
            </p:nvCxnSpPr>
            <p:spPr>
              <a:xfrm flipH="1" flipV="1">
                <a:off x="3086453" y="2542648"/>
                <a:ext cx="731094" cy="908941"/>
              </a:xfrm>
              <a:prstGeom prst="straightConnector1">
                <a:avLst/>
              </a:prstGeom>
              <a:noFill/>
              <a:ln w="25400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dash"/>
                <a:headEnd type="arrow"/>
                <a:tailEnd type="arrow"/>
              </a:ln>
              <a:effectLst/>
            </p:spPr>
          </p:cxnSp>
          <p:graphicFrame>
            <p:nvGraphicFramePr>
              <p:cNvPr id="96" name="Object 95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51991190"/>
                  </p:ext>
                </p:extLst>
              </p:nvPr>
            </p:nvGraphicFramePr>
            <p:xfrm>
              <a:off x="4790945" y="1114301"/>
              <a:ext cx="805215" cy="112057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3548" name="Visio" r:id="rId11" imgW="570701" imgH="1298064" progId="Visio.Drawing.11">
                      <p:embed/>
                    </p:oleObj>
                  </mc:Choice>
                  <mc:Fallback>
                    <p:oleObj name="Visio" r:id="rId11" imgW="570701" imgH="1298064" progId="Visio.Drawing.11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 b="12225"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790945" y="1114301"/>
                            <a:ext cx="805215" cy="112057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66" name="Group 65"/>
            <p:cNvGrpSpPr/>
            <p:nvPr/>
          </p:nvGrpSpPr>
          <p:grpSpPr>
            <a:xfrm>
              <a:off x="4509718" y="1457867"/>
              <a:ext cx="3493363" cy="2835322"/>
              <a:chOff x="3350802" y="-157050"/>
              <a:chExt cx="3543818" cy="2835322"/>
            </a:xfrm>
          </p:grpSpPr>
          <p:pic>
            <p:nvPicPr>
              <p:cNvPr id="85" name="Picture 9" descr="C:\Users\paisav\AppData\Local\Microsoft\Windows\Temporary Internet Files\Content.IE5\1UZ2S171\MC900433869[1].png"/>
              <p:cNvPicPr>
                <a:picLocks noChangeAspect="1" noChangeArrowheads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67944" y="2019066"/>
                <a:ext cx="312974" cy="3129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6" name="Oval 5"/>
              <p:cNvSpPr>
                <a:spLocks noChangeArrowheads="1"/>
              </p:cNvSpPr>
              <p:nvPr/>
            </p:nvSpPr>
            <p:spPr bwMode="auto">
              <a:xfrm>
                <a:off x="3350802" y="781498"/>
                <a:ext cx="3543818" cy="1896774"/>
              </a:xfrm>
              <a:prstGeom prst="ellipse">
                <a:avLst/>
              </a:prstGeom>
              <a:solidFill>
                <a:srgbClr val="C0E8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altLang="nl-NL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pic>
            <p:nvPicPr>
              <p:cNvPr id="87" name="Picture 9" descr="C:\Users\paisav\AppData\Local\Microsoft\Windows\Temporary Internet Files\Content.IE5\1UZ2S171\MC900433869[1].png"/>
              <p:cNvPicPr>
                <a:picLocks noChangeAspect="1" noChangeArrowheads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34877" y="1539837"/>
                <a:ext cx="312974" cy="3129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8" name="Picture 9" descr="C:\Users\paisav\AppData\Local\Microsoft\Windows\Temporary Internet Files\Content.IE5\1UZ2S171\MC900433869[1].png"/>
              <p:cNvPicPr>
                <a:picLocks noChangeAspect="1" noChangeArrowheads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09737" y="-157050"/>
                <a:ext cx="312974" cy="3129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aphicFrame>
            <p:nvGraphicFramePr>
              <p:cNvPr id="89" name="Object 88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831705932"/>
                  </p:ext>
                </p:extLst>
              </p:nvPr>
            </p:nvGraphicFramePr>
            <p:xfrm>
              <a:off x="4438241" y="986626"/>
              <a:ext cx="715472" cy="99568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3549" name="Visio" r:id="rId14" imgW="570701" imgH="1298064" progId="Visio.Drawing.11">
                      <p:embed/>
                    </p:oleObj>
                  </mc:Choice>
                  <mc:Fallback>
                    <p:oleObj name="Visio" r:id="rId14" imgW="570701" imgH="1298064" progId="Visio.Drawing.11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 b="12225"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438241" y="986626"/>
                            <a:ext cx="715472" cy="99568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cxnSp>
          <p:nvCxnSpPr>
            <p:cNvPr id="67" name="Straight Arrow Connector 66"/>
            <p:cNvCxnSpPr/>
            <p:nvPr/>
          </p:nvCxnSpPr>
          <p:spPr>
            <a:xfrm flipH="1">
              <a:off x="3362150" y="939548"/>
              <a:ext cx="1312197" cy="775868"/>
            </a:xfrm>
            <a:prstGeom prst="straightConnector1">
              <a:avLst/>
            </a:prstGeom>
            <a:noFill/>
            <a:ln w="25400" cap="flat" cmpd="sng" algn="ctr">
              <a:solidFill>
                <a:srgbClr val="FF0000"/>
              </a:solidFill>
              <a:prstDash val="solid"/>
              <a:tailEnd type="arrow"/>
            </a:ln>
            <a:effectLst/>
          </p:spPr>
        </p:cxnSp>
        <p:cxnSp>
          <p:nvCxnSpPr>
            <p:cNvPr id="68" name="Straight Arrow Connector 67"/>
            <p:cNvCxnSpPr/>
            <p:nvPr/>
          </p:nvCxnSpPr>
          <p:spPr>
            <a:xfrm flipH="1">
              <a:off x="4143518" y="1069542"/>
              <a:ext cx="530829" cy="855019"/>
            </a:xfrm>
            <a:prstGeom prst="straightConnector1">
              <a:avLst/>
            </a:prstGeom>
            <a:noFill/>
            <a:ln w="25400" cap="flat" cmpd="sng" algn="ctr">
              <a:solidFill>
                <a:srgbClr val="FF0000"/>
              </a:solidFill>
              <a:prstDash val="solid"/>
              <a:tailEnd type="arrow"/>
            </a:ln>
            <a:effectLst/>
          </p:spPr>
        </p:cxnSp>
        <p:cxnSp>
          <p:nvCxnSpPr>
            <p:cNvPr id="69" name="Straight Arrow Connector 68"/>
            <p:cNvCxnSpPr/>
            <p:nvPr/>
          </p:nvCxnSpPr>
          <p:spPr>
            <a:xfrm>
              <a:off x="5046035" y="995117"/>
              <a:ext cx="937293" cy="621678"/>
            </a:xfrm>
            <a:prstGeom prst="straightConnector1">
              <a:avLst/>
            </a:prstGeom>
            <a:noFill/>
            <a:ln w="25400" cap="flat" cmpd="sng" algn="ctr">
              <a:solidFill>
                <a:srgbClr val="FF0000"/>
              </a:solidFill>
              <a:prstDash val="solid"/>
              <a:tailEnd type="arrow"/>
            </a:ln>
            <a:effectLst/>
          </p:spPr>
        </p:cxnSp>
        <p:sp>
          <p:nvSpPr>
            <p:cNvPr id="70" name="TextBox 69"/>
            <p:cNvSpPr txBox="1"/>
            <p:nvPr/>
          </p:nvSpPr>
          <p:spPr>
            <a:xfrm>
              <a:off x="3640580" y="539041"/>
              <a:ext cx="1501859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</a:rPr>
                <a:t>Broadcast</a:t>
              </a:r>
            </a:p>
          </p:txBody>
        </p:sp>
        <p:cxnSp>
          <p:nvCxnSpPr>
            <p:cNvPr id="71" name="Straight Arrow Connector 70"/>
            <p:cNvCxnSpPr/>
            <p:nvPr/>
          </p:nvCxnSpPr>
          <p:spPr>
            <a:xfrm>
              <a:off x="5046035" y="1124744"/>
              <a:ext cx="2050966" cy="1947216"/>
            </a:xfrm>
            <a:prstGeom prst="straightConnector1">
              <a:avLst/>
            </a:prstGeom>
            <a:noFill/>
            <a:ln w="25400" cap="flat" cmpd="sng" algn="ctr">
              <a:solidFill>
                <a:srgbClr val="FF00FF"/>
              </a:solidFill>
              <a:prstDash val="solid"/>
              <a:tailEnd type="arrow"/>
            </a:ln>
            <a:effectLst/>
          </p:spPr>
        </p:cxnSp>
        <p:cxnSp>
          <p:nvCxnSpPr>
            <p:cNvPr id="72" name="Straight Arrow Connector 71"/>
            <p:cNvCxnSpPr/>
            <p:nvPr/>
          </p:nvCxnSpPr>
          <p:spPr>
            <a:xfrm>
              <a:off x="6069842" y="2721625"/>
              <a:ext cx="878422" cy="379423"/>
            </a:xfrm>
            <a:prstGeom prst="straightConnector1">
              <a:avLst/>
            </a:prstGeom>
            <a:noFill/>
            <a:ln w="25400" cap="flat" cmpd="sng" algn="ctr">
              <a:solidFill>
                <a:srgbClr val="FF00FF"/>
              </a:solidFill>
              <a:prstDash val="solid"/>
              <a:tailEnd type="arrow"/>
            </a:ln>
            <a:effectLst/>
          </p:spPr>
        </p:cxnSp>
        <p:cxnSp>
          <p:nvCxnSpPr>
            <p:cNvPr id="73" name="Straight Arrow Connector 72"/>
            <p:cNvCxnSpPr/>
            <p:nvPr/>
          </p:nvCxnSpPr>
          <p:spPr>
            <a:xfrm>
              <a:off x="5003603" y="1196752"/>
              <a:ext cx="766549" cy="1524873"/>
            </a:xfrm>
            <a:prstGeom prst="straightConnector1">
              <a:avLst/>
            </a:prstGeom>
            <a:noFill/>
            <a:ln w="25400" cap="flat" cmpd="sng" algn="ctr">
              <a:solidFill>
                <a:srgbClr val="FF00FF"/>
              </a:solidFill>
              <a:prstDash val="dash"/>
              <a:headEnd type="arrow"/>
              <a:tailEnd type="arrow"/>
            </a:ln>
            <a:effectLst/>
          </p:spPr>
        </p:cxnSp>
        <p:sp>
          <p:nvSpPr>
            <p:cNvPr id="74" name="TextBox 73"/>
            <p:cNvSpPr txBox="1"/>
            <p:nvPr/>
          </p:nvSpPr>
          <p:spPr>
            <a:xfrm>
              <a:off x="5945798" y="2936955"/>
              <a:ext cx="1001320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FF00FF"/>
                  </a:solidFill>
                  <a:effectLst/>
                  <a:uLnTx/>
                  <a:uFillTx/>
                  <a:latin typeface="Calibri"/>
                </a:rPr>
                <a:t>CoMP</a:t>
              </a:r>
              <a:endParaRPr kumimoji="0" lang="en-GB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3248570" y="3518444"/>
              <a:ext cx="1101146" cy="2854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rPr>
                <a:t>Data</a:t>
              </a: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1030489" y="2538140"/>
              <a:ext cx="12534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rPr>
                <a:t>Signalling</a:t>
              </a:r>
            </a:p>
          </p:txBody>
        </p:sp>
        <p:pic>
          <p:nvPicPr>
            <p:cNvPr id="77" name="Picture 20" descr="C:\Users\chrysallosme\AppData\Local\Microsoft\Windows\Temporary Internet Files\Content.IE5\48S2DZXT\227877047_640[1].jp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ackgroundRemoval t="10000" b="90000" l="10000" r="90000">
                          <a14:backgroundMark x1="26250" y1="23028" x2="26250" y2="23028"/>
                          <a14:backgroundMark x1="95938" y1="27292" x2="95938" y2="2729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89156" y="3613028"/>
              <a:ext cx="534433" cy="391639"/>
            </a:xfrm>
            <a:prstGeom prst="rect">
              <a:avLst/>
            </a:prstGeom>
            <a:noFill/>
            <a:effectLst>
              <a:reflection stA="0" endPos="65000" dist="50800" dir="5400000" sy="-100000" algn="bl" rotWithShape="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8" name="Picture 20" descr="C:\Users\chrysallosme\AppData\Local\Microsoft\Windows\Temporary Internet Files\Content.IE5\48S2DZXT\227877047_640[1].jp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ackgroundRemoval t="10000" b="90000" l="10000" r="90000">
                          <a14:backgroundMark x1="26250" y1="23028" x2="26250" y2="23028"/>
                          <a14:backgroundMark x1="95938" y1="27292" x2="95938" y2="2729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18724" y="3594650"/>
              <a:ext cx="534433" cy="391639"/>
            </a:xfrm>
            <a:prstGeom prst="rect">
              <a:avLst/>
            </a:prstGeom>
            <a:noFill/>
            <a:effectLst>
              <a:reflection stA="0" endPos="65000" dist="50800" dir="5400000" sy="-100000" algn="bl" rotWithShape="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9" name="Picture 20" descr="C:\Users\chrysallosme\AppData\Local\Microsoft\Windows\Temporary Internet Files\Content.IE5\48S2DZXT\227877047_640[1].jp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ackgroundRemoval t="10000" b="90000" l="10000" r="90000">
                          <a14:backgroundMark x1="26250" y1="23028" x2="26250" y2="23028"/>
                          <a14:backgroundMark x1="95938" y1="27292" x2="95938" y2="2729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58427" y="3582565"/>
              <a:ext cx="534433" cy="391639"/>
            </a:xfrm>
            <a:prstGeom prst="rect">
              <a:avLst/>
            </a:prstGeom>
            <a:noFill/>
            <a:effectLst>
              <a:reflection stA="0" endPos="65000" dist="50800" dir="5400000" sy="-100000" algn="bl" rotWithShape="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80" name="Straight Arrow Connector 79"/>
            <p:cNvCxnSpPr/>
            <p:nvPr/>
          </p:nvCxnSpPr>
          <p:spPr>
            <a:xfrm>
              <a:off x="5523589" y="3778385"/>
              <a:ext cx="493126" cy="12085"/>
            </a:xfrm>
            <a:prstGeom prst="straightConnector1">
              <a:avLst/>
            </a:prstGeom>
            <a:noFill/>
            <a:ln w="25400" cap="flat" cmpd="sng" algn="ctr">
              <a:solidFill>
                <a:srgbClr val="7030A0"/>
              </a:solidFill>
              <a:prstDash val="solid"/>
              <a:headEnd type="arrow"/>
              <a:tailEnd type="arrow"/>
            </a:ln>
            <a:effectLst/>
          </p:spPr>
        </p:cxnSp>
        <p:cxnSp>
          <p:nvCxnSpPr>
            <p:cNvPr id="81" name="Straight Arrow Connector 80"/>
            <p:cNvCxnSpPr/>
            <p:nvPr/>
          </p:nvCxnSpPr>
          <p:spPr>
            <a:xfrm flipV="1">
              <a:off x="6600648" y="3766299"/>
              <a:ext cx="405270" cy="12085"/>
            </a:xfrm>
            <a:prstGeom prst="straightConnector1">
              <a:avLst/>
            </a:prstGeom>
            <a:noFill/>
            <a:ln w="25400" cap="flat" cmpd="sng" algn="ctr">
              <a:solidFill>
                <a:srgbClr val="7030A0"/>
              </a:solidFill>
              <a:prstDash val="solid"/>
              <a:headEnd type="arrow"/>
              <a:tailEnd type="arrow"/>
            </a:ln>
            <a:effectLst/>
          </p:spPr>
        </p:cxnSp>
        <p:sp>
          <p:nvSpPr>
            <p:cNvPr id="82" name="TextBox 81"/>
            <p:cNvSpPr txBox="1"/>
            <p:nvPr/>
          </p:nvSpPr>
          <p:spPr>
            <a:xfrm>
              <a:off x="5747052" y="3946957"/>
              <a:ext cx="1056232" cy="317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Calibri"/>
                </a:rPr>
                <a:t>V2V</a:t>
              </a:r>
            </a:p>
          </p:txBody>
        </p:sp>
        <p:cxnSp>
          <p:nvCxnSpPr>
            <p:cNvPr id="83" name="Straight Arrow Connector 82"/>
            <p:cNvCxnSpPr/>
            <p:nvPr/>
          </p:nvCxnSpPr>
          <p:spPr>
            <a:xfrm flipV="1">
              <a:off x="5275038" y="2798337"/>
              <a:ext cx="472013" cy="784228"/>
            </a:xfrm>
            <a:prstGeom prst="straightConnector1">
              <a:avLst/>
            </a:prstGeom>
            <a:noFill/>
            <a:ln w="25400" cap="flat" cmpd="sng" algn="ctr">
              <a:solidFill>
                <a:srgbClr val="7030A0"/>
              </a:solidFill>
              <a:prstDash val="solid"/>
              <a:headEnd type="arrow"/>
              <a:tailEnd type="arrow"/>
            </a:ln>
            <a:effectLst/>
          </p:spPr>
        </p:cxnSp>
      </p:grpSp>
      <p:sp>
        <p:nvSpPr>
          <p:cNvPr id="84" name="TextBox 83"/>
          <p:cNvSpPr txBox="1"/>
          <p:nvPr/>
        </p:nvSpPr>
        <p:spPr>
          <a:xfrm>
            <a:off x="8033077" y="4165748"/>
            <a:ext cx="7785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Calibri"/>
              </a:rPr>
              <a:t>Coding</a:t>
            </a:r>
          </a:p>
        </p:txBody>
      </p:sp>
      <p:sp>
        <p:nvSpPr>
          <p:cNvPr id="104" name="Rectangular Callout 103"/>
          <p:cNvSpPr/>
          <p:nvPr/>
        </p:nvSpPr>
        <p:spPr>
          <a:xfrm>
            <a:off x="3314168" y="2845019"/>
            <a:ext cx="1642603" cy="726843"/>
          </a:xfrm>
          <a:prstGeom prst="wedgeRectCallout">
            <a:avLst>
              <a:gd name="adj1" fmla="val 28999"/>
              <a:gd name="adj2" fmla="val 58497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i="1" dirty="0" smtClean="0">
                <a:solidFill>
                  <a:schemeClr val="tx1"/>
                </a:solidFill>
              </a:rPr>
              <a:t>Separate signalling &amp; data layers while still ensuring low latency</a:t>
            </a:r>
            <a:endParaRPr lang="en-GB" sz="1200" i="1" dirty="0">
              <a:solidFill>
                <a:schemeClr val="tx1"/>
              </a:solidFill>
            </a:endParaRPr>
          </a:p>
        </p:txBody>
      </p:sp>
      <p:sp>
        <p:nvSpPr>
          <p:cNvPr id="105" name="Rectangular Callout 104"/>
          <p:cNvSpPr/>
          <p:nvPr/>
        </p:nvSpPr>
        <p:spPr>
          <a:xfrm>
            <a:off x="5317495" y="5641486"/>
            <a:ext cx="2222344" cy="528788"/>
          </a:xfrm>
          <a:prstGeom prst="wedgeRectCallout">
            <a:avLst>
              <a:gd name="adj1" fmla="val 31011"/>
              <a:gd name="adj2" fmla="val -68816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i="1" dirty="0">
                <a:solidFill>
                  <a:schemeClr val="tx1"/>
                </a:solidFill>
              </a:rPr>
              <a:t>E</a:t>
            </a:r>
            <a:r>
              <a:rPr lang="en-GB" sz="1200" i="1" dirty="0" smtClean="0">
                <a:solidFill>
                  <a:schemeClr val="tx1"/>
                </a:solidFill>
              </a:rPr>
              <a:t>nsure multi-operator support and broadcast for </a:t>
            </a:r>
          </a:p>
          <a:p>
            <a:pPr algn="ctr"/>
            <a:r>
              <a:rPr lang="en-GB" sz="1200" i="1" dirty="0" smtClean="0">
                <a:solidFill>
                  <a:schemeClr val="tx1"/>
                </a:solidFill>
              </a:rPr>
              <a:t>V2V and D2D</a:t>
            </a:r>
            <a:endParaRPr lang="en-GB" sz="1200" i="1" dirty="0">
              <a:solidFill>
                <a:schemeClr val="tx1"/>
              </a:solidFill>
            </a:endParaRPr>
          </a:p>
        </p:txBody>
      </p:sp>
      <p:sp>
        <p:nvSpPr>
          <p:cNvPr id="109" name="Rectangular Callout 108"/>
          <p:cNvSpPr/>
          <p:nvPr/>
        </p:nvSpPr>
        <p:spPr>
          <a:xfrm>
            <a:off x="7178091" y="2044628"/>
            <a:ext cx="1622423" cy="488830"/>
          </a:xfrm>
          <a:prstGeom prst="wedgeRectCallout">
            <a:avLst>
              <a:gd name="adj1" fmla="val -33453"/>
              <a:gd name="adj2" fmla="val 73972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i="1" dirty="0" smtClean="0">
                <a:solidFill>
                  <a:schemeClr val="tx1"/>
                </a:solidFill>
              </a:rPr>
              <a:t>Efficient &amp; flexible broadcast</a:t>
            </a:r>
            <a:endParaRPr lang="en-GB" sz="1200" i="1" dirty="0">
              <a:solidFill>
                <a:schemeClr val="tx1"/>
              </a:solidFill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4402904" y="4738384"/>
            <a:ext cx="874027" cy="697269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4452041" y="5178517"/>
            <a:ext cx="8524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BC5414"/>
                </a:solidFill>
                <a:effectLst/>
                <a:uLnTx/>
                <a:uFillTx/>
                <a:latin typeface="Calibri"/>
              </a:rPr>
              <a:t>Leverage Spectrum</a:t>
            </a:r>
          </a:p>
        </p:txBody>
      </p:sp>
      <p:pic>
        <p:nvPicPr>
          <p:cNvPr id="115" name="Picture 114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392" y="4832019"/>
            <a:ext cx="318239" cy="428022"/>
          </a:xfrm>
          <a:prstGeom prst="rect">
            <a:avLst/>
          </a:prstGeom>
          <a:effectLst>
            <a:reflection stA="0" endPos="65000" dist="50800" dir="5400000" sy="-100000" algn="bl" rotWithShape="0"/>
          </a:effectLst>
        </p:spPr>
      </p:pic>
      <p:pic>
        <p:nvPicPr>
          <p:cNvPr id="116" name="Picture 9" descr="C:\Users\paisav\AppData\Local\Microsoft\Windows\Temporary Internet Files\Content.IE5\1UZ2S171\MC900433869[1]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8000" y="4906492"/>
            <a:ext cx="225775" cy="303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" name="Rectangular Callout 116"/>
          <p:cNvSpPr/>
          <p:nvPr/>
        </p:nvSpPr>
        <p:spPr>
          <a:xfrm>
            <a:off x="2702156" y="5638112"/>
            <a:ext cx="2134247" cy="528788"/>
          </a:xfrm>
          <a:prstGeom prst="wedgeRectCallout">
            <a:avLst>
              <a:gd name="adj1" fmla="val 30387"/>
              <a:gd name="adj2" fmla="val -75877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i="1" dirty="0" smtClean="0">
                <a:solidFill>
                  <a:schemeClr val="tx1"/>
                </a:solidFill>
              </a:rPr>
              <a:t>Further exploit new spectrum, e.g. </a:t>
            </a:r>
            <a:r>
              <a:rPr lang="en-GB" sz="1200" i="1" dirty="0" err="1" smtClean="0">
                <a:solidFill>
                  <a:schemeClr val="tx1"/>
                </a:solidFill>
              </a:rPr>
              <a:t>mmW</a:t>
            </a:r>
            <a:r>
              <a:rPr lang="en-GB" sz="1200" i="1" dirty="0" smtClean="0">
                <a:solidFill>
                  <a:schemeClr val="tx1"/>
                </a:solidFill>
              </a:rPr>
              <a:t>, LAA</a:t>
            </a:r>
            <a:endParaRPr lang="en-GB" sz="1200" i="1" dirty="0">
              <a:solidFill>
                <a:schemeClr val="tx1"/>
              </a:solidFill>
            </a:endParaRPr>
          </a:p>
        </p:txBody>
      </p:sp>
      <p:graphicFrame>
        <p:nvGraphicFramePr>
          <p:cNvPr id="5" name="Object 4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840832184"/>
              </p:ext>
            </p:ext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50" name="think-cell Slide" r:id="rId18" imgW="270" imgH="270" progId="TCLayout.ActiveDocument.1">
                  <p:embed/>
                </p:oleObj>
              </mc:Choice>
              <mc:Fallback>
                <p:oleObj name="think-cell Slide" r:id="rId18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ijdelijke aanduiding voor dianummer 7"/>
          <p:cNvSpPr>
            <a:spLocks noGrp="1"/>
          </p:cNvSpPr>
          <p:nvPr>
            <p:ph type="sldNum" sz="quarter" idx="17"/>
            <p:custDataLst>
              <p:tags r:id="rId3"/>
            </p:custDataLst>
          </p:nvPr>
        </p:nvSpPr>
        <p:spPr/>
        <p:txBody>
          <a:bodyPr/>
          <a:lstStyle/>
          <a:p>
            <a:fld id="{EF6B74DB-B5B3-46CE-93EC-9D2158C3E140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217489" y="326880"/>
            <a:ext cx="8789986" cy="1116158"/>
          </a:xfrm>
        </p:spPr>
        <p:txBody>
          <a:bodyPr/>
          <a:lstStyle/>
          <a:p>
            <a:r>
              <a:rPr lang="en-US" sz="2000" dirty="0" smtClean="0">
                <a:ea typeface="ＭＳ Ｐゴシック" pitchFamily="34" charset="-128"/>
              </a:rPr>
              <a:t>Continuation of </a:t>
            </a:r>
            <a:r>
              <a:rPr lang="en-US" sz="2000" dirty="0">
                <a:ea typeface="ＭＳ Ｐゴシック" pitchFamily="34" charset="-128"/>
              </a:rPr>
              <a:t>existing business in a sustainable way</a:t>
            </a:r>
            <a:endParaRPr lang="en-US" sz="2000" dirty="0"/>
          </a:p>
        </p:txBody>
      </p:sp>
      <p:sp>
        <p:nvSpPr>
          <p:cNvPr id="31" name="TextBox 30"/>
          <p:cNvSpPr txBox="1"/>
          <p:nvPr>
            <p:custDataLst>
              <p:tags r:id="rId5"/>
            </p:custDataLst>
          </p:nvPr>
        </p:nvSpPr>
        <p:spPr>
          <a:xfrm>
            <a:off x="257495" y="2159769"/>
            <a:ext cx="3056673" cy="35686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4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smtClean="0"/>
              <a:t>Impact on requirements</a:t>
            </a:r>
            <a:endParaRPr lang="en-US" sz="1400" dirty="0"/>
          </a:p>
          <a:p>
            <a:pPr marL="541338" lvl="1" indent="-274638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1400" dirty="0"/>
              <a:t>Improve spectral </a:t>
            </a:r>
            <a:r>
              <a:rPr lang="en-US" sz="1400" dirty="0" smtClean="0"/>
              <a:t>efficiency </a:t>
            </a:r>
            <a:endParaRPr lang="en-US" sz="1400" dirty="0"/>
          </a:p>
          <a:p>
            <a:pPr marL="541338" lvl="1" indent="-274638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1400" dirty="0"/>
              <a:t>Improve energy efficiency</a:t>
            </a:r>
          </a:p>
          <a:p>
            <a:pPr marL="541338" lvl="1" indent="-274638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1400" dirty="0"/>
              <a:t>Improve scalability</a:t>
            </a:r>
          </a:p>
          <a:p>
            <a:pPr marL="541338" lvl="1" indent="-274638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1400" dirty="0"/>
              <a:t>Enable local </a:t>
            </a:r>
            <a:r>
              <a:rPr lang="en-US" sz="1400" dirty="0" smtClean="0"/>
              <a:t>networks via </a:t>
            </a:r>
            <a:r>
              <a:rPr lang="en-US" sz="1400" dirty="0"/>
              <a:t> </a:t>
            </a:r>
            <a:r>
              <a:rPr lang="en-US" sz="1400" dirty="0" smtClean="0"/>
              <a:t>      co-investment</a:t>
            </a:r>
          </a:p>
          <a:p>
            <a:pPr marL="541338" lvl="1" indent="-274638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1400" dirty="0" smtClean="0"/>
              <a:t>Better </a:t>
            </a:r>
            <a:r>
              <a:rPr lang="en-US" sz="1400" dirty="0"/>
              <a:t>support </a:t>
            </a:r>
            <a:r>
              <a:rPr lang="en-US" sz="1400" dirty="0" smtClean="0"/>
              <a:t>for </a:t>
            </a:r>
            <a:r>
              <a:rPr lang="en-US" sz="1400" dirty="0" err="1"/>
              <a:t>HetNet</a:t>
            </a:r>
            <a:r>
              <a:rPr lang="en-US" sz="1400" dirty="0"/>
              <a:t> </a:t>
            </a:r>
            <a:r>
              <a:rPr lang="en-US" sz="1400" dirty="0" smtClean="0"/>
              <a:t>architectures (multi-vendor</a:t>
            </a:r>
            <a:r>
              <a:rPr lang="en-US" sz="1400" dirty="0"/>
              <a:t>, </a:t>
            </a:r>
            <a:r>
              <a:rPr lang="en-US" sz="1400" dirty="0" smtClean="0"/>
              <a:t>multi-technology)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65459" y="1106053"/>
            <a:ext cx="8151660" cy="787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sz="1600" b="1" dirty="0">
                <a:solidFill>
                  <a:srgbClr val="000000"/>
                </a:solidFill>
              </a:rPr>
              <a:t>Challenge: </a:t>
            </a:r>
            <a:r>
              <a:rPr lang="en-US" sz="1600" b="1" dirty="0" smtClean="0">
                <a:solidFill>
                  <a:srgbClr val="000000"/>
                </a:solidFill>
              </a:rPr>
              <a:t>Drastically </a:t>
            </a:r>
            <a:r>
              <a:rPr lang="en-US" sz="1600" b="1" dirty="0">
                <a:solidFill>
                  <a:srgbClr val="000000"/>
                </a:solidFill>
              </a:rPr>
              <a:t>decrease </a:t>
            </a:r>
            <a:r>
              <a:rPr lang="en-US" sz="1600" b="1" dirty="0" smtClean="0">
                <a:solidFill>
                  <a:srgbClr val="000000"/>
                </a:solidFill>
              </a:rPr>
              <a:t>cost </a:t>
            </a:r>
            <a:r>
              <a:rPr lang="en-US" sz="1600" b="1" dirty="0">
                <a:solidFill>
                  <a:srgbClr val="000000"/>
                </a:solidFill>
              </a:rPr>
              <a:t>per bit </a:t>
            </a:r>
            <a:r>
              <a:rPr lang="en-US" sz="1600" b="1" dirty="0" smtClean="0">
                <a:solidFill>
                  <a:srgbClr val="000000"/>
                </a:solidFill>
              </a:rPr>
              <a:t>to </a:t>
            </a:r>
            <a:r>
              <a:rPr lang="en-US" sz="1600" b="1" dirty="0">
                <a:solidFill>
                  <a:srgbClr val="000000"/>
                </a:solidFill>
              </a:rPr>
              <a:t>support exponential traffic </a:t>
            </a:r>
            <a:r>
              <a:rPr lang="en-US" sz="1600" b="1" dirty="0" smtClean="0">
                <a:solidFill>
                  <a:srgbClr val="000000"/>
                </a:solidFill>
              </a:rPr>
              <a:t>growth </a:t>
            </a:r>
            <a:r>
              <a:rPr lang="en-US" sz="1600" b="1" dirty="0">
                <a:solidFill>
                  <a:srgbClr val="000000"/>
                </a:solidFill>
              </a:rPr>
              <a:t>(1000 X more traffic without increase in cost)</a:t>
            </a:r>
          </a:p>
        </p:txBody>
      </p:sp>
      <p:sp>
        <p:nvSpPr>
          <p:cNvPr id="99" name="Rectangular Callout 98"/>
          <p:cNvSpPr/>
          <p:nvPr/>
        </p:nvSpPr>
        <p:spPr>
          <a:xfrm>
            <a:off x="7725248" y="2943833"/>
            <a:ext cx="1383741" cy="775177"/>
          </a:xfrm>
          <a:prstGeom prst="wedgeRectCallout">
            <a:avLst>
              <a:gd name="adj1" fmla="val -31114"/>
              <a:gd name="adj2" fmla="val 60401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i="1" dirty="0">
                <a:solidFill>
                  <a:schemeClr val="tx1"/>
                </a:solidFill>
              </a:rPr>
              <a:t>E</a:t>
            </a:r>
            <a:r>
              <a:rPr lang="en-GB" sz="1200" i="1" dirty="0" smtClean="0">
                <a:solidFill>
                  <a:schemeClr val="tx1"/>
                </a:solidFill>
              </a:rPr>
              <a:t>volve </a:t>
            </a:r>
            <a:r>
              <a:rPr lang="en-GB" sz="1200" i="1" dirty="0" err="1" smtClean="0">
                <a:solidFill>
                  <a:schemeClr val="tx1"/>
                </a:solidFill>
              </a:rPr>
              <a:t>CoMP</a:t>
            </a:r>
            <a:r>
              <a:rPr lang="en-GB" sz="1200" i="1" dirty="0" smtClean="0">
                <a:solidFill>
                  <a:schemeClr val="tx1"/>
                </a:solidFill>
              </a:rPr>
              <a:t> with low overhead and in </a:t>
            </a:r>
            <a:r>
              <a:rPr lang="en-GB" sz="1200" i="1" dirty="0" err="1" smtClean="0">
                <a:solidFill>
                  <a:schemeClr val="tx1"/>
                </a:solidFill>
              </a:rPr>
              <a:t>mmW</a:t>
            </a:r>
            <a:r>
              <a:rPr lang="en-GB" sz="1200" i="1" dirty="0" smtClean="0">
                <a:solidFill>
                  <a:schemeClr val="tx1"/>
                </a:solidFill>
              </a:rPr>
              <a:t> spectrum</a:t>
            </a:r>
            <a:endParaRPr lang="en-GB" sz="1200" i="1" dirty="0">
              <a:solidFill>
                <a:schemeClr val="tx1"/>
              </a:solidFill>
            </a:endParaRPr>
          </a:p>
        </p:txBody>
      </p:sp>
      <p:pic>
        <p:nvPicPr>
          <p:cNvPr id="13466" name="Picture 15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6990" y="4489953"/>
            <a:ext cx="2254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0" name="Straight Arrow Connector 80"/>
          <p:cNvCxnSpPr/>
          <p:nvPr/>
        </p:nvCxnSpPr>
        <p:spPr>
          <a:xfrm flipV="1">
            <a:off x="8218536" y="4649418"/>
            <a:ext cx="292356" cy="11725"/>
          </a:xfrm>
          <a:prstGeom prst="straightConnector1">
            <a:avLst/>
          </a:prstGeom>
          <a:noFill/>
          <a:ln w="25400" cap="flat" cmpd="sng" algn="ctr">
            <a:solidFill>
              <a:schemeClr val="accent1"/>
            </a:solidFill>
            <a:prstDash val="solid"/>
            <a:headEnd type="arrow"/>
            <a:tailEnd type="arrow"/>
          </a:ln>
          <a:effectLst/>
        </p:spPr>
      </p:cxnSp>
      <p:sp>
        <p:nvSpPr>
          <p:cNvPr id="12" name="Rechthoek 11"/>
          <p:cNvSpPr/>
          <p:nvPr/>
        </p:nvSpPr>
        <p:spPr>
          <a:xfrm>
            <a:off x="8110097" y="4723857"/>
            <a:ext cx="5709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GB" sz="1400" b="1" kern="0" dirty="0">
                <a:solidFill>
                  <a:srgbClr val="00B050"/>
                </a:solidFill>
                <a:latin typeface="Calibri"/>
              </a:rPr>
              <a:t>D2D</a:t>
            </a:r>
          </a:p>
        </p:txBody>
      </p:sp>
    </p:spTree>
    <p:extLst>
      <p:ext uri="{BB962C8B-B14F-4D97-AF65-F5344CB8AC3E}">
        <p14:creationId xmlns:p14="http://schemas.microsoft.com/office/powerpoint/2010/main" val="90140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585584803"/>
              </p:ext>
            </p:ext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41" name="think-cell Slide" r:id="rId7" imgW="270" imgH="270" progId="TCLayout.ActiveDocument.1">
                  <p:embed/>
                </p:oleObj>
              </mc:Choice>
              <mc:Fallback>
                <p:oleObj name="think-cell Slide" r:id="rId7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ijdelijke aanduiding voor dianummer 7"/>
          <p:cNvSpPr>
            <a:spLocks noGrp="1"/>
          </p:cNvSpPr>
          <p:nvPr>
            <p:ph type="sldNum" sz="quarter" idx="17"/>
            <p:custDataLst>
              <p:tags r:id="rId3"/>
            </p:custDataLst>
          </p:nvPr>
        </p:nvSpPr>
        <p:spPr/>
        <p:txBody>
          <a:bodyPr/>
          <a:lstStyle/>
          <a:p>
            <a:fld id="{EF6B74DB-B5B3-46CE-93EC-9D2158C3E140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217489" y="326880"/>
            <a:ext cx="8789986" cy="1116158"/>
          </a:xfrm>
        </p:spPr>
        <p:txBody>
          <a:bodyPr/>
          <a:lstStyle/>
          <a:p>
            <a:r>
              <a:rPr lang="en-US" sz="2000" dirty="0" smtClean="0">
                <a:ea typeface="ＭＳ Ｐゴシック" pitchFamily="34" charset="-128"/>
              </a:rPr>
              <a:t>Supporting new business opportunities</a:t>
            </a:r>
            <a:endParaRPr lang="en-US" sz="2000" dirty="0"/>
          </a:p>
        </p:txBody>
      </p:sp>
      <p:sp>
        <p:nvSpPr>
          <p:cNvPr id="31" name="TextBox 30"/>
          <p:cNvSpPr txBox="1"/>
          <p:nvPr>
            <p:custDataLst>
              <p:tags r:id="rId5"/>
            </p:custDataLst>
          </p:nvPr>
        </p:nvSpPr>
        <p:spPr>
          <a:xfrm>
            <a:off x="334880" y="1933438"/>
            <a:ext cx="83824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4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smtClean="0"/>
              <a:t>Impact on requirements</a:t>
            </a:r>
            <a:endParaRPr lang="en-US" sz="1400" dirty="0"/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1400" dirty="0"/>
              <a:t>Ultra low latency to allow extreme real time communication</a:t>
            </a:r>
            <a:br>
              <a:rPr lang="en-US" sz="1400" dirty="0"/>
            </a:br>
            <a:r>
              <a:rPr lang="en-US" sz="1400" dirty="0" smtClean="0"/>
              <a:t>Example use case: vehicle-to-vehicle </a:t>
            </a:r>
            <a:r>
              <a:rPr lang="en-US" sz="1400" dirty="0"/>
              <a:t>and </a:t>
            </a:r>
            <a:r>
              <a:rPr lang="en-US" sz="1400" dirty="0" smtClean="0"/>
              <a:t>vehicle-to-infrastructure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1400" dirty="0" smtClean="0"/>
              <a:t>Support for ultra high reliability to offer (guaranteed) Service Level Agreements	</a:t>
            </a:r>
            <a:br>
              <a:rPr lang="en-US" sz="1400" dirty="0" smtClean="0"/>
            </a:br>
            <a:r>
              <a:rPr lang="en-US" sz="1400" dirty="0" smtClean="0"/>
              <a:t>Example use case: public safety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1400" dirty="0" smtClean="0"/>
              <a:t>Support </a:t>
            </a:r>
            <a:r>
              <a:rPr lang="en-US" sz="1400" dirty="0"/>
              <a:t>for ultra high availability</a:t>
            </a:r>
            <a:br>
              <a:rPr lang="en-US" sz="1400" dirty="0"/>
            </a:br>
            <a:r>
              <a:rPr lang="en-US" sz="1400" dirty="0" smtClean="0"/>
              <a:t>Example use case: eHealth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30680" y="1283927"/>
            <a:ext cx="85780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/>
              <a:t>Challenge: 5G should support heterogeneous connectivity to support a large variety of use cases, ranging from low end communication to highly advanced communication.</a:t>
            </a:r>
          </a:p>
        </p:txBody>
      </p:sp>
      <p:grpSp>
        <p:nvGrpSpPr>
          <p:cNvPr id="15364" name="Group 15363"/>
          <p:cNvGrpSpPr/>
          <p:nvPr/>
        </p:nvGrpSpPr>
        <p:grpSpPr>
          <a:xfrm>
            <a:off x="1413531" y="4572489"/>
            <a:ext cx="6699182" cy="1893402"/>
            <a:chOff x="2191720" y="4823459"/>
            <a:chExt cx="6699182" cy="1893402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02763" y="4944084"/>
              <a:ext cx="378053" cy="508470"/>
            </a:xfrm>
            <a:prstGeom prst="rect">
              <a:avLst/>
            </a:prstGeom>
            <a:effectLst>
              <a:reflection stA="0" endPos="65000" dist="50800" dir="5400000" sy="-100000" algn="bl" rotWithShape="0"/>
            </a:effectLst>
          </p:spPr>
        </p:pic>
        <p:pic>
          <p:nvPicPr>
            <p:cNvPr id="19" name="Picture 9" descr="C:\Users\paisav\AppData\Local\Microsoft\Windows\Temporary Internet Files\Content.IE5\1UZ2S171\MC900433869[1]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0409" y="6131464"/>
              <a:ext cx="225775" cy="3036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Flowchart: Magnetic Disk 2"/>
            <p:cNvSpPr/>
            <p:nvPr/>
          </p:nvSpPr>
          <p:spPr bwMode="gray">
            <a:xfrm>
              <a:off x="4104332" y="5429313"/>
              <a:ext cx="375139" cy="179754"/>
            </a:xfrm>
            <a:prstGeom prst="flowChartMagneticDisk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accent3">
                  <a:lumMod val="75000"/>
                </a:schemeClr>
              </a:solidFill>
            </a:ln>
            <a:extLst/>
          </p:spPr>
          <p:txBody>
            <a:bodyPr rtlCol="0" anchor="ctr"/>
            <a:lstStyle/>
            <a:p>
              <a:pPr algn="ctr"/>
              <a:endParaRPr lang="en-GB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57" name="Flowchart: Magnetic Disk 56"/>
            <p:cNvSpPr/>
            <p:nvPr/>
          </p:nvSpPr>
          <p:spPr bwMode="gray">
            <a:xfrm>
              <a:off x="5439507" y="6041587"/>
              <a:ext cx="375139" cy="179754"/>
            </a:xfrm>
            <a:prstGeom prst="flowChartMagneticDisk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accent3">
                  <a:lumMod val="75000"/>
                </a:schemeClr>
              </a:solidFill>
            </a:ln>
            <a:extLst/>
          </p:spPr>
          <p:txBody>
            <a:bodyPr rtlCol="0" anchor="ctr"/>
            <a:lstStyle/>
            <a:p>
              <a:pPr algn="ctr"/>
              <a:endParaRPr lang="en-GB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58" name="Flowchart: Magnetic Disk 57"/>
            <p:cNvSpPr/>
            <p:nvPr/>
          </p:nvSpPr>
          <p:spPr bwMode="gray">
            <a:xfrm>
              <a:off x="6559505" y="5921810"/>
              <a:ext cx="375139" cy="179754"/>
            </a:xfrm>
            <a:prstGeom prst="flowChartMagneticDisk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accent3">
                  <a:lumMod val="75000"/>
                </a:schemeClr>
              </a:solidFill>
            </a:ln>
            <a:extLst/>
          </p:spPr>
          <p:txBody>
            <a:bodyPr rtlCol="0" anchor="ctr"/>
            <a:lstStyle/>
            <a:p>
              <a:pPr algn="ctr"/>
              <a:endParaRPr lang="en-GB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59" name="Flowchart: Magnetic Disk 58"/>
            <p:cNvSpPr/>
            <p:nvPr/>
          </p:nvSpPr>
          <p:spPr bwMode="gray">
            <a:xfrm>
              <a:off x="3971761" y="5921810"/>
              <a:ext cx="375139" cy="344112"/>
            </a:xfrm>
            <a:prstGeom prst="flowChartMagneticDisk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accent3">
                  <a:lumMod val="75000"/>
                </a:schemeClr>
              </a:solidFill>
            </a:ln>
            <a:extLst/>
          </p:spPr>
          <p:txBody>
            <a:bodyPr rtlCol="0" anchor="ctr"/>
            <a:lstStyle/>
            <a:p>
              <a:pPr algn="ctr"/>
              <a:endParaRPr lang="en-GB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60" name="Straight Connector 59"/>
            <p:cNvCxnSpPr>
              <a:endCxn id="3" idx="2"/>
            </p:cNvCxnSpPr>
            <p:nvPr/>
          </p:nvCxnSpPr>
          <p:spPr>
            <a:xfrm>
              <a:off x="3180862" y="5342663"/>
              <a:ext cx="923470" cy="176527"/>
            </a:xfrm>
            <a:prstGeom prst="line">
              <a:avLst/>
            </a:prstGeom>
            <a:ln w="254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>
              <a:endCxn id="3" idx="2"/>
            </p:cNvCxnSpPr>
            <p:nvPr/>
          </p:nvCxnSpPr>
          <p:spPr>
            <a:xfrm flipV="1">
              <a:off x="3180862" y="5519190"/>
              <a:ext cx="923470" cy="522397"/>
            </a:xfrm>
            <a:prstGeom prst="line">
              <a:avLst/>
            </a:prstGeom>
            <a:ln w="254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>
              <a:stCxn id="3" idx="4"/>
              <a:endCxn id="57" idx="2"/>
            </p:cNvCxnSpPr>
            <p:nvPr/>
          </p:nvCxnSpPr>
          <p:spPr>
            <a:xfrm>
              <a:off x="4479471" y="5519190"/>
              <a:ext cx="960036" cy="612274"/>
            </a:xfrm>
            <a:prstGeom prst="line">
              <a:avLst/>
            </a:prstGeom>
            <a:ln w="254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>
              <a:stCxn id="57" idx="4"/>
              <a:endCxn id="58" idx="2"/>
            </p:cNvCxnSpPr>
            <p:nvPr/>
          </p:nvCxnSpPr>
          <p:spPr>
            <a:xfrm flipV="1">
              <a:off x="5814646" y="6011687"/>
              <a:ext cx="744859" cy="119777"/>
            </a:xfrm>
            <a:prstGeom prst="line">
              <a:avLst/>
            </a:prstGeom>
            <a:ln w="254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>
              <a:stCxn id="59" idx="1"/>
              <a:endCxn id="3" idx="3"/>
            </p:cNvCxnSpPr>
            <p:nvPr/>
          </p:nvCxnSpPr>
          <p:spPr>
            <a:xfrm flipV="1">
              <a:off x="4159331" y="5609067"/>
              <a:ext cx="132571" cy="312743"/>
            </a:xfrm>
            <a:prstGeom prst="line">
              <a:avLst/>
            </a:prstGeom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Oval 93"/>
            <p:cNvSpPr/>
            <p:nvPr/>
          </p:nvSpPr>
          <p:spPr bwMode="gray">
            <a:xfrm>
              <a:off x="3829538" y="4823459"/>
              <a:ext cx="3219939" cy="25423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rtlCol="0" anchor="ctr"/>
            <a:lstStyle/>
            <a:p>
              <a:pPr algn="ctr"/>
              <a:r>
                <a:rPr lang="en-GB" sz="1600" dirty="0" smtClean="0">
                  <a:solidFill>
                    <a:schemeClr val="accent3">
                      <a:lumMod val="75000"/>
                    </a:schemeClr>
                  </a:solidFill>
                  <a:latin typeface="KPN Sans" panose="020B0604020202020204" charset="0"/>
                </a:rPr>
                <a:t>Metering Slice</a:t>
              </a:r>
              <a:endParaRPr lang="en-GB" sz="1600" dirty="0">
                <a:solidFill>
                  <a:schemeClr val="accent3">
                    <a:lumMod val="75000"/>
                  </a:schemeClr>
                </a:solidFill>
                <a:latin typeface="KPN Sans" panose="020B0604020202020204" charset="0"/>
              </a:endParaRPr>
            </a:p>
          </p:txBody>
        </p:sp>
        <p:sp>
          <p:nvSpPr>
            <p:cNvPr id="96" name="Oval 95"/>
            <p:cNvSpPr/>
            <p:nvPr/>
          </p:nvSpPr>
          <p:spPr bwMode="gray">
            <a:xfrm>
              <a:off x="3415322" y="5136835"/>
              <a:ext cx="3331752" cy="25423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rtlCol="0" anchor="ctr"/>
            <a:lstStyle/>
            <a:p>
              <a:pPr algn="ctr"/>
              <a:r>
                <a:rPr lang="en-GB" sz="1600" dirty="0" smtClean="0">
                  <a:solidFill>
                    <a:schemeClr val="accent3">
                      <a:lumMod val="75000"/>
                    </a:schemeClr>
                  </a:solidFill>
                  <a:latin typeface="KPN Sans" panose="020B0604020202020204" charset="0"/>
                </a:rPr>
                <a:t>V2X Slice</a:t>
              </a:r>
              <a:endParaRPr lang="en-GB" sz="1600" dirty="0">
                <a:solidFill>
                  <a:schemeClr val="accent3">
                    <a:lumMod val="75000"/>
                  </a:schemeClr>
                </a:solidFill>
                <a:latin typeface="KPN Sans" panose="020B0604020202020204" charset="0"/>
              </a:endParaRPr>
            </a:p>
          </p:txBody>
        </p:sp>
        <p:pic>
          <p:nvPicPr>
            <p:cNvPr id="15394" name="Picture 34" descr="Afbeeldingsresultaat voor tesla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1720" y="5033878"/>
              <a:ext cx="549136" cy="4113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395" name="Picture 35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6144" y="5597856"/>
              <a:ext cx="184265" cy="275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1" name="Rectangular Callout 110"/>
            <p:cNvSpPr/>
            <p:nvPr/>
          </p:nvSpPr>
          <p:spPr>
            <a:xfrm>
              <a:off x="6934644" y="5263953"/>
              <a:ext cx="1956258" cy="377201"/>
            </a:xfrm>
            <a:prstGeom prst="wedgeRectCallout">
              <a:avLst>
                <a:gd name="adj1" fmla="val -59511"/>
                <a:gd name="adj2" fmla="val -118221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i="1" dirty="0" smtClean="0">
                  <a:solidFill>
                    <a:schemeClr val="tx1"/>
                  </a:solidFill>
                </a:rPr>
                <a:t>Flexibility through slicing</a:t>
              </a:r>
              <a:endParaRPr lang="en-GB" sz="1200" i="1" dirty="0">
                <a:solidFill>
                  <a:schemeClr val="tx1"/>
                </a:solidFill>
              </a:endParaRPr>
            </a:p>
          </p:txBody>
        </p:sp>
        <p:sp>
          <p:nvSpPr>
            <p:cNvPr id="131" name="Flowchart: Magnetic Disk 130"/>
            <p:cNvSpPr/>
            <p:nvPr/>
          </p:nvSpPr>
          <p:spPr bwMode="gray">
            <a:xfrm>
              <a:off x="6074043" y="5510871"/>
              <a:ext cx="375139" cy="179754"/>
            </a:xfrm>
            <a:prstGeom prst="flowChartMagneticDisk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accent3">
                  <a:lumMod val="75000"/>
                </a:schemeClr>
              </a:solidFill>
            </a:ln>
            <a:extLst/>
          </p:spPr>
          <p:txBody>
            <a:bodyPr rtlCol="0" anchor="ctr"/>
            <a:lstStyle/>
            <a:p>
              <a:pPr algn="ctr"/>
              <a:endParaRPr lang="en-GB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132" name="Straight Connector 131"/>
            <p:cNvCxnSpPr>
              <a:stCxn id="3" idx="4"/>
              <a:endCxn id="131" idx="2"/>
            </p:cNvCxnSpPr>
            <p:nvPr/>
          </p:nvCxnSpPr>
          <p:spPr>
            <a:xfrm>
              <a:off x="4479471" y="5519190"/>
              <a:ext cx="1594572" cy="81558"/>
            </a:xfrm>
            <a:prstGeom prst="line">
              <a:avLst/>
            </a:prstGeom>
            <a:ln w="254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/>
            <p:cNvCxnSpPr>
              <a:stCxn id="131" idx="3"/>
              <a:endCxn id="58" idx="1"/>
            </p:cNvCxnSpPr>
            <p:nvPr/>
          </p:nvCxnSpPr>
          <p:spPr>
            <a:xfrm>
              <a:off x="6261613" y="5690625"/>
              <a:ext cx="485462" cy="231185"/>
            </a:xfrm>
            <a:prstGeom prst="line">
              <a:avLst/>
            </a:prstGeom>
            <a:ln w="254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8" name="Rectangular Callout 137"/>
            <p:cNvSpPr/>
            <p:nvPr/>
          </p:nvSpPr>
          <p:spPr>
            <a:xfrm>
              <a:off x="4519700" y="6337016"/>
              <a:ext cx="1956258" cy="379845"/>
            </a:xfrm>
            <a:prstGeom prst="wedgeRectCallout">
              <a:avLst>
                <a:gd name="adj1" fmla="val -59112"/>
                <a:gd name="adj2" fmla="val -81845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i="1" dirty="0" smtClean="0">
                  <a:solidFill>
                    <a:schemeClr val="tx1"/>
                  </a:solidFill>
                </a:rPr>
                <a:t>Application processing and data at mobile edge</a:t>
              </a:r>
              <a:endParaRPr lang="en-GB" sz="1200" i="1" dirty="0">
                <a:solidFill>
                  <a:schemeClr val="tx1"/>
                </a:solidFill>
              </a:endParaRPr>
            </a:p>
          </p:txBody>
        </p:sp>
        <p:graphicFrame>
          <p:nvGraphicFramePr>
            <p:cNvPr id="140" name="Object 13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69383810"/>
                </p:ext>
              </p:extLst>
            </p:nvPr>
          </p:nvGraphicFramePr>
          <p:xfrm>
            <a:off x="2902763" y="5635053"/>
            <a:ext cx="402447" cy="75326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442" name="Visio" r:id="rId13" imgW="570701" imgH="1298064" progId="Visio.Drawing.11">
                    <p:embed/>
                  </p:oleObj>
                </mc:Choice>
                <mc:Fallback>
                  <p:oleObj name="Visio" r:id="rId13" imgW="570701" imgH="1298064" progId="Visio.Drawing.11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 b="12225"/>
                        <a:stretch>
                          <a:fillRect/>
                        </a:stretch>
                      </p:blipFill>
                      <p:spPr bwMode="auto">
                        <a:xfrm>
                          <a:off x="2902763" y="5635053"/>
                          <a:ext cx="402447" cy="75326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1" name="TextBox 140"/>
            <p:cNvSpPr txBox="1"/>
            <p:nvPr/>
          </p:nvSpPr>
          <p:spPr>
            <a:xfrm>
              <a:off x="5081199" y="5714056"/>
              <a:ext cx="12394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rPr>
                <a:t>Virtual Network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7404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RMA DOCSYS~XML" val="&lt;?xml version=&quot;1.0&quot;?&gt;&#10;&lt;data customer=&quot;kpn&quot; profile=&quot;kpn&quot; model=&quot;KPN Presentaties/ds-presentatie.xml&quot; country-code=&quot;31&quot; target=&quot;Microsoft PowerPoint&quot; target-version=&quot;14.0.7139&quot; existing=&quot;%5C%5Cpraia%5Cc%24%5CProducts%5CDocSys.Web%5Cprofiles%5CKPN%5Cclient%5Cfolders%5C_BRTS_%5CKPN%20Presentatie.pptx#Presentation&quot;&gt;&lt;presentatie template=&quot;KPN Presentaties/ds-presentatie-kpn.potx&quot; id=&quot;326449832f674c93a77d0a0bdb89546c&quot; version=&quot;1.0&quot; lcid=&quot;1043&quot; locale=&quot;nl&quot;&gt;&lt;PAPER/&gt;&lt;title-text value=&quot;KPN Presentatie\nRegel 2 titel&quot; formatted-value=&quot;KPN Presentatie\nRegel 2 titel&quot; format-disabled=&quot;true&quot;/&gt;&lt;title formatted-value=&quot;KPN Presentatie&quot;/&gt;&lt;title2 formatted-value=&quot;Regel 2 titel&quot;/&gt;&lt;subtitle value=&quot;Ondertitel\nRegel 2 ondertitel&quot; formatted-value=&quot;Ondertitel\nRegel 2 ondertitel&quot; format-disabled=&quot;true&quot;/&gt;&lt;speaker value=&quot;Voornaam Achternaam&quot; formatted-value=&quot;Voornaam Achternaam&quot; format-disabled=&quot;true&quot;/&gt;&lt;date value=&quot;5 januari 2015&quot; formatted-value=&quot;5 januari 2015&quot; format-disabled=&quot;true&quot;/&gt;&lt;footer formatted-value=&quot;KPN PRESENTATIE, REGEL 2 TITEL&quot;/&gt;&lt;embed value=&quot;1&quot; formatted-value=&quot;1&quot;/&gt;&lt;reopened value=&quot;true&quot; formatted-value=&quot;true&quot;/&gt;&lt;classification formatted-value=&quot;VOOR INTERN GEBRUIK&quot;/&gt;&lt;classification-text value=&quot;1&quot; formatted-value=&quot;Voor intern gebruik&quot;/&gt;&lt;/presentatie&gt;&lt;/data&gt;&#10;"/>
  <p:tag name="THINKCELLPRESENTATIONDONOTDELETE" val="&lt;?xml version=&quot;1.0&quot; encoding=&quot;UTF-16&quot; standalone=&quot;yes&quot;?&gt;&#10;&lt;root reqver=&quot;21047&quot;&gt;&lt;version val=&quot;23248&quot;/&gt;&lt;CPresentation id=&quot;1&quot;&gt;&lt;m_precDefaultNumber&gt;&lt;m_bNumberIsYear val=&quot;1&quot;/&gt;&lt;m_chMinusSymbol&gt;-&lt;/m_chMinusSymbol&gt;&lt;m_chDecimalSymbol17909&gt;,&lt;/m_chDecimalSymbol17909&gt;&lt;m_nGroupingDigits17909 val=&quot;3&quot;/&gt;&lt;m_chGroupingSymbol17909&gt;.&lt;/m_chGroupingSymbol17909&gt;&lt;/m_precDefaultNumber&gt;&lt;m_precDefaultPercent&gt;&lt;m_bNumberIsYear val=&quot;1&quot;/&gt;&lt;m_chMinusSymbol&gt;-&lt;/m_chMinusSymbol&gt;&lt;m_nDecimalDigits17909 val=&quot;1&quot;/&gt;&lt;m_chDecimalSymbol17909&gt;,&lt;/m_chDecimalSymbol17909&gt;&lt;m_nGroupingDigits17909 val=&quot;3&quot;/&gt;&lt;m_chGroupingSymbol17909&gt;.&lt;/m_chGroupingSymbol17909&gt;&lt;m_strSuffix17909&gt;%&lt;/m_strSuffix17909&gt;&lt;/m_precDefaultPercent&gt;&lt;m_precDefaultDate&gt;&lt;m_bNumberIsYear val=&quot;0&quot;/&gt;&lt;m_strFormatTime&gt;%d/%m/%Y&lt;/m_strFormatTime&gt;&lt;/m_precDefaultDate&gt;&lt;m_precDefaultYear/&gt;&lt;m_precDefaultQuarter/&gt;&lt;m_precDefaultMonth/&gt;&lt;m_precDefaultWeek/&gt;&lt;m_precDefaultDay/&gt;&lt;m_mruColor&gt;&lt;m_vecMRU length=&quot;5&quot;&gt;&lt;elem m_fUsage=&quot;1.59049000000000020000E+000&quot;&gt;&lt;m_msothmcolidx val=&quot;0&quot;/&gt;&lt;m_rgb r=&quot;97&quot; g=&quot;d1&quot; b=&quot;57&quot;/&gt;&lt;m_ppcolschidx tagver0=&quot;23004&quot; tagname0=&quot;m_ppcolschidxUNRECOGNIZED&quot; val=&quot;0&quot;/&gt;&lt;m_nBrightness val=&quot;0&quot;/&gt;&lt;/elem&gt;&lt;elem m_fUsage=&quot;1.53899999999999990000E+000&quot;&gt;&lt;m_msothmcolidx val=&quot;0&quot;/&gt;&lt;m_rgb r=&quot;34&quot; g=&quot;85&quot; b=&quot;18&quot;/&gt;&lt;m_ppcolschidx tagver0=&quot;23004&quot; tagname0=&quot;m_ppcolschidxUNRECOGNIZED&quot; val=&quot;0&quot;/&gt;&lt;m_nBrightness val=&quot;0&quot;/&gt;&lt;/elem&gt;&lt;elem m_fUsage=&quot;1.37829690000000000000E+000&quot;&gt;&lt;m_msothmcolidx val=&quot;0&quot;/&gt;&lt;m_rgb r=&quot;ac&quot; g=&quot;dc&quot; b=&quot;7e&quot;/&gt;&lt;m_ppcolschidx tagver0=&quot;23004&quot; tagname0=&quot;m_ppcolschidxUNRECOGNIZED&quot; val=&quot;0&quot;/&gt;&lt;m_nBrightness val=&quot;0&quot;/&gt;&lt;/elem&gt;&lt;elem m_fUsage=&quot;9.61908210000000150000E-001&quot;&gt;&lt;m_msothmcolidx val=&quot;0&quot;/&gt;&lt;m_rgb r=&quot;4f&quot; g=&quot;9f&quot; b=&quot;46&quot;/&gt;&lt;m_ppcolschidx tagver0=&quot;23004&quot; tagname0=&quot;m_ppcolschidxUNRECOGNIZED&quot; val=&quot;0&quot;/&gt;&lt;m_nBrightness val=&quot;0&quot;/&gt;&lt;/elem&gt;&lt;elem m_fUsage=&quot;6.56100000000000130000E-001&quot;&gt;&lt;m_msothmcolidx val=&quot;0&quot;/&gt;&lt;m_rgb r=&quot;d9&quot; g=&quot;ef&quot; b=&quot;c2&quot;/&gt;&lt;m_ppcolschidx tagver0=&quot;23004&quot; tagname0=&quot;m_ppcolschidxUNRECOGNIZED&quot; val=&quot;0&quot;/&gt;&lt;m_nBrightness val=&quot;0&quot;/&gt;&lt;/elem&gt;&lt;/m_vecMRU&gt;&lt;/m_mruColor&gt;&lt;m_eweekdayFirstOfWeek val=&quot;2&quot;/&gt;&lt;m_eweekdayFirstOfWorkweek val=&quot;2&quot;/&gt;&lt;m_eweekdayFirstOfWeekend val=&quot;7&quot;/&gt;&lt;/CPresentation&gt;&lt;/root&gt;"/>
  <p:tag name="THINKCELLUNDODONOTDELETE" val="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kaLeNT1K0.nSOeP7wDOKg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NddbXvAy0KaLXAMcbg_3A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jXC.FQbh0S2StINLL5Bl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NddbXvAy0KaLXAMcbg_3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kaLeNT1K0.nSOeP7wDOK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kaLeNT1K0.nSOeP7wDOKg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NddbXvAy0KaLXAMcbg_3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jXC.FQbh0S2StINLL5Blw"/>
</p:tagLst>
</file>

<file path=ppt/theme/theme1.xml><?xml version="1.0" encoding="utf-8"?>
<a:theme xmlns:a="http://schemas.openxmlformats.org/drawingml/2006/main" name="ds-presentatie-kpn">
  <a:themeElements>
    <a:clrScheme name="KPN 2014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09900"/>
      </a:accent1>
      <a:accent2>
        <a:srgbClr val="82D2FF"/>
      </a:accent2>
      <a:accent3>
        <a:srgbClr val="32B4FF"/>
      </a:accent3>
      <a:accent4>
        <a:srgbClr val="82C253"/>
      </a:accent4>
      <a:accent5>
        <a:srgbClr val="000099"/>
      </a:accent5>
      <a:accent6>
        <a:srgbClr val="4F4F4F"/>
      </a:accent6>
      <a:hlink>
        <a:srgbClr val="009900"/>
      </a:hlink>
      <a:folHlink>
        <a:srgbClr val="82D2FF"/>
      </a:folHlink>
    </a:clrScheme>
    <a:fontScheme name="KPN Theme">
      <a:majorFont>
        <a:latin typeface="KPN Accent"/>
        <a:ea typeface=""/>
        <a:cs typeface=""/>
      </a:majorFont>
      <a:minorFont>
        <a:latin typeface="KPN Sans Light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chemeClr val="accent1"/>
        </a:solidFill>
        <a:ln>
          <a:noFill/>
        </a:ln>
        <a:extLst>
          <a:ext uri="{91240B29-F687-4F45-9708-019B960494DF}">
            <a14:hiddenLine xmlns:a14="http://schemas.microsoft.com/office/drawing/2010/main" w="15875">
              <a:solidFill>
                <a:srgbClr val="000000"/>
              </a:solidFill>
              <a:round/>
              <a:headEnd/>
              <a:tailEnd/>
            </a14:hiddenLine>
          </a:ext>
        </a:extLst>
      </a:spPr>
      <a:bodyPr/>
      <a:lstStyle>
        <a:defPPr algn="ctr">
          <a:defRPr dirty="0">
            <a:solidFill>
              <a:schemeClr val="bg1"/>
            </a:solidFill>
            <a:latin typeface="+mj-lt"/>
          </a:defRPr>
        </a:defPPr>
      </a:lstStyle>
    </a:spDef>
  </a:objectDefaults>
  <a:extraClrSchemeLst/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17700</TotalTime>
  <Words>273</Words>
  <Application>Microsoft Office PowerPoint</Application>
  <PresentationFormat>Diavoorstelling (4:3)</PresentationFormat>
  <Paragraphs>63</Paragraphs>
  <Slides>4</Slides>
  <Notes>0</Notes>
  <HiddenSlides>0</HiddenSlides>
  <MMClips>0</MMClips>
  <ScaleCrop>false</ScaleCrop>
  <HeadingPairs>
    <vt:vector size="8" baseType="variant">
      <vt:variant>
        <vt:lpstr>Gebruikte lettertypen</vt:lpstr>
      </vt:variant>
      <vt:variant>
        <vt:i4>10</vt:i4>
      </vt:variant>
      <vt:variant>
        <vt:lpstr>Thema</vt:lpstr>
      </vt:variant>
      <vt:variant>
        <vt:i4>1</vt:i4>
      </vt:variant>
      <vt:variant>
        <vt:lpstr>Ingesloten OLE-bronprogramma's</vt:lpstr>
      </vt:variant>
      <vt:variant>
        <vt:i4>2</vt:i4>
      </vt:variant>
      <vt:variant>
        <vt:lpstr>Diatitels</vt:lpstr>
      </vt:variant>
      <vt:variant>
        <vt:i4>4</vt:i4>
      </vt:variant>
    </vt:vector>
  </HeadingPairs>
  <TitlesOfParts>
    <vt:vector size="17" baseType="lpstr">
      <vt:lpstr>Arial</vt:lpstr>
      <vt:lpstr>ＭＳ Ｐゴシック</vt:lpstr>
      <vt:lpstr>Gisha</vt:lpstr>
      <vt:lpstr>KPN Accent Light</vt:lpstr>
      <vt:lpstr>Symbol</vt:lpstr>
      <vt:lpstr>KPN Sans Light</vt:lpstr>
      <vt:lpstr>KPN Sans</vt:lpstr>
      <vt:lpstr>KPN Accent</vt:lpstr>
      <vt:lpstr>Calibri</vt:lpstr>
      <vt:lpstr>Wingdings</vt:lpstr>
      <vt:lpstr>ds-presentatie-kpn</vt:lpstr>
      <vt:lpstr>think-cell Slide</vt:lpstr>
      <vt:lpstr>Visio</vt:lpstr>
      <vt:lpstr>3GPP RAN workshop on 5G Phoenix, AZ, USA, September 17-18, 2015.    KPN’s 5G priorities  </vt:lpstr>
      <vt:lpstr>KPN priorities</vt:lpstr>
      <vt:lpstr>Continuation of existing business in a sustainable way</vt:lpstr>
      <vt:lpstr>Supporting new business opportunities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5G_KPN_priorities</dc:title>
  <dc:subject>Ondertitel_x000d_Regel 2 ondertitel</dc:subject>
  <dc:creator>Erik Brands</dc:creator>
  <cp:lastModifiedBy>Faress, Mohamed (NETCO MOB OPS TI Innovation Radio)</cp:lastModifiedBy>
  <cp:revision>481</cp:revision>
  <cp:lastPrinted>2015-05-06T07:21:26Z</cp:lastPrinted>
  <dcterms:created xsi:type="dcterms:W3CDTF">2014-12-28T15:39:46Z</dcterms:created>
  <dcterms:modified xsi:type="dcterms:W3CDTF">2015-09-02T08:32:29Z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Date">
    <vt:lpwstr>27-8-2015 11:07:18</vt:lpwstr>
  </property>
</Properties>
</file>