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72" r:id="rId4"/>
  </p:sldMasterIdLst>
  <p:notesMasterIdLst>
    <p:notesMasterId r:id="rId12"/>
  </p:notesMasterIdLst>
  <p:sldIdLst>
    <p:sldId id="256" r:id="rId5"/>
    <p:sldId id="288" r:id="rId6"/>
    <p:sldId id="298" r:id="rId7"/>
    <p:sldId id="293" r:id="rId8"/>
    <p:sldId id="259" r:id="rId9"/>
    <p:sldId id="295" r:id="rId10"/>
    <p:sldId id="29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780" userDrawn="1">
          <p15:clr>
            <a:srgbClr val="A4A3A4"/>
          </p15:clr>
        </p15:guide>
        <p15:guide id="3" pos="7577" userDrawn="1">
          <p15:clr>
            <a:srgbClr val="A4A3A4"/>
          </p15:clr>
        </p15:guide>
        <p15:guide id="4" pos="332" userDrawn="1">
          <p15:clr>
            <a:srgbClr val="A4A3A4"/>
          </p15:clr>
        </p15:guide>
        <p15:guide id="5" orient="horz" pos="4156" userDrawn="1">
          <p15:clr>
            <a:srgbClr val="A4A3A4"/>
          </p15:clr>
        </p15:guide>
        <p15:guide id="6" pos="73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C2BA"/>
    <a:srgbClr val="6C6F7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38" autoAdjust="0"/>
    <p:restoredTop sz="94660" autoAdjust="0"/>
  </p:normalViewPr>
  <p:slideViewPr>
    <p:cSldViewPr>
      <p:cViewPr varScale="1">
        <p:scale>
          <a:sx n="84" d="100"/>
          <a:sy n="84" d="100"/>
        </p:scale>
        <p:origin x="-78" y="-630"/>
      </p:cViewPr>
      <p:guideLst>
        <p:guide orient="horz" pos="2160"/>
        <p:guide orient="horz"/>
        <p:guide orient="horz" pos="4319"/>
        <p:guide pos="3780"/>
        <p:guide pos="7679"/>
        <p:guide pos="332"/>
        <p:guide pos="3613"/>
        <p:guide/>
        <p:guide pos="348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6F3B5B-9530-4E56-BCEE-EA8373A61790}" type="datetimeFigureOut">
              <a:rPr lang="en-GB" smtClean="0"/>
              <a:t>28/08/2015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8018-3641-449B-AD84-57E6B54514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15274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dirty="0" smtClean="0">
              <a:solidFill>
                <a:schemeClr val="tx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8018-3641-449B-AD84-57E6B54514F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04495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hite lef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2800" y="2512800"/>
            <a:ext cx="9451200" cy="1752600"/>
          </a:xfrm>
          <a:prstGeom prst="roundRect">
            <a:avLst>
              <a:gd name="adj" fmla="val 7976"/>
            </a:avLst>
          </a:prstGeom>
        </p:spPr>
        <p:txBody>
          <a:bodyPr/>
          <a:lstStyle>
            <a:lvl1pPr marL="0" indent="0" algn="l">
              <a:spcBef>
                <a:spcPts val="288"/>
              </a:spcBef>
              <a:spcAft>
                <a:spcPts val="576"/>
              </a:spcAft>
              <a:buNone/>
              <a:defRPr sz="2400" baseline="0">
                <a:solidFill>
                  <a:srgbClr val="6C6F7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844800" y="151200"/>
            <a:ext cx="9451200" cy="2235600"/>
          </a:xfrm>
        </p:spPr>
        <p:txBody>
          <a:bodyPr anchor="b" anchorCtr="0"/>
          <a:lstStyle>
            <a:lvl1pPr>
              <a:defRPr sz="36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1166399" y="6422400"/>
            <a:ext cx="23769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lang="en-US" sz="900" kern="1200" baseline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2015-02-xx </a:t>
            </a:r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66400" y="6422400"/>
            <a:ext cx="4161781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sz="900" kern="1200" baseline="0" dirty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Internal Relation Identifier 0.1 Draft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1200" y="6422400"/>
            <a:ext cx="6000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aseline="0">
                <a:solidFill>
                  <a:srgbClr val="6C6F70"/>
                </a:solidFill>
              </a:defRPr>
            </a:lvl1pPr>
          </a:lstStyle>
          <a:p>
            <a:fld id="{523AB868-074F-4CE9-A6E9-A247B98108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21785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hite with meta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6800" y="230400"/>
            <a:ext cx="9408000" cy="2235600"/>
          </a:xfrm>
        </p:spPr>
        <p:txBody>
          <a:bodyPr anchor="b" anchorCtr="0"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648000" y="2564960"/>
            <a:ext cx="9312000" cy="504000"/>
          </a:xfrm>
        </p:spPr>
        <p:txBody>
          <a:bodyPr anchor="ctr"/>
          <a:lstStyle>
            <a:lvl1pPr marL="0" indent="0">
              <a:buNone/>
              <a:defRPr sz="2400" baseline="0">
                <a:solidFill>
                  <a:srgbClr val="6C6F70"/>
                </a:solidFill>
              </a:defRPr>
            </a:lvl1pPr>
            <a:lvl2pPr marL="356400" indent="0">
              <a:buNone/>
              <a:defRPr/>
            </a:lvl2pPr>
            <a:lvl3pPr marL="835200" indent="0">
              <a:buNone/>
              <a:defRPr/>
            </a:lvl3pPr>
            <a:lvl4pPr marL="1247400" indent="0">
              <a:buNone/>
              <a:defRPr/>
            </a:lvl4pPr>
            <a:lvl5pPr marL="16524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648001" y="3140968"/>
            <a:ext cx="9346900" cy="1296000"/>
          </a:xfrm>
        </p:spPr>
        <p:txBody>
          <a:bodyPr anchor="t"/>
          <a:lstStyle>
            <a:lvl1pPr marL="0" indent="0">
              <a:buNone/>
              <a:defRPr lang="en-US" sz="1600" kern="1200" baseline="0" dirty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  <a:lvl2pPr marL="356400" indent="0">
              <a:buNone/>
              <a:defRPr/>
            </a:lvl2pPr>
            <a:lvl3pPr marL="835200" indent="0">
              <a:buNone/>
              <a:defRPr/>
            </a:lvl3pPr>
            <a:lvl4pPr marL="1247400" indent="0">
              <a:buNone/>
              <a:defRPr/>
            </a:lvl4pPr>
            <a:lvl5pPr marL="1652400" indent="0"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95000"/>
              </a:lnSpc>
              <a:spcBef>
                <a:spcPts val="1056"/>
              </a:spcBef>
              <a:spcAft>
                <a:spcPts val="792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992396" y="4961488"/>
            <a:ext cx="1248139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700" dirty="0" smtClean="0">
                <a:solidFill>
                  <a:schemeClr val="bg2">
                    <a:lumMod val="50000"/>
                  </a:schemeClr>
                </a:solidFill>
              </a:rPr>
              <a:t>Document type</a:t>
            </a:r>
            <a:endParaRPr lang="en-US" sz="7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1008000" y="5263490"/>
            <a:ext cx="1248139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700" dirty="0" smtClean="0">
                <a:solidFill>
                  <a:schemeClr val="bg2">
                    <a:lumMod val="50000"/>
                  </a:schemeClr>
                </a:solidFill>
              </a:rPr>
              <a:t>Creator</a:t>
            </a:r>
            <a:endParaRPr lang="en-US" sz="7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1007435" y="5589240"/>
            <a:ext cx="1248139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700" dirty="0" smtClean="0">
                <a:solidFill>
                  <a:schemeClr val="bg2">
                    <a:lumMod val="50000"/>
                  </a:schemeClr>
                </a:solidFill>
              </a:rPr>
              <a:t>Approved by</a:t>
            </a:r>
            <a:endParaRPr lang="en-US" sz="7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3215793" y="4960264"/>
            <a:ext cx="1248139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700" dirty="0" smtClean="0">
                <a:solidFill>
                  <a:schemeClr val="bg2">
                    <a:lumMod val="50000"/>
                  </a:schemeClr>
                </a:solidFill>
              </a:rPr>
              <a:t>Identifier</a:t>
            </a:r>
            <a:endParaRPr lang="en-US" sz="7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996931" y="5074337"/>
            <a:ext cx="1919817" cy="139839"/>
          </a:xfrm>
        </p:spPr>
        <p:txBody>
          <a:bodyPr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/>
            </a:lvl1pPr>
            <a:lvl2pPr marL="356400" indent="0">
              <a:buNone/>
              <a:defRPr sz="900"/>
            </a:lvl2pPr>
            <a:lvl3pPr marL="835200" indent="0">
              <a:buNone/>
              <a:defRPr sz="900"/>
            </a:lvl3pPr>
            <a:lvl4pPr marL="1247400" indent="0">
              <a:buNone/>
              <a:defRPr sz="900"/>
            </a:lvl4pPr>
            <a:lvl5pPr marL="1652400" indent="0">
              <a:buNone/>
              <a:defRPr sz="900"/>
            </a:lvl5pPr>
          </a:lstStyle>
          <a:p>
            <a:pPr lvl="0"/>
            <a:r>
              <a:rPr lang="en-US" dirty="0" smtClean="0"/>
              <a:t>Document type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1002700" y="5373193"/>
            <a:ext cx="1919817" cy="139839"/>
          </a:xfrm>
        </p:spPr>
        <p:txBody>
          <a:bodyPr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 baseline="0"/>
            </a:lvl1pPr>
            <a:lvl2pPr marL="356400" indent="0">
              <a:buNone/>
              <a:defRPr sz="900"/>
            </a:lvl2pPr>
            <a:lvl3pPr marL="835200" indent="0">
              <a:buNone/>
              <a:defRPr sz="900"/>
            </a:lvl3pPr>
            <a:lvl4pPr marL="1247400" indent="0">
              <a:buNone/>
              <a:defRPr sz="900"/>
            </a:lvl4pPr>
            <a:lvl5pPr marL="1652400" indent="0">
              <a:buNone/>
              <a:defRPr sz="900"/>
            </a:lvl5pPr>
          </a:lstStyle>
          <a:p>
            <a:pPr lvl="0"/>
            <a:r>
              <a:rPr lang="en-US" dirty="0" smtClean="0"/>
              <a:t>Name and tel.</a:t>
            </a:r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1002700" y="5701449"/>
            <a:ext cx="1919817" cy="139839"/>
          </a:xfrm>
        </p:spPr>
        <p:txBody>
          <a:bodyPr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 baseline="0"/>
            </a:lvl1pPr>
            <a:lvl2pPr marL="356400" indent="0">
              <a:buNone/>
              <a:defRPr sz="900"/>
            </a:lvl2pPr>
            <a:lvl3pPr marL="835200" indent="0">
              <a:buNone/>
              <a:defRPr sz="900"/>
            </a:lvl3pPr>
            <a:lvl4pPr marL="1247400" indent="0">
              <a:buNone/>
              <a:defRPr sz="900"/>
            </a:lvl4pPr>
            <a:lvl5pPr marL="1652400" indent="0">
              <a:buNone/>
              <a:defRPr sz="900"/>
            </a:lvl5pPr>
          </a:lstStyle>
          <a:p>
            <a:pPr lvl="0"/>
            <a:r>
              <a:rPr lang="en-US" dirty="0" smtClean="0"/>
              <a:t>Name and tel.</a:t>
            </a:r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3210380" y="5071963"/>
            <a:ext cx="1919817" cy="139839"/>
          </a:xfrm>
        </p:spPr>
        <p:txBody>
          <a:bodyPr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/>
            </a:lvl1pPr>
            <a:lvl2pPr marL="356400" indent="0">
              <a:buNone/>
              <a:defRPr sz="900"/>
            </a:lvl2pPr>
            <a:lvl3pPr marL="835200" indent="0">
              <a:buNone/>
              <a:defRPr sz="900"/>
            </a:lvl3pPr>
            <a:lvl4pPr marL="1247400" indent="0">
              <a:buNone/>
              <a:defRPr sz="900"/>
            </a:lvl4pPr>
            <a:lvl5pPr marL="1652400" indent="0">
              <a:buNone/>
              <a:defRPr sz="900"/>
            </a:lvl5pPr>
          </a:lstStyle>
          <a:p>
            <a:pPr lvl="0"/>
            <a:r>
              <a:rPr lang="en-US" dirty="0" smtClean="0"/>
              <a:t>Identifier</a:t>
            </a:r>
          </a:p>
        </p:txBody>
      </p:sp>
      <p:sp>
        <p:nvSpPr>
          <p:cNvPr id="20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3215681" y="5373217"/>
            <a:ext cx="1919817" cy="139839"/>
          </a:xfrm>
        </p:spPr>
        <p:txBody>
          <a:bodyPr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/>
            </a:lvl1pPr>
            <a:lvl2pPr marL="356400" indent="0">
              <a:buNone/>
              <a:defRPr sz="900"/>
            </a:lvl2pPr>
            <a:lvl3pPr marL="835200" indent="0">
              <a:buNone/>
              <a:defRPr sz="900"/>
            </a:lvl3pPr>
            <a:lvl4pPr marL="1247400" indent="0">
              <a:buNone/>
              <a:defRPr sz="900"/>
            </a:lvl4pPr>
            <a:lvl5pPr marL="1652400" indent="0">
              <a:buNone/>
              <a:defRPr sz="900"/>
            </a:lvl5pPr>
          </a:lstStyle>
          <a:p>
            <a:pPr lvl="0"/>
            <a:r>
              <a:rPr lang="en-US" dirty="0" smtClean="0"/>
              <a:t>Version</a:t>
            </a:r>
          </a:p>
        </p:txBody>
      </p:sp>
      <p:sp>
        <p:nvSpPr>
          <p:cNvPr id="21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3215681" y="5701650"/>
            <a:ext cx="1919817" cy="139839"/>
          </a:xfrm>
        </p:spPr>
        <p:txBody>
          <a:bodyPr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 baseline="0"/>
            </a:lvl1pPr>
            <a:lvl2pPr marL="356400" indent="0">
              <a:buNone/>
              <a:defRPr sz="900"/>
            </a:lvl2pPr>
            <a:lvl3pPr marL="835200" indent="0">
              <a:buNone/>
              <a:defRPr sz="900"/>
            </a:lvl3pPr>
            <a:lvl4pPr marL="1247400" indent="0">
              <a:buNone/>
              <a:defRPr sz="900"/>
            </a:lvl4pPr>
            <a:lvl5pPr marL="1652400" indent="0">
              <a:buNone/>
              <a:defRPr sz="900"/>
            </a:lvl5pPr>
          </a:lstStyle>
          <a:p>
            <a:pPr lvl="0"/>
            <a:r>
              <a:rPr lang="en-US" dirty="0" smtClean="0"/>
              <a:t>Status</a:t>
            </a:r>
          </a:p>
        </p:txBody>
      </p:sp>
      <p:sp>
        <p:nvSpPr>
          <p:cNvPr id="22" name="TextBox 21"/>
          <p:cNvSpPr txBox="1"/>
          <p:nvPr userDrawn="1"/>
        </p:nvSpPr>
        <p:spPr>
          <a:xfrm>
            <a:off x="3215680" y="5261518"/>
            <a:ext cx="1248139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700" dirty="0" smtClean="0">
                <a:solidFill>
                  <a:schemeClr val="bg2">
                    <a:lumMod val="50000"/>
                  </a:schemeClr>
                </a:solidFill>
              </a:rPr>
              <a:t>Version</a:t>
            </a:r>
            <a:endParaRPr lang="en-US" sz="7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3" name="TextBox 22"/>
          <p:cNvSpPr txBox="1"/>
          <p:nvPr userDrawn="1"/>
        </p:nvSpPr>
        <p:spPr>
          <a:xfrm>
            <a:off x="3215680" y="5589240"/>
            <a:ext cx="1248139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700" dirty="0" smtClean="0">
                <a:solidFill>
                  <a:schemeClr val="bg2">
                    <a:lumMod val="50000"/>
                  </a:schemeClr>
                </a:solidFill>
              </a:rPr>
              <a:t>Status</a:t>
            </a:r>
            <a:endParaRPr lang="en-US" sz="7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4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3215681" y="6021289"/>
            <a:ext cx="1919817" cy="139839"/>
          </a:xfrm>
        </p:spPr>
        <p:txBody>
          <a:bodyPr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 baseline="0"/>
            </a:lvl1pPr>
            <a:lvl2pPr marL="356400" indent="0">
              <a:buNone/>
              <a:defRPr sz="900"/>
            </a:lvl2pPr>
            <a:lvl3pPr marL="835200" indent="0">
              <a:buNone/>
              <a:defRPr sz="900"/>
            </a:lvl3pPr>
            <a:lvl4pPr marL="1247400" indent="0">
              <a:buNone/>
              <a:defRPr sz="900"/>
            </a:lvl4pPr>
            <a:lvl5pPr marL="1652400" indent="0">
              <a:buNone/>
              <a:defRPr sz="900"/>
            </a:lvl5pPr>
          </a:lstStyle>
          <a:p>
            <a:pPr lvl="0"/>
            <a:r>
              <a:rPr lang="en-US" dirty="0" smtClean="0"/>
              <a:t>Relation</a:t>
            </a:r>
          </a:p>
        </p:txBody>
      </p:sp>
      <p:sp>
        <p:nvSpPr>
          <p:cNvPr id="25" name="TextBox 24"/>
          <p:cNvSpPr txBox="1"/>
          <p:nvPr userDrawn="1"/>
        </p:nvSpPr>
        <p:spPr>
          <a:xfrm>
            <a:off x="3215680" y="5913056"/>
            <a:ext cx="1248139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700" dirty="0" smtClean="0">
                <a:solidFill>
                  <a:schemeClr val="bg2">
                    <a:lumMod val="50000"/>
                  </a:schemeClr>
                </a:solidFill>
              </a:rPr>
              <a:t>Relation</a:t>
            </a:r>
            <a:endParaRPr lang="en-US" sz="7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6" name="Date Placeholder 3"/>
          <p:cNvSpPr>
            <a:spLocks noGrp="1"/>
          </p:cNvSpPr>
          <p:nvPr>
            <p:ph type="dt" sz="half" idx="2"/>
          </p:nvPr>
        </p:nvSpPr>
        <p:spPr>
          <a:xfrm>
            <a:off x="1166399" y="6422400"/>
            <a:ext cx="23769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lang="en-US" sz="900" kern="1200" baseline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2015-02-xx </a:t>
            </a:r>
            <a:endParaRPr lang="en-US" dirty="0"/>
          </a:p>
        </p:txBody>
      </p:sp>
      <p:sp>
        <p:nvSpPr>
          <p:cNvPr id="2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66400" y="6422400"/>
            <a:ext cx="4161781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sz="900" kern="1200" baseline="0" dirty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Internal Relation Identifier 0.1 Draft</a:t>
            </a:r>
            <a:endParaRPr lang="en-US" dirty="0"/>
          </a:p>
        </p:txBody>
      </p:sp>
      <p:sp>
        <p:nvSpPr>
          <p:cNvPr id="2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1200" y="6422400"/>
            <a:ext cx="6000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aseline="0">
                <a:solidFill>
                  <a:srgbClr val="6C6F70"/>
                </a:solidFill>
              </a:defRPr>
            </a:lvl1pPr>
          </a:lstStyle>
          <a:p>
            <a:fld id="{523AB868-074F-4CE9-A6E9-A247B98108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956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6800" y="230400"/>
            <a:ext cx="9408000" cy="2235600"/>
          </a:xfrm>
        </p:spPr>
        <p:txBody>
          <a:bodyPr anchor="b" anchorCtr="0"/>
          <a:lstStyle>
            <a:lvl1pPr>
              <a:defRPr sz="3600" baseline="0">
                <a:solidFill>
                  <a:srgbClr val="652D8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648000" y="2564960"/>
            <a:ext cx="9312000" cy="504000"/>
          </a:xfrm>
        </p:spPr>
        <p:txBody>
          <a:bodyPr anchor="ctr"/>
          <a:lstStyle>
            <a:lvl1pPr marL="0" indent="0">
              <a:buNone/>
              <a:defRPr lang="en-US" sz="2400" kern="1200" baseline="0" dirty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  <a:lvl2pPr marL="356400" indent="0">
              <a:buNone/>
              <a:defRPr/>
            </a:lvl2pPr>
            <a:lvl3pPr marL="835200" indent="0">
              <a:buNone/>
              <a:defRPr/>
            </a:lvl3pPr>
            <a:lvl4pPr marL="1247400" indent="0">
              <a:buNone/>
              <a:defRPr/>
            </a:lvl4pPr>
            <a:lvl5pPr marL="1652400" indent="0"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95000"/>
              </a:lnSpc>
              <a:spcBef>
                <a:spcPts val="1056"/>
              </a:spcBef>
              <a:spcAft>
                <a:spcPts val="792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648001" y="3140968"/>
            <a:ext cx="9346900" cy="1296000"/>
          </a:xfrm>
        </p:spPr>
        <p:txBody>
          <a:bodyPr anchor="t"/>
          <a:lstStyle>
            <a:lvl1pPr marL="0" indent="0">
              <a:buNone/>
              <a:defRPr lang="en-US" sz="1600" kern="1200" baseline="0" dirty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  <a:lvl2pPr marL="356400" indent="0">
              <a:buNone/>
              <a:defRPr/>
            </a:lvl2pPr>
            <a:lvl3pPr marL="835200" indent="0">
              <a:buNone/>
              <a:defRPr/>
            </a:lvl3pPr>
            <a:lvl4pPr marL="1247400" indent="0">
              <a:buNone/>
              <a:defRPr/>
            </a:lvl4pPr>
            <a:lvl5pPr marL="1652400" indent="0"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95000"/>
              </a:lnSpc>
              <a:spcBef>
                <a:spcPts val="1056"/>
              </a:spcBef>
              <a:spcAft>
                <a:spcPts val="792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1166399" y="6422400"/>
            <a:ext cx="23769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lang="en-US" sz="900" kern="1200" baseline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2015-02-xx 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66400" y="6422400"/>
            <a:ext cx="4161781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sz="900" kern="1200" baseline="0" dirty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Internal Relation Identifier 0.1 Draft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1200" y="6422400"/>
            <a:ext cx="6000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aseline="0">
                <a:solidFill>
                  <a:srgbClr val="6C6F70"/>
                </a:solidFill>
              </a:defRPr>
            </a:lvl1pPr>
          </a:lstStyle>
          <a:p>
            <a:fld id="{523AB868-074F-4CE9-A6E9-A247B98108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29837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hit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43873" y="230400"/>
            <a:ext cx="7074688" cy="2235600"/>
          </a:xfrm>
        </p:spPr>
        <p:txBody>
          <a:bodyPr anchor="b" anchorCtr="0"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5011265" y="2564960"/>
            <a:ext cx="7002497" cy="504000"/>
          </a:xfrm>
        </p:spPr>
        <p:txBody>
          <a:bodyPr anchor="ctr"/>
          <a:lstStyle>
            <a:lvl1pPr marL="0" indent="0">
              <a:buNone/>
              <a:defRPr lang="en-US" sz="2400" kern="1200" baseline="0" dirty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  <a:lvl2pPr marL="356400" indent="0">
              <a:buNone/>
              <a:defRPr/>
            </a:lvl2pPr>
            <a:lvl3pPr marL="835200" indent="0">
              <a:buNone/>
              <a:defRPr/>
            </a:lvl3pPr>
            <a:lvl4pPr marL="1247400" indent="0">
              <a:buNone/>
              <a:defRPr/>
            </a:lvl4pPr>
            <a:lvl5pPr marL="1652400" indent="0"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95000"/>
              </a:lnSpc>
              <a:spcBef>
                <a:spcPts val="1056"/>
              </a:spcBef>
              <a:spcAft>
                <a:spcPts val="792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5015048" y="3140968"/>
            <a:ext cx="7013969" cy="1296000"/>
          </a:xfrm>
        </p:spPr>
        <p:txBody>
          <a:bodyPr anchor="t"/>
          <a:lstStyle>
            <a:lvl1pPr marL="0" indent="0">
              <a:buNone/>
              <a:defRPr lang="en-US" sz="1600" kern="1200" baseline="0" dirty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  <a:lvl2pPr marL="356400" indent="0">
              <a:buNone/>
              <a:defRPr/>
            </a:lvl2pPr>
            <a:lvl3pPr marL="835200" indent="0">
              <a:buNone/>
              <a:defRPr/>
            </a:lvl3pPr>
            <a:lvl4pPr marL="1247400" indent="0">
              <a:buNone/>
              <a:defRPr/>
            </a:lvl4pPr>
            <a:lvl5pPr marL="1652400" indent="0"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95000"/>
              </a:lnSpc>
              <a:spcBef>
                <a:spcPts val="1056"/>
              </a:spcBef>
              <a:spcAft>
                <a:spcPts val="792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1166399" y="6422400"/>
            <a:ext cx="23769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lang="en-US" sz="900" kern="1200" baseline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2015-02-xx 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66400" y="6422400"/>
            <a:ext cx="4161781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sz="900" kern="1200" baseline="0" dirty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Internal Relation Identifier 0.1 Draft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1200" y="6422400"/>
            <a:ext cx="6000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aseline="0">
                <a:solidFill>
                  <a:srgbClr val="6C6F70"/>
                </a:solidFill>
              </a:defRPr>
            </a:lvl1pPr>
          </a:lstStyle>
          <a:p>
            <a:fld id="{523AB868-074F-4CE9-A6E9-A247B98108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5523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>
            <a:lvl2pPr>
              <a:defRPr baseline="0">
                <a:solidFill>
                  <a:srgbClr val="6C6F70"/>
                </a:solidFill>
              </a:defRPr>
            </a:lvl2pPr>
            <a:lvl3pPr>
              <a:defRPr baseline="0">
                <a:solidFill>
                  <a:srgbClr val="6C6F70"/>
                </a:solidFill>
              </a:defRPr>
            </a:lvl3pPr>
            <a:lvl4pPr>
              <a:defRPr baseline="0">
                <a:solidFill>
                  <a:srgbClr val="6C6F70"/>
                </a:solidFill>
              </a:defRPr>
            </a:lvl4pPr>
            <a:lvl5pPr>
              <a:defRPr baseline="0">
                <a:solidFill>
                  <a:srgbClr val="6C6F7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1166399" y="6422400"/>
            <a:ext cx="23769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lang="en-US" sz="900" kern="1200" baseline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2015-02-xx </a:t>
            </a:r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66400" y="6422400"/>
            <a:ext cx="4161781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sz="900" kern="1200" baseline="0" dirty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Internal Relation Identifier 0.1 Draft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1200" y="6422400"/>
            <a:ext cx="6000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aseline="0">
                <a:solidFill>
                  <a:srgbClr val="6C6F70"/>
                </a:solidFill>
              </a:defRPr>
            </a:lvl1pPr>
          </a:lstStyle>
          <a:p>
            <a:fld id="{523AB868-074F-4CE9-A6E9-A247B98108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85571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320000"/>
          </a:xfrm>
          <a:prstGeom prst="rect">
            <a:avLst/>
          </a:prstGeo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320000"/>
          </a:xfrm>
          <a:prstGeom prst="rect">
            <a:avLst/>
          </a:prstGeo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1166399" y="6422400"/>
            <a:ext cx="23769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lang="en-US" sz="900" kern="1200" baseline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2015-02-xx 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66400" y="6422400"/>
            <a:ext cx="4161781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sz="900" kern="1200" baseline="0" dirty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Internal Relation Identifier 0.1 Draft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1200" y="6422400"/>
            <a:ext cx="6000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aseline="0">
                <a:solidFill>
                  <a:srgbClr val="6C6F70"/>
                </a:solidFill>
              </a:defRPr>
            </a:lvl1pPr>
          </a:lstStyle>
          <a:p>
            <a:fld id="{523AB868-074F-4CE9-A6E9-A247B98108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119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412777"/>
            <a:ext cx="5386917" cy="76209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780000"/>
          </a:xfrm>
          <a:prstGeom prst="rect">
            <a:avLst/>
          </a:prstGeo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412777"/>
            <a:ext cx="5389033" cy="76209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780000"/>
          </a:xfrm>
          <a:prstGeom prst="rect">
            <a:avLst/>
          </a:prstGeo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1166399" y="6422400"/>
            <a:ext cx="23769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lang="en-US" sz="900" kern="1200" baseline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2015-02-xx </a:t>
            </a:r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66400" y="6422400"/>
            <a:ext cx="4161781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sz="900" kern="1200" baseline="0" dirty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Internal Relation Identifier 0.1 Draft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71200" y="6422400"/>
            <a:ext cx="6000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aseline="0">
                <a:solidFill>
                  <a:srgbClr val="6C6F70"/>
                </a:solidFill>
              </a:defRPr>
            </a:lvl1pPr>
          </a:lstStyle>
          <a:p>
            <a:fld id="{523AB868-074F-4CE9-A6E9-A247B98108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6685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: Colum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2011" y="230400"/>
            <a:ext cx="5563189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320000"/>
          </a:xfrm>
          <a:prstGeom prst="rect">
            <a:avLst/>
          </a:prstGeo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1166399" y="6422400"/>
            <a:ext cx="23769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lang="en-US" sz="900" kern="1200" baseline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2015-02-xx 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66400" y="6422400"/>
            <a:ext cx="4161781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sz="900" kern="1200" baseline="0" dirty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Internal Relation Identifier 0.1 Draft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1200" y="6422400"/>
            <a:ext cx="6000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aseline="0">
                <a:solidFill>
                  <a:srgbClr val="6C6F70"/>
                </a:solidFill>
              </a:defRPr>
            </a:lvl1pPr>
          </a:lstStyle>
          <a:p>
            <a:fld id="{523AB868-074F-4CE9-A6E9-A247B98108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74210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: Colum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6800" y="230400"/>
            <a:ext cx="5443189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27381" y="1600200"/>
            <a:ext cx="5472608" cy="4320000"/>
          </a:xfrm>
          <a:prstGeom prst="rect">
            <a:avLst/>
          </a:prstGeo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1166399" y="6422400"/>
            <a:ext cx="23769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lang="en-US" sz="900" kern="1200" baseline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2015-02-xx 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66400" y="6422400"/>
            <a:ext cx="4161781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sz="900" kern="1200" baseline="0" dirty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Internal Relation Identifier 0.1 Draft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1200" y="6422400"/>
            <a:ext cx="6000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aseline="0">
                <a:solidFill>
                  <a:srgbClr val="6C6F70"/>
                </a:solidFill>
              </a:defRPr>
            </a:lvl1pPr>
          </a:lstStyle>
          <a:p>
            <a:fld id="{523AB868-074F-4CE9-A6E9-A247B98108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83138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1166399" y="6422400"/>
            <a:ext cx="23769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lang="en-US" sz="900" kern="1200" baseline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2015-02-xx 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66400" y="6422400"/>
            <a:ext cx="4161781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sz="900" kern="1200" baseline="0" dirty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Internal Relation Identifier 0.1 Draft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1200" y="6422400"/>
            <a:ext cx="6000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aseline="0">
                <a:solidFill>
                  <a:srgbClr val="6C6F70"/>
                </a:solidFill>
              </a:defRPr>
            </a:lvl1pPr>
          </a:lstStyle>
          <a:p>
            <a:fld id="{523AB868-074F-4CE9-A6E9-A247B98108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87129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1166399" y="6422400"/>
            <a:ext cx="23769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lang="en-US" sz="900" kern="1200" baseline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2015-02-xx 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66400" y="6422400"/>
            <a:ext cx="4161781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sz="900" kern="1200" baseline="0" dirty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Internal Relation Identifier 0.1 Draft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1200" y="6422400"/>
            <a:ext cx="6000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aseline="0">
                <a:solidFill>
                  <a:srgbClr val="6C6F70"/>
                </a:solidFill>
              </a:defRPr>
            </a:lvl1pPr>
          </a:lstStyle>
          <a:p>
            <a:fld id="{523AB868-074F-4CE9-A6E9-A247B98108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9293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urple left primary 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ktangel med rundat hörn 9"/>
          <p:cNvSpPr/>
          <p:nvPr userDrawn="1"/>
        </p:nvSpPr>
        <p:spPr bwMode="auto">
          <a:xfrm flipV="1">
            <a:off x="-675" y="440659"/>
            <a:ext cx="6919001" cy="2574000"/>
          </a:xfrm>
          <a:prstGeom prst="round1Rect">
            <a:avLst>
              <a:gd name="adj" fmla="val 7106"/>
            </a:avLst>
          </a:prstGeom>
          <a:solidFill>
            <a:srgbClr val="652D8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800" noProof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405" y="440659"/>
            <a:ext cx="6581920" cy="1289383"/>
          </a:xfrm>
        </p:spPr>
        <p:txBody>
          <a:bodyPr anchor="t" anchorCtr="0"/>
          <a:lstStyle>
            <a:lvl1pPr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84000" y="1764000"/>
            <a:ext cx="6534325" cy="504000"/>
          </a:xfrm>
        </p:spPr>
        <p:txBody>
          <a:bodyPr anchor="ctr"/>
          <a:lstStyle>
            <a:lvl1pPr marL="0" indent="0">
              <a:buNone/>
              <a:defRPr sz="2200" baseline="0">
                <a:solidFill>
                  <a:srgbClr val="C7C2BA"/>
                </a:solidFill>
              </a:defRPr>
            </a:lvl1pPr>
            <a:lvl2pPr marL="356400" indent="0">
              <a:buNone/>
              <a:defRPr/>
            </a:lvl2pPr>
            <a:lvl3pPr marL="835200" indent="0">
              <a:buNone/>
              <a:defRPr/>
            </a:lvl3pPr>
            <a:lvl4pPr marL="1247400" indent="0">
              <a:buNone/>
              <a:defRPr/>
            </a:lvl4pPr>
            <a:lvl5pPr marL="16524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84002" y="2349024"/>
            <a:ext cx="6534325" cy="670400"/>
          </a:xfrm>
        </p:spPr>
        <p:txBody>
          <a:bodyPr anchor="t"/>
          <a:lstStyle>
            <a:lvl1pPr marL="0" indent="0">
              <a:buNone/>
              <a:defRPr lang="en-US" sz="1600" kern="1200" baseline="0" dirty="0" smtClean="0">
                <a:solidFill>
                  <a:srgbClr val="C7C2BA"/>
                </a:solidFill>
                <a:latin typeface="+mn-lt"/>
                <a:ea typeface="+mn-ea"/>
                <a:cs typeface="+mn-cs"/>
              </a:defRPr>
            </a:lvl1pPr>
            <a:lvl2pPr marL="356400" indent="0">
              <a:buNone/>
              <a:defRPr/>
            </a:lvl2pPr>
            <a:lvl3pPr marL="835200" indent="0">
              <a:buNone/>
              <a:defRPr/>
            </a:lvl3pPr>
            <a:lvl4pPr marL="1247400" indent="0">
              <a:buNone/>
              <a:defRPr/>
            </a:lvl4pPr>
            <a:lvl5pPr marL="1652400" indent="0"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95000"/>
              </a:lnSpc>
              <a:spcBef>
                <a:spcPts val="1056"/>
              </a:spcBef>
              <a:spcAft>
                <a:spcPts val="792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166399" y="6422400"/>
            <a:ext cx="23769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lang="en-US" sz="900" kern="1200" baseline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2015-02-xx </a:t>
            </a:r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66400" y="6422400"/>
            <a:ext cx="4161781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sz="900" kern="1200" baseline="0" dirty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Internal Relation Identifier 0.1 Draft</a:t>
            </a:r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1200" y="6422400"/>
            <a:ext cx="6000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aseline="0">
                <a:solidFill>
                  <a:srgbClr val="6C6F70"/>
                </a:solidFill>
              </a:defRPr>
            </a:lvl1pPr>
          </a:lstStyle>
          <a:p>
            <a:fld id="{523AB868-074F-4CE9-A6E9-A247B98108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27984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oundRect">
            <a:avLst>
              <a:gd name="adj" fmla="val 9526"/>
            </a:avLst>
          </a:prstGeom>
        </p:spPr>
        <p:txBody>
          <a:bodyPr anchor="b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1166399" y="6422400"/>
            <a:ext cx="23769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lang="en-US" sz="900" kern="1200" baseline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2015-02-xx </a:t>
            </a:r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66400" y="6422400"/>
            <a:ext cx="4161781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sz="900" kern="1200" baseline="0" dirty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Internal Relation Identifier 0.1 Draft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1200" y="6422400"/>
            <a:ext cx="6000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aseline="0">
                <a:solidFill>
                  <a:srgbClr val="6C6F70"/>
                </a:solidFill>
              </a:defRPr>
            </a:lvl1pPr>
          </a:lstStyle>
          <a:p>
            <a:fld id="{523AB868-074F-4CE9-A6E9-A247B98108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4073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9017" y="306388"/>
            <a:ext cx="11199283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599017" y="1600200"/>
            <a:ext cx="11199283" cy="4320000"/>
          </a:xfrm>
        </p:spPr>
        <p:txBody>
          <a:bodyPr/>
          <a:lstStyle/>
          <a:p>
            <a:r>
              <a:rPr lang="en-US" smtClean="0"/>
              <a:t>Click icon to add SmartArt graphic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1166399" y="6422400"/>
            <a:ext cx="23769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lang="en-US" sz="900" kern="1200" baseline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2015-02-xx </a:t>
            </a:r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66400" y="6422400"/>
            <a:ext cx="4161781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sz="900" kern="1200" baseline="0" dirty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Internal Relation Identifier 0.1 Draft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1200" y="6422400"/>
            <a:ext cx="6000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aseline="0">
                <a:solidFill>
                  <a:srgbClr val="6C6F70"/>
                </a:solidFill>
              </a:defRPr>
            </a:lvl1pPr>
          </a:lstStyle>
          <a:p>
            <a:fld id="{523AB868-074F-4CE9-A6E9-A247B98108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55529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1: Left purple primary 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med rundat hörn 9"/>
          <p:cNvSpPr/>
          <p:nvPr userDrawn="1"/>
        </p:nvSpPr>
        <p:spPr bwMode="auto">
          <a:xfrm flipV="1">
            <a:off x="-677" y="990000"/>
            <a:ext cx="5280000" cy="1980230"/>
          </a:xfrm>
          <a:prstGeom prst="round1Rect">
            <a:avLst>
              <a:gd name="adj" fmla="val 7106"/>
            </a:avLst>
          </a:prstGeom>
          <a:solidFill>
            <a:srgbClr val="652D8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800" noProof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349" y="1062000"/>
            <a:ext cx="4920000" cy="1620000"/>
          </a:xfrm>
        </p:spPr>
        <p:txBody>
          <a:bodyPr/>
          <a:lstStyle>
            <a:lvl1pPr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336406" y="1160759"/>
            <a:ext cx="4415445" cy="1289383"/>
          </a:xfrm>
          <a:prstGeom prst="roundRect">
            <a:avLst>
              <a:gd name="adj" fmla="val 9587"/>
            </a:avLst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en-GB" sz="3400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1166399" y="6422400"/>
            <a:ext cx="23769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lang="en-US" sz="900" kern="1200" baseline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2015-02-xx 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66400" y="6422400"/>
            <a:ext cx="4161781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sz="900" kern="1200" baseline="0" dirty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Internal Relation Identifier 0.1 Draft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1200" y="6422400"/>
            <a:ext cx="6000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aseline="0">
                <a:solidFill>
                  <a:srgbClr val="6C6F70"/>
                </a:solidFill>
              </a:defRPr>
            </a:lvl1pPr>
          </a:lstStyle>
          <a:p>
            <a:fld id="{523AB868-074F-4CE9-A6E9-A247B98108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456777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2: Left purple primary 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med rundat hörn 9"/>
          <p:cNvSpPr/>
          <p:nvPr userDrawn="1"/>
        </p:nvSpPr>
        <p:spPr bwMode="auto">
          <a:xfrm flipV="1">
            <a:off x="-677" y="3510000"/>
            <a:ext cx="5280000" cy="1980230"/>
          </a:xfrm>
          <a:prstGeom prst="round1Rect">
            <a:avLst>
              <a:gd name="adj" fmla="val 7106"/>
            </a:avLst>
          </a:prstGeom>
          <a:solidFill>
            <a:srgbClr val="652D8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800" noProof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349" y="3573016"/>
            <a:ext cx="4920000" cy="1620000"/>
          </a:xfrm>
        </p:spPr>
        <p:txBody>
          <a:bodyPr/>
          <a:lstStyle>
            <a:lvl1pPr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1166399" y="6422400"/>
            <a:ext cx="23769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lang="en-US" sz="900" kern="1200" baseline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2015-02-xx </a:t>
            </a:r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66400" y="6422400"/>
            <a:ext cx="4161781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sz="900" kern="1200" baseline="0" dirty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Internal Relation Identifier 0.1 Draft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1200" y="6422400"/>
            <a:ext cx="6000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aseline="0">
                <a:solidFill>
                  <a:srgbClr val="6C6F70"/>
                </a:solidFill>
              </a:defRPr>
            </a:lvl1pPr>
          </a:lstStyle>
          <a:p>
            <a:fld id="{523AB868-074F-4CE9-A6E9-A247B98108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577752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1: Right purple primary 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med rundat hörn 9"/>
          <p:cNvSpPr/>
          <p:nvPr userDrawn="1"/>
        </p:nvSpPr>
        <p:spPr bwMode="auto">
          <a:xfrm flipH="1" flipV="1">
            <a:off x="6959419" y="900000"/>
            <a:ext cx="5280000" cy="1980230"/>
          </a:xfrm>
          <a:prstGeom prst="round1Rect">
            <a:avLst>
              <a:gd name="adj" fmla="val 7106"/>
            </a:avLst>
          </a:prstGeom>
          <a:solidFill>
            <a:srgbClr val="652D8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800" noProof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8661" y="980728"/>
            <a:ext cx="4920000" cy="1620000"/>
          </a:xfrm>
        </p:spPr>
        <p:txBody>
          <a:bodyPr/>
          <a:lstStyle>
            <a:lvl1pPr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1166399" y="6422400"/>
            <a:ext cx="23769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lang="en-US" sz="900" kern="1200" baseline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2015-02-xx 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66400" y="6422400"/>
            <a:ext cx="4161781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sz="900" kern="1200" baseline="0" dirty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Internal Relation Identifier 0.1 Draft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1200" y="6422400"/>
            <a:ext cx="6000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aseline="0">
                <a:solidFill>
                  <a:srgbClr val="6C6F70"/>
                </a:solidFill>
              </a:defRPr>
            </a:lvl1pPr>
          </a:lstStyle>
          <a:p>
            <a:fld id="{523AB868-074F-4CE9-A6E9-A247B98108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020197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2: Right purple primary 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med rundat hörn 9"/>
          <p:cNvSpPr/>
          <p:nvPr userDrawn="1"/>
        </p:nvSpPr>
        <p:spPr bwMode="auto">
          <a:xfrm flipH="1" flipV="1">
            <a:off x="6959419" y="3510000"/>
            <a:ext cx="5280000" cy="1980230"/>
          </a:xfrm>
          <a:prstGeom prst="round1Rect">
            <a:avLst>
              <a:gd name="adj" fmla="val 7106"/>
            </a:avLst>
          </a:prstGeom>
          <a:solidFill>
            <a:srgbClr val="652D8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800" noProof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0000" y="3609200"/>
            <a:ext cx="4920000" cy="1620000"/>
          </a:xfrm>
        </p:spPr>
        <p:txBody>
          <a:bodyPr/>
          <a:lstStyle>
            <a:lvl1pPr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1166399" y="6422400"/>
            <a:ext cx="23769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lang="en-US" sz="900" kern="1200" baseline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2015-02-xx </a:t>
            </a:r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66400" y="6422400"/>
            <a:ext cx="4161781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sz="900" kern="1200" baseline="0" dirty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Internal Relation Identifier 0.1 Draft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1200" y="6422400"/>
            <a:ext cx="6000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aseline="0">
                <a:solidFill>
                  <a:srgbClr val="6C6F70"/>
                </a:solidFill>
              </a:defRPr>
            </a:lvl1pPr>
          </a:lstStyle>
          <a:p>
            <a:fld id="{523AB868-074F-4CE9-A6E9-A247B98108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4717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1: left green occasional 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med rundat hörn 9"/>
          <p:cNvSpPr/>
          <p:nvPr userDrawn="1"/>
        </p:nvSpPr>
        <p:spPr bwMode="auto">
          <a:xfrm flipV="1">
            <a:off x="-677" y="990000"/>
            <a:ext cx="5280000" cy="1980230"/>
          </a:xfrm>
          <a:prstGeom prst="round1Rect">
            <a:avLst>
              <a:gd name="adj" fmla="val 7106"/>
            </a:avLst>
          </a:prstGeom>
          <a:solidFill>
            <a:srgbClr val="00B48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en-GB" sz="1800" noProof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349" y="1062000"/>
            <a:ext cx="4920000" cy="1620000"/>
          </a:xfrm>
        </p:spPr>
        <p:txBody>
          <a:bodyPr/>
          <a:lstStyle>
            <a:lvl1pPr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336406" y="1160759"/>
            <a:ext cx="4415445" cy="1289383"/>
          </a:xfrm>
          <a:prstGeom prst="roundRect">
            <a:avLst>
              <a:gd name="adj" fmla="val 9587"/>
            </a:avLst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en-GB" sz="3400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1166399" y="6422400"/>
            <a:ext cx="23769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lang="en-US" sz="900" kern="1200" baseline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2015-02-xx 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66400" y="6422400"/>
            <a:ext cx="4161781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sz="900" kern="1200" baseline="0" dirty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Internal Relation Identifier 0.1 Draft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1200" y="6422400"/>
            <a:ext cx="6000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aseline="0">
                <a:solidFill>
                  <a:srgbClr val="6C6F70"/>
                </a:solidFill>
              </a:defRPr>
            </a:lvl1pPr>
          </a:lstStyle>
          <a:p>
            <a:fld id="{523AB868-074F-4CE9-A6E9-A247B98108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531736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2: left green occasional 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med rundat hörn 9"/>
          <p:cNvSpPr/>
          <p:nvPr userDrawn="1"/>
        </p:nvSpPr>
        <p:spPr bwMode="auto">
          <a:xfrm flipV="1">
            <a:off x="-677" y="3510000"/>
            <a:ext cx="5280000" cy="1980230"/>
          </a:xfrm>
          <a:prstGeom prst="round1Rect">
            <a:avLst>
              <a:gd name="adj" fmla="val 7106"/>
            </a:avLst>
          </a:prstGeom>
          <a:solidFill>
            <a:srgbClr val="00B48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en-GB" sz="1800" noProof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349" y="3573016"/>
            <a:ext cx="4920000" cy="1620000"/>
          </a:xfrm>
        </p:spPr>
        <p:txBody>
          <a:bodyPr/>
          <a:lstStyle>
            <a:lvl1pPr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2015-02-xx </a:t>
            </a:r>
            <a:endParaRPr lang="en-GB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Internal Relation Identifier 0.1 Draft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AB868-074F-4CE9-A6E9-A247B98108C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974612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1: right green occasional 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med rundat hörn 9"/>
          <p:cNvSpPr/>
          <p:nvPr userDrawn="1"/>
        </p:nvSpPr>
        <p:spPr bwMode="auto">
          <a:xfrm flipH="1" flipV="1">
            <a:off x="6959419" y="900000"/>
            <a:ext cx="5280000" cy="1980230"/>
          </a:xfrm>
          <a:prstGeom prst="round1Rect">
            <a:avLst>
              <a:gd name="adj" fmla="val 7106"/>
            </a:avLst>
          </a:prstGeom>
          <a:solidFill>
            <a:srgbClr val="00B48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en-GB" sz="1800" noProof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8661" y="980728"/>
            <a:ext cx="4920000" cy="1620000"/>
          </a:xfrm>
        </p:spPr>
        <p:txBody>
          <a:bodyPr/>
          <a:lstStyle>
            <a:lvl1pPr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2015-02-xx </a:t>
            </a:r>
            <a:endParaRPr lang="en-GB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Internal Relation Identifier 0.1 Draft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AB868-074F-4CE9-A6E9-A247B98108C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47357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2: right green occasional 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2015-02-xx </a:t>
            </a:r>
            <a:endParaRPr lang="en-GB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Internal Relation Identifier 0.1 Draft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AB868-074F-4CE9-A6E9-A247B98108C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Rektangel med rundat hörn 9"/>
          <p:cNvSpPr/>
          <p:nvPr userDrawn="1"/>
        </p:nvSpPr>
        <p:spPr bwMode="auto">
          <a:xfrm flipH="1" flipV="1">
            <a:off x="6959419" y="3510000"/>
            <a:ext cx="5280000" cy="1980230"/>
          </a:xfrm>
          <a:prstGeom prst="round1Rect">
            <a:avLst>
              <a:gd name="adj" fmla="val 7106"/>
            </a:avLst>
          </a:prstGeom>
          <a:solidFill>
            <a:srgbClr val="00B48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en-GB" sz="1800" noProof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0000" y="3609200"/>
            <a:ext cx="4920000" cy="1620000"/>
          </a:xfrm>
        </p:spPr>
        <p:txBody>
          <a:bodyPr/>
          <a:lstStyle>
            <a:lvl1pPr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6661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urple right  primary 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ktangel med rundat hörn 16"/>
          <p:cNvSpPr/>
          <p:nvPr userDrawn="1"/>
        </p:nvSpPr>
        <p:spPr bwMode="auto">
          <a:xfrm flipH="1" flipV="1">
            <a:off x="4563197" y="443172"/>
            <a:ext cx="7632848" cy="2574000"/>
          </a:xfrm>
          <a:prstGeom prst="round1Rect">
            <a:avLst>
              <a:gd name="adj" fmla="val 6964"/>
            </a:avLst>
          </a:prstGeom>
          <a:solidFill>
            <a:srgbClr val="652D8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800" noProof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90676" y="440659"/>
            <a:ext cx="6581920" cy="1289383"/>
          </a:xfrm>
        </p:spPr>
        <p:txBody>
          <a:bodyPr anchor="t" anchorCtr="0"/>
          <a:lstStyle>
            <a:lvl1pPr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2015-02-xx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Internal Relation Identifier 0.1 Draft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AB868-074F-4CE9-A6E9-A247B98108C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4938271" y="1764000"/>
            <a:ext cx="6534325" cy="504000"/>
          </a:xfrm>
        </p:spPr>
        <p:txBody>
          <a:bodyPr anchor="ctr"/>
          <a:lstStyle>
            <a:lvl1pPr marL="0" indent="0">
              <a:buNone/>
              <a:defRPr sz="2200" baseline="0">
                <a:solidFill>
                  <a:srgbClr val="C7C2BA"/>
                </a:solidFill>
              </a:defRPr>
            </a:lvl1pPr>
            <a:lvl2pPr marL="356400" indent="0">
              <a:buNone/>
              <a:defRPr/>
            </a:lvl2pPr>
            <a:lvl3pPr marL="835200" indent="0">
              <a:buNone/>
              <a:defRPr/>
            </a:lvl3pPr>
            <a:lvl4pPr marL="1247400" indent="0">
              <a:buNone/>
              <a:defRPr/>
            </a:lvl4pPr>
            <a:lvl5pPr marL="16524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4938272" y="2349024"/>
            <a:ext cx="6534325" cy="670400"/>
          </a:xfrm>
        </p:spPr>
        <p:txBody>
          <a:bodyPr anchor="t"/>
          <a:lstStyle>
            <a:lvl1pPr marL="0" indent="0">
              <a:buNone/>
              <a:defRPr sz="1600" baseline="0">
                <a:solidFill>
                  <a:srgbClr val="C7C2BA"/>
                </a:solidFill>
              </a:defRPr>
            </a:lvl1pPr>
            <a:lvl2pPr marL="356400" indent="0">
              <a:buNone/>
              <a:defRPr/>
            </a:lvl2pPr>
            <a:lvl3pPr marL="835200" indent="0">
              <a:buNone/>
              <a:defRPr/>
            </a:lvl3pPr>
            <a:lvl4pPr marL="1247400" indent="0">
              <a:buNone/>
              <a:defRPr/>
            </a:lvl4pPr>
            <a:lvl5pPr marL="16524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5849759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1: left grey occasional 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med rundat hörn 9"/>
          <p:cNvSpPr/>
          <p:nvPr userDrawn="1"/>
        </p:nvSpPr>
        <p:spPr bwMode="auto">
          <a:xfrm flipV="1">
            <a:off x="-677" y="990000"/>
            <a:ext cx="5280000" cy="1980230"/>
          </a:xfrm>
          <a:prstGeom prst="round1Rect">
            <a:avLst>
              <a:gd name="adj" fmla="val 7106"/>
            </a:avLst>
          </a:prstGeom>
          <a:solidFill>
            <a:srgbClr val="6C6F7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en-GB" sz="1800" noProof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349" y="1062000"/>
            <a:ext cx="4920000" cy="1620000"/>
          </a:xfrm>
        </p:spPr>
        <p:txBody>
          <a:bodyPr/>
          <a:lstStyle>
            <a:lvl1pPr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2015-02-xx </a:t>
            </a:r>
            <a:endParaRPr lang="en-GB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Internal Relation Identifier 0.1 Draft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AB868-074F-4CE9-A6E9-A247B98108C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336406" y="1160759"/>
            <a:ext cx="4415445" cy="1289383"/>
          </a:xfrm>
          <a:prstGeom prst="roundRect">
            <a:avLst>
              <a:gd name="adj" fmla="val 9587"/>
            </a:avLst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en-GB" sz="3400" dirty="0"/>
          </a:p>
        </p:txBody>
      </p:sp>
    </p:spTree>
    <p:extLst>
      <p:ext uri="{BB962C8B-B14F-4D97-AF65-F5344CB8AC3E}">
        <p14:creationId xmlns:p14="http://schemas.microsoft.com/office/powerpoint/2010/main" val="337901830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2: left grey occasional 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med rundat hörn 9"/>
          <p:cNvSpPr/>
          <p:nvPr userDrawn="1"/>
        </p:nvSpPr>
        <p:spPr bwMode="auto">
          <a:xfrm flipV="1">
            <a:off x="-677" y="3510000"/>
            <a:ext cx="5280000" cy="1980230"/>
          </a:xfrm>
          <a:prstGeom prst="round1Rect">
            <a:avLst>
              <a:gd name="adj" fmla="val 7106"/>
            </a:avLst>
          </a:prstGeom>
          <a:solidFill>
            <a:srgbClr val="6C6F7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en-GB" sz="1800" noProof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349" y="3573016"/>
            <a:ext cx="4920000" cy="1620000"/>
          </a:xfrm>
        </p:spPr>
        <p:txBody>
          <a:bodyPr/>
          <a:lstStyle>
            <a:lvl1pPr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2015-02-xx </a:t>
            </a:r>
            <a:endParaRPr lang="en-GB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Internal Relation Identifier 0.1 Draft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AB868-074F-4CE9-A6E9-A247B98108C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202922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1: right grey occasional 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med rundat hörn 9"/>
          <p:cNvSpPr/>
          <p:nvPr userDrawn="1"/>
        </p:nvSpPr>
        <p:spPr bwMode="auto">
          <a:xfrm flipH="1" flipV="1">
            <a:off x="6959419" y="900000"/>
            <a:ext cx="5280000" cy="1980230"/>
          </a:xfrm>
          <a:prstGeom prst="round1Rect">
            <a:avLst>
              <a:gd name="adj" fmla="val 7106"/>
            </a:avLst>
          </a:prstGeom>
          <a:solidFill>
            <a:srgbClr val="6C6F7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en-GB" sz="1800" noProof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8661" y="980728"/>
            <a:ext cx="4920000" cy="1620000"/>
          </a:xfrm>
        </p:spPr>
        <p:txBody>
          <a:bodyPr/>
          <a:lstStyle>
            <a:lvl1pPr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1166399" y="6422400"/>
            <a:ext cx="23769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lang="en-US" sz="900" kern="1200" baseline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2015-02-xx 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66400" y="6422400"/>
            <a:ext cx="4161781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sz="900" kern="1200" baseline="0" dirty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Internal Relation Identifier 0.1 Draft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1200" y="6422400"/>
            <a:ext cx="6000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aseline="0">
                <a:solidFill>
                  <a:srgbClr val="6C6F70"/>
                </a:solidFill>
              </a:defRPr>
            </a:lvl1pPr>
          </a:lstStyle>
          <a:p>
            <a:fld id="{523AB868-074F-4CE9-A6E9-A247B98108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24803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2: right grey occasional 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2015-02-xx </a:t>
            </a:r>
            <a:endParaRPr lang="en-GB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Internal Relation Identifier 0.1 Draft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AB868-074F-4CE9-A6E9-A247B98108C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Rektangel med rundat hörn 9"/>
          <p:cNvSpPr/>
          <p:nvPr userDrawn="1"/>
        </p:nvSpPr>
        <p:spPr bwMode="auto">
          <a:xfrm flipH="1" flipV="1">
            <a:off x="6959419" y="3510000"/>
            <a:ext cx="5280000" cy="1980230"/>
          </a:xfrm>
          <a:prstGeom prst="round1Rect">
            <a:avLst>
              <a:gd name="adj" fmla="val 7106"/>
            </a:avLst>
          </a:prstGeom>
          <a:solidFill>
            <a:srgbClr val="6C6F7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en-GB" sz="1800" noProof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0000" y="3609200"/>
            <a:ext cx="4920000" cy="1620000"/>
          </a:xfrm>
        </p:spPr>
        <p:txBody>
          <a:bodyPr/>
          <a:lstStyle>
            <a:lvl1pPr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952425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1: left white occasional 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med rundat hörn 9"/>
          <p:cNvSpPr/>
          <p:nvPr userDrawn="1"/>
        </p:nvSpPr>
        <p:spPr bwMode="auto">
          <a:xfrm flipV="1">
            <a:off x="-677" y="990000"/>
            <a:ext cx="5280000" cy="1980230"/>
          </a:xfrm>
          <a:prstGeom prst="round1Rect">
            <a:avLst>
              <a:gd name="adj" fmla="val 7106"/>
            </a:avLst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en-GB" sz="1800" noProof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349" y="1062000"/>
            <a:ext cx="4920000" cy="1620000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400" kern="1200" baseline="0" dirty="0">
                <a:solidFill>
                  <a:srgbClr val="652D8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336406" y="1160759"/>
            <a:ext cx="4415445" cy="1289383"/>
          </a:xfrm>
          <a:prstGeom prst="roundRect">
            <a:avLst>
              <a:gd name="adj" fmla="val 9587"/>
            </a:avLst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en-GB" sz="3400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1166399" y="6422400"/>
            <a:ext cx="23769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lang="en-US" sz="900" kern="1200" baseline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2015-02-xx 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66400" y="6422400"/>
            <a:ext cx="4161781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sz="900" kern="1200" baseline="0" dirty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Internal Relation Identifier 0.1 Draft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1200" y="6422400"/>
            <a:ext cx="6000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aseline="0">
                <a:solidFill>
                  <a:srgbClr val="6C6F70"/>
                </a:solidFill>
              </a:defRPr>
            </a:lvl1pPr>
          </a:lstStyle>
          <a:p>
            <a:fld id="{523AB868-074F-4CE9-A6E9-A247B98108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493907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2: left white occasional 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med rundat hörn 9"/>
          <p:cNvSpPr/>
          <p:nvPr userDrawn="1"/>
        </p:nvSpPr>
        <p:spPr bwMode="auto">
          <a:xfrm flipV="1">
            <a:off x="-677" y="3510000"/>
            <a:ext cx="5280000" cy="1980230"/>
          </a:xfrm>
          <a:prstGeom prst="round1Rect">
            <a:avLst>
              <a:gd name="adj" fmla="val 7106"/>
            </a:avLst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en-GB" sz="1800" noProof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349" y="3573016"/>
            <a:ext cx="4920000" cy="1620000"/>
          </a:xfrm>
        </p:spPr>
        <p:txBody>
          <a:bodyPr/>
          <a:lstStyle>
            <a:lvl1pPr>
              <a:defRPr lang="en-GB" sz="3400" kern="1200" baseline="0" dirty="0">
                <a:solidFill>
                  <a:srgbClr val="652D8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1166399" y="6422400"/>
            <a:ext cx="23769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lang="en-US" sz="900" kern="1200" baseline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2015-02-xx </a:t>
            </a:r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66400" y="6422400"/>
            <a:ext cx="4161781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sz="900" kern="1200" baseline="0" dirty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Internal Relation Identifier 0.1 Draft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1200" y="6422400"/>
            <a:ext cx="6000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aseline="0">
                <a:solidFill>
                  <a:srgbClr val="6C6F70"/>
                </a:solidFill>
              </a:defRPr>
            </a:lvl1pPr>
          </a:lstStyle>
          <a:p>
            <a:fld id="{523AB868-074F-4CE9-A6E9-A247B98108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28762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1: right white occasional 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med rundat hörn 9"/>
          <p:cNvSpPr/>
          <p:nvPr userDrawn="1"/>
        </p:nvSpPr>
        <p:spPr bwMode="auto">
          <a:xfrm flipH="1" flipV="1">
            <a:off x="6959419" y="900000"/>
            <a:ext cx="5280000" cy="1980230"/>
          </a:xfrm>
          <a:prstGeom prst="round1Rect">
            <a:avLst>
              <a:gd name="adj" fmla="val 7106"/>
            </a:avLst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en-GB" sz="1800" noProof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8661" y="980728"/>
            <a:ext cx="4920000" cy="1620000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400" kern="1200" baseline="0" dirty="0">
                <a:solidFill>
                  <a:srgbClr val="652D8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1166399" y="6422400"/>
            <a:ext cx="23769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lang="en-US" sz="900" kern="1200" baseline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2015-02-xx 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66400" y="6422400"/>
            <a:ext cx="4161781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sz="900" kern="1200" baseline="0" dirty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Internal Relation Identifier 0.1 Draft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1200" y="6422400"/>
            <a:ext cx="6000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aseline="0">
                <a:solidFill>
                  <a:srgbClr val="6C6F70"/>
                </a:solidFill>
              </a:defRPr>
            </a:lvl1pPr>
          </a:lstStyle>
          <a:p>
            <a:fld id="{523AB868-074F-4CE9-A6E9-A247B98108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201367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2: right white occasional 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med rundat hörn 9"/>
          <p:cNvSpPr/>
          <p:nvPr userDrawn="1"/>
        </p:nvSpPr>
        <p:spPr bwMode="auto">
          <a:xfrm flipH="1" flipV="1">
            <a:off x="6959419" y="3510000"/>
            <a:ext cx="5280000" cy="1980230"/>
          </a:xfrm>
          <a:prstGeom prst="round1Rect">
            <a:avLst>
              <a:gd name="adj" fmla="val 7106"/>
            </a:avLst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en-GB" sz="1800" noProof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0000" y="3609200"/>
            <a:ext cx="4920000" cy="1620000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400" kern="1200" baseline="0" dirty="0">
                <a:solidFill>
                  <a:srgbClr val="652D8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1166399" y="6422400"/>
            <a:ext cx="23769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lang="en-US" sz="900" kern="1200" baseline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2015-02-xx </a:t>
            </a:r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66400" y="6422400"/>
            <a:ext cx="4161781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sz="900" kern="1200" baseline="0" dirty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Internal Relation Identifier 0.1 Draft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1200" y="6422400"/>
            <a:ext cx="6000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aseline="0">
                <a:solidFill>
                  <a:srgbClr val="6C6F70"/>
                </a:solidFill>
              </a:defRPr>
            </a:lvl1pPr>
          </a:lstStyle>
          <a:p>
            <a:fld id="{523AB868-074F-4CE9-A6E9-A247B98108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29555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hite  left occasional 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ktangel med rundat hörn 9"/>
          <p:cNvSpPr/>
          <p:nvPr userDrawn="1"/>
        </p:nvSpPr>
        <p:spPr bwMode="auto">
          <a:xfrm flipV="1">
            <a:off x="-675" y="440659"/>
            <a:ext cx="6919001" cy="2574000"/>
          </a:xfrm>
          <a:prstGeom prst="round1Rect">
            <a:avLst>
              <a:gd name="adj" fmla="val 7106"/>
            </a:avLst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800" noProof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405" y="440659"/>
            <a:ext cx="6581920" cy="1289383"/>
          </a:xfrm>
        </p:spPr>
        <p:txBody>
          <a:bodyPr anchor="t" anchorCtr="0"/>
          <a:lstStyle>
            <a:lvl1pPr>
              <a:defRPr lang="en-GB" sz="3400" kern="1200" baseline="0" dirty="0">
                <a:solidFill>
                  <a:srgbClr val="652D8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2015-02-xx </a:t>
            </a:r>
            <a:endParaRPr lang="en-GB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Internal Relation Identifier 0.1 Draft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AB868-074F-4CE9-A6E9-A247B98108C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84000" y="1764000"/>
            <a:ext cx="6534325" cy="504000"/>
          </a:xfrm>
        </p:spPr>
        <p:txBody>
          <a:bodyPr anchor="ctr"/>
          <a:lstStyle>
            <a:lvl1pPr marL="0" indent="0">
              <a:buNone/>
              <a:defRPr lang="en-US" sz="2200" kern="1200" baseline="0" dirty="0" smtClean="0">
                <a:solidFill>
                  <a:srgbClr val="652D86"/>
                </a:solidFill>
                <a:latin typeface="+mj-lt"/>
                <a:ea typeface="+mj-ea"/>
                <a:cs typeface="+mj-cs"/>
              </a:defRPr>
            </a:lvl1pPr>
            <a:lvl2pPr marL="356400" indent="0">
              <a:buNone/>
              <a:defRPr/>
            </a:lvl2pPr>
            <a:lvl3pPr marL="835200" indent="0">
              <a:buNone/>
              <a:defRPr/>
            </a:lvl3pPr>
            <a:lvl4pPr marL="1247400" indent="0">
              <a:buNone/>
              <a:defRPr/>
            </a:lvl4pPr>
            <a:lvl5pPr marL="1652400" indent="0"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792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84002" y="2349024"/>
            <a:ext cx="6534325" cy="670400"/>
          </a:xfrm>
        </p:spPr>
        <p:txBody>
          <a:bodyPr anchor="t"/>
          <a:lstStyle>
            <a:lvl1pPr marL="0" indent="0">
              <a:buNone/>
              <a:defRPr lang="en-US" sz="1600" kern="1200" baseline="0" dirty="0" smtClean="0">
                <a:solidFill>
                  <a:srgbClr val="652D86"/>
                </a:solidFill>
                <a:latin typeface="+mj-lt"/>
                <a:ea typeface="+mj-ea"/>
                <a:cs typeface="+mj-cs"/>
              </a:defRPr>
            </a:lvl1pPr>
            <a:lvl2pPr marL="356400" indent="0">
              <a:buNone/>
              <a:defRPr/>
            </a:lvl2pPr>
            <a:lvl3pPr marL="835200" indent="0">
              <a:buNone/>
              <a:defRPr/>
            </a:lvl3pPr>
            <a:lvl4pPr marL="1247400" indent="0">
              <a:buNone/>
              <a:defRPr/>
            </a:lvl4pPr>
            <a:lvl5pPr marL="1652400" indent="0"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95000"/>
              </a:lnSpc>
              <a:spcBef>
                <a:spcPts val="1056"/>
              </a:spcBef>
              <a:spcAft>
                <a:spcPts val="792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4446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hite right occasional 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ktangel med rundat hörn 16"/>
          <p:cNvSpPr/>
          <p:nvPr userDrawn="1"/>
        </p:nvSpPr>
        <p:spPr bwMode="auto">
          <a:xfrm flipH="1" flipV="1">
            <a:off x="4563197" y="443172"/>
            <a:ext cx="7632848" cy="2574000"/>
          </a:xfrm>
          <a:prstGeom prst="round1Rect">
            <a:avLst>
              <a:gd name="adj" fmla="val 6964"/>
            </a:avLst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800" noProof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90676" y="440659"/>
            <a:ext cx="6581920" cy="1289383"/>
          </a:xfrm>
        </p:spPr>
        <p:txBody>
          <a:bodyPr anchor="t" anchorCtr="0"/>
          <a:lstStyle>
            <a:lvl1pPr>
              <a:defRPr sz="3400" baseline="0">
                <a:solidFill>
                  <a:srgbClr val="652D8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2015-02-xx </a:t>
            </a:r>
            <a:endParaRPr lang="en-GB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Internal Relation Identifier 0.1 Draft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AB868-074F-4CE9-A6E9-A247B98108C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4938271" y="1764000"/>
            <a:ext cx="6534325" cy="504000"/>
          </a:xfr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200" kern="1200" baseline="0" dirty="0" smtClean="0">
                <a:solidFill>
                  <a:srgbClr val="652D86"/>
                </a:solidFill>
                <a:latin typeface="+mj-lt"/>
                <a:ea typeface="+mj-ea"/>
                <a:cs typeface="+mj-cs"/>
              </a:defRPr>
            </a:lvl1pPr>
            <a:lvl2pPr marL="356400" indent="0">
              <a:buNone/>
              <a:defRPr/>
            </a:lvl2pPr>
            <a:lvl3pPr marL="835200" indent="0">
              <a:buNone/>
              <a:defRPr/>
            </a:lvl3pPr>
            <a:lvl4pPr marL="1247400" indent="0">
              <a:buNone/>
              <a:defRPr/>
            </a:lvl4pPr>
            <a:lvl5pPr marL="16524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4938272" y="2349024"/>
            <a:ext cx="6534325" cy="670400"/>
          </a:xfrm>
        </p:spPr>
        <p:txBody>
          <a:bodyPr anchor="t"/>
          <a:lstStyle>
            <a:lvl1pPr marL="0" indent="0">
              <a:buNone/>
              <a:defRPr lang="en-US" sz="1600" kern="1200" baseline="0" dirty="0" smtClean="0">
                <a:solidFill>
                  <a:srgbClr val="652D86"/>
                </a:solidFill>
                <a:latin typeface="+mj-lt"/>
                <a:ea typeface="+mj-ea"/>
                <a:cs typeface="+mj-cs"/>
              </a:defRPr>
            </a:lvl1pPr>
            <a:lvl2pPr marL="356400" indent="0">
              <a:buNone/>
              <a:defRPr/>
            </a:lvl2pPr>
            <a:lvl3pPr marL="835200" indent="0">
              <a:buNone/>
              <a:defRPr/>
            </a:lvl3pPr>
            <a:lvl4pPr marL="1247400" indent="0">
              <a:buNone/>
              <a:defRPr/>
            </a:lvl4pPr>
            <a:lvl5pPr marL="16524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60904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grey left occasional 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ktangel med rundat hörn 9"/>
          <p:cNvSpPr/>
          <p:nvPr userDrawn="1"/>
        </p:nvSpPr>
        <p:spPr bwMode="auto">
          <a:xfrm flipV="1">
            <a:off x="-675" y="440659"/>
            <a:ext cx="6919001" cy="2574000"/>
          </a:xfrm>
          <a:prstGeom prst="round1Rect">
            <a:avLst>
              <a:gd name="adj" fmla="val 7106"/>
            </a:avLst>
          </a:prstGeom>
          <a:solidFill>
            <a:srgbClr val="6C6F7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800" noProof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405" y="440659"/>
            <a:ext cx="6581920" cy="1289383"/>
          </a:xfrm>
        </p:spPr>
        <p:txBody>
          <a:bodyPr anchor="t" anchorCtr="0"/>
          <a:lstStyle>
            <a:lvl1pPr>
              <a:defRPr lang="en-GB" sz="3400" kern="12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2015-02-xx </a:t>
            </a:r>
            <a:endParaRPr lang="en-GB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Internal Relation Identifier 0.1 Draft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AB868-074F-4CE9-A6E9-A247B98108C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84000" y="1764000"/>
            <a:ext cx="6534325" cy="504000"/>
          </a:xfrm>
        </p:spPr>
        <p:txBody>
          <a:bodyPr anchor="ctr"/>
          <a:lstStyle>
            <a:lvl1pPr marL="0" indent="0">
              <a:buNone/>
              <a:defRPr lang="en-US" sz="2200" kern="1200" baseline="0" dirty="0" smtClean="0">
                <a:solidFill>
                  <a:srgbClr val="C7C2BA"/>
                </a:solidFill>
                <a:latin typeface="+mn-lt"/>
                <a:ea typeface="+mn-ea"/>
                <a:cs typeface="+mn-cs"/>
              </a:defRPr>
            </a:lvl1pPr>
            <a:lvl2pPr marL="356400" indent="0">
              <a:buNone/>
              <a:defRPr/>
            </a:lvl2pPr>
            <a:lvl3pPr marL="835200" indent="0">
              <a:buNone/>
              <a:defRPr/>
            </a:lvl3pPr>
            <a:lvl4pPr marL="1247400" indent="0">
              <a:buNone/>
              <a:defRPr/>
            </a:lvl4pPr>
            <a:lvl5pPr marL="1652400" indent="0"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95000"/>
              </a:lnSpc>
              <a:spcBef>
                <a:spcPts val="1056"/>
              </a:spcBef>
              <a:spcAft>
                <a:spcPts val="792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84002" y="2349024"/>
            <a:ext cx="6534325" cy="670400"/>
          </a:xfrm>
        </p:spPr>
        <p:txBody>
          <a:bodyPr anchor="t"/>
          <a:lstStyle>
            <a:lvl1pPr marL="0" indent="0">
              <a:buNone/>
              <a:defRPr lang="en-US" sz="1600" kern="1200" baseline="0" dirty="0" smtClean="0">
                <a:solidFill>
                  <a:srgbClr val="C7C2BA"/>
                </a:solidFill>
                <a:latin typeface="+mn-lt"/>
                <a:ea typeface="+mn-ea"/>
                <a:cs typeface="+mn-cs"/>
              </a:defRPr>
            </a:lvl1pPr>
            <a:lvl2pPr marL="356400" indent="0">
              <a:buNone/>
              <a:defRPr/>
            </a:lvl2pPr>
            <a:lvl3pPr marL="835200" indent="0">
              <a:buNone/>
              <a:defRPr/>
            </a:lvl3pPr>
            <a:lvl4pPr marL="1247400" indent="0">
              <a:buNone/>
              <a:defRPr/>
            </a:lvl4pPr>
            <a:lvl5pPr marL="1652400" indent="0"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95000"/>
              </a:lnSpc>
              <a:spcBef>
                <a:spcPts val="1056"/>
              </a:spcBef>
              <a:spcAft>
                <a:spcPts val="792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466358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grey right occasional 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ktangel med rundat hörn 16"/>
          <p:cNvSpPr/>
          <p:nvPr userDrawn="1"/>
        </p:nvSpPr>
        <p:spPr bwMode="auto">
          <a:xfrm flipH="1" flipV="1">
            <a:off x="4563197" y="443172"/>
            <a:ext cx="7632848" cy="2574000"/>
          </a:xfrm>
          <a:prstGeom prst="round1Rect">
            <a:avLst>
              <a:gd name="adj" fmla="val 6964"/>
            </a:avLst>
          </a:prstGeom>
          <a:solidFill>
            <a:srgbClr val="6C6F7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en-GB" sz="1800" noProof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90676" y="440659"/>
            <a:ext cx="6581920" cy="1289383"/>
          </a:xfrm>
        </p:spPr>
        <p:txBody>
          <a:bodyPr anchor="t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400" kern="12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4938271" y="1764000"/>
            <a:ext cx="6534325" cy="504000"/>
          </a:xfr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200" kern="1200" baseline="0" dirty="0" smtClean="0">
                <a:solidFill>
                  <a:srgbClr val="C7C2BA"/>
                </a:solidFill>
                <a:latin typeface="+mn-lt"/>
                <a:ea typeface="+mn-ea"/>
                <a:cs typeface="+mn-cs"/>
              </a:defRPr>
            </a:lvl1pPr>
            <a:lvl2pPr marL="356400" indent="0">
              <a:buNone/>
              <a:defRPr/>
            </a:lvl2pPr>
            <a:lvl3pPr marL="835200" indent="0">
              <a:buNone/>
              <a:defRPr/>
            </a:lvl3pPr>
            <a:lvl4pPr marL="1247400" indent="0">
              <a:buNone/>
              <a:defRPr/>
            </a:lvl4pPr>
            <a:lvl5pPr marL="1652400" indent="0"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95000"/>
              </a:lnSpc>
              <a:spcBef>
                <a:spcPts val="1056"/>
              </a:spcBef>
              <a:spcAft>
                <a:spcPts val="792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4938272" y="2349024"/>
            <a:ext cx="6534325" cy="670400"/>
          </a:xfrm>
        </p:spPr>
        <p:txBody>
          <a:bodyPr anchor="t"/>
          <a:lstStyle>
            <a:lvl1pPr marL="0" indent="0">
              <a:buNone/>
              <a:defRPr lang="en-US" sz="1600" kern="1200" baseline="0" dirty="0" smtClean="0">
                <a:solidFill>
                  <a:srgbClr val="C7C2BA"/>
                </a:solidFill>
                <a:latin typeface="+mn-lt"/>
                <a:ea typeface="+mn-ea"/>
                <a:cs typeface="+mn-cs"/>
              </a:defRPr>
            </a:lvl1pPr>
            <a:lvl2pPr marL="356400" indent="0">
              <a:buNone/>
              <a:defRPr/>
            </a:lvl2pPr>
            <a:lvl3pPr marL="835200" indent="0">
              <a:buNone/>
              <a:defRPr/>
            </a:lvl3pPr>
            <a:lvl4pPr marL="1247400" indent="0">
              <a:buNone/>
              <a:defRPr/>
            </a:lvl4pPr>
            <a:lvl5pPr marL="1652400" indent="0"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95000"/>
              </a:lnSpc>
              <a:spcBef>
                <a:spcPts val="1056"/>
              </a:spcBef>
              <a:spcAft>
                <a:spcPts val="792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166399" y="6422400"/>
            <a:ext cx="23769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lang="en-US" sz="900" kern="1200" baseline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2015-02-xx </a:t>
            </a:r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66400" y="6422400"/>
            <a:ext cx="4161781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sz="900" kern="1200" baseline="0" dirty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Internal Relation Identifier 0.1 Draft</a:t>
            </a:r>
            <a:endParaRPr 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1200" y="6422400"/>
            <a:ext cx="6000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aseline="0">
                <a:solidFill>
                  <a:srgbClr val="6C6F70"/>
                </a:solidFill>
              </a:defRPr>
            </a:lvl1pPr>
          </a:lstStyle>
          <a:p>
            <a:fld id="{523AB868-074F-4CE9-A6E9-A247B98108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70147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green left occasional 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ktangel med rundat hörn 9"/>
          <p:cNvSpPr/>
          <p:nvPr userDrawn="1"/>
        </p:nvSpPr>
        <p:spPr bwMode="auto">
          <a:xfrm flipV="1">
            <a:off x="-675" y="440659"/>
            <a:ext cx="6919001" cy="2574000"/>
          </a:xfrm>
          <a:prstGeom prst="round1Rect">
            <a:avLst>
              <a:gd name="adj" fmla="val 7106"/>
            </a:avLst>
          </a:prstGeom>
          <a:solidFill>
            <a:srgbClr val="00B48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en-GB" sz="1800" noProof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405" y="440659"/>
            <a:ext cx="6581920" cy="1289383"/>
          </a:xfrm>
        </p:spPr>
        <p:txBody>
          <a:bodyPr anchor="t" anchorCtr="0"/>
          <a:lstStyle>
            <a:lvl1pPr>
              <a:defRPr lang="en-GB" sz="3400" kern="12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84000" y="1764000"/>
            <a:ext cx="6534325" cy="504000"/>
          </a:xfrm>
        </p:spPr>
        <p:txBody>
          <a:bodyPr anchor="ctr"/>
          <a:lstStyle>
            <a:lvl1pPr marL="0" indent="0">
              <a:buNone/>
              <a:defRPr lang="en-US" sz="2200" kern="1200" baseline="0" dirty="0" smtClean="0">
                <a:solidFill>
                  <a:srgbClr val="C7C2BA"/>
                </a:solidFill>
                <a:latin typeface="+mj-lt"/>
                <a:ea typeface="+mj-ea"/>
                <a:cs typeface="+mj-cs"/>
              </a:defRPr>
            </a:lvl1pPr>
            <a:lvl2pPr marL="356400" indent="0">
              <a:buNone/>
              <a:defRPr/>
            </a:lvl2pPr>
            <a:lvl3pPr marL="835200" indent="0">
              <a:buNone/>
              <a:defRPr/>
            </a:lvl3pPr>
            <a:lvl4pPr marL="1247400" indent="0">
              <a:buNone/>
              <a:defRPr/>
            </a:lvl4pPr>
            <a:lvl5pPr marL="1652400" indent="0"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792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84002" y="2349024"/>
            <a:ext cx="6534325" cy="670400"/>
          </a:xfrm>
        </p:spPr>
        <p:txBody>
          <a:bodyPr anchor="t"/>
          <a:lstStyle>
            <a:lvl1pPr marL="0" indent="0">
              <a:buNone/>
              <a:defRPr lang="en-US" sz="1600" kern="1200" baseline="0" dirty="0" smtClean="0">
                <a:solidFill>
                  <a:srgbClr val="C7C2BA"/>
                </a:solidFill>
                <a:latin typeface="+mn-lt"/>
                <a:ea typeface="+mn-ea"/>
                <a:cs typeface="+mn-cs"/>
              </a:defRPr>
            </a:lvl1pPr>
            <a:lvl2pPr marL="356400" indent="0">
              <a:buNone/>
              <a:defRPr/>
            </a:lvl2pPr>
            <a:lvl3pPr marL="835200" indent="0">
              <a:buNone/>
              <a:defRPr/>
            </a:lvl3pPr>
            <a:lvl4pPr marL="1247400" indent="0">
              <a:buNone/>
              <a:defRPr/>
            </a:lvl4pPr>
            <a:lvl5pPr marL="1652400" indent="0"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95000"/>
              </a:lnSpc>
              <a:spcBef>
                <a:spcPts val="1056"/>
              </a:spcBef>
              <a:spcAft>
                <a:spcPts val="792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166399" y="6422400"/>
            <a:ext cx="23769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lang="en-US" sz="900" kern="1200" baseline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2015-02-xx </a:t>
            </a:r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66400" y="6422400"/>
            <a:ext cx="4161781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sz="900" kern="1200" baseline="0" dirty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Internal Relation Identifier 0.1 Draft</a:t>
            </a:r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1200" y="6422400"/>
            <a:ext cx="6000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aseline="0">
                <a:solidFill>
                  <a:srgbClr val="6C6F70"/>
                </a:solidFill>
              </a:defRPr>
            </a:lvl1pPr>
          </a:lstStyle>
          <a:p>
            <a:fld id="{523AB868-074F-4CE9-A6E9-A247B98108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2541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green right occasional 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ktangel med rundat hörn 16"/>
          <p:cNvSpPr/>
          <p:nvPr userDrawn="1"/>
        </p:nvSpPr>
        <p:spPr bwMode="auto">
          <a:xfrm flipH="1" flipV="1">
            <a:off x="4563197" y="443172"/>
            <a:ext cx="7632848" cy="2574000"/>
          </a:xfrm>
          <a:prstGeom prst="round1Rect">
            <a:avLst>
              <a:gd name="adj" fmla="val 6964"/>
            </a:avLst>
          </a:prstGeom>
          <a:solidFill>
            <a:srgbClr val="00B48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en-GB" sz="1800" noProof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90676" y="440659"/>
            <a:ext cx="6581920" cy="1289383"/>
          </a:xfrm>
        </p:spPr>
        <p:txBody>
          <a:bodyPr anchor="t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400" kern="12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2015-02-xx </a:t>
            </a:r>
            <a:endParaRPr lang="en-GB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Internal Relation Identifier 0.1 Draft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AB868-074F-4CE9-A6E9-A247B98108C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4938271" y="1764000"/>
            <a:ext cx="6534325" cy="504000"/>
          </a:xfr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200" kern="1200" baseline="0" dirty="0" smtClean="0">
                <a:solidFill>
                  <a:srgbClr val="C7C2BA"/>
                </a:solidFill>
                <a:latin typeface="+mj-lt"/>
                <a:ea typeface="+mj-ea"/>
                <a:cs typeface="+mj-cs"/>
              </a:defRPr>
            </a:lvl1pPr>
            <a:lvl2pPr marL="356400" indent="0">
              <a:buNone/>
              <a:defRPr/>
            </a:lvl2pPr>
            <a:lvl3pPr marL="835200" indent="0">
              <a:buNone/>
              <a:defRPr/>
            </a:lvl3pPr>
            <a:lvl4pPr marL="1247400" indent="0">
              <a:buNone/>
              <a:defRPr/>
            </a:lvl4pPr>
            <a:lvl5pPr marL="1652400" indent="0"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792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4938272" y="2349024"/>
            <a:ext cx="6534325" cy="670400"/>
          </a:xfrm>
        </p:spPr>
        <p:txBody>
          <a:bodyPr anchor="t"/>
          <a:lstStyle>
            <a:lvl1pPr marL="0" indent="0">
              <a:buNone/>
              <a:defRPr lang="en-US" sz="1600" kern="1200" baseline="0" dirty="0" smtClean="0">
                <a:solidFill>
                  <a:srgbClr val="C7C2BA"/>
                </a:solidFill>
                <a:latin typeface="+mn-lt"/>
                <a:ea typeface="+mn-ea"/>
                <a:cs typeface="+mn-cs"/>
              </a:defRPr>
            </a:lvl1pPr>
            <a:lvl2pPr marL="356400" indent="0">
              <a:buNone/>
              <a:defRPr/>
            </a:lvl2pPr>
            <a:lvl3pPr marL="835200" indent="0">
              <a:buNone/>
              <a:defRPr/>
            </a:lvl3pPr>
            <a:lvl4pPr marL="1247400" indent="0">
              <a:buNone/>
              <a:defRPr/>
            </a:lvl4pPr>
            <a:lvl5pPr marL="1652400" indent="0"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95000"/>
              </a:lnSpc>
              <a:spcBef>
                <a:spcPts val="1056"/>
              </a:spcBef>
              <a:spcAft>
                <a:spcPts val="792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57777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6801" y="230400"/>
            <a:ext cx="11108151" cy="1143000"/>
          </a:xfrm>
          <a:prstGeom prst="roundRect">
            <a:avLst>
              <a:gd name="adj" fmla="val 9587"/>
            </a:avLst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0001" y="1600200"/>
            <a:ext cx="11064951" cy="4320000"/>
          </a:xfrm>
          <a:prstGeom prst="roundRect">
            <a:avLst>
              <a:gd name="adj" fmla="val 2542"/>
            </a:avLst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66399" y="6422400"/>
            <a:ext cx="23769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lang="en-US" sz="900" kern="1200" baseline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2015-02-xx 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66400" y="6422400"/>
            <a:ext cx="4161781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sz="900" kern="1200" baseline="0" dirty="0" smtClean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Internal Relation Identifier 0.1 Draft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1200" y="6422400"/>
            <a:ext cx="6000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aseline="0">
                <a:solidFill>
                  <a:srgbClr val="6C6F70"/>
                </a:solidFill>
              </a:defRPr>
            </a:lvl1pPr>
          </a:lstStyle>
          <a:p>
            <a:fld id="{523AB868-074F-4CE9-A6E9-A247B98108C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3" name="Picture 12" descr="TS_backgrounds-02.png"/>
          <p:cNvPicPr>
            <a:picLocks noChangeAspect="1"/>
          </p:cNvPicPr>
          <p:nvPr userDrawn="1"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2344" y="5993903"/>
            <a:ext cx="2570901" cy="864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873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2" r:id="rId2"/>
    <p:sldLayoutId id="2147483683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0" r:id="rId10"/>
    <p:sldLayoutId id="2147483680" r:id="rId11"/>
    <p:sldLayoutId id="2147483681" r:id="rId12"/>
    <p:sldLayoutId id="2147483674" r:id="rId13"/>
    <p:sldLayoutId id="2147483676" r:id="rId14"/>
    <p:sldLayoutId id="2147483677" r:id="rId15"/>
    <p:sldLayoutId id="2147483691" r:id="rId16"/>
    <p:sldLayoutId id="2147483700" r:id="rId17"/>
    <p:sldLayoutId id="2147483678" r:id="rId18"/>
    <p:sldLayoutId id="2147483679" r:id="rId19"/>
    <p:sldLayoutId id="2147483675" r:id="rId20"/>
    <p:sldLayoutId id="2147483685" r:id="rId21"/>
    <p:sldLayoutId id="2147483686" r:id="rId22"/>
    <p:sldLayoutId id="2147483687" r:id="rId23"/>
    <p:sldLayoutId id="2147483688" r:id="rId24"/>
    <p:sldLayoutId id="2147483689" r:id="rId25"/>
    <p:sldLayoutId id="2147483701" r:id="rId26"/>
    <p:sldLayoutId id="2147483702" r:id="rId27"/>
    <p:sldLayoutId id="2147483703" r:id="rId28"/>
    <p:sldLayoutId id="2147483704" r:id="rId29"/>
    <p:sldLayoutId id="2147483705" r:id="rId30"/>
    <p:sldLayoutId id="2147483706" r:id="rId31"/>
    <p:sldLayoutId id="2147483707" r:id="rId32"/>
    <p:sldLayoutId id="2147483708" r:id="rId33"/>
    <p:sldLayoutId id="2147483709" r:id="rId34"/>
    <p:sldLayoutId id="2147483710" r:id="rId35"/>
    <p:sldLayoutId id="2147483711" r:id="rId36"/>
    <p:sldLayoutId id="2147483712" r:id="rId3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41200" indent="-241200" algn="l" defTabSz="914400" rtl="0" eaLnBrk="1" latinLnBrk="0" hangingPunct="1">
        <a:lnSpc>
          <a:spcPct val="95000"/>
        </a:lnSpc>
        <a:spcBef>
          <a:spcPts val="1056"/>
        </a:spcBef>
        <a:spcAft>
          <a:spcPts val="792"/>
        </a:spcAft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01200" indent="-244800" algn="l" defTabSz="914400" rtl="0" eaLnBrk="1" latinLnBrk="0" hangingPunct="1">
        <a:lnSpc>
          <a:spcPct val="95000"/>
        </a:lnSpc>
        <a:spcBef>
          <a:spcPts val="0"/>
        </a:spcBef>
        <a:spcAft>
          <a:spcPts val="216"/>
        </a:spcAft>
        <a:buFont typeface="Arial" pitchFamily="34" charset="0"/>
        <a:buChar char="–"/>
        <a:defRPr sz="1800" kern="1200" baseline="0">
          <a:solidFill>
            <a:srgbClr val="6C6F70"/>
          </a:solidFill>
          <a:latin typeface="+mn-lt"/>
          <a:ea typeface="+mn-ea"/>
          <a:cs typeface="+mn-cs"/>
        </a:defRPr>
      </a:lvl2pPr>
      <a:lvl3pPr marL="1036800" indent="-201600" algn="l" defTabSz="914400" rtl="0" eaLnBrk="1" latinLnBrk="0" hangingPunct="1">
        <a:lnSpc>
          <a:spcPct val="95000"/>
        </a:lnSpc>
        <a:spcBef>
          <a:spcPts val="168"/>
        </a:spcBef>
        <a:spcAft>
          <a:spcPts val="168"/>
        </a:spcAft>
        <a:buFont typeface="Arial" pitchFamily="34" charset="0"/>
        <a:buChar char="–"/>
        <a:defRPr sz="1400" kern="1200" baseline="0">
          <a:solidFill>
            <a:srgbClr val="6C6F70"/>
          </a:solidFill>
          <a:latin typeface="+mn-lt"/>
          <a:ea typeface="+mn-ea"/>
          <a:cs typeface="+mn-cs"/>
        </a:defRPr>
      </a:lvl3pPr>
      <a:lvl4pPr marL="1476000" indent="-228600" algn="l" defTabSz="914400" rtl="0" eaLnBrk="1" latinLnBrk="0" hangingPunct="1">
        <a:lnSpc>
          <a:spcPct val="95000"/>
        </a:lnSpc>
        <a:spcBef>
          <a:spcPts val="168"/>
        </a:spcBef>
        <a:spcAft>
          <a:spcPts val="168"/>
        </a:spcAft>
        <a:buFont typeface="Arial" pitchFamily="34" charset="0"/>
        <a:buChar char="–"/>
        <a:defRPr sz="1400" kern="1200" baseline="0">
          <a:solidFill>
            <a:srgbClr val="6C6F70"/>
          </a:solidFill>
          <a:latin typeface="+mn-lt"/>
          <a:ea typeface="+mn-ea"/>
          <a:cs typeface="+mn-cs"/>
        </a:defRPr>
      </a:lvl4pPr>
      <a:lvl5pPr marL="1843200" indent="-190800" algn="l" defTabSz="914400" rtl="0" eaLnBrk="1" latinLnBrk="0" hangingPunct="1">
        <a:lnSpc>
          <a:spcPct val="95000"/>
        </a:lnSpc>
        <a:spcBef>
          <a:spcPts val="168"/>
        </a:spcBef>
        <a:spcAft>
          <a:spcPts val="168"/>
        </a:spcAft>
        <a:buFont typeface="Arial" pitchFamily="34" charset="0"/>
        <a:buChar char="–"/>
        <a:defRPr sz="1400" kern="1200" baseline="0">
          <a:solidFill>
            <a:srgbClr val="6C6F7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12" Type="http://schemas.microsoft.com/office/2007/relationships/hdphoto" Target="../media/hdphoto5.wdp"/><Relationship Id="rId17" Type="http://schemas.microsoft.com/office/2007/relationships/hdphoto" Target="../media/hdphoto7.wdp"/><Relationship Id="rId2" Type="http://schemas.openxmlformats.org/officeDocument/2006/relationships/image" Target="../media/image2.png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6" Type="http://schemas.microsoft.com/office/2007/relationships/hdphoto" Target="../media/hdphoto2.wdp"/><Relationship Id="rId11" Type="http://schemas.openxmlformats.org/officeDocument/2006/relationships/image" Target="../media/image7.png"/><Relationship Id="rId5" Type="http://schemas.openxmlformats.org/officeDocument/2006/relationships/image" Target="../media/image4.png"/><Relationship Id="rId15" Type="http://schemas.microsoft.com/office/2007/relationships/hdphoto" Target="../media/hdphoto6.wdp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6.png"/><Relationship Id="rId1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12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4.jpeg"/><Relationship Id="rId11" Type="http://schemas.openxmlformats.org/officeDocument/2006/relationships/hyperlink" Target="http://brandzone.teliasonera.com/fileroot5/gallery/telia-sonera/images/preview/475b98a886af4c8c84de68da0ed65a14.jpg" TargetMode="External"/><Relationship Id="rId5" Type="http://schemas.openxmlformats.org/officeDocument/2006/relationships/image" Target="../media/image13.jpeg"/><Relationship Id="rId10" Type="http://schemas.openxmlformats.org/officeDocument/2006/relationships/image" Target="../media/image17.png"/><Relationship Id="rId4" Type="http://schemas.openxmlformats.org/officeDocument/2006/relationships/image" Target="../media/image12.jpeg"/><Relationship Id="rId9" Type="http://schemas.openxmlformats.org/officeDocument/2006/relationships/hyperlink" Target="http://brandzone.teliasonera.com/fileroot7/gallery/telia-sonera/images/lowres/ce2018174d2f4317bace5cd2f4c0abc1.png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2800" y="5060776"/>
            <a:ext cx="9451672" cy="744488"/>
          </a:xfrm>
        </p:spPr>
        <p:txBody>
          <a:bodyPr/>
          <a:lstStyle/>
          <a:p>
            <a:r>
              <a:rPr lang="en-US" sz="1800" dirty="0" smtClean="0"/>
              <a:t>Contact: per.emanuelsson@teliasonera.com</a:t>
            </a:r>
            <a:endParaRPr lang="en-US" sz="18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4800" y="1265408"/>
            <a:ext cx="9451200" cy="2235600"/>
          </a:xfrm>
        </p:spPr>
        <p:txBody>
          <a:bodyPr/>
          <a:lstStyle/>
          <a:p>
            <a:r>
              <a:rPr lang="en-US" dirty="0" err="1" smtClean="0">
                <a:solidFill>
                  <a:srgbClr val="652D86"/>
                </a:solidFill>
              </a:rPr>
              <a:t>TeliaSonera’s</a:t>
            </a:r>
            <a:r>
              <a:rPr lang="en-US" dirty="0" smtClean="0">
                <a:solidFill>
                  <a:srgbClr val="652D86"/>
                </a:solidFill>
              </a:rPr>
              <a:t> perspective on 5G</a:t>
            </a:r>
            <a:endParaRPr lang="en-US" dirty="0">
              <a:solidFill>
                <a:srgbClr val="652D86"/>
              </a:solidFill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6229776" y="260648"/>
            <a:ext cx="5842888" cy="1752600"/>
          </a:xfrm>
          <a:prstGeom prst="roundRect">
            <a:avLst>
              <a:gd name="adj" fmla="val 7976"/>
            </a:avLst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5000"/>
              </a:lnSpc>
              <a:spcBef>
                <a:spcPts val="288"/>
              </a:spcBef>
              <a:spcAft>
                <a:spcPts val="576"/>
              </a:spcAft>
              <a:buClr>
                <a:schemeClr val="accent1"/>
              </a:buClr>
              <a:buFont typeface="Arial" pitchFamily="34" charset="0"/>
              <a:buNone/>
              <a:defRPr sz="2400" kern="1200" baseline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216"/>
              </a:spcAft>
              <a:buFont typeface="Arial" pitchFamily="34" charset="0"/>
              <a:buNone/>
              <a:defRPr sz="18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ts val="168"/>
              </a:spcBef>
              <a:spcAft>
                <a:spcPts val="168"/>
              </a:spcAft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ts val="168"/>
              </a:spcBef>
              <a:spcAft>
                <a:spcPts val="168"/>
              </a:spcAft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ts val="168"/>
              </a:spcBef>
              <a:spcAft>
                <a:spcPts val="168"/>
              </a:spcAft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/>
              <a:t>RWS-150037</a:t>
            </a: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263352" y="260648"/>
            <a:ext cx="5842888" cy="1752600"/>
          </a:xfrm>
          <a:prstGeom prst="roundRect">
            <a:avLst>
              <a:gd name="adj" fmla="val 7976"/>
            </a:avLst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5000"/>
              </a:lnSpc>
              <a:spcBef>
                <a:spcPts val="288"/>
              </a:spcBef>
              <a:spcAft>
                <a:spcPts val="576"/>
              </a:spcAft>
              <a:buClr>
                <a:schemeClr val="accent1"/>
              </a:buClr>
              <a:buFont typeface="Arial" pitchFamily="34" charset="0"/>
              <a:buNone/>
              <a:defRPr sz="2400" kern="1200" baseline="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216"/>
              </a:spcAft>
              <a:buFont typeface="Arial" pitchFamily="34" charset="0"/>
              <a:buNone/>
              <a:defRPr sz="18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ts val="168"/>
              </a:spcBef>
              <a:spcAft>
                <a:spcPts val="168"/>
              </a:spcAft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ts val="168"/>
              </a:spcBef>
              <a:spcAft>
                <a:spcPts val="168"/>
              </a:spcAft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ts val="168"/>
              </a:spcBef>
              <a:spcAft>
                <a:spcPts val="168"/>
              </a:spcAft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/>
              <a:t>3GPP RAN Workshop on 5G</a:t>
            </a:r>
          </a:p>
          <a:p>
            <a:r>
              <a:rPr lang="en-US" sz="1600" dirty="0"/>
              <a:t>Phoenix, </a:t>
            </a:r>
            <a:r>
              <a:rPr lang="en-US" sz="1600" dirty="0" smtClean="0"/>
              <a:t>USA</a:t>
            </a:r>
          </a:p>
          <a:p>
            <a:r>
              <a:rPr lang="en-US" sz="1600" dirty="0" smtClean="0"/>
              <a:t>17-18 September, 2015</a:t>
            </a:r>
          </a:p>
        </p:txBody>
      </p:sp>
    </p:spTree>
    <p:extLst>
      <p:ext uri="{BB962C8B-B14F-4D97-AF65-F5344CB8AC3E}">
        <p14:creationId xmlns:p14="http://schemas.microsoft.com/office/powerpoint/2010/main" val="3874268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Freeform 169"/>
          <p:cNvSpPr/>
          <p:nvPr/>
        </p:nvSpPr>
        <p:spPr bwMode="auto">
          <a:xfrm>
            <a:off x="7535919" y="3200400"/>
            <a:ext cx="4650828" cy="738032"/>
          </a:xfrm>
          <a:custGeom>
            <a:avLst/>
            <a:gdLst>
              <a:gd name="connsiteX0" fmla="*/ 0 w 4650828"/>
              <a:gd name="connsiteY0" fmla="*/ 0 h 738032"/>
              <a:gd name="connsiteX1" fmla="*/ 804042 w 4650828"/>
              <a:gd name="connsiteY1" fmla="*/ 725214 h 738032"/>
              <a:gd name="connsiteX2" fmla="*/ 4650828 w 4650828"/>
              <a:gd name="connsiteY2" fmla="*/ 394138 h 73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50828" h="738032">
                <a:moveTo>
                  <a:pt x="0" y="0"/>
                </a:moveTo>
                <a:cubicBezTo>
                  <a:pt x="14452" y="329762"/>
                  <a:pt x="28904" y="659524"/>
                  <a:pt x="804042" y="725214"/>
                </a:cubicBezTo>
                <a:cubicBezTo>
                  <a:pt x="1579180" y="790904"/>
                  <a:pt x="3115004" y="592521"/>
                  <a:pt x="4650828" y="394138"/>
                </a:cubicBezTo>
              </a:path>
            </a:pathLst>
          </a:custGeom>
          <a:noFill/>
          <a:ln w="28575" algn="ctr">
            <a:solidFill>
              <a:schemeClr val="accent1"/>
            </a:solidFill>
            <a:miter lim="800000"/>
            <a:headEnd/>
            <a:tailEnd/>
          </a:ln>
          <a:effectLst/>
          <a:extLst/>
        </p:spPr>
        <p:txBody>
          <a:bodyPr lIns="91436" tIns="45718" rIns="91436" bIns="45718" rtlCol="0" anchor="ctr"/>
          <a:lstStyle/>
          <a:p>
            <a:pPr algn="ctr" defTabSz="914354"/>
            <a:endParaRPr lang="en-GB" sz="1900">
              <a:solidFill>
                <a:prstClr val="black"/>
              </a:solidFill>
            </a:endParaRPr>
          </a:p>
        </p:txBody>
      </p:sp>
      <p:sp>
        <p:nvSpPr>
          <p:cNvPr id="167" name="Oval 166"/>
          <p:cNvSpPr/>
          <p:nvPr/>
        </p:nvSpPr>
        <p:spPr bwMode="auto">
          <a:xfrm>
            <a:off x="4048382" y="1753135"/>
            <a:ext cx="3715268" cy="3657552"/>
          </a:xfrm>
          <a:prstGeom prst="ellipse">
            <a:avLst/>
          </a:prstGeom>
          <a:noFill/>
          <a:ln w="25400" cap="rnd" algn="ctr">
            <a:solidFill>
              <a:schemeClr val="accent2"/>
            </a:solidFill>
            <a:prstDash val="sysDot"/>
            <a:round/>
            <a:headEnd/>
            <a:tailEnd/>
          </a:ln>
          <a:effectLst/>
          <a:extLst/>
        </p:spPr>
        <p:txBody>
          <a:bodyPr wrap="none" lIns="91436" tIns="45718" rIns="91436" bIns="45718" rtlCol="0" anchor="ctr"/>
          <a:lstStyle/>
          <a:p>
            <a:pPr marL="269861" indent="-182554" defTabSz="914354">
              <a:lnSpc>
                <a:spcPct val="95000"/>
              </a:lnSpc>
              <a:spcBef>
                <a:spcPct val="20000"/>
              </a:spcBef>
              <a:spcAft>
                <a:spcPct val="10000"/>
              </a:spcAft>
            </a:pPr>
            <a:endParaRPr lang="en-GB" sz="1900" b="1">
              <a:solidFill>
                <a:srgbClr val="652D86"/>
              </a:solidFill>
            </a:endParaRPr>
          </a:p>
        </p:txBody>
      </p:sp>
      <p:pic>
        <p:nvPicPr>
          <p:cNvPr id="168" name="Picture 16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4803" y="2259989"/>
            <a:ext cx="3162716" cy="2781496"/>
          </a:xfrm>
          <a:prstGeom prst="rect">
            <a:avLst/>
          </a:prstGeom>
        </p:spPr>
      </p:pic>
      <p:cxnSp>
        <p:nvCxnSpPr>
          <p:cNvPr id="153" name="Straight Arrow Connector 152"/>
          <p:cNvCxnSpPr/>
          <p:nvPr/>
        </p:nvCxnSpPr>
        <p:spPr>
          <a:xfrm>
            <a:off x="6622769" y="1870299"/>
            <a:ext cx="2247451" cy="0"/>
          </a:xfrm>
          <a:prstGeom prst="straightConnector1">
            <a:avLst/>
          </a:prstGeom>
          <a:ln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Straight Arrow Connector 155"/>
          <p:cNvCxnSpPr/>
          <p:nvPr/>
        </p:nvCxnSpPr>
        <p:spPr>
          <a:xfrm>
            <a:off x="7519369" y="2875109"/>
            <a:ext cx="1395491" cy="0"/>
          </a:xfrm>
          <a:prstGeom prst="straightConnector1">
            <a:avLst/>
          </a:prstGeom>
          <a:ln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Straight Arrow Connector 156"/>
          <p:cNvCxnSpPr/>
          <p:nvPr/>
        </p:nvCxnSpPr>
        <p:spPr>
          <a:xfrm>
            <a:off x="7545117" y="4398299"/>
            <a:ext cx="1395491" cy="0"/>
          </a:xfrm>
          <a:prstGeom prst="straightConnector1">
            <a:avLst/>
          </a:prstGeom>
          <a:ln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Straight Arrow Connector 157"/>
          <p:cNvCxnSpPr/>
          <p:nvPr/>
        </p:nvCxnSpPr>
        <p:spPr>
          <a:xfrm>
            <a:off x="6698161" y="5243073"/>
            <a:ext cx="2247451" cy="0"/>
          </a:xfrm>
          <a:prstGeom prst="straightConnector1">
            <a:avLst/>
          </a:prstGeom>
          <a:ln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Arrow Connector 150"/>
          <p:cNvCxnSpPr/>
          <p:nvPr/>
        </p:nvCxnSpPr>
        <p:spPr>
          <a:xfrm flipH="1">
            <a:off x="1585612" y="5295225"/>
            <a:ext cx="3749232" cy="0"/>
          </a:xfrm>
          <a:prstGeom prst="straightConnector1">
            <a:avLst/>
          </a:prstGeom>
          <a:ln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Arrow Connector 146"/>
          <p:cNvCxnSpPr/>
          <p:nvPr/>
        </p:nvCxnSpPr>
        <p:spPr>
          <a:xfrm flipH="1">
            <a:off x="3187363" y="4342095"/>
            <a:ext cx="1058172" cy="0"/>
          </a:xfrm>
          <a:prstGeom prst="straightConnector1">
            <a:avLst/>
          </a:prstGeom>
          <a:ln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Arrow Connector 145"/>
          <p:cNvCxnSpPr/>
          <p:nvPr/>
        </p:nvCxnSpPr>
        <p:spPr>
          <a:xfrm flipH="1">
            <a:off x="2398459" y="2904979"/>
            <a:ext cx="2116344" cy="0"/>
          </a:xfrm>
          <a:prstGeom prst="straightConnector1">
            <a:avLst/>
          </a:prstGeom>
          <a:ln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Arrow Connector 143"/>
          <p:cNvCxnSpPr/>
          <p:nvPr/>
        </p:nvCxnSpPr>
        <p:spPr>
          <a:xfrm flipH="1">
            <a:off x="2687009" y="1903487"/>
            <a:ext cx="2116344" cy="0"/>
          </a:xfrm>
          <a:prstGeom prst="straightConnector1">
            <a:avLst/>
          </a:prstGeom>
          <a:ln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It’s a data hungry world</a:t>
            </a:r>
            <a:endParaRPr lang="en-GB" sz="4000" dirty="0"/>
          </a:p>
        </p:txBody>
      </p:sp>
      <p:sp>
        <p:nvSpPr>
          <p:cNvPr id="54" name="Oval 53"/>
          <p:cNvSpPr/>
          <p:nvPr/>
        </p:nvSpPr>
        <p:spPr bwMode="auto">
          <a:xfrm>
            <a:off x="3782464" y="2515925"/>
            <a:ext cx="746505" cy="782055"/>
          </a:xfrm>
          <a:prstGeom prst="ellipse">
            <a:avLst/>
          </a:prstGeom>
          <a:gradFill flip="none" rotWithShape="1">
            <a:gsLst>
              <a:gs pos="51000">
                <a:schemeClr val="accent2">
                  <a:lumMod val="60000"/>
                  <a:lumOff val="40000"/>
                </a:schemeClr>
              </a:gs>
              <a:gs pos="50000">
                <a:schemeClr val="accent2"/>
              </a:gs>
            </a:gsLst>
            <a:lin ang="13500000" scaled="1"/>
            <a:tileRect/>
          </a:gra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91436" tIns="45718" rIns="91436" bIns="45718" rtlCol="0" anchor="ctr"/>
          <a:lstStyle/>
          <a:p>
            <a:pPr algn="ctr" defTabSz="914354" fontAlgn="base">
              <a:spcBef>
                <a:spcPct val="0"/>
              </a:spcBef>
              <a:spcAft>
                <a:spcPct val="0"/>
              </a:spcAft>
            </a:pPr>
            <a:endParaRPr lang="en-GB" sz="1900" dirty="0">
              <a:solidFill>
                <a:prstClr val="black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0293" y="2674994"/>
            <a:ext cx="456155" cy="463913"/>
          </a:xfrm>
          <a:prstGeom prst="rect">
            <a:avLst/>
          </a:prstGeom>
        </p:spPr>
      </p:pic>
      <p:sp>
        <p:nvSpPr>
          <p:cNvPr id="56" name="TextBox 55"/>
          <p:cNvSpPr txBox="1"/>
          <p:nvPr/>
        </p:nvSpPr>
        <p:spPr>
          <a:xfrm>
            <a:off x="409555" y="2593817"/>
            <a:ext cx="3032812" cy="646331"/>
          </a:xfrm>
          <a:prstGeom prst="rect">
            <a:avLst/>
          </a:prstGeom>
          <a:noFill/>
          <a:ln>
            <a:noFill/>
          </a:ln>
        </p:spPr>
        <p:txBody>
          <a:bodyPr wrap="square" lIns="91436" tIns="45718" rIns="91436" bIns="45718" rtlCol="0">
            <a:spAutoFit/>
          </a:bodyPr>
          <a:lstStyle/>
          <a:p>
            <a:pPr defTabSz="914354"/>
            <a:r>
              <a:rPr lang="en-GB" sz="3600" dirty="0">
                <a:solidFill>
                  <a:srgbClr val="FF6319"/>
                </a:solidFill>
              </a:rPr>
              <a:t>20 000%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409555" y="3077634"/>
            <a:ext cx="3408293" cy="784828"/>
          </a:xfrm>
          <a:prstGeom prst="rect">
            <a:avLst/>
          </a:prstGeom>
          <a:noFill/>
          <a:ln>
            <a:noFill/>
          </a:ln>
        </p:spPr>
        <p:txBody>
          <a:bodyPr wrap="square" lIns="91436" tIns="45718" rIns="91436" bIns="45718" rtlCol="0">
            <a:spAutoFit/>
          </a:bodyPr>
          <a:lstStyle/>
          <a:p>
            <a:pPr defTabSz="914354"/>
            <a:r>
              <a:rPr lang="en-GB" sz="1500" dirty="0">
                <a:solidFill>
                  <a:prstClr val="black">
                    <a:lumMod val="50000"/>
                    <a:lumOff val="50000"/>
                  </a:prstClr>
                </a:solidFill>
              </a:rPr>
              <a:t>Increase of data traffic in </a:t>
            </a:r>
            <a:br>
              <a:rPr lang="en-GB" sz="1500" dirty="0">
                <a:solidFill>
                  <a:prstClr val="black">
                    <a:lumMod val="50000"/>
                    <a:lumOff val="50000"/>
                  </a:prstClr>
                </a:solidFill>
              </a:rPr>
            </a:br>
            <a:r>
              <a:rPr lang="en-GB" sz="1500" dirty="0">
                <a:solidFill>
                  <a:prstClr val="black">
                    <a:lumMod val="50000"/>
                    <a:lumOff val="50000"/>
                  </a:prstClr>
                </a:solidFill>
              </a:rPr>
              <a:t>TeliaSonera International Carrier </a:t>
            </a:r>
            <a:br>
              <a:rPr lang="en-GB" sz="1500" dirty="0">
                <a:solidFill>
                  <a:prstClr val="black">
                    <a:lumMod val="50000"/>
                    <a:lumOff val="50000"/>
                  </a:prstClr>
                </a:solidFill>
              </a:rPr>
            </a:br>
            <a:r>
              <a:rPr lang="en-GB" sz="1500" dirty="0">
                <a:solidFill>
                  <a:prstClr val="black">
                    <a:lumMod val="50000"/>
                    <a:lumOff val="50000"/>
                  </a:prstClr>
                </a:solidFill>
              </a:rPr>
              <a:t>network 1998-2014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8940199" y="1565245"/>
            <a:ext cx="3504495" cy="646331"/>
          </a:xfrm>
          <a:prstGeom prst="rect">
            <a:avLst/>
          </a:prstGeom>
          <a:noFill/>
          <a:ln>
            <a:noFill/>
          </a:ln>
        </p:spPr>
        <p:txBody>
          <a:bodyPr wrap="square" lIns="91436" tIns="45718" rIns="91436" bIns="45718" rtlCol="0">
            <a:spAutoFit/>
          </a:bodyPr>
          <a:lstStyle/>
          <a:p>
            <a:pPr defTabSz="914354"/>
            <a:r>
              <a:rPr lang="en-GB" sz="3600" dirty="0">
                <a:solidFill>
                  <a:srgbClr val="FF6319"/>
                </a:solidFill>
              </a:rPr>
              <a:t>25 BILLION</a:t>
            </a:r>
          </a:p>
        </p:txBody>
      </p:sp>
      <p:sp>
        <p:nvSpPr>
          <p:cNvPr id="62" name="Oval 61"/>
          <p:cNvSpPr/>
          <p:nvPr/>
        </p:nvSpPr>
        <p:spPr bwMode="auto">
          <a:xfrm>
            <a:off x="6221846" y="1495746"/>
            <a:ext cx="746505" cy="782055"/>
          </a:xfrm>
          <a:prstGeom prst="ellipse">
            <a:avLst/>
          </a:prstGeom>
          <a:gradFill flip="none" rotWithShape="1">
            <a:gsLst>
              <a:gs pos="51000">
                <a:schemeClr val="accent2">
                  <a:lumMod val="60000"/>
                  <a:lumOff val="40000"/>
                </a:schemeClr>
              </a:gs>
              <a:gs pos="50000">
                <a:schemeClr val="accent2"/>
              </a:gs>
            </a:gsLst>
            <a:lin ang="13500000" scaled="1"/>
            <a:tileRect/>
          </a:gra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91436" tIns="45718" rIns="91436" bIns="45718" rtlCol="0" anchor="ctr"/>
          <a:lstStyle/>
          <a:p>
            <a:pPr algn="ctr" defTabSz="914354" fontAlgn="base">
              <a:spcBef>
                <a:spcPct val="0"/>
              </a:spcBef>
              <a:spcAft>
                <a:spcPct val="0"/>
              </a:spcAft>
            </a:pPr>
            <a:endParaRPr lang="en-GB" sz="1900" dirty="0">
              <a:solidFill>
                <a:prstClr val="black"/>
              </a:solidFill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827" y="1619805"/>
            <a:ext cx="508448" cy="508448"/>
          </a:xfrm>
          <a:prstGeom prst="rect">
            <a:avLst/>
          </a:prstGeom>
        </p:spPr>
      </p:pic>
      <p:sp>
        <p:nvSpPr>
          <p:cNvPr id="63" name="TextBox 62"/>
          <p:cNvSpPr txBox="1"/>
          <p:nvPr/>
        </p:nvSpPr>
        <p:spPr>
          <a:xfrm>
            <a:off x="8940201" y="2049812"/>
            <a:ext cx="2590079" cy="323163"/>
          </a:xfrm>
          <a:prstGeom prst="rect">
            <a:avLst/>
          </a:prstGeom>
          <a:noFill/>
          <a:ln>
            <a:noFill/>
          </a:ln>
        </p:spPr>
        <p:txBody>
          <a:bodyPr wrap="square" lIns="91436" tIns="45718" rIns="91436" bIns="45718" rtlCol="0">
            <a:spAutoFit/>
          </a:bodyPr>
          <a:lstStyle/>
          <a:p>
            <a:pPr defTabSz="914354"/>
            <a:r>
              <a:rPr lang="en-GB" sz="1500" dirty="0">
                <a:solidFill>
                  <a:prstClr val="black">
                    <a:lumMod val="50000"/>
                    <a:lumOff val="50000"/>
                  </a:prstClr>
                </a:solidFill>
              </a:rPr>
              <a:t>Connected devices by 2020</a:t>
            </a:r>
          </a:p>
        </p:txBody>
      </p:sp>
      <p:sp>
        <p:nvSpPr>
          <p:cNvPr id="64" name="Oval 63"/>
          <p:cNvSpPr/>
          <p:nvPr/>
        </p:nvSpPr>
        <p:spPr bwMode="auto">
          <a:xfrm>
            <a:off x="7211884" y="2498303"/>
            <a:ext cx="746505" cy="782055"/>
          </a:xfrm>
          <a:prstGeom prst="ellipse">
            <a:avLst/>
          </a:prstGeom>
          <a:gradFill flip="none" rotWithShape="1">
            <a:gsLst>
              <a:gs pos="51000">
                <a:schemeClr val="accent2">
                  <a:lumMod val="60000"/>
                  <a:lumOff val="40000"/>
                </a:schemeClr>
              </a:gs>
              <a:gs pos="50000">
                <a:schemeClr val="accent2"/>
              </a:gs>
            </a:gsLst>
            <a:lin ang="13500000" scaled="1"/>
            <a:tileRect/>
          </a:gra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91436" tIns="45718" rIns="91436" bIns="45718" rtlCol="0" anchor="ctr"/>
          <a:lstStyle/>
          <a:p>
            <a:pPr algn="ctr" defTabSz="914354" fontAlgn="base">
              <a:spcBef>
                <a:spcPct val="0"/>
              </a:spcBef>
              <a:spcAft>
                <a:spcPct val="0"/>
              </a:spcAft>
            </a:pPr>
            <a:endParaRPr lang="en-GB" sz="1900" dirty="0">
              <a:solidFill>
                <a:prstClr val="black"/>
              </a:solidFill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7532" y="2617941"/>
            <a:ext cx="515073" cy="514339"/>
          </a:xfrm>
          <a:prstGeom prst="rect">
            <a:avLst/>
          </a:prstGeom>
        </p:spPr>
      </p:pic>
      <p:sp>
        <p:nvSpPr>
          <p:cNvPr id="65" name="TextBox 64"/>
          <p:cNvSpPr txBox="1"/>
          <p:nvPr/>
        </p:nvSpPr>
        <p:spPr>
          <a:xfrm>
            <a:off x="8940199" y="2524108"/>
            <a:ext cx="1373448" cy="646331"/>
          </a:xfrm>
          <a:prstGeom prst="rect">
            <a:avLst/>
          </a:prstGeom>
          <a:noFill/>
          <a:ln>
            <a:noFill/>
          </a:ln>
        </p:spPr>
        <p:txBody>
          <a:bodyPr wrap="square" lIns="91436" tIns="45718" rIns="91436" bIns="45718" rtlCol="0">
            <a:spAutoFit/>
          </a:bodyPr>
          <a:lstStyle/>
          <a:p>
            <a:pPr defTabSz="914354"/>
            <a:r>
              <a:rPr lang="en-GB" sz="3600" dirty="0">
                <a:solidFill>
                  <a:srgbClr val="FF6319"/>
                </a:solidFill>
              </a:rPr>
              <a:t>X11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8880310" y="3026529"/>
            <a:ext cx="2649969" cy="553994"/>
          </a:xfrm>
          <a:prstGeom prst="rect">
            <a:avLst/>
          </a:prstGeom>
          <a:noFill/>
          <a:ln>
            <a:noFill/>
          </a:ln>
        </p:spPr>
        <p:txBody>
          <a:bodyPr wrap="square" lIns="91436" tIns="45718" rIns="91436" bIns="45718" rtlCol="0">
            <a:spAutoFit/>
          </a:bodyPr>
          <a:lstStyle/>
          <a:p>
            <a:pPr defTabSz="914354"/>
            <a:r>
              <a:rPr lang="en-GB" sz="1500" dirty="0">
                <a:solidFill>
                  <a:prstClr val="black">
                    <a:lumMod val="50000"/>
                    <a:lumOff val="50000"/>
                  </a:prstClr>
                </a:solidFill>
              </a:rPr>
              <a:t>Growth in data traffic by 2018 </a:t>
            </a:r>
          </a:p>
        </p:txBody>
      </p:sp>
      <p:sp>
        <p:nvSpPr>
          <p:cNvPr id="72" name="Oval 71"/>
          <p:cNvSpPr/>
          <p:nvPr/>
        </p:nvSpPr>
        <p:spPr bwMode="auto">
          <a:xfrm>
            <a:off x="4715534" y="1552959"/>
            <a:ext cx="746505" cy="782055"/>
          </a:xfrm>
          <a:prstGeom prst="ellipse">
            <a:avLst/>
          </a:prstGeom>
          <a:gradFill flip="none" rotWithShape="1">
            <a:gsLst>
              <a:gs pos="51000">
                <a:schemeClr val="accent2">
                  <a:lumMod val="60000"/>
                  <a:lumOff val="40000"/>
                </a:schemeClr>
              </a:gs>
              <a:gs pos="50000">
                <a:schemeClr val="accent2"/>
              </a:gs>
            </a:gsLst>
            <a:lin ang="13500000" scaled="1"/>
            <a:tileRect/>
          </a:gra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91436" tIns="45718" rIns="91436" bIns="45718" rtlCol="0" anchor="ctr"/>
          <a:lstStyle/>
          <a:p>
            <a:pPr algn="ctr" defTabSz="914354" fontAlgn="base">
              <a:spcBef>
                <a:spcPct val="0"/>
              </a:spcBef>
              <a:spcAft>
                <a:spcPct val="0"/>
              </a:spcAft>
            </a:pPr>
            <a:endParaRPr lang="en-GB" sz="1900" dirty="0">
              <a:solidFill>
                <a:prstClr val="black"/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359" y="1629110"/>
            <a:ext cx="628855" cy="629753"/>
          </a:xfrm>
          <a:prstGeom prst="rect">
            <a:avLst/>
          </a:prstGeom>
        </p:spPr>
      </p:pic>
      <p:sp>
        <p:nvSpPr>
          <p:cNvPr id="73" name="TextBox 72"/>
          <p:cNvSpPr txBox="1"/>
          <p:nvPr/>
        </p:nvSpPr>
        <p:spPr>
          <a:xfrm>
            <a:off x="409555" y="1593477"/>
            <a:ext cx="3632141" cy="646331"/>
          </a:xfrm>
          <a:prstGeom prst="rect">
            <a:avLst/>
          </a:prstGeom>
          <a:noFill/>
          <a:ln>
            <a:noFill/>
          </a:ln>
        </p:spPr>
        <p:txBody>
          <a:bodyPr wrap="square" lIns="91436" tIns="45718" rIns="91436" bIns="45718" rtlCol="0">
            <a:spAutoFit/>
          </a:bodyPr>
          <a:lstStyle/>
          <a:p>
            <a:pPr defTabSz="914354"/>
            <a:r>
              <a:rPr lang="en-GB" sz="3600" dirty="0">
                <a:solidFill>
                  <a:srgbClr val="FF6319"/>
                </a:solidFill>
              </a:rPr>
              <a:t>3 BILLION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409555" y="2074333"/>
            <a:ext cx="2096639" cy="323163"/>
          </a:xfrm>
          <a:prstGeom prst="rect">
            <a:avLst/>
          </a:prstGeom>
          <a:noFill/>
          <a:ln>
            <a:noFill/>
          </a:ln>
        </p:spPr>
        <p:txBody>
          <a:bodyPr wrap="square" lIns="91436" tIns="45718" rIns="91436" bIns="45718" rtlCol="0">
            <a:spAutoFit/>
          </a:bodyPr>
          <a:lstStyle/>
          <a:p>
            <a:pPr defTabSz="914354"/>
            <a:r>
              <a:rPr lang="en-GB" sz="1500" dirty="0">
                <a:solidFill>
                  <a:prstClr val="black">
                    <a:lumMod val="50000"/>
                    <a:lumOff val="50000"/>
                  </a:prstClr>
                </a:solidFill>
              </a:rPr>
              <a:t>Internet users</a:t>
            </a:r>
          </a:p>
        </p:txBody>
      </p:sp>
      <p:sp>
        <p:nvSpPr>
          <p:cNvPr id="76" name="Oval 75"/>
          <p:cNvSpPr/>
          <p:nvPr/>
        </p:nvSpPr>
        <p:spPr bwMode="auto">
          <a:xfrm>
            <a:off x="7202641" y="3947341"/>
            <a:ext cx="746505" cy="782055"/>
          </a:xfrm>
          <a:prstGeom prst="ellipse">
            <a:avLst/>
          </a:prstGeom>
          <a:gradFill flip="none" rotWithShape="1">
            <a:gsLst>
              <a:gs pos="51000">
                <a:schemeClr val="accent2">
                  <a:lumMod val="60000"/>
                  <a:lumOff val="40000"/>
                </a:schemeClr>
              </a:gs>
              <a:gs pos="50000">
                <a:schemeClr val="accent2"/>
              </a:gs>
            </a:gsLst>
            <a:lin ang="13500000" scaled="1"/>
            <a:tileRect/>
          </a:gra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91436" tIns="45718" rIns="91436" bIns="45718" rtlCol="0" anchor="ctr"/>
          <a:lstStyle/>
          <a:p>
            <a:pPr algn="ctr" defTabSz="914354" fontAlgn="base">
              <a:spcBef>
                <a:spcPct val="0"/>
              </a:spcBef>
              <a:spcAft>
                <a:spcPct val="0"/>
              </a:spcAft>
            </a:pPr>
            <a:endParaRPr lang="en-GB" sz="1900" dirty="0">
              <a:solidFill>
                <a:prstClr val="black"/>
              </a:solidFill>
            </a:endParaRPr>
          </a:p>
        </p:txBody>
      </p:sp>
      <p:pic>
        <p:nvPicPr>
          <p:cNvPr id="75" name="Picture 74"/>
          <p:cNvPicPr>
            <a:picLocks noChangeAspect="1"/>
          </p:cNvPicPr>
          <p:nvPr/>
        </p:nvPicPr>
        <p:blipFill>
          <a:blip r:embed="rId11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032" y="4067893"/>
            <a:ext cx="541721" cy="540947"/>
          </a:xfrm>
          <a:prstGeom prst="rect">
            <a:avLst/>
          </a:prstGeom>
        </p:spPr>
      </p:pic>
      <p:sp>
        <p:nvSpPr>
          <p:cNvPr id="77" name="TextBox 76"/>
          <p:cNvSpPr txBox="1"/>
          <p:nvPr/>
        </p:nvSpPr>
        <p:spPr>
          <a:xfrm>
            <a:off x="8940199" y="4025929"/>
            <a:ext cx="3451879" cy="646331"/>
          </a:xfrm>
          <a:prstGeom prst="rect">
            <a:avLst/>
          </a:prstGeom>
          <a:noFill/>
          <a:ln>
            <a:noFill/>
          </a:ln>
        </p:spPr>
        <p:txBody>
          <a:bodyPr wrap="square" lIns="91436" tIns="45718" rIns="91436" bIns="45718" rtlCol="0">
            <a:spAutoFit/>
          </a:bodyPr>
          <a:lstStyle/>
          <a:p>
            <a:pPr defTabSz="914354"/>
            <a:r>
              <a:rPr lang="en-GB" sz="3600" dirty="0">
                <a:solidFill>
                  <a:srgbClr val="FF6319"/>
                </a:solidFill>
              </a:rPr>
              <a:t>1.3 BILLION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9004715" y="4523227"/>
            <a:ext cx="3695375" cy="323163"/>
          </a:xfrm>
          <a:prstGeom prst="rect">
            <a:avLst/>
          </a:prstGeom>
          <a:noFill/>
          <a:ln>
            <a:noFill/>
          </a:ln>
        </p:spPr>
        <p:txBody>
          <a:bodyPr wrap="square" lIns="91436" tIns="45718" rIns="91436" bIns="45718" rtlCol="0">
            <a:spAutoFit/>
          </a:bodyPr>
          <a:lstStyle/>
          <a:p>
            <a:pPr defTabSz="914354"/>
            <a:r>
              <a:rPr lang="en-GB" sz="1500" dirty="0">
                <a:solidFill>
                  <a:prstClr val="black">
                    <a:lumMod val="50000"/>
                    <a:lumOff val="50000"/>
                  </a:prstClr>
                </a:solidFill>
              </a:rPr>
              <a:t>Active Facebook users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409555" y="4972061"/>
            <a:ext cx="1295039" cy="646331"/>
          </a:xfrm>
          <a:prstGeom prst="rect">
            <a:avLst/>
          </a:prstGeom>
          <a:noFill/>
          <a:ln>
            <a:noFill/>
          </a:ln>
        </p:spPr>
        <p:txBody>
          <a:bodyPr wrap="square" lIns="91436" tIns="45718" rIns="91436" bIns="45718" rtlCol="0">
            <a:spAutoFit/>
          </a:bodyPr>
          <a:lstStyle/>
          <a:p>
            <a:pPr defTabSz="914354"/>
            <a:r>
              <a:rPr lang="en-GB" sz="3600" dirty="0">
                <a:solidFill>
                  <a:srgbClr val="FF6319"/>
                </a:solidFill>
              </a:rPr>
              <a:t>20%</a:t>
            </a:r>
          </a:p>
        </p:txBody>
      </p:sp>
      <p:sp>
        <p:nvSpPr>
          <p:cNvPr id="115" name="Oval 114"/>
          <p:cNvSpPr/>
          <p:nvPr/>
        </p:nvSpPr>
        <p:spPr bwMode="auto">
          <a:xfrm>
            <a:off x="4803357" y="4893626"/>
            <a:ext cx="746505" cy="782055"/>
          </a:xfrm>
          <a:prstGeom prst="ellipse">
            <a:avLst/>
          </a:prstGeom>
          <a:gradFill flip="none" rotWithShape="1">
            <a:gsLst>
              <a:gs pos="51000">
                <a:schemeClr val="accent2">
                  <a:lumMod val="60000"/>
                  <a:lumOff val="40000"/>
                </a:schemeClr>
              </a:gs>
              <a:gs pos="50000">
                <a:schemeClr val="accent2"/>
              </a:gs>
            </a:gsLst>
            <a:lin ang="13500000" scaled="1"/>
            <a:tileRect/>
          </a:gra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91436" tIns="45718" rIns="91436" bIns="45718" rtlCol="0" anchor="ctr"/>
          <a:lstStyle/>
          <a:p>
            <a:pPr algn="ctr" defTabSz="914354" fontAlgn="base">
              <a:spcBef>
                <a:spcPct val="0"/>
              </a:spcBef>
              <a:spcAft>
                <a:spcPct val="0"/>
              </a:spcAft>
            </a:pPr>
            <a:endParaRPr lang="en-GB" sz="1900" dirty="0">
              <a:solidFill>
                <a:prstClr val="black"/>
              </a:solidFill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393790" y="5485743"/>
            <a:ext cx="2590079" cy="553996"/>
          </a:xfrm>
          <a:prstGeom prst="rect">
            <a:avLst/>
          </a:prstGeom>
          <a:noFill/>
          <a:ln>
            <a:noFill/>
          </a:ln>
        </p:spPr>
        <p:txBody>
          <a:bodyPr wrap="square" lIns="91436" tIns="45718" rIns="91436" bIns="45718" rtlCol="0">
            <a:spAutoFit/>
          </a:bodyPr>
          <a:lstStyle/>
          <a:p>
            <a:pPr defTabSz="914354"/>
            <a:r>
              <a:rPr lang="en-GB" sz="1500" dirty="0">
                <a:solidFill>
                  <a:prstClr val="black">
                    <a:lumMod val="50000"/>
                    <a:lumOff val="50000"/>
                  </a:prstClr>
                </a:solidFill>
              </a:rPr>
              <a:t>Reduction of linear TV</a:t>
            </a:r>
            <a:br>
              <a:rPr lang="en-GB" sz="1500" dirty="0">
                <a:solidFill>
                  <a:prstClr val="black">
                    <a:lumMod val="50000"/>
                    <a:lumOff val="50000"/>
                  </a:prstClr>
                </a:solidFill>
              </a:rPr>
            </a:br>
            <a:r>
              <a:rPr lang="en-GB" sz="1500" dirty="0">
                <a:solidFill>
                  <a:prstClr val="black">
                    <a:lumMod val="50000"/>
                    <a:lumOff val="50000"/>
                  </a:prstClr>
                </a:solidFill>
              </a:rPr>
              <a:t>viewing 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8957418" y="4911540"/>
            <a:ext cx="4046271" cy="646331"/>
          </a:xfrm>
          <a:prstGeom prst="rect">
            <a:avLst/>
          </a:prstGeom>
          <a:noFill/>
          <a:ln>
            <a:noFill/>
          </a:ln>
        </p:spPr>
        <p:txBody>
          <a:bodyPr wrap="square" lIns="91436" tIns="45718" rIns="91436" bIns="45718" rtlCol="0">
            <a:spAutoFit/>
          </a:bodyPr>
          <a:lstStyle/>
          <a:p>
            <a:pPr defTabSz="914354"/>
            <a:r>
              <a:rPr lang="en-GB" sz="3600" dirty="0">
                <a:solidFill>
                  <a:srgbClr val="FF6319"/>
                </a:solidFill>
              </a:rPr>
              <a:t>1568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9045353" y="5404995"/>
            <a:ext cx="3487971" cy="553996"/>
          </a:xfrm>
          <a:prstGeom prst="rect">
            <a:avLst/>
          </a:prstGeom>
          <a:noFill/>
          <a:ln>
            <a:noFill/>
          </a:ln>
        </p:spPr>
        <p:txBody>
          <a:bodyPr wrap="square" lIns="91436" tIns="45718" rIns="91436" bIns="45718" rtlCol="0">
            <a:spAutoFit/>
          </a:bodyPr>
          <a:lstStyle/>
          <a:p>
            <a:pPr defTabSz="914354"/>
            <a:r>
              <a:rPr lang="en-GB" sz="1500" dirty="0">
                <a:solidFill>
                  <a:prstClr val="black">
                    <a:lumMod val="50000"/>
                    <a:lumOff val="50000"/>
                  </a:prstClr>
                </a:solidFill>
              </a:rPr>
              <a:t>Photos uploaded </a:t>
            </a:r>
            <a:br>
              <a:rPr lang="en-GB" sz="1500" dirty="0">
                <a:solidFill>
                  <a:prstClr val="black">
                    <a:lumMod val="50000"/>
                    <a:lumOff val="50000"/>
                  </a:prstClr>
                </a:solidFill>
              </a:rPr>
            </a:br>
            <a:r>
              <a:rPr lang="en-GB" sz="1500" dirty="0">
                <a:solidFill>
                  <a:prstClr val="black">
                    <a:lumMod val="50000"/>
                    <a:lumOff val="50000"/>
                  </a:prstClr>
                </a:solidFill>
              </a:rPr>
              <a:t>every second on Instagram</a:t>
            </a:r>
          </a:p>
        </p:txBody>
      </p:sp>
      <p:sp>
        <p:nvSpPr>
          <p:cNvPr id="131" name="Oval 130"/>
          <p:cNvSpPr/>
          <p:nvPr/>
        </p:nvSpPr>
        <p:spPr bwMode="auto">
          <a:xfrm>
            <a:off x="6320302" y="4827899"/>
            <a:ext cx="746505" cy="782055"/>
          </a:xfrm>
          <a:prstGeom prst="ellipse">
            <a:avLst/>
          </a:prstGeom>
          <a:gradFill flip="none" rotWithShape="1">
            <a:gsLst>
              <a:gs pos="51000">
                <a:schemeClr val="accent2">
                  <a:lumMod val="60000"/>
                  <a:lumOff val="40000"/>
                </a:schemeClr>
              </a:gs>
              <a:gs pos="50000">
                <a:schemeClr val="accent2"/>
              </a:gs>
            </a:gsLst>
            <a:lin ang="13500000" scaled="1"/>
            <a:tileRect/>
          </a:gra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91436" tIns="45718" rIns="91436" bIns="45718" rtlCol="0" anchor="ctr"/>
          <a:lstStyle/>
          <a:p>
            <a:pPr algn="ctr" defTabSz="914354" fontAlgn="base">
              <a:spcBef>
                <a:spcPct val="0"/>
              </a:spcBef>
              <a:spcAft>
                <a:spcPct val="0"/>
              </a:spcAft>
            </a:pPr>
            <a:endParaRPr lang="en-GB" sz="1900" dirty="0">
              <a:solidFill>
                <a:prstClr val="black"/>
              </a:solidFill>
            </a:endParaRPr>
          </a:p>
        </p:txBody>
      </p:sp>
      <p:pic>
        <p:nvPicPr>
          <p:cNvPr id="129" name="Picture 12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204" y="4944531"/>
            <a:ext cx="577939" cy="577940"/>
          </a:xfrm>
          <a:prstGeom prst="rect">
            <a:avLst/>
          </a:prstGeom>
        </p:spPr>
      </p:pic>
      <p:sp>
        <p:nvSpPr>
          <p:cNvPr id="135" name="Oval 134"/>
          <p:cNvSpPr/>
          <p:nvPr/>
        </p:nvSpPr>
        <p:spPr bwMode="auto">
          <a:xfrm>
            <a:off x="3768301" y="3979666"/>
            <a:ext cx="746505" cy="782055"/>
          </a:xfrm>
          <a:prstGeom prst="ellipse">
            <a:avLst/>
          </a:prstGeom>
          <a:gradFill flip="none" rotWithShape="1">
            <a:gsLst>
              <a:gs pos="51000">
                <a:schemeClr val="accent2">
                  <a:lumMod val="60000"/>
                  <a:lumOff val="40000"/>
                </a:schemeClr>
              </a:gs>
              <a:gs pos="50000">
                <a:schemeClr val="accent2"/>
              </a:gs>
            </a:gsLst>
            <a:lin ang="13500000" scaled="1"/>
            <a:tileRect/>
          </a:gra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91436" tIns="45718" rIns="91436" bIns="45718" rtlCol="0" anchor="ctr"/>
          <a:lstStyle/>
          <a:p>
            <a:pPr algn="ctr" defTabSz="914354" fontAlgn="base">
              <a:spcBef>
                <a:spcPct val="0"/>
              </a:spcBef>
              <a:spcAft>
                <a:spcPct val="0"/>
              </a:spcAft>
            </a:pPr>
            <a:endParaRPr lang="en-GB" sz="1900" dirty="0">
              <a:solidFill>
                <a:prstClr val="black"/>
              </a:solidFill>
            </a:endParaRPr>
          </a:p>
        </p:txBody>
      </p:sp>
      <p:pic>
        <p:nvPicPr>
          <p:cNvPr id="136" name="Picture 135"/>
          <p:cNvPicPr>
            <a:picLocks noChangeAspect="1"/>
          </p:cNvPicPr>
          <p:nvPr/>
        </p:nvPicPr>
        <p:blipFill>
          <a:blip r:embed="rId14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8023" y="4147160"/>
            <a:ext cx="447063" cy="447064"/>
          </a:xfrm>
          <a:prstGeom prst="rect">
            <a:avLst/>
          </a:prstGeom>
        </p:spPr>
      </p:pic>
      <p:sp>
        <p:nvSpPr>
          <p:cNvPr id="137" name="TextBox 136"/>
          <p:cNvSpPr txBox="1"/>
          <p:nvPr/>
        </p:nvSpPr>
        <p:spPr>
          <a:xfrm>
            <a:off x="409555" y="4053980"/>
            <a:ext cx="2809343" cy="646331"/>
          </a:xfrm>
          <a:prstGeom prst="rect">
            <a:avLst/>
          </a:prstGeom>
          <a:noFill/>
          <a:ln>
            <a:noFill/>
          </a:ln>
        </p:spPr>
        <p:txBody>
          <a:bodyPr wrap="square" lIns="91436" tIns="45718" rIns="91436" bIns="45718" rtlCol="0">
            <a:spAutoFit/>
          </a:bodyPr>
          <a:lstStyle/>
          <a:p>
            <a:pPr defTabSz="914354"/>
            <a:r>
              <a:rPr lang="en-GB" sz="3600" dirty="0">
                <a:solidFill>
                  <a:srgbClr val="FF6319"/>
                </a:solidFill>
              </a:rPr>
              <a:t>2.3 MILLION</a:t>
            </a:r>
          </a:p>
        </p:txBody>
      </p:sp>
      <p:sp>
        <p:nvSpPr>
          <p:cNvPr id="138" name="TextBox 137"/>
          <p:cNvSpPr txBox="1"/>
          <p:nvPr/>
        </p:nvSpPr>
        <p:spPr>
          <a:xfrm>
            <a:off x="409555" y="4551897"/>
            <a:ext cx="2590079" cy="323163"/>
          </a:xfrm>
          <a:prstGeom prst="rect">
            <a:avLst/>
          </a:prstGeom>
          <a:noFill/>
          <a:ln>
            <a:noFill/>
          </a:ln>
        </p:spPr>
        <p:txBody>
          <a:bodyPr wrap="square" lIns="91436" tIns="45718" rIns="91436" bIns="45718" rtlCol="0">
            <a:spAutoFit/>
          </a:bodyPr>
          <a:lstStyle/>
          <a:p>
            <a:pPr defTabSz="914354"/>
            <a:r>
              <a:rPr lang="en-GB" sz="1500" dirty="0">
                <a:solidFill>
                  <a:prstClr val="black">
                    <a:lumMod val="50000"/>
                    <a:lumOff val="50000"/>
                  </a:prstClr>
                </a:solidFill>
              </a:rPr>
              <a:t>E-mails sent Per second</a:t>
            </a:r>
          </a:p>
        </p:txBody>
      </p:sp>
      <p:pic>
        <p:nvPicPr>
          <p:cNvPr id="165" name="Picture 164"/>
          <p:cNvPicPr>
            <a:picLocks noChangeAspect="1"/>
          </p:cNvPicPr>
          <p:nvPr/>
        </p:nvPicPr>
        <p:blipFill>
          <a:blip r:embed="rId16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2758" y="5048829"/>
            <a:ext cx="447703" cy="447063"/>
          </a:xfrm>
          <a:prstGeom prst="rect">
            <a:avLst/>
          </a:prstGeom>
        </p:spPr>
      </p:pic>
      <p:sp>
        <p:nvSpPr>
          <p:cNvPr id="169" name="Freeform 168"/>
          <p:cNvSpPr/>
          <p:nvPr/>
        </p:nvSpPr>
        <p:spPr bwMode="auto">
          <a:xfrm>
            <a:off x="0" y="3452648"/>
            <a:ext cx="4572000" cy="581357"/>
          </a:xfrm>
          <a:custGeom>
            <a:avLst/>
            <a:gdLst>
              <a:gd name="connsiteX0" fmla="*/ 4572000 w 4572000"/>
              <a:gd name="connsiteY0" fmla="*/ 0 h 581357"/>
              <a:gd name="connsiteX1" fmla="*/ 2522483 w 4572000"/>
              <a:gd name="connsiteY1" fmla="*/ 551793 h 581357"/>
              <a:gd name="connsiteX2" fmla="*/ 0 w 4572000"/>
              <a:gd name="connsiteY2" fmla="*/ 457200 h 581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72000" h="581357">
                <a:moveTo>
                  <a:pt x="4572000" y="0"/>
                </a:moveTo>
                <a:cubicBezTo>
                  <a:pt x="3928241" y="237796"/>
                  <a:pt x="3284483" y="475593"/>
                  <a:pt x="2522483" y="551793"/>
                </a:cubicBezTo>
                <a:cubicBezTo>
                  <a:pt x="1760483" y="627993"/>
                  <a:pt x="880241" y="542596"/>
                  <a:pt x="0" y="457200"/>
                </a:cubicBezTo>
              </a:path>
            </a:pathLst>
          </a:custGeom>
          <a:noFill/>
          <a:ln w="25400" algn="ctr">
            <a:solidFill>
              <a:schemeClr val="accent1"/>
            </a:solidFill>
            <a:miter lim="800000"/>
            <a:headEnd/>
            <a:tailEnd/>
          </a:ln>
          <a:effectLst/>
          <a:extLst/>
        </p:spPr>
        <p:txBody>
          <a:bodyPr lIns="91436" tIns="45718" rIns="91436" bIns="45718" rtlCol="0" anchor="ctr"/>
          <a:lstStyle/>
          <a:p>
            <a:pPr algn="ctr" defTabSz="914354"/>
            <a:endParaRPr lang="en-GB" sz="1900">
              <a:solidFill>
                <a:prstClr val="black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23AB868-074F-4CE9-A6E9-A247B98108C8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3009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3163" y="269768"/>
            <a:ext cx="3028187" cy="824115"/>
          </a:xfrm>
        </p:spPr>
        <p:txBody>
          <a:bodyPr/>
          <a:lstStyle/>
          <a:p>
            <a:r>
              <a:rPr lang="en-US" sz="2800" dirty="0" smtClean="0"/>
              <a:t>5G use cases </a:t>
            </a:r>
            <a:endParaRPr lang="en-US" sz="2800" dirty="0"/>
          </a:p>
        </p:txBody>
      </p:sp>
      <p:sp>
        <p:nvSpPr>
          <p:cNvPr id="5" name="Flowchart: Process 4"/>
          <p:cNvSpPr/>
          <p:nvPr/>
        </p:nvSpPr>
        <p:spPr bwMode="auto">
          <a:xfrm>
            <a:off x="3311350" y="377678"/>
            <a:ext cx="6408712" cy="5898459"/>
          </a:xfrm>
          <a:prstGeom prst="flowChartProcess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  <a:effectLst/>
          <a:extLst/>
        </p:spPr>
        <p:txBody>
          <a:bodyPr wrap="none" rtlCol="0" anchor="ctr"/>
          <a:lstStyle/>
          <a:p>
            <a:pPr marL="269875" indent="-182563" algn="l">
              <a:lnSpc>
                <a:spcPct val="95000"/>
              </a:lnSpc>
              <a:spcBef>
                <a:spcPct val="20000"/>
              </a:spcBef>
              <a:spcAft>
                <a:spcPct val="10000"/>
              </a:spcAft>
            </a:pPr>
            <a:endParaRPr lang="en-US" b="1" smtClean="0">
              <a:solidFill>
                <a:schemeClr val="accent1"/>
              </a:solidFill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3317608" y="392879"/>
            <a:ext cx="6372366" cy="589846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57150" algn="ctr">
            <a:solidFill>
              <a:schemeClr val="accent1"/>
            </a:solidFill>
            <a:miter lim="800000"/>
            <a:headEnd/>
            <a:tailEnd/>
          </a:ln>
          <a:effectLst/>
          <a:extLst/>
        </p:spPr>
        <p:txBody>
          <a:bodyPr wrap="none" rtlCol="0" anchor="ctr"/>
          <a:lstStyle/>
          <a:p>
            <a:pPr marL="269875" indent="-182563" algn="l">
              <a:lnSpc>
                <a:spcPct val="95000"/>
              </a:lnSpc>
              <a:spcBef>
                <a:spcPct val="20000"/>
              </a:spcBef>
              <a:spcAft>
                <a:spcPct val="10000"/>
              </a:spcAft>
            </a:pPr>
            <a:endParaRPr lang="en-US" b="1" smtClean="0">
              <a:solidFill>
                <a:schemeClr val="accent1"/>
              </a:solidFill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4848472" y="1717011"/>
            <a:ext cx="3456384" cy="324036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 w="57150" algn="ctr">
            <a:solidFill>
              <a:schemeClr val="accent1"/>
            </a:solidFill>
            <a:miter lim="800000"/>
            <a:headEnd/>
            <a:tailEnd/>
          </a:ln>
          <a:effectLst/>
          <a:extLst/>
        </p:spPr>
        <p:txBody>
          <a:bodyPr wrap="none" rtlCol="0" anchor="ctr"/>
          <a:lstStyle/>
          <a:p>
            <a:pPr marL="269875" indent="-182563" algn="l">
              <a:lnSpc>
                <a:spcPct val="95000"/>
              </a:lnSpc>
              <a:spcBef>
                <a:spcPct val="20000"/>
              </a:spcBef>
              <a:spcAft>
                <a:spcPct val="10000"/>
              </a:spcAft>
            </a:pPr>
            <a:r>
              <a:rPr lang="en-US" sz="1050" b="1" dirty="0" smtClean="0">
                <a:solidFill>
                  <a:schemeClr val="accent1"/>
                </a:solidFill>
              </a:rPr>
              <a:t>	</a:t>
            </a:r>
            <a:endParaRPr lang="en-US" sz="1200" b="1" dirty="0" smtClean="0">
              <a:solidFill>
                <a:schemeClr val="accent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 rot="17664320">
            <a:off x="6500523" y="2099086"/>
            <a:ext cx="1014265" cy="577081"/>
          </a:xfrm>
          <a:prstGeom prst="rect">
            <a:avLst/>
          </a:prstGeom>
          <a:solidFill>
            <a:schemeClr val="tx2">
              <a:lumMod val="40000"/>
              <a:lumOff val="60000"/>
              <a:alpha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</a:rPr>
              <a:t>Broadband</a:t>
            </a:r>
            <a:br>
              <a:rPr lang="en-US" sz="1050" b="1" dirty="0">
                <a:solidFill>
                  <a:schemeClr val="accent1"/>
                </a:solidFill>
              </a:rPr>
            </a:br>
            <a:r>
              <a:rPr lang="en-US" sz="1050" b="1" dirty="0">
                <a:solidFill>
                  <a:schemeClr val="accent1"/>
                </a:solidFill>
              </a:rPr>
              <a:t>Access</a:t>
            </a:r>
            <a:br>
              <a:rPr lang="en-US" sz="1050" b="1" dirty="0">
                <a:solidFill>
                  <a:schemeClr val="accent1"/>
                </a:solidFill>
              </a:rPr>
            </a:br>
            <a:r>
              <a:rPr lang="en-US" sz="1050" b="1" dirty="0">
                <a:solidFill>
                  <a:schemeClr val="accent1"/>
                </a:solidFill>
              </a:rPr>
              <a:t>Everywhere </a:t>
            </a:r>
            <a:endParaRPr lang="en-US" dirty="0" smtClean="0">
              <a:solidFill>
                <a:schemeClr val="tx2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 rot="20494068">
            <a:off x="7090888" y="2625482"/>
            <a:ext cx="1020418" cy="561692"/>
          </a:xfrm>
          <a:prstGeom prst="rect">
            <a:avLst/>
          </a:prstGeom>
          <a:solidFill>
            <a:schemeClr val="tx2">
              <a:lumMod val="40000"/>
              <a:lumOff val="60000"/>
              <a:alpha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050" b="1" dirty="0" smtClean="0">
                <a:solidFill>
                  <a:schemeClr val="tx2"/>
                </a:solidFill>
              </a:rPr>
              <a:t>Broadband</a:t>
            </a:r>
            <a:endParaRPr lang="en-US" sz="1000" b="1" dirty="0" smtClean="0">
              <a:solidFill>
                <a:schemeClr val="tx2"/>
              </a:solidFill>
            </a:endParaRPr>
          </a:p>
          <a:p>
            <a:r>
              <a:rPr lang="en-US" sz="1000" b="1" dirty="0" smtClean="0">
                <a:solidFill>
                  <a:schemeClr val="tx2"/>
                </a:solidFill>
              </a:rPr>
              <a:t>Access in</a:t>
            </a:r>
          </a:p>
          <a:p>
            <a:r>
              <a:rPr lang="en-US" sz="1000" b="1" dirty="0" smtClean="0">
                <a:solidFill>
                  <a:schemeClr val="tx2"/>
                </a:solidFill>
              </a:rPr>
              <a:t>Dense Areas.</a:t>
            </a:r>
          </a:p>
        </p:txBody>
      </p:sp>
      <p:sp>
        <p:nvSpPr>
          <p:cNvPr id="24" name="TextBox 23"/>
          <p:cNvSpPr txBox="1"/>
          <p:nvPr/>
        </p:nvSpPr>
        <p:spPr>
          <a:xfrm rot="1323945">
            <a:off x="7205052" y="3517957"/>
            <a:ext cx="792088" cy="577081"/>
          </a:xfrm>
          <a:prstGeom prst="rect">
            <a:avLst/>
          </a:prstGeom>
          <a:solidFill>
            <a:schemeClr val="tx2">
              <a:lumMod val="40000"/>
              <a:lumOff val="60000"/>
              <a:alpha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050" b="1" dirty="0" smtClean="0">
                <a:solidFill>
                  <a:schemeClr val="tx2"/>
                </a:solidFill>
              </a:rPr>
              <a:t>High User</a:t>
            </a:r>
            <a:br>
              <a:rPr lang="en-US" sz="1050" b="1" dirty="0" smtClean="0">
                <a:solidFill>
                  <a:schemeClr val="tx2"/>
                </a:solidFill>
              </a:rPr>
            </a:br>
            <a:r>
              <a:rPr lang="en-US" sz="1050" b="1" dirty="0" smtClean="0">
                <a:solidFill>
                  <a:schemeClr val="tx2"/>
                </a:solidFill>
              </a:rPr>
              <a:t>Mobility</a:t>
            </a:r>
          </a:p>
        </p:txBody>
      </p:sp>
      <p:sp>
        <p:nvSpPr>
          <p:cNvPr id="25" name="TextBox 24"/>
          <p:cNvSpPr txBox="1"/>
          <p:nvPr/>
        </p:nvSpPr>
        <p:spPr>
          <a:xfrm rot="2065478">
            <a:off x="5117037" y="2671975"/>
            <a:ext cx="781114" cy="415498"/>
          </a:xfrm>
          <a:prstGeom prst="rect">
            <a:avLst/>
          </a:prstGeom>
          <a:solidFill>
            <a:schemeClr val="tx2">
              <a:lumMod val="40000"/>
              <a:lumOff val="60000"/>
              <a:alpha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050" b="1" dirty="0" smtClean="0">
                <a:solidFill>
                  <a:schemeClr val="tx2"/>
                </a:solidFill>
              </a:rPr>
              <a:t>Massive</a:t>
            </a:r>
            <a:br>
              <a:rPr lang="en-US" sz="1050" b="1" dirty="0" smtClean="0">
                <a:solidFill>
                  <a:schemeClr val="tx2"/>
                </a:solidFill>
              </a:rPr>
            </a:br>
            <a:r>
              <a:rPr lang="en-US" sz="1050" b="1" dirty="0" smtClean="0">
                <a:solidFill>
                  <a:schemeClr val="tx2"/>
                </a:solidFill>
              </a:rPr>
              <a:t> </a:t>
            </a:r>
            <a:r>
              <a:rPr lang="en-US" sz="1050" b="1" dirty="0" err="1" smtClean="0">
                <a:solidFill>
                  <a:schemeClr val="tx2"/>
                </a:solidFill>
              </a:rPr>
              <a:t>IoT</a:t>
            </a:r>
            <a:endParaRPr lang="en-US" sz="1050" b="1" dirty="0" smtClean="0">
              <a:solidFill>
                <a:schemeClr val="tx2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 rot="3946862">
            <a:off x="6343145" y="4051044"/>
            <a:ext cx="1194351" cy="415498"/>
          </a:xfrm>
          <a:prstGeom prst="rect">
            <a:avLst/>
          </a:prstGeom>
          <a:solidFill>
            <a:schemeClr val="tx2">
              <a:lumMod val="40000"/>
              <a:lumOff val="60000"/>
              <a:alpha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050" b="1" dirty="0" smtClean="0">
                <a:solidFill>
                  <a:schemeClr val="tx2"/>
                </a:solidFill>
              </a:rPr>
              <a:t>Real-time</a:t>
            </a:r>
          </a:p>
          <a:p>
            <a:r>
              <a:rPr lang="en-US" sz="1050" b="1" dirty="0" smtClean="0">
                <a:solidFill>
                  <a:schemeClr val="tx2"/>
                </a:solidFill>
              </a:rPr>
              <a:t>Communication </a:t>
            </a:r>
          </a:p>
        </p:txBody>
      </p:sp>
      <p:sp>
        <p:nvSpPr>
          <p:cNvPr id="27" name="TextBox 26"/>
          <p:cNvSpPr txBox="1"/>
          <p:nvPr/>
        </p:nvSpPr>
        <p:spPr>
          <a:xfrm rot="20360106">
            <a:off x="5020498" y="3520367"/>
            <a:ext cx="1245495" cy="415498"/>
          </a:xfrm>
          <a:prstGeom prst="rect">
            <a:avLst/>
          </a:prstGeom>
          <a:solidFill>
            <a:schemeClr val="tx2">
              <a:lumMod val="40000"/>
              <a:lumOff val="60000"/>
              <a:alpha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050" b="1" dirty="0" smtClean="0">
                <a:solidFill>
                  <a:schemeClr val="tx2"/>
                </a:solidFill>
              </a:rPr>
              <a:t>Public Safety </a:t>
            </a:r>
            <a:r>
              <a:rPr lang="en-US" sz="1050" b="1" dirty="0">
                <a:solidFill>
                  <a:schemeClr val="tx2"/>
                </a:solidFill>
              </a:rPr>
              <a:t> </a:t>
            </a:r>
            <a:r>
              <a:rPr lang="en-US" sz="1050" b="1" dirty="0" smtClean="0">
                <a:solidFill>
                  <a:schemeClr val="tx2"/>
                </a:solidFill>
              </a:rPr>
              <a:t>&amp;</a:t>
            </a:r>
            <a:br>
              <a:rPr lang="en-US" sz="1050" b="1" dirty="0" smtClean="0">
                <a:solidFill>
                  <a:schemeClr val="tx2"/>
                </a:solidFill>
              </a:rPr>
            </a:br>
            <a:r>
              <a:rPr lang="en-US" sz="1050" b="1" dirty="0" smtClean="0">
                <a:solidFill>
                  <a:schemeClr val="tx2"/>
                </a:solidFill>
              </a:rPr>
              <a:t>natural disaster </a:t>
            </a:r>
          </a:p>
        </p:txBody>
      </p:sp>
      <p:sp>
        <p:nvSpPr>
          <p:cNvPr id="28" name="TextBox 27"/>
          <p:cNvSpPr txBox="1"/>
          <p:nvPr/>
        </p:nvSpPr>
        <p:spPr>
          <a:xfrm rot="18076471">
            <a:off x="5496376" y="4029209"/>
            <a:ext cx="1189364" cy="415498"/>
          </a:xfrm>
          <a:prstGeom prst="rect">
            <a:avLst/>
          </a:prstGeom>
          <a:solidFill>
            <a:schemeClr val="tx2">
              <a:lumMod val="40000"/>
              <a:lumOff val="60000"/>
              <a:alpha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050" b="1" dirty="0" smtClean="0">
                <a:solidFill>
                  <a:schemeClr val="tx2"/>
                </a:solidFill>
              </a:rPr>
              <a:t>Ultra Reliable</a:t>
            </a:r>
            <a:br>
              <a:rPr lang="en-US" sz="1050" b="1" dirty="0" smtClean="0">
                <a:solidFill>
                  <a:schemeClr val="tx2"/>
                </a:solidFill>
              </a:rPr>
            </a:br>
            <a:r>
              <a:rPr lang="en-US" sz="1050" b="1" dirty="0" smtClean="0">
                <a:solidFill>
                  <a:schemeClr val="tx2"/>
                </a:solidFill>
              </a:rPr>
              <a:t>Communication</a:t>
            </a:r>
          </a:p>
        </p:txBody>
      </p:sp>
      <p:sp>
        <p:nvSpPr>
          <p:cNvPr id="29" name="TextBox 28"/>
          <p:cNvSpPr txBox="1"/>
          <p:nvPr/>
        </p:nvSpPr>
        <p:spPr>
          <a:xfrm rot="3229009">
            <a:off x="5643902" y="2094191"/>
            <a:ext cx="928852" cy="577081"/>
          </a:xfrm>
          <a:prstGeom prst="rect">
            <a:avLst/>
          </a:prstGeom>
          <a:solidFill>
            <a:schemeClr val="tx2">
              <a:lumMod val="40000"/>
              <a:lumOff val="60000"/>
              <a:alpha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050" b="1" dirty="0" smtClean="0">
                <a:solidFill>
                  <a:schemeClr val="tx2"/>
                </a:solidFill>
              </a:rPr>
              <a:t>Advanced </a:t>
            </a:r>
            <a:r>
              <a:rPr lang="en-US" sz="1050" b="1" dirty="0" err="1" smtClean="0">
                <a:solidFill>
                  <a:schemeClr val="tx2"/>
                </a:solidFill>
              </a:rPr>
              <a:t>IoT</a:t>
            </a:r>
            <a:r>
              <a:rPr lang="en-US" sz="1050" b="1" dirty="0" smtClean="0">
                <a:solidFill>
                  <a:schemeClr val="tx2"/>
                </a:solidFill>
              </a:rPr>
              <a:t>/ Verticals  </a:t>
            </a:r>
          </a:p>
        </p:txBody>
      </p:sp>
      <p:pic>
        <p:nvPicPr>
          <p:cNvPr id="31" name="图片 3" descr="高铁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88808">
            <a:off x="8118846" y="3909471"/>
            <a:ext cx="1327380" cy="698645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33" name="Picture 2" descr="mobileinternetya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79644">
            <a:off x="6886711" y="5021930"/>
            <a:ext cx="1153255" cy="82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Connector 6"/>
          <p:cNvCxnSpPr/>
          <p:nvPr/>
        </p:nvCxnSpPr>
        <p:spPr>
          <a:xfrm flipV="1">
            <a:off x="6534358" y="276893"/>
            <a:ext cx="0" cy="6258499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 flipV="1">
            <a:off x="3317608" y="383085"/>
            <a:ext cx="6408712" cy="5898461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3330002" y="366789"/>
            <a:ext cx="6408712" cy="5898459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446542" y="3342109"/>
            <a:ext cx="9289032" cy="1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val 36"/>
          <p:cNvSpPr/>
          <p:nvPr/>
        </p:nvSpPr>
        <p:spPr bwMode="auto">
          <a:xfrm>
            <a:off x="6247876" y="3148425"/>
            <a:ext cx="535660" cy="377532"/>
          </a:xfrm>
          <a:prstGeom prst="ellipse">
            <a:avLst/>
          </a:prstGeom>
          <a:solidFill>
            <a:srgbClr val="FFFFFF"/>
          </a:solidFill>
          <a:ln w="57150" algn="ctr">
            <a:solidFill>
              <a:schemeClr val="accent1"/>
            </a:solidFill>
            <a:miter lim="800000"/>
            <a:headEnd/>
            <a:tailEnd/>
          </a:ln>
          <a:effectLst/>
          <a:extLst/>
        </p:spPr>
        <p:txBody>
          <a:bodyPr wrap="none" rtlCol="0" anchor="ctr"/>
          <a:lstStyle/>
          <a:p>
            <a:pPr marL="269875" indent="-182563" algn="ctr">
              <a:lnSpc>
                <a:spcPct val="95000"/>
              </a:lnSpc>
              <a:spcBef>
                <a:spcPct val="20000"/>
              </a:spcBef>
              <a:spcAft>
                <a:spcPct val="10000"/>
              </a:spcAft>
            </a:pPr>
            <a:r>
              <a:rPr lang="en-US" b="1" dirty="0" smtClean="0">
                <a:solidFill>
                  <a:schemeClr val="accent1"/>
                </a:solidFill>
              </a:rPr>
              <a:t>5G</a:t>
            </a:r>
          </a:p>
        </p:txBody>
      </p:sp>
      <p:pic>
        <p:nvPicPr>
          <p:cNvPr id="40" name="图片 19" descr="体育场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27784">
            <a:off x="8226829" y="1888208"/>
            <a:ext cx="1090539" cy="816816"/>
          </a:xfrm>
          <a:prstGeom prst="rect">
            <a:avLst/>
          </a:prstGeom>
          <a:ln>
            <a:noFill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8806213" y="405717"/>
            <a:ext cx="3409908" cy="830997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600" i="1" dirty="0"/>
              <a:t>Enhanced Mobile </a:t>
            </a:r>
            <a:r>
              <a:rPr lang="en-US" sz="1600" i="1" dirty="0" smtClean="0"/>
              <a:t>Broadband</a:t>
            </a:r>
            <a:br>
              <a:rPr lang="en-US" sz="1600" i="1" dirty="0" smtClean="0"/>
            </a:br>
            <a:r>
              <a:rPr lang="en-US" sz="1600" i="1" dirty="0" smtClean="0"/>
              <a:t> </a:t>
            </a:r>
            <a:r>
              <a:rPr lang="en-US" sz="1600" i="1" dirty="0"/>
              <a:t>with Improved Coverage, </a:t>
            </a:r>
            <a:r>
              <a:rPr lang="en-US" sz="1600" i="1" dirty="0" smtClean="0"/>
              <a:t/>
            </a:r>
            <a:br>
              <a:rPr lang="en-US" sz="1600" i="1" dirty="0" smtClean="0"/>
            </a:br>
            <a:r>
              <a:rPr lang="en-US" sz="1600" i="1" dirty="0" smtClean="0"/>
              <a:t>Capacity </a:t>
            </a:r>
            <a:r>
              <a:rPr lang="en-US" sz="1600" i="1" dirty="0"/>
              <a:t>and Customer Experience</a:t>
            </a:r>
            <a:endParaRPr lang="en-US" sz="1600" i="1" dirty="0" smtClean="0"/>
          </a:p>
        </p:txBody>
      </p:sp>
      <p:sp>
        <p:nvSpPr>
          <p:cNvPr id="48" name="TextBox 47"/>
          <p:cNvSpPr txBox="1"/>
          <p:nvPr/>
        </p:nvSpPr>
        <p:spPr>
          <a:xfrm>
            <a:off x="9195446" y="5346272"/>
            <a:ext cx="2975495" cy="584775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600" i="1" dirty="0" smtClean="0"/>
              <a:t>New opportunities –</a:t>
            </a:r>
            <a:br>
              <a:rPr lang="en-US" sz="1600" i="1" dirty="0" smtClean="0"/>
            </a:br>
            <a:r>
              <a:rPr lang="en-US" sz="1600" i="1" dirty="0" smtClean="0"/>
              <a:t>low latency and higher mobility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02336" y="5142574"/>
            <a:ext cx="3238387" cy="584775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600" i="1" dirty="0"/>
              <a:t>Supporting society with </a:t>
            </a:r>
            <a:r>
              <a:rPr lang="en-US" sz="1600" i="1" dirty="0" smtClean="0"/>
              <a:t>advanced</a:t>
            </a:r>
            <a:br>
              <a:rPr lang="en-US" sz="1600" i="1" dirty="0" smtClean="0"/>
            </a:br>
            <a:r>
              <a:rPr lang="en-US" sz="1600" i="1" dirty="0" smtClean="0"/>
              <a:t>communication solutions 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02335" y="1444336"/>
            <a:ext cx="3190682" cy="338554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600" i="1" dirty="0" smtClean="0"/>
              <a:t>Verticals and Internet of Things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72935">
            <a:off x="6761262" y="832035"/>
            <a:ext cx="1573919" cy="676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Picture 4" descr="http://m2m.teliasonera.com/mediaObject/m2m-teliasonera-com/solution/Pocket_Schenker_2/original/Pocket_Schenker_2.pn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00320">
            <a:off x="5093801" y="797391"/>
            <a:ext cx="1036092" cy="91962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52400" h="1524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36653">
            <a:off x="4804500" y="5073176"/>
            <a:ext cx="1540159" cy="801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4" descr="http://brandzone.teliasonera.com/fileroot7/gallery/telia-sonera/images/lowres/ce2018174d2f4317bace5cd2f4c0abc1.png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34530">
            <a:off x="3565118" y="2038403"/>
            <a:ext cx="1223983" cy="815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6" descr="http://brandzone.teliasonera.com/fileroot5/gallery/telia-sonera/images/preview/475b98a886af4c8c84de68da0ed65a14.jpg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39930">
            <a:off x="3657973" y="3801960"/>
            <a:ext cx="1233514" cy="822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23AB868-074F-4CE9-A6E9-A247B98108C8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348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680" y="0"/>
            <a:ext cx="1221668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Trends and Requirements</a:t>
            </a:r>
            <a:endParaRPr lang="en-US" noProof="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</a:rPr>
              <a:t>Important trends and user needs</a:t>
            </a:r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609601" y="2174875"/>
            <a:ext cx="4694311" cy="3780000"/>
          </a:xfrm>
        </p:spPr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</a:rPr>
              <a:t>Yearly traffic increase of </a:t>
            </a:r>
            <a:r>
              <a:rPr lang="en-US" dirty="0" smtClean="0">
                <a:solidFill>
                  <a:schemeClr val="bg1"/>
                </a:solidFill>
              </a:rPr>
              <a:t>50-100%</a:t>
            </a:r>
            <a:endParaRPr lang="en-US" noProof="0" dirty="0" smtClean="0">
              <a:solidFill>
                <a:schemeClr val="bg1"/>
              </a:solidFill>
            </a:endParaRPr>
          </a:p>
          <a:p>
            <a:r>
              <a:rPr lang="en-US" noProof="0" dirty="0" smtClean="0">
                <a:solidFill>
                  <a:schemeClr val="bg1"/>
                </a:solidFill>
              </a:rPr>
              <a:t>Operator revenues almost flat</a:t>
            </a:r>
          </a:p>
          <a:p>
            <a:r>
              <a:rPr lang="en-US" noProof="0" dirty="0" smtClean="0">
                <a:solidFill>
                  <a:schemeClr val="bg1"/>
                </a:solidFill>
              </a:rPr>
              <a:t>Services should work anywhere and anytime</a:t>
            </a:r>
          </a:p>
          <a:p>
            <a:r>
              <a:rPr lang="en-US" noProof="0" dirty="0" smtClean="0">
                <a:solidFill>
                  <a:schemeClr val="bg1"/>
                </a:solidFill>
              </a:rPr>
              <a:t>New services (Augmented reality, connected cars, </a:t>
            </a:r>
            <a:r>
              <a:rPr lang="en-US" dirty="0" smtClean="0">
                <a:solidFill>
                  <a:schemeClr val="bg1"/>
                </a:solidFill>
              </a:rPr>
              <a:t>public safety</a:t>
            </a:r>
            <a:r>
              <a:rPr lang="en-US" noProof="0" dirty="0" smtClean="0">
                <a:solidFill>
                  <a:schemeClr val="bg1"/>
                </a:solidFill>
              </a:rPr>
              <a:t>, …)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”</a:t>
            </a:r>
            <a:r>
              <a:rPr lang="en-US" dirty="0" err="1" smtClean="0">
                <a:solidFill>
                  <a:schemeClr val="bg1"/>
                </a:solidFill>
              </a:rPr>
              <a:t>IoT</a:t>
            </a:r>
            <a:r>
              <a:rPr lang="en-US" dirty="0" smtClean="0">
                <a:solidFill>
                  <a:schemeClr val="bg1"/>
                </a:solidFill>
              </a:rPr>
              <a:t> explosion” </a:t>
            </a:r>
            <a:endParaRPr lang="en-US" noProof="0" dirty="0" smtClean="0">
              <a:solidFill>
                <a:schemeClr val="bg1"/>
              </a:solidFill>
            </a:endParaRPr>
          </a:p>
          <a:p>
            <a:endParaRPr lang="en-US" noProof="0" dirty="0" smtClean="0">
              <a:solidFill>
                <a:schemeClr val="bg1"/>
              </a:solidFill>
            </a:endParaRPr>
          </a:p>
          <a:p>
            <a:endParaRPr lang="en-US" noProof="0" dirty="0" smtClean="0">
              <a:solidFill>
                <a:schemeClr val="bg1"/>
              </a:solidFill>
            </a:endParaRPr>
          </a:p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</a:rPr>
              <a:t>Requirements on 5G</a:t>
            </a:r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</a:rPr>
              <a:t>Increased capacity 100-1000 times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OPEX and CAPEX similar</a:t>
            </a:r>
            <a:r>
              <a:rPr lang="en-US" noProof="0" dirty="0" smtClean="0">
                <a:solidFill>
                  <a:schemeClr val="bg1"/>
                </a:solidFill>
              </a:rPr>
              <a:t> as today</a:t>
            </a:r>
          </a:p>
          <a:p>
            <a:r>
              <a:rPr lang="en-US" noProof="0" dirty="0" smtClean="0">
                <a:solidFill>
                  <a:schemeClr val="bg1"/>
                </a:solidFill>
              </a:rPr>
              <a:t>Excellent coverage, consistent user experience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Flexible network (variety of use cases, very h</a:t>
            </a:r>
            <a:r>
              <a:rPr lang="en-US" noProof="0" dirty="0" err="1" smtClean="0">
                <a:solidFill>
                  <a:schemeClr val="bg1"/>
                </a:solidFill>
              </a:rPr>
              <a:t>igh</a:t>
            </a:r>
            <a:r>
              <a:rPr lang="en-US" noProof="0" dirty="0" smtClean="0">
                <a:solidFill>
                  <a:schemeClr val="bg1"/>
                </a:solidFill>
              </a:rPr>
              <a:t> bit rates, very low latency, …)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Handle massive amount of devices/connections, extremely low power devices, …</a:t>
            </a:r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AB868-074F-4CE9-A6E9-A247B98108C8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Right Arrow 2"/>
          <p:cNvSpPr/>
          <p:nvPr/>
        </p:nvSpPr>
        <p:spPr bwMode="auto">
          <a:xfrm>
            <a:off x="5375920" y="2224288"/>
            <a:ext cx="648072" cy="340616"/>
          </a:xfrm>
          <a:prstGeom prst="rightArrow">
            <a:avLst/>
          </a:prstGeom>
          <a:solidFill>
            <a:srgbClr val="FFFFFF"/>
          </a:solidFill>
          <a:ln w="9525" algn="ctr">
            <a:solidFill>
              <a:schemeClr val="accent1"/>
            </a:solidFill>
            <a:miter lim="800000"/>
            <a:headEnd/>
            <a:tailEnd/>
          </a:ln>
          <a:effectLst/>
          <a:extLst/>
        </p:spPr>
        <p:txBody>
          <a:bodyPr wrap="none" rtlCol="0" anchor="ctr"/>
          <a:lstStyle/>
          <a:p>
            <a:pPr marL="269875" indent="-182563" algn="l">
              <a:lnSpc>
                <a:spcPct val="95000"/>
              </a:lnSpc>
              <a:spcBef>
                <a:spcPct val="20000"/>
              </a:spcBef>
              <a:spcAft>
                <a:spcPct val="10000"/>
              </a:spcAft>
            </a:pPr>
            <a:endParaRPr lang="en-GB" b="1" smtClean="0">
              <a:solidFill>
                <a:schemeClr val="accent1"/>
              </a:solidFill>
            </a:endParaRPr>
          </a:p>
        </p:txBody>
      </p:sp>
      <p:sp>
        <p:nvSpPr>
          <p:cNvPr id="15" name="Right Arrow 14"/>
          <p:cNvSpPr/>
          <p:nvPr/>
        </p:nvSpPr>
        <p:spPr bwMode="auto">
          <a:xfrm>
            <a:off x="5375920" y="2780928"/>
            <a:ext cx="648072" cy="340616"/>
          </a:xfrm>
          <a:prstGeom prst="rightArrow">
            <a:avLst/>
          </a:prstGeom>
          <a:solidFill>
            <a:srgbClr val="FFFFFF"/>
          </a:solidFill>
          <a:ln w="9525" algn="ctr">
            <a:solidFill>
              <a:schemeClr val="accent1"/>
            </a:solidFill>
            <a:miter lim="800000"/>
            <a:headEnd/>
            <a:tailEnd/>
          </a:ln>
          <a:effectLst/>
          <a:extLst/>
        </p:spPr>
        <p:txBody>
          <a:bodyPr wrap="none" rtlCol="0" anchor="ctr"/>
          <a:lstStyle/>
          <a:p>
            <a:pPr marL="269875" indent="-182563" algn="l">
              <a:lnSpc>
                <a:spcPct val="95000"/>
              </a:lnSpc>
              <a:spcBef>
                <a:spcPct val="20000"/>
              </a:spcBef>
              <a:spcAft>
                <a:spcPct val="10000"/>
              </a:spcAft>
            </a:pPr>
            <a:endParaRPr lang="en-GB" b="1" smtClean="0">
              <a:solidFill>
                <a:schemeClr val="accent1"/>
              </a:solidFill>
            </a:endParaRPr>
          </a:p>
        </p:txBody>
      </p:sp>
      <p:sp>
        <p:nvSpPr>
          <p:cNvPr id="16" name="Right Arrow 15"/>
          <p:cNvSpPr/>
          <p:nvPr/>
        </p:nvSpPr>
        <p:spPr bwMode="auto">
          <a:xfrm>
            <a:off x="5375920" y="3337568"/>
            <a:ext cx="648072" cy="340616"/>
          </a:xfrm>
          <a:prstGeom prst="rightArrow">
            <a:avLst/>
          </a:prstGeom>
          <a:solidFill>
            <a:srgbClr val="FFFFFF"/>
          </a:solidFill>
          <a:ln w="9525" algn="ctr">
            <a:solidFill>
              <a:schemeClr val="accent1"/>
            </a:solidFill>
            <a:miter lim="800000"/>
            <a:headEnd/>
            <a:tailEnd/>
          </a:ln>
          <a:effectLst/>
          <a:extLst/>
        </p:spPr>
        <p:txBody>
          <a:bodyPr wrap="none" rtlCol="0" anchor="ctr"/>
          <a:lstStyle/>
          <a:p>
            <a:pPr marL="269875" indent="-182563" algn="l">
              <a:lnSpc>
                <a:spcPct val="95000"/>
              </a:lnSpc>
              <a:spcBef>
                <a:spcPct val="20000"/>
              </a:spcBef>
              <a:spcAft>
                <a:spcPct val="10000"/>
              </a:spcAft>
            </a:pPr>
            <a:endParaRPr lang="en-GB" b="1" smtClean="0">
              <a:solidFill>
                <a:schemeClr val="accent1"/>
              </a:solidFill>
            </a:endParaRPr>
          </a:p>
        </p:txBody>
      </p:sp>
      <p:sp>
        <p:nvSpPr>
          <p:cNvPr id="17" name="Right Arrow 16"/>
          <p:cNvSpPr/>
          <p:nvPr/>
        </p:nvSpPr>
        <p:spPr bwMode="auto">
          <a:xfrm>
            <a:off x="5375920" y="4312520"/>
            <a:ext cx="648072" cy="340616"/>
          </a:xfrm>
          <a:prstGeom prst="rightArrow">
            <a:avLst/>
          </a:prstGeom>
          <a:solidFill>
            <a:srgbClr val="FFFFFF"/>
          </a:solidFill>
          <a:ln w="9525" algn="ctr">
            <a:solidFill>
              <a:schemeClr val="accent1"/>
            </a:solidFill>
            <a:miter lim="800000"/>
            <a:headEnd/>
            <a:tailEnd/>
          </a:ln>
          <a:effectLst/>
          <a:extLst/>
        </p:spPr>
        <p:txBody>
          <a:bodyPr wrap="none" rtlCol="0" anchor="ctr"/>
          <a:lstStyle/>
          <a:p>
            <a:pPr marL="269875" indent="-182563" algn="l">
              <a:lnSpc>
                <a:spcPct val="95000"/>
              </a:lnSpc>
              <a:spcBef>
                <a:spcPct val="20000"/>
              </a:spcBef>
              <a:spcAft>
                <a:spcPct val="10000"/>
              </a:spcAft>
            </a:pPr>
            <a:endParaRPr lang="en-GB" b="1" smtClean="0">
              <a:solidFill>
                <a:schemeClr val="accent1"/>
              </a:solidFill>
            </a:endParaRPr>
          </a:p>
        </p:txBody>
      </p:sp>
      <p:sp>
        <p:nvSpPr>
          <p:cNvPr id="18" name="Right Arrow 17"/>
          <p:cNvSpPr/>
          <p:nvPr/>
        </p:nvSpPr>
        <p:spPr bwMode="auto">
          <a:xfrm>
            <a:off x="5375920" y="5104608"/>
            <a:ext cx="648072" cy="340616"/>
          </a:xfrm>
          <a:prstGeom prst="rightArrow">
            <a:avLst/>
          </a:prstGeom>
          <a:solidFill>
            <a:srgbClr val="FFFFFF"/>
          </a:solidFill>
          <a:ln w="9525" algn="ctr">
            <a:solidFill>
              <a:schemeClr val="accent1"/>
            </a:solidFill>
            <a:miter lim="800000"/>
            <a:headEnd/>
            <a:tailEnd/>
          </a:ln>
          <a:effectLst/>
          <a:extLst/>
        </p:spPr>
        <p:txBody>
          <a:bodyPr wrap="none" rtlCol="0" anchor="ctr"/>
          <a:lstStyle/>
          <a:p>
            <a:pPr marL="269875" indent="-182563" algn="l">
              <a:lnSpc>
                <a:spcPct val="95000"/>
              </a:lnSpc>
              <a:spcBef>
                <a:spcPct val="20000"/>
              </a:spcBef>
              <a:spcAft>
                <a:spcPct val="10000"/>
              </a:spcAft>
            </a:pPr>
            <a:endParaRPr lang="en-GB" b="1" smtClean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7730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5G – The System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5G is much more than a new RAT - The 5G System is the key!</a:t>
            </a:r>
          </a:p>
          <a:p>
            <a:r>
              <a:rPr lang="en-GB" smtClean="0"/>
              <a:t>Fragmentation shall be avoided – A Global 5G System needed!</a:t>
            </a:r>
          </a:p>
          <a:p>
            <a:r>
              <a:rPr lang="en-GB" smtClean="0"/>
              <a:t>Flexibility to support a variety of use cases and business models</a:t>
            </a:r>
          </a:p>
          <a:p>
            <a:pPr lvl="1"/>
            <a:r>
              <a:rPr lang="en-GB" smtClean="0"/>
              <a:t>Network Slicing</a:t>
            </a:r>
          </a:p>
          <a:p>
            <a:r>
              <a:rPr lang="en-GB" smtClean="0"/>
              <a:t>Agility – From Telco Speed to Internet Speed!</a:t>
            </a:r>
          </a:p>
          <a:p>
            <a:pPr lvl="1"/>
            <a:r>
              <a:rPr lang="en-GB" smtClean="0"/>
              <a:t>Virtualisation</a:t>
            </a:r>
          </a:p>
          <a:p>
            <a:pPr lvl="1"/>
            <a:r>
              <a:rPr lang="en-GB" smtClean="0"/>
              <a:t>SDN</a:t>
            </a:r>
          </a:p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23AB868-074F-4CE9-A6E9-A247B98108C8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8735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84" y="836713"/>
            <a:ext cx="11377264" cy="5806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5G – Radio Requirements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0001" y="1053216"/>
            <a:ext cx="11184631" cy="4320000"/>
          </a:xfrm>
        </p:spPr>
        <p:txBody>
          <a:bodyPr/>
          <a:lstStyle/>
          <a:p>
            <a:r>
              <a:rPr lang="en-GB" dirty="0" smtClean="0"/>
              <a:t>High spectral efficiency</a:t>
            </a:r>
          </a:p>
          <a:p>
            <a:r>
              <a:rPr lang="en-GB" dirty="0" smtClean="0"/>
              <a:t>Coverage – At least 50 Mbit/s everywhere!</a:t>
            </a:r>
          </a:p>
          <a:p>
            <a:r>
              <a:rPr lang="en-GB" dirty="0" smtClean="0"/>
              <a:t>OPEX</a:t>
            </a:r>
          </a:p>
          <a:p>
            <a:pPr lvl="1"/>
            <a:r>
              <a:rPr lang="en-GB" dirty="0" smtClean="0">
                <a:solidFill>
                  <a:schemeClr val="tx1"/>
                </a:solidFill>
              </a:rPr>
              <a:t>Power consumption – Drastic efficiency increase needed</a:t>
            </a:r>
          </a:p>
          <a:p>
            <a:pPr lvl="1"/>
            <a:r>
              <a:rPr lang="en-GB" dirty="0" smtClean="0">
                <a:solidFill>
                  <a:schemeClr val="tx1"/>
                </a:solidFill>
              </a:rPr>
              <a:t>Re-use of existing site grid should be possible in rural/suburban environments</a:t>
            </a:r>
          </a:p>
          <a:p>
            <a:pPr lvl="1"/>
            <a:r>
              <a:rPr lang="en-GB" dirty="0" smtClean="0">
                <a:solidFill>
                  <a:schemeClr val="tx1"/>
                </a:solidFill>
              </a:rPr>
              <a:t>High degree of automation</a:t>
            </a:r>
          </a:p>
          <a:p>
            <a:r>
              <a:rPr lang="en-GB" dirty="0" smtClean="0"/>
              <a:t>Integration with legacy networks</a:t>
            </a:r>
          </a:p>
          <a:p>
            <a:pPr lvl="1"/>
            <a:r>
              <a:rPr lang="en-GB" dirty="0" smtClean="0">
                <a:solidFill>
                  <a:schemeClr val="tx1"/>
                </a:solidFill>
              </a:rPr>
              <a:t>Tight Integration with LTE and WLAN necessary!</a:t>
            </a:r>
            <a:endParaRPr lang="en-US" dirty="0" smtClean="0">
              <a:solidFill>
                <a:schemeClr val="tx1"/>
              </a:solidFill>
            </a:endParaRPr>
          </a:p>
          <a:p>
            <a:pPr lvl="1"/>
            <a:r>
              <a:rPr lang="en-GB" dirty="0" smtClean="0">
                <a:solidFill>
                  <a:schemeClr val="tx1"/>
                </a:solidFill>
              </a:rPr>
              <a:t>2G and 3G: Interworking (but not tight integration) needed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Some open issues – to be evaluated</a:t>
            </a:r>
          </a:p>
          <a:p>
            <a:pPr lvl="1"/>
            <a:r>
              <a:rPr lang="en-GB" dirty="0" smtClean="0">
                <a:solidFill>
                  <a:schemeClr val="tx1"/>
                </a:solidFill>
              </a:rPr>
              <a:t>A flexible 5G RAT. Different use cases supported by several “profiles” of one RAT?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In-band operation of legacy techniques (LTE, </a:t>
            </a:r>
            <a:r>
              <a:rPr lang="en-US" dirty="0" err="1" smtClean="0">
                <a:solidFill>
                  <a:schemeClr val="tx1"/>
                </a:solidFill>
              </a:rPr>
              <a:t>CIoT</a:t>
            </a:r>
            <a:r>
              <a:rPr lang="en-US" dirty="0" smtClean="0">
                <a:solidFill>
                  <a:schemeClr val="tx1"/>
                </a:solidFill>
              </a:rPr>
              <a:t>, …)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……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23AB868-074F-4CE9-A6E9-A247B98108C8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294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S_PPT_ILLUSTRATIONS-02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41811" y="2082741"/>
            <a:ext cx="6050189" cy="3146459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23AB868-074F-4CE9-A6E9-A247B98108C8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47328" y="2646040"/>
            <a:ext cx="6552728" cy="1143000"/>
          </a:xfrm>
          <a:prstGeom prst="roundRect">
            <a:avLst>
              <a:gd name="adj" fmla="val 9587"/>
            </a:avLst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sv-SE" sz="5900" b="1" dirty="0" err="1" smtClean="0"/>
              <a:t>Thank</a:t>
            </a:r>
            <a:r>
              <a:rPr lang="sv-SE" sz="5900" b="1" dirty="0" smtClean="0"/>
              <a:t> </a:t>
            </a:r>
          </a:p>
          <a:p>
            <a:pPr algn="ctr"/>
            <a:r>
              <a:rPr lang="sv-SE" sz="5900" b="1" dirty="0" err="1"/>
              <a:t>Y</a:t>
            </a:r>
            <a:r>
              <a:rPr lang="sv-SE" sz="5900" b="1" dirty="0" err="1" smtClean="0"/>
              <a:t>ou</a:t>
            </a:r>
            <a:r>
              <a:rPr lang="sv-SE" sz="5900" b="1" dirty="0" smtClean="0"/>
              <a:t>!</a:t>
            </a:r>
            <a:endParaRPr lang="en-US" sz="5900" b="1" dirty="0"/>
          </a:p>
        </p:txBody>
      </p:sp>
    </p:spTree>
    <p:extLst>
      <p:ext uri="{BB962C8B-B14F-4D97-AF65-F5344CB8AC3E}">
        <p14:creationId xmlns:p14="http://schemas.microsoft.com/office/powerpoint/2010/main" val="1004252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liaSonera Internal widescreen 16x9 b">
  <a:themeElements>
    <a:clrScheme name="TeliaSonera">
      <a:dk1>
        <a:sysClr val="windowText" lastClr="000000"/>
      </a:dk1>
      <a:lt1>
        <a:sysClr val="window" lastClr="FFFFFF"/>
      </a:lt1>
      <a:dk2>
        <a:srgbClr val="652D86"/>
      </a:dk2>
      <a:lt2>
        <a:srgbClr val="C7C2BA"/>
      </a:lt2>
      <a:accent1>
        <a:srgbClr val="652D86"/>
      </a:accent1>
      <a:accent2>
        <a:srgbClr val="C41B79"/>
      </a:accent2>
      <a:accent3>
        <a:srgbClr val="BED600"/>
      </a:accent3>
      <a:accent4>
        <a:srgbClr val="00B48C"/>
      </a:accent4>
      <a:accent5>
        <a:srgbClr val="FF6319"/>
      </a:accent5>
      <a:accent6>
        <a:srgbClr val="F9DC00"/>
      </a:accent6>
      <a:hlink>
        <a:srgbClr val="0083BE"/>
      </a:hlink>
      <a:folHlink>
        <a:srgbClr val="6C6F70"/>
      </a:folHlink>
    </a:clrScheme>
    <a:fontScheme name="TeliaSoner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FFFFFF"/>
        </a:solidFill>
        <a:ln w="9525" algn="ctr">
          <a:solidFill>
            <a:schemeClr val="accent1"/>
          </a:solidFill>
          <a:miter lim="800000"/>
          <a:headEnd/>
          <a:tailEnd/>
        </a:ln>
        <a:effectLst/>
        <a:extLst/>
      </a:spPr>
      <a:bodyPr wrap="none" rtlCol="0" anchor="ctr"/>
      <a:lstStyle>
        <a:defPPr marL="269875" indent="-182563" algn="l">
          <a:lnSpc>
            <a:spcPct val="95000"/>
          </a:lnSpc>
          <a:spcBef>
            <a:spcPct val="20000"/>
          </a:spcBef>
          <a:spcAft>
            <a:spcPct val="10000"/>
          </a:spcAft>
          <a:defRPr b="1" smtClean="0">
            <a:solidFill>
              <a:schemeClr val="accent1"/>
            </a:solidFill>
          </a:defRPr>
        </a:defPPr>
      </a:lstStyle>
    </a:spDef>
    <a:txDef>
      <a:spPr>
        <a:solidFill>
          <a:srgbClr val="FFFFFF">
            <a:alpha val="80000"/>
          </a:srgbClr>
        </a:solidFill>
        <a:ln>
          <a:solidFill>
            <a:schemeClr val="accent1"/>
          </a:solidFill>
        </a:ln>
      </a:spPr>
      <a:bodyPr wrap="square" rtlCol="0">
        <a:spAutoFit/>
      </a:bodyPr>
      <a:lstStyle>
        <a:defPPr>
          <a:defRPr smtClean="0">
            <a:solidFill>
              <a:schemeClr val="tx2"/>
            </a:solidFill>
          </a:defRPr>
        </a:defPPr>
      </a:lstStyle>
    </a:txDef>
  </a:objectDefaults>
  <a:extraClrSchemeLst/>
  <a:custClrLst>
    <a:custClr name="Sky Blue">
      <a:srgbClr val="0083BE"/>
    </a:custClr>
  </a:custClrLst>
  <a:extLst>
    <a:ext uri="{05A4C25C-085E-4340-85A3-A5531E510DB2}">
      <thm15:themeFamily xmlns:thm15="http://schemas.microsoft.com/office/thememl/2012/main" xmlns="" name="TeliaSonera Internal standard 4x3.potx" id="{BD3B3C95-C50C-4643-B49E-992C4438DBAC}" vid="{E9A6EAE1-D85F-4EC4-B954-BDD68EFF684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607FC1D6A44E24EBB329A7E4D67E0A8" ma:contentTypeVersion="0" ma:contentTypeDescription="Create a new document." ma:contentTypeScope="" ma:versionID="7133f2c79bd6150dbc6dd570555a548b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84759e350ccf2deed2eb43b1e1fcb388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844D664-DEE0-4AAB-A6A0-445F2FC7F5EC}">
  <ds:schemaRefs>
    <ds:schemaRef ds:uri="http://purl.org/dc/terms/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0BB01EEA-D4B0-4902-97AE-3D11E311E7F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DF2AE2A8-2ED5-4295-99F0-E5D4ACA499E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364</Words>
  <Application>Microsoft Office PowerPoint</Application>
  <PresentationFormat>Custom</PresentationFormat>
  <Paragraphs>86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TeliaSonera Internal widescreen 16x9 b</vt:lpstr>
      <vt:lpstr>TeliaSonera’s perspective on 5G</vt:lpstr>
      <vt:lpstr>It’s a data hungry world</vt:lpstr>
      <vt:lpstr>5G use cases </vt:lpstr>
      <vt:lpstr>Trends and Requirements</vt:lpstr>
      <vt:lpstr>5G – The System</vt:lpstr>
      <vt:lpstr>5G – Radio Requirements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2014-09-09T07:45:33Z</dcterms:created>
  <dcterms:modified xsi:type="dcterms:W3CDTF">2015-08-28T14:49:57Z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0x0101003607FC1D6A44E24EBB329A7E4D67E0A8</vt:lpwstr>
  </property>
  <property fmtid="{D5CDD505-2E9C-101B-9397-08002B2CF9AE}" pid="3" name="SecurityLevel">
    <vt:lpwstr> </vt:lpwstr>
  </property>
</Properties>
</file>