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15"/>
  </p:notesMasterIdLst>
  <p:handoutMasterIdLst>
    <p:handoutMasterId r:id="rId16"/>
  </p:handoutMasterIdLst>
  <p:sldIdLst>
    <p:sldId id="341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084D53-5BE4-4D8E-8585-87BDB475C87A}" v="24" dt="2025-08-18T16:08:39.4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8" d="100"/>
          <a:sy n="98" d="100"/>
        </p:scale>
        <p:origin x="840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feraw, Y.W. (Yonatan)" userId="acfa0e9d-31f9-4c73-bf47-23797842b926" providerId="ADAL" clId="{91084D53-5BE4-4D8E-8585-87BDB475C87A}"/>
    <pc:docChg chg="undo custSel addSld delSld modSld">
      <pc:chgData name="Shiferaw, Y.W. (Yonatan)" userId="acfa0e9d-31f9-4c73-bf47-23797842b926" providerId="ADAL" clId="{91084D53-5BE4-4D8E-8585-87BDB475C87A}" dt="2025-08-18T16:11:28.785" v="2289" actId="20577"/>
      <pc:docMkLst>
        <pc:docMk/>
      </pc:docMkLst>
      <pc:sldChg chg="addSp delSp modSp mod">
        <pc:chgData name="Shiferaw, Y.W. (Yonatan)" userId="acfa0e9d-31f9-4c73-bf47-23797842b926" providerId="ADAL" clId="{91084D53-5BE4-4D8E-8585-87BDB475C87A}" dt="2025-08-18T15:09:32.953" v="21" actId="20577"/>
        <pc:sldMkLst>
          <pc:docMk/>
          <pc:sldMk cId="0" sldId="341"/>
        </pc:sldMkLst>
        <pc:spChg chg="add del mod">
          <ac:chgData name="Shiferaw, Y.W. (Yonatan)" userId="acfa0e9d-31f9-4c73-bf47-23797842b926" providerId="ADAL" clId="{91084D53-5BE4-4D8E-8585-87BDB475C87A}" dt="2025-08-18T15:08:25.032" v="1" actId="478"/>
          <ac:spMkLst>
            <pc:docMk/>
            <pc:sldMk cId="0" sldId="341"/>
            <ac:spMk id="2" creationId="{1512F7D3-7004-A067-5865-CDC161D60898}"/>
          </ac:spMkLst>
        </pc:spChg>
        <pc:spChg chg="add mod">
          <ac:chgData name="Shiferaw, Y.W. (Yonatan)" userId="acfa0e9d-31f9-4c73-bf47-23797842b926" providerId="ADAL" clId="{91084D53-5BE4-4D8E-8585-87BDB475C87A}" dt="2025-08-18T15:09:32.953" v="21" actId="20577"/>
          <ac:spMkLst>
            <pc:docMk/>
            <pc:sldMk cId="0" sldId="341"/>
            <ac:spMk id="3" creationId="{3E6E4189-1044-90EF-0F6E-155864AA965D}"/>
          </ac:spMkLst>
        </pc:spChg>
        <pc:spChg chg="add mod">
          <ac:chgData name="Shiferaw, Y.W. (Yonatan)" userId="acfa0e9d-31f9-4c73-bf47-23797842b926" providerId="ADAL" clId="{91084D53-5BE4-4D8E-8585-87BDB475C87A}" dt="2025-08-18T15:08:32.981" v="2"/>
          <ac:spMkLst>
            <pc:docMk/>
            <pc:sldMk cId="0" sldId="341"/>
            <ac:spMk id="4" creationId="{C15B93E7-9FE1-BBD2-7DBB-6FE840687092}"/>
          </ac:spMkLst>
        </pc:spChg>
        <pc:spChg chg="del">
          <ac:chgData name="Shiferaw, Y.W. (Yonatan)" userId="acfa0e9d-31f9-4c73-bf47-23797842b926" providerId="ADAL" clId="{91084D53-5BE4-4D8E-8585-87BDB475C87A}" dt="2025-08-18T15:08:21.187" v="0" actId="478"/>
          <ac:spMkLst>
            <pc:docMk/>
            <pc:sldMk cId="0" sldId="341"/>
            <ac:spMk id="5122" creationId="{6BFCA172-672F-4297-B767-9F7EDE373FA1}"/>
          </ac:spMkLst>
        </pc:spChg>
        <pc:spChg chg="del">
          <ac:chgData name="Shiferaw, Y.W. (Yonatan)" userId="acfa0e9d-31f9-4c73-bf47-23797842b926" providerId="ADAL" clId="{91084D53-5BE4-4D8E-8585-87BDB475C87A}" dt="2025-08-18T15:08:21.187" v="0" actId="478"/>
          <ac:spMkLst>
            <pc:docMk/>
            <pc:sldMk cId="0" sldId="341"/>
            <ac:spMk id="5123" creationId="{9FAD3684-801E-4E1E-85EB-F5F3E5D37277}"/>
          </ac:spMkLst>
        </pc:spChg>
      </pc:sldChg>
      <pc:sldChg chg="addSp delSp modSp mod">
        <pc:chgData name="Shiferaw, Y.W. (Yonatan)" userId="acfa0e9d-31f9-4c73-bf47-23797842b926" providerId="ADAL" clId="{91084D53-5BE4-4D8E-8585-87BDB475C87A}" dt="2025-08-18T15:11:20.336" v="46" actId="20577"/>
        <pc:sldMkLst>
          <pc:docMk/>
          <pc:sldMk cId="0" sldId="363"/>
        </pc:sldMkLst>
        <pc:spChg chg="add del mod">
          <ac:chgData name="Shiferaw, Y.W. (Yonatan)" userId="acfa0e9d-31f9-4c73-bf47-23797842b926" providerId="ADAL" clId="{91084D53-5BE4-4D8E-8585-87BDB475C87A}" dt="2025-08-18T15:09:50.456" v="23" actId="478"/>
          <ac:spMkLst>
            <pc:docMk/>
            <pc:sldMk cId="0" sldId="363"/>
            <ac:spMk id="2" creationId="{26863151-1BCD-5C96-48E2-2C9C1C070B92}"/>
          </ac:spMkLst>
        </pc:spChg>
        <pc:spChg chg="add mod">
          <ac:chgData name="Shiferaw, Y.W. (Yonatan)" userId="acfa0e9d-31f9-4c73-bf47-23797842b926" providerId="ADAL" clId="{91084D53-5BE4-4D8E-8585-87BDB475C87A}" dt="2025-08-18T15:11:00.601" v="45" actId="20577"/>
          <ac:spMkLst>
            <pc:docMk/>
            <pc:sldMk cId="0" sldId="363"/>
            <ac:spMk id="3" creationId="{9D36555D-84C8-2D57-33AA-540C02D7DDBD}"/>
          </ac:spMkLst>
        </pc:spChg>
        <pc:spChg chg="add mod">
          <ac:chgData name="Shiferaw, Y.W. (Yonatan)" userId="acfa0e9d-31f9-4c73-bf47-23797842b926" providerId="ADAL" clId="{91084D53-5BE4-4D8E-8585-87BDB475C87A}" dt="2025-08-18T15:11:20.336" v="46" actId="20577"/>
          <ac:spMkLst>
            <pc:docMk/>
            <pc:sldMk cId="0" sldId="363"/>
            <ac:spMk id="4" creationId="{D8338752-F7C9-96A8-08E7-433F95DC1DB3}"/>
          </ac:spMkLst>
        </pc:spChg>
        <pc:spChg chg="del">
          <ac:chgData name="Shiferaw, Y.W. (Yonatan)" userId="acfa0e9d-31f9-4c73-bf47-23797842b926" providerId="ADAL" clId="{91084D53-5BE4-4D8E-8585-87BDB475C87A}" dt="2025-08-18T15:09:46.620" v="22" actId="478"/>
          <ac:spMkLst>
            <pc:docMk/>
            <pc:sldMk cId="0" sldId="363"/>
            <ac:spMk id="6146" creationId="{39BD4D34-87E7-4105-B586-4767AFA2F0F4}"/>
          </ac:spMkLst>
        </pc:spChg>
        <pc:spChg chg="del">
          <ac:chgData name="Shiferaw, Y.W. (Yonatan)" userId="acfa0e9d-31f9-4c73-bf47-23797842b926" providerId="ADAL" clId="{91084D53-5BE4-4D8E-8585-87BDB475C87A}" dt="2025-08-18T15:09:46.620" v="22" actId="478"/>
          <ac:spMkLst>
            <pc:docMk/>
            <pc:sldMk cId="0" sldId="363"/>
            <ac:spMk id="6147" creationId="{33CFEE74-7B51-47B2-8BC9-945D38E983E7}"/>
          </ac:spMkLst>
        </pc:spChg>
      </pc:sldChg>
      <pc:sldChg chg="del">
        <pc:chgData name="Shiferaw, Y.W. (Yonatan)" userId="acfa0e9d-31f9-4c73-bf47-23797842b926" providerId="ADAL" clId="{91084D53-5BE4-4D8E-8585-87BDB475C87A}" dt="2025-08-18T15:09:59.170" v="24" actId="47"/>
        <pc:sldMkLst>
          <pc:docMk/>
          <pc:sldMk cId="0" sldId="364"/>
        </pc:sldMkLst>
      </pc:sldChg>
      <pc:sldChg chg="addSp modSp add">
        <pc:chgData name="Shiferaw, Y.W. (Yonatan)" userId="acfa0e9d-31f9-4c73-bf47-23797842b926" providerId="ADAL" clId="{91084D53-5BE4-4D8E-8585-87BDB475C87A}" dt="2025-08-18T15:11:59.762" v="47"/>
        <pc:sldMkLst>
          <pc:docMk/>
          <pc:sldMk cId="1747834993" sldId="364"/>
        </pc:sldMkLst>
        <pc:spChg chg="add mod">
          <ac:chgData name="Shiferaw, Y.W. (Yonatan)" userId="acfa0e9d-31f9-4c73-bf47-23797842b926" providerId="ADAL" clId="{91084D53-5BE4-4D8E-8585-87BDB475C87A}" dt="2025-08-18T15:11:59.762" v="47"/>
          <ac:spMkLst>
            <pc:docMk/>
            <pc:sldMk cId="1747834993" sldId="364"/>
            <ac:spMk id="2" creationId="{9728DDDC-6000-EA2C-933D-3449E763662E}"/>
          </ac:spMkLst>
        </pc:spChg>
        <pc:spChg chg="add mod">
          <ac:chgData name="Shiferaw, Y.W. (Yonatan)" userId="acfa0e9d-31f9-4c73-bf47-23797842b926" providerId="ADAL" clId="{91084D53-5BE4-4D8E-8585-87BDB475C87A}" dt="2025-08-18T15:11:59.762" v="47"/>
          <ac:spMkLst>
            <pc:docMk/>
            <pc:sldMk cId="1747834993" sldId="364"/>
            <ac:spMk id="3" creationId="{829DEF16-8722-DBD2-B908-530372B5F6F4}"/>
          </ac:spMkLst>
        </pc:spChg>
      </pc:sldChg>
      <pc:sldChg chg="del">
        <pc:chgData name="Shiferaw, Y.W. (Yonatan)" userId="acfa0e9d-31f9-4c73-bf47-23797842b926" providerId="ADAL" clId="{91084D53-5BE4-4D8E-8585-87BDB475C87A}" dt="2025-08-18T15:09:59.170" v="24" actId="47"/>
        <pc:sldMkLst>
          <pc:docMk/>
          <pc:sldMk cId="0" sldId="365"/>
        </pc:sldMkLst>
      </pc:sldChg>
      <pc:sldChg chg="addSp modSp add">
        <pc:chgData name="Shiferaw, Y.W. (Yonatan)" userId="acfa0e9d-31f9-4c73-bf47-23797842b926" providerId="ADAL" clId="{91084D53-5BE4-4D8E-8585-87BDB475C87A}" dt="2025-08-18T15:12:30.266" v="48"/>
        <pc:sldMkLst>
          <pc:docMk/>
          <pc:sldMk cId="3028693464" sldId="365"/>
        </pc:sldMkLst>
        <pc:spChg chg="add mod">
          <ac:chgData name="Shiferaw, Y.W. (Yonatan)" userId="acfa0e9d-31f9-4c73-bf47-23797842b926" providerId="ADAL" clId="{91084D53-5BE4-4D8E-8585-87BDB475C87A}" dt="2025-08-18T15:12:30.266" v="48"/>
          <ac:spMkLst>
            <pc:docMk/>
            <pc:sldMk cId="3028693464" sldId="365"/>
            <ac:spMk id="2" creationId="{0DA739D5-4465-97AC-5C8F-A4F2A83F4F62}"/>
          </ac:spMkLst>
        </pc:spChg>
        <pc:spChg chg="add mod">
          <ac:chgData name="Shiferaw, Y.W. (Yonatan)" userId="acfa0e9d-31f9-4c73-bf47-23797842b926" providerId="ADAL" clId="{91084D53-5BE4-4D8E-8585-87BDB475C87A}" dt="2025-08-18T15:12:30.266" v="48"/>
          <ac:spMkLst>
            <pc:docMk/>
            <pc:sldMk cId="3028693464" sldId="365"/>
            <ac:spMk id="3" creationId="{5F3EE01B-5F7E-F724-2425-60ED5E86B2D1}"/>
          </ac:spMkLst>
        </pc:spChg>
        <pc:spChg chg="add mod">
          <ac:chgData name="Shiferaw, Y.W. (Yonatan)" userId="acfa0e9d-31f9-4c73-bf47-23797842b926" providerId="ADAL" clId="{91084D53-5BE4-4D8E-8585-87BDB475C87A}" dt="2025-08-18T15:12:30.266" v="48"/>
          <ac:spMkLst>
            <pc:docMk/>
            <pc:sldMk cId="3028693464" sldId="365"/>
            <ac:spMk id="5" creationId="{24EA13BD-B103-9192-FC98-C1FE697ACD05}"/>
          </ac:spMkLst>
        </pc:spChg>
        <pc:graphicFrameChg chg="add mod">
          <ac:chgData name="Shiferaw, Y.W. (Yonatan)" userId="acfa0e9d-31f9-4c73-bf47-23797842b926" providerId="ADAL" clId="{91084D53-5BE4-4D8E-8585-87BDB475C87A}" dt="2025-08-18T15:12:30.266" v="48"/>
          <ac:graphicFrameMkLst>
            <pc:docMk/>
            <pc:sldMk cId="3028693464" sldId="365"/>
            <ac:graphicFrameMk id="4" creationId="{399C1F6B-C408-CD34-D849-9167D5648F44}"/>
          </ac:graphicFrameMkLst>
        </pc:graphicFrameChg>
      </pc:sldChg>
      <pc:sldChg chg="addSp modSp add">
        <pc:chgData name="Shiferaw, Y.W. (Yonatan)" userId="acfa0e9d-31f9-4c73-bf47-23797842b926" providerId="ADAL" clId="{91084D53-5BE4-4D8E-8585-87BDB475C87A}" dt="2025-08-18T15:12:42.096" v="49"/>
        <pc:sldMkLst>
          <pc:docMk/>
          <pc:sldMk cId="4183055453" sldId="366"/>
        </pc:sldMkLst>
        <pc:spChg chg="add mod">
          <ac:chgData name="Shiferaw, Y.W. (Yonatan)" userId="acfa0e9d-31f9-4c73-bf47-23797842b926" providerId="ADAL" clId="{91084D53-5BE4-4D8E-8585-87BDB475C87A}" dt="2025-08-18T15:12:42.096" v="49"/>
          <ac:spMkLst>
            <pc:docMk/>
            <pc:sldMk cId="4183055453" sldId="366"/>
            <ac:spMk id="2" creationId="{FE7BD286-4D3B-A88C-8197-23FD2494CF4E}"/>
          </ac:spMkLst>
        </pc:spChg>
        <pc:spChg chg="add mod">
          <ac:chgData name="Shiferaw, Y.W. (Yonatan)" userId="acfa0e9d-31f9-4c73-bf47-23797842b926" providerId="ADAL" clId="{91084D53-5BE4-4D8E-8585-87BDB475C87A}" dt="2025-08-18T15:12:42.096" v="49"/>
          <ac:spMkLst>
            <pc:docMk/>
            <pc:sldMk cId="4183055453" sldId="366"/>
            <ac:spMk id="3" creationId="{4F027E5C-8C8C-3F32-446D-29399925AA7A}"/>
          </ac:spMkLst>
        </pc:spChg>
        <pc:picChg chg="add mod">
          <ac:chgData name="Shiferaw, Y.W. (Yonatan)" userId="acfa0e9d-31f9-4c73-bf47-23797842b926" providerId="ADAL" clId="{91084D53-5BE4-4D8E-8585-87BDB475C87A}" dt="2025-08-18T15:12:42.096" v="49"/>
          <ac:picMkLst>
            <pc:docMk/>
            <pc:sldMk cId="4183055453" sldId="366"/>
            <ac:picMk id="4" creationId="{0F16202E-DA9C-078F-8661-F277904A8C00}"/>
          </ac:picMkLst>
        </pc:picChg>
      </pc:sldChg>
      <pc:sldChg chg="addSp modSp add">
        <pc:chgData name="Shiferaw, Y.W. (Yonatan)" userId="acfa0e9d-31f9-4c73-bf47-23797842b926" providerId="ADAL" clId="{91084D53-5BE4-4D8E-8585-87BDB475C87A}" dt="2025-08-18T15:12:58.645" v="50"/>
        <pc:sldMkLst>
          <pc:docMk/>
          <pc:sldMk cId="851763173" sldId="367"/>
        </pc:sldMkLst>
        <pc:spChg chg="add mod">
          <ac:chgData name="Shiferaw, Y.W. (Yonatan)" userId="acfa0e9d-31f9-4c73-bf47-23797842b926" providerId="ADAL" clId="{91084D53-5BE4-4D8E-8585-87BDB475C87A}" dt="2025-08-18T15:12:58.645" v="50"/>
          <ac:spMkLst>
            <pc:docMk/>
            <pc:sldMk cId="851763173" sldId="367"/>
            <ac:spMk id="2" creationId="{94019F63-8C92-1603-C976-E1980C71EDF2}"/>
          </ac:spMkLst>
        </pc:spChg>
        <pc:spChg chg="add mod">
          <ac:chgData name="Shiferaw, Y.W. (Yonatan)" userId="acfa0e9d-31f9-4c73-bf47-23797842b926" providerId="ADAL" clId="{91084D53-5BE4-4D8E-8585-87BDB475C87A}" dt="2025-08-18T15:12:58.645" v="50"/>
          <ac:spMkLst>
            <pc:docMk/>
            <pc:sldMk cId="851763173" sldId="367"/>
            <ac:spMk id="3" creationId="{FF2E0970-B422-B274-29FF-E46BA18A0171}"/>
          </ac:spMkLst>
        </pc:spChg>
      </pc:sldChg>
      <pc:sldChg chg="addSp modSp add">
        <pc:chgData name="Shiferaw, Y.W. (Yonatan)" userId="acfa0e9d-31f9-4c73-bf47-23797842b926" providerId="ADAL" clId="{91084D53-5BE4-4D8E-8585-87BDB475C87A}" dt="2025-08-18T15:13:12.195" v="51"/>
        <pc:sldMkLst>
          <pc:docMk/>
          <pc:sldMk cId="4249825095" sldId="368"/>
        </pc:sldMkLst>
        <pc:spChg chg="add mod">
          <ac:chgData name="Shiferaw, Y.W. (Yonatan)" userId="acfa0e9d-31f9-4c73-bf47-23797842b926" providerId="ADAL" clId="{91084D53-5BE4-4D8E-8585-87BDB475C87A}" dt="2025-08-18T15:13:12.195" v="51"/>
          <ac:spMkLst>
            <pc:docMk/>
            <pc:sldMk cId="4249825095" sldId="368"/>
            <ac:spMk id="2" creationId="{B3A12AE0-8BCC-1B72-BE91-504D9E21AC6A}"/>
          </ac:spMkLst>
        </pc:spChg>
        <pc:spChg chg="add mod">
          <ac:chgData name="Shiferaw, Y.W. (Yonatan)" userId="acfa0e9d-31f9-4c73-bf47-23797842b926" providerId="ADAL" clId="{91084D53-5BE4-4D8E-8585-87BDB475C87A}" dt="2025-08-18T15:13:12.195" v="51"/>
          <ac:spMkLst>
            <pc:docMk/>
            <pc:sldMk cId="4249825095" sldId="368"/>
            <ac:spMk id="3" creationId="{2565A09D-F0B9-B047-3480-B661B4591296}"/>
          </ac:spMkLst>
        </pc:spChg>
        <pc:spChg chg="add mod">
          <ac:chgData name="Shiferaw, Y.W. (Yonatan)" userId="acfa0e9d-31f9-4c73-bf47-23797842b926" providerId="ADAL" clId="{91084D53-5BE4-4D8E-8585-87BDB475C87A}" dt="2025-08-18T15:13:12.195" v="51"/>
          <ac:spMkLst>
            <pc:docMk/>
            <pc:sldMk cId="4249825095" sldId="368"/>
            <ac:spMk id="4" creationId="{5ABF2E3E-0A5E-AC54-FF55-9A1E709F2131}"/>
          </ac:spMkLst>
        </pc:spChg>
        <pc:spChg chg="add mod">
          <ac:chgData name="Shiferaw, Y.W. (Yonatan)" userId="acfa0e9d-31f9-4c73-bf47-23797842b926" providerId="ADAL" clId="{91084D53-5BE4-4D8E-8585-87BDB475C87A}" dt="2025-08-18T15:13:12.195" v="51"/>
          <ac:spMkLst>
            <pc:docMk/>
            <pc:sldMk cId="4249825095" sldId="368"/>
            <ac:spMk id="7" creationId="{B61C334A-FDB8-E26B-23FE-5F67C2F772F3}"/>
          </ac:spMkLst>
        </pc:spChg>
        <pc:spChg chg="add mod">
          <ac:chgData name="Shiferaw, Y.W. (Yonatan)" userId="acfa0e9d-31f9-4c73-bf47-23797842b926" providerId="ADAL" clId="{91084D53-5BE4-4D8E-8585-87BDB475C87A}" dt="2025-08-18T15:13:12.195" v="51"/>
          <ac:spMkLst>
            <pc:docMk/>
            <pc:sldMk cId="4249825095" sldId="368"/>
            <ac:spMk id="8" creationId="{2077123D-DE83-A09E-9A8F-C83259B33A2B}"/>
          </ac:spMkLst>
        </pc:spChg>
        <pc:picChg chg="add mod">
          <ac:chgData name="Shiferaw, Y.W. (Yonatan)" userId="acfa0e9d-31f9-4c73-bf47-23797842b926" providerId="ADAL" clId="{91084D53-5BE4-4D8E-8585-87BDB475C87A}" dt="2025-08-18T15:13:12.195" v="51"/>
          <ac:picMkLst>
            <pc:docMk/>
            <pc:sldMk cId="4249825095" sldId="368"/>
            <ac:picMk id="5" creationId="{B2FBCC4C-58C6-D4DB-925C-E22FB4397673}"/>
          </ac:picMkLst>
        </pc:picChg>
        <pc:picChg chg="add mod">
          <ac:chgData name="Shiferaw, Y.W. (Yonatan)" userId="acfa0e9d-31f9-4c73-bf47-23797842b926" providerId="ADAL" clId="{91084D53-5BE4-4D8E-8585-87BDB475C87A}" dt="2025-08-18T15:13:12.195" v="51"/>
          <ac:picMkLst>
            <pc:docMk/>
            <pc:sldMk cId="4249825095" sldId="368"/>
            <ac:picMk id="6" creationId="{BBF807BA-2E7A-92E0-650A-FE92FFEB37F9}"/>
          </ac:picMkLst>
        </pc:picChg>
      </pc:sldChg>
      <pc:sldChg chg="addSp modSp add mod">
        <pc:chgData name="Shiferaw, Y.W. (Yonatan)" userId="acfa0e9d-31f9-4c73-bf47-23797842b926" providerId="ADAL" clId="{91084D53-5BE4-4D8E-8585-87BDB475C87A}" dt="2025-08-18T16:08:59.356" v="2061" actId="20577"/>
        <pc:sldMkLst>
          <pc:docMk/>
          <pc:sldMk cId="3268274172" sldId="369"/>
        </pc:sldMkLst>
        <pc:spChg chg="add mod">
          <ac:chgData name="Shiferaw, Y.W. (Yonatan)" userId="acfa0e9d-31f9-4c73-bf47-23797842b926" providerId="ADAL" clId="{91084D53-5BE4-4D8E-8585-87BDB475C87A}" dt="2025-08-18T16:08:59.356" v="2061" actId="20577"/>
          <ac:spMkLst>
            <pc:docMk/>
            <pc:sldMk cId="3268274172" sldId="369"/>
            <ac:spMk id="2" creationId="{BE2AC40B-A039-7580-1CCA-B026AA74CC03}"/>
          </ac:spMkLst>
        </pc:spChg>
        <pc:spChg chg="add mod">
          <ac:chgData name="Shiferaw, Y.W. (Yonatan)" userId="acfa0e9d-31f9-4c73-bf47-23797842b926" providerId="ADAL" clId="{91084D53-5BE4-4D8E-8585-87BDB475C87A}" dt="2025-08-18T16:08:47.960" v="2034" actId="20577"/>
          <ac:spMkLst>
            <pc:docMk/>
            <pc:sldMk cId="3268274172" sldId="369"/>
            <ac:spMk id="3" creationId="{EB586C90-A970-2A81-F2CD-6E916184443D}"/>
          </ac:spMkLst>
        </pc:spChg>
      </pc:sldChg>
      <pc:sldChg chg="modSp add mod">
        <pc:chgData name="Shiferaw, Y.W. (Yonatan)" userId="acfa0e9d-31f9-4c73-bf47-23797842b926" providerId="ADAL" clId="{91084D53-5BE4-4D8E-8585-87BDB475C87A}" dt="2025-08-18T16:11:28.785" v="2289" actId="20577"/>
        <pc:sldMkLst>
          <pc:docMk/>
          <pc:sldMk cId="1100300992" sldId="370"/>
        </pc:sldMkLst>
        <pc:spChg chg="mod">
          <ac:chgData name="Shiferaw, Y.W. (Yonatan)" userId="acfa0e9d-31f9-4c73-bf47-23797842b926" providerId="ADAL" clId="{91084D53-5BE4-4D8E-8585-87BDB475C87A}" dt="2025-08-18T16:09:55.518" v="2134" actId="20577"/>
          <ac:spMkLst>
            <pc:docMk/>
            <pc:sldMk cId="1100300992" sldId="370"/>
            <ac:spMk id="2" creationId="{6C0010CF-B401-1BCE-9A16-10E6EFE5A2C9}"/>
          </ac:spMkLst>
        </pc:spChg>
        <pc:spChg chg="mod">
          <ac:chgData name="Shiferaw, Y.W. (Yonatan)" userId="acfa0e9d-31f9-4c73-bf47-23797842b926" providerId="ADAL" clId="{91084D53-5BE4-4D8E-8585-87BDB475C87A}" dt="2025-08-18T16:11:28.785" v="2289" actId="20577"/>
          <ac:spMkLst>
            <pc:docMk/>
            <pc:sldMk cId="1100300992" sldId="370"/>
            <ac:spMk id="3" creationId="{63BEC1CC-B23C-34F8-7DEE-0321B80EAE5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#68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S6-253xxx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etsi.org/deliver/etsi_tr/103800_103899/103844/01.01.01_60/tr_103844v010101p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s://www.etsi.org/deliver/etsi_ts/103800_103899/103845/01.01.01_60/ts_103845v010101p.pd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E6E4189-1044-90EF-0F6E-155864AA9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7787" y="1709738"/>
            <a:ext cx="9338553" cy="2852737"/>
          </a:xfrm>
        </p:spPr>
        <p:txBody>
          <a:bodyPr/>
          <a:lstStyle/>
          <a:p>
            <a:pPr algn="ctr" eaLnBrk="1" hangingPunct="1"/>
            <a:r>
              <a:rPr lang="en-US" altLang="en-US" dirty="0"/>
              <a:t>KPN 6G Proposal - Application Enablement Layer Support for Digital Twins</a:t>
            </a:r>
            <a:endParaRPr lang="en-GB" alt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15B93E7-9FE1-BBD2-7DBB-6FE840687092}"/>
              </a:ext>
            </a:extLst>
          </p:cNvPr>
          <p:cNvSpPr txBox="1">
            <a:spLocks/>
          </p:cNvSpPr>
          <p:nvPr/>
        </p:nvSpPr>
        <p:spPr bwMode="auto">
          <a:xfrm>
            <a:off x="2147888" y="4589463"/>
            <a:ext cx="7886700" cy="1104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r>
              <a:rPr lang="en-GB" altLang="en-US" dirty="0"/>
              <a:t>Yonatan Shiferaw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KPN N.V.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D36555D-84C8-2D57-33AA-540C02D7D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4241"/>
            <a:ext cx="10515600" cy="1001291"/>
          </a:xfrm>
        </p:spPr>
        <p:txBody>
          <a:bodyPr/>
          <a:lstStyle/>
          <a:p>
            <a:r>
              <a:rPr lang="en-IN" sz="3200" dirty="0"/>
              <a:t>6G-study Proposal Overview:</a:t>
            </a:r>
            <a:br>
              <a:rPr lang="en-IN" sz="3200" dirty="0"/>
            </a:br>
            <a:r>
              <a:rPr lang="en-IN" sz="3200" dirty="0">
                <a:solidFill>
                  <a:srgbClr val="0000FF"/>
                </a:solidFill>
              </a:rPr>
              <a:t>Application Enablement Layer Support for Digital Twins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8338752-F7C9-96A8-08E7-433F95DC1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70941" cy="4563816"/>
          </a:xfrm>
        </p:spPr>
        <p:txBody>
          <a:bodyPr/>
          <a:lstStyle/>
          <a:p>
            <a:r>
              <a:rPr lang="en-IN" sz="1800" dirty="0"/>
              <a:t>Background/Motivation</a:t>
            </a:r>
          </a:p>
          <a:p>
            <a:pPr lvl="1"/>
            <a:r>
              <a:rPr lang="en-US" altLang="en-US" sz="1600" dirty="0"/>
              <a:t>SA1, as part of the Study on 6G Use Cases and Service Requirements in TR 22.870, includes a use case for Real Time Digital Twins – which covers the application digital twins aspects. </a:t>
            </a:r>
          </a:p>
          <a:p>
            <a:pPr lvl="1"/>
            <a:r>
              <a:rPr lang="en-US" altLang="en-US" sz="1600" dirty="0"/>
              <a:t>Network Digital Twins is already addressed by SA5 in Rel-19 study in TR 28.915 and being specified in TS 28.561.</a:t>
            </a:r>
          </a:p>
          <a:p>
            <a:pPr lvl="1"/>
            <a:r>
              <a:rPr lang="en-US" altLang="en-US" sz="1600" dirty="0"/>
              <a:t>However, what remains unaddressed is application digital twins.</a:t>
            </a:r>
          </a:p>
          <a:p>
            <a:pPr lvl="1"/>
            <a:r>
              <a:rPr lang="en-US" altLang="en-US" sz="1600" dirty="0"/>
              <a:t>ETSI addresses in TR 103 844 and TS 103 845 Digital Twins standardization opportunities and communication requirements.</a:t>
            </a:r>
          </a:p>
          <a:p>
            <a:pPr lvl="1"/>
            <a:r>
              <a:rPr lang="en-US" altLang="en-US" sz="1600" dirty="0"/>
              <a:t>SA6 is then a right place to study the application layer digital twins consideration application requirements.</a:t>
            </a:r>
            <a:endParaRPr lang="en-IN" sz="1400" dirty="0">
              <a:solidFill>
                <a:srgbClr val="0000FF"/>
              </a:solidFill>
            </a:endParaRPr>
          </a:p>
          <a:p>
            <a:r>
              <a:rPr lang="en-IN" sz="1800" dirty="0"/>
              <a:t>Objectives</a:t>
            </a:r>
          </a:p>
          <a:p>
            <a:pPr lvl="1"/>
            <a:r>
              <a:rPr lang="en-US" sz="1600" dirty="0"/>
              <a:t>Analyze 6G requirements and identify enabler layer impact for enabling Digital Twins applications. </a:t>
            </a:r>
          </a:p>
          <a:p>
            <a:pPr lvl="1"/>
            <a:r>
              <a:rPr lang="en-US" sz="1600" dirty="0"/>
              <a:t>Study the Architectural requirements for Application Layer support for Digital Twins Services</a:t>
            </a:r>
          </a:p>
          <a:p>
            <a:pPr lvl="1"/>
            <a:r>
              <a:rPr lang="en-US" sz="1600" dirty="0"/>
              <a:t>Study architectural and functional implications on existing SA6 application enablers (</a:t>
            </a:r>
            <a:r>
              <a:rPr lang="en-US" sz="1600" dirty="0" err="1"/>
              <a:t>Eg.</a:t>
            </a:r>
            <a:r>
              <a:rPr lang="en-US" sz="1600" dirty="0"/>
              <a:t> ADAE, AIMLAPP, </a:t>
            </a:r>
            <a:r>
              <a:rPr lang="en-US" sz="1600" dirty="0" err="1"/>
              <a:t>Metaverse_App</a:t>
            </a:r>
            <a:r>
              <a:rPr lang="en-US" sz="1600" dirty="0"/>
              <a:t>)</a:t>
            </a:r>
          </a:p>
          <a:p>
            <a:pPr lvl="1"/>
            <a:r>
              <a:rPr lang="en-US" sz="1600" dirty="0"/>
              <a:t>Identify potential solutions, including the information flows and developer-friendly application enablement APIs, where necessary to satisfy the architectural requirements and enhancements identified. </a:t>
            </a:r>
            <a:endParaRPr lang="en-IN" sz="16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B5D1F-594E-E267-1A1C-45520737F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8DDDC-6000-EA2C-933D-3449E763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GB" dirty="0"/>
              <a:t>What is digital twins?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9DEF16-8722-DBD2-B908-530372B5F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en-US" dirty="0"/>
              <a:t>Digital twins is a technology that allows a digital representation of a real-world object or system.  </a:t>
            </a:r>
          </a:p>
          <a:p>
            <a:r>
              <a:rPr lang="en-US" altLang="en-US" dirty="0"/>
              <a:t>It can either simulate or emulate the real-world object or system. </a:t>
            </a:r>
          </a:p>
          <a:p>
            <a:r>
              <a:rPr lang="en-US" altLang="en-US" dirty="0"/>
              <a:t>In addition to observations, it can be part of the feedback loop of the real-world object or system. </a:t>
            </a:r>
          </a:p>
          <a:p>
            <a:r>
              <a:rPr lang="en-US" altLang="en-US" dirty="0"/>
              <a:t>In 3GPP, we can see Digital Twins from two aspects: </a:t>
            </a:r>
          </a:p>
          <a:p>
            <a:pPr lvl="1"/>
            <a:r>
              <a:rPr lang="en-US" altLang="en-US" dirty="0"/>
              <a:t>Use of Digital Twins for 6G Network Management: Network Digital Twins</a:t>
            </a:r>
          </a:p>
          <a:p>
            <a:pPr lvl="1"/>
            <a:r>
              <a:rPr lang="en-US" altLang="en-US" dirty="0"/>
              <a:t>Enabling Digital Twins for applications over 6G: Application Digital Twins</a:t>
            </a:r>
          </a:p>
          <a:p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4783499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01F7F-02AE-5938-E3E6-0975F065D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739D5-4465-97AC-5C8F-A4F2A83F4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31" y="538637"/>
            <a:ext cx="10515600" cy="1104917"/>
          </a:xfrm>
        </p:spPr>
        <p:txBody>
          <a:bodyPr/>
          <a:lstStyle/>
          <a:p>
            <a:r>
              <a:rPr lang="en-US" altLang="en-US" dirty="0"/>
              <a:t>Rel-19 SA5 work on Network Digital Twins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3EE01B-5F7E-F724-2425-60ED5E86B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GB" sz="2000" dirty="0"/>
              <a:t>3GPP SA5 is working on Release 19 Specification on NDT - TS 28.561.  The Study is found in TR 28.915 which is complete.</a:t>
            </a:r>
            <a:endParaRPr lang="en-GB" sz="2000" b="1" dirty="0"/>
          </a:p>
          <a:p>
            <a:r>
              <a:rPr lang="en-GB" sz="2000" b="1" dirty="0"/>
              <a:t>Network Digital Twins </a:t>
            </a:r>
            <a:r>
              <a:rPr lang="en-GB" sz="2000" dirty="0"/>
              <a:t>is a digital twin modelling of an object of a communication network.</a:t>
            </a:r>
          </a:p>
          <a:p>
            <a:r>
              <a:rPr lang="en-GB" sz="2000" dirty="0"/>
              <a:t>It allows to learn how an actual mobile network would behave in certain scenarios, without causing any changes to the actual mobile network. </a:t>
            </a:r>
          </a:p>
          <a:p>
            <a:r>
              <a:rPr lang="en-GB" sz="2000" dirty="0"/>
              <a:t>The implementation of an NDT can rely on simulation, emulation, AI-based modelling, or any other technique that enables the NDT to mimic the behaviour of the network. </a:t>
            </a:r>
          </a:p>
          <a:p>
            <a:endParaRPr lang="en-GB" sz="2000" dirty="0"/>
          </a:p>
          <a:p>
            <a:pPr marL="0" indent="0">
              <a:buNone/>
            </a:pPr>
            <a:endParaRPr lang="en-US" altLang="en-US" sz="20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99C1F6B-C408-CD34-D849-9167D5648F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545971"/>
              </p:ext>
            </p:extLst>
          </p:nvPr>
        </p:nvGraphicFramePr>
        <p:xfrm>
          <a:off x="6096000" y="1825625"/>
          <a:ext cx="5687394" cy="2871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5280554" imgH="2910635" progId="Visio.Drawing.15">
                  <p:embed/>
                </p:oleObj>
              </mc:Choice>
              <mc:Fallback>
                <p:oleObj r:id="rId2" imgW="5280554" imgH="2910635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99C1F6B-C408-CD34-D849-9167D5648F4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868" t="8438" r="4962" b="8838"/>
                      <a:stretch>
                        <a:fillRect/>
                      </a:stretch>
                    </p:blipFill>
                    <p:spPr bwMode="auto">
                      <a:xfrm>
                        <a:off x="6096000" y="1825625"/>
                        <a:ext cx="5687394" cy="2871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4EA13BD-B103-9192-FC98-C1FE697ACD05}"/>
              </a:ext>
            </a:extLst>
          </p:cNvPr>
          <p:cNvSpPr txBox="1"/>
          <p:nvPr/>
        </p:nvSpPr>
        <p:spPr>
          <a:xfrm>
            <a:off x="6096001" y="4787517"/>
            <a:ext cx="2209014" cy="3988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600" dirty="0"/>
              <a:t>Figure from TR 28.915</a:t>
            </a:r>
          </a:p>
        </p:txBody>
      </p:sp>
    </p:spTree>
    <p:extLst>
      <p:ext uri="{BB962C8B-B14F-4D97-AF65-F5344CB8AC3E}">
        <p14:creationId xmlns:p14="http://schemas.microsoft.com/office/powerpoint/2010/main" val="30286934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B7833-201F-3176-16BE-42AB9CC43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BD286-4D3B-A88C-8197-23FD2494C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516"/>
            <a:ext cx="8833701" cy="1104917"/>
          </a:xfrm>
        </p:spPr>
        <p:txBody>
          <a:bodyPr/>
          <a:lstStyle/>
          <a:p>
            <a:r>
              <a:rPr lang="en-GB" dirty="0"/>
              <a:t>Rel-20 SA1 study on 6G requirements for Application Digital Twins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027E5C-8C8C-3F32-446D-29399925A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altLang="en-US" sz="2000" dirty="0"/>
              <a:t>SA1, as part of the Study on 6G Use Cases and Service Requirements in TR 22.870, includes a use case for Real Time Digital Twins – which covers the application digital twins aspects.</a:t>
            </a:r>
          </a:p>
          <a:p>
            <a:r>
              <a:rPr lang="en-US" altLang="en-US" sz="2000" dirty="0"/>
              <a:t>An Application Digital Twin is a digital twin modelling the characteristics and behaviour of a real-world object or system such as in industry, smart cities, or construction sectors. </a:t>
            </a:r>
          </a:p>
          <a:p>
            <a:r>
              <a:rPr lang="en-US" altLang="en-US" sz="2000" dirty="0"/>
              <a:t>It allows interaction, control, prediction, test, maintenance, and management of processes and components. </a:t>
            </a:r>
          </a:p>
          <a:p>
            <a:r>
              <a:rPr lang="en-US" altLang="en-US" sz="2000" dirty="0"/>
              <a:t>It is created using data from multiple sources: database, sensors, tags, network data, data  models. </a:t>
            </a:r>
          </a:p>
          <a:p>
            <a:endParaRPr lang="en-US" altLang="en-US" sz="2000" dirty="0"/>
          </a:p>
        </p:txBody>
      </p:sp>
      <p:pic>
        <p:nvPicPr>
          <p:cNvPr id="4" name="Picture 3" descr="A diagram of a network">
            <a:extLst>
              <a:ext uri="{FF2B5EF4-FFF2-40B4-BE49-F238E27FC236}">
                <a16:creationId xmlns:a16="http://schemas.microsoft.com/office/drawing/2014/main" id="{0F16202E-DA9C-078F-8661-F277904A8C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910712"/>
            <a:ext cx="5784238" cy="32174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305545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DC2C06-0548-2392-AC32-6EA602AD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19F63-8C92-1603-C976-E1980C71E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369"/>
            <a:ext cx="10515600" cy="1104917"/>
          </a:xfrm>
        </p:spPr>
        <p:txBody>
          <a:bodyPr/>
          <a:lstStyle/>
          <a:p>
            <a:r>
              <a:rPr lang="en-GB" dirty="0"/>
              <a:t>Rel-20 SA1 study on 6G requirements for Application Digital Twins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2E0970-B422-B274-29FF-E46BA18A0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en-US" dirty="0"/>
              <a:t>SA1, as part of 6G study in TR 22.870, identifies the following digital twin applications under the Use case on Real Time Digital Twins in clause 11.3 : </a:t>
            </a:r>
          </a:p>
          <a:p>
            <a:pPr lvl="1"/>
            <a:r>
              <a:rPr lang="en-US" altLang="en-US" dirty="0"/>
              <a:t>Manufacturing plant</a:t>
            </a:r>
          </a:p>
          <a:p>
            <a:pPr lvl="1"/>
            <a:r>
              <a:rPr lang="en-US" altLang="en-US" dirty="0"/>
              <a:t>Water management and improved traffic management (smart cities)</a:t>
            </a:r>
          </a:p>
          <a:p>
            <a:pPr lvl="1"/>
            <a:r>
              <a:rPr lang="en-US" altLang="en-US" dirty="0"/>
              <a:t>Aggregation of sub-DT to cover complex systems (e.g. full smart cities) </a:t>
            </a:r>
          </a:p>
          <a:p>
            <a:pPr lvl="1"/>
            <a:r>
              <a:rPr lang="en-US" altLang="en-US" dirty="0"/>
              <a:t>Digital twins in port operations.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NOTE: The SA1 6G study is still ongoing and additional use cases are expected.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176317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AC0CF-1739-99AB-1B9F-383E82A3C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12AE0-8BCC-1B72-BE91-504D9E21A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GB" dirty="0"/>
              <a:t>ETSI – Standardization Activities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5A09D-F0B9-B047-3480-B661B4591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8967" cy="1603375"/>
          </a:xfrm>
        </p:spPr>
        <p:txBody>
          <a:bodyPr/>
          <a:lstStyle/>
          <a:p>
            <a:r>
              <a:rPr lang="en-US" altLang="en-US" sz="2000" dirty="0"/>
              <a:t>ETSI TR 103 844 - SmartM2M - Digital Twins and Standardization Opportunities in ETSI (</a:t>
            </a:r>
            <a:r>
              <a:rPr lang="en-US" altLang="en-US" sz="2000" dirty="0">
                <a:hlinkClick r:id="rId2"/>
              </a:rPr>
              <a:t>https://www.etsi.org/deliver/etsi_tr/103800_103899/103844/01.01.01_60/tr_103844v010101p.pdf</a:t>
            </a:r>
            <a:r>
              <a:rPr lang="en-US" altLang="en-US" sz="2000" dirty="0"/>
              <a:t>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ABF2E3E-0A5E-AC54-FF55-9A1E709F2131}"/>
              </a:ext>
            </a:extLst>
          </p:cNvPr>
          <p:cNvSpPr txBox="1">
            <a:spLocks/>
          </p:cNvSpPr>
          <p:nvPr/>
        </p:nvSpPr>
        <p:spPr bwMode="auto">
          <a:xfrm>
            <a:off x="6373305" y="1825625"/>
            <a:ext cx="52578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dirty="0"/>
              <a:t>ETSI TS 103 845 - SmartM2M- Digital Twins Communication Requirements (</a:t>
            </a:r>
            <a:r>
              <a:rPr lang="en-US" altLang="en-US" sz="2000" dirty="0">
                <a:hlinkClick r:id="rId4"/>
              </a:rPr>
              <a:t>https://www.etsi.org/deliver/etsi_ts/103800_103899/103845/01.01.01_60/ts_103845v010101p.pdf</a:t>
            </a:r>
            <a:r>
              <a:rPr lang="en-US" altLang="en-US" sz="2000" dirty="0"/>
              <a:t>) </a:t>
            </a:r>
          </a:p>
          <a:p>
            <a:endParaRPr lang="en-US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FBCC4C-58C6-D4DB-925C-E22FB43976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312457"/>
            <a:ext cx="5257800" cy="25793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F807BA-2E7A-92E0-650A-FE92FFEB37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2211" y="3312457"/>
            <a:ext cx="5257801" cy="26800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1C334A-FDB8-E26B-23FE-5F67C2F772F3}"/>
              </a:ext>
            </a:extLst>
          </p:cNvPr>
          <p:cNvSpPr txBox="1"/>
          <p:nvPr/>
        </p:nvSpPr>
        <p:spPr>
          <a:xfrm>
            <a:off x="838200" y="5992459"/>
            <a:ext cx="1675472" cy="18277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Calibri" panose="020F0502020204030204" pitchFamily="34" charset="0"/>
              </a:rPr>
              <a:t>E</a:t>
            </a:r>
            <a:r>
              <a:rPr lang="nl-NL" sz="1600" dirty="0">
                <a:effectLst/>
                <a:latin typeface="Calibri" panose="020F0502020204030204" pitchFamily="34" charset="0"/>
              </a:rPr>
              <a:t>TSI TR 103 844</a:t>
            </a:r>
            <a:endParaRPr lang="en-GB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77123D-DE83-A09E-9A8F-C83259B33A2B}"/>
              </a:ext>
            </a:extLst>
          </p:cNvPr>
          <p:cNvSpPr txBox="1"/>
          <p:nvPr/>
        </p:nvSpPr>
        <p:spPr>
          <a:xfrm>
            <a:off x="6653932" y="5959325"/>
            <a:ext cx="1396154" cy="2490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NL" sz="1600" dirty="0">
                <a:effectLst/>
                <a:latin typeface="Calibri" panose="020F0502020204030204" pitchFamily="34" charset="0"/>
              </a:rPr>
              <a:t>ETSI TS 103 845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24982509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0EB04-C993-C531-2A55-41C4D3081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AC40B-A039-7580-1CCA-B026AA74C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208" y="425214"/>
            <a:ext cx="9031664" cy="1104917"/>
          </a:xfrm>
        </p:spPr>
        <p:txBody>
          <a:bodyPr/>
          <a:lstStyle/>
          <a:p>
            <a:r>
              <a:rPr lang="en-US" altLang="en-US" dirty="0"/>
              <a:t>Role of SA6 in enabling Application Digital Twins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86C90-A970-2A81-F2CD-6E91618444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en-US" sz="2400" dirty="0"/>
              <a:t>SA6 as the Application Enablement Layer could play a vital role in supporting Application Digital Twins. </a:t>
            </a:r>
          </a:p>
          <a:p>
            <a:pPr lvl="1"/>
            <a:r>
              <a:rPr lang="en-US" altLang="en-US" sz="1800" dirty="0"/>
              <a:t>I</a:t>
            </a:r>
            <a:r>
              <a:rPr lang="en-US" sz="1800" dirty="0"/>
              <a:t>t can play a role in registering devices and data sources, and collecting data from the devices and/or data sources that are involved in the creation of a Digital Twin.</a:t>
            </a:r>
            <a:endParaRPr lang="en-US" altLang="en-US" sz="1800" dirty="0"/>
          </a:p>
          <a:p>
            <a:pPr lvl="1"/>
            <a:r>
              <a:rPr lang="en-US" altLang="en-US" sz="1800" dirty="0"/>
              <a:t>It can play a role in training and update of digital-twins models using existing SA6 services such as AIML and ADAE. </a:t>
            </a:r>
          </a:p>
          <a:p>
            <a:pPr lvl="1"/>
            <a:r>
              <a:rPr lang="en-US" altLang="en-US" sz="1800" dirty="0"/>
              <a:t>It can play a role in use of the digital-twins models for inference and analytics using AIML and ADAE.</a:t>
            </a:r>
          </a:p>
          <a:p>
            <a:pPr lvl="1"/>
            <a:r>
              <a:rPr lang="en-US" altLang="en-US" sz="1800" dirty="0"/>
              <a:t>It can play a role in creation, storing, discovery and selection of application digital twins. </a:t>
            </a:r>
          </a:p>
          <a:p>
            <a:r>
              <a:rPr lang="en-US" altLang="en-US" sz="2200" dirty="0"/>
              <a:t>Network Digital Twins is most suitable to SA5 and SA5 has already done some work in Release 19. </a:t>
            </a:r>
          </a:p>
          <a:p>
            <a:pPr marL="457200" lvl="1" indent="0">
              <a:buNone/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6827417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84931-4CB3-E078-F508-7C143506A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010CF-B401-1BCE-9A16-10E6EFE5A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4942"/>
            <a:ext cx="9031664" cy="1104917"/>
          </a:xfrm>
        </p:spPr>
        <p:txBody>
          <a:bodyPr/>
          <a:lstStyle/>
          <a:p>
            <a:r>
              <a:rPr lang="en-US" altLang="en-US" dirty="0"/>
              <a:t>Application Enablement Layer Support for Digital Twins (6G study proposal)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EC1CC-B23C-34F8-7DEE-0321B80EA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en-US" sz="2400" dirty="0"/>
              <a:t>As part of SA6 6G study we propose we study the following:</a:t>
            </a:r>
          </a:p>
          <a:p>
            <a:pPr lvl="1"/>
            <a:r>
              <a:rPr lang="en-US" altLang="en-US" sz="2000" dirty="0"/>
              <a:t>Analyze 6G requirements and identify enabler layer impact for enabling Digital Twins applications. </a:t>
            </a:r>
          </a:p>
          <a:p>
            <a:pPr lvl="1"/>
            <a:r>
              <a:rPr lang="en-US" altLang="en-US" sz="2000" dirty="0"/>
              <a:t>Study the Architectural requirements for Application Layer support for Digital Twins Services</a:t>
            </a:r>
          </a:p>
          <a:p>
            <a:pPr lvl="1"/>
            <a:r>
              <a:rPr lang="en-US" altLang="en-US" sz="2000" dirty="0"/>
              <a:t>Study architectural and functional implications on existing SA6 application enablers such as AIMLE and ADAE.</a:t>
            </a:r>
          </a:p>
          <a:p>
            <a:pPr lvl="1"/>
            <a:r>
              <a:rPr lang="en-US" altLang="en-US" sz="2000" dirty="0"/>
              <a:t>Identify potential solutions, including the information flows and developer-friendly application enablement APIs, where necessary to satisfy the architectural requirements and enhancements identified. </a:t>
            </a:r>
          </a:p>
          <a:p>
            <a:r>
              <a:rPr lang="en-US" altLang="en-US" sz="2000" dirty="0"/>
              <a:t>NOTE 1: The study is dependent upon the completion of the 6G requirements in SA1. </a:t>
            </a:r>
          </a:p>
        </p:txBody>
      </p:sp>
    </p:spTree>
    <p:extLst>
      <p:ext uri="{BB962C8B-B14F-4D97-AF65-F5344CB8AC3E}">
        <p14:creationId xmlns:p14="http://schemas.microsoft.com/office/powerpoint/2010/main" val="110030099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am Document" ma:contentTypeID="0x010100A35317DCC28344A7B82488658A034A5C010080B5B69589661949918B8F261F1D4FF3" ma:contentTypeVersion="18" ma:contentTypeDescription=" " ma:contentTypeScope="" ma:versionID="68470fb2cbbcdf904c9a97f8e44f2c90">
  <xsd:schema xmlns:xsd="http://www.w3.org/2001/XMLSchema" xmlns:xs="http://www.w3.org/2001/XMLSchema" xmlns:p="http://schemas.microsoft.com/office/2006/metadata/properties" xmlns:ns2="02243f52-d61c-4010-b34f-e1158c0d2013" xmlns:ns3="2f6a910d-138e-42c1-8e8a-320c1b7cf3f7" xmlns:ns5="e4881942-26a3-4bbb-a510-355e4f7654cb" targetNamespace="http://schemas.microsoft.com/office/2006/metadata/properties" ma:root="true" ma:fieldsID="452f561645469f24076d940011d3b80e" ns2:_="" ns3:_="" ns5:_="">
    <xsd:import namespace="02243f52-d61c-4010-b34f-e1158c0d2013"/>
    <xsd:import namespace="2f6a910d-138e-42c1-8e8a-320c1b7cf3f7"/>
    <xsd:import namespace="e4881942-26a3-4bbb-a510-355e4f7654c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NOC_ClusterName" minOccurs="0"/>
                <xsd:element ref="ns3:TNOC_ClusterId" minOccurs="0"/>
                <xsd:element ref="ns2:h15fbb78f4cb41d290e72f301ea2865f" minOccurs="0"/>
                <xsd:element ref="ns2:TaxCatchAll" minOccurs="0"/>
                <xsd:element ref="ns2:TaxCatchAllLabel" minOccurs="0"/>
                <xsd:element ref="ns2:n2a7a23bcc2241cb9261f9a914c7c1bb" minOccurs="0"/>
                <xsd:element ref="ns2:lca20d149a844688b6abf34073d5c21d" minOccurs="0"/>
                <xsd:element ref="ns2:cf581d8792c646118aad2c2c4ecdfa8c" minOccurs="0"/>
                <xsd:element ref="ns2:bac4ab11065f4f6c809c820c57e320e5" minOccurs="0"/>
                <xsd:element ref="ns2:SharedWithUsers" minOccurs="0"/>
                <xsd:element ref="ns2:SharedWithDetails" minOccurs="0"/>
                <xsd:element ref="ns5:MediaServiceMetadata" minOccurs="0"/>
                <xsd:element ref="ns5:MediaServiceFastMetadata" minOccurs="0"/>
                <xsd:element ref="ns5:MediaServiceAutoKeyPoints" minOccurs="0"/>
                <xsd:element ref="ns5:MediaServiceKeyPoint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5:MediaServiceLocation" minOccurs="0"/>
                <xsd:element ref="ns5:lcf76f155ced4ddcb4097134ff3c332f" minOccurs="0"/>
                <xsd:element ref="ns5:MediaLengthInSeconds" minOccurs="0"/>
                <xsd:element ref="ns5:MediaServiceObjectDetectorVersions" minOccurs="0"/>
                <xsd:element ref="ns5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243f52-d61c-4010-b34f-e1158c0d201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15fbb78f4cb41d290e72f301ea2865f" ma:index="13" nillable="true" ma:taxonomy="true" ma:internalName="h15fbb78f4cb41d290e72f301ea2865f" ma:taxonomyFieldName="TNOC_ClusterType" ma:displayName="Cluster type" ma:default="3;#Team|c614ed86-6527-4042-aa9d-da80e2b69463" ma:fieldId="{115fbb78-f4cb-41d2-90e7-2f301ea2865f}" ma:sspId="7378aa68-586f-4892-bb77-0985b40f41a6" ma:termSetId="e7feef8e-5ede-44cd-b7d5-7ed7dacef0b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73dabb65-a609-4154-9c01-862ecb906fe1}" ma:internalName="TaxCatchAll" ma:showField="CatchAllData" ma:web="02243f52-d61c-4010-b34f-e1158c0d20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73dabb65-a609-4154-9c01-862ecb906fe1}" ma:internalName="TaxCatchAllLabel" ma:readOnly="true" ma:showField="CatchAllDataLabel" ma:web="02243f52-d61c-4010-b34f-e1158c0d20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2a7a23bcc2241cb9261f9a914c7c1bb" ma:index="17" nillable="true" ma:taxonomy="true" ma:internalName="n2a7a23bcc2241cb9261f9a914c7c1bb" ma:taxonomyFieldName="TNOC_DocumentClassification" ma:displayName="Document classification" ma:default="5;#TNO Internal|1a23c89f-ef54-4907-86fd-8242403ff722" ma:fieldId="{72a7a23b-cc22-41cb-9261-f9a914c7c1bb}" ma:sspId="7378aa68-586f-4892-bb77-0985b40f41a6" ma:termSetId="ff8f31fd-7572-41dc-9fe4-bd4c6d280f3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ca20d149a844688b6abf34073d5c21d" ma:index="19" nillable="true" ma:taxonomy="true" ma:internalName="lca20d149a844688b6abf34073d5c21d" ma:taxonomyFieldName="TNOC_DocumentType" ma:displayName="Document type" ma:fieldId="{5ca20d14-9a84-4688-b6ab-f34073d5c21d}" ma:sspId="7378aa68-586f-4892-bb77-0985b40f41a6" ma:termSetId="e8a13a9e-c4f3-4184-b8d9-8210abad494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f581d8792c646118aad2c2c4ecdfa8c" ma:index="22" nillable="true" ma:taxonomy="true" ma:internalName="cf581d8792c646118aad2c2c4ecdfa8c" ma:taxonomyFieldName="TNOC_DocumentSetType" ma:displayName="Document set type" ma:readOnly="false" ma:fieldId="{cf581d87-92c6-4611-8aad-2c2c4ecdfa8c}" ma:sspId="7378aa68-586f-4892-bb77-0985b40f41a6" ma:termSetId="a8d4306b-62bf-468f-9587-ff078c86432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ac4ab11065f4f6c809c820c57e320e5" ma:index="24" nillable="true" ma:taxonomy="true" ma:internalName="bac4ab11065f4f6c809c820c57e320e5" ma:taxonomyFieldName="TNOC_DocumentCategory" ma:displayName="Document category" ma:fieldId="{bac4ab11-065f-4f6c-809c-820c57e320e5}" ma:sspId="7378aa68-586f-4892-bb77-0985b40f41a6" ma:termSetId="94d42b6a-4155-4fa6-95e9-087bc306ceb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a910d-138e-42c1-8e8a-320c1b7cf3f7" elementFormDefault="qualified">
    <xsd:import namespace="http://schemas.microsoft.com/office/2006/documentManagement/types"/>
    <xsd:import namespace="http://schemas.microsoft.com/office/infopath/2007/PartnerControls"/>
    <xsd:element name="TNOC_ClusterName" ma:index="11" nillable="true" ma:displayName="Cluster name" ma:default="LTR 5G for Verticals" ma:internalName="TNOC_ClusterName">
      <xsd:simpleType>
        <xsd:restriction base="dms:Text">
          <xsd:maxLength value="255"/>
        </xsd:restriction>
      </xsd:simpleType>
    </xsd:element>
    <xsd:element name="TNOC_ClusterId" ma:index="12" nillable="true" ma:displayName="Cluster ID" ma:default="95393" ma:internalName="TNOC_Cluster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881942-26a3-4bbb-a510-355e4f7654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3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3" nillable="true" ma:displayName="Tags" ma:internalName="MediaServiceAutoTags" ma:readOnly="true">
      <xsd:simpleType>
        <xsd:restriction base="dms:Text"/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3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39" nillable="true" ma:taxonomy="true" ma:internalName="lcf76f155ced4ddcb4097134ff3c332f" ma:taxonomyFieldName="MediaServiceImageTags" ma:displayName="Image Tags" ma:readOnly="false" ma:fieldId="{5cf76f15-5ced-4ddc-b409-7134ff3c332f}" ma:taxonomyMulti="true" ma:sspId="7378aa68-586f-4892-bb77-0985b40f41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4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4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1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NOC_ClusterName xmlns="2f6a910d-138e-42c1-8e8a-320c1b7cf3f7">LTR 5G for Verticals</TNOC_ClusterName>
    <bac4ab11065f4f6c809c820c57e320e5 xmlns="02243f52-d61c-4010-b34f-e1158c0d2013">
      <Terms xmlns="http://schemas.microsoft.com/office/infopath/2007/PartnerControls"/>
    </bac4ab11065f4f6c809c820c57e320e5>
    <TNOC_ClusterId xmlns="2f6a910d-138e-42c1-8e8a-320c1b7cf3f7">95393</TNOC_ClusterId>
    <TaxCatchAll xmlns="02243f52-d61c-4010-b34f-e1158c0d2013">
      <Value>5</Value>
      <Value>3</Value>
    </TaxCatchAll>
    <h15fbb78f4cb41d290e72f301ea2865f xmlns="02243f52-d61c-4010-b34f-e1158c0d201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Team</TermName>
          <TermId xmlns="http://schemas.microsoft.com/office/infopath/2007/PartnerControls">c614ed86-6527-4042-aa9d-da80e2b69463</TermId>
        </TermInfo>
      </Terms>
    </h15fbb78f4cb41d290e72f301ea2865f>
    <cf581d8792c646118aad2c2c4ecdfa8c xmlns="02243f52-d61c-4010-b34f-e1158c0d2013">
      <Terms xmlns="http://schemas.microsoft.com/office/infopath/2007/PartnerControls"/>
    </cf581d8792c646118aad2c2c4ecdfa8c>
    <lcf76f155ced4ddcb4097134ff3c332f xmlns="e4881942-26a3-4bbb-a510-355e4f7654cb">
      <Terms xmlns="http://schemas.microsoft.com/office/infopath/2007/PartnerControls"/>
    </lcf76f155ced4ddcb4097134ff3c332f>
    <lca20d149a844688b6abf34073d5c21d xmlns="02243f52-d61c-4010-b34f-e1158c0d2013">
      <Terms xmlns="http://schemas.microsoft.com/office/infopath/2007/PartnerControls"/>
    </lca20d149a844688b6abf34073d5c21d>
    <n2a7a23bcc2241cb9261f9a914c7c1bb xmlns="02243f52-d61c-4010-b34f-e1158c0d201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TNO Internal</TermName>
          <TermId xmlns="http://schemas.microsoft.com/office/infopath/2007/PartnerControls">1a23c89f-ef54-4907-86fd-8242403ff722</TermId>
        </TermInfo>
      </Terms>
    </n2a7a23bcc2241cb9261f9a914c7c1bb>
    <_dlc_DocId xmlns="02243f52-d61c-4010-b34f-e1158c0d2013">QKD4JZSEVWX3-916093280-45427</_dlc_DocId>
    <_dlc_DocIdUrl xmlns="02243f52-d61c-4010-b34f-e1158c0d2013">
      <Url>https://365tno.sharepoint.com/teams/T95393/_layouts/15/DocIdRedir.aspx?ID=QKD4JZSEVWX3-916093280-45427</Url>
      <Description>QKD4JZSEVWX3-916093280-45427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91C8289-88A8-4F2C-9A72-E6E920DE77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243f52-d61c-4010-b34f-e1158c0d2013"/>
    <ds:schemaRef ds:uri="2f6a910d-138e-42c1-8e8a-320c1b7cf3f7"/>
    <ds:schemaRef ds:uri="e4881942-26a3-4bbb-a510-355e4f7654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  <ds:schemaRef ds:uri="2f6a910d-138e-42c1-8e8a-320c1b7cf3f7"/>
    <ds:schemaRef ds:uri="02243f52-d61c-4010-b34f-e1158c0d2013"/>
    <ds:schemaRef ds:uri="e4881942-26a3-4bbb-a510-355e4f7654cb"/>
  </ds:schemaRefs>
</ds:datastoreItem>
</file>

<file path=customXml/itemProps4.xml><?xml version="1.0" encoding="utf-8"?>
<ds:datastoreItem xmlns:ds="http://schemas.openxmlformats.org/officeDocument/2006/customXml" ds:itemID="{1A2767B4-E426-48FB-B773-6632756A5FB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5405</TotalTime>
  <Words>942</Words>
  <Application>Microsoft Office PowerPoint</Application>
  <PresentationFormat>Widescreen</PresentationFormat>
  <Paragraphs>60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Office Theme</vt:lpstr>
      <vt:lpstr>Microsoft Visio Drawing</vt:lpstr>
      <vt:lpstr>KPN 6G Proposal - Application Enablement Layer Support for Digital Twins</vt:lpstr>
      <vt:lpstr>6G-study Proposal Overview: Application Enablement Layer Support for Digital Twins</vt:lpstr>
      <vt:lpstr>What is digital twins?</vt:lpstr>
      <vt:lpstr>Rel-19 SA5 work on Network Digital Twins</vt:lpstr>
      <vt:lpstr>Rel-20 SA1 study on 6G requirements for Application Digital Twins</vt:lpstr>
      <vt:lpstr>Rel-20 SA1 study on 6G requirements for Application Digital Twins</vt:lpstr>
      <vt:lpstr>ETSI – Standardization Activities</vt:lpstr>
      <vt:lpstr>Role of SA6 in enabling Application Digital Twins</vt:lpstr>
      <vt:lpstr>Application Enablement Layer Support for Digital Twins (6G study proposal)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Yonatan Shiferaw 2</cp:lastModifiedBy>
  <cp:revision>625</cp:revision>
  <dcterms:created xsi:type="dcterms:W3CDTF">2010-02-05T13:52:04Z</dcterms:created>
  <dcterms:modified xsi:type="dcterms:W3CDTF">2025-08-18T16:11:30Z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0x010100A35317DCC28344A7B82488658A034A5C010080B5B69589661949918B8F261F1D4FF3</vt:lpwstr>
  </property>
  <property fmtid="{D5CDD505-2E9C-101B-9397-08002B2CF9AE}" pid="3" name="TNOC_ClusterType">
    <vt:lpwstr>3;#Team|c614ed86-6527-4042-aa9d-da80e2b69463</vt:lpwstr>
  </property>
  <property fmtid="{D5CDD505-2E9C-101B-9397-08002B2CF9AE}" pid="4" name="_dlc_DocIdItemGuid">
    <vt:lpwstr>db9857df-5d59-44c1-a423-06d7be61a4b8</vt:lpwstr>
  </property>
  <property fmtid="{D5CDD505-2E9C-101B-9397-08002B2CF9AE}" pid="5" name="TNOC_DocumentClassification">
    <vt:lpwstr>5;#TNO Internal|1a23c89f-ef54-4907-86fd-8242403ff722</vt:lpwstr>
  </property>
  <property fmtid="{D5CDD505-2E9C-101B-9397-08002B2CF9AE}" pid="6" name="MediaServiceImageTags">
    <vt:lpwstr/>
  </property>
  <property fmtid="{D5CDD505-2E9C-101B-9397-08002B2CF9AE}" pid="7" name="TNOC_DocumentType">
    <vt:lpwstr/>
  </property>
  <property fmtid="{D5CDD505-2E9C-101B-9397-08002B2CF9AE}" pid="8" name="TNOC_DocumentCategory">
    <vt:lpwstr/>
  </property>
  <property fmtid="{D5CDD505-2E9C-101B-9397-08002B2CF9AE}" pid="9" name="TNOC_DocumentSetType">
    <vt:lpwstr/>
  </property>
</Properties>
</file>