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51" r:id="rId3"/>
    <p:sldId id="554" r:id="rId4"/>
    <p:sldId id="537" r:id="rId5"/>
    <p:sldId id="568" r:id="rId6"/>
    <p:sldId id="565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1D254"/>
    <a:srgbClr val="0066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101" d="100"/>
          <a:sy n="101" d="100"/>
        </p:scale>
        <p:origin x="84" y="24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SA6#67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#67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S6-252005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Fukuoka, Japan, 19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23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rd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May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541304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134480"/>
              </p:ext>
            </p:extLst>
          </p:nvPr>
        </p:nvGraphicFramePr>
        <p:xfrm>
          <a:off x="243902" y="1688898"/>
          <a:ext cx="11204480" cy="285504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87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May 28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Pre-SA6#68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 </a:t>
            </a:r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Rel-20 6G-study planning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8828" y="1590314"/>
            <a:ext cx="11509983" cy="4877598"/>
          </a:xfrm>
        </p:spPr>
        <p:txBody>
          <a:bodyPr/>
          <a:lstStyle/>
          <a:p>
            <a:pPr marL="354387" indent="-354387">
              <a:defRPr/>
            </a:pPr>
            <a:r>
              <a:rPr lang="en-IN" sz="1800" kern="100" dirty="0">
                <a:ea typeface="Aptos" panose="020B0004020202020204" pitchFamily="34" charset="0"/>
                <a:cs typeface="Times New Roman" panose="02020603050405020304" pitchFamily="18" charset="0"/>
              </a:rPr>
              <a:t>At</a:t>
            </a:r>
            <a:r>
              <a:rPr lang="en-IN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SA#107, </a:t>
            </a:r>
            <a:r>
              <a:rPr lang="en-IN" sz="1800" dirty="0">
                <a:ea typeface="Times New Roman" panose="02020603050405020304" pitchFamily="18" charset="0"/>
              </a:rPr>
              <a:t>SA-chair asked for the planning of the SA6-component of the 6G-study for Rel-20.</a:t>
            </a:r>
          </a:p>
          <a:p>
            <a:pPr marL="811587" lvl="1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Proposed timeline for SA6 Rel-20 6G-study planning :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Discussion and presentation of Rel-20 SID(s) for 6G-study will take place from Q3-25.</a:t>
            </a:r>
            <a:b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</a:b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Similar approach as for Q1-25 on 5GA-work:</a:t>
            </a:r>
          </a:p>
          <a:p>
            <a:pPr marL="1725987" lvl="3" indent="-354387">
              <a:defRPr/>
            </a:pPr>
            <a:r>
              <a:rPr lang="en-IN" dirty="0">
                <a:solidFill>
                  <a:srgbClr val="FF0000"/>
                </a:solidFill>
                <a:ea typeface="Times New Roman" panose="02020603050405020304" pitchFamily="18" charset="0"/>
              </a:rPr>
              <a:t>A</a:t>
            </a: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 virtual </a:t>
            </a:r>
            <a:r>
              <a:rPr lang="en-IN" dirty="0">
                <a:solidFill>
                  <a:srgbClr val="FF0000"/>
                </a:solidFill>
                <a:ea typeface="Times New Roman" panose="02020603050405020304" pitchFamily="18" charset="0"/>
              </a:rPr>
              <a:t>workshop (June 25-26  12.30 – 15.30 UTC) on Rel-20 6G SID(s) where </a:t>
            </a: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companies express their view.</a:t>
            </a:r>
          </a:p>
          <a:p>
            <a:pPr marL="1725987" lvl="3" indent="-354387">
              <a:defRPr/>
            </a:pP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SA6#68 in August where Rel-20 6G-SID(s) are discussed and agreed.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Target to have approval of Rel-20 6G SID(s) at SA#109.</a:t>
            </a:r>
            <a:b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</a:br>
            <a:r>
              <a:rPr lang="en-US" altLang="en-US" sz="1800" dirty="0">
                <a:solidFill>
                  <a:srgbClr val="FF0000"/>
                </a:solidFill>
              </a:rPr>
              <a:t>SA6 can then start the work on Rel-20 6G SID(s) in Q4-25.</a:t>
            </a:r>
          </a:p>
          <a:p>
            <a:pPr marL="1268787" lvl="2" indent="-354387">
              <a:defRPr/>
            </a:pPr>
            <a:r>
              <a:rPr lang="en-US" altLang="en-US" sz="1800" dirty="0">
                <a:solidFill>
                  <a:srgbClr val="FF0000"/>
                </a:solidFill>
              </a:rPr>
              <a:t>Content of SA6 work in Q4 will depend on whether the work is standalone or dependent on other WGs.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The </a:t>
            </a:r>
            <a:r>
              <a:rPr lang="en-GB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Rel-20 6G study item completion date is still not decided, Tentative completion is Q4-26 or Q1-27.</a:t>
            </a:r>
            <a:endParaRPr lang="en-US" sz="1800" dirty="0">
              <a:solidFill>
                <a:srgbClr val="FF0000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914714"/>
              </p:ext>
            </p:extLst>
          </p:nvPr>
        </p:nvGraphicFramePr>
        <p:xfrm>
          <a:off x="949349" y="1808339"/>
          <a:ext cx="8237176" cy="36988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Fukuoka, Japan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Wuhan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44611</TotalTime>
  <Words>732</Words>
  <Application>Microsoft Office PowerPoint</Application>
  <PresentationFormat>Widescreen</PresentationFormat>
  <Paragraphs>166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Malgun Gothic</vt:lpstr>
      <vt:lpstr>SimSun</vt:lpstr>
      <vt:lpstr>Aptos</vt:lpstr>
      <vt:lpstr>Arial</vt:lpstr>
      <vt:lpstr>Calibri</vt:lpstr>
      <vt:lpstr>Calibri Light</vt:lpstr>
      <vt:lpstr>Times New Roman</vt:lpstr>
      <vt:lpstr>Office Theme</vt:lpstr>
      <vt:lpstr>   SA6#67 Work Plan Review</vt:lpstr>
      <vt:lpstr>Overview: Rel-20 Studies</vt:lpstr>
      <vt:lpstr>Overview: Rel-20 Work-Items</vt:lpstr>
      <vt:lpstr>Conference calls and other items</vt:lpstr>
      <vt:lpstr>SA6 Rel-20 6G-study planning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2328</cp:revision>
  <dcterms:created xsi:type="dcterms:W3CDTF">2010-02-05T13:52:04Z</dcterms:created>
  <dcterms:modified xsi:type="dcterms:W3CDTF">2025-05-23T02:54:30Z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