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5"/>
  </p:sldMasterIdLst>
  <p:notesMasterIdLst>
    <p:notesMasterId r:id="rId14"/>
  </p:notesMasterIdLst>
  <p:handoutMasterIdLst>
    <p:handoutMasterId r:id="rId15"/>
  </p:handoutMasterIdLst>
  <p:sldIdLst>
    <p:sldId id="341" r:id="rId6"/>
    <p:sldId id="363" r:id="rId7"/>
    <p:sldId id="364" r:id="rId8"/>
    <p:sldId id="366" r:id="rId9"/>
    <p:sldId id="367" r:id="rId10"/>
    <p:sldId id="368" r:id="rId11"/>
    <p:sldId id="369" r:id="rId12"/>
    <p:sldId id="365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E0DA0A-2C93-4A79-9E80-058D62FC6777}" v="43" dt="2025-05-12T11:28:43.4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6" d="100"/>
          <a:sy n="106" d="100"/>
        </p:scale>
        <p:origin x="138" y="10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iferaw, Y.W. (Yonatan)" userId="acfa0e9d-31f9-4c73-bf47-23797842b926" providerId="ADAL" clId="{D0E0DA0A-2C93-4A79-9E80-058D62FC6777}"/>
    <pc:docChg chg="undo custSel addSld modSld">
      <pc:chgData name="Shiferaw, Y.W. (Yonatan)" userId="acfa0e9d-31f9-4c73-bf47-23797842b926" providerId="ADAL" clId="{D0E0DA0A-2C93-4A79-9E80-058D62FC6777}" dt="2025-05-12T11:31:25.425" v="348" actId="313"/>
      <pc:docMkLst>
        <pc:docMk/>
      </pc:docMkLst>
      <pc:sldChg chg="modSp mod">
        <pc:chgData name="Shiferaw, Y.W. (Yonatan)" userId="acfa0e9d-31f9-4c73-bf47-23797842b926" providerId="ADAL" clId="{D0E0DA0A-2C93-4A79-9E80-058D62FC6777}" dt="2025-05-12T11:01:05.332" v="31" actId="14100"/>
        <pc:sldMkLst>
          <pc:docMk/>
          <pc:sldMk cId="0" sldId="341"/>
        </pc:sldMkLst>
        <pc:spChg chg="mod">
          <ac:chgData name="Shiferaw, Y.W. (Yonatan)" userId="acfa0e9d-31f9-4c73-bf47-23797842b926" providerId="ADAL" clId="{D0E0DA0A-2C93-4A79-9E80-058D62FC6777}" dt="2025-05-12T11:00:28.731" v="0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Shiferaw, Y.W. (Yonatan)" userId="acfa0e9d-31f9-4c73-bf47-23797842b926" providerId="ADAL" clId="{D0E0DA0A-2C93-4A79-9E80-058D62FC6777}" dt="2025-05-12T11:01:05.332" v="31" actId="14100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Shiferaw, Y.W. (Yonatan)" userId="acfa0e9d-31f9-4c73-bf47-23797842b926" providerId="ADAL" clId="{D0E0DA0A-2C93-4A79-9E80-058D62FC6777}" dt="2025-05-12T11:04:04.020" v="99" actId="20577"/>
        <pc:sldMkLst>
          <pc:docMk/>
          <pc:sldMk cId="0" sldId="363"/>
        </pc:sldMkLst>
        <pc:spChg chg="mod">
          <ac:chgData name="Shiferaw, Y.W. (Yonatan)" userId="acfa0e9d-31f9-4c73-bf47-23797842b926" providerId="ADAL" clId="{D0E0DA0A-2C93-4A79-9E80-058D62FC6777}" dt="2025-05-12T11:04:04.020" v="99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Shiferaw, Y.W. (Yonatan)" userId="acfa0e9d-31f9-4c73-bf47-23797842b926" providerId="ADAL" clId="{D0E0DA0A-2C93-4A79-9E80-058D62FC6777}" dt="2025-05-12T11:06:34.981" v="121" actId="20577"/>
        <pc:sldMkLst>
          <pc:docMk/>
          <pc:sldMk cId="0" sldId="364"/>
        </pc:sldMkLst>
        <pc:spChg chg="mod">
          <ac:chgData name="Shiferaw, Y.W. (Yonatan)" userId="acfa0e9d-31f9-4c73-bf47-23797842b926" providerId="ADAL" clId="{D0E0DA0A-2C93-4A79-9E80-058D62FC6777}" dt="2025-05-12T11:04:12.659" v="113" actId="20577"/>
          <ac:spMkLst>
            <pc:docMk/>
            <pc:sldMk cId="0" sldId="364"/>
            <ac:spMk id="7170" creationId="{3794A7AC-F975-4B82-9FCA-9C67ECE03726}"/>
          </ac:spMkLst>
        </pc:spChg>
        <pc:spChg chg="mod">
          <ac:chgData name="Shiferaw, Y.W. (Yonatan)" userId="acfa0e9d-31f9-4c73-bf47-23797842b926" providerId="ADAL" clId="{D0E0DA0A-2C93-4A79-9E80-058D62FC6777}" dt="2025-05-12T11:06:34.981" v="121" actId="20577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Shiferaw, Y.W. (Yonatan)" userId="acfa0e9d-31f9-4c73-bf47-23797842b926" providerId="ADAL" clId="{D0E0DA0A-2C93-4A79-9E80-058D62FC6777}" dt="2025-05-12T11:31:25.425" v="348" actId="313"/>
        <pc:sldMkLst>
          <pc:docMk/>
          <pc:sldMk cId="0" sldId="365"/>
        </pc:sldMkLst>
        <pc:spChg chg="mod">
          <ac:chgData name="Shiferaw, Y.W. (Yonatan)" userId="acfa0e9d-31f9-4c73-bf47-23797842b926" providerId="ADAL" clId="{D0E0DA0A-2C93-4A79-9E80-058D62FC6777}" dt="2025-05-12T11:28:43.425" v="319" actId="1076"/>
          <ac:spMkLst>
            <pc:docMk/>
            <pc:sldMk cId="0" sldId="365"/>
            <ac:spMk id="8194" creationId="{3AFF4909-1900-46CD-87F7-AE296C59418F}"/>
          </ac:spMkLst>
        </pc:spChg>
        <pc:spChg chg="mod">
          <ac:chgData name="Shiferaw, Y.W. (Yonatan)" userId="acfa0e9d-31f9-4c73-bf47-23797842b926" providerId="ADAL" clId="{D0E0DA0A-2C93-4A79-9E80-058D62FC6777}" dt="2025-05-12T11:31:25.425" v="348" actId="313"/>
          <ac:spMkLst>
            <pc:docMk/>
            <pc:sldMk cId="0" sldId="365"/>
            <ac:spMk id="8195" creationId="{A955EC6E-B2A1-4AA5-9F6A-E317D7FE324C}"/>
          </ac:spMkLst>
        </pc:spChg>
      </pc:sldChg>
      <pc:sldChg chg="addSp modSp add mod">
        <pc:chgData name="Shiferaw, Y.W. (Yonatan)" userId="acfa0e9d-31f9-4c73-bf47-23797842b926" providerId="ADAL" clId="{D0E0DA0A-2C93-4A79-9E80-058D62FC6777}" dt="2025-05-12T11:10:45.791" v="155" actId="14100"/>
        <pc:sldMkLst>
          <pc:docMk/>
          <pc:sldMk cId="1862088994" sldId="366"/>
        </pc:sldMkLst>
        <pc:spChg chg="add mod">
          <ac:chgData name="Shiferaw, Y.W. (Yonatan)" userId="acfa0e9d-31f9-4c73-bf47-23797842b926" providerId="ADAL" clId="{D0E0DA0A-2C93-4A79-9E80-058D62FC6777}" dt="2025-05-12T11:10:45.791" v="155" actId="14100"/>
          <ac:spMkLst>
            <pc:docMk/>
            <pc:sldMk cId="1862088994" sldId="366"/>
            <ac:spMk id="3" creationId="{D307BF17-23C0-A8EE-03CB-D0E2C530D744}"/>
          </ac:spMkLst>
        </pc:spChg>
        <pc:spChg chg="mod">
          <ac:chgData name="Shiferaw, Y.W. (Yonatan)" userId="acfa0e9d-31f9-4c73-bf47-23797842b926" providerId="ADAL" clId="{D0E0DA0A-2C93-4A79-9E80-058D62FC6777}" dt="2025-05-12T11:07:40.394" v="124" actId="1076"/>
          <ac:spMkLst>
            <pc:docMk/>
            <pc:sldMk cId="1862088994" sldId="366"/>
            <ac:spMk id="7170" creationId="{3794A7AC-F975-4B82-9FCA-9C67ECE03726}"/>
          </ac:spMkLst>
        </pc:spChg>
        <pc:spChg chg="mod">
          <ac:chgData name="Shiferaw, Y.W. (Yonatan)" userId="acfa0e9d-31f9-4c73-bf47-23797842b926" providerId="ADAL" clId="{D0E0DA0A-2C93-4A79-9E80-058D62FC6777}" dt="2025-05-12T11:09:23.896" v="131" actId="404"/>
          <ac:spMkLst>
            <pc:docMk/>
            <pc:sldMk cId="1862088994" sldId="366"/>
            <ac:spMk id="7171" creationId="{8B215120-9330-4C24-86C0-93DB3C460B0D}"/>
          </ac:spMkLst>
        </pc:spChg>
        <pc:graphicFrameChg chg="add mod">
          <ac:chgData name="Shiferaw, Y.W. (Yonatan)" userId="acfa0e9d-31f9-4c73-bf47-23797842b926" providerId="ADAL" clId="{D0E0DA0A-2C93-4A79-9E80-058D62FC6777}" dt="2025-05-12T11:09:58.809" v="134" actId="1076"/>
          <ac:graphicFrameMkLst>
            <pc:docMk/>
            <pc:sldMk cId="1862088994" sldId="366"/>
            <ac:graphicFrameMk id="2" creationId="{E93A3EB4-0DE6-DE6C-782D-4F887272A63D}"/>
          </ac:graphicFrameMkLst>
        </pc:graphicFrameChg>
      </pc:sldChg>
      <pc:sldChg chg="addSp modSp add mod">
        <pc:chgData name="Shiferaw, Y.W. (Yonatan)" userId="acfa0e9d-31f9-4c73-bf47-23797842b926" providerId="ADAL" clId="{D0E0DA0A-2C93-4A79-9E80-058D62FC6777}" dt="2025-05-12T11:13:28.061" v="176" actId="14100"/>
        <pc:sldMkLst>
          <pc:docMk/>
          <pc:sldMk cId="2576087958" sldId="367"/>
        </pc:sldMkLst>
        <pc:spChg chg="mod">
          <ac:chgData name="Shiferaw, Y.W. (Yonatan)" userId="acfa0e9d-31f9-4c73-bf47-23797842b926" providerId="ADAL" clId="{D0E0DA0A-2C93-4A79-9E80-058D62FC6777}" dt="2025-05-12T11:11:46.027" v="165" actId="1076"/>
          <ac:spMkLst>
            <pc:docMk/>
            <pc:sldMk cId="2576087958" sldId="367"/>
            <ac:spMk id="7170" creationId="{3794A7AC-F975-4B82-9FCA-9C67ECE03726}"/>
          </ac:spMkLst>
        </pc:spChg>
        <pc:spChg chg="mod">
          <ac:chgData name="Shiferaw, Y.W. (Yonatan)" userId="acfa0e9d-31f9-4c73-bf47-23797842b926" providerId="ADAL" clId="{D0E0DA0A-2C93-4A79-9E80-058D62FC6777}" dt="2025-05-12T11:12:30.057" v="170" actId="404"/>
          <ac:spMkLst>
            <pc:docMk/>
            <pc:sldMk cId="2576087958" sldId="367"/>
            <ac:spMk id="7171" creationId="{8B215120-9330-4C24-86C0-93DB3C460B0D}"/>
          </ac:spMkLst>
        </pc:spChg>
        <pc:picChg chg="add mod">
          <ac:chgData name="Shiferaw, Y.W. (Yonatan)" userId="acfa0e9d-31f9-4c73-bf47-23797842b926" providerId="ADAL" clId="{D0E0DA0A-2C93-4A79-9E80-058D62FC6777}" dt="2025-05-12T11:13:28.061" v="176" actId="14100"/>
          <ac:picMkLst>
            <pc:docMk/>
            <pc:sldMk cId="2576087958" sldId="367"/>
            <ac:picMk id="2" creationId="{AD2DCE19-088A-0211-365D-2DB23F61AF59}"/>
          </ac:picMkLst>
        </pc:picChg>
      </pc:sldChg>
      <pc:sldChg chg="modSp add mod">
        <pc:chgData name="Shiferaw, Y.W. (Yonatan)" userId="acfa0e9d-31f9-4c73-bf47-23797842b926" providerId="ADAL" clId="{D0E0DA0A-2C93-4A79-9E80-058D62FC6777}" dt="2025-05-12T11:17:48.438" v="284" actId="20577"/>
        <pc:sldMkLst>
          <pc:docMk/>
          <pc:sldMk cId="2435157970" sldId="368"/>
        </pc:sldMkLst>
        <pc:spChg chg="mod">
          <ac:chgData name="Shiferaw, Y.W. (Yonatan)" userId="acfa0e9d-31f9-4c73-bf47-23797842b926" providerId="ADAL" clId="{D0E0DA0A-2C93-4A79-9E80-058D62FC6777}" dt="2025-05-12T11:14:12.899" v="178" actId="1076"/>
          <ac:spMkLst>
            <pc:docMk/>
            <pc:sldMk cId="2435157970" sldId="368"/>
            <ac:spMk id="7170" creationId="{3794A7AC-F975-4B82-9FCA-9C67ECE03726}"/>
          </ac:spMkLst>
        </pc:spChg>
        <pc:spChg chg="mod">
          <ac:chgData name="Shiferaw, Y.W. (Yonatan)" userId="acfa0e9d-31f9-4c73-bf47-23797842b926" providerId="ADAL" clId="{D0E0DA0A-2C93-4A79-9E80-058D62FC6777}" dt="2025-05-12T11:17:48.438" v="284" actId="20577"/>
          <ac:spMkLst>
            <pc:docMk/>
            <pc:sldMk cId="2435157970" sldId="368"/>
            <ac:spMk id="7171" creationId="{8B215120-9330-4C24-86C0-93DB3C460B0D}"/>
          </ac:spMkLst>
        </pc:spChg>
      </pc:sldChg>
      <pc:sldChg chg="addSp modSp add mod">
        <pc:chgData name="Shiferaw, Y.W. (Yonatan)" userId="acfa0e9d-31f9-4c73-bf47-23797842b926" providerId="ADAL" clId="{D0E0DA0A-2C93-4A79-9E80-058D62FC6777}" dt="2025-05-12T11:27:44.571" v="316" actId="1076"/>
        <pc:sldMkLst>
          <pc:docMk/>
          <pc:sldMk cId="378390012" sldId="369"/>
        </pc:sldMkLst>
        <pc:spChg chg="add mod">
          <ac:chgData name="Shiferaw, Y.W. (Yonatan)" userId="acfa0e9d-31f9-4c73-bf47-23797842b926" providerId="ADAL" clId="{D0E0DA0A-2C93-4A79-9E80-058D62FC6777}" dt="2025-05-12T11:26:12.691" v="306" actId="403"/>
          <ac:spMkLst>
            <pc:docMk/>
            <pc:sldMk cId="378390012" sldId="369"/>
            <ac:spMk id="2" creationId="{D992E41A-AB3A-C885-A73D-E930E43F6EF5}"/>
          </ac:spMkLst>
        </pc:spChg>
        <pc:spChg chg="add mod">
          <ac:chgData name="Shiferaw, Y.W. (Yonatan)" userId="acfa0e9d-31f9-4c73-bf47-23797842b926" providerId="ADAL" clId="{D0E0DA0A-2C93-4A79-9E80-058D62FC6777}" dt="2025-05-12T11:27:17.470" v="314" actId="1076"/>
          <ac:spMkLst>
            <pc:docMk/>
            <pc:sldMk cId="378390012" sldId="369"/>
            <ac:spMk id="5" creationId="{FC5CDF38-351C-E1B9-AD92-E234439EFF0A}"/>
          </ac:spMkLst>
        </pc:spChg>
        <pc:spChg chg="add mod">
          <ac:chgData name="Shiferaw, Y.W. (Yonatan)" userId="acfa0e9d-31f9-4c73-bf47-23797842b926" providerId="ADAL" clId="{D0E0DA0A-2C93-4A79-9E80-058D62FC6777}" dt="2025-05-12T11:27:44.571" v="316" actId="1076"/>
          <ac:spMkLst>
            <pc:docMk/>
            <pc:sldMk cId="378390012" sldId="369"/>
            <ac:spMk id="6" creationId="{554E06B6-9E0E-C23E-2BFC-56F3BC318063}"/>
          </ac:spMkLst>
        </pc:spChg>
        <pc:spChg chg="mod">
          <ac:chgData name="Shiferaw, Y.W. (Yonatan)" userId="acfa0e9d-31f9-4c73-bf47-23797842b926" providerId="ADAL" clId="{D0E0DA0A-2C93-4A79-9E80-058D62FC6777}" dt="2025-05-12T11:18:35.780" v="285"/>
          <ac:spMkLst>
            <pc:docMk/>
            <pc:sldMk cId="378390012" sldId="369"/>
            <ac:spMk id="7170" creationId="{3794A7AC-F975-4B82-9FCA-9C67ECE03726}"/>
          </ac:spMkLst>
        </pc:spChg>
        <pc:spChg chg="mod">
          <ac:chgData name="Shiferaw, Y.W. (Yonatan)" userId="acfa0e9d-31f9-4c73-bf47-23797842b926" providerId="ADAL" clId="{D0E0DA0A-2C93-4A79-9E80-058D62FC6777}" dt="2025-05-12T11:25:23.705" v="300" actId="404"/>
          <ac:spMkLst>
            <pc:docMk/>
            <pc:sldMk cId="378390012" sldId="369"/>
            <ac:spMk id="7171" creationId="{8B215120-9330-4C24-86C0-93DB3C460B0D}"/>
          </ac:spMkLst>
        </pc:spChg>
        <pc:picChg chg="add mod">
          <ac:chgData name="Shiferaw, Y.W. (Yonatan)" userId="acfa0e9d-31f9-4c73-bf47-23797842b926" providerId="ADAL" clId="{D0E0DA0A-2C93-4A79-9E80-058D62FC6777}" dt="2025-05-12T11:26:32.705" v="309" actId="14100"/>
          <ac:picMkLst>
            <pc:docMk/>
            <pc:sldMk cId="378390012" sldId="369"/>
            <ac:picMk id="3" creationId="{4D333C92-BFF2-EAA5-9514-7E831D000DF7}"/>
          </ac:picMkLst>
        </pc:picChg>
        <pc:picChg chg="add mod">
          <ac:chgData name="Shiferaw, Y.W. (Yonatan)" userId="acfa0e9d-31f9-4c73-bf47-23797842b926" providerId="ADAL" clId="{D0E0DA0A-2C93-4A79-9E80-058D62FC6777}" dt="2025-05-12T11:26:52.327" v="312" actId="14100"/>
          <ac:picMkLst>
            <pc:docMk/>
            <pc:sldMk cId="378390012" sldId="369"/>
            <ac:picMk id="4" creationId="{9A1A7D7A-8960-BD85-2AA4-7C8C38356A96}"/>
          </ac:picMkLst>
        </pc:picChg>
      </pc:sldChg>
    </pc:docChg>
  </pc:docChgLst>
  <pc:docChgLst>
    <pc:chgData name="Toumi, N. (Nassima)" userId="f9cf70b0-da66-4dcc-8ee8-16811ee2485b" providerId="ADAL" clId="{D28A455C-329C-4BC7-9966-356A5365C1FC}"/>
    <pc:docChg chg="modSld">
      <pc:chgData name="Toumi, N. (Nassima)" userId="f9cf70b0-da66-4dcc-8ee8-16811ee2485b" providerId="ADAL" clId="{D28A455C-329C-4BC7-9966-356A5365C1FC}" dt="2025-05-12T11:47:35.202" v="144" actId="20577"/>
      <pc:docMkLst>
        <pc:docMk/>
      </pc:docMkLst>
      <pc:sldChg chg="modSp mod">
        <pc:chgData name="Toumi, N. (Nassima)" userId="f9cf70b0-da66-4dcc-8ee8-16811ee2485b" providerId="ADAL" clId="{D28A455C-329C-4BC7-9966-356A5365C1FC}" dt="2025-05-12T11:40:49.545" v="2" actId="20577"/>
        <pc:sldMkLst>
          <pc:docMk/>
          <pc:sldMk cId="0" sldId="363"/>
        </pc:sldMkLst>
        <pc:spChg chg="mod">
          <ac:chgData name="Toumi, N. (Nassima)" userId="f9cf70b0-da66-4dcc-8ee8-16811ee2485b" providerId="ADAL" clId="{D28A455C-329C-4BC7-9966-356A5365C1FC}" dt="2025-05-12T11:40:49.545" v="2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Toumi, N. (Nassima)" userId="f9cf70b0-da66-4dcc-8ee8-16811ee2485b" providerId="ADAL" clId="{D28A455C-329C-4BC7-9966-356A5365C1FC}" dt="2025-05-12T11:41:42.170" v="14" actId="20577"/>
        <pc:sldMkLst>
          <pc:docMk/>
          <pc:sldMk cId="0" sldId="364"/>
        </pc:sldMkLst>
        <pc:spChg chg="mod">
          <ac:chgData name="Toumi, N. (Nassima)" userId="f9cf70b0-da66-4dcc-8ee8-16811ee2485b" providerId="ADAL" clId="{D28A455C-329C-4BC7-9966-356A5365C1FC}" dt="2025-05-12T11:41:42.170" v="14" actId="20577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Toumi, N. (Nassima)" userId="f9cf70b0-da66-4dcc-8ee8-16811ee2485b" providerId="ADAL" clId="{D28A455C-329C-4BC7-9966-356A5365C1FC}" dt="2025-05-12T11:47:35.202" v="144" actId="20577"/>
        <pc:sldMkLst>
          <pc:docMk/>
          <pc:sldMk cId="0" sldId="365"/>
        </pc:sldMkLst>
        <pc:spChg chg="mod">
          <ac:chgData name="Toumi, N. (Nassima)" userId="f9cf70b0-da66-4dcc-8ee8-16811ee2485b" providerId="ADAL" clId="{D28A455C-329C-4BC7-9966-356A5365C1FC}" dt="2025-05-12T11:47:35.202" v="144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Toumi, N. (Nassima)" userId="f9cf70b0-da66-4dcc-8ee8-16811ee2485b" providerId="ADAL" clId="{D28A455C-329C-4BC7-9966-356A5365C1FC}" dt="2025-05-12T11:45:02.775" v="87" actId="20577"/>
        <pc:sldMkLst>
          <pc:docMk/>
          <pc:sldMk cId="2576087958" sldId="367"/>
        </pc:sldMkLst>
        <pc:spChg chg="mod">
          <ac:chgData name="Toumi, N. (Nassima)" userId="f9cf70b0-da66-4dcc-8ee8-16811ee2485b" providerId="ADAL" clId="{D28A455C-329C-4BC7-9966-356A5365C1FC}" dt="2025-05-12T11:41:06.888" v="5" actId="20577"/>
          <ac:spMkLst>
            <pc:docMk/>
            <pc:sldMk cId="2576087958" sldId="367"/>
            <ac:spMk id="7170" creationId="{3794A7AC-F975-4B82-9FCA-9C67ECE03726}"/>
          </ac:spMkLst>
        </pc:spChg>
        <pc:spChg chg="mod">
          <ac:chgData name="Toumi, N. (Nassima)" userId="f9cf70b0-da66-4dcc-8ee8-16811ee2485b" providerId="ADAL" clId="{D28A455C-329C-4BC7-9966-356A5365C1FC}" dt="2025-05-12T11:45:02.775" v="87" actId="20577"/>
          <ac:spMkLst>
            <pc:docMk/>
            <pc:sldMk cId="2576087958" sldId="367"/>
            <ac:spMk id="7171" creationId="{8B215120-9330-4C24-86C0-93DB3C460B0D}"/>
          </ac:spMkLst>
        </pc:spChg>
      </pc:sldChg>
      <pc:sldChg chg="modSp mod">
        <pc:chgData name="Toumi, N. (Nassima)" userId="f9cf70b0-da66-4dcc-8ee8-16811ee2485b" providerId="ADAL" clId="{D28A455C-329C-4BC7-9966-356A5365C1FC}" dt="2025-05-12T11:46:16.864" v="133" actId="20577"/>
        <pc:sldMkLst>
          <pc:docMk/>
          <pc:sldMk cId="2435157970" sldId="368"/>
        </pc:sldMkLst>
        <pc:spChg chg="mod">
          <ac:chgData name="Toumi, N. (Nassima)" userId="f9cf70b0-da66-4dcc-8ee8-16811ee2485b" providerId="ADAL" clId="{D28A455C-329C-4BC7-9966-356A5365C1FC}" dt="2025-05-12T11:41:11.392" v="8" actId="20577"/>
          <ac:spMkLst>
            <pc:docMk/>
            <pc:sldMk cId="2435157970" sldId="368"/>
            <ac:spMk id="7170" creationId="{3794A7AC-F975-4B82-9FCA-9C67ECE03726}"/>
          </ac:spMkLst>
        </pc:spChg>
        <pc:spChg chg="mod">
          <ac:chgData name="Toumi, N. (Nassima)" userId="f9cf70b0-da66-4dcc-8ee8-16811ee2485b" providerId="ADAL" clId="{D28A455C-329C-4BC7-9966-356A5365C1FC}" dt="2025-05-12T11:46:16.864" v="133" actId="20577"/>
          <ac:spMkLst>
            <pc:docMk/>
            <pc:sldMk cId="2435157970" sldId="368"/>
            <ac:spMk id="7171" creationId="{8B215120-9330-4C24-86C0-93DB3C460B0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99984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#67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Fukuoka, Japan, 19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23</a:t>
            </a:r>
            <a:r>
              <a:rPr lang="en-GB" altLang="en-US" sz="1200" b="1" baseline="30000" dirty="0">
                <a:latin typeface="Arial "/>
              </a:rPr>
              <a:t>rd</a:t>
            </a:r>
            <a:r>
              <a:rPr lang="en-GB" altLang="en-US" sz="1200" b="1" dirty="0">
                <a:latin typeface="Arial "/>
              </a:rPr>
              <a:t> May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S6-252xxx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etsi.org/deliver/etsi_tr/103800_103899/103844/01.01.01_60/tr_103844v010101p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hyperlink" Target="https://www.etsi.org/deliver/etsi_ts/103800_103899/103845/01.01.01_60/ts_103845v010101p.pdf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Proposal for Application Layer Support for Digital Twins for 6G SA6 Study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10432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Yonatan Shiferaw</a:t>
            </a:r>
          </a:p>
          <a:p>
            <a:pPr marL="0" indent="0" algn="ctr" eaLnBrk="1" hangingPunct="1">
              <a:buFontTx/>
              <a:buNone/>
            </a:pPr>
            <a:r>
              <a:rPr lang="en-GB" altLang="en-US" dirty="0"/>
              <a:t>KPN N.V.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Introduction </a:t>
            </a:r>
          </a:p>
          <a:p>
            <a:r>
              <a:rPr lang="en-US" altLang="en-US" dirty="0"/>
              <a:t>Rel-19 SA5 work on Network Digital Twins</a:t>
            </a:r>
          </a:p>
          <a:p>
            <a:r>
              <a:rPr lang="en-US" altLang="en-US" dirty="0"/>
              <a:t>Rel-20 SA1 study on 6G requirements for Application Digital Twins</a:t>
            </a:r>
          </a:p>
          <a:p>
            <a:r>
              <a:rPr lang="en-US" altLang="en-US" dirty="0"/>
              <a:t>ETSI standardization activities on SMARTM2M – Digital Twins</a:t>
            </a:r>
          </a:p>
          <a:p>
            <a:r>
              <a:rPr lang="en-US" altLang="en-US" dirty="0"/>
              <a:t>Proposal for Application Layer support for Digital Twins Services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Digital twins is a technology that allows a digital representation of a real-world object or system.  </a:t>
            </a:r>
          </a:p>
          <a:p>
            <a:r>
              <a:rPr lang="en-US" altLang="en-US" dirty="0"/>
              <a:t>It can either simulate or emulate the real-world object or system. </a:t>
            </a:r>
          </a:p>
          <a:p>
            <a:r>
              <a:rPr lang="en-US" altLang="en-US" dirty="0"/>
              <a:t>In addition to observations, it can be part of the feedback loop of the real-world object or system. </a:t>
            </a:r>
          </a:p>
          <a:p>
            <a:r>
              <a:rPr lang="en-US" altLang="en-US" dirty="0"/>
              <a:t>In 3GPP, we can see Digital Twins from two aspects: </a:t>
            </a:r>
          </a:p>
          <a:p>
            <a:pPr lvl="1"/>
            <a:r>
              <a:rPr lang="en-US" altLang="en-US" dirty="0"/>
              <a:t>Use of Digital Twins for 6G Network Management: Network Digital Twins</a:t>
            </a:r>
          </a:p>
          <a:p>
            <a:pPr lvl="1"/>
            <a:r>
              <a:rPr lang="en-US" altLang="en-US" dirty="0"/>
              <a:t>Enabling Digital Twins for applications over 6G: Application Digital Twins</a:t>
            </a:r>
          </a:p>
          <a:p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31" y="538637"/>
            <a:ext cx="10515600" cy="1104917"/>
          </a:xfrm>
        </p:spPr>
        <p:txBody>
          <a:bodyPr/>
          <a:lstStyle/>
          <a:p>
            <a:r>
              <a:rPr lang="en-US" altLang="en-US" dirty="0"/>
              <a:t>Rel-19 SA5 work on Network Digital Twins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GB" sz="2000" dirty="0"/>
              <a:t>3GPP SA5 is working on Release 19 Specification on NDT - TS 28.561.  The Study is found in TR 28.915 which is complete.</a:t>
            </a:r>
            <a:endParaRPr lang="en-GB" sz="2000" b="1" dirty="0"/>
          </a:p>
          <a:p>
            <a:r>
              <a:rPr lang="en-GB" sz="2000" b="1" dirty="0"/>
              <a:t>Network Digital Twins </a:t>
            </a:r>
            <a:r>
              <a:rPr lang="en-GB" sz="2000" dirty="0"/>
              <a:t>is a digital twin modelling of an object of a communication network.</a:t>
            </a:r>
          </a:p>
          <a:p>
            <a:r>
              <a:rPr lang="en-GB" sz="2000" dirty="0"/>
              <a:t>It allows to learn how an actual mobile network would behave in certain scenarios, without causing any changes to the actual mobile network. </a:t>
            </a:r>
          </a:p>
          <a:p>
            <a:r>
              <a:rPr lang="en-GB" sz="2000" dirty="0"/>
              <a:t>The implementation of an NDT can rely on simulation, emulation, AI-based modelling, or any other technique that enables the NDT to mimic the behaviour of the network. </a:t>
            </a:r>
          </a:p>
          <a:p>
            <a:endParaRPr lang="en-GB" sz="2000" dirty="0"/>
          </a:p>
          <a:p>
            <a:pPr marL="0" indent="0">
              <a:buNone/>
            </a:pPr>
            <a:endParaRPr lang="en-US" altLang="en-US" sz="2000" dirty="0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93A3EB4-0DE6-DE6C-782D-4F887272A6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016607"/>
              </p:ext>
            </p:extLst>
          </p:nvPr>
        </p:nvGraphicFramePr>
        <p:xfrm>
          <a:off x="6096000" y="1825625"/>
          <a:ext cx="5687394" cy="2871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5280554" imgH="2910635" progId="Visio.Drawing.15">
                  <p:embed/>
                </p:oleObj>
              </mc:Choice>
              <mc:Fallback>
                <p:oleObj r:id="rId2" imgW="5280554" imgH="2910635" progId="Visio.Drawing.15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93A3EB4-0DE6-DE6C-782D-4F887272A63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868" t="8438" r="4962" b="8838"/>
                      <a:stretch>
                        <a:fillRect/>
                      </a:stretch>
                    </p:blipFill>
                    <p:spPr bwMode="auto">
                      <a:xfrm>
                        <a:off x="6096000" y="1825625"/>
                        <a:ext cx="5687394" cy="28710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07BF17-23C0-A8EE-03CB-D0E2C530D744}"/>
              </a:ext>
            </a:extLst>
          </p:cNvPr>
          <p:cNvSpPr txBox="1"/>
          <p:nvPr/>
        </p:nvSpPr>
        <p:spPr>
          <a:xfrm>
            <a:off x="6096001" y="4787517"/>
            <a:ext cx="2209014" cy="398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600" dirty="0"/>
              <a:t>Figure from TR 28.915</a:t>
            </a:r>
          </a:p>
        </p:txBody>
      </p:sp>
    </p:spTree>
    <p:extLst>
      <p:ext uri="{BB962C8B-B14F-4D97-AF65-F5344CB8AC3E}">
        <p14:creationId xmlns:p14="http://schemas.microsoft.com/office/powerpoint/2010/main" val="186208899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5516"/>
            <a:ext cx="8833701" cy="1104917"/>
          </a:xfrm>
        </p:spPr>
        <p:txBody>
          <a:bodyPr/>
          <a:lstStyle/>
          <a:p>
            <a:r>
              <a:rPr lang="en-GB" dirty="0"/>
              <a:t>Rel-20 SA1 study on 6G requirements for Application Digital Twins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altLang="en-US" sz="2000" dirty="0"/>
              <a:t>SA1, as part of the Study on 6G Use Cases and Service Requirements in TR 22.870, includes a use case for Real Time Digital Twins – which covers the application digital twins aspects.</a:t>
            </a:r>
          </a:p>
          <a:p>
            <a:r>
              <a:rPr lang="en-US" altLang="en-US" sz="2000" dirty="0"/>
              <a:t>An Application Digital Twin is a digital twin modelling the characteristics and behaviour of a real-world object or system such as in industry, smart cities, or construction sectors. </a:t>
            </a:r>
          </a:p>
          <a:p>
            <a:r>
              <a:rPr lang="en-US" altLang="en-US" sz="2000" dirty="0"/>
              <a:t>It allows interaction, control, prediction, test, maintenance, and management of processes and components. </a:t>
            </a:r>
          </a:p>
          <a:p>
            <a:r>
              <a:rPr lang="en-US" altLang="en-US" sz="2000" dirty="0"/>
              <a:t>It is created using data from multiple sources: database, sensors, tags, network data, data  models. </a:t>
            </a:r>
          </a:p>
          <a:p>
            <a:endParaRPr lang="en-US" altLang="en-US" sz="2000" dirty="0"/>
          </a:p>
        </p:txBody>
      </p:sp>
      <p:pic>
        <p:nvPicPr>
          <p:cNvPr id="2" name="Picture 1" descr="A diagram of a network">
            <a:extLst>
              <a:ext uri="{FF2B5EF4-FFF2-40B4-BE49-F238E27FC236}">
                <a16:creationId xmlns:a16="http://schemas.microsoft.com/office/drawing/2014/main" id="{AD2DCE19-088A-0211-365D-2DB23F61AF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0" y="1910712"/>
            <a:ext cx="5784238" cy="32174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608795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4369"/>
            <a:ext cx="10515600" cy="1104917"/>
          </a:xfrm>
        </p:spPr>
        <p:txBody>
          <a:bodyPr/>
          <a:lstStyle/>
          <a:p>
            <a:r>
              <a:rPr lang="en-GB" dirty="0"/>
              <a:t>Rel-20 SA1 study on 6G requirements for Application Digital Twins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SA1, as part of 6G study in TR 22.870, identifies the following digital twin applications under the Use case on Real Time Digital Twins in clause 11.3 : </a:t>
            </a:r>
          </a:p>
          <a:p>
            <a:pPr lvl="1"/>
            <a:r>
              <a:rPr lang="en-US" altLang="en-US" dirty="0"/>
              <a:t>Manufacturing plant</a:t>
            </a:r>
          </a:p>
          <a:p>
            <a:pPr lvl="1"/>
            <a:r>
              <a:rPr lang="en-US" altLang="en-US" dirty="0"/>
              <a:t>Water management and improved traffic management (smart cities)</a:t>
            </a:r>
          </a:p>
          <a:p>
            <a:pPr lvl="1"/>
            <a:r>
              <a:rPr lang="en-US" altLang="en-US" dirty="0"/>
              <a:t>Aggregation of sub-DT to cover complex systems (e.g. full smart cities) </a:t>
            </a:r>
          </a:p>
          <a:p>
            <a:pPr lvl="1"/>
            <a:r>
              <a:rPr lang="en-US" altLang="en-US" dirty="0"/>
              <a:t>Digital twins in port operations.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NOTE: The SA1 6G study is still ongoing and additional use cases are expected.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3515797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ETSI – Standardization Activities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8967" cy="1603375"/>
          </a:xfrm>
        </p:spPr>
        <p:txBody>
          <a:bodyPr/>
          <a:lstStyle/>
          <a:p>
            <a:r>
              <a:rPr lang="en-US" altLang="en-US" sz="2000" dirty="0"/>
              <a:t>ETSI TR 103 844 - SmartM2M - Digital Twins and Standardization Opportunities in ETSI (</a:t>
            </a:r>
            <a:r>
              <a:rPr lang="en-US" altLang="en-US" sz="2000" dirty="0">
                <a:hlinkClick r:id="rId2"/>
              </a:rPr>
              <a:t>https://www.etsi.org/deliver/etsi_tr/103800_103899/103844/01.01.01_60/tr_103844v010101p.pdf</a:t>
            </a:r>
            <a:r>
              <a:rPr lang="en-US" altLang="en-US" sz="2000" dirty="0"/>
              <a:t>)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992E41A-AB3A-C885-A73D-E930E43F6EF5}"/>
              </a:ext>
            </a:extLst>
          </p:cNvPr>
          <p:cNvSpPr txBox="1">
            <a:spLocks/>
          </p:cNvSpPr>
          <p:nvPr/>
        </p:nvSpPr>
        <p:spPr bwMode="auto">
          <a:xfrm>
            <a:off x="6373305" y="1825625"/>
            <a:ext cx="525780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000" dirty="0"/>
              <a:t>ETSI TS 103 845 - SmartM2M- Digital Twins Communication Requirements (</a:t>
            </a:r>
            <a:r>
              <a:rPr lang="en-US" altLang="en-US" sz="2000" dirty="0">
                <a:hlinkClick r:id="rId4"/>
              </a:rPr>
              <a:t>https://www.etsi.org/deliver/etsi_ts/103800_103899/103845/01.01.01_60/ts_103845v010101p.pdf</a:t>
            </a:r>
            <a:r>
              <a:rPr lang="en-US" altLang="en-US" sz="2000" dirty="0"/>
              <a:t>) </a:t>
            </a:r>
          </a:p>
          <a:p>
            <a:endParaRPr lang="en-US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333C92-BFF2-EAA5-9514-7E831D000D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3312457"/>
            <a:ext cx="5257800" cy="25793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A1A7D7A-8960-BD85-2AA4-7C8C38356A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92211" y="3312457"/>
            <a:ext cx="5257801" cy="268000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C5CDF38-351C-E1B9-AD92-E234439EFF0A}"/>
              </a:ext>
            </a:extLst>
          </p:cNvPr>
          <p:cNvSpPr txBox="1"/>
          <p:nvPr/>
        </p:nvSpPr>
        <p:spPr>
          <a:xfrm>
            <a:off x="838200" y="5992459"/>
            <a:ext cx="1675472" cy="18277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Calibri" panose="020F0502020204030204" pitchFamily="34" charset="0"/>
              </a:rPr>
              <a:t>E</a:t>
            </a:r>
            <a:r>
              <a:rPr lang="nl-NL" sz="1600" dirty="0">
                <a:effectLst/>
                <a:latin typeface="Calibri" panose="020F0502020204030204" pitchFamily="34" charset="0"/>
              </a:rPr>
              <a:t>TSI TR 103 844</a:t>
            </a:r>
            <a:endParaRPr lang="en-GB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4E06B6-9E0E-C23E-2BFC-56F3BC318063}"/>
              </a:ext>
            </a:extLst>
          </p:cNvPr>
          <p:cNvSpPr txBox="1"/>
          <p:nvPr/>
        </p:nvSpPr>
        <p:spPr>
          <a:xfrm>
            <a:off x="6653932" y="5959325"/>
            <a:ext cx="1396154" cy="24903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nl-NL" sz="1600" dirty="0">
                <a:effectLst/>
                <a:latin typeface="Calibri" panose="020F0502020204030204" pitchFamily="34" charset="0"/>
              </a:rPr>
              <a:t>ETSI TS 103 845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7839001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4942"/>
            <a:ext cx="9031664" cy="1104917"/>
          </a:xfrm>
        </p:spPr>
        <p:txBody>
          <a:bodyPr/>
          <a:lstStyle/>
          <a:p>
            <a:r>
              <a:rPr lang="en-US" altLang="en-US" dirty="0"/>
              <a:t>Proposal for Application Layer Support for Digital Twins for 6G SA6 Study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As part of SA6 6G study we propose we study the following:</a:t>
            </a:r>
          </a:p>
          <a:p>
            <a:pPr lvl="1"/>
            <a:r>
              <a:rPr lang="en-US" altLang="en-US" sz="2000" dirty="0"/>
              <a:t>Analyze 6G requirements and identify enabler layer impact for enabling Digital Twins applications. </a:t>
            </a:r>
          </a:p>
          <a:p>
            <a:pPr lvl="1"/>
            <a:r>
              <a:rPr lang="en-US" altLang="en-US" sz="2000" dirty="0"/>
              <a:t>Study the Architectural requirements for Application Layer support for Digital Twins Services</a:t>
            </a:r>
          </a:p>
          <a:p>
            <a:pPr lvl="1"/>
            <a:r>
              <a:rPr lang="en-US" altLang="en-US" sz="2000" dirty="0"/>
              <a:t>Study architectural and functional implications on existing SA6 application enablers (</a:t>
            </a:r>
            <a:r>
              <a:rPr lang="en-US" altLang="en-US" sz="2000" dirty="0" err="1"/>
              <a:t>Eg.</a:t>
            </a:r>
            <a:r>
              <a:rPr lang="en-US" altLang="en-US" sz="2000" dirty="0"/>
              <a:t> ADAE, AIMLAPP, </a:t>
            </a:r>
            <a:r>
              <a:rPr lang="en-US" altLang="en-US" sz="2000" dirty="0" err="1"/>
              <a:t>Metaverse_App</a:t>
            </a:r>
            <a:r>
              <a:rPr lang="en-US" altLang="en-US" sz="2000" dirty="0"/>
              <a:t>)</a:t>
            </a:r>
          </a:p>
          <a:p>
            <a:pPr lvl="1"/>
            <a:r>
              <a:rPr lang="en-US" altLang="en-US" sz="2000" dirty="0"/>
              <a:t>Identify potential solutions, including the information flows and developer-friendly application enablement APIs, where necessary to satisfy the architectural requirements and enhancements identified. </a:t>
            </a:r>
          </a:p>
          <a:p>
            <a:r>
              <a:rPr lang="en-US" altLang="en-US" sz="2000" dirty="0"/>
              <a:t>NOTE 1: The study is dependent upon the completion of the 6G requirements in SA1. </a:t>
            </a:r>
          </a:p>
          <a:p>
            <a:r>
              <a:rPr lang="en-US" altLang="en-US" sz="2000" dirty="0"/>
              <a:t>NOTE 2: The study will also depend on </a:t>
            </a:r>
            <a:r>
              <a:rPr lang="en-US" altLang="en-US" sz="2000"/>
              <a:t>how SA6 </a:t>
            </a:r>
            <a:r>
              <a:rPr lang="en-US" altLang="en-US" sz="2000" dirty="0"/>
              <a:t>we would like to </a:t>
            </a:r>
            <a:r>
              <a:rPr lang="en-US" altLang="en-US" sz="2000"/>
              <a:t>approach the 6G </a:t>
            </a:r>
            <a:r>
              <a:rPr lang="en-US" altLang="en-US" sz="2000" dirty="0"/>
              <a:t>study – Umbrella study for 6G, or separate study for different 6G features. 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NOC_ClusterName xmlns="2f6a910d-138e-42c1-8e8a-320c1b7cf3f7">LTR 5G for Verticals</TNOC_ClusterName>
    <bac4ab11065f4f6c809c820c57e320e5 xmlns="02243f52-d61c-4010-b34f-e1158c0d2013">
      <Terms xmlns="http://schemas.microsoft.com/office/infopath/2007/PartnerControls"/>
    </bac4ab11065f4f6c809c820c57e320e5>
    <TNOC_ClusterId xmlns="2f6a910d-138e-42c1-8e8a-320c1b7cf3f7">95393</TNOC_ClusterId>
    <TaxCatchAll xmlns="02243f52-d61c-4010-b34f-e1158c0d2013">
      <Value>5</Value>
      <Value>3</Value>
    </TaxCatchAll>
    <h15fbb78f4cb41d290e72f301ea2865f xmlns="02243f52-d61c-4010-b34f-e1158c0d2013">
      <Terms xmlns="http://schemas.microsoft.com/office/infopath/2007/PartnerControls">
        <TermInfo xmlns="http://schemas.microsoft.com/office/infopath/2007/PartnerControls">
          <TermName xmlns="http://schemas.microsoft.com/office/infopath/2007/PartnerControls">Team</TermName>
          <TermId xmlns="http://schemas.microsoft.com/office/infopath/2007/PartnerControls">c614ed86-6527-4042-aa9d-da80e2b69463</TermId>
        </TermInfo>
      </Terms>
    </h15fbb78f4cb41d290e72f301ea2865f>
    <cf581d8792c646118aad2c2c4ecdfa8c xmlns="02243f52-d61c-4010-b34f-e1158c0d2013">
      <Terms xmlns="http://schemas.microsoft.com/office/infopath/2007/PartnerControls"/>
    </cf581d8792c646118aad2c2c4ecdfa8c>
    <lcf76f155ced4ddcb4097134ff3c332f xmlns="e4881942-26a3-4bbb-a510-355e4f7654cb">
      <Terms xmlns="http://schemas.microsoft.com/office/infopath/2007/PartnerControls"/>
    </lcf76f155ced4ddcb4097134ff3c332f>
    <lca20d149a844688b6abf34073d5c21d xmlns="02243f52-d61c-4010-b34f-e1158c0d2013">
      <Terms xmlns="http://schemas.microsoft.com/office/infopath/2007/PartnerControls"/>
    </lca20d149a844688b6abf34073d5c21d>
    <n2a7a23bcc2241cb9261f9a914c7c1bb xmlns="02243f52-d61c-4010-b34f-e1158c0d2013">
      <Terms xmlns="http://schemas.microsoft.com/office/infopath/2007/PartnerControls">
        <TermInfo xmlns="http://schemas.microsoft.com/office/infopath/2007/PartnerControls">
          <TermName xmlns="http://schemas.microsoft.com/office/infopath/2007/PartnerControls">TNO Internal</TermName>
          <TermId xmlns="http://schemas.microsoft.com/office/infopath/2007/PartnerControls">1a23c89f-ef54-4907-86fd-8242403ff722</TermId>
        </TermInfo>
      </Terms>
    </n2a7a23bcc2241cb9261f9a914c7c1bb>
    <_dlc_DocId xmlns="02243f52-d61c-4010-b34f-e1158c0d2013">QKD4JZSEVWX3-916093280-44620</_dlc_DocId>
    <_dlc_DocIdUrl xmlns="02243f52-d61c-4010-b34f-e1158c0d2013">
      <Url>https://365tno.sharepoint.com/teams/T95393/_layouts/15/DocIdRedir.aspx?ID=QKD4JZSEVWX3-916093280-44620</Url>
      <Description>QKD4JZSEVWX3-916093280-44620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Team Document" ma:contentTypeID="0x010100A35317DCC28344A7B82488658A034A5C010080B5B69589661949918B8F261F1D4FF3" ma:contentTypeVersion="18" ma:contentTypeDescription=" " ma:contentTypeScope="" ma:versionID="68470fb2cbbcdf904c9a97f8e44f2c90">
  <xsd:schema xmlns:xsd="http://www.w3.org/2001/XMLSchema" xmlns:xs="http://www.w3.org/2001/XMLSchema" xmlns:p="http://schemas.microsoft.com/office/2006/metadata/properties" xmlns:ns2="02243f52-d61c-4010-b34f-e1158c0d2013" xmlns:ns3="2f6a910d-138e-42c1-8e8a-320c1b7cf3f7" xmlns:ns5="e4881942-26a3-4bbb-a510-355e4f7654cb" targetNamespace="http://schemas.microsoft.com/office/2006/metadata/properties" ma:root="true" ma:fieldsID="452f561645469f24076d940011d3b80e" ns2:_="" ns3:_="" ns5:_="">
    <xsd:import namespace="02243f52-d61c-4010-b34f-e1158c0d2013"/>
    <xsd:import namespace="2f6a910d-138e-42c1-8e8a-320c1b7cf3f7"/>
    <xsd:import namespace="e4881942-26a3-4bbb-a510-355e4f7654c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TNOC_ClusterName" minOccurs="0"/>
                <xsd:element ref="ns3:TNOC_ClusterId" minOccurs="0"/>
                <xsd:element ref="ns2:h15fbb78f4cb41d290e72f301ea2865f" minOccurs="0"/>
                <xsd:element ref="ns2:TaxCatchAll" minOccurs="0"/>
                <xsd:element ref="ns2:TaxCatchAllLabel" minOccurs="0"/>
                <xsd:element ref="ns2:n2a7a23bcc2241cb9261f9a914c7c1bb" minOccurs="0"/>
                <xsd:element ref="ns2:lca20d149a844688b6abf34073d5c21d" minOccurs="0"/>
                <xsd:element ref="ns2:cf581d8792c646118aad2c2c4ecdfa8c" minOccurs="0"/>
                <xsd:element ref="ns2:bac4ab11065f4f6c809c820c57e320e5" minOccurs="0"/>
                <xsd:element ref="ns2:SharedWithUsers" minOccurs="0"/>
                <xsd:element ref="ns2:SharedWithDetails" minOccurs="0"/>
                <xsd:element ref="ns5:MediaServiceMetadata" minOccurs="0"/>
                <xsd:element ref="ns5:MediaServiceFastMetadata" minOccurs="0"/>
                <xsd:element ref="ns5:MediaServiceAutoKeyPoints" minOccurs="0"/>
                <xsd:element ref="ns5:MediaServiceKeyPoints" minOccurs="0"/>
                <xsd:element ref="ns5:MediaServiceDateTaken" minOccurs="0"/>
                <xsd:element ref="ns5:MediaServiceAutoTags" minOccurs="0"/>
                <xsd:element ref="ns5:MediaServiceGenerationTime" minOccurs="0"/>
                <xsd:element ref="ns5:MediaServiceEventHashCode" minOccurs="0"/>
                <xsd:element ref="ns5:MediaServiceOCR" minOccurs="0"/>
                <xsd:element ref="ns5:MediaServiceLocation" minOccurs="0"/>
                <xsd:element ref="ns5:lcf76f155ced4ddcb4097134ff3c332f" minOccurs="0"/>
                <xsd:element ref="ns5:MediaLengthInSeconds" minOccurs="0"/>
                <xsd:element ref="ns5:MediaServiceObjectDetectorVersions" minOccurs="0"/>
                <xsd:element ref="ns5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243f52-d61c-4010-b34f-e1158c0d201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15fbb78f4cb41d290e72f301ea2865f" ma:index="13" nillable="true" ma:taxonomy="true" ma:internalName="h15fbb78f4cb41d290e72f301ea2865f" ma:taxonomyFieldName="TNOC_ClusterType" ma:displayName="Cluster type" ma:default="3;#Team|c614ed86-6527-4042-aa9d-da80e2b69463" ma:fieldId="{115fbb78-f4cb-41d2-90e7-2f301ea2865f}" ma:sspId="7378aa68-586f-4892-bb77-0985b40f41a6" ma:termSetId="e7feef8e-5ede-44cd-b7d5-7ed7dacef0b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4" nillable="true" ma:displayName="Taxonomy Catch All Column" ma:hidden="true" ma:list="{73dabb65-a609-4154-9c01-862ecb906fe1}" ma:internalName="TaxCatchAll" ma:showField="CatchAllData" ma:web="02243f52-d61c-4010-b34f-e1158c0d20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73dabb65-a609-4154-9c01-862ecb906fe1}" ma:internalName="TaxCatchAllLabel" ma:readOnly="true" ma:showField="CatchAllDataLabel" ma:web="02243f52-d61c-4010-b34f-e1158c0d20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2a7a23bcc2241cb9261f9a914c7c1bb" ma:index="17" nillable="true" ma:taxonomy="true" ma:internalName="n2a7a23bcc2241cb9261f9a914c7c1bb" ma:taxonomyFieldName="TNOC_DocumentClassification" ma:displayName="Document classification" ma:default="5;#TNO Internal|1a23c89f-ef54-4907-86fd-8242403ff722" ma:fieldId="{72a7a23b-cc22-41cb-9261-f9a914c7c1bb}" ma:sspId="7378aa68-586f-4892-bb77-0985b40f41a6" ma:termSetId="ff8f31fd-7572-41dc-9fe4-bd4c6d280f3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ca20d149a844688b6abf34073d5c21d" ma:index="19" nillable="true" ma:taxonomy="true" ma:internalName="lca20d149a844688b6abf34073d5c21d" ma:taxonomyFieldName="TNOC_DocumentType" ma:displayName="Document type" ma:fieldId="{5ca20d14-9a84-4688-b6ab-f34073d5c21d}" ma:sspId="7378aa68-586f-4892-bb77-0985b40f41a6" ma:termSetId="e8a13a9e-c4f3-4184-b8d9-8210abad494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f581d8792c646118aad2c2c4ecdfa8c" ma:index="22" nillable="true" ma:taxonomy="true" ma:internalName="cf581d8792c646118aad2c2c4ecdfa8c" ma:taxonomyFieldName="TNOC_DocumentSetType" ma:displayName="Document set type" ma:readOnly="false" ma:fieldId="{cf581d87-92c6-4611-8aad-2c2c4ecdfa8c}" ma:sspId="7378aa68-586f-4892-bb77-0985b40f41a6" ma:termSetId="a8d4306b-62bf-468f-9587-ff078c86432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ac4ab11065f4f6c809c820c57e320e5" ma:index="24" nillable="true" ma:taxonomy="true" ma:internalName="bac4ab11065f4f6c809c820c57e320e5" ma:taxonomyFieldName="TNOC_DocumentCategory" ma:displayName="Document category" ma:fieldId="{bac4ab11-065f-4f6c-809c-820c57e320e5}" ma:sspId="7378aa68-586f-4892-bb77-0985b40f41a6" ma:termSetId="94d42b6a-4155-4fa6-95e9-087bc306ceb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6a910d-138e-42c1-8e8a-320c1b7cf3f7" elementFormDefault="qualified">
    <xsd:import namespace="http://schemas.microsoft.com/office/2006/documentManagement/types"/>
    <xsd:import namespace="http://schemas.microsoft.com/office/infopath/2007/PartnerControls"/>
    <xsd:element name="TNOC_ClusterName" ma:index="11" nillable="true" ma:displayName="Cluster name" ma:default="LTR 5G for Verticals" ma:internalName="TNOC_ClusterName">
      <xsd:simpleType>
        <xsd:restriction base="dms:Text">
          <xsd:maxLength value="255"/>
        </xsd:restriction>
      </xsd:simpleType>
    </xsd:element>
    <xsd:element name="TNOC_ClusterId" ma:index="12" nillable="true" ma:displayName="Cluster ID" ma:default="95393" ma:internalName="TNOC_ClusterId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881942-26a3-4bbb-a510-355e4f7654c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3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33" nillable="true" ma:displayName="Tags" ma:internalName="MediaServiceAutoTags" ma:readOnly="true">
      <xsd:simpleType>
        <xsd:restriction base="dms:Text"/>
      </xsd:simpleType>
    </xsd:element>
    <xsd:element name="MediaServiceGenerationTime" ma:index="3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3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39" nillable="true" ma:taxonomy="true" ma:internalName="lcf76f155ced4ddcb4097134ff3c332f" ma:taxonomyFieldName="MediaServiceImageTags" ma:displayName="Image Tags" ma:readOnly="false" ma:fieldId="{5cf76f15-5ced-4ddc-b409-7134ff3c332f}" ma:taxonomyMulti="true" ma:sspId="7378aa68-586f-4892-bb77-0985b40f41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4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4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4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1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  <ds:schemaRef ds:uri="2f6a910d-138e-42c1-8e8a-320c1b7cf3f7"/>
    <ds:schemaRef ds:uri="02243f52-d61c-4010-b34f-e1158c0d2013"/>
    <ds:schemaRef ds:uri="e4881942-26a3-4bbb-a510-355e4f7654cb"/>
  </ds:schemaRefs>
</ds:datastoreItem>
</file>

<file path=customXml/itemProps2.xml><?xml version="1.0" encoding="utf-8"?>
<ds:datastoreItem xmlns:ds="http://schemas.openxmlformats.org/officeDocument/2006/customXml" ds:itemID="{85A4833F-B36B-4DC2-A1BB-DFF496D0C120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03479697-45E2-4CC7-B006-35A683759A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2243f52-d61c-4010-b34f-e1158c0d2013"/>
    <ds:schemaRef ds:uri="2f6a910d-138e-42c1-8e8a-320c1b7cf3f7"/>
    <ds:schemaRef ds:uri="e4881942-26a3-4bbb-a510-355e4f7654c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5381</TotalTime>
  <Words>686</Words>
  <Application>Microsoft Office PowerPoint</Application>
  <PresentationFormat>Widescreen</PresentationFormat>
  <Paragraphs>49</Paragraphs>
  <Slides>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Office Theme</vt:lpstr>
      <vt:lpstr>Microsoft Visio Drawing</vt:lpstr>
      <vt:lpstr>Proposal for Application Layer Support for Digital Twins for 6G SA6 Study</vt:lpstr>
      <vt:lpstr>Outline</vt:lpstr>
      <vt:lpstr>Introduction</vt:lpstr>
      <vt:lpstr>Rel-19 SA5 work on Network Digital Twins</vt:lpstr>
      <vt:lpstr>Rel-20 SA1 study on 6G requirements for Application Digital Twins</vt:lpstr>
      <vt:lpstr>Rel-20 SA1 study on 6G requirements for Application Digital Twins</vt:lpstr>
      <vt:lpstr>ETSI – Standardization Activities</vt:lpstr>
      <vt:lpstr>Proposal for Application Layer Support for Digital Twins for 6G SA6 Study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Toumi, N. (Nassima)</cp:lastModifiedBy>
  <cp:revision>624</cp:revision>
  <dcterms:created xsi:type="dcterms:W3CDTF">2010-02-05T13:52:04Z</dcterms:created>
  <dcterms:modified xsi:type="dcterms:W3CDTF">2025-05-12T11:47:41Z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0x010100A35317DCC28344A7B82488658A034A5C010080B5B69589661949918B8F261F1D4FF3</vt:lpwstr>
  </property>
  <property fmtid="{D5CDD505-2E9C-101B-9397-08002B2CF9AE}" pid="3" name="MediaServiceImageTags">
    <vt:lpwstr/>
  </property>
  <property fmtid="{D5CDD505-2E9C-101B-9397-08002B2CF9AE}" pid="4" name="_dlc_DocIdItemGuid">
    <vt:lpwstr>71285adb-276b-4641-b8c2-9524db622578</vt:lpwstr>
  </property>
  <property fmtid="{D5CDD505-2E9C-101B-9397-08002B2CF9AE}" pid="5" name="TNOC_DocumentCategory">
    <vt:lpwstr/>
  </property>
  <property fmtid="{D5CDD505-2E9C-101B-9397-08002B2CF9AE}" pid="6" name="TNOC_ClusterType">
    <vt:lpwstr>3;#Team|c614ed86-6527-4042-aa9d-da80e2b69463</vt:lpwstr>
  </property>
  <property fmtid="{D5CDD505-2E9C-101B-9397-08002B2CF9AE}" pid="7" name="TNOC_DocumentSetType">
    <vt:lpwstr/>
  </property>
  <property fmtid="{D5CDD505-2E9C-101B-9397-08002B2CF9AE}" pid="8" name="TNOC_DocumentClassification">
    <vt:lpwstr>5;#TNO Internal|1a23c89f-ef54-4907-86fd-8242403ff722</vt:lpwstr>
  </property>
  <property fmtid="{D5CDD505-2E9C-101B-9397-08002B2CF9AE}" pid="9" name="TNOC_DocumentType">
    <vt:lpwstr/>
  </property>
</Properties>
</file>