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15"/>
  </p:notesMasterIdLst>
  <p:handoutMasterIdLst>
    <p:handoutMasterId r:id="rId16"/>
  </p:handoutMasterIdLst>
  <p:sldIdLst>
    <p:sldId id="341" r:id="rId6"/>
    <p:sldId id="363" r:id="rId7"/>
    <p:sldId id="364" r:id="rId8"/>
    <p:sldId id="367" r:id="rId9"/>
    <p:sldId id="368" r:id="rId10"/>
    <p:sldId id="370" r:id="rId11"/>
    <p:sldId id="371" r:id="rId12"/>
    <p:sldId id="365" r:id="rId13"/>
    <p:sldId id="373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A4FD86-2325-4A47-BE7E-6CC3910454B4}" v="34" dt="2025-05-12T13:51:15.8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2" d="100"/>
          <a:sy n="102" d="100"/>
        </p:scale>
        <p:origin x="72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iferaw, Y.W. (Yonatan)" userId="acfa0e9d-31f9-4c73-bf47-23797842b926" providerId="ADAL" clId="{BAA4FD86-2325-4A47-BE7E-6CC3910454B4}"/>
    <pc:docChg chg="undo custSel addSld delSld modSld sldOrd">
      <pc:chgData name="Shiferaw, Y.W. (Yonatan)" userId="acfa0e9d-31f9-4c73-bf47-23797842b926" providerId="ADAL" clId="{BAA4FD86-2325-4A47-BE7E-6CC3910454B4}" dt="2025-05-12T16:53:17.162" v="4161" actId="20577"/>
      <pc:docMkLst>
        <pc:docMk/>
      </pc:docMkLst>
      <pc:sldChg chg="modSp mod">
        <pc:chgData name="Shiferaw, Y.W. (Yonatan)" userId="acfa0e9d-31f9-4c73-bf47-23797842b926" providerId="ADAL" clId="{BAA4FD86-2325-4A47-BE7E-6CC3910454B4}" dt="2025-05-12T16:53:17.162" v="4161" actId="20577"/>
        <pc:sldMkLst>
          <pc:docMk/>
          <pc:sldMk cId="0" sldId="341"/>
        </pc:sldMkLst>
        <pc:spChg chg="mod">
          <ac:chgData name="Shiferaw, Y.W. (Yonatan)" userId="acfa0e9d-31f9-4c73-bf47-23797842b926" providerId="ADAL" clId="{BAA4FD86-2325-4A47-BE7E-6CC3910454B4}" dt="2025-05-12T16:53:17.162" v="4161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Shiferaw, Y.W. (Yonatan)" userId="acfa0e9d-31f9-4c73-bf47-23797842b926" providerId="ADAL" clId="{BAA4FD86-2325-4A47-BE7E-6CC3910454B4}" dt="2025-05-06T16:42:08.366" v="4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Shiferaw, Y.W. (Yonatan)" userId="acfa0e9d-31f9-4c73-bf47-23797842b926" providerId="ADAL" clId="{BAA4FD86-2325-4A47-BE7E-6CC3910454B4}" dt="2025-05-12T14:01:05.751" v="3550" actId="20577"/>
        <pc:sldMkLst>
          <pc:docMk/>
          <pc:sldMk cId="0" sldId="363"/>
        </pc:sldMkLst>
        <pc:spChg chg="mod">
          <ac:chgData name="Shiferaw, Y.W. (Yonatan)" userId="acfa0e9d-31f9-4c73-bf47-23797842b926" providerId="ADAL" clId="{BAA4FD86-2325-4A47-BE7E-6CC3910454B4}" dt="2025-05-12T14:01:05.751" v="3550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Shiferaw, Y.W. (Yonatan)" userId="acfa0e9d-31f9-4c73-bf47-23797842b926" providerId="ADAL" clId="{BAA4FD86-2325-4A47-BE7E-6CC3910454B4}" dt="2025-05-12T13:31:33.300" v="2684" actId="20577"/>
        <pc:sldMkLst>
          <pc:docMk/>
          <pc:sldMk cId="0" sldId="364"/>
        </pc:sldMkLst>
        <pc:spChg chg="mod">
          <ac:chgData name="Shiferaw, Y.W. (Yonatan)" userId="acfa0e9d-31f9-4c73-bf47-23797842b926" providerId="ADAL" clId="{BAA4FD86-2325-4A47-BE7E-6CC3910454B4}" dt="2025-05-06T16:43:23.371" v="8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Shiferaw, Y.W. (Yonatan)" userId="acfa0e9d-31f9-4c73-bf47-23797842b926" providerId="ADAL" clId="{BAA4FD86-2325-4A47-BE7E-6CC3910454B4}" dt="2025-05-12T13:31:33.300" v="2684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Shiferaw, Y.W. (Yonatan)" userId="acfa0e9d-31f9-4c73-bf47-23797842b926" providerId="ADAL" clId="{BAA4FD86-2325-4A47-BE7E-6CC3910454B4}" dt="2025-05-12T14:00:50.854" v="3545" actId="20577"/>
        <pc:sldMkLst>
          <pc:docMk/>
          <pc:sldMk cId="0" sldId="365"/>
        </pc:sldMkLst>
        <pc:spChg chg="mod">
          <ac:chgData name="Shiferaw, Y.W. (Yonatan)" userId="acfa0e9d-31f9-4c73-bf47-23797842b926" providerId="ADAL" clId="{BAA4FD86-2325-4A47-BE7E-6CC3910454B4}" dt="2025-05-12T14:00:50.854" v="3545" actId="20577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Shiferaw, Y.W. (Yonatan)" userId="acfa0e9d-31f9-4c73-bf47-23797842b926" providerId="ADAL" clId="{BAA4FD86-2325-4A47-BE7E-6CC3910454B4}" dt="2025-05-12T13:59:50.757" v="3518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add del mod ord">
        <pc:chgData name="Shiferaw, Y.W. (Yonatan)" userId="acfa0e9d-31f9-4c73-bf47-23797842b926" providerId="ADAL" clId="{BAA4FD86-2325-4A47-BE7E-6CC3910454B4}" dt="2025-05-12T13:30:15.415" v="2505" actId="47"/>
        <pc:sldMkLst>
          <pc:docMk/>
          <pc:sldMk cId="3877278765" sldId="366"/>
        </pc:sldMkLst>
        <pc:spChg chg="mod">
          <ac:chgData name="Shiferaw, Y.W. (Yonatan)" userId="acfa0e9d-31f9-4c73-bf47-23797842b926" providerId="ADAL" clId="{BAA4FD86-2325-4A47-BE7E-6CC3910454B4}" dt="2025-05-06T16:43:50.786" v="10"/>
          <ac:spMkLst>
            <pc:docMk/>
            <pc:sldMk cId="3877278765" sldId="366"/>
            <ac:spMk id="7170" creationId="{3794A7AC-F975-4B82-9FCA-9C67ECE03726}"/>
          </ac:spMkLst>
        </pc:spChg>
        <pc:spChg chg="mod">
          <ac:chgData name="Shiferaw, Y.W. (Yonatan)" userId="acfa0e9d-31f9-4c73-bf47-23797842b926" providerId="ADAL" clId="{BAA4FD86-2325-4A47-BE7E-6CC3910454B4}" dt="2025-05-06T16:43:59.221" v="11"/>
          <ac:spMkLst>
            <pc:docMk/>
            <pc:sldMk cId="3877278765" sldId="366"/>
            <ac:spMk id="7171" creationId="{8B215120-9330-4C24-86C0-93DB3C460B0D}"/>
          </ac:spMkLst>
        </pc:spChg>
      </pc:sldChg>
      <pc:sldChg chg="modSp add mod">
        <pc:chgData name="Shiferaw, Y.W. (Yonatan)" userId="acfa0e9d-31f9-4c73-bf47-23797842b926" providerId="ADAL" clId="{BAA4FD86-2325-4A47-BE7E-6CC3910454B4}" dt="2025-05-12T13:33:19.812" v="2896" actId="20577"/>
        <pc:sldMkLst>
          <pc:docMk/>
          <pc:sldMk cId="814748822" sldId="367"/>
        </pc:sldMkLst>
        <pc:spChg chg="mod">
          <ac:chgData name="Shiferaw, Y.W. (Yonatan)" userId="acfa0e9d-31f9-4c73-bf47-23797842b926" providerId="ADAL" clId="{BAA4FD86-2325-4A47-BE7E-6CC3910454B4}" dt="2025-05-12T13:19:40.404" v="2352" actId="20577"/>
          <ac:spMkLst>
            <pc:docMk/>
            <pc:sldMk cId="814748822" sldId="367"/>
            <ac:spMk id="7170" creationId="{3794A7AC-F975-4B82-9FCA-9C67ECE03726}"/>
          </ac:spMkLst>
        </pc:spChg>
        <pc:spChg chg="mod">
          <ac:chgData name="Shiferaw, Y.W. (Yonatan)" userId="acfa0e9d-31f9-4c73-bf47-23797842b926" providerId="ADAL" clId="{BAA4FD86-2325-4A47-BE7E-6CC3910454B4}" dt="2025-05-12T13:33:19.812" v="2896" actId="20577"/>
          <ac:spMkLst>
            <pc:docMk/>
            <pc:sldMk cId="814748822" sldId="367"/>
            <ac:spMk id="7171" creationId="{8B215120-9330-4C24-86C0-93DB3C460B0D}"/>
          </ac:spMkLst>
        </pc:spChg>
      </pc:sldChg>
      <pc:sldChg chg="modSp add mod">
        <pc:chgData name="Shiferaw, Y.W. (Yonatan)" userId="acfa0e9d-31f9-4c73-bf47-23797842b926" providerId="ADAL" clId="{BAA4FD86-2325-4A47-BE7E-6CC3910454B4}" dt="2025-05-12T16:24:49.597" v="3960" actId="20577"/>
        <pc:sldMkLst>
          <pc:docMk/>
          <pc:sldMk cId="1970181450" sldId="368"/>
        </pc:sldMkLst>
        <pc:spChg chg="mod">
          <ac:chgData name="Shiferaw, Y.W. (Yonatan)" userId="acfa0e9d-31f9-4c73-bf47-23797842b926" providerId="ADAL" clId="{BAA4FD86-2325-4A47-BE7E-6CC3910454B4}" dt="2025-05-06T16:52:53.133" v="263" actId="14100"/>
          <ac:spMkLst>
            <pc:docMk/>
            <pc:sldMk cId="1970181450" sldId="368"/>
            <ac:spMk id="7170" creationId="{3794A7AC-F975-4B82-9FCA-9C67ECE03726}"/>
          </ac:spMkLst>
        </pc:spChg>
        <pc:spChg chg="mod">
          <ac:chgData name="Shiferaw, Y.W. (Yonatan)" userId="acfa0e9d-31f9-4c73-bf47-23797842b926" providerId="ADAL" clId="{BAA4FD86-2325-4A47-BE7E-6CC3910454B4}" dt="2025-05-12T16:24:49.597" v="3960" actId="20577"/>
          <ac:spMkLst>
            <pc:docMk/>
            <pc:sldMk cId="1970181450" sldId="368"/>
            <ac:spMk id="7171" creationId="{8B215120-9330-4C24-86C0-93DB3C460B0D}"/>
          </ac:spMkLst>
        </pc:spChg>
      </pc:sldChg>
      <pc:sldChg chg="modSp add del mod ord">
        <pc:chgData name="Shiferaw, Y.W. (Yonatan)" userId="acfa0e9d-31f9-4c73-bf47-23797842b926" providerId="ADAL" clId="{BAA4FD86-2325-4A47-BE7E-6CC3910454B4}" dt="2025-05-12T13:54:22.366" v="3446" actId="47"/>
        <pc:sldMkLst>
          <pc:docMk/>
          <pc:sldMk cId="3632195326" sldId="369"/>
        </pc:sldMkLst>
        <pc:spChg chg="mod">
          <ac:chgData name="Shiferaw, Y.W. (Yonatan)" userId="acfa0e9d-31f9-4c73-bf47-23797842b926" providerId="ADAL" clId="{BAA4FD86-2325-4A47-BE7E-6CC3910454B4}" dt="2025-05-12T11:40:13.268" v="1222" actId="20577"/>
          <ac:spMkLst>
            <pc:docMk/>
            <pc:sldMk cId="3632195326" sldId="369"/>
            <ac:spMk id="7170" creationId="{3794A7AC-F975-4B82-9FCA-9C67ECE03726}"/>
          </ac:spMkLst>
        </pc:spChg>
        <pc:spChg chg="mod">
          <ac:chgData name="Shiferaw, Y.W. (Yonatan)" userId="acfa0e9d-31f9-4c73-bf47-23797842b926" providerId="ADAL" clId="{BAA4FD86-2325-4A47-BE7E-6CC3910454B4}" dt="2025-05-06T16:47:05.189" v="35" actId="404"/>
          <ac:spMkLst>
            <pc:docMk/>
            <pc:sldMk cId="3632195326" sldId="369"/>
            <ac:spMk id="7171" creationId="{8B215120-9330-4C24-86C0-93DB3C460B0D}"/>
          </ac:spMkLst>
        </pc:spChg>
      </pc:sldChg>
      <pc:sldChg chg="modSp add mod ord">
        <pc:chgData name="Shiferaw, Y.W. (Yonatan)" userId="acfa0e9d-31f9-4c73-bf47-23797842b926" providerId="ADAL" clId="{BAA4FD86-2325-4A47-BE7E-6CC3910454B4}" dt="2025-05-12T16:26:11.678" v="4151" actId="20577"/>
        <pc:sldMkLst>
          <pc:docMk/>
          <pc:sldMk cId="3625814573" sldId="370"/>
        </pc:sldMkLst>
        <pc:spChg chg="mod">
          <ac:chgData name="Shiferaw, Y.W. (Yonatan)" userId="acfa0e9d-31f9-4c73-bf47-23797842b926" providerId="ADAL" clId="{BAA4FD86-2325-4A47-BE7E-6CC3910454B4}" dt="2025-05-12T11:40:18.308" v="1224" actId="20577"/>
          <ac:spMkLst>
            <pc:docMk/>
            <pc:sldMk cId="3625814573" sldId="370"/>
            <ac:spMk id="7170" creationId="{3794A7AC-F975-4B82-9FCA-9C67ECE03726}"/>
          </ac:spMkLst>
        </pc:spChg>
        <pc:spChg chg="mod">
          <ac:chgData name="Shiferaw, Y.W. (Yonatan)" userId="acfa0e9d-31f9-4c73-bf47-23797842b926" providerId="ADAL" clId="{BAA4FD86-2325-4A47-BE7E-6CC3910454B4}" dt="2025-05-12T16:26:11.678" v="4151" actId="20577"/>
          <ac:spMkLst>
            <pc:docMk/>
            <pc:sldMk cId="3625814573" sldId="370"/>
            <ac:spMk id="7171" creationId="{8B215120-9330-4C24-86C0-93DB3C460B0D}"/>
          </ac:spMkLst>
        </pc:spChg>
      </pc:sldChg>
      <pc:sldChg chg="modSp new mod">
        <pc:chgData name="Shiferaw, Y.W. (Yonatan)" userId="acfa0e9d-31f9-4c73-bf47-23797842b926" providerId="ADAL" clId="{BAA4FD86-2325-4A47-BE7E-6CC3910454B4}" dt="2025-05-12T16:23:53.434" v="3947" actId="20577"/>
        <pc:sldMkLst>
          <pc:docMk/>
          <pc:sldMk cId="798431315" sldId="371"/>
        </pc:sldMkLst>
        <pc:spChg chg="mod">
          <ac:chgData name="Shiferaw, Y.W. (Yonatan)" userId="acfa0e9d-31f9-4c73-bf47-23797842b926" providerId="ADAL" clId="{BAA4FD86-2325-4A47-BE7E-6CC3910454B4}" dt="2025-05-06T16:52:32.294" v="256" actId="14100"/>
          <ac:spMkLst>
            <pc:docMk/>
            <pc:sldMk cId="798431315" sldId="371"/>
            <ac:spMk id="2" creationId="{DBBF7904-A793-7717-88EA-B2A71550EE81}"/>
          </ac:spMkLst>
        </pc:spChg>
        <pc:spChg chg="mod">
          <ac:chgData name="Shiferaw, Y.W. (Yonatan)" userId="acfa0e9d-31f9-4c73-bf47-23797842b926" providerId="ADAL" clId="{BAA4FD86-2325-4A47-BE7E-6CC3910454B4}" dt="2025-05-12T16:23:53.434" v="3947" actId="20577"/>
          <ac:spMkLst>
            <pc:docMk/>
            <pc:sldMk cId="798431315" sldId="371"/>
            <ac:spMk id="3" creationId="{2EDF0AA6-A9BA-6E7F-5C1F-49191526E437}"/>
          </ac:spMkLst>
        </pc:spChg>
      </pc:sldChg>
      <pc:sldChg chg="modSp new del mod ord">
        <pc:chgData name="Shiferaw, Y.W. (Yonatan)" userId="acfa0e9d-31f9-4c73-bf47-23797842b926" providerId="ADAL" clId="{BAA4FD86-2325-4A47-BE7E-6CC3910454B4}" dt="2025-05-12T14:00:02.595" v="3519" actId="47"/>
        <pc:sldMkLst>
          <pc:docMk/>
          <pc:sldMk cId="137556102" sldId="372"/>
        </pc:sldMkLst>
        <pc:spChg chg="mod">
          <ac:chgData name="Shiferaw, Y.W. (Yonatan)" userId="acfa0e9d-31f9-4c73-bf47-23797842b926" providerId="ADAL" clId="{BAA4FD86-2325-4A47-BE7E-6CC3910454B4}" dt="2025-05-12T13:25:25.028" v="2459" actId="1076"/>
          <ac:spMkLst>
            <pc:docMk/>
            <pc:sldMk cId="137556102" sldId="372"/>
            <ac:spMk id="2" creationId="{CCD1F4E2-EB42-1792-B145-6F28F8046DE2}"/>
          </ac:spMkLst>
        </pc:spChg>
        <pc:spChg chg="mod">
          <ac:chgData name="Shiferaw, Y.W. (Yonatan)" userId="acfa0e9d-31f9-4c73-bf47-23797842b926" providerId="ADAL" clId="{BAA4FD86-2325-4A47-BE7E-6CC3910454B4}" dt="2025-05-12T13:23:05.533" v="2383" actId="20577"/>
          <ac:spMkLst>
            <pc:docMk/>
            <pc:sldMk cId="137556102" sldId="372"/>
            <ac:spMk id="3" creationId="{F7D86FAF-0C75-5470-2533-C182C54FECB4}"/>
          </ac:spMkLst>
        </pc:spChg>
      </pc:sldChg>
      <pc:sldChg chg="addSp delSp modSp new mod">
        <pc:chgData name="Shiferaw, Y.W. (Yonatan)" userId="acfa0e9d-31f9-4c73-bf47-23797842b926" providerId="ADAL" clId="{BAA4FD86-2325-4A47-BE7E-6CC3910454B4}" dt="2025-05-12T13:24:51.375" v="2418" actId="1076"/>
        <pc:sldMkLst>
          <pc:docMk/>
          <pc:sldMk cId="166436183" sldId="373"/>
        </pc:sldMkLst>
        <pc:spChg chg="del">
          <ac:chgData name="Shiferaw, Y.W. (Yonatan)" userId="acfa0e9d-31f9-4c73-bf47-23797842b926" providerId="ADAL" clId="{BAA4FD86-2325-4A47-BE7E-6CC3910454B4}" dt="2025-05-12T13:23:31.430" v="2387" actId="478"/>
          <ac:spMkLst>
            <pc:docMk/>
            <pc:sldMk cId="166436183" sldId="373"/>
            <ac:spMk id="2" creationId="{01B24C10-D338-D149-EB00-0BACC4F8CBE9}"/>
          </ac:spMkLst>
        </pc:spChg>
        <pc:spChg chg="del">
          <ac:chgData name="Shiferaw, Y.W. (Yonatan)" userId="acfa0e9d-31f9-4c73-bf47-23797842b926" providerId="ADAL" clId="{BAA4FD86-2325-4A47-BE7E-6CC3910454B4}" dt="2025-05-12T13:23:41.880" v="2388" actId="34307"/>
          <ac:spMkLst>
            <pc:docMk/>
            <pc:sldMk cId="166436183" sldId="373"/>
            <ac:spMk id="3" creationId="{57C667E6-283F-B955-CD3B-C25903CE3194}"/>
          </ac:spMkLst>
        </pc:spChg>
        <pc:spChg chg="add mod">
          <ac:chgData name="Shiferaw, Y.W. (Yonatan)" userId="acfa0e9d-31f9-4c73-bf47-23797842b926" providerId="ADAL" clId="{BAA4FD86-2325-4A47-BE7E-6CC3910454B4}" dt="2025-05-12T13:24:51.375" v="2418" actId="1076"/>
          <ac:spMkLst>
            <pc:docMk/>
            <pc:sldMk cId="166436183" sldId="373"/>
            <ac:spMk id="5" creationId="{05E7B2BD-8C67-EF37-3B24-6D9517F17492}"/>
          </ac:spMkLst>
        </pc:spChg>
        <pc:picChg chg="add del mod ord">
          <ac:chgData name="Shiferaw, Y.W. (Yonatan)" userId="acfa0e9d-31f9-4c73-bf47-23797842b926" providerId="ADAL" clId="{BAA4FD86-2325-4A47-BE7E-6CC3910454B4}" dt="2025-05-12T13:23:53.429" v="2389" actId="478"/>
          <ac:picMkLst>
            <pc:docMk/>
            <pc:sldMk cId="166436183" sldId="373"/>
            <ac:picMk id="4" creationId="{F8960BED-DED1-4498-E340-29C8C90C19D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#67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Fukuoka, Japan,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23</a:t>
            </a:r>
            <a:r>
              <a:rPr lang="en-GB" altLang="en-US" sz="1200" b="1" baseline="30000" dirty="0">
                <a:latin typeface="Arial "/>
              </a:rPr>
              <a:t>rd</a:t>
            </a:r>
            <a:r>
              <a:rPr lang="en-GB" altLang="en-US" sz="1200" b="1" dirty="0">
                <a:latin typeface="Arial "/>
              </a:rPr>
              <a:t> May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S6-252xxx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951" y="1709738"/>
            <a:ext cx="11576115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Split AI/ML Operation Involving Multiple AIMLE Clients:</a:t>
            </a:r>
            <a:br>
              <a:rPr lang="en-GB" altLang="en-US" dirty="0"/>
            </a:br>
            <a:r>
              <a:rPr lang="en-GB" altLang="en-US" sz="4800" dirty="0"/>
              <a:t>Use cases and </a:t>
            </a:r>
            <a:r>
              <a:rPr lang="en-GB" altLang="en-US" sz="4800"/>
              <a:t>solution option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Yonatan Shiferaw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KPN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 Introduction</a:t>
            </a:r>
            <a:endParaRPr lang="en-US" altLang="en-US" dirty="0"/>
          </a:p>
          <a:p>
            <a:r>
              <a:rPr lang="en-US" altLang="en-US" dirty="0"/>
              <a:t> Multi-Client Split AIML Operations</a:t>
            </a:r>
          </a:p>
          <a:p>
            <a:r>
              <a:rPr lang="en-US" altLang="en-US" dirty="0"/>
              <a:t> Use cases</a:t>
            </a:r>
          </a:p>
          <a:p>
            <a:r>
              <a:rPr lang="en-US" altLang="en-US" dirty="0"/>
              <a:t> Common Issue</a:t>
            </a:r>
          </a:p>
          <a:p>
            <a:r>
              <a:rPr lang="en-GB" altLang="en-US" dirty="0"/>
              <a:t>Solution Proposal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Introduction</a:t>
            </a:r>
            <a:r>
              <a:rPr lang="nl-NL" dirty="0"/>
              <a:t>: </a:t>
            </a:r>
            <a:r>
              <a:rPr lang="nl-NL" dirty="0" err="1"/>
              <a:t>Key</a:t>
            </a:r>
            <a:r>
              <a:rPr lang="nl-NL" dirty="0"/>
              <a:t> Issue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In TR 23.700-83, key issue 4 introduces Support for Split AI/ML Operations Involving Multiple AIMLE clients.  </a:t>
            </a:r>
          </a:p>
          <a:p>
            <a:r>
              <a:rPr lang="en-US" dirty="0"/>
              <a:t> In this presentation we present the use-cases which involve multi-UE split AI/ML operations, common issues , and proposed solution.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 Multi-Client Split AIML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767" y="1825625"/>
            <a:ext cx="10873033" cy="4351338"/>
          </a:xfrm>
        </p:spPr>
        <p:txBody>
          <a:bodyPr/>
          <a:lstStyle/>
          <a:p>
            <a:r>
              <a:rPr lang="en-GB" sz="2000" dirty="0"/>
              <a:t>Concept – difference from Federated Learning:</a:t>
            </a:r>
          </a:p>
          <a:p>
            <a:pPr lvl="1"/>
            <a:r>
              <a:rPr lang="en-GB" sz="1600" dirty="0"/>
              <a:t>Client Centric: Whether collaborating or not the emphasis of split AIML is on clients whose model need to be split between them and nodes in a pipeline. </a:t>
            </a:r>
          </a:p>
          <a:p>
            <a:pPr lvl="1"/>
            <a:r>
              <a:rPr lang="en-GB" sz="1600" dirty="0"/>
              <a:t>Resource Constraint Devices: Offload part of their model (layer) while keeping at least the first layer on the device itself.</a:t>
            </a:r>
          </a:p>
          <a:p>
            <a:pPr lvl="1"/>
            <a:r>
              <a:rPr lang="en-GB" sz="1600" dirty="0"/>
              <a:t>Training/Inference: partial part of the model in the client until a layer called </a:t>
            </a:r>
            <a:r>
              <a:rPr lang="en-GB" sz="1600" b="1" dirty="0"/>
              <a:t>cut layer </a:t>
            </a:r>
            <a:r>
              <a:rPr lang="en-GB" sz="1600" dirty="0"/>
              <a:t>where the cut layer outputs are sent to server to finish the rest of the training or inference. </a:t>
            </a:r>
            <a:endParaRPr lang="en-GB" sz="1200" dirty="0"/>
          </a:p>
          <a:p>
            <a:pPr lvl="1"/>
            <a:r>
              <a:rPr lang="en-GB" sz="1600" dirty="0"/>
              <a:t>Optimization: on ensuring service continuity during mobility the client can’t simply be replaced.</a:t>
            </a:r>
          </a:p>
          <a:p>
            <a:pPr lvl="1"/>
            <a:r>
              <a:rPr lang="en-GB" sz="1600" dirty="0"/>
              <a:t>Device Constraints: Different UEs with varying device constraints need to be considered to optimally split the model layers.</a:t>
            </a:r>
          </a:p>
          <a:p>
            <a:r>
              <a:rPr lang="en-GB" sz="2000" dirty="0"/>
              <a:t>Training Process:</a:t>
            </a:r>
          </a:p>
          <a:p>
            <a:pPr lvl="1"/>
            <a:r>
              <a:rPr lang="en-GB" sz="1600" dirty="0"/>
              <a:t>Data Sharing: Share the data of subsequent layers while processing raw data in the initial layers at the device.</a:t>
            </a:r>
          </a:p>
          <a:p>
            <a:pPr lvl="1"/>
            <a:r>
              <a:rPr lang="en-GB" sz="1600" dirty="0"/>
              <a:t>Propagation: Forward and backward propagation occur across multiple layers distributed among the UE and the rest of the network nodes.</a:t>
            </a:r>
          </a:p>
          <a:p>
            <a:r>
              <a:rPr lang="en-GB" sz="2000" dirty="0"/>
              <a:t>Use Case:</a:t>
            </a:r>
          </a:p>
          <a:p>
            <a:pPr lvl="1"/>
            <a:r>
              <a:rPr lang="en-GB" sz="1600" dirty="0"/>
              <a:t>Suitable for devices with limited computational resources that want to collaborate in training and inference.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81474882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399" y="425515"/>
            <a:ext cx="8276734" cy="1104917"/>
          </a:xfrm>
        </p:spPr>
        <p:txBody>
          <a:bodyPr/>
          <a:lstStyle/>
          <a:p>
            <a:r>
              <a:rPr lang="en-GB" altLang="en-US" sz="3200" dirty="0"/>
              <a:t>Use case 1: </a:t>
            </a:r>
            <a:r>
              <a:rPr lang="en-GB" sz="3200" dirty="0"/>
              <a:t>Enhanced Smart City Surveillance with Mobility</a:t>
            </a:r>
            <a:endParaRPr lang="en-GB" altLang="en-US" sz="32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Scenario:</a:t>
            </a:r>
          </a:p>
          <a:p>
            <a:pPr lvl="1"/>
            <a:r>
              <a:rPr lang="en-GB" sz="1600" b="1" dirty="0"/>
              <a:t>Surveillance cameras</a:t>
            </a:r>
            <a:r>
              <a:rPr lang="en-GB" sz="1600" dirty="0"/>
              <a:t>, both stationary and mobile, capture video footage.</a:t>
            </a:r>
            <a:endParaRPr lang="en-US" sz="1600" dirty="0"/>
          </a:p>
          <a:p>
            <a:r>
              <a:rPr lang="en-US" sz="1800" dirty="0"/>
              <a:t>Data Transmission:</a:t>
            </a:r>
          </a:p>
          <a:p>
            <a:pPr lvl="1"/>
            <a:r>
              <a:rPr lang="en-US" sz="1600" b="1" dirty="0"/>
              <a:t>Raw video data processed</a:t>
            </a:r>
            <a:r>
              <a:rPr lang="en-US" sz="1600" dirty="0"/>
              <a:t> on the cameras, with subsequent layers sent to an edge server for immediate processing</a:t>
            </a:r>
          </a:p>
          <a:p>
            <a:r>
              <a:rPr lang="en-US" sz="2000" dirty="0"/>
              <a:t>Split Learning:</a:t>
            </a:r>
          </a:p>
          <a:p>
            <a:pPr lvl="1"/>
            <a:r>
              <a:rPr lang="en-US" sz="1600" b="1" dirty="0"/>
              <a:t>AIML split</a:t>
            </a:r>
            <a:r>
              <a:rPr lang="en-US" sz="1600" dirty="0"/>
              <a:t> operations enable real-time surveillance and threat detection for public safety.</a:t>
            </a:r>
          </a:p>
          <a:p>
            <a:pPr lvl="1"/>
            <a:r>
              <a:rPr lang="en-US" sz="1600" b="1" dirty="0"/>
              <a:t>Shared pipeline</a:t>
            </a:r>
            <a:r>
              <a:rPr lang="en-US" sz="1600" dirty="0"/>
              <a:t> allows collaborative data processing based on resource power, improving surveillance and threat detection.</a:t>
            </a:r>
          </a:p>
          <a:p>
            <a:r>
              <a:rPr lang="en-US" sz="2000" dirty="0"/>
              <a:t>Mobility Management:</a:t>
            </a:r>
          </a:p>
          <a:p>
            <a:pPr lvl="1"/>
            <a:r>
              <a:rPr lang="en-US" sz="1600" b="1" dirty="0"/>
              <a:t>Pipeline </a:t>
            </a:r>
            <a:r>
              <a:rPr lang="en-US" sz="1600" b="1" dirty="0" err="1"/>
              <a:t>adjustement</a:t>
            </a:r>
            <a:r>
              <a:rPr lang="en-US" sz="1600" dirty="0"/>
              <a:t> based on the mobility and resources of the cameras in the pipeline.</a:t>
            </a:r>
          </a:p>
          <a:p>
            <a:r>
              <a:rPr lang="en-GB" sz="2000" dirty="0"/>
              <a:t>Benefits:</a:t>
            </a:r>
          </a:p>
          <a:p>
            <a:pPr lvl="1"/>
            <a:r>
              <a:rPr lang="en-US" sz="1400" b="1" dirty="0"/>
              <a:t>Enhanced Public Safety:</a:t>
            </a:r>
            <a:r>
              <a:rPr lang="en-US" sz="1400" dirty="0"/>
              <a:t> Rapid detection and response to security threats.</a:t>
            </a:r>
          </a:p>
          <a:p>
            <a:pPr lvl="1"/>
            <a:r>
              <a:rPr lang="en-US" sz="1400" b="1" dirty="0"/>
              <a:t>Efficient Resource Utilization and Energy Saving</a:t>
            </a:r>
            <a:r>
              <a:rPr lang="en-US" sz="1400" dirty="0"/>
              <a:t>: Optimized use of computing resources.</a:t>
            </a:r>
          </a:p>
          <a:p>
            <a:pPr lvl="1"/>
            <a:r>
              <a:rPr lang="en-US" sz="1400" b="1" dirty="0"/>
              <a:t>Improved Mobility Management</a:t>
            </a:r>
            <a:r>
              <a:rPr lang="en-US" sz="1400" dirty="0"/>
              <a:t>: Ongoing surveillance coverage with moving units.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97018145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4942"/>
            <a:ext cx="8984530" cy="1104917"/>
          </a:xfrm>
        </p:spPr>
        <p:txBody>
          <a:bodyPr/>
          <a:lstStyle/>
          <a:p>
            <a:r>
              <a:rPr lang="en-GB" altLang="en-US" sz="3600" dirty="0"/>
              <a:t>Use case 2: </a:t>
            </a:r>
            <a:r>
              <a:rPr lang="en-US" sz="3600" dirty="0"/>
              <a:t>Collaborative Autonomous Driving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0784"/>
            <a:ext cx="10515600" cy="4351338"/>
          </a:xfrm>
        </p:spPr>
        <p:txBody>
          <a:bodyPr/>
          <a:lstStyle/>
          <a:p>
            <a:r>
              <a:rPr lang="en-US" sz="1800" dirty="0"/>
              <a:t>Scenario</a:t>
            </a:r>
          </a:p>
          <a:p>
            <a:pPr lvl="1"/>
            <a:r>
              <a:rPr lang="en-US" sz="1600" dirty="0"/>
              <a:t>A </a:t>
            </a:r>
            <a:r>
              <a:rPr lang="en-US" sz="1600" b="1" dirty="0"/>
              <a:t>group of autonomous vehicles</a:t>
            </a:r>
            <a:r>
              <a:rPr lang="en-US" sz="1600" dirty="0"/>
              <a:t> (AIMLE clients) collaborating by sharing and processing data together.</a:t>
            </a:r>
          </a:p>
          <a:p>
            <a:pPr lvl="1"/>
            <a:r>
              <a:rPr lang="en-US" sz="1600" dirty="0"/>
              <a:t>One example is </a:t>
            </a:r>
            <a:r>
              <a:rPr lang="en-US" sz="1600" b="1" dirty="0"/>
              <a:t>shared Local Dynamic Map (LDM) </a:t>
            </a:r>
            <a:r>
              <a:rPr lang="en-US" sz="1600" dirty="0"/>
              <a:t>which vehicles collaboratively update while using locally.</a:t>
            </a:r>
          </a:p>
          <a:p>
            <a:r>
              <a:rPr lang="en-US" sz="2000" dirty="0"/>
              <a:t>Data Transmission</a:t>
            </a:r>
          </a:p>
          <a:p>
            <a:pPr lvl="1"/>
            <a:r>
              <a:rPr lang="en-US" sz="1600" b="1" dirty="0"/>
              <a:t>The raw data is processed locally</a:t>
            </a:r>
            <a:r>
              <a:rPr lang="en-US" sz="1600" dirty="0"/>
              <a:t> and sent for subsequent layers in the edge server for immediate processing.</a:t>
            </a:r>
          </a:p>
          <a:p>
            <a:r>
              <a:rPr lang="en-US" sz="2000" dirty="0"/>
              <a:t>Split AI/ML Operations:</a:t>
            </a:r>
          </a:p>
          <a:p>
            <a:pPr lvl="1"/>
            <a:r>
              <a:rPr lang="en-US" sz="1600" b="1" dirty="0"/>
              <a:t>AIML split</a:t>
            </a:r>
            <a:r>
              <a:rPr lang="en-US" sz="1600" dirty="0"/>
              <a:t> operations enable real-time collaboration to optimize driving conditions (e.g., efficient routes).</a:t>
            </a:r>
          </a:p>
          <a:p>
            <a:pPr lvl="1"/>
            <a:r>
              <a:rPr lang="en-US" sz="1600" b="1" dirty="0"/>
              <a:t>Shared pipeline among</a:t>
            </a:r>
            <a:r>
              <a:rPr lang="en-US" sz="1600" dirty="0"/>
              <a:t> vehicles enhances optimization, rather than relying solely on individual data.</a:t>
            </a:r>
          </a:p>
          <a:p>
            <a:pPr lvl="1"/>
            <a:r>
              <a:rPr lang="en-US" sz="1600" b="1" dirty="0"/>
              <a:t>Edge server collaboration</a:t>
            </a:r>
            <a:r>
              <a:rPr lang="en-US" sz="1600" dirty="0"/>
              <a:t> reduces computational burden and allows collaboration without sharing sensitive data.</a:t>
            </a:r>
          </a:p>
          <a:p>
            <a:r>
              <a:rPr lang="en-US" sz="2000" dirty="0"/>
              <a:t>Service Continuity:</a:t>
            </a:r>
          </a:p>
          <a:p>
            <a:pPr lvl="1"/>
            <a:r>
              <a:rPr lang="en-US" sz="1600" b="1" dirty="0"/>
              <a:t>Pipeline adjustment </a:t>
            </a:r>
            <a:r>
              <a:rPr lang="en-US" sz="1600" dirty="0"/>
              <a:t>when a vehicle changes service area and joins or leaves the shared pipeline</a:t>
            </a:r>
            <a:r>
              <a:rPr lang="en-GB" sz="1600" dirty="0"/>
              <a:t>.</a:t>
            </a:r>
          </a:p>
          <a:p>
            <a:r>
              <a:rPr lang="en-GB" sz="1800" dirty="0"/>
              <a:t>Benefits:</a:t>
            </a:r>
          </a:p>
          <a:p>
            <a:pPr lvl="1"/>
            <a:r>
              <a:rPr lang="en-US" sz="1400" b="1" dirty="0"/>
              <a:t>Fuel Efficiency:</a:t>
            </a:r>
            <a:r>
              <a:rPr lang="en-US" sz="1400" dirty="0"/>
              <a:t> Optimized routes and minimized gaps contribute to reduced fuel usage.</a:t>
            </a:r>
          </a:p>
          <a:p>
            <a:pPr lvl="1"/>
            <a:r>
              <a:rPr lang="en-US" sz="1400" b="1" dirty="0"/>
              <a:t>Traffic Management:</a:t>
            </a:r>
            <a:r>
              <a:rPr lang="en-US" sz="1400" dirty="0"/>
              <a:t> Coordinated vehicle actions help ease congestion.</a:t>
            </a:r>
          </a:p>
          <a:p>
            <a:pPr lvl="1"/>
            <a:r>
              <a:rPr lang="en-US" sz="1400" b="1" dirty="0"/>
              <a:t>Enhanced Safety:</a:t>
            </a:r>
            <a:r>
              <a:rPr lang="en-US" sz="1400" dirty="0"/>
              <a:t> Faster reaction times lead to a lower risk of accidents.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62581457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F7904-A793-7717-88EA-B2A71550E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71" y="720708"/>
            <a:ext cx="9229627" cy="1104917"/>
          </a:xfrm>
        </p:spPr>
        <p:txBody>
          <a:bodyPr/>
          <a:lstStyle/>
          <a:p>
            <a:r>
              <a:rPr lang="en-US" sz="3600" dirty="0"/>
              <a:t>Common Issue in All Use Cases: Mobility and Edge Service Area Changes</a:t>
            </a:r>
            <a:br>
              <a:rPr lang="en-US" sz="3600" dirty="0"/>
            </a:br>
            <a:r>
              <a:rPr lang="en-US" sz="3600" dirty="0"/>
              <a:t> 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DF0AA6-A9BA-6E7F-5C1F-49191526E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Scenario:</a:t>
            </a:r>
          </a:p>
          <a:p>
            <a:pPr lvl="1"/>
            <a:r>
              <a:rPr lang="en-US" sz="2000" dirty="0"/>
              <a:t>UEs (User Equipment) such as autonomous vehicles and surveillance cameras can move and change Edge service areas.</a:t>
            </a:r>
          </a:p>
          <a:p>
            <a:r>
              <a:rPr lang="en-US" sz="2400" dirty="0"/>
              <a:t>Impact:</a:t>
            </a:r>
          </a:p>
          <a:p>
            <a:pPr lvl="1"/>
            <a:r>
              <a:rPr lang="en-US" sz="2000" dirty="0"/>
              <a:t>Pipeline Redistribution: The pipeline need to be redistributed according to the resources of the UEs in the pipeline.</a:t>
            </a:r>
          </a:p>
          <a:p>
            <a:r>
              <a:rPr lang="en-US" sz="2400" dirty="0"/>
              <a:t>Key Points:</a:t>
            </a:r>
          </a:p>
          <a:p>
            <a:pPr lvl="1"/>
            <a:r>
              <a:rPr lang="en-US" sz="2000" dirty="0"/>
              <a:t>Dynamic Adjustment: Pipeline is adjusted as clients move and change service areas.</a:t>
            </a:r>
          </a:p>
          <a:p>
            <a:pPr lvl="1"/>
            <a:r>
              <a:rPr lang="en-US" sz="2000" dirty="0"/>
              <a:t>Resource Optimization: The pipeline should be adjusted based on the computing resources of the clients in the pipeline.</a:t>
            </a:r>
          </a:p>
          <a:p>
            <a:r>
              <a:rPr lang="en-US" sz="2400" dirty="0"/>
              <a:t>Result: </a:t>
            </a:r>
          </a:p>
          <a:p>
            <a:pPr lvl="1"/>
            <a:r>
              <a:rPr lang="en-US" sz="2000" dirty="0"/>
              <a:t>Service Continuity despite clients join and leave and changes service area due to mobility.</a:t>
            </a:r>
          </a:p>
        </p:txBody>
      </p:sp>
    </p:spTree>
    <p:extLst>
      <p:ext uri="{BB962C8B-B14F-4D97-AF65-F5344CB8AC3E}">
        <p14:creationId xmlns:p14="http://schemas.microsoft.com/office/powerpoint/2010/main" val="79843131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Solution Proposal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Our solution proposal re-uses and updates and adds additional procedures to clause 8.14 Support for Split AI/ML Operation in TS 23.482 and 8.24 AIMLE context transfer in TS 23.482.</a:t>
            </a:r>
          </a:p>
          <a:p>
            <a:r>
              <a:rPr lang="en-US" altLang="en-US" dirty="0"/>
              <a:t>The solution addresses the common issues by:</a:t>
            </a:r>
          </a:p>
          <a:p>
            <a:pPr lvl="1"/>
            <a:r>
              <a:rPr lang="en-US" altLang="en-US" dirty="0"/>
              <a:t>Having a pipeline created an AIMLE client when there is no pipeline created found during discovery. </a:t>
            </a:r>
          </a:p>
          <a:p>
            <a:pPr lvl="1"/>
            <a:r>
              <a:rPr lang="en-US" altLang="en-US" dirty="0"/>
              <a:t>Have a AIMLE clients join a pipeline when it finds an already created pipeline during discovery.</a:t>
            </a:r>
          </a:p>
          <a:p>
            <a:pPr lvl="1"/>
            <a:r>
              <a:rPr lang="en-US" altLang="en-US" dirty="0"/>
              <a:t>Re-adjusting and sending updated pipelines when AIMLE clients join, leaves, or move to different service area.</a:t>
            </a: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5E7B2BD-8C67-EF37-3B24-6D9517F17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15439"/>
            <a:ext cx="10515600" cy="1963950"/>
          </a:xfrm>
        </p:spPr>
        <p:txBody>
          <a:bodyPr/>
          <a:lstStyle/>
          <a:p>
            <a:pPr marL="0" indent="0" algn="ctr">
              <a:buNone/>
            </a:pPr>
            <a:r>
              <a:rPr lang="en-GB" sz="9600" dirty="0"/>
              <a:t>Thank you! </a:t>
            </a:r>
          </a:p>
        </p:txBody>
      </p:sp>
    </p:spTree>
    <p:extLst>
      <p:ext uri="{BB962C8B-B14F-4D97-AF65-F5344CB8AC3E}">
        <p14:creationId xmlns:p14="http://schemas.microsoft.com/office/powerpoint/2010/main" val="1664361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NOC_ClusterName xmlns="2f6a910d-138e-42c1-8e8a-320c1b7cf3f7">LTR 5G for Verticals</TNOC_ClusterName>
    <bac4ab11065f4f6c809c820c57e320e5 xmlns="02243f52-d61c-4010-b34f-e1158c0d2013">
      <Terms xmlns="http://schemas.microsoft.com/office/infopath/2007/PartnerControls"/>
    </bac4ab11065f4f6c809c820c57e320e5>
    <TNOC_ClusterId xmlns="2f6a910d-138e-42c1-8e8a-320c1b7cf3f7">95393</TNOC_ClusterId>
    <TaxCatchAll xmlns="02243f52-d61c-4010-b34f-e1158c0d2013">
      <Value>5</Value>
      <Value>3</Value>
    </TaxCatchAll>
    <h15fbb78f4cb41d290e72f301ea2865f xmlns="02243f52-d61c-4010-b34f-e1158c0d201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Team</TermName>
          <TermId xmlns="http://schemas.microsoft.com/office/infopath/2007/PartnerControls">c614ed86-6527-4042-aa9d-da80e2b69463</TermId>
        </TermInfo>
      </Terms>
    </h15fbb78f4cb41d290e72f301ea2865f>
    <cf581d8792c646118aad2c2c4ecdfa8c xmlns="02243f52-d61c-4010-b34f-e1158c0d2013">
      <Terms xmlns="http://schemas.microsoft.com/office/infopath/2007/PartnerControls"/>
    </cf581d8792c646118aad2c2c4ecdfa8c>
    <lcf76f155ced4ddcb4097134ff3c332f xmlns="e4881942-26a3-4bbb-a510-355e4f7654cb">
      <Terms xmlns="http://schemas.microsoft.com/office/infopath/2007/PartnerControls"/>
    </lcf76f155ced4ddcb4097134ff3c332f>
    <lca20d149a844688b6abf34073d5c21d xmlns="02243f52-d61c-4010-b34f-e1158c0d2013">
      <Terms xmlns="http://schemas.microsoft.com/office/infopath/2007/PartnerControls"/>
    </lca20d149a844688b6abf34073d5c21d>
    <n2a7a23bcc2241cb9261f9a914c7c1bb xmlns="02243f52-d61c-4010-b34f-e1158c0d201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TNO Internal</TermName>
          <TermId xmlns="http://schemas.microsoft.com/office/infopath/2007/PartnerControls">1a23c89f-ef54-4907-86fd-8242403ff722</TermId>
        </TermInfo>
      </Terms>
    </n2a7a23bcc2241cb9261f9a914c7c1bb>
    <_dlc_DocId xmlns="02243f52-d61c-4010-b34f-e1158c0d2013">QKD4JZSEVWX3-916093280-44624</_dlc_DocId>
    <_dlc_DocIdUrl xmlns="02243f52-d61c-4010-b34f-e1158c0d2013">
      <Url>https://365tno.sharepoint.com/teams/T95393/_layouts/15/DocIdRedir.aspx?ID=QKD4JZSEVWX3-916093280-44624</Url>
      <Description>QKD4JZSEVWX3-916093280-44624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am Document" ma:contentTypeID="0x010100A35317DCC28344A7B82488658A034A5C010080B5B69589661949918B8F261F1D4FF3" ma:contentTypeVersion="18" ma:contentTypeDescription=" " ma:contentTypeScope="" ma:versionID="68470fb2cbbcdf904c9a97f8e44f2c90">
  <xsd:schema xmlns:xsd="http://www.w3.org/2001/XMLSchema" xmlns:xs="http://www.w3.org/2001/XMLSchema" xmlns:p="http://schemas.microsoft.com/office/2006/metadata/properties" xmlns:ns2="02243f52-d61c-4010-b34f-e1158c0d2013" xmlns:ns3="2f6a910d-138e-42c1-8e8a-320c1b7cf3f7" xmlns:ns5="e4881942-26a3-4bbb-a510-355e4f7654cb" targetNamespace="http://schemas.microsoft.com/office/2006/metadata/properties" ma:root="true" ma:fieldsID="452f561645469f24076d940011d3b80e" ns2:_="" ns3:_="" ns5:_="">
    <xsd:import namespace="02243f52-d61c-4010-b34f-e1158c0d2013"/>
    <xsd:import namespace="2f6a910d-138e-42c1-8e8a-320c1b7cf3f7"/>
    <xsd:import namespace="e4881942-26a3-4bbb-a510-355e4f7654c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NOC_ClusterName" minOccurs="0"/>
                <xsd:element ref="ns3:TNOC_ClusterId" minOccurs="0"/>
                <xsd:element ref="ns2:h15fbb78f4cb41d290e72f301ea2865f" minOccurs="0"/>
                <xsd:element ref="ns2:TaxCatchAll" minOccurs="0"/>
                <xsd:element ref="ns2:TaxCatchAllLabel" minOccurs="0"/>
                <xsd:element ref="ns2:n2a7a23bcc2241cb9261f9a914c7c1bb" minOccurs="0"/>
                <xsd:element ref="ns2:lca20d149a844688b6abf34073d5c21d" minOccurs="0"/>
                <xsd:element ref="ns2:cf581d8792c646118aad2c2c4ecdfa8c" minOccurs="0"/>
                <xsd:element ref="ns2:bac4ab11065f4f6c809c820c57e320e5" minOccurs="0"/>
                <xsd:element ref="ns2:SharedWithUsers" minOccurs="0"/>
                <xsd:element ref="ns2:SharedWithDetails" minOccurs="0"/>
                <xsd:element ref="ns5:MediaServiceMetadata" minOccurs="0"/>
                <xsd:element ref="ns5:MediaServiceFastMetadata" minOccurs="0"/>
                <xsd:element ref="ns5:MediaServiceAutoKeyPoints" minOccurs="0"/>
                <xsd:element ref="ns5:MediaServiceKeyPoints" minOccurs="0"/>
                <xsd:element ref="ns5:MediaServiceDateTaken" minOccurs="0"/>
                <xsd:element ref="ns5:MediaServiceAutoTags" minOccurs="0"/>
                <xsd:element ref="ns5:MediaServiceGenerationTime" minOccurs="0"/>
                <xsd:element ref="ns5:MediaServiceEventHashCode" minOccurs="0"/>
                <xsd:element ref="ns5:MediaServiceOCR" minOccurs="0"/>
                <xsd:element ref="ns5:MediaServiceLocation" minOccurs="0"/>
                <xsd:element ref="ns5:lcf76f155ced4ddcb4097134ff3c332f" minOccurs="0"/>
                <xsd:element ref="ns5:MediaLengthInSeconds" minOccurs="0"/>
                <xsd:element ref="ns5:MediaServiceObjectDetectorVersions" minOccurs="0"/>
                <xsd:element ref="ns5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243f52-d61c-4010-b34f-e1158c0d201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15fbb78f4cb41d290e72f301ea2865f" ma:index="13" nillable="true" ma:taxonomy="true" ma:internalName="h15fbb78f4cb41d290e72f301ea2865f" ma:taxonomyFieldName="TNOC_ClusterType" ma:displayName="Cluster type" ma:default="3;#Team|c614ed86-6527-4042-aa9d-da80e2b69463" ma:fieldId="{115fbb78-f4cb-41d2-90e7-2f301ea2865f}" ma:sspId="7378aa68-586f-4892-bb77-0985b40f41a6" ma:termSetId="e7feef8e-5ede-44cd-b7d5-7ed7dacef0b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73dabb65-a609-4154-9c01-862ecb906fe1}" ma:internalName="TaxCatchAll" ma:showField="CatchAllData" ma:web="02243f52-d61c-4010-b34f-e1158c0d20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73dabb65-a609-4154-9c01-862ecb906fe1}" ma:internalName="TaxCatchAllLabel" ma:readOnly="true" ma:showField="CatchAllDataLabel" ma:web="02243f52-d61c-4010-b34f-e1158c0d20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2a7a23bcc2241cb9261f9a914c7c1bb" ma:index="17" nillable="true" ma:taxonomy="true" ma:internalName="n2a7a23bcc2241cb9261f9a914c7c1bb" ma:taxonomyFieldName="TNOC_DocumentClassification" ma:displayName="Document classification" ma:default="5;#TNO Internal|1a23c89f-ef54-4907-86fd-8242403ff722" ma:fieldId="{72a7a23b-cc22-41cb-9261-f9a914c7c1bb}" ma:sspId="7378aa68-586f-4892-bb77-0985b40f41a6" ma:termSetId="ff8f31fd-7572-41dc-9fe4-bd4c6d280f3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ca20d149a844688b6abf34073d5c21d" ma:index="19" nillable="true" ma:taxonomy="true" ma:internalName="lca20d149a844688b6abf34073d5c21d" ma:taxonomyFieldName="TNOC_DocumentType" ma:displayName="Document type" ma:fieldId="{5ca20d14-9a84-4688-b6ab-f34073d5c21d}" ma:sspId="7378aa68-586f-4892-bb77-0985b40f41a6" ma:termSetId="e8a13a9e-c4f3-4184-b8d9-8210abad494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f581d8792c646118aad2c2c4ecdfa8c" ma:index="22" nillable="true" ma:taxonomy="true" ma:internalName="cf581d8792c646118aad2c2c4ecdfa8c" ma:taxonomyFieldName="TNOC_DocumentSetType" ma:displayName="Document set type" ma:readOnly="false" ma:fieldId="{cf581d87-92c6-4611-8aad-2c2c4ecdfa8c}" ma:sspId="7378aa68-586f-4892-bb77-0985b40f41a6" ma:termSetId="a8d4306b-62bf-468f-9587-ff078c86432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c4ab11065f4f6c809c820c57e320e5" ma:index="24" nillable="true" ma:taxonomy="true" ma:internalName="bac4ab11065f4f6c809c820c57e320e5" ma:taxonomyFieldName="TNOC_DocumentCategory" ma:displayName="Document category" ma:fieldId="{bac4ab11-065f-4f6c-809c-820c57e320e5}" ma:sspId="7378aa68-586f-4892-bb77-0985b40f41a6" ma:termSetId="94d42b6a-4155-4fa6-95e9-087bc306ceb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6a910d-138e-42c1-8e8a-320c1b7cf3f7" elementFormDefault="qualified">
    <xsd:import namespace="http://schemas.microsoft.com/office/2006/documentManagement/types"/>
    <xsd:import namespace="http://schemas.microsoft.com/office/infopath/2007/PartnerControls"/>
    <xsd:element name="TNOC_ClusterName" ma:index="11" nillable="true" ma:displayName="Cluster name" ma:default="LTR 5G for Verticals" ma:internalName="TNOC_ClusterName">
      <xsd:simpleType>
        <xsd:restriction base="dms:Text">
          <xsd:maxLength value="255"/>
        </xsd:restriction>
      </xsd:simpleType>
    </xsd:element>
    <xsd:element name="TNOC_ClusterId" ma:index="12" nillable="true" ma:displayName="Cluster ID" ma:default="95393" ma:internalName="TNOC_ClusterI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881942-26a3-4bbb-a510-355e4f7654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3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3" nillable="true" ma:displayName="Tags" ma:internalName="MediaServiceAutoTags" ma:readOnly="true">
      <xsd:simpleType>
        <xsd:restriction base="dms:Text"/>
      </xsd:simpleType>
    </xsd:element>
    <xsd:element name="MediaServiceGenerationTime" ma:index="3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39" nillable="true" ma:taxonomy="true" ma:internalName="lcf76f155ced4ddcb4097134ff3c332f" ma:taxonomyFieldName="MediaServiceImageTags" ma:displayName="Image Tags" ma:readOnly="false" ma:fieldId="{5cf76f15-5ced-4ddc-b409-7134ff3c332f}" ma:taxonomyMulti="true" ma:sspId="7378aa68-586f-4892-bb77-0985b40f41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4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4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4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1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  <ds:schemaRef ds:uri="2f6a910d-138e-42c1-8e8a-320c1b7cf3f7"/>
    <ds:schemaRef ds:uri="02243f52-d61c-4010-b34f-e1158c0d2013"/>
    <ds:schemaRef ds:uri="e4881942-26a3-4bbb-a510-355e4f7654cb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13DB36-21A6-460E-BF38-5CA7A5D1B6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243f52-d61c-4010-b34f-e1158c0d2013"/>
    <ds:schemaRef ds:uri="2f6a910d-138e-42c1-8e8a-320c1b7cf3f7"/>
    <ds:schemaRef ds:uri="e4881942-26a3-4bbb-a510-355e4f7654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6B8A6D00-48B3-4BBD-ABEC-C15F8E506C17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5610</TotalTime>
  <Words>807</Words>
  <Application>Microsoft Office PowerPoint</Application>
  <PresentationFormat>Widescreen</PresentationFormat>
  <Paragraphs>71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Split AI/ML Operation Involving Multiple AIMLE Clients: Use cases and solution option</vt:lpstr>
      <vt:lpstr>Outline</vt:lpstr>
      <vt:lpstr>Introduction: Key Issue</vt:lpstr>
      <vt:lpstr> Multi-Client Split AIML</vt:lpstr>
      <vt:lpstr>Use case 1: Enhanced Smart City Surveillance with Mobility</vt:lpstr>
      <vt:lpstr>Use case 2: Collaborative Autonomous Driving</vt:lpstr>
      <vt:lpstr>Common Issue in All Use Cases: Mobility and Edge Service Area Changes  </vt:lpstr>
      <vt:lpstr>Solution Proposal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Yonatan Shiferaw</cp:lastModifiedBy>
  <cp:revision>624</cp:revision>
  <dcterms:created xsi:type="dcterms:W3CDTF">2010-02-05T13:52:04Z</dcterms:created>
  <dcterms:modified xsi:type="dcterms:W3CDTF">2025-05-12T16:53:18Z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0x010100A35317DCC28344A7B82488658A034A5C010080B5B69589661949918B8F261F1D4FF3</vt:lpwstr>
  </property>
  <property fmtid="{D5CDD505-2E9C-101B-9397-08002B2CF9AE}" pid="3" name="TNOC_ClusterType">
    <vt:lpwstr>3;#Team|c614ed86-6527-4042-aa9d-da80e2b69463</vt:lpwstr>
  </property>
  <property fmtid="{D5CDD505-2E9C-101B-9397-08002B2CF9AE}" pid="4" name="_dlc_DocIdItemGuid">
    <vt:lpwstr>437cf655-a99b-4fce-b5be-af552d198b9c</vt:lpwstr>
  </property>
  <property fmtid="{D5CDD505-2E9C-101B-9397-08002B2CF9AE}" pid="5" name="TNOC_DocumentClassification">
    <vt:lpwstr>5;#TNO Internal|1a23c89f-ef54-4907-86fd-8242403ff722</vt:lpwstr>
  </property>
  <property fmtid="{D5CDD505-2E9C-101B-9397-08002B2CF9AE}" pid="6" name="MediaServiceImageTags">
    <vt:lpwstr/>
  </property>
  <property fmtid="{D5CDD505-2E9C-101B-9397-08002B2CF9AE}" pid="7" name="TNOC_DocumentType">
    <vt:lpwstr/>
  </property>
  <property fmtid="{D5CDD505-2E9C-101B-9397-08002B2CF9AE}" pid="8" name="TNOC_DocumentCategory">
    <vt:lpwstr/>
  </property>
  <property fmtid="{D5CDD505-2E9C-101B-9397-08002B2CF9AE}" pid="9" name="TNOC_DocumentSetType">
    <vt:lpwstr/>
  </property>
</Properties>
</file>