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363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1" d="100"/>
          <a:sy n="71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pan Shah (Nokia)" userId="1adaccbf-251f-4892-9e76-28c57f4387b4" providerId="ADAL" clId="{3C8FA5ED-F2C1-4AF0-851D-81A5AC6A6F29}"/>
    <pc:docChg chg="undo custSel delSld modSld modMainMaster">
      <pc:chgData name="Sapan Shah (Nokia)" userId="1adaccbf-251f-4892-9e76-28c57f4387b4" providerId="ADAL" clId="{3C8FA5ED-F2C1-4AF0-851D-81A5AC6A6F29}" dt="2025-05-12T14:33:20.918" v="68"/>
      <pc:docMkLst>
        <pc:docMk/>
      </pc:docMkLst>
      <pc:sldChg chg="modSp mod">
        <pc:chgData name="Sapan Shah (Nokia)" userId="1adaccbf-251f-4892-9e76-28c57f4387b4" providerId="ADAL" clId="{3C8FA5ED-F2C1-4AF0-851D-81A5AC6A6F29}" dt="2025-05-12T13:57:31.560" v="65" actId="20577"/>
        <pc:sldMkLst>
          <pc:docMk/>
          <pc:sldMk cId="0" sldId="341"/>
        </pc:sldMkLst>
        <pc:spChg chg="mod">
          <ac:chgData name="Sapan Shah (Nokia)" userId="1adaccbf-251f-4892-9e76-28c57f4387b4" providerId="ADAL" clId="{3C8FA5ED-F2C1-4AF0-851D-81A5AC6A6F29}" dt="2025-05-12T13:57:31.560" v="65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Sapan Shah (Nokia)" userId="1adaccbf-251f-4892-9e76-28c57f4387b4" providerId="ADAL" clId="{3C8FA5ED-F2C1-4AF0-851D-81A5AC6A6F29}" dt="2025-05-12T13:07:53.037" v="3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Sapan Shah (Nokia)" userId="1adaccbf-251f-4892-9e76-28c57f4387b4" providerId="ADAL" clId="{3C8FA5ED-F2C1-4AF0-851D-81A5AC6A6F29}" dt="2025-05-12T13:57:22.478" v="63" actId="20577"/>
        <pc:sldMkLst>
          <pc:docMk/>
          <pc:sldMk cId="0" sldId="363"/>
        </pc:sldMkLst>
        <pc:spChg chg="mod">
          <ac:chgData name="Sapan Shah (Nokia)" userId="1adaccbf-251f-4892-9e76-28c57f4387b4" providerId="ADAL" clId="{3C8FA5ED-F2C1-4AF0-851D-81A5AC6A6F29}" dt="2025-05-12T13:57:22.478" v="63" actId="20577"/>
          <ac:spMkLst>
            <pc:docMk/>
            <pc:sldMk cId="0" sldId="363"/>
            <ac:spMk id="6146" creationId="{39BD4D34-87E7-4105-B586-4767AFA2F0F4}"/>
          </ac:spMkLst>
        </pc:spChg>
        <pc:spChg chg="mod">
          <ac:chgData name="Sapan Shah (Nokia)" userId="1adaccbf-251f-4892-9e76-28c57f4387b4" providerId="ADAL" clId="{3C8FA5ED-F2C1-4AF0-851D-81A5AC6A6F29}" dt="2025-05-12T13:07:27.153" v="10" actId="108"/>
          <ac:spMkLst>
            <pc:docMk/>
            <pc:sldMk cId="0" sldId="363"/>
            <ac:spMk id="6147" creationId="{33CFEE74-7B51-47B2-8BC9-945D38E983E7}"/>
          </ac:spMkLst>
        </pc:spChg>
      </pc:sldChg>
      <pc:sldChg chg="del">
        <pc:chgData name="Sapan Shah (Nokia)" userId="1adaccbf-251f-4892-9e76-28c57f4387b4" providerId="ADAL" clId="{3C8FA5ED-F2C1-4AF0-851D-81A5AC6A6F29}" dt="2025-05-12T13:07:56.758" v="38" actId="47"/>
        <pc:sldMkLst>
          <pc:docMk/>
          <pc:sldMk cId="0" sldId="364"/>
        </pc:sldMkLst>
      </pc:sldChg>
      <pc:sldChg chg="del">
        <pc:chgData name="Sapan Shah (Nokia)" userId="1adaccbf-251f-4892-9e76-28c57f4387b4" providerId="ADAL" clId="{3C8FA5ED-F2C1-4AF0-851D-81A5AC6A6F29}" dt="2025-05-12T13:07:57.483" v="39" actId="47"/>
        <pc:sldMkLst>
          <pc:docMk/>
          <pc:sldMk cId="0" sldId="365"/>
        </pc:sldMkLst>
      </pc:sldChg>
      <pc:sldMasterChg chg="modSp mod">
        <pc:chgData name="Sapan Shah (Nokia)" userId="1adaccbf-251f-4892-9e76-28c57f4387b4" providerId="ADAL" clId="{3C8FA5ED-F2C1-4AF0-851D-81A5AC6A6F29}" dt="2025-05-12T14:33:20.918" v="68"/>
        <pc:sldMasterMkLst>
          <pc:docMk/>
          <pc:sldMasterMk cId="0" sldId="2147485146"/>
        </pc:sldMasterMkLst>
        <pc:spChg chg="mod">
          <ac:chgData name="Sapan Shah (Nokia)" userId="1adaccbf-251f-4892-9e76-28c57f4387b4" providerId="ADAL" clId="{3C8FA5ED-F2C1-4AF0-851D-81A5AC6A6F29}" dt="2025-05-12T14:33:20.918" v="68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#67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Fukuoka, Japan, 19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23</a:t>
            </a:r>
            <a:r>
              <a:rPr lang="en-GB" altLang="en-US" sz="1200" b="1" baseline="30000" dirty="0">
                <a:latin typeface="Arial "/>
              </a:rPr>
              <a:t>rd</a:t>
            </a:r>
            <a:r>
              <a:rPr lang="en-GB" altLang="en-US" sz="1200" b="1" dirty="0">
                <a:latin typeface="Arial "/>
              </a:rPr>
              <a:t> May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S6-252250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Unified Exposure 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Sapan Shah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Unified exposure in 6G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latin typeface="Arial"/>
                <a:cs typeface="Arial"/>
              </a:rPr>
              <a:t>In 5G/5GA, CAPIF is used to expose RESTful network APIs which includes features for API invoker and API provider domain functions (i.e., API exposing function, API publishing function, API management function) </a:t>
            </a:r>
          </a:p>
          <a:p>
            <a:r>
              <a:rPr lang="en-US" sz="1600" dirty="0">
                <a:latin typeface="Arial"/>
                <a:cs typeface="Arial"/>
              </a:rPr>
              <a:t>One key feature of 6G is called “unified network exposure”. Such feature enables CSPs to unify the exposure of existing and new services in the 3GPP network architecture.</a:t>
            </a:r>
          </a:p>
          <a:p>
            <a:r>
              <a:rPr lang="en-US" sz="1600" dirty="0">
                <a:latin typeface="Arial"/>
                <a:cs typeface="Arial"/>
              </a:rPr>
              <a:t>Such services could fall e.g. into the following categories: 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Contextualized data (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To provide information/data originates from the network, considering the privacy and legal aspects) 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Exposure of resources (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To allow applications to use network capabilities, such as cloud resources, connectivity, slices, bandwidth, etc.)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Exposure of control (</a:t>
            </a:r>
            <a:r>
              <a:rPr lang="en-US" sz="120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allows applications to influence the behavior of the network its resources and its resources to fulfil the application needs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57200" lvl="1" indent="0">
              <a:buNone/>
            </a:pP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would include services defined by SA2, SA5, SA6.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CAPIF could play the role of the unified exposure framework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In 6G, study new requirements to CAPIF to fulfil this role</a:t>
            </a:r>
          </a:p>
          <a:p>
            <a:pPr lvl="2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as part of the evolved 3GPP architecture</a:t>
            </a:r>
          </a:p>
          <a:p>
            <a:pPr lvl="2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based on new needs of the exposed services, if those arise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5343</TotalTime>
  <Words>218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</vt:lpstr>
      <vt:lpstr>Calibri</vt:lpstr>
      <vt:lpstr>Calibri Light</vt:lpstr>
      <vt:lpstr>Times New Roman</vt:lpstr>
      <vt:lpstr>Office Theme</vt:lpstr>
      <vt:lpstr>Unified Exposure </vt:lpstr>
      <vt:lpstr>Unified exposure in 6G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Sapan Shah (Nokia)</cp:lastModifiedBy>
  <cp:revision>624</cp:revision>
  <dcterms:created xsi:type="dcterms:W3CDTF">2010-02-05T13:52:04Z</dcterms:created>
  <dcterms:modified xsi:type="dcterms:W3CDTF">2025-05-12T14:33:27Z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