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 id="2147483656" r:id="rId4"/>
    <p:sldMasterId id="2147483660" r:id="rId5"/>
  </p:sldMasterIdLst>
  <p:notesMasterIdLst>
    <p:notesMasterId r:id="rId14"/>
  </p:notesMasterIdLst>
  <p:handoutMasterIdLst>
    <p:handoutMasterId r:id="rId17"/>
  </p:handoutMasterIdLst>
  <p:sldIdLst>
    <p:sldId id="341" r:id="rId6"/>
    <p:sldId id="385" r:id="rId7"/>
    <p:sldId id="363" r:id="rId8"/>
    <p:sldId id="381" r:id="rId9"/>
    <p:sldId id="382" r:id="rId10"/>
    <p:sldId id="386" r:id="rId11"/>
    <p:sldId id="371" r:id="rId12"/>
    <p:sldId id="373" r:id="rId13"/>
    <p:sldId id="365" r:id="rId15"/>
    <p:sldId id="372"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221"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showGuides="1">
      <p:cViewPr varScale="1">
        <p:scale>
          <a:sx n="86" d="100"/>
          <a:sy n="86" d="100"/>
        </p:scale>
        <p:origin x="96" y="606"/>
      </p:cViewPr>
      <p:guideLst>
        <p:guide orient="horz" pos="2221"/>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3265"/>
        <p:guide pos="218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3" Type="http://schemas.openxmlformats.org/officeDocument/2006/relationships/customXml" Target="../customXml/item3.xml"/><Relationship Id="rId22" Type="http://schemas.openxmlformats.org/officeDocument/2006/relationships/customXml" Target="../customXml/item2.xml"/><Relationship Id="rId21" Type="http://schemas.openxmlformats.org/officeDocument/2006/relationships/customXml" Target="../customXml/item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handoutMaster" Target="handoutMasters/handoutMaster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notesMaster" Target="notesMasters/notesMaster1.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file:///C:\Users\cmcc\Desktop\work\2024%20work\6G\9&#26376;%20&#19987;&#25253;\&#25903;&#25345;&#20844;&#21496;&#32479;&#35745;5G%266Gv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提交</c:v>
                </c:pt>
              </c:strCache>
            </c:strRef>
          </c:tx>
          <c:spPr/>
          <c:explosion val="0"/>
          <c:dPt>
            <c:idx val="0"/>
            <c:bubble3D val="0"/>
            <c:spPr>
              <a:solidFill>
                <a:schemeClr val="accent1"/>
              </a:solidFill>
              <a:ln>
                <a:noFill/>
              </a:ln>
              <a:effectLst>
                <a:outerShdw blurRad="63500" sx="102000" sy="102000" algn="ctr" rotWithShape="0">
                  <a:prstClr val="black">
                    <a:alpha val="20000"/>
                  </a:prstClr>
                </a:outerShdw>
              </a:effectLst>
            </c:spPr>
          </c:dPt>
          <c:dPt>
            <c:idx val="1"/>
            <c:bubble3D val="0"/>
            <c:spPr>
              <a:solidFill>
                <a:schemeClr val="accent2"/>
              </a:solidFill>
              <a:ln>
                <a:noFill/>
              </a:ln>
              <a:effectLst>
                <a:outerShdw blurRad="63500" sx="102000" sy="102000" algn="ctr" rotWithShape="0">
                  <a:prstClr val="black">
                    <a:alpha val="20000"/>
                  </a:prstClr>
                </a:outerShdw>
              </a:effectLst>
            </c:spPr>
          </c:dPt>
          <c:dPt>
            <c:idx val="2"/>
            <c:bubble3D val="0"/>
            <c:spPr>
              <a:solidFill>
                <a:schemeClr val="accent3"/>
              </a:solidFill>
              <a:ln>
                <a:noFill/>
              </a:ln>
              <a:effectLst>
                <a:outerShdw blurRad="63500" sx="102000" sy="102000" algn="ctr" rotWithShape="0">
                  <a:prstClr val="black">
                    <a:alpha val="20000"/>
                  </a:prstClr>
                </a:outerShdw>
              </a:effectLst>
            </c:spPr>
          </c:dPt>
          <c:dPt>
            <c:idx val="3"/>
            <c:bubble3D val="0"/>
            <c:spPr>
              <a:solidFill>
                <a:schemeClr val="accent4"/>
              </a:solidFill>
              <a:ln>
                <a:noFill/>
              </a:ln>
              <a:effectLst>
                <a:outerShdw blurRad="63500" sx="102000" sy="102000" algn="ctr" rotWithShape="0">
                  <a:prstClr val="black">
                    <a:alpha val="20000"/>
                  </a:prstClr>
                </a:outerShdw>
              </a:effectLst>
            </c:spPr>
          </c:dPt>
          <c:dPt>
            <c:idx val="4"/>
            <c:bubble3D val="0"/>
            <c:spPr>
              <a:solidFill>
                <a:schemeClr val="accent5"/>
              </a:solidFill>
              <a:ln>
                <a:noFill/>
              </a:ln>
              <a:effectLst>
                <a:outerShdw blurRad="63500" sx="102000" sy="102000" algn="ctr" rotWithShape="0">
                  <a:prstClr val="black">
                    <a:alpha val="20000"/>
                  </a:prstClr>
                </a:outerShdw>
              </a:effectLst>
            </c:spPr>
          </c:dPt>
          <c:dPt>
            <c:idx val="5"/>
            <c:bubble3D val="0"/>
            <c:spPr>
              <a:solidFill>
                <a:schemeClr val="accent6"/>
              </a:solidFill>
              <a:ln>
                <a:noFill/>
              </a:ln>
              <a:effectLst>
                <a:outerShdw blurRad="63500" sx="102000" sy="102000" algn="ctr" rotWithShape="0">
                  <a:prstClr val="black">
                    <a:alpha val="20000"/>
                  </a:prstClr>
                </a:outerShdw>
              </a:effectLst>
            </c:spPr>
          </c:dPt>
          <c:dPt>
            <c:idx val="6"/>
            <c:bubble3D val="0"/>
            <c:spPr>
              <a:solidFill>
                <a:schemeClr val="accent1">
                  <a:lumMod val="60000"/>
                </a:schemeClr>
              </a:solidFill>
              <a:ln>
                <a:noFill/>
              </a:ln>
              <a:effectLst>
                <a:outerShdw blurRad="63500" sx="102000" sy="102000" algn="ctr" rotWithShape="0">
                  <a:prstClr val="black">
                    <a:alpha val="20000"/>
                  </a:prstClr>
                </a:outerShdw>
              </a:effectLst>
            </c:spPr>
          </c:dPt>
          <c:dPt>
            <c:idx val="7"/>
            <c:bubble3D val="0"/>
            <c:spPr>
              <a:solidFill>
                <a:schemeClr val="accent2">
                  <a:lumMod val="60000"/>
                </a:schemeClr>
              </a:solidFill>
              <a:ln>
                <a:noFill/>
              </a:ln>
              <a:effectLst>
                <a:outerShdw blurRad="63500" sx="102000" sy="102000" algn="ctr" rotWithShape="0">
                  <a:prstClr val="black">
                    <a:alpha val="20000"/>
                  </a:prstClr>
                </a:outerShdw>
              </a:effectLst>
            </c:spPr>
          </c:dPt>
          <c:dLbls>
            <c:dLbl>
              <c:idx val="0"/>
              <c:layout>
                <c:manualLayout>
                  <c:x val="0.0580975215309659"/>
                  <c:y val="0.0116954432769488"/>
                </c:manualLayout>
              </c:layout>
              <c:tx>
                <c:rich>
                  <a:bodyPr rot="0" spcFirstLastPara="0" vertOverflow="ellipsis" vert="horz" wrap="square" lIns="38100" tIns="19050" rIns="38100" bIns="19050" anchor="ctr" anchorCtr="1"/>
                  <a:lstStyle/>
                  <a:p>
                    <a:pPr defTabSz="914400">
                      <a:defRPr lang="zh-CN" sz="1200" b="1" i="0" u="none" strike="noStrike" kern="1200" spc="0" baseline="0">
                        <a:solidFill>
                          <a:schemeClr val="tx1"/>
                        </a:solidFill>
                        <a:latin typeface="+mn-lt"/>
                        <a:ea typeface="+mn-ea"/>
                        <a:cs typeface="+mn-cs"/>
                      </a:defRPr>
                    </a:pPr>
                    <a:r>
                      <a:t>AI</a:t>
                    </a:r>
                    <a:r>
                      <a:rPr lang="en-US" altLang="zh-CN"/>
                      <a:t> </a:t>
                    </a:r>
                    <a:r>
                      <a:t>12%</a:t>
                    </a:r>
                  </a:p>
                </c:rich>
              </c:tx>
              <c:numFmt formatCode="General" sourceLinked="1"/>
              <c:spPr>
                <a:noFill/>
                <a:ln>
                  <a:noFill/>
                </a:ln>
                <a:effectLst/>
              </c:spPr>
              <c:txPr>
                <a:bodyPr rot="0" spcFirstLastPara="0" vertOverflow="ellipsis" vert="horz" wrap="square" lIns="38100" tIns="19050" rIns="38100" bIns="19050" anchor="ctr" anchorCtr="1"/>
                <a:lstStyle/>
                <a:p>
                  <a:pPr>
                    <a:defRPr lang="zh-CN" sz="1200" b="1" i="0" u="none" strike="noStrike" kern="1200" spc="0" baseline="0">
                      <a:solidFill>
                        <a:schemeClr val="tx1"/>
                      </a:solidFill>
                      <a:latin typeface="+mn-lt"/>
                      <a:ea typeface="+mn-ea"/>
                      <a:cs typeface="+mn-cs"/>
                    </a:defRPr>
                  </a:pP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6839953271028"/>
                      <c:h val="0.144935607379046"/>
                    </c:manualLayout>
                  </c15:layout>
                </c:ext>
              </c:extLst>
            </c:dLbl>
            <c:dLbl>
              <c:idx val="1"/>
              <c:layout>
                <c:manualLayout>
                  <c:x val="-0.174828889885793"/>
                  <c:y val="0.0247207908941272"/>
                </c:manualLayout>
              </c:layout>
              <c:tx>
                <c:rich>
                  <a:bodyPr rot="0" spcFirstLastPara="0" vertOverflow="ellipsis" vert="horz" wrap="square" lIns="38100" tIns="19050" rIns="38100" bIns="19050" anchor="ctr" anchorCtr="1"/>
                  <a:lstStyle/>
                  <a:p>
                    <a:pPr defTabSz="914400">
                      <a:defRPr lang="zh-CN" sz="1200" b="1" i="0" u="none" strike="noStrike" kern="1200" spc="0" baseline="0">
                        <a:solidFill>
                          <a:schemeClr val="tx1"/>
                        </a:solidFill>
                        <a:latin typeface="+mn-lt"/>
                        <a:ea typeface="+mn-ea"/>
                        <a:cs typeface="+mn-cs"/>
                      </a:defRPr>
                    </a:pPr>
                    <a:r>
                      <a:t>System and Operation</a:t>
                    </a:r>
                  </a:p>
                  <a:p>
                    <a:pPr defTabSz="914400">
                      <a:defRPr lang="zh-CN" sz="1200" b="1" i="0" u="none" strike="noStrike" kern="1200" spc="0" baseline="0">
                        <a:solidFill>
                          <a:schemeClr val="tx1"/>
                        </a:solidFill>
                        <a:latin typeface="+mn-lt"/>
                        <a:ea typeface="+mn-ea"/>
                        <a:cs typeface="+mn-cs"/>
                      </a:defRPr>
                    </a:pPr>
                    <a:r>
                      <a:t>32%</a:t>
                    </a:r>
                  </a:p>
                </c:rich>
              </c:tx>
              <c:numFmt formatCode="General" sourceLinked="1"/>
              <c:spPr>
                <a:noFill/>
                <a:ln>
                  <a:noFill/>
                </a:ln>
                <a:effectLst/>
              </c:spPr>
              <c:txPr>
                <a:bodyPr rot="0" spcFirstLastPara="0" vertOverflow="ellipsis" vert="horz" wrap="square" lIns="38100" tIns="19050" rIns="38100" bIns="19050" anchor="ctr" anchorCtr="1"/>
                <a:lstStyle/>
                <a:p>
                  <a:pPr>
                    <a:defRPr lang="zh-CN" sz="1200" b="1" i="0" u="none" strike="noStrike" kern="1200" spc="0" baseline="0">
                      <a:solidFill>
                        <a:schemeClr val="tx1"/>
                      </a:solidFill>
                      <a:latin typeface="+mn-lt"/>
                      <a:ea typeface="+mn-ea"/>
                      <a:cs typeface="+mn-cs"/>
                    </a:defRPr>
                  </a:pPr>
                </a:p>
              </c:txPr>
              <c:dLblPos val="bestFit"/>
              <c:showLegendKey val="0"/>
              <c:showVal val="0"/>
              <c:showCatName val="1"/>
              <c:showSerName val="0"/>
              <c:showPercent val="1"/>
              <c:showBubbleSize val="0"/>
              <c:separator>
</c:separator>
              <c:extLst>
                <c:ext xmlns:c15="http://schemas.microsoft.com/office/drawing/2012/chart" uri="{CE6537A1-D6FC-4f65-9D91-7224C49458BB}">
                  <c15:layout/>
                </c:ext>
              </c:extLst>
            </c:dLbl>
            <c:dLbl>
              <c:idx val="2"/>
              <c:layout>
                <c:manualLayout>
                  <c:x val="0.0361023968254205"/>
                  <c:y val="-0.0679734006850281"/>
                </c:manualLayout>
              </c:layout>
              <c:tx>
                <c:rich>
                  <a:bodyPr rot="0" spcFirstLastPara="0" vertOverflow="ellipsis" vert="horz" wrap="square" lIns="38100" tIns="19050" rIns="38100" bIns="19050" anchor="ctr" anchorCtr="1"/>
                  <a:lstStyle/>
                  <a:p>
                    <a:pPr defTabSz="914400">
                      <a:defRPr lang="zh-CN" sz="1200" b="1" i="0" u="none" strike="noStrike" kern="1200" spc="0" baseline="0">
                        <a:solidFill>
                          <a:schemeClr val="tx1"/>
                        </a:solidFill>
                        <a:latin typeface="+mn-lt"/>
                        <a:ea typeface="+mn-ea"/>
                        <a:cs typeface="+mn-cs"/>
                      </a:defRPr>
                    </a:pPr>
                    <a:r>
                      <a:rPr lang="en-US" altLang="zh-CN"/>
                      <a:t>ISAC</a:t>
                    </a:r>
                    <a:endParaRPr lang="en-US" altLang="zh-CN"/>
                  </a:p>
                  <a:p>
                    <a:pPr defTabSz="914400">
                      <a:defRPr lang="zh-CN" sz="1200" b="1" i="0" u="none" strike="noStrike" kern="1200" spc="0" baseline="0">
                        <a:solidFill>
                          <a:schemeClr val="tx1"/>
                        </a:solidFill>
                        <a:latin typeface="+mn-lt"/>
                        <a:ea typeface="+mn-ea"/>
                        <a:cs typeface="+mn-cs"/>
                      </a:defRPr>
                    </a:pPr>
                    <a:r>
                      <a:t>17%</a:t>
                    </a:r>
                  </a:p>
                </c:rich>
              </c:tx>
              <c:numFmt formatCode="General" sourceLinked="1"/>
              <c:spPr>
                <a:noFill/>
                <a:ln>
                  <a:noFill/>
                </a:ln>
                <a:effectLst/>
              </c:spPr>
              <c:txPr>
                <a:bodyPr rot="0" spcFirstLastPara="0" vertOverflow="ellipsis" vert="horz" wrap="square" lIns="38100" tIns="19050" rIns="38100" bIns="19050" anchor="ctr" anchorCtr="1"/>
                <a:lstStyle/>
                <a:p>
                  <a:pPr>
                    <a:defRPr lang="zh-CN" sz="1200" b="1" i="0" u="none" strike="noStrike" kern="1200" spc="0" baseline="0">
                      <a:solidFill>
                        <a:schemeClr val="tx1"/>
                      </a:solidFill>
                      <a:latin typeface="+mn-lt"/>
                      <a:ea typeface="+mn-ea"/>
                      <a:cs typeface="+mn-cs"/>
                    </a:defRPr>
                  </a:pP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07738380450407"/>
                      <c:h val="0.170926190962993"/>
                    </c:manualLayout>
                  </c15:layout>
                </c:ext>
              </c:extLst>
            </c:dLbl>
            <c:dLbl>
              <c:idx val="3"/>
              <c:layout>
                <c:manualLayout>
                  <c:x val="0.0323430761859128"/>
                  <c:y val="-0.012200941509034"/>
                </c:manualLayout>
              </c:layout>
              <c:tx>
                <c:rich>
                  <a:bodyPr rot="0" spcFirstLastPara="0" vertOverflow="ellipsis" vert="horz" wrap="square" lIns="38100" tIns="19050" rIns="38100" bIns="19050" anchor="ctr" anchorCtr="1"/>
                  <a:lstStyle/>
                  <a:p>
                    <a:pPr defTabSz="914400">
                      <a:defRPr lang="zh-CN" sz="1200" b="1" i="0" u="none" strike="noStrike" kern="1200" spc="0" baseline="0">
                        <a:solidFill>
                          <a:schemeClr val="tx1"/>
                        </a:solidFill>
                        <a:latin typeface="+mn-lt"/>
                        <a:ea typeface="+mn-ea"/>
                        <a:cs typeface="+mn-cs"/>
                      </a:defRPr>
                    </a:pPr>
                    <a:r>
                      <a:t>Ubiquitous</a:t>
                    </a:r>
                  </a:p>
                  <a:p>
                    <a:pPr defTabSz="914400">
                      <a:defRPr lang="zh-CN" sz="1200" b="1" i="0" u="none" strike="noStrike" kern="1200" spc="0" baseline="0">
                        <a:solidFill>
                          <a:schemeClr val="tx1"/>
                        </a:solidFill>
                        <a:latin typeface="+mn-lt"/>
                        <a:ea typeface="+mn-ea"/>
                        <a:cs typeface="+mn-cs"/>
                      </a:defRPr>
                    </a:pPr>
                    <a:r>
                      <a:t>8%</a:t>
                    </a:r>
                  </a:p>
                </c:rich>
              </c:tx>
              <c:numFmt formatCode="General" sourceLinked="1"/>
              <c:spPr>
                <a:noFill/>
                <a:ln>
                  <a:noFill/>
                </a:ln>
                <a:effectLst/>
              </c:spPr>
              <c:txPr>
                <a:bodyPr rot="0" spcFirstLastPara="0" vertOverflow="ellipsis" vert="horz" wrap="square" lIns="38100" tIns="19050" rIns="38100" bIns="19050" anchor="ctr" anchorCtr="1"/>
                <a:lstStyle/>
                <a:p>
                  <a:pPr>
                    <a:defRPr lang="zh-CN" sz="1200" b="1" i="0" u="none" strike="noStrike" kern="1200" spc="0" baseline="0">
                      <a:solidFill>
                        <a:schemeClr val="tx1"/>
                      </a:solidFill>
                      <a:latin typeface="+mn-lt"/>
                      <a:ea typeface="+mn-ea"/>
                      <a:cs typeface="+mn-cs"/>
                    </a:defRPr>
                  </a:pP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71082894106373"/>
                      <c:h val="0.175833162952361"/>
                    </c:manualLayout>
                  </c15:layout>
                </c:ext>
              </c:extLst>
            </c:dLbl>
            <c:dLbl>
              <c:idx val="4"/>
              <c:layout>
                <c:manualLayout>
                  <c:x val="0"/>
                  <c:y val="-0.0145751064777434"/>
                </c:manualLayout>
              </c:layout>
              <c:tx>
                <c:rich>
                  <a:bodyPr rot="0" spcFirstLastPara="0" vertOverflow="ellipsis" vert="horz" wrap="square" lIns="38100" tIns="19050" rIns="38100" bIns="19050" anchor="ctr" anchorCtr="1"/>
                  <a:lstStyle/>
                  <a:p>
                    <a:pPr defTabSz="914400">
                      <a:defRPr lang="zh-CN" sz="1200" b="1" i="0" u="none" strike="noStrike" kern="1200" spc="0" baseline="0">
                        <a:solidFill>
                          <a:schemeClr val="tx1"/>
                        </a:solidFill>
                        <a:latin typeface="+mn-lt"/>
                        <a:ea typeface="+mn-ea"/>
                        <a:cs typeface="+mn-cs"/>
                      </a:defRPr>
                    </a:pPr>
                    <a:r>
                      <a:t>Immersive</a:t>
                    </a:r>
                  </a:p>
                  <a:p>
                    <a:pPr defTabSz="914400">
                      <a:defRPr lang="zh-CN" sz="1200" b="1" i="0" u="none" strike="noStrike" kern="1200" spc="0" baseline="0">
                        <a:solidFill>
                          <a:schemeClr val="tx1"/>
                        </a:solidFill>
                        <a:latin typeface="+mn-lt"/>
                        <a:ea typeface="+mn-ea"/>
                        <a:cs typeface="+mn-cs"/>
                      </a:defRPr>
                    </a:pPr>
                    <a:r>
                      <a:t>10%</a:t>
                    </a:r>
                  </a:p>
                </c:rich>
              </c:tx>
              <c:numFmt formatCode="General" sourceLinked="1"/>
              <c:spPr>
                <a:noFill/>
                <a:ln>
                  <a:noFill/>
                </a:ln>
                <a:effectLst/>
              </c:spPr>
              <c:txPr>
                <a:bodyPr rot="0" spcFirstLastPara="0" vertOverflow="ellipsis" vert="horz" wrap="square" lIns="38100" tIns="19050" rIns="38100" bIns="19050" anchor="ctr" anchorCtr="1"/>
                <a:lstStyle/>
                <a:p>
                  <a:pPr>
                    <a:defRPr lang="zh-CN" sz="1200" b="1" i="0" u="none" strike="noStrike" kern="1200" spc="0" baseline="0">
                      <a:solidFill>
                        <a:schemeClr val="tx1"/>
                      </a:solidFill>
                      <a:latin typeface="+mn-lt"/>
                      <a:ea typeface="+mn-ea"/>
                      <a:cs typeface="+mn-cs"/>
                    </a:defRPr>
                  </a:pP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2077144226162"/>
                      <c:h val="0.175756477622758"/>
                    </c:manualLayout>
                  </c15:layout>
                </c:ext>
              </c:extLst>
            </c:dLbl>
            <c:dLbl>
              <c:idx val="5"/>
              <c:layout>
                <c:manualLayout>
                  <c:x val="-0.00179683756588404"/>
                  <c:y val="0.0196650214947729"/>
                </c:manualLayout>
              </c:layout>
              <c:tx>
                <c:rich>
                  <a:bodyPr rot="0" spcFirstLastPara="0" vertOverflow="ellipsis" vert="horz" wrap="square" lIns="38100" tIns="19050" rIns="38100" bIns="19050" anchor="ctr" anchorCtr="1"/>
                  <a:lstStyle/>
                  <a:p>
                    <a:pPr defTabSz="914400">
                      <a:defRPr lang="zh-CN" sz="1200" b="1" i="0" u="none" strike="noStrike" kern="1200" spc="0" baseline="0">
                        <a:solidFill>
                          <a:schemeClr val="tx1"/>
                        </a:solidFill>
                        <a:latin typeface="+mn-lt"/>
                        <a:ea typeface="+mn-ea"/>
                        <a:cs typeface="+mn-cs"/>
                      </a:defRPr>
                    </a:pPr>
                    <a:r>
                      <a:t>Massive</a:t>
                    </a:r>
                  </a:p>
                  <a:p>
                    <a:pPr defTabSz="914400">
                      <a:defRPr lang="zh-CN" sz="1200" b="1" i="0" u="none" strike="noStrike" kern="1200" spc="0" baseline="0">
                        <a:solidFill>
                          <a:schemeClr val="tx1"/>
                        </a:solidFill>
                        <a:latin typeface="+mn-lt"/>
                        <a:ea typeface="+mn-ea"/>
                        <a:cs typeface="+mn-cs"/>
                      </a:defRPr>
                    </a:pPr>
                    <a:r>
                      <a:t>4%</a:t>
                    </a:r>
                  </a:p>
                </c:rich>
              </c:tx>
              <c:numFmt formatCode="General" sourceLinked="1"/>
              <c:spPr>
                <a:noFill/>
                <a:ln>
                  <a:noFill/>
                </a:ln>
                <a:effectLst/>
              </c:spPr>
              <c:txPr>
                <a:bodyPr rot="0" spcFirstLastPara="0" vertOverflow="ellipsis" vert="horz" wrap="square" lIns="38100" tIns="19050" rIns="38100" bIns="19050" anchor="ctr" anchorCtr="1"/>
                <a:lstStyle/>
                <a:p>
                  <a:pPr>
                    <a:defRPr lang="zh-CN" sz="1200" b="1" i="0" u="none" strike="noStrike" kern="1200" spc="0" baseline="0">
                      <a:solidFill>
                        <a:schemeClr val="tx1"/>
                      </a:solidFill>
                      <a:latin typeface="+mn-lt"/>
                      <a:ea typeface="+mn-ea"/>
                      <a:cs typeface="+mn-cs"/>
                    </a:defRPr>
                  </a:pP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33349305222808"/>
                      <c:h val="0.175833162952361"/>
                    </c:manualLayout>
                  </c15:layout>
                </c:ext>
              </c:extLst>
            </c:dLbl>
            <c:dLbl>
              <c:idx val="6"/>
              <c:layout>
                <c:manualLayout>
                  <c:x val="0"/>
                  <c:y val="0.0665498484093721"/>
                </c:manualLayout>
              </c:layout>
              <c:tx>
                <c:rich>
                  <a:bodyPr rot="0" spcFirstLastPara="0" vertOverflow="ellipsis" vert="horz" wrap="square" lIns="38100" tIns="19050" rIns="38100" bIns="19050" anchor="ctr" anchorCtr="1"/>
                  <a:lstStyle/>
                  <a:p>
                    <a:pPr defTabSz="914400">
                      <a:defRPr lang="zh-CN" sz="1200" b="1" i="0" u="none" strike="noStrike" kern="1200" spc="0" baseline="0">
                        <a:solidFill>
                          <a:schemeClr val="tx1"/>
                        </a:solidFill>
                        <a:latin typeface="+mn-lt"/>
                        <a:ea typeface="+mn-ea"/>
                        <a:cs typeface="+mn-cs"/>
                      </a:defRPr>
                    </a:pPr>
                    <a:r>
                      <a:rPr lang="en-US" altLang="zh-CN"/>
                      <a:t>VAL</a:t>
                    </a:r>
                    <a:r>
                      <a:t>9%</a:t>
                    </a:r>
                  </a:p>
                </c:rich>
              </c:tx>
              <c:numFmt formatCode="General" sourceLinked="1"/>
              <c:spPr>
                <a:noFill/>
                <a:ln>
                  <a:noFill/>
                </a:ln>
                <a:effectLst/>
              </c:spPr>
              <c:txPr>
                <a:bodyPr rot="0" spcFirstLastPara="0" vertOverflow="ellipsis" vert="horz" wrap="square" lIns="38100" tIns="19050" rIns="38100" bIns="19050" anchor="ctr" anchorCtr="1"/>
                <a:lstStyle/>
                <a:p>
                  <a:pPr>
                    <a:defRPr lang="zh-CN" sz="1200" b="1" i="0" u="none" strike="noStrike" kern="1200" spc="0" baseline="0">
                      <a:solidFill>
                        <a:schemeClr val="tx1"/>
                      </a:solidFill>
                      <a:latin typeface="+mn-lt"/>
                      <a:ea typeface="+mn-ea"/>
                      <a:cs typeface="+mn-cs"/>
                    </a:defRPr>
                  </a:pP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5428845232391"/>
                      <c:h val="0.186464935595993"/>
                    </c:manualLayout>
                  </c15:layout>
                </c:ext>
              </c:extLst>
            </c:dLbl>
            <c:dLbl>
              <c:idx val="7"/>
              <c:layout>
                <c:manualLayout>
                  <c:x val="-0.092819493362377"/>
                  <c:y val="0"/>
                </c:manualLayout>
              </c:layout>
              <c:tx>
                <c:rich>
                  <a:bodyPr rot="0" spcFirstLastPara="0" vertOverflow="ellipsis" vert="horz" wrap="square" lIns="38100" tIns="19050" rIns="38100" bIns="19050" anchor="ctr" anchorCtr="1"/>
                  <a:lstStyle/>
                  <a:p>
                    <a:pPr defTabSz="914400">
                      <a:defRPr lang="zh-CN" sz="1200" b="1" i="0" u="none" strike="noStrike" kern="1200" spc="0" baseline="0">
                        <a:solidFill>
                          <a:schemeClr val="tx1"/>
                        </a:solidFill>
                        <a:latin typeface="+mn-lt"/>
                        <a:ea typeface="+mn-ea"/>
                        <a:cs typeface="+mn-cs"/>
                      </a:defRPr>
                    </a:pPr>
                    <a:r>
                      <a:rPr lang="en-US" altLang="zh-CN"/>
                      <a:t>others</a:t>
                    </a:r>
                    <a:r>
                      <a:t>8%</a:t>
                    </a:r>
                  </a:p>
                </c:rich>
              </c:tx>
              <c:numFmt formatCode="General" sourceLinked="1"/>
              <c:spPr>
                <a:noFill/>
                <a:ln>
                  <a:noFill/>
                </a:ln>
                <a:effectLst/>
              </c:spPr>
              <c:txPr>
                <a:bodyPr rot="0" spcFirstLastPara="0" vertOverflow="ellipsis" vert="horz" wrap="square" lIns="38100" tIns="19050" rIns="38100" bIns="19050" anchor="ctr" anchorCtr="1"/>
                <a:lstStyle/>
                <a:p>
                  <a:pPr>
                    <a:defRPr lang="zh-CN" sz="1200" b="1" i="0" u="none" strike="noStrike" kern="1200" spc="0" baseline="0">
                      <a:solidFill>
                        <a:schemeClr val="tx1"/>
                      </a:solidFill>
                      <a:latin typeface="+mn-lt"/>
                      <a:ea typeface="+mn-ea"/>
                      <a:cs typeface="+mn-cs"/>
                    </a:defRPr>
                  </a:pPr>
                </a:p>
              </c:txPr>
              <c:dLblPos val="bestFit"/>
              <c:showLegendKey val="0"/>
              <c:showVal val="0"/>
              <c:showCatName val="1"/>
              <c:showSerName val="0"/>
              <c:showPercent val="1"/>
              <c:showBubbleSize val="0"/>
              <c:separator>
</c:separator>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200" b="1" i="0" u="none" strike="noStrike" kern="1200" spc="0" baseline="0">
                    <a:solidFill>
                      <a:schemeClr val="tx1"/>
                    </a:solidFill>
                    <a:latin typeface="+mn-lt"/>
                    <a:ea typeface="+mn-ea"/>
                    <a:cs typeface="+mn-cs"/>
                  </a:defRPr>
                </a:pPr>
              </a:p>
            </c:txPr>
            <c:dLblPos val="inEnd"/>
            <c:showLegendKey val="0"/>
            <c:showVal val="0"/>
            <c:showCatName val="1"/>
            <c:showSerName val="0"/>
            <c:showPercent val="1"/>
            <c:showBubbleSize val="0"/>
            <c:showLeaderLines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AI和算网融合</c:v>
                </c:pt>
                <c:pt idx="1">
                  <c:v>系统增强</c:v>
                </c:pt>
                <c:pt idx="2">
                  <c:v>通感一体</c:v>
                </c:pt>
                <c:pt idx="3">
                  <c:v>泛在连接</c:v>
                </c:pt>
                <c:pt idx="4">
                  <c:v>沉浸式通信</c:v>
                </c:pt>
                <c:pt idx="5">
                  <c:v>大规模通信</c:v>
                </c:pt>
                <c:pt idx="6">
                  <c:v>垂直行业</c:v>
                </c:pt>
                <c:pt idx="7">
                  <c:v>其他</c:v>
                </c:pt>
              </c:strCache>
            </c:strRef>
          </c:cat>
          <c:val>
            <c:numRef>
              <c:f>Sheet1!$B$2:$B$9</c:f>
              <c:numCache>
                <c:formatCode>General</c:formatCode>
                <c:ptCount val="8"/>
                <c:pt idx="0">
                  <c:v>28</c:v>
                </c:pt>
                <c:pt idx="1">
                  <c:v>73</c:v>
                </c:pt>
                <c:pt idx="2">
                  <c:v>38</c:v>
                </c:pt>
                <c:pt idx="3">
                  <c:v>19</c:v>
                </c:pt>
                <c:pt idx="4">
                  <c:v>23</c:v>
                </c:pt>
                <c:pt idx="5">
                  <c:v>8</c:v>
                </c:pt>
                <c:pt idx="6">
                  <c:v>21</c:v>
                </c:pt>
                <c:pt idx="7">
                  <c:v>18</c:v>
                </c:pt>
              </c:numCache>
            </c:numRef>
          </c:val>
        </c:ser>
        <c:dLbls>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extLst>
      <c:ext uri="{0b15fc19-7d7d-44ad-8c2d-2c3a37ce22c3}">
        <chartProps xmlns="https://web.wps.cn/et/2018/main" chartId="{abc994bd-ff51-4a43-a50f-71045e85148c}"/>
      </c:ext>
    </c:extLst>
  </c:chart>
  <c:spPr>
    <a:noFill/>
    <a:ln>
      <a:noFill/>
    </a:ln>
    <a:effectLst/>
  </c:spPr>
  <c:txPr>
    <a:bodyPr/>
    <a:lstStyle/>
    <a:p>
      <a:pPr>
        <a:defRPr lang="zh-CN" sz="1200"/>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dirty="0"/>
              <a:t>reference definition</a:t>
            </a:r>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US" altLang="en-US"/>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49" y="73025"/>
            <a:ext cx="3703027" cy="46037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zh-CN" sz="1200" b="1" dirty="0">
                <a:latin typeface="Arial" panose="020B0604020202020204"/>
              </a:rPr>
              <a:t>3GPP TSG-SA WG6 Meeting #67	</a:t>
            </a:r>
            <a:endParaRPr lang="en-US" altLang="zh-CN" sz="1200" b="1" dirty="0">
              <a:latin typeface="Arial" panose="020B0604020202020204"/>
            </a:endParaRPr>
          </a:p>
          <a:p>
            <a:pPr eaLnBrk="1" hangingPunct="1">
              <a:defRPr/>
            </a:pPr>
            <a:r>
              <a:rPr lang="en-US" altLang="zh-CN" sz="1200" b="1" dirty="0">
                <a:latin typeface="Arial" panose="020B0604020202020204"/>
              </a:rPr>
              <a:t> Fukuoka, Japan 19th – 23th May 2025</a:t>
            </a:r>
            <a:endParaRPr lang="en-US" altLang="zh-CN" sz="1200" b="1" dirty="0">
              <a:latin typeface="Arial" panose="020B0604020202020204"/>
            </a:endParaRPr>
          </a:p>
        </p:txBody>
      </p:sp>
      <p:sp>
        <p:nvSpPr>
          <p:cNvPr id="15" name="Text Box 13"/>
          <p:cNvSpPr txBox="1">
            <a:spLocks noChangeArrowheads="1"/>
          </p:cNvSpPr>
          <p:nvPr userDrawn="1"/>
        </p:nvSpPr>
        <p:spPr bwMode="auto">
          <a:xfrm>
            <a:off x="9401961" y="73009"/>
            <a:ext cx="1463675" cy="275590"/>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S6-252247</a:t>
            </a:r>
            <a:endParaRPr lang="en-GB" altLang="en-US" sz="1200" b="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US" altLang="en-US"/>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49" y="73025"/>
            <a:ext cx="3703027" cy="46037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zh-CN" sz="1200" b="1" dirty="0">
                <a:latin typeface="Arial" panose="020B0604020202020204"/>
                <a:sym typeface="+mn-ea"/>
              </a:rPr>
              <a:t>3GPP TSG-SA WG6 Meeting #67	</a:t>
            </a:r>
            <a:endParaRPr lang="en-US" altLang="zh-CN" sz="1200" b="1" dirty="0">
              <a:latin typeface="Arial" panose="020B0604020202020204"/>
            </a:endParaRPr>
          </a:p>
          <a:p>
            <a:pPr eaLnBrk="1" hangingPunct="1">
              <a:defRPr/>
            </a:pPr>
            <a:r>
              <a:rPr lang="en-US" altLang="zh-CN" sz="1200" b="1" dirty="0">
                <a:latin typeface="Arial" panose="020B0604020202020204"/>
                <a:sym typeface="+mn-ea"/>
              </a:rPr>
              <a:t>Fukuoka, Japan 19th – 23th May 2025</a:t>
            </a:r>
            <a:endParaRPr lang="en-US" altLang="en-US" sz="1200" b="1" dirty="0">
              <a:latin typeface="Arial" panose="020B0604020202020204"/>
            </a:endParaRPr>
          </a:p>
        </p:txBody>
      </p:sp>
      <p:sp>
        <p:nvSpPr>
          <p:cNvPr id="15" name="Text Box 13"/>
          <p:cNvSpPr txBox="1">
            <a:spLocks noChangeArrowheads="1"/>
          </p:cNvSpPr>
          <p:nvPr userDrawn="1"/>
        </p:nvSpPr>
        <p:spPr bwMode="auto">
          <a:xfrm>
            <a:off x="9401961" y="73009"/>
            <a:ext cx="1463675" cy="275590"/>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US" altLang="zh-CN" sz="1200" b="1" dirty="0">
                <a:latin typeface="Arial" panose="020B0604020202020204"/>
                <a:sym typeface="+mn-ea"/>
              </a:rPr>
              <a:t>S6-252247</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US" altLang="en-US"/>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49" y="73025"/>
            <a:ext cx="3703027" cy="46037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zh-CN" sz="1200" b="1" dirty="0">
                <a:latin typeface="Arial" panose="020B0604020202020204"/>
              </a:rPr>
              <a:t>3GPP TSG-SA WG6 Meeting #67	</a:t>
            </a:r>
            <a:endParaRPr lang="en-US" altLang="zh-CN" sz="1200" b="1" dirty="0">
              <a:latin typeface="Arial" panose="020B0604020202020204"/>
            </a:endParaRPr>
          </a:p>
          <a:p>
            <a:pPr eaLnBrk="1" hangingPunct="1">
              <a:defRPr/>
            </a:pPr>
            <a:r>
              <a:rPr lang="en-US" altLang="zh-CN" sz="1200" b="1" dirty="0">
                <a:latin typeface="Arial" panose="020B0604020202020204"/>
              </a:rPr>
              <a:t>Fukuoka, Japan 19th – 23th May 2025</a:t>
            </a:r>
            <a:endParaRPr lang="en-US" altLang="zh-CN" sz="1200" b="1" dirty="0">
              <a:latin typeface="Arial" panose="020B0604020202020204"/>
            </a:endParaRPr>
          </a:p>
        </p:txBody>
      </p:sp>
      <p:sp>
        <p:nvSpPr>
          <p:cNvPr id="15" name="Text Box 13"/>
          <p:cNvSpPr txBox="1">
            <a:spLocks noChangeArrowheads="1"/>
          </p:cNvSpPr>
          <p:nvPr userDrawn="1"/>
        </p:nvSpPr>
        <p:spPr bwMode="auto">
          <a:xfrm>
            <a:off x="9401961" y="73009"/>
            <a:ext cx="1463675" cy="275590"/>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US" altLang="zh-CN" sz="1200" b="1" dirty="0">
                <a:latin typeface="Arial" panose="020B0604020202020204"/>
                <a:sym typeface="+mn-ea"/>
              </a:rPr>
              <a:t>S6-252247</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US" altLang="en-US"/>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49" y="73025"/>
            <a:ext cx="3703027" cy="46037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zh-CN" sz="1200" b="1" dirty="0">
                <a:latin typeface="Arial" panose="020B0604020202020204"/>
              </a:rPr>
              <a:t>3GPP TSG-SA WG6 Meeting #67	</a:t>
            </a:r>
            <a:endParaRPr lang="en-US" altLang="zh-CN" sz="1200" b="1" dirty="0">
              <a:latin typeface="Arial" panose="020B0604020202020204"/>
            </a:endParaRPr>
          </a:p>
          <a:p>
            <a:pPr eaLnBrk="1" hangingPunct="1">
              <a:defRPr/>
            </a:pPr>
            <a:r>
              <a:rPr lang="en-US" altLang="zh-CN" sz="1200" b="1" dirty="0">
                <a:latin typeface="Arial" panose="020B0604020202020204"/>
              </a:rPr>
              <a:t> Fukuoka, Japan 19th – 23th May 2025</a:t>
            </a:r>
            <a:endParaRPr lang="en-US" altLang="zh-CN" sz="1200" b="1" dirty="0">
              <a:latin typeface="Arial" panose="020B0604020202020204"/>
            </a:endParaRPr>
          </a:p>
        </p:txBody>
      </p:sp>
      <p:sp>
        <p:nvSpPr>
          <p:cNvPr id="15" name="Text Box 13"/>
          <p:cNvSpPr txBox="1">
            <a:spLocks noChangeArrowheads="1"/>
          </p:cNvSpPr>
          <p:nvPr userDrawn="1"/>
        </p:nvSpPr>
        <p:spPr bwMode="auto">
          <a:xfrm>
            <a:off x="9401961" y="73009"/>
            <a:ext cx="1463675" cy="275590"/>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S6-252247</a:t>
            </a:r>
            <a:endParaRPr lang="en-GB" altLang="en-US" sz="1200" b="1"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5.xml"/><Relationship Id="rId7" Type="http://schemas.openxmlformats.org/officeDocument/2006/relationships/image" Target="../media/image10.png"/><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148205" y="1710055"/>
            <a:ext cx="8667750" cy="2852420"/>
          </a:xfrm>
        </p:spPr>
        <p:txBody>
          <a:bodyPr/>
          <a:lstStyle/>
          <a:p>
            <a:pPr eaLnBrk="1" hangingPunct="1"/>
            <a:r>
              <a:rPr lang="en-US" altLang="en-GB"/>
              <a:t>Discussion on 6G proposals</a:t>
            </a:r>
            <a:endParaRPr lang="en-US" altLang="en-GB"/>
          </a:p>
        </p:txBody>
      </p:sp>
      <p:sp>
        <p:nvSpPr>
          <p:cNvPr id="5123"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US" altLang="en-GB"/>
              <a:t>China Mobile</a:t>
            </a:r>
            <a:endParaRPr lang="en-GB"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a:sym typeface="+mn-ea"/>
              </a:rPr>
              <a:t>Proposal</a:t>
            </a:r>
            <a:endParaRPr lang="en-GB" altLang="en-US"/>
          </a:p>
        </p:txBody>
      </p:sp>
      <p:sp>
        <p:nvSpPr>
          <p:cNvPr id="6147" name="Content Placeholder 2"/>
          <p:cNvSpPr>
            <a:spLocks noGrp="1"/>
          </p:cNvSpPr>
          <p:nvPr>
            <p:ph idx="1"/>
          </p:nvPr>
        </p:nvSpPr>
        <p:spPr>
          <a:xfrm>
            <a:off x="838200" y="1825625"/>
            <a:ext cx="10515600" cy="3416300"/>
          </a:xfrm>
        </p:spPr>
        <p:txBody>
          <a:bodyPr/>
          <a:lstStyle/>
          <a:p>
            <a:pPr algn="l">
              <a:buClrTx/>
              <a:buSzTx/>
              <a:buFontTx/>
              <a:buBlip>
                <a:blip r:embed="rId1"/>
              </a:buBlip>
            </a:pPr>
            <a:r>
              <a:rPr lang="en-US" altLang="zh-CN">
                <a:solidFill>
                  <a:schemeClr val="tx1"/>
                </a:solidFill>
                <a:sym typeface="+mn-ea"/>
              </a:rPr>
              <a:t>It is proposed to have a SID on study the support of AI agent in application enabler layer, with the following potential objectives:</a:t>
            </a:r>
            <a:endParaRPr lang="en-US" altLang="zh-CN">
              <a:solidFill>
                <a:schemeClr val="tx1"/>
              </a:solidFill>
              <a:sym typeface="+mn-ea"/>
            </a:endParaRPr>
          </a:p>
          <a:p>
            <a:pPr marL="742950" lvl="1" indent="-285750">
              <a:buFont typeface="Arial" panose="020B0604020202020204" pitchFamily="34" charset="0"/>
              <a:buChar char="•"/>
            </a:pPr>
            <a:r>
              <a:rPr lang="en-US" altLang="zh-CN">
                <a:sym typeface="+mn-ea"/>
              </a:rPr>
              <a:t>AI agent management(Cross-domain, Cross-vendor)</a:t>
            </a:r>
            <a:endParaRPr lang="en-US" altLang="zh-CN"/>
          </a:p>
          <a:p>
            <a:pPr marL="742950" lvl="1" indent="-285750">
              <a:buFont typeface="Arial" panose="020B0604020202020204" pitchFamily="34" charset="0"/>
              <a:buChar char="•"/>
            </a:pPr>
            <a:r>
              <a:rPr lang="en-US" altLang="zh-CN">
                <a:sym typeface="+mn-ea"/>
              </a:rPr>
              <a:t>Service provisioning</a:t>
            </a:r>
            <a:r>
              <a:rPr lang="zh-CN" altLang="en-US">
                <a:sym typeface="+mn-ea"/>
              </a:rPr>
              <a:t>：</a:t>
            </a:r>
            <a:endParaRPr lang="zh-CN" altLang="en-US">
              <a:sym typeface="+mn-ea"/>
            </a:endParaRPr>
          </a:p>
          <a:p>
            <a:pPr marL="1200150" lvl="2" indent="-285750">
              <a:buFont typeface="Arial" panose="020B0604020202020204" pitchFamily="34" charset="0"/>
              <a:buChar char="•"/>
            </a:pPr>
            <a:r>
              <a:rPr lang="en-US" altLang="zh-CN">
                <a:sym typeface="+mn-ea"/>
              </a:rPr>
              <a:t>new services: intent-requirement translation, Ai agent </a:t>
            </a:r>
            <a:r>
              <a:rPr lang="en-US" altLang="zh-CN">
                <a:solidFill>
                  <a:schemeClr val="tx1"/>
                </a:solidFill>
                <a:sym typeface="+mn-ea"/>
              </a:rPr>
              <a:t>behaviour monitoring, etc.</a:t>
            </a:r>
            <a:endParaRPr lang="en-US" altLang="zh-CN">
              <a:solidFill>
                <a:schemeClr val="tx1"/>
              </a:solidFill>
              <a:sym typeface="+mn-ea"/>
            </a:endParaRPr>
          </a:p>
          <a:p>
            <a:pPr marL="1200150" lvl="2" indent="-285750">
              <a:buFont typeface="Arial" panose="020B0604020202020204" pitchFamily="34" charset="0"/>
              <a:buChar char="•"/>
            </a:pPr>
            <a:r>
              <a:rPr lang="en-US" altLang="zh-CN">
                <a:sym typeface="+mn-ea"/>
              </a:rPr>
              <a:t>Enhanced services: </a:t>
            </a:r>
            <a:r>
              <a:rPr lang="en-US" altLang="zh-CN">
                <a:sym typeface="+mn-ea"/>
              </a:rPr>
              <a:t>Agent grouping, Data transmisssion enhancement</a:t>
            </a:r>
            <a:endParaRPr lang="en-US" altLang="zh-CN">
              <a:sym typeface="+mn-ea"/>
            </a:endParaRPr>
          </a:p>
          <a:p>
            <a:pPr marL="742950" lvl="1" indent="-285750">
              <a:buFont typeface="Arial" panose="020B0604020202020204" pitchFamily="34" charset="0"/>
              <a:buChar char="•"/>
            </a:pPr>
            <a:r>
              <a:rPr lang="en-US" altLang="zh-CN">
                <a:sym typeface="+mn-ea"/>
              </a:rPr>
              <a:t>Application enbaler Information exposure (Knowledge, AI agent attribute, etc.)</a:t>
            </a:r>
            <a:endParaRPr lang="en-US" altLang="zh-CN"/>
          </a:p>
          <a:p>
            <a:pPr marL="285750" indent="-285750">
              <a:buFont typeface="Arial" panose="020B0604020202020204" pitchFamily="34" charset="0"/>
              <a:buChar char="•"/>
            </a:pPr>
            <a:endParaRPr lang="en-US" altLang="zh-CN"/>
          </a:p>
          <a:p>
            <a:pPr marL="0" indent="0">
              <a:buNone/>
            </a:pPr>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Background</a:t>
            </a:r>
            <a:endParaRPr lang="en-US" altLang="zh-CN"/>
          </a:p>
        </p:txBody>
      </p:sp>
      <p:pic>
        <p:nvPicPr>
          <p:cNvPr id="4" name="内容占位符 3"/>
          <p:cNvPicPr>
            <a:picLocks noChangeAspect="1"/>
          </p:cNvPicPr>
          <p:nvPr>
            <p:ph idx="1"/>
          </p:nvPr>
        </p:nvPicPr>
        <p:blipFill>
          <a:blip r:embed="rId1"/>
          <a:stretch>
            <a:fillRect/>
          </a:stretch>
        </p:blipFill>
        <p:spPr>
          <a:xfrm>
            <a:off x="7472680" y="1886585"/>
            <a:ext cx="4277995" cy="3748405"/>
          </a:xfrm>
          <a:prstGeom prst="rect">
            <a:avLst/>
          </a:prstGeom>
        </p:spPr>
      </p:pic>
      <p:sp>
        <p:nvSpPr>
          <p:cNvPr id="8195" name="Content Placeholder 2"/>
          <p:cNvSpPr>
            <a:spLocks noGrp="1"/>
          </p:cNvSpPr>
          <p:nvPr/>
        </p:nvSpPr>
        <p:spPr>
          <a:xfrm>
            <a:off x="403225" y="1886585"/>
            <a:ext cx="6334125" cy="3078480"/>
          </a:xfrm>
          <a:prstGeom prst="rect">
            <a:avLst/>
          </a:prstGeom>
          <a:noFill/>
          <a:ln>
            <a:noFill/>
          </a:ln>
        </p:spPr>
        <p:txBody>
          <a:bodyPr vert="horz" wrap="square" lIns="91440" tIns="45720" rIns="91440" bIns="45720" numCol="1" anchor="t" anchorCtr="0" compatLnSpc="1"/>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ym typeface="+mn-ea"/>
              </a:rPr>
              <a:t>SA1 has already started studying 6G Use Cases and Service Requirements, with the main discussion focusing on: System and Operational Aspects, AI, Integrated Sensing and Communication, Ubiquitous Connectivity, Immersive Communication, Massive Communication, Industry and Verticals</a:t>
            </a:r>
            <a:r>
              <a:rPr lang="zh-CN" altLang="en-US" sz="2000">
                <a:sym typeface="+mn-ea"/>
              </a:rPr>
              <a:t>；</a:t>
            </a:r>
            <a:endParaRPr lang="zh-CN" altLang="en-US" sz="2000">
              <a:sym typeface="+mn-ea"/>
            </a:endParaRPr>
          </a:p>
          <a:p>
            <a:r>
              <a:rPr lang="en-US" altLang="zh-CN" sz="2000">
                <a:sym typeface="+mn-ea"/>
              </a:rPr>
              <a:t>In addition to topic that has been/ is discussed topics, the following new topics are proposed to be studied:</a:t>
            </a:r>
            <a:endParaRPr lang="en-US" altLang="zh-CN" sz="2000">
              <a:sym typeface="+mn-ea"/>
            </a:endParaRPr>
          </a:p>
          <a:p>
            <a:pPr lvl="1"/>
            <a:r>
              <a:rPr lang="en-US" altLang="zh-CN" sz="1800">
                <a:solidFill>
                  <a:schemeClr val="tx1"/>
                </a:solidFill>
                <a:sym typeface="+mn-ea"/>
              </a:rPr>
              <a:t>SID p</a:t>
            </a:r>
            <a:r>
              <a:rPr lang="en-US" altLang="en-US" sz="1800">
                <a:solidFill>
                  <a:schemeClr val="tx1"/>
                </a:solidFill>
                <a:sym typeface="+mn-ea"/>
              </a:rPr>
              <a:t>roposal </a:t>
            </a:r>
            <a:r>
              <a:rPr lang="en-US" altLang="zh-CN" sz="1800">
                <a:solidFill>
                  <a:schemeClr val="tx1"/>
                </a:solidFill>
                <a:sym typeface="+mn-ea"/>
              </a:rPr>
              <a:t>on study the </a:t>
            </a:r>
            <a:r>
              <a:rPr lang="en-US" altLang="en-GB" sz="1800">
                <a:solidFill>
                  <a:schemeClr val="tx1"/>
                </a:solidFill>
                <a:sym typeface="+mn-ea"/>
              </a:rPr>
              <a:t>task-oriented service orchestration enabler layer</a:t>
            </a:r>
            <a:endParaRPr lang="en-US" altLang="en-GB" sz="1800">
              <a:solidFill>
                <a:schemeClr val="tx1"/>
              </a:solidFill>
              <a:sym typeface="+mn-ea"/>
            </a:endParaRPr>
          </a:p>
          <a:p>
            <a:pPr lvl="1"/>
            <a:r>
              <a:rPr lang="en-US" altLang="zh-CN" sz="1800">
                <a:solidFill>
                  <a:schemeClr val="tx1"/>
                </a:solidFill>
                <a:sym typeface="+mn-ea"/>
              </a:rPr>
              <a:t>SID p</a:t>
            </a:r>
            <a:r>
              <a:rPr lang="en-US" altLang="en-US" sz="1800">
                <a:solidFill>
                  <a:schemeClr val="tx1"/>
                </a:solidFill>
                <a:sym typeface="+mn-ea"/>
              </a:rPr>
              <a:t>roposal </a:t>
            </a:r>
            <a:r>
              <a:rPr lang="en-US" altLang="zh-CN" sz="1800">
                <a:solidFill>
                  <a:schemeClr val="tx1"/>
                </a:solidFill>
                <a:sym typeface="+mn-ea"/>
              </a:rPr>
              <a:t>on study the support of AI agent in application enabler layer</a:t>
            </a:r>
            <a:endParaRPr lang="en-US" altLang="en-US" sz="1800">
              <a:solidFill>
                <a:schemeClr val="tx1"/>
              </a:solidFill>
            </a:endParaRPr>
          </a:p>
          <a:p>
            <a:endParaRPr lang="en-US" altLang="zh-CN" sz="2400">
              <a:sym typeface="+mn-ea"/>
            </a:endParaRPr>
          </a:p>
          <a:p>
            <a:pPr marL="0" indent="0">
              <a:buNone/>
            </a:pPr>
            <a:endParaRPr lang="en-US" altLang="zh-CN" sz="2400">
              <a:sym typeface="+mn-ea"/>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en-US"/>
              <a:t>Outline</a:t>
            </a:r>
            <a:endParaRPr lang="en-GB" altLang="en-US"/>
          </a:p>
        </p:txBody>
      </p:sp>
      <p:sp>
        <p:nvSpPr>
          <p:cNvPr id="6147" name="Content Placeholder 2"/>
          <p:cNvSpPr>
            <a:spLocks noGrp="1"/>
          </p:cNvSpPr>
          <p:nvPr>
            <p:ph idx="1"/>
          </p:nvPr>
        </p:nvSpPr>
        <p:spPr/>
        <p:txBody>
          <a:bodyPr/>
          <a:lstStyle/>
          <a:p>
            <a:r>
              <a:rPr lang="en-US" altLang="zh-CN">
                <a:solidFill>
                  <a:srgbClr val="FF0000"/>
                </a:solidFill>
                <a:sym typeface="+mn-ea"/>
              </a:rPr>
              <a:t>SID p</a:t>
            </a:r>
            <a:r>
              <a:rPr lang="en-US" altLang="en-US">
                <a:solidFill>
                  <a:srgbClr val="FF0000"/>
                </a:solidFill>
                <a:sym typeface="+mn-ea"/>
              </a:rPr>
              <a:t>roposal </a:t>
            </a:r>
            <a:r>
              <a:rPr lang="en-US" altLang="zh-CN">
                <a:solidFill>
                  <a:srgbClr val="FF0000"/>
                </a:solidFill>
                <a:sym typeface="+mn-ea"/>
              </a:rPr>
              <a:t>on study the </a:t>
            </a:r>
            <a:r>
              <a:rPr lang="en-US" altLang="en-GB">
                <a:solidFill>
                  <a:srgbClr val="FF0000"/>
                </a:solidFill>
                <a:sym typeface="+mn-ea"/>
              </a:rPr>
              <a:t>task-oriented service orchestration enabler layer</a:t>
            </a:r>
            <a:endParaRPr lang="en-US" altLang="en-GB">
              <a:solidFill>
                <a:srgbClr val="FF0000"/>
              </a:solidFill>
              <a:sym typeface="+mn-ea"/>
            </a:endParaRPr>
          </a:p>
          <a:p>
            <a:r>
              <a:rPr lang="en-US" altLang="zh-CN">
                <a:sym typeface="+mn-ea"/>
              </a:rPr>
              <a:t>SID p</a:t>
            </a:r>
            <a:r>
              <a:rPr lang="en-US" altLang="en-US">
                <a:sym typeface="+mn-ea"/>
              </a:rPr>
              <a:t>roposal </a:t>
            </a:r>
            <a:r>
              <a:rPr lang="en-US" altLang="zh-CN">
                <a:sym typeface="+mn-ea"/>
              </a:rPr>
              <a:t>on study the support of AI agent in application enabler layer</a:t>
            </a:r>
            <a:endParaRPr lang="en-US" altLang="en-US"/>
          </a:p>
          <a:p>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a:t>Summary</a:t>
            </a:r>
            <a:r>
              <a:rPr lang="en-US" altLang="en-GB"/>
              <a:t> of SA1 requirement</a:t>
            </a:r>
            <a:endParaRPr lang="en-US" altLang="en-GB"/>
          </a:p>
        </p:txBody>
      </p:sp>
      <p:sp>
        <p:nvSpPr>
          <p:cNvPr id="8195" name="Content Placeholder 2"/>
          <p:cNvSpPr>
            <a:spLocks noGrp="1"/>
          </p:cNvSpPr>
          <p:nvPr>
            <p:ph idx="1"/>
          </p:nvPr>
        </p:nvSpPr>
        <p:spPr>
          <a:xfrm>
            <a:off x="294005" y="4502785"/>
            <a:ext cx="7576185" cy="1535430"/>
          </a:xfrm>
        </p:spPr>
        <p:txBody>
          <a:bodyPr/>
          <a:lstStyle/>
          <a:p>
            <a:r>
              <a:rPr lang="en-US" altLang="zh-CN" sz="1600">
                <a:sym typeface="+mn-ea"/>
              </a:rPr>
              <a:t>[PR 6.5.6-1] Based on operator policy, the 6G network shall be able to </a:t>
            </a:r>
            <a:r>
              <a:rPr lang="en-US" altLang="zh-CN" sz="1600">
                <a:highlight>
                  <a:srgbClr val="FFFF00"/>
                </a:highlight>
                <a:sym typeface="+mn-ea"/>
              </a:rPr>
              <a:t>support secure means to expose</a:t>
            </a:r>
            <a:r>
              <a:rPr lang="en-US" altLang="zh-CN" sz="1600">
                <a:sym typeface="+mn-ea"/>
              </a:rPr>
              <a:t> its services to the authorised third-party AI agent </a:t>
            </a:r>
            <a:r>
              <a:rPr lang="en-US" altLang="zh-CN" sz="1600">
                <a:highlight>
                  <a:srgbClr val="FFFF00"/>
                </a:highlight>
                <a:sym typeface="+mn-ea"/>
              </a:rPr>
              <a:t>by intent</a:t>
            </a:r>
            <a:r>
              <a:rPr lang="en-US" altLang="zh-CN" sz="1600">
                <a:sym typeface="+mn-ea"/>
              </a:rPr>
              <a:t> if needed. </a:t>
            </a:r>
            <a:endParaRPr lang="en-US" altLang="zh-CN" sz="1600">
              <a:sym typeface="+mn-ea"/>
            </a:endParaRPr>
          </a:p>
          <a:p>
            <a:r>
              <a:rPr lang="en-US" altLang="zh-CN" sz="1600">
                <a:sym typeface="+mn-ea"/>
              </a:rPr>
              <a:t>[PR 6.12.6-1] Subject to operator’s policy, the 6G network shall be able to </a:t>
            </a:r>
            <a:r>
              <a:rPr lang="en-US" altLang="zh-CN" sz="1600">
                <a:highlight>
                  <a:srgbClr val="FFFF00"/>
                </a:highlight>
                <a:sym typeface="+mn-ea"/>
              </a:rPr>
              <a:t>expose information from the network</a:t>
            </a:r>
            <a:r>
              <a:rPr lang="en-US" altLang="zh-CN" sz="1600">
                <a:sym typeface="+mn-ea"/>
              </a:rPr>
              <a:t> to authorized 3rd party AI agents by means suitable for prompt augmentation.</a:t>
            </a:r>
            <a:endParaRPr lang="en-US" altLang="zh-CN" sz="1600">
              <a:sym typeface="+mn-ea"/>
            </a:endParaRPr>
          </a:p>
          <a:p>
            <a:endParaRPr lang="en-US" altLang="zh-CN" sz="1600">
              <a:sym typeface="+mn-ea"/>
            </a:endParaRPr>
          </a:p>
        </p:txBody>
      </p:sp>
      <p:sp>
        <p:nvSpPr>
          <p:cNvPr id="3" name="文本框 2"/>
          <p:cNvSpPr txBox="1"/>
          <p:nvPr/>
        </p:nvSpPr>
        <p:spPr>
          <a:xfrm>
            <a:off x="294005" y="1809750"/>
            <a:ext cx="11565890" cy="2306955"/>
          </a:xfrm>
          <a:prstGeom prst="rect">
            <a:avLst/>
          </a:prstGeom>
          <a:noFill/>
        </p:spPr>
        <p:txBody>
          <a:bodyPr wrap="square" rtlCol="0">
            <a:spAutoFit/>
          </a:bodyPr>
          <a:p>
            <a:r>
              <a:rPr lang="en-US" altLang="zh-CN" b="1">
                <a:sym typeface="+mn-ea"/>
              </a:rPr>
              <a:t>Observation:</a:t>
            </a:r>
            <a:r>
              <a:rPr lang="en-US" altLang="zh-CN">
                <a:sym typeface="+mn-ea"/>
              </a:rPr>
              <a:t> Driven by the rapid development of AI, AI-related topics are dominating SA1 discussions(in addition to system and Operational Aspects), prompting the need for innovative methods in information exchange and service exposure. To address these challenges, flexible and dynamic service exposure methods, like MCP and A2A, are being considered, with the expectation that they will support </a:t>
            </a:r>
            <a:r>
              <a:rPr lang="en-US" altLang="zh-CN">
                <a:solidFill>
                  <a:srgbClr val="FF0000"/>
                </a:solidFill>
                <a:sym typeface="+mn-ea"/>
              </a:rPr>
              <a:t>dynamic semantic interaction</a:t>
            </a:r>
            <a:r>
              <a:rPr lang="en-US" altLang="zh-CN">
                <a:sym typeface="+mn-ea"/>
              </a:rPr>
              <a:t> and </a:t>
            </a:r>
            <a:r>
              <a:rPr lang="en-US" altLang="zh-CN">
                <a:solidFill>
                  <a:srgbClr val="FF0000"/>
                </a:solidFill>
                <a:sym typeface="+mn-ea"/>
              </a:rPr>
              <a:t>autonomous task-oriented collaboration</a:t>
            </a:r>
            <a:r>
              <a:rPr lang="en-US" altLang="zh-CN">
                <a:sym typeface="+mn-ea"/>
              </a:rPr>
              <a:t> (including task decomposition and resource contention resolution), making them appropriate for dynamic collaboration scenarios.</a:t>
            </a:r>
            <a:endParaRPr lang="en-US" altLang="zh-CN">
              <a:sym typeface="+mn-ea"/>
            </a:endParaRPr>
          </a:p>
          <a:p>
            <a:endParaRPr lang="en-US" altLang="zh-CN">
              <a:sym typeface="+mn-ea"/>
            </a:endParaRPr>
          </a:p>
          <a:p>
            <a:endParaRPr lang="zh-CN" altLang="en-US"/>
          </a:p>
        </p:txBody>
      </p:sp>
      <p:graphicFrame>
        <p:nvGraphicFramePr>
          <p:cNvPr id="5" name="图表 4"/>
          <p:cNvGraphicFramePr/>
          <p:nvPr/>
        </p:nvGraphicFramePr>
        <p:xfrm>
          <a:off x="7617460" y="3830320"/>
          <a:ext cx="4574540" cy="2445385"/>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a:sym typeface="+mn-ea"/>
              </a:rPr>
              <a:t>Proposal</a:t>
            </a:r>
            <a:endParaRPr lang="en-GB" altLang="en-US"/>
          </a:p>
        </p:txBody>
      </p:sp>
      <p:sp>
        <p:nvSpPr>
          <p:cNvPr id="6147" name="Content Placeholder 2"/>
          <p:cNvSpPr>
            <a:spLocks noGrp="1"/>
          </p:cNvSpPr>
          <p:nvPr>
            <p:ph idx="1"/>
          </p:nvPr>
        </p:nvSpPr>
        <p:spPr>
          <a:xfrm>
            <a:off x="233680" y="1793875"/>
            <a:ext cx="10668635" cy="969645"/>
          </a:xfrm>
        </p:spPr>
        <p:txBody>
          <a:bodyPr/>
          <a:lstStyle/>
          <a:p>
            <a:pPr algn="l">
              <a:buClrTx/>
              <a:buSzTx/>
              <a:buFontTx/>
              <a:buBlip>
                <a:blip r:embed="rId1"/>
              </a:buBlip>
            </a:pPr>
            <a:r>
              <a:rPr lang="en-US" altLang="zh-CN">
                <a:solidFill>
                  <a:schemeClr val="tx1"/>
                </a:solidFill>
                <a:sym typeface="+mn-ea"/>
              </a:rPr>
              <a:t>It is proposed to have a SID on study </a:t>
            </a:r>
            <a:r>
              <a:rPr lang="en-US" altLang="zh-CN">
                <a:sym typeface="+mn-ea"/>
              </a:rPr>
              <a:t>the </a:t>
            </a:r>
            <a:r>
              <a:rPr lang="en-US" altLang="en-GB">
                <a:sym typeface="+mn-ea"/>
              </a:rPr>
              <a:t>task-oriented service orchestration enabler layer</a:t>
            </a:r>
            <a:r>
              <a:rPr lang="en-US" altLang="zh-CN">
                <a:solidFill>
                  <a:schemeClr val="tx1"/>
                </a:solidFill>
                <a:sym typeface="+mn-ea"/>
              </a:rPr>
              <a:t>, with the following potential objectives:</a:t>
            </a:r>
            <a:endParaRPr lang="en-US" altLang="zh-CN">
              <a:solidFill>
                <a:schemeClr val="tx1"/>
              </a:solidFill>
              <a:sym typeface="+mn-ea"/>
            </a:endParaRPr>
          </a:p>
          <a:p>
            <a:pPr marL="742950" lvl="1" indent="-285750">
              <a:buFont typeface="Arial" panose="020B0604020202020204" pitchFamily="34" charset="0"/>
              <a:buChar char="•"/>
            </a:pPr>
            <a:endParaRPr lang="en-US" altLang="en-US"/>
          </a:p>
        </p:txBody>
      </p:sp>
      <p:sp>
        <p:nvSpPr>
          <p:cNvPr id="2" name="文本框 1"/>
          <p:cNvSpPr txBox="1"/>
          <p:nvPr/>
        </p:nvSpPr>
        <p:spPr>
          <a:xfrm>
            <a:off x="233680" y="2676525"/>
            <a:ext cx="6272530" cy="3613785"/>
          </a:xfrm>
          <a:prstGeom prst="rect">
            <a:avLst/>
          </a:prstGeom>
          <a:noFill/>
        </p:spPr>
        <p:txBody>
          <a:bodyPr wrap="square" rtlCol="0">
            <a:spAutoFit/>
          </a:bodyPr>
          <a:p>
            <a:pPr marL="742950" lvl="1" indent="-285750" algn="l">
              <a:lnSpc>
                <a:spcPct val="90000"/>
              </a:lnSpc>
              <a:spcBef>
                <a:spcPts val="500"/>
              </a:spcBef>
              <a:buClr>
                <a:srgbClr val="C00000"/>
              </a:buClr>
              <a:buSzTx/>
              <a:buFont typeface="Arial" panose="020B0604020202020204" pitchFamily="34" charset="0"/>
              <a:buChar char="•"/>
            </a:pPr>
            <a:r>
              <a:rPr lang="en-US" altLang="zh-CN" sz="2400">
                <a:latin typeface="+mn-lt"/>
                <a:cs typeface="+mn-cs"/>
                <a:sym typeface="+mn-ea"/>
              </a:rPr>
              <a:t>Investigate the architecure for a task-oriented enabler layer</a:t>
            </a:r>
            <a:endParaRPr lang="en-US" altLang="zh-CN" sz="2400">
              <a:latin typeface="+mn-lt"/>
              <a:cs typeface="+mn-cs"/>
              <a:sym typeface="+mn-ea"/>
            </a:endParaRPr>
          </a:p>
          <a:p>
            <a:pPr marL="742950" lvl="1" indent="-285750" algn="l">
              <a:lnSpc>
                <a:spcPct val="90000"/>
              </a:lnSpc>
              <a:spcBef>
                <a:spcPts val="500"/>
              </a:spcBef>
              <a:buClr>
                <a:srgbClr val="C00000"/>
              </a:buClr>
              <a:buSzTx/>
              <a:buFont typeface="Arial" panose="020B0604020202020204" pitchFamily="34" charset="0"/>
              <a:buChar char="•"/>
            </a:pPr>
            <a:r>
              <a:rPr lang="en-US" altLang="zh-CN" sz="2400">
                <a:latin typeface="+mn-lt"/>
                <a:cs typeface="+mn-cs"/>
                <a:sym typeface="+mn-ea"/>
              </a:rPr>
              <a:t>Mechanism to support for intent requirements translation into network task</a:t>
            </a:r>
            <a:endParaRPr lang="en-US" altLang="zh-CN" sz="2400">
              <a:latin typeface="+mn-lt"/>
              <a:cs typeface="+mn-cs"/>
              <a:sym typeface="+mn-ea"/>
            </a:endParaRPr>
          </a:p>
          <a:p>
            <a:pPr marL="742950" lvl="1" indent="-285750" algn="l">
              <a:lnSpc>
                <a:spcPct val="90000"/>
              </a:lnSpc>
              <a:spcBef>
                <a:spcPts val="500"/>
              </a:spcBef>
              <a:buClr>
                <a:srgbClr val="C00000"/>
              </a:buClr>
              <a:buSzTx/>
              <a:buFont typeface="Arial" panose="020B0604020202020204" pitchFamily="34" charset="0"/>
              <a:buChar char="•"/>
            </a:pPr>
            <a:r>
              <a:rPr lang="en-US" altLang="zh-CN" sz="2400">
                <a:latin typeface="+mn-lt"/>
                <a:cs typeface="+mn-cs"/>
                <a:sym typeface="+mn-ea"/>
              </a:rPr>
              <a:t>Network task classification, spliting</a:t>
            </a:r>
            <a:endParaRPr lang="en-US" altLang="zh-CN" sz="2400">
              <a:latin typeface="+mn-lt"/>
              <a:cs typeface="+mn-cs"/>
              <a:sym typeface="+mn-ea"/>
            </a:endParaRPr>
          </a:p>
          <a:p>
            <a:pPr marL="742950" lvl="1" indent="-285750" algn="l">
              <a:lnSpc>
                <a:spcPct val="90000"/>
              </a:lnSpc>
              <a:spcBef>
                <a:spcPts val="500"/>
              </a:spcBef>
              <a:buClr>
                <a:srgbClr val="C00000"/>
              </a:buClr>
              <a:buSzTx/>
              <a:buFont typeface="Arial" panose="020B0604020202020204" pitchFamily="34" charset="0"/>
              <a:buChar char="•"/>
            </a:pPr>
            <a:r>
              <a:rPr lang="en-US" altLang="zh-CN" sz="2400">
                <a:latin typeface="+mn-lt"/>
                <a:cs typeface="+mn-cs"/>
                <a:sym typeface="+mn-ea"/>
              </a:rPr>
              <a:t>Network service, information involking, orchestration and exposure</a:t>
            </a:r>
            <a:endParaRPr lang="en-US" altLang="zh-CN" sz="2400">
              <a:latin typeface="+mn-lt"/>
              <a:cs typeface="+mn-cs"/>
              <a:sym typeface="+mn-ea"/>
            </a:endParaRPr>
          </a:p>
          <a:p>
            <a:pPr marL="742950" lvl="1" indent="-285750" algn="l">
              <a:lnSpc>
                <a:spcPct val="90000"/>
              </a:lnSpc>
              <a:spcBef>
                <a:spcPts val="500"/>
              </a:spcBef>
              <a:buClr>
                <a:srgbClr val="C00000"/>
              </a:buClr>
              <a:buSzTx/>
              <a:buFont typeface="Arial" panose="020B0604020202020204" pitchFamily="34" charset="0"/>
              <a:buChar char="•"/>
            </a:pPr>
            <a:r>
              <a:rPr lang="en-US" altLang="zh-CN" sz="2400">
                <a:latin typeface="+mn-lt"/>
                <a:cs typeface="+mn-cs"/>
                <a:sym typeface="+mn-ea"/>
              </a:rPr>
              <a:t>Basic task (e.g.network optimization) and customized task</a:t>
            </a:r>
            <a:endParaRPr lang="en-US" altLang="zh-CN" sz="2400">
              <a:latin typeface="+mn-lt"/>
              <a:cs typeface="+mn-cs"/>
            </a:endParaRPr>
          </a:p>
          <a:p>
            <a:endParaRPr lang="zh-CN" altLang="en-US"/>
          </a:p>
        </p:txBody>
      </p:sp>
      <p:grpSp>
        <p:nvGrpSpPr>
          <p:cNvPr id="47" name="组合 46"/>
          <p:cNvGrpSpPr/>
          <p:nvPr/>
        </p:nvGrpSpPr>
        <p:grpSpPr>
          <a:xfrm>
            <a:off x="6582410" y="2991485"/>
            <a:ext cx="5526405" cy="3100070"/>
            <a:chOff x="3170" y="3577"/>
            <a:chExt cx="11087" cy="6256"/>
          </a:xfrm>
        </p:grpSpPr>
        <p:cxnSp>
          <p:nvCxnSpPr>
            <p:cNvPr id="25" name="直接连接符 24"/>
            <p:cNvCxnSpPr/>
            <p:nvPr/>
          </p:nvCxnSpPr>
          <p:spPr>
            <a:xfrm>
              <a:off x="8526" y="6439"/>
              <a:ext cx="0" cy="25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9220" y="7398"/>
              <a:ext cx="0" cy="13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endCxn id="52" idx="4"/>
            </p:cNvCxnSpPr>
            <p:nvPr/>
          </p:nvCxnSpPr>
          <p:spPr>
            <a:xfrm>
              <a:off x="12909" y="4232"/>
              <a:ext cx="0" cy="46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圆角矩形 47"/>
            <p:cNvSpPr/>
            <p:nvPr/>
          </p:nvSpPr>
          <p:spPr>
            <a:xfrm>
              <a:off x="3622" y="3577"/>
              <a:ext cx="1614" cy="625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1600" b="1">
                <a:solidFill>
                  <a:schemeClr val="tx1"/>
                </a:solidFill>
                <a:sym typeface="+mn-ea"/>
              </a:endParaRPr>
            </a:p>
            <a:p>
              <a:pPr algn="ctr"/>
              <a:endParaRPr lang="en-US" altLang="zh-CN" sz="1600" b="1">
                <a:solidFill>
                  <a:schemeClr val="tx1"/>
                </a:solidFill>
                <a:sym typeface="+mn-ea"/>
              </a:endParaRPr>
            </a:p>
            <a:p>
              <a:pPr algn="ctr"/>
              <a:endParaRPr lang="en-US" altLang="zh-CN" sz="1600" b="1">
                <a:solidFill>
                  <a:schemeClr val="tx1"/>
                </a:solidFill>
                <a:sym typeface="+mn-ea"/>
              </a:endParaRPr>
            </a:p>
            <a:p>
              <a:pPr algn="ctr"/>
              <a:endParaRPr lang="en-US" altLang="zh-CN" sz="1600" b="1">
                <a:solidFill>
                  <a:schemeClr val="tx1"/>
                </a:solidFill>
                <a:sym typeface="+mn-ea"/>
              </a:endParaRPr>
            </a:p>
            <a:p>
              <a:pPr algn="ctr"/>
              <a:endParaRPr lang="en-US" altLang="zh-CN" sz="1600" b="1">
                <a:solidFill>
                  <a:schemeClr val="tx1"/>
                </a:solidFill>
                <a:sym typeface="+mn-ea"/>
              </a:endParaRPr>
            </a:p>
            <a:p>
              <a:pPr algn="ctr"/>
              <a:endParaRPr lang="en-US" altLang="zh-CN" sz="1600" b="1">
                <a:solidFill>
                  <a:schemeClr val="tx1"/>
                </a:solidFill>
                <a:sym typeface="+mn-ea"/>
              </a:endParaRPr>
            </a:p>
            <a:p>
              <a:pPr algn="ctr"/>
              <a:endParaRPr lang="en-US" altLang="zh-CN" sz="1600" b="1">
                <a:solidFill>
                  <a:schemeClr val="tx1"/>
                </a:solidFill>
                <a:sym typeface="+mn-ea"/>
              </a:endParaRPr>
            </a:p>
            <a:p>
              <a:pPr algn="ctr"/>
              <a:endParaRPr lang="en-US" altLang="zh-CN" sz="1600" b="1">
                <a:solidFill>
                  <a:schemeClr val="tx1"/>
                </a:solidFill>
                <a:sym typeface="+mn-ea"/>
              </a:endParaRPr>
            </a:p>
            <a:p>
              <a:pPr algn="ctr"/>
              <a:endParaRPr lang="en-US" altLang="zh-CN" sz="1600" b="1">
                <a:solidFill>
                  <a:schemeClr val="tx1"/>
                </a:solidFill>
                <a:sym typeface="+mn-ea"/>
              </a:endParaRPr>
            </a:p>
            <a:p>
              <a:pPr algn="ctr"/>
              <a:endParaRPr lang="en-US" altLang="zh-CN" sz="1600" b="1">
                <a:solidFill>
                  <a:schemeClr val="tx1"/>
                </a:solidFill>
                <a:sym typeface="+mn-ea"/>
              </a:endParaRPr>
            </a:p>
            <a:p>
              <a:pPr algn="ctr"/>
              <a:endParaRPr lang="en-US" altLang="zh-CN" sz="1600" b="1">
                <a:solidFill>
                  <a:schemeClr val="tx1"/>
                </a:solidFill>
                <a:sym typeface="+mn-ea"/>
              </a:endParaRPr>
            </a:p>
            <a:p>
              <a:pPr algn="ctr"/>
              <a:r>
                <a:rPr lang="en-US" altLang="zh-CN" sz="1600" b="1">
                  <a:solidFill>
                    <a:schemeClr val="tx1"/>
                  </a:solidFill>
                  <a:sym typeface="+mn-ea"/>
                </a:rPr>
                <a:t>UE</a:t>
              </a:r>
              <a:endParaRPr lang="en-US" altLang="zh-CN" sz="1600" b="1">
                <a:solidFill>
                  <a:schemeClr val="tx1"/>
                </a:solidFill>
                <a:sym typeface="+mn-ea"/>
              </a:endParaRPr>
            </a:p>
          </p:txBody>
        </p:sp>
        <p:sp>
          <p:nvSpPr>
            <p:cNvPr id="49" name="圆角矩形 48"/>
            <p:cNvSpPr/>
            <p:nvPr/>
          </p:nvSpPr>
          <p:spPr>
            <a:xfrm>
              <a:off x="3738" y="3730"/>
              <a:ext cx="1347" cy="808"/>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200">
                  <a:solidFill>
                    <a:schemeClr val="tx1"/>
                  </a:solidFill>
                </a:rPr>
                <a:t>VAL</a:t>
              </a:r>
              <a:endParaRPr lang="en-US" altLang="zh-CN" sz="1200">
                <a:solidFill>
                  <a:schemeClr val="tx1"/>
                </a:solidFill>
              </a:endParaRPr>
            </a:p>
            <a:p>
              <a:pPr algn="ctr"/>
              <a:r>
                <a:rPr lang="en-US" altLang="zh-CN" sz="1200">
                  <a:solidFill>
                    <a:schemeClr val="tx1"/>
                  </a:solidFill>
                </a:rPr>
                <a:t>client()</a:t>
              </a:r>
              <a:endParaRPr lang="en-US" altLang="zh-CN" sz="1200">
                <a:solidFill>
                  <a:schemeClr val="tx1"/>
                </a:solidFill>
              </a:endParaRPr>
            </a:p>
          </p:txBody>
        </p:sp>
        <p:sp>
          <p:nvSpPr>
            <p:cNvPr id="50" name="圆角矩形 49"/>
            <p:cNvSpPr/>
            <p:nvPr/>
          </p:nvSpPr>
          <p:spPr>
            <a:xfrm>
              <a:off x="5954" y="8614"/>
              <a:ext cx="7850" cy="1181"/>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400" b="1">
                  <a:solidFill>
                    <a:schemeClr val="tx1"/>
                  </a:solidFill>
                </a:rPr>
                <a:t>6GS</a:t>
              </a:r>
              <a:endParaRPr lang="en-US" altLang="zh-CN" sz="1400" b="1">
                <a:solidFill>
                  <a:schemeClr val="tx1"/>
                </a:solidFill>
              </a:endParaRPr>
            </a:p>
          </p:txBody>
        </p:sp>
        <p:sp>
          <p:nvSpPr>
            <p:cNvPr id="51" name="椭圆 50"/>
            <p:cNvSpPr/>
            <p:nvPr/>
          </p:nvSpPr>
          <p:spPr>
            <a:xfrm>
              <a:off x="8262" y="8414"/>
              <a:ext cx="553" cy="41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p>
          </p:txBody>
        </p:sp>
        <p:sp>
          <p:nvSpPr>
            <p:cNvPr id="52" name="椭圆 51"/>
            <p:cNvSpPr/>
            <p:nvPr/>
          </p:nvSpPr>
          <p:spPr>
            <a:xfrm>
              <a:off x="12632" y="8414"/>
              <a:ext cx="553" cy="41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p>
          </p:txBody>
        </p:sp>
        <p:sp>
          <p:nvSpPr>
            <p:cNvPr id="53" name="椭圆 52"/>
            <p:cNvSpPr/>
            <p:nvPr/>
          </p:nvSpPr>
          <p:spPr>
            <a:xfrm>
              <a:off x="8943" y="8414"/>
              <a:ext cx="553" cy="41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p>
          </p:txBody>
        </p:sp>
        <p:cxnSp>
          <p:nvCxnSpPr>
            <p:cNvPr id="54" name="直接连接符 53"/>
            <p:cNvCxnSpPr/>
            <p:nvPr/>
          </p:nvCxnSpPr>
          <p:spPr>
            <a:xfrm>
              <a:off x="8943" y="4313"/>
              <a:ext cx="0" cy="213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endCxn id="62" idx="4"/>
            </p:cNvCxnSpPr>
            <p:nvPr/>
          </p:nvCxnSpPr>
          <p:spPr>
            <a:xfrm>
              <a:off x="9747" y="4370"/>
              <a:ext cx="26" cy="29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1503" y="4340"/>
              <a:ext cx="0" cy="18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圆角矩形 56"/>
            <p:cNvSpPr/>
            <p:nvPr/>
          </p:nvSpPr>
          <p:spPr>
            <a:xfrm>
              <a:off x="3870" y="6176"/>
              <a:ext cx="5626" cy="66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200">
                  <a:solidFill>
                    <a:schemeClr val="tx1"/>
                  </a:solidFill>
                  <a:sym typeface="+mn-ea"/>
                </a:rPr>
                <a:t>Vertical application enable layer(s)</a:t>
              </a:r>
              <a:r>
                <a:rPr lang="en-US" altLang="zh-CN" sz="1200">
                  <a:solidFill>
                    <a:schemeClr val="tx1"/>
                  </a:solidFill>
                </a:rPr>
                <a:t>/SEAL</a:t>
              </a:r>
              <a:endParaRPr lang="en-US" altLang="zh-CN" sz="1200">
                <a:solidFill>
                  <a:schemeClr val="tx1"/>
                </a:solidFill>
              </a:endParaRPr>
            </a:p>
          </p:txBody>
        </p:sp>
        <p:sp>
          <p:nvSpPr>
            <p:cNvPr id="58" name="圆角矩形 57"/>
            <p:cNvSpPr/>
            <p:nvPr/>
          </p:nvSpPr>
          <p:spPr>
            <a:xfrm>
              <a:off x="3869" y="7181"/>
              <a:ext cx="6396" cy="618"/>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200">
                  <a:solidFill>
                    <a:schemeClr val="tx1"/>
                  </a:solidFill>
                </a:rPr>
                <a:t>EDGE Computing</a:t>
              </a:r>
              <a:endParaRPr lang="en-US" altLang="zh-CN" sz="1200">
                <a:solidFill>
                  <a:schemeClr val="tx1"/>
                </a:solidFill>
              </a:endParaRPr>
            </a:p>
          </p:txBody>
        </p:sp>
        <p:sp>
          <p:nvSpPr>
            <p:cNvPr id="59" name="圆角矩形 58"/>
            <p:cNvSpPr/>
            <p:nvPr/>
          </p:nvSpPr>
          <p:spPr>
            <a:xfrm>
              <a:off x="10561" y="6180"/>
              <a:ext cx="1836" cy="151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200">
                  <a:solidFill>
                    <a:schemeClr val="tx1"/>
                  </a:solidFill>
                </a:rPr>
                <a:t>CAPIF</a:t>
              </a:r>
              <a:endParaRPr lang="en-US" altLang="zh-CN" sz="1200">
                <a:solidFill>
                  <a:schemeClr val="tx1"/>
                </a:solidFill>
              </a:endParaRPr>
            </a:p>
          </p:txBody>
        </p:sp>
        <p:sp>
          <p:nvSpPr>
            <p:cNvPr id="60" name="椭圆 59"/>
            <p:cNvSpPr/>
            <p:nvPr/>
          </p:nvSpPr>
          <p:spPr>
            <a:xfrm>
              <a:off x="11202" y="6045"/>
              <a:ext cx="553" cy="3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chemeClr val="tx1"/>
                </a:solidFill>
              </a:endParaRPr>
            </a:p>
          </p:txBody>
        </p:sp>
        <p:sp>
          <p:nvSpPr>
            <p:cNvPr id="61" name="椭圆 60"/>
            <p:cNvSpPr/>
            <p:nvPr/>
          </p:nvSpPr>
          <p:spPr>
            <a:xfrm>
              <a:off x="8660" y="6012"/>
              <a:ext cx="553" cy="3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chemeClr val="tx1"/>
                </a:solidFill>
              </a:endParaRPr>
            </a:p>
          </p:txBody>
        </p:sp>
        <p:sp>
          <p:nvSpPr>
            <p:cNvPr id="62" name="椭圆 61"/>
            <p:cNvSpPr/>
            <p:nvPr/>
          </p:nvSpPr>
          <p:spPr>
            <a:xfrm>
              <a:off x="9496" y="7015"/>
              <a:ext cx="553" cy="3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chemeClr val="tx1"/>
                </a:solidFill>
              </a:endParaRPr>
            </a:p>
          </p:txBody>
        </p:sp>
        <p:sp>
          <p:nvSpPr>
            <p:cNvPr id="63" name="矩形 62"/>
            <p:cNvSpPr/>
            <p:nvPr/>
          </p:nvSpPr>
          <p:spPr>
            <a:xfrm>
              <a:off x="3170" y="4971"/>
              <a:ext cx="11087" cy="3067"/>
            </a:xfrm>
            <a:prstGeom prst="rect">
              <a:avLst/>
            </a:prstGeom>
            <a:noFill/>
            <a:ln w="254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chemeClr val="tx1"/>
                </a:solidFill>
              </a:endParaRPr>
            </a:p>
          </p:txBody>
        </p:sp>
        <p:sp>
          <p:nvSpPr>
            <p:cNvPr id="64" name="文本框 63"/>
            <p:cNvSpPr txBox="1"/>
            <p:nvPr/>
          </p:nvSpPr>
          <p:spPr>
            <a:xfrm>
              <a:off x="6146" y="8002"/>
              <a:ext cx="2796" cy="495"/>
            </a:xfrm>
            <a:prstGeom prst="rect">
              <a:avLst/>
            </a:prstGeom>
            <a:noFill/>
          </p:spPr>
          <p:txBody>
            <a:bodyPr wrap="square" rtlCol="0">
              <a:spAutoFit/>
            </a:bodyPr>
            <a:p>
              <a:r>
                <a:rPr lang="en-US" altLang="zh-CN" sz="1000">
                  <a:solidFill>
                    <a:schemeClr val="tx1"/>
                  </a:solidFill>
                </a:rPr>
                <a:t>Northbound APIs</a:t>
              </a:r>
              <a:endParaRPr lang="en-US" altLang="zh-CN" sz="1000">
                <a:solidFill>
                  <a:schemeClr val="tx1"/>
                </a:solidFill>
              </a:endParaRPr>
            </a:p>
          </p:txBody>
        </p:sp>
        <p:cxnSp>
          <p:nvCxnSpPr>
            <p:cNvPr id="65" name="直接连接符 64"/>
            <p:cNvCxnSpPr/>
            <p:nvPr/>
          </p:nvCxnSpPr>
          <p:spPr>
            <a:xfrm>
              <a:off x="8101" y="8156"/>
              <a:ext cx="51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文本框 65"/>
            <p:cNvSpPr txBox="1"/>
            <p:nvPr/>
          </p:nvSpPr>
          <p:spPr>
            <a:xfrm>
              <a:off x="5953" y="5772"/>
              <a:ext cx="2172" cy="495"/>
            </a:xfrm>
            <a:prstGeom prst="rect">
              <a:avLst/>
            </a:prstGeom>
            <a:noFill/>
          </p:spPr>
          <p:txBody>
            <a:bodyPr wrap="square" rtlCol="0">
              <a:spAutoFit/>
            </a:bodyPr>
            <a:p>
              <a:r>
                <a:rPr lang="en-US" altLang="zh-CN" sz="1000">
                  <a:solidFill>
                    <a:schemeClr val="tx1"/>
                  </a:solidFill>
                </a:rPr>
                <a:t>CAPIF APIs</a:t>
              </a:r>
              <a:endParaRPr lang="en-US" altLang="zh-CN" sz="1000">
                <a:solidFill>
                  <a:schemeClr val="tx1"/>
                </a:solidFill>
              </a:endParaRPr>
            </a:p>
          </p:txBody>
        </p:sp>
        <p:cxnSp>
          <p:nvCxnSpPr>
            <p:cNvPr id="67" name="直接连接符 66"/>
            <p:cNvCxnSpPr/>
            <p:nvPr/>
          </p:nvCxnSpPr>
          <p:spPr>
            <a:xfrm>
              <a:off x="8387" y="5927"/>
              <a:ext cx="34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圆角矩形 67"/>
            <p:cNvSpPr/>
            <p:nvPr/>
          </p:nvSpPr>
          <p:spPr>
            <a:xfrm>
              <a:off x="6146" y="5137"/>
              <a:ext cx="7504" cy="665"/>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en-GB" sz="1200">
                  <a:solidFill>
                    <a:schemeClr val="tx1"/>
                  </a:solidFill>
                  <a:sym typeface="+mn-ea"/>
                </a:rPr>
                <a:t>task-oriented service orchestration enabler layer</a:t>
              </a:r>
              <a:endParaRPr lang="en-US" altLang="en-GB" sz="1200">
                <a:solidFill>
                  <a:schemeClr val="tx1"/>
                </a:solidFill>
                <a:sym typeface="+mn-ea"/>
              </a:endParaRPr>
            </a:p>
          </p:txBody>
        </p:sp>
        <p:sp>
          <p:nvSpPr>
            <p:cNvPr id="69" name="圆角矩形 68"/>
            <p:cNvSpPr/>
            <p:nvPr/>
          </p:nvSpPr>
          <p:spPr>
            <a:xfrm>
              <a:off x="7432" y="3577"/>
              <a:ext cx="6372" cy="1251"/>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200">
                  <a:solidFill>
                    <a:schemeClr val="tx1"/>
                  </a:solidFill>
                </a:rPr>
                <a:t>Vertical application server(s)</a:t>
              </a:r>
              <a:endParaRPr lang="en-US" altLang="zh-CN" sz="1200">
                <a:solidFill>
                  <a:schemeClr val="tx1"/>
                </a:solidFill>
              </a:endParaRPr>
            </a:p>
          </p:txBody>
        </p:sp>
        <p:sp>
          <p:nvSpPr>
            <p:cNvPr id="70" name="圆角矩形 69"/>
            <p:cNvSpPr/>
            <p:nvPr/>
          </p:nvSpPr>
          <p:spPr>
            <a:xfrm>
              <a:off x="6510" y="8773"/>
              <a:ext cx="1347" cy="808"/>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200">
                  <a:solidFill>
                    <a:schemeClr val="tx1"/>
                  </a:solidFill>
                </a:rPr>
                <a:t>CN</a:t>
              </a:r>
              <a:endParaRPr lang="en-US" altLang="zh-CN" sz="1200">
                <a:solidFill>
                  <a:schemeClr val="tx1"/>
                </a:solidFill>
              </a:endParaRPr>
            </a:p>
          </p:txBody>
        </p:sp>
        <p:sp>
          <p:nvSpPr>
            <p:cNvPr id="71" name="圆角矩形 70"/>
            <p:cNvSpPr/>
            <p:nvPr/>
          </p:nvSpPr>
          <p:spPr>
            <a:xfrm>
              <a:off x="10582" y="8833"/>
              <a:ext cx="2502" cy="80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200">
                  <a:solidFill>
                    <a:schemeClr val="tx1"/>
                  </a:solidFill>
                </a:rPr>
                <a:t>Management Domain</a:t>
              </a:r>
              <a:endParaRPr lang="en-US" altLang="zh-CN" sz="1200">
                <a:solidFill>
                  <a:schemeClr val="tx1"/>
                </a:solidFill>
              </a:endParaRPr>
            </a:p>
          </p:txBody>
        </p:sp>
      </p:gr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en-US"/>
              <a:t>Outline</a:t>
            </a:r>
            <a:endParaRPr lang="en-GB" altLang="en-US"/>
          </a:p>
        </p:txBody>
      </p:sp>
      <p:sp>
        <p:nvSpPr>
          <p:cNvPr id="6147" name="Content Placeholder 2"/>
          <p:cNvSpPr>
            <a:spLocks noGrp="1"/>
          </p:cNvSpPr>
          <p:nvPr>
            <p:ph idx="1"/>
          </p:nvPr>
        </p:nvSpPr>
        <p:spPr/>
        <p:txBody>
          <a:bodyPr/>
          <a:lstStyle/>
          <a:p>
            <a:r>
              <a:rPr lang="en-US" altLang="zh-CN">
                <a:solidFill>
                  <a:schemeClr val="tx1"/>
                </a:solidFill>
                <a:sym typeface="+mn-ea"/>
              </a:rPr>
              <a:t>SID p</a:t>
            </a:r>
            <a:r>
              <a:rPr lang="en-US" altLang="en-US">
                <a:solidFill>
                  <a:schemeClr val="tx1"/>
                </a:solidFill>
                <a:sym typeface="+mn-ea"/>
              </a:rPr>
              <a:t>roposal </a:t>
            </a:r>
            <a:r>
              <a:rPr lang="en-US" altLang="zh-CN">
                <a:solidFill>
                  <a:schemeClr val="tx1"/>
                </a:solidFill>
                <a:sym typeface="+mn-ea"/>
              </a:rPr>
              <a:t>on study the </a:t>
            </a:r>
            <a:r>
              <a:rPr lang="en-US" altLang="en-GB">
                <a:solidFill>
                  <a:schemeClr val="tx1"/>
                </a:solidFill>
                <a:sym typeface="+mn-ea"/>
              </a:rPr>
              <a:t>task-oriented service orchestration enabler layer</a:t>
            </a:r>
            <a:endParaRPr lang="en-US" altLang="en-GB">
              <a:solidFill>
                <a:schemeClr val="tx1"/>
              </a:solidFill>
              <a:sym typeface="+mn-ea"/>
            </a:endParaRPr>
          </a:p>
          <a:p>
            <a:r>
              <a:rPr lang="en-US" altLang="zh-CN">
                <a:solidFill>
                  <a:srgbClr val="FF0000"/>
                </a:solidFill>
                <a:sym typeface="+mn-ea"/>
              </a:rPr>
              <a:t>SID p</a:t>
            </a:r>
            <a:r>
              <a:rPr lang="en-US" altLang="en-US">
                <a:solidFill>
                  <a:srgbClr val="FF0000"/>
                </a:solidFill>
                <a:sym typeface="+mn-ea"/>
              </a:rPr>
              <a:t>roposal </a:t>
            </a:r>
            <a:r>
              <a:rPr lang="en-US" altLang="zh-CN">
                <a:solidFill>
                  <a:srgbClr val="FF0000"/>
                </a:solidFill>
                <a:sym typeface="+mn-ea"/>
              </a:rPr>
              <a:t>on study the support of AI agent in application enabler layer</a:t>
            </a:r>
            <a:endParaRPr lang="en-US" altLang="en-US">
              <a:solidFill>
                <a:srgbClr val="FF0000"/>
              </a:solidFill>
            </a:endParaRPr>
          </a:p>
          <a:p>
            <a:endParaRPr lang="en-US" altLang="en-US">
              <a:solidFill>
                <a:srgbClr val="FF0000"/>
              </a:solidFill>
            </a:endParaRP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altLang="en-US">
                <a:sym typeface="+mn-ea"/>
              </a:rPr>
              <a:t>What is AI agent</a:t>
            </a:r>
            <a:endParaRPr lang="en-GB" altLang="en-US"/>
          </a:p>
        </p:txBody>
      </p:sp>
      <p:sp>
        <p:nvSpPr>
          <p:cNvPr id="6147" name="Content Placeholder 2"/>
          <p:cNvSpPr>
            <a:spLocks noGrp="1"/>
          </p:cNvSpPr>
          <p:nvPr>
            <p:ph idx="1"/>
          </p:nvPr>
        </p:nvSpPr>
        <p:spPr>
          <a:xfrm>
            <a:off x="428625" y="1807210"/>
            <a:ext cx="4888230" cy="1675765"/>
          </a:xfrm>
        </p:spPr>
        <p:txBody>
          <a:bodyPr/>
          <a:lstStyle/>
          <a:p>
            <a:r>
              <a:rPr lang="en-US" altLang="zh-CN" sz="1600">
                <a:sym typeface="+mn-ea"/>
              </a:rPr>
              <a:t>Al Agent defined in TR 22.870</a:t>
            </a:r>
            <a:endParaRPr lang="en-US" altLang="zh-CN" sz="1600">
              <a:sym typeface="+mn-ea"/>
            </a:endParaRPr>
          </a:p>
          <a:p>
            <a:r>
              <a:rPr lang="en-US" altLang="zh-CN" sz="1600"/>
              <a:t>Al Agent: an automated intelligent entity capable of e.g interacting with its environment, acquiring contextual information, reasoning, self-learning, decision-making, executing tasks (autonomously or in collaboration with other Al Agents) to achieve a specific goal.</a:t>
            </a:r>
            <a:endParaRPr lang="en-US" altLang="zh-CN" sz="1600"/>
          </a:p>
          <a:p>
            <a:pPr marL="457200" lvl="1" indent="0">
              <a:buNone/>
            </a:pPr>
            <a:endParaRPr lang="en-US" altLang="zh-CN" sz="1600"/>
          </a:p>
        </p:txBody>
      </p:sp>
      <p:grpSp>
        <p:nvGrpSpPr>
          <p:cNvPr id="3" name="组合 2"/>
          <p:cNvGrpSpPr/>
          <p:nvPr/>
        </p:nvGrpSpPr>
        <p:grpSpPr>
          <a:xfrm>
            <a:off x="8654415" y="1958975"/>
            <a:ext cx="3320415" cy="1179195"/>
            <a:chOff x="7330" y="6439"/>
            <a:chExt cx="5476" cy="1857"/>
          </a:xfrm>
        </p:grpSpPr>
        <p:sp>
          <p:nvSpPr>
            <p:cNvPr id="257" name="文本框 256"/>
            <p:cNvSpPr txBox="1"/>
            <p:nvPr/>
          </p:nvSpPr>
          <p:spPr>
            <a:xfrm>
              <a:off x="9367" y="7939"/>
              <a:ext cx="1084" cy="242"/>
            </a:xfrm>
            <a:prstGeom prst="rect">
              <a:avLst/>
            </a:prstGeom>
            <a:noFill/>
          </p:spPr>
          <p:txBody>
            <a:bodyPr wrap="square" lIns="0" tIns="0" rIns="0" bIns="0" rtlCol="0">
              <a:spAutoFit/>
            </a:bodyPr>
            <a:lstStyle/>
            <a:p>
              <a:pPr marL="0" marR="0" lvl="0" indent="0" algn="l" defTabSz="913765" rtl="0" eaLnBrk="1" fontAlgn="auto" latinLnBrk="0" hangingPunct="1">
                <a:lnSpc>
                  <a:spcPct val="100000"/>
                </a:lnSpc>
                <a:spcBef>
                  <a:spcPts val="0"/>
                </a:spcBef>
                <a:spcAft>
                  <a:spcPts val="0"/>
                </a:spcAft>
                <a:buClrTx/>
                <a:buSzTx/>
                <a:buFontTx/>
                <a:buNone/>
                <a:defRPr/>
              </a:pPr>
              <a:r>
                <a:rPr kumimoji="1" lang="en-US" altLang="zh-CN" sz="10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ea"/>
                </a:rPr>
                <a:t>Figure 02</a:t>
              </a:r>
              <a:endParaRPr kumimoji="1" lang="zh-CN" altLang="en-US" sz="10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ea"/>
              </a:endParaRPr>
            </a:p>
          </p:txBody>
        </p:sp>
        <p:sp>
          <p:nvSpPr>
            <p:cNvPr id="258" name="文本框 257"/>
            <p:cNvSpPr txBox="1"/>
            <p:nvPr/>
          </p:nvSpPr>
          <p:spPr>
            <a:xfrm>
              <a:off x="7535" y="7939"/>
              <a:ext cx="1670" cy="242"/>
            </a:xfrm>
            <a:prstGeom prst="rect">
              <a:avLst/>
            </a:prstGeom>
            <a:noFill/>
          </p:spPr>
          <p:txBody>
            <a:bodyPr wrap="square" lIns="0" tIns="0" rIns="0" bIns="0" rtlCol="0">
              <a:sp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1" lang="en-US" altLang="zh-CN" sz="10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ea"/>
                </a:rPr>
                <a:t>Optimus Gen2</a:t>
              </a:r>
              <a:endParaRPr kumimoji="1" lang="zh-CN" altLang="en-US" sz="10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ea"/>
              </a:endParaRPr>
            </a:p>
          </p:txBody>
        </p:sp>
        <p:pic>
          <p:nvPicPr>
            <p:cNvPr id="259" name="图片 258"/>
            <p:cNvPicPr>
              <a:picLocks noChangeAspect="1"/>
            </p:cNvPicPr>
            <p:nvPr/>
          </p:nvPicPr>
          <p:blipFill>
            <a:blip r:embed="rId1" cstate="hqprint"/>
            <a:stretch>
              <a:fillRect/>
            </a:stretch>
          </p:blipFill>
          <p:spPr>
            <a:xfrm>
              <a:off x="7651" y="7075"/>
              <a:ext cx="1256" cy="698"/>
            </a:xfrm>
            <a:prstGeom prst="rect">
              <a:avLst/>
            </a:prstGeom>
          </p:spPr>
        </p:pic>
        <p:pic>
          <p:nvPicPr>
            <p:cNvPr id="266" name="Picture 2" descr="Introducing Figure 02 - YouTube"/>
            <p:cNvPicPr>
              <a:picLocks noChangeAspect="1" noChangeArrowheads="1"/>
            </p:cNvPicPr>
            <p:nvPr/>
          </p:nvPicPr>
          <p:blipFill rotWithShape="1">
            <a:blip r:embed="rId2" cstate="hqprint"/>
            <a:srcRect/>
            <a:stretch>
              <a:fillRect/>
            </a:stretch>
          </p:blipFill>
          <p:spPr bwMode="auto">
            <a:xfrm>
              <a:off x="9205" y="7067"/>
              <a:ext cx="1567" cy="686"/>
            </a:xfrm>
            <a:prstGeom prst="rect">
              <a:avLst/>
            </a:prstGeom>
            <a:noFill/>
            <a:extLst>
              <a:ext uri="{909E8E84-426E-40DD-AFC4-6F175D3DCCD1}">
                <a14:hiddenFill xmlns:a14="http://schemas.microsoft.com/office/drawing/2010/main">
                  <a:solidFill>
                    <a:srgbClr val="FFFFFF"/>
                  </a:solidFill>
                </a14:hiddenFill>
              </a:ext>
            </a:extLst>
          </p:spPr>
        </p:pic>
        <p:pic>
          <p:nvPicPr>
            <p:cNvPr id="267" name="图片 266"/>
            <p:cNvPicPr>
              <a:picLocks noChangeAspect="1"/>
            </p:cNvPicPr>
            <p:nvPr/>
          </p:nvPicPr>
          <p:blipFill>
            <a:blip r:embed="rId3" cstate="hqprint"/>
            <a:stretch>
              <a:fillRect/>
            </a:stretch>
          </p:blipFill>
          <p:spPr>
            <a:xfrm>
              <a:off x="11070" y="6978"/>
              <a:ext cx="1304" cy="755"/>
            </a:xfrm>
            <a:prstGeom prst="rect">
              <a:avLst/>
            </a:prstGeom>
          </p:spPr>
        </p:pic>
        <p:sp>
          <p:nvSpPr>
            <p:cNvPr id="268" name="文本框 267"/>
            <p:cNvSpPr txBox="1"/>
            <p:nvPr/>
          </p:nvSpPr>
          <p:spPr>
            <a:xfrm>
              <a:off x="10430" y="7939"/>
              <a:ext cx="2376" cy="242"/>
            </a:xfrm>
            <a:prstGeom prst="rect">
              <a:avLst/>
            </a:prstGeom>
            <a:noFill/>
          </p:spPr>
          <p:txBody>
            <a:bodyPr wrap="square" lIns="0" tIns="0" rIns="0" bIns="0" rtlCol="0">
              <a:spAutoFit/>
            </a:bodyPr>
            <a:lstStyle/>
            <a:p>
              <a:pPr marL="0" marR="0" lvl="0" indent="0" algn="l" defTabSz="913765" rtl="0" eaLnBrk="1" fontAlgn="auto" latinLnBrk="0" hangingPunct="1">
                <a:lnSpc>
                  <a:spcPct val="100000"/>
                </a:lnSpc>
                <a:spcBef>
                  <a:spcPts val="0"/>
                </a:spcBef>
                <a:spcAft>
                  <a:spcPts val="0"/>
                </a:spcAft>
                <a:buClrTx/>
                <a:buSzTx/>
                <a:buFontTx/>
                <a:buNone/>
                <a:defRPr/>
              </a:pPr>
              <a:r>
                <a:rPr kumimoji="1" lang="en-US" altLang="zh-CN" sz="10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ea"/>
                </a:rPr>
                <a:t>Unitree Robotics GO2</a:t>
              </a:r>
              <a:endParaRPr kumimoji="1" lang="zh-CN" altLang="en-US" sz="10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ea"/>
              </a:endParaRPr>
            </a:p>
          </p:txBody>
        </p:sp>
        <p:sp>
          <p:nvSpPr>
            <p:cNvPr id="290" name="矩形 289"/>
            <p:cNvSpPr/>
            <p:nvPr/>
          </p:nvSpPr>
          <p:spPr>
            <a:xfrm>
              <a:off x="7330" y="6671"/>
              <a:ext cx="5381" cy="1625"/>
            </a:xfrm>
            <a:prstGeom prst="rect">
              <a:avLst/>
            </a:prstGeom>
            <a:noFill/>
            <a:ln w="12700" cap="flat" cmpd="sng" algn="ctr">
              <a:solidFill>
                <a:srgbClr val="666666"/>
              </a:solidFill>
              <a:prstDash val="solid"/>
              <a:miter lim="800000"/>
            </a:ln>
            <a:effectLst/>
          </p:spPr>
          <p:txBody>
            <a:bodyPr rot="0" spcFirstLastPara="0" vertOverflow="overflow" horzOverflow="overflow" vert="horz" wrap="square" lIns="91370" tIns="45685" rIns="91370" bIns="45685" numCol="1" spcCol="0" rtlCol="0" fromWordArt="0" anchor="ctr" anchorCtr="0" forceAA="0" compatLnSpc="1">
              <a:noAutofit/>
            </a:body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000" b="0" i="0" u="none" strike="noStrike" kern="0" cap="none" spc="0" normalizeH="0" baseline="0" noProof="0" dirty="0">
                <a:ln>
                  <a:noFill/>
                </a:ln>
                <a:solidFill>
                  <a:srgbClr val="1D1D1A"/>
                </a:solidFill>
                <a:effectLst/>
                <a:uLnTx/>
                <a:uFillTx/>
                <a:latin typeface="微软雅黑" panose="020B0503020204020204" charset="-122"/>
                <a:ea typeface="微软雅黑" panose="020B0503020204020204" charset="-122"/>
                <a:cs typeface="+mn-ea"/>
              </a:endParaRPr>
            </a:p>
          </p:txBody>
        </p:sp>
        <p:sp>
          <p:nvSpPr>
            <p:cNvPr id="294" name="矩形 293"/>
            <p:cNvSpPr/>
            <p:nvPr/>
          </p:nvSpPr>
          <p:spPr>
            <a:xfrm>
              <a:off x="8192" y="6439"/>
              <a:ext cx="3566" cy="451"/>
            </a:xfrm>
            <a:prstGeom prst="rect">
              <a:avLst/>
            </a:prstGeom>
            <a:solidFill>
              <a:srgbClr val="0070C0"/>
            </a:solidFill>
            <a:ln>
              <a:solidFill>
                <a:srgbClr val="666666">
                  <a:lumMod val="60000"/>
                  <a:lumOff val="40000"/>
                </a:srgbClr>
              </a:solidFill>
            </a:ln>
          </p:spPr>
          <p:txBody>
            <a:bodyPr wrap="square" lIns="35972" tIns="35972" rIns="35972" bIns="35972" rtlCol="0">
              <a:sp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lang="en-US" altLang="zh-CN" sz="1400" b="1" kern="0" dirty="0">
                  <a:solidFill>
                    <a:srgbClr val="FFFFFF"/>
                  </a:solidFill>
                  <a:latin typeface="微软雅黑" panose="020B0503020204020204" charset="-122"/>
                  <a:ea typeface="微软雅黑" panose="020B0503020204020204" charset="-122"/>
                  <a:cs typeface="+mn-ea"/>
                </a:rPr>
                <a:t>Embodied A</a:t>
              </a:r>
              <a:r>
                <a:rPr lang="en-US" altLang="zh-CN" sz="1400" b="1" kern="0" noProof="0" dirty="0">
                  <a:ln>
                    <a:noFill/>
                  </a:ln>
                  <a:solidFill>
                    <a:srgbClr val="FFFFFF"/>
                  </a:solidFill>
                  <a:effectLst/>
                  <a:uLnTx/>
                  <a:uFillTx/>
                  <a:latin typeface="微软雅黑" panose="020B0503020204020204" charset="-122"/>
                  <a:ea typeface="微软雅黑" panose="020B0503020204020204" charset="-122"/>
                  <a:cs typeface="+mn-ea"/>
                  <a:sym typeface="+mn-ea"/>
                </a:rPr>
                <a:t>I a</a:t>
              </a:r>
              <a:r>
                <a:rPr lang="en-US" altLang="zh-CN" sz="1400" b="1" kern="0" dirty="0">
                  <a:solidFill>
                    <a:srgbClr val="FFFFFF"/>
                  </a:solidFill>
                  <a:latin typeface="微软雅黑" panose="020B0503020204020204" charset="-122"/>
                  <a:ea typeface="微软雅黑" panose="020B0503020204020204" charset="-122"/>
                  <a:cs typeface="+mn-ea"/>
                </a:rPr>
                <a:t>gent</a:t>
              </a:r>
              <a:endParaRPr kumimoji="0" lang="zh-CN" altLang="en-US" sz="14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ea"/>
              </a:endParaRPr>
            </a:p>
          </p:txBody>
        </p:sp>
      </p:grpSp>
      <p:grpSp>
        <p:nvGrpSpPr>
          <p:cNvPr id="15" name="组合 14"/>
          <p:cNvGrpSpPr/>
          <p:nvPr/>
        </p:nvGrpSpPr>
        <p:grpSpPr>
          <a:xfrm>
            <a:off x="1137285" y="3482975"/>
            <a:ext cx="9874885" cy="622300"/>
            <a:chOff x="1747" y="5634"/>
            <a:chExt cx="15551" cy="980"/>
          </a:xfrm>
        </p:grpSpPr>
        <p:sp>
          <p:nvSpPr>
            <p:cNvPr id="43" name="等腰三角形 24"/>
            <p:cNvSpPr/>
            <p:nvPr/>
          </p:nvSpPr>
          <p:spPr>
            <a:xfrm>
              <a:off x="1747" y="5634"/>
              <a:ext cx="15551" cy="864"/>
            </a:xfrm>
            <a:custGeom>
              <a:avLst/>
              <a:gdLst>
                <a:gd name="connsiteX0" fmla="*/ 0 w 578876"/>
                <a:gd name="connsiteY0" fmla="*/ 4648025 h 4648025"/>
                <a:gd name="connsiteX1" fmla="*/ 289438 w 578876"/>
                <a:gd name="connsiteY1" fmla="*/ 0 h 4648025"/>
                <a:gd name="connsiteX2" fmla="*/ 578876 w 578876"/>
                <a:gd name="connsiteY2" fmla="*/ 4648025 h 4648025"/>
                <a:gd name="connsiteX3" fmla="*/ 0 w 578876"/>
                <a:gd name="connsiteY3" fmla="*/ 4648025 h 4648025"/>
                <a:gd name="connsiteX0-1" fmla="*/ 0 w 578876"/>
                <a:gd name="connsiteY0-2" fmla="*/ 4648025 h 4648025"/>
                <a:gd name="connsiteX1-3" fmla="*/ 289438 w 578876"/>
                <a:gd name="connsiteY1-4" fmla="*/ 0 h 4648025"/>
                <a:gd name="connsiteX2-5" fmla="*/ 578876 w 578876"/>
                <a:gd name="connsiteY2-6" fmla="*/ 4648025 h 4648025"/>
                <a:gd name="connsiteX3-7" fmla="*/ 0 w 578876"/>
                <a:gd name="connsiteY3-8" fmla="*/ 4648025 h 4648025"/>
                <a:gd name="connsiteX0-9" fmla="*/ 0 w 578876"/>
                <a:gd name="connsiteY0-10" fmla="*/ 4648025 h 4648025"/>
                <a:gd name="connsiteX1-11" fmla="*/ 289438 w 578876"/>
                <a:gd name="connsiteY1-12" fmla="*/ 0 h 4648025"/>
                <a:gd name="connsiteX2-13" fmla="*/ 578876 w 578876"/>
                <a:gd name="connsiteY2-14" fmla="*/ 4648025 h 4648025"/>
                <a:gd name="connsiteX3-15" fmla="*/ 0 w 578876"/>
                <a:gd name="connsiteY3-16" fmla="*/ 4648025 h 4648025"/>
                <a:gd name="connsiteX0-17" fmla="*/ 0 w 578876"/>
                <a:gd name="connsiteY0-18" fmla="*/ 4648025 h 4648025"/>
                <a:gd name="connsiteX1-19" fmla="*/ 289438 w 578876"/>
                <a:gd name="connsiteY1-20" fmla="*/ 0 h 4648025"/>
                <a:gd name="connsiteX2-21" fmla="*/ 578876 w 578876"/>
                <a:gd name="connsiteY2-22" fmla="*/ 4648025 h 4648025"/>
                <a:gd name="connsiteX3-23" fmla="*/ 0 w 578876"/>
                <a:gd name="connsiteY3-24" fmla="*/ 4648025 h 4648025"/>
                <a:gd name="connsiteX0-25" fmla="*/ 0 w 578876"/>
                <a:gd name="connsiteY0-26" fmla="*/ 4648025 h 4648025"/>
                <a:gd name="connsiteX1-27" fmla="*/ 289438 w 578876"/>
                <a:gd name="connsiteY1-28" fmla="*/ 0 h 4648025"/>
                <a:gd name="connsiteX2-29" fmla="*/ 578876 w 578876"/>
                <a:gd name="connsiteY2-30" fmla="*/ 4648025 h 4648025"/>
                <a:gd name="connsiteX3-31" fmla="*/ 0 w 578876"/>
                <a:gd name="connsiteY3-32" fmla="*/ 4648025 h 4648025"/>
                <a:gd name="connsiteX0-33" fmla="*/ 0 w 578876"/>
                <a:gd name="connsiteY0-34" fmla="*/ 4648025 h 4648025"/>
                <a:gd name="connsiteX1-35" fmla="*/ 289438 w 578876"/>
                <a:gd name="connsiteY1-36" fmla="*/ 0 h 4648025"/>
                <a:gd name="connsiteX2-37" fmla="*/ 578876 w 578876"/>
                <a:gd name="connsiteY2-38" fmla="*/ 4648025 h 4648025"/>
                <a:gd name="connsiteX3-39" fmla="*/ 0 w 578876"/>
                <a:gd name="connsiteY3-40" fmla="*/ 4648025 h 4648025"/>
                <a:gd name="connsiteX0-41" fmla="*/ 0 w 578876"/>
                <a:gd name="connsiteY0-42" fmla="*/ 4648025 h 4648025"/>
                <a:gd name="connsiteX1-43" fmla="*/ 289438 w 578876"/>
                <a:gd name="connsiteY1-44" fmla="*/ 0 h 4648025"/>
                <a:gd name="connsiteX2-45" fmla="*/ 578876 w 578876"/>
                <a:gd name="connsiteY2-46" fmla="*/ 4648025 h 4648025"/>
                <a:gd name="connsiteX3-47" fmla="*/ 0 w 578876"/>
                <a:gd name="connsiteY3-48" fmla="*/ 4648025 h 4648025"/>
                <a:gd name="connsiteX0-49" fmla="*/ 0 w 578876"/>
                <a:gd name="connsiteY0-50" fmla="*/ 4648025 h 4648025"/>
                <a:gd name="connsiteX1-51" fmla="*/ 289438 w 578876"/>
                <a:gd name="connsiteY1-52" fmla="*/ 0 h 4648025"/>
                <a:gd name="connsiteX2-53" fmla="*/ 578876 w 578876"/>
                <a:gd name="connsiteY2-54" fmla="*/ 4648025 h 4648025"/>
                <a:gd name="connsiteX3-55" fmla="*/ 0 w 578876"/>
                <a:gd name="connsiteY3-56" fmla="*/ 4648025 h 4648025"/>
                <a:gd name="connsiteX0-57" fmla="*/ 0 w 578876"/>
                <a:gd name="connsiteY0-58" fmla="*/ 4648025 h 4648025"/>
                <a:gd name="connsiteX1-59" fmla="*/ 289438 w 578876"/>
                <a:gd name="connsiteY1-60" fmla="*/ 0 h 4648025"/>
                <a:gd name="connsiteX2-61" fmla="*/ 578876 w 578876"/>
                <a:gd name="connsiteY2-62" fmla="*/ 4648025 h 4648025"/>
                <a:gd name="connsiteX3-63" fmla="*/ 0 w 578876"/>
                <a:gd name="connsiteY3-64" fmla="*/ 4648025 h 4648025"/>
                <a:gd name="connsiteX0-65" fmla="*/ 0 w 578876"/>
                <a:gd name="connsiteY0-66" fmla="*/ 4648025 h 4648025"/>
                <a:gd name="connsiteX1-67" fmla="*/ 289438 w 578876"/>
                <a:gd name="connsiteY1-68" fmla="*/ 0 h 4648025"/>
                <a:gd name="connsiteX2-69" fmla="*/ 578876 w 578876"/>
                <a:gd name="connsiteY2-70" fmla="*/ 4648025 h 4648025"/>
                <a:gd name="connsiteX3-71" fmla="*/ 0 w 578876"/>
                <a:gd name="connsiteY3-72" fmla="*/ 4648025 h 4648025"/>
                <a:gd name="connsiteX0-73" fmla="*/ 0 w 578876"/>
                <a:gd name="connsiteY0-74" fmla="*/ 4648025 h 4648025"/>
                <a:gd name="connsiteX1-75" fmla="*/ 289438 w 578876"/>
                <a:gd name="connsiteY1-76" fmla="*/ 0 h 4648025"/>
                <a:gd name="connsiteX2-77" fmla="*/ 578876 w 578876"/>
                <a:gd name="connsiteY2-78" fmla="*/ 4648025 h 4648025"/>
                <a:gd name="connsiteX3-79" fmla="*/ 0 w 578876"/>
                <a:gd name="connsiteY3-80" fmla="*/ 4648025 h 4648025"/>
                <a:gd name="connsiteX0-81" fmla="*/ 0 w 578876"/>
                <a:gd name="connsiteY0-82" fmla="*/ 4648025 h 4648025"/>
                <a:gd name="connsiteX1-83" fmla="*/ 289438 w 578876"/>
                <a:gd name="connsiteY1-84" fmla="*/ 0 h 4648025"/>
                <a:gd name="connsiteX2-85" fmla="*/ 578876 w 578876"/>
                <a:gd name="connsiteY2-86" fmla="*/ 4648025 h 4648025"/>
                <a:gd name="connsiteX3-87" fmla="*/ 0 w 578876"/>
                <a:gd name="connsiteY3-88" fmla="*/ 4648025 h 4648025"/>
                <a:gd name="connsiteX0-89" fmla="*/ 0 w 578876"/>
                <a:gd name="connsiteY0-90" fmla="*/ 4648025 h 4648025"/>
                <a:gd name="connsiteX1-91" fmla="*/ 289438 w 578876"/>
                <a:gd name="connsiteY1-92" fmla="*/ 0 h 4648025"/>
                <a:gd name="connsiteX2-93" fmla="*/ 578876 w 578876"/>
                <a:gd name="connsiteY2-94" fmla="*/ 4648025 h 4648025"/>
                <a:gd name="connsiteX3-95" fmla="*/ 0 w 578876"/>
                <a:gd name="connsiteY3-96" fmla="*/ 4648025 h 4648025"/>
                <a:gd name="connsiteX0-97" fmla="*/ 0 w 578876"/>
                <a:gd name="connsiteY0-98" fmla="*/ 4648025 h 4648025"/>
                <a:gd name="connsiteX1-99" fmla="*/ 289438 w 578876"/>
                <a:gd name="connsiteY1-100" fmla="*/ 0 h 4648025"/>
                <a:gd name="connsiteX2-101" fmla="*/ 578876 w 578876"/>
                <a:gd name="connsiteY2-102" fmla="*/ 4648025 h 4648025"/>
                <a:gd name="connsiteX3-103" fmla="*/ 0 w 578876"/>
                <a:gd name="connsiteY3-104" fmla="*/ 4648025 h 4648025"/>
                <a:gd name="connsiteX0-105" fmla="*/ 0 w 578876"/>
                <a:gd name="connsiteY0-106" fmla="*/ 4648025 h 4648025"/>
                <a:gd name="connsiteX1-107" fmla="*/ 289438 w 578876"/>
                <a:gd name="connsiteY1-108" fmla="*/ 0 h 4648025"/>
                <a:gd name="connsiteX2-109" fmla="*/ 578876 w 578876"/>
                <a:gd name="connsiteY2-110" fmla="*/ 4648025 h 4648025"/>
                <a:gd name="connsiteX3-111" fmla="*/ 0 w 578876"/>
                <a:gd name="connsiteY3-112" fmla="*/ 4648025 h 4648025"/>
              </a:gdLst>
              <a:ahLst/>
              <a:cxnLst>
                <a:cxn ang="0">
                  <a:pos x="connsiteX0-1" y="connsiteY0-2"/>
                </a:cxn>
                <a:cxn ang="0">
                  <a:pos x="connsiteX1-3" y="connsiteY1-4"/>
                </a:cxn>
                <a:cxn ang="0">
                  <a:pos x="connsiteX2-5" y="connsiteY2-6"/>
                </a:cxn>
                <a:cxn ang="0">
                  <a:pos x="connsiteX3-7" y="connsiteY3-8"/>
                </a:cxn>
              </a:cxnLst>
              <a:rect l="l" t="t" r="r" b="b"/>
              <a:pathLst>
                <a:path w="578876" h="4648025">
                  <a:moveTo>
                    <a:pt x="0" y="4648025"/>
                  </a:moveTo>
                  <a:cubicBezTo>
                    <a:pt x="162866" y="3047883"/>
                    <a:pt x="238853" y="1866842"/>
                    <a:pt x="289438" y="0"/>
                  </a:cubicBezTo>
                  <a:cubicBezTo>
                    <a:pt x="343197" y="1879542"/>
                    <a:pt x="403887" y="3035183"/>
                    <a:pt x="578876" y="4648025"/>
                  </a:cubicBezTo>
                  <a:lnTo>
                    <a:pt x="0" y="4648025"/>
                  </a:lnTo>
                  <a:close/>
                </a:path>
              </a:pathLst>
            </a:custGeom>
            <a:gradFill flip="none" rotWithShape="1">
              <a:gsLst>
                <a:gs pos="7000">
                  <a:srgbClr val="0E2841">
                    <a:lumMod val="50000"/>
                    <a:lumOff val="50000"/>
                  </a:srgbClr>
                </a:gs>
                <a:gs pos="100000">
                  <a:schemeClr val="accent1">
                    <a:lumMod val="20000"/>
                    <a:lumOff val="80000"/>
                  </a:schemeClr>
                </a:gs>
              </a:gsLst>
              <a:lin ang="16200000" scaled="1"/>
              <a:tileRect/>
            </a:gradFill>
            <a:ln w="12700" cap="flat" cmpd="sng" algn="ctr">
              <a:noFill/>
              <a:prstDash val="solid"/>
              <a:miter lim="800000"/>
            </a:ln>
            <a:effectLst/>
          </p:spPr>
          <p:txBody>
            <a:bodyPr rtlCol="0" anchor="ctr"/>
            <a:p>
              <a:pPr algn="ctr" defTabSz="1820545">
                <a:defRPr/>
              </a:pPr>
              <a:endParaRPr lang="zh-CN" altLang="en-US" sz="1600" dirty="0">
                <a:solidFill>
                  <a:sysClr val="windowText" lastClr="000000"/>
                </a:solidFill>
                <a:latin typeface="微软雅黑" panose="020B0503020204020204" charset="-122"/>
                <a:ea typeface="微软雅黑" panose="020B0503020204020204" charset="-122"/>
                <a:cs typeface="微软雅黑" panose="020B0503020204020204" charset="-122"/>
                <a:sym typeface="等线" panose="02010600030101010101" pitchFamily="2" charset="-122"/>
              </a:endParaRPr>
            </a:p>
          </p:txBody>
        </p:sp>
        <p:sp>
          <p:nvSpPr>
            <p:cNvPr id="260" name="文本框 259"/>
            <p:cNvSpPr txBox="1"/>
            <p:nvPr/>
          </p:nvSpPr>
          <p:spPr>
            <a:xfrm>
              <a:off x="4470" y="6131"/>
              <a:ext cx="2895" cy="483"/>
            </a:xfrm>
            <a:prstGeom prst="rect">
              <a:avLst/>
            </a:prstGeom>
            <a:noFill/>
          </p:spPr>
          <p:txBody>
            <a:bodyPr wrap="square">
              <a:spAutoFit/>
            </a:bodyPr>
            <a:lstStyle>
              <a:defPPr>
                <a:defRPr lang="en-US"/>
              </a:defPPr>
              <a:lvl1pPr>
                <a:defRPr sz="1000">
                  <a:latin typeface="+mn-ea"/>
                  <a:ea typeface="+mn-ea"/>
                </a:defRPr>
              </a:lvl1pPr>
            </a:lstStyle>
            <a:p>
              <a:pPr marL="171450" marR="0" lvl="0" indent="-171450" algn="l" defTabSz="913765" rtl="0" eaLnBrk="1" fontAlgn="auto" latinLnBrk="0" hangingPunct="1">
                <a:lnSpc>
                  <a:spcPct val="100000"/>
                </a:lnSpc>
                <a:spcBef>
                  <a:spcPts val="600"/>
                </a:spcBef>
                <a:spcAft>
                  <a:spcPts val="0"/>
                </a:spcAft>
                <a:buClrTx/>
                <a:buSzTx/>
                <a:buFont typeface="Wingdings" panose="05000000000000000000" pitchFamily="2" charset="2"/>
                <a:buChar char="ü"/>
                <a:defRPr/>
              </a:pPr>
              <a:r>
                <a:rPr kumimoji="0" lang="en-US" altLang="zh-CN" sz="1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ea"/>
                </a:rPr>
                <a:t>Multi- modality</a:t>
              </a:r>
              <a:endParaRPr kumimoji="0" lang="en-US" altLang="zh-CN" sz="1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ea"/>
              </a:endParaRPr>
            </a:p>
          </p:txBody>
        </p:sp>
        <p:sp>
          <p:nvSpPr>
            <p:cNvPr id="16" name="文本框 15"/>
            <p:cNvSpPr txBox="1"/>
            <p:nvPr/>
          </p:nvSpPr>
          <p:spPr>
            <a:xfrm>
              <a:off x="7365" y="6131"/>
              <a:ext cx="2249" cy="483"/>
            </a:xfrm>
            <a:prstGeom prst="rect">
              <a:avLst/>
            </a:prstGeom>
            <a:noFill/>
          </p:spPr>
          <p:txBody>
            <a:bodyPr wrap="square">
              <a:spAutoFit/>
            </a:bodyPr>
            <a:lstStyle/>
            <a:p>
              <a:pPr marL="171450" marR="0" lvl="0" indent="-171450" algn="l" defTabSz="913765" rtl="0" eaLnBrk="1" fontAlgn="auto" latinLnBrk="0" hangingPunct="1">
                <a:lnSpc>
                  <a:spcPct val="100000"/>
                </a:lnSpc>
                <a:spcBef>
                  <a:spcPts val="600"/>
                </a:spcBef>
                <a:spcAft>
                  <a:spcPts val="0"/>
                </a:spcAft>
                <a:buClrTx/>
                <a:buSzTx/>
                <a:buFont typeface="Wingdings" panose="05000000000000000000" pitchFamily="2" charset="2"/>
                <a:buChar char="ü"/>
                <a:defRPr/>
              </a:pPr>
              <a:r>
                <a:rPr kumimoji="0" lang="en-US" altLang="zh-CN" sz="1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ea"/>
                </a:rPr>
                <a:t>Autonomy</a:t>
              </a:r>
              <a:endParaRPr kumimoji="0" lang="en-US" altLang="zh-CN" sz="1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ea"/>
              </a:endParaRPr>
            </a:p>
          </p:txBody>
        </p:sp>
        <p:sp>
          <p:nvSpPr>
            <p:cNvPr id="2" name="文本框 1"/>
            <p:cNvSpPr txBox="1"/>
            <p:nvPr/>
          </p:nvSpPr>
          <p:spPr>
            <a:xfrm>
              <a:off x="9493" y="6131"/>
              <a:ext cx="2926" cy="483"/>
            </a:xfrm>
            <a:prstGeom prst="rect">
              <a:avLst/>
            </a:prstGeom>
            <a:noFill/>
          </p:spPr>
          <p:txBody>
            <a:bodyPr wrap="square">
              <a:spAutoFit/>
            </a:bodyPr>
            <a:lstStyle>
              <a:defPPr>
                <a:defRPr lang="en-US"/>
              </a:defPPr>
              <a:lvl1pPr>
                <a:defRPr sz="1000">
                  <a:latin typeface="+mn-ea"/>
                  <a:ea typeface="+mn-ea"/>
                </a:defRPr>
              </a:lvl1pPr>
            </a:lstStyle>
            <a:p>
              <a:pPr marL="171450" marR="0" lvl="0" indent="-171450" algn="l" defTabSz="913765" rtl="0" eaLnBrk="1" fontAlgn="auto" latinLnBrk="0" hangingPunct="1">
                <a:lnSpc>
                  <a:spcPct val="100000"/>
                </a:lnSpc>
                <a:spcBef>
                  <a:spcPts val="600"/>
                </a:spcBef>
                <a:spcAft>
                  <a:spcPts val="0"/>
                </a:spcAft>
                <a:buClrTx/>
                <a:buSzTx/>
                <a:buFont typeface="Wingdings" panose="05000000000000000000" pitchFamily="2" charset="2"/>
                <a:buChar char="ü"/>
                <a:defRPr/>
              </a:pPr>
              <a:r>
                <a:rPr kumimoji="0" lang="en-US" altLang="zh-CN" sz="1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ea"/>
                </a:rPr>
                <a:t>Heterogeneous </a:t>
              </a:r>
              <a:endParaRPr kumimoji="0" lang="en-US" altLang="zh-CN" sz="14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ea"/>
              </a:endParaRPr>
            </a:p>
          </p:txBody>
        </p:sp>
        <p:sp>
          <p:nvSpPr>
            <p:cNvPr id="8" name="文本框 7"/>
            <p:cNvSpPr txBox="1"/>
            <p:nvPr/>
          </p:nvSpPr>
          <p:spPr>
            <a:xfrm>
              <a:off x="12296" y="6131"/>
              <a:ext cx="2978" cy="483"/>
            </a:xfrm>
            <a:prstGeom prst="rect">
              <a:avLst/>
            </a:prstGeom>
            <a:noFill/>
          </p:spPr>
          <p:txBody>
            <a:bodyPr wrap="square" rtlCol="0">
              <a:spAutoFit/>
            </a:bodyPr>
            <a:p>
              <a:pPr marL="171450" indent="-171450" algn="l" defTabSz="913765" eaLnBrk="1" fontAlgn="auto" hangingPunct="1">
                <a:spcBef>
                  <a:spcPts val="600"/>
                </a:spcBef>
                <a:spcAft>
                  <a:spcPts val="0"/>
                </a:spcAft>
                <a:buClrTx/>
                <a:buSzTx/>
                <a:buFont typeface="Wingdings" panose="05000000000000000000" pitchFamily="2" charset="2"/>
                <a:buChar char="ü"/>
                <a:defRPr/>
              </a:pPr>
              <a:r>
                <a:rPr lang="en-US" altLang="zh-CN" sz="1400" b="1" noProof="0" dirty="0">
                  <a:ln>
                    <a:noFill/>
                  </a:ln>
                  <a:effectLst/>
                  <a:uLnTx/>
                  <a:uFillTx/>
                  <a:latin typeface="微软雅黑" panose="020B0503020204020204" charset="-122"/>
                  <a:ea typeface="微软雅黑" panose="020B0503020204020204" charset="-122"/>
                  <a:cs typeface="+mn-ea"/>
                  <a:sym typeface="+mn-ea"/>
                </a:rPr>
                <a:t>Collaboration</a:t>
              </a:r>
              <a:endParaRPr lang="zh-CN" altLang="en-US"/>
            </a:p>
          </p:txBody>
        </p:sp>
      </p:grpSp>
      <p:grpSp>
        <p:nvGrpSpPr>
          <p:cNvPr id="14" name="组合 13"/>
          <p:cNvGrpSpPr/>
          <p:nvPr/>
        </p:nvGrpSpPr>
        <p:grpSpPr>
          <a:xfrm>
            <a:off x="5365750" y="1958975"/>
            <a:ext cx="3207385" cy="1206500"/>
            <a:chOff x="8450" y="3628"/>
            <a:chExt cx="5051" cy="1900"/>
          </a:xfrm>
        </p:grpSpPr>
        <p:grpSp>
          <p:nvGrpSpPr>
            <p:cNvPr id="7" name="组合 6"/>
            <p:cNvGrpSpPr/>
            <p:nvPr/>
          </p:nvGrpSpPr>
          <p:grpSpPr>
            <a:xfrm>
              <a:off x="8450" y="3628"/>
              <a:ext cx="4904" cy="1856"/>
              <a:chOff x="13272" y="2591"/>
              <a:chExt cx="4435" cy="1657"/>
            </a:xfrm>
          </p:grpSpPr>
          <p:sp>
            <p:nvSpPr>
              <p:cNvPr id="253" name="矩形 252"/>
              <p:cNvSpPr/>
              <p:nvPr/>
            </p:nvSpPr>
            <p:spPr>
              <a:xfrm>
                <a:off x="13272" y="2825"/>
                <a:ext cx="4435" cy="1423"/>
              </a:xfrm>
              <a:prstGeom prst="rect">
                <a:avLst/>
              </a:prstGeom>
              <a:noFill/>
              <a:ln w="12700" cap="flat" cmpd="sng" algn="ctr">
                <a:solidFill>
                  <a:srgbClr val="666666"/>
                </a:solidFill>
                <a:prstDash val="solid"/>
                <a:miter lim="800000"/>
              </a:ln>
              <a:effectLst/>
            </p:spPr>
            <p:txBody>
              <a:bodyPr rot="0" spcFirstLastPara="0" vertOverflow="overflow" horzOverflow="overflow" vert="horz" wrap="square" lIns="91370" tIns="45685" rIns="91370" bIns="45685" numCol="1" spcCol="0" rtlCol="0" fromWordArt="0" anchor="ctr" anchorCtr="0" forceAA="0" compatLnSpc="1">
                <a:noAutofit/>
              </a:body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000" b="0" i="0" u="none" strike="noStrike" kern="0" cap="none" spc="0" normalizeH="0" baseline="0" noProof="0" dirty="0">
                  <a:ln>
                    <a:noFill/>
                  </a:ln>
                  <a:solidFill>
                    <a:srgbClr val="1D1D1A"/>
                  </a:solidFill>
                  <a:effectLst/>
                  <a:uLnTx/>
                  <a:uFillTx/>
                  <a:latin typeface="微软雅黑" panose="020B0503020204020204" charset="-122"/>
                  <a:ea typeface="微软雅黑" panose="020B0503020204020204" charset="-122"/>
                  <a:cs typeface="+mn-ea"/>
                </a:endParaRPr>
              </a:p>
            </p:txBody>
          </p:sp>
          <p:sp>
            <p:nvSpPr>
              <p:cNvPr id="256" name="文本框 255"/>
              <p:cNvSpPr txBox="1"/>
              <p:nvPr/>
            </p:nvSpPr>
            <p:spPr>
              <a:xfrm>
                <a:off x="13398" y="3871"/>
                <a:ext cx="1147" cy="216"/>
              </a:xfrm>
              <a:prstGeom prst="rect">
                <a:avLst/>
              </a:prstGeom>
              <a:noFill/>
            </p:spPr>
            <p:txBody>
              <a:bodyPr wrap="square" lIns="0" tIns="0" rIns="0" bIns="0" rtlCol="0">
                <a:sp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1" lang="en-US" altLang="zh-CN" sz="10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ea"/>
                  </a:rPr>
                  <a:t>DeepSeek</a:t>
                </a:r>
                <a:endParaRPr kumimoji="1" lang="zh-CN" altLang="en-US" sz="10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ea"/>
                </a:endParaRPr>
              </a:p>
            </p:txBody>
          </p:sp>
          <p:sp>
            <p:nvSpPr>
              <p:cNvPr id="261" name="文本框 260"/>
              <p:cNvSpPr txBox="1"/>
              <p:nvPr/>
            </p:nvSpPr>
            <p:spPr>
              <a:xfrm>
                <a:off x="14455" y="3792"/>
                <a:ext cx="1022" cy="182"/>
              </a:xfrm>
              <a:prstGeom prst="rect">
                <a:avLst/>
              </a:prstGeom>
              <a:noFill/>
            </p:spPr>
            <p:txBody>
              <a:bodyPr wrap="square" lIns="0" tIns="0" rIns="0" bIns="0" rtlCol="0">
                <a:no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1" lang="en-US" altLang="zh-CN" sz="10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ea"/>
                  </a:rPr>
                  <a:t>Apple </a:t>
                </a:r>
                <a:endParaRPr kumimoji="1" lang="en-US" altLang="zh-CN" sz="10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ea"/>
                </a:endParaRPr>
              </a:p>
              <a:p>
                <a:pPr marL="0" marR="0" lvl="0" indent="0" algn="ctr" defTabSz="913765" rtl="0" eaLnBrk="1" fontAlgn="auto" latinLnBrk="0" hangingPunct="1">
                  <a:lnSpc>
                    <a:spcPct val="100000"/>
                  </a:lnSpc>
                  <a:spcBef>
                    <a:spcPts val="0"/>
                  </a:spcBef>
                  <a:spcAft>
                    <a:spcPts val="0"/>
                  </a:spcAft>
                  <a:buClrTx/>
                  <a:buSzTx/>
                  <a:buFontTx/>
                  <a:buNone/>
                  <a:defRPr/>
                </a:pPr>
                <a:r>
                  <a:rPr kumimoji="1" lang="en-US" altLang="zh-CN" sz="1000" b="0" i="0" u="none" strike="noStrike" kern="1200" cap="none" spc="0" normalizeH="0" baseline="0" noProof="0" dirty="0" err="1">
                    <a:ln>
                      <a:noFill/>
                    </a:ln>
                    <a:solidFill>
                      <a:srgbClr val="000000"/>
                    </a:solidFill>
                    <a:effectLst/>
                    <a:uLnTx/>
                    <a:uFillTx/>
                    <a:latin typeface="微软雅黑" panose="020B0503020204020204" charset="-122"/>
                    <a:ea typeface="微软雅黑" panose="020B0503020204020204" charset="-122"/>
                    <a:cs typeface="+mn-ea"/>
                  </a:rPr>
                  <a:t>Intell</a:t>
                </a:r>
                <a:r>
                  <a:rPr kumimoji="1" lang="en-US" altLang="zh-CN" sz="10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ea"/>
                  </a:rPr>
                  <a:t>.</a:t>
                </a:r>
                <a:endParaRPr kumimoji="1" lang="en-US" altLang="zh-CN" sz="10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ea"/>
                </a:endParaRPr>
              </a:p>
            </p:txBody>
          </p:sp>
          <p:pic>
            <p:nvPicPr>
              <p:cNvPr id="264" name="图片 263"/>
              <p:cNvPicPr>
                <a:picLocks noChangeAspect="1"/>
              </p:cNvPicPr>
              <p:nvPr/>
            </p:nvPicPr>
            <p:blipFill>
              <a:blip r:embed="rId4" cstate="hqprint"/>
              <a:stretch>
                <a:fillRect/>
              </a:stretch>
            </p:blipFill>
            <p:spPr>
              <a:xfrm>
                <a:off x="14645" y="3137"/>
                <a:ext cx="641" cy="554"/>
              </a:xfrm>
              <a:prstGeom prst="rect">
                <a:avLst/>
              </a:prstGeom>
            </p:spPr>
          </p:pic>
          <p:pic>
            <p:nvPicPr>
              <p:cNvPr id="285" name="图片 284"/>
              <p:cNvPicPr/>
              <p:nvPr/>
            </p:nvPicPr>
            <p:blipFill>
              <a:blip r:embed="rId5" cstate="hqprint"/>
              <a:stretch>
                <a:fillRect/>
              </a:stretch>
            </p:blipFill>
            <p:spPr>
              <a:xfrm>
                <a:off x="15560" y="3092"/>
                <a:ext cx="693" cy="658"/>
              </a:xfrm>
              <a:prstGeom prst="rect">
                <a:avLst/>
              </a:prstGeom>
            </p:spPr>
          </p:pic>
          <p:sp>
            <p:nvSpPr>
              <p:cNvPr id="286" name="文本框 285"/>
              <p:cNvSpPr txBox="1"/>
              <p:nvPr/>
            </p:nvSpPr>
            <p:spPr>
              <a:xfrm>
                <a:off x="15514" y="3871"/>
                <a:ext cx="785" cy="216"/>
              </a:xfrm>
              <a:prstGeom prst="rect">
                <a:avLst/>
              </a:prstGeom>
              <a:noFill/>
            </p:spPr>
            <p:txBody>
              <a:bodyPr wrap="square" lIns="0" tIns="0" rIns="0" bIns="0" rtlCol="0">
                <a:sp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1" lang="en-US" altLang="zh-CN" sz="10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ea"/>
                  </a:rPr>
                  <a:t>DouBao</a:t>
                </a:r>
                <a:endParaRPr kumimoji="1" lang="en-US" altLang="zh-CN" sz="10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ea"/>
                </a:endParaRPr>
              </a:p>
            </p:txBody>
          </p:sp>
          <p:sp>
            <p:nvSpPr>
              <p:cNvPr id="293" name="矩形 292"/>
              <p:cNvSpPr/>
              <p:nvPr/>
            </p:nvSpPr>
            <p:spPr>
              <a:xfrm>
                <a:off x="13918" y="2591"/>
                <a:ext cx="3144" cy="453"/>
              </a:xfrm>
              <a:prstGeom prst="rect">
                <a:avLst/>
              </a:prstGeom>
              <a:solidFill>
                <a:srgbClr val="0070C0"/>
              </a:solidFill>
              <a:ln>
                <a:solidFill>
                  <a:srgbClr val="666666">
                    <a:lumMod val="60000"/>
                    <a:lumOff val="40000"/>
                  </a:srgbClr>
                </a:solidFill>
              </a:ln>
            </p:spPr>
            <p:txBody>
              <a:bodyPr wrap="square" lIns="35972" tIns="35972" rIns="35972" bIns="35972" rtlCol="0">
                <a:noAutofit/>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zh-CN" sz="14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ea"/>
                  </a:rPr>
                  <a:t>Virtual AI agent</a:t>
                </a:r>
                <a:endParaRPr kumimoji="0" lang="zh-CN" altLang="en-US" sz="14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ea"/>
                </a:endParaRPr>
              </a:p>
            </p:txBody>
          </p:sp>
          <p:pic>
            <p:nvPicPr>
              <p:cNvPr id="357" name="图片 356"/>
              <p:cNvPicPr>
                <a:picLocks noChangeAspect="1"/>
              </p:cNvPicPr>
              <p:nvPr/>
            </p:nvPicPr>
            <p:blipFill>
              <a:blip r:embed="rId6"/>
              <a:stretch>
                <a:fillRect/>
              </a:stretch>
            </p:blipFill>
            <p:spPr>
              <a:xfrm>
                <a:off x="13419" y="3099"/>
                <a:ext cx="984" cy="605"/>
              </a:xfrm>
              <a:prstGeom prst="rect">
                <a:avLst/>
              </a:prstGeom>
            </p:spPr>
          </p:pic>
        </p:grpSp>
        <p:pic>
          <p:nvPicPr>
            <p:cNvPr id="873" name="图片 872"/>
            <p:cNvPicPr>
              <a:picLocks noChangeAspect="1"/>
            </p:cNvPicPr>
            <p:nvPr/>
          </p:nvPicPr>
          <p:blipFill>
            <a:blip r:embed="rId7"/>
            <a:srcRect l="38014" t="28413" r="37276" b="16003"/>
            <a:stretch>
              <a:fillRect/>
            </a:stretch>
          </p:blipFill>
          <p:spPr>
            <a:xfrm>
              <a:off x="12285" y="4189"/>
              <a:ext cx="568" cy="691"/>
            </a:xfrm>
            <a:prstGeom prst="rect">
              <a:avLst/>
            </a:prstGeom>
          </p:spPr>
        </p:pic>
        <p:sp>
          <p:nvSpPr>
            <p:cNvPr id="871" name="文本框 870"/>
            <p:cNvSpPr txBox="1"/>
            <p:nvPr/>
          </p:nvSpPr>
          <p:spPr>
            <a:xfrm>
              <a:off x="11637" y="4996"/>
              <a:ext cx="1865" cy="533"/>
            </a:xfrm>
            <a:prstGeom prst="rect">
              <a:avLst/>
            </a:prstGeom>
            <a:noFill/>
          </p:spPr>
          <p:txBody>
            <a:bodyPr wrap="square" lIns="0" tIns="0" rIns="0" bIns="0" rtlCol="0" anchor="t">
              <a:spAutoFit/>
            </a:bodyPr>
            <a:lstStyle/>
            <a:p>
              <a:pPr lvl="0" algn="ctr" defTabSz="913765" eaLnBrk="1" fontAlgn="auto" hangingPunct="1">
                <a:spcBef>
                  <a:spcPts val="0"/>
                </a:spcBef>
                <a:spcAft>
                  <a:spcPts val="0"/>
                </a:spcAft>
                <a:buClrTx/>
                <a:buSzTx/>
                <a:buFontTx/>
                <a:defRPr/>
              </a:pPr>
              <a:r>
                <a:rPr kumimoji="1" lang="en-US" altLang="zh-CN" sz="1000" noProof="0" dirty="0">
                  <a:ln>
                    <a:noFill/>
                  </a:ln>
                  <a:solidFill>
                    <a:srgbClr val="000000"/>
                  </a:solidFill>
                  <a:effectLst/>
                  <a:uLnTx/>
                  <a:uFillTx/>
                  <a:latin typeface="微软雅黑" panose="020B0503020204020204" charset="-122"/>
                  <a:ea typeface="微软雅黑" panose="020B0503020204020204" charset="-122"/>
                  <a:cs typeface="+mn-ea"/>
                  <a:sym typeface="+mn-ea"/>
                </a:rPr>
                <a:t>Personal AI assistant</a:t>
              </a:r>
              <a:endParaRPr kumimoji="1" lang="en-US" altLang="zh-CN" sz="1000" noProof="0" dirty="0">
                <a:ln>
                  <a:noFill/>
                </a:ln>
                <a:solidFill>
                  <a:srgbClr val="000000"/>
                </a:solidFill>
                <a:effectLst/>
                <a:uLnTx/>
                <a:uFillTx/>
                <a:latin typeface="微软雅黑" panose="020B0503020204020204" charset="-122"/>
                <a:ea typeface="微软雅黑" panose="020B0503020204020204" charset="-122"/>
                <a:cs typeface="+mn-ea"/>
                <a:sym typeface="+mn-ea"/>
              </a:endParaRPr>
            </a:p>
          </p:txBody>
        </p:sp>
      </p:grpSp>
      <p:sp>
        <p:nvSpPr>
          <p:cNvPr id="679" name="文本框 678"/>
          <p:cNvSpPr txBox="1"/>
          <p:nvPr/>
        </p:nvSpPr>
        <p:spPr>
          <a:xfrm>
            <a:off x="496570" y="4200525"/>
            <a:ext cx="3025140" cy="306705"/>
          </a:xfrm>
          <a:prstGeom prst="rect">
            <a:avLst/>
          </a:prstGeom>
          <a:noFill/>
        </p:spPr>
        <p:txBody>
          <a:bodyPr wrap="square" rtlCol="0">
            <a:spAutoFit/>
          </a:bodyPr>
          <a:p>
            <a:pPr algn="ctr">
              <a:buClrTx/>
              <a:buSzTx/>
              <a:buFontTx/>
            </a:pPr>
            <a:r>
              <a:rPr lang="zh-CN" altLang="en-US" sz="1400" b="1" dirty="0">
                <a:solidFill>
                  <a:srgbClr val="C00000"/>
                </a:solidFill>
                <a:latin typeface="Times New Roman" panose="02020603050405020304" pitchFamily="18" charset="0"/>
                <a:ea typeface="微软雅黑" panose="020B0503020204020204" charset="-122"/>
              </a:rPr>
              <a:t>Changes in information element</a:t>
            </a:r>
            <a:endParaRPr lang="zh-CN" altLang="en-US" sz="1400" b="1" dirty="0">
              <a:solidFill>
                <a:srgbClr val="C00000"/>
              </a:solidFill>
              <a:latin typeface="Times New Roman" panose="02020603050405020304" pitchFamily="18" charset="0"/>
              <a:ea typeface="微软雅黑" panose="020B0503020204020204" charset="-122"/>
            </a:endParaRPr>
          </a:p>
        </p:txBody>
      </p:sp>
      <p:grpSp>
        <p:nvGrpSpPr>
          <p:cNvPr id="598" name="组合 597"/>
          <p:cNvGrpSpPr/>
          <p:nvPr/>
        </p:nvGrpSpPr>
        <p:grpSpPr>
          <a:xfrm rot="0">
            <a:off x="8183880" y="4587240"/>
            <a:ext cx="3528060" cy="1294585"/>
            <a:chOff x="8415683" y="2251299"/>
            <a:chExt cx="3039126" cy="1440310"/>
          </a:xfrm>
        </p:grpSpPr>
        <p:sp>
          <p:nvSpPr>
            <p:cNvPr id="599" name="椭圆 598"/>
            <p:cNvSpPr/>
            <p:nvPr/>
          </p:nvSpPr>
          <p:spPr>
            <a:xfrm>
              <a:off x="10594290" y="2652273"/>
              <a:ext cx="753370" cy="1038274"/>
            </a:xfrm>
            <a:prstGeom prst="ellipse">
              <a:avLst/>
            </a:prstGeom>
            <a:noFill/>
            <a:ln w="12700" cap="flat" cmpd="sng" algn="ctr">
              <a:solidFill>
                <a:schemeClr val="tx1"/>
              </a:solidFill>
              <a:prstDash val="lgDash"/>
              <a:miter lim="800000"/>
            </a:ln>
            <a:effectLst/>
          </p:spPr>
          <p:txBody>
            <a:bodyPr rot="0" spcFirstLastPara="0" vertOverflow="overflow" horzOverflow="overflow" vert="horz" wrap="square" lIns="91404" tIns="45702" rIns="91404" bIns="45702" numCol="1" spcCol="0" rtlCol="0" fromWordArt="0" anchor="ctr" anchorCtr="0" forceAA="0" compatLnSpc="1">
              <a:noAutofit/>
            </a:bodyPr>
            <a:p>
              <a:pPr lvl="0" algn="ctr">
                <a:spcBef>
                  <a:spcPts val="0"/>
                </a:spcBef>
                <a:spcAft>
                  <a:spcPts val="0"/>
                </a:spcAft>
                <a:buClrTx/>
                <a:buSzTx/>
                <a:buFontTx/>
                <a:defRPr/>
              </a:pPr>
              <a:endParaRPr lang="zh-CN" altLang="en-US" sz="900" kern="0" noProof="0" dirty="0">
                <a:ln>
                  <a:noFill/>
                </a:ln>
                <a:effectLst/>
                <a:uLnTx/>
                <a:uFillTx/>
                <a:latin typeface="Times New Roman" panose="02020603050405020304" pitchFamily="18" charset="0"/>
                <a:ea typeface="微软雅黑" panose="020B0503020204020204" charset="-122"/>
                <a:sym typeface="+mn-ea"/>
              </a:endParaRPr>
            </a:p>
          </p:txBody>
        </p:sp>
        <p:sp>
          <p:nvSpPr>
            <p:cNvPr id="600" name="椭圆 599"/>
            <p:cNvSpPr/>
            <p:nvPr/>
          </p:nvSpPr>
          <p:spPr>
            <a:xfrm>
              <a:off x="8415683" y="3070984"/>
              <a:ext cx="3039126" cy="570749"/>
            </a:xfrm>
            <a:prstGeom prst="ellipse">
              <a:avLst/>
            </a:prstGeom>
            <a:solidFill>
              <a:schemeClr val="accent1">
                <a:lumMod val="60000"/>
                <a:lumOff val="40000"/>
                <a:alpha val="40000"/>
              </a:schemeClr>
            </a:solidFill>
            <a:ln w="12700" cap="flat" cmpd="sng" algn="ctr">
              <a:solidFill>
                <a:schemeClr val="tx1"/>
              </a:solidFill>
              <a:prstDash val="solid"/>
              <a:miter lim="800000"/>
            </a:ln>
            <a:effectLst/>
          </p:spPr>
          <p:txBody>
            <a:bodyPr rot="0" spcFirstLastPara="0" vert="horz" wrap="none" lIns="0" tIns="0" rIns="0" bIns="0" numCol="1" spcCol="0" rtlCol="0" fromWordArt="0" anchor="ctr" anchorCtr="0" forceAA="0" compatLnSpc="1">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noProof="0" dirty="0">
                <a:ln>
                  <a:noFill/>
                </a:ln>
                <a:effectLst/>
                <a:uLnTx/>
                <a:uFillTx/>
                <a:latin typeface="Times New Roman" panose="02020603050405020304" pitchFamily="18" charset="0"/>
                <a:ea typeface="微软雅黑" panose="020B0503020204020204" charset="-122"/>
                <a:cs typeface="+mn-cs"/>
              </a:endParaRPr>
            </a:p>
          </p:txBody>
        </p:sp>
        <p:sp>
          <p:nvSpPr>
            <p:cNvPr id="601" name="矩形 600"/>
            <p:cNvSpPr/>
            <p:nvPr/>
          </p:nvSpPr>
          <p:spPr>
            <a:xfrm>
              <a:off x="10487142" y="2257934"/>
              <a:ext cx="967667" cy="394870"/>
            </a:xfrm>
            <a:prstGeom prst="rect">
              <a:avLst/>
            </a:prstGeom>
            <a:noFill/>
            <a:ln w="19050" cap="flat" cmpd="sng" algn="ctr">
              <a:solidFill>
                <a:schemeClr val="tx1"/>
              </a:solidFill>
              <a:prstDash val="solid"/>
              <a:miter lim="800000"/>
            </a:ln>
            <a:effectLst/>
          </p:spPr>
          <p:txBody>
            <a:bodyPr rot="0" spcFirstLastPara="0" vert="horz" wrap="square" lIns="0" tIns="0" rIns="0" bIns="0" numCol="1" spcCol="0" rtlCol="0" fromWordArt="0" anchor="ctr" anchorCtr="0" forceAA="0" compatLnSpc="1">
              <a:noAutofit/>
            </a:bodyPr>
            <a:p>
              <a:pPr marL="0" marR="0" lvl="0" indent="0" algn="ctr" defTabSz="913765" rtl="0" eaLnBrk="1" fontAlgn="auto" latinLnBrk="0" hangingPunct="1">
                <a:lnSpc>
                  <a:spcPct val="100000"/>
                </a:lnSpc>
                <a:spcBef>
                  <a:spcPts val="0"/>
                </a:spcBef>
                <a:spcAft>
                  <a:spcPts val="0"/>
                </a:spcAft>
                <a:buClrTx/>
                <a:buSzTx/>
                <a:buFontTx/>
                <a:buNone/>
                <a:defRPr/>
              </a:pPr>
              <a:r>
                <a:rPr lang="en-US" altLang="zh-CN" sz="900" kern="0" dirty="0">
                  <a:latin typeface="Times New Roman" panose="02020603050405020304" pitchFamily="18" charset="0"/>
                  <a:ea typeface="微软雅黑" panose="020B0503020204020204" charset="-122"/>
                </a:rPr>
                <a:t>G</a:t>
              </a:r>
              <a:r>
                <a:rPr kumimoji="0" lang="en-US" altLang="zh-CN" sz="900" b="0" i="0" u="none" strike="noStrike" kern="0" cap="none" spc="0" normalizeH="0" noProof="0" dirty="0">
                  <a:ln>
                    <a:noFill/>
                  </a:ln>
                  <a:effectLst/>
                  <a:uLnTx/>
                  <a:uFillTx/>
                  <a:latin typeface="Times New Roman" panose="02020603050405020304" pitchFamily="18" charset="0"/>
                  <a:ea typeface="微软雅黑" panose="020B0503020204020204" charset="-122"/>
                  <a:cs typeface="+mn-cs"/>
                </a:rPr>
                <a:t>roup of AI agents associated with user#3</a:t>
              </a:r>
              <a:endParaRPr kumimoji="0" lang="zh-CN" altLang="en-US" sz="900" b="0" i="0" u="none" strike="noStrike" kern="0" cap="none" spc="0" normalizeH="0" noProof="0" dirty="0">
                <a:ln>
                  <a:noFill/>
                </a:ln>
                <a:effectLst/>
                <a:uLnTx/>
                <a:uFillTx/>
                <a:latin typeface="Times New Roman" panose="02020603050405020304" pitchFamily="18" charset="0"/>
                <a:ea typeface="微软雅黑" panose="020B0503020204020204" charset="-122"/>
                <a:cs typeface="+mn-cs"/>
              </a:endParaRPr>
            </a:p>
          </p:txBody>
        </p:sp>
        <p:sp>
          <p:nvSpPr>
            <p:cNvPr id="602" name="矩形 601"/>
            <p:cNvSpPr/>
            <p:nvPr/>
          </p:nvSpPr>
          <p:spPr>
            <a:xfrm>
              <a:off x="9473598" y="2251299"/>
              <a:ext cx="942219" cy="401506"/>
            </a:xfrm>
            <a:prstGeom prst="rect">
              <a:avLst/>
            </a:prstGeom>
            <a:noFill/>
            <a:ln w="19050" cap="flat" cmpd="sng" algn="ctr">
              <a:solidFill>
                <a:schemeClr val="tx1"/>
              </a:solidFill>
              <a:prstDash val="solid"/>
              <a:miter lim="800000"/>
            </a:ln>
            <a:effectLst/>
          </p:spPr>
          <p:txBody>
            <a:bodyPr rot="0" spcFirstLastPara="0" vert="horz" wrap="square" lIns="0" tIns="0" rIns="0" bIns="0" numCol="1" spcCol="0" rtlCol="0" fromWordArt="0" anchor="ctr" anchorCtr="0" forceAA="0" compatLnSpc="1">
              <a:noAutofit/>
            </a:bodyPr>
            <a:p>
              <a:pPr marL="0" marR="0" lvl="0" indent="0" algn="ctr" defTabSz="913765" rtl="0" eaLnBrk="1" fontAlgn="auto" latinLnBrk="0" hangingPunct="1">
                <a:lnSpc>
                  <a:spcPct val="100000"/>
                </a:lnSpc>
                <a:spcBef>
                  <a:spcPts val="0"/>
                </a:spcBef>
                <a:spcAft>
                  <a:spcPts val="0"/>
                </a:spcAft>
                <a:buClrTx/>
                <a:buSzTx/>
                <a:buFontTx/>
                <a:buNone/>
                <a:defRPr/>
              </a:pPr>
              <a:r>
                <a:rPr lang="en-US" altLang="zh-CN" sz="900" kern="0" dirty="0">
                  <a:latin typeface="Times New Roman" panose="02020603050405020304" pitchFamily="18" charset="0"/>
                  <a:ea typeface="微软雅黑" panose="020B0503020204020204" charset="-122"/>
                </a:rPr>
                <a:t>G</a:t>
              </a:r>
              <a:r>
                <a:rPr kumimoji="0" lang="en-US" altLang="zh-CN" sz="900" b="0" i="0" u="none" strike="noStrike" kern="0" cap="none" spc="0" normalizeH="0" noProof="0" dirty="0">
                  <a:ln>
                    <a:noFill/>
                  </a:ln>
                  <a:effectLst/>
                  <a:uLnTx/>
                  <a:uFillTx/>
                  <a:latin typeface="Times New Roman" panose="02020603050405020304" pitchFamily="18" charset="0"/>
                  <a:ea typeface="微软雅黑" panose="020B0503020204020204" charset="-122"/>
                  <a:cs typeface="+mn-cs"/>
                </a:rPr>
                <a:t>roup of AI agents associated with user#2</a:t>
              </a:r>
              <a:endParaRPr kumimoji="0" lang="zh-CN" altLang="en-US" sz="900" b="0" i="0" u="none" strike="noStrike" kern="0" cap="none" spc="0" normalizeH="0" noProof="0" dirty="0">
                <a:ln>
                  <a:noFill/>
                </a:ln>
                <a:effectLst/>
                <a:uLnTx/>
                <a:uFillTx/>
                <a:latin typeface="Times New Roman" panose="02020603050405020304" pitchFamily="18" charset="0"/>
                <a:ea typeface="微软雅黑" panose="020B0503020204020204" charset="-122"/>
                <a:cs typeface="+mn-cs"/>
              </a:endParaRPr>
            </a:p>
          </p:txBody>
        </p:sp>
        <p:sp>
          <p:nvSpPr>
            <p:cNvPr id="603" name="文本框 602"/>
            <p:cNvSpPr txBox="1"/>
            <p:nvPr/>
          </p:nvSpPr>
          <p:spPr>
            <a:xfrm>
              <a:off x="10603379" y="3417319"/>
              <a:ext cx="481350" cy="154012"/>
            </a:xfrm>
            <a:prstGeom prst="rect">
              <a:avLst/>
            </a:prstGeom>
            <a:noFill/>
            <a:ln>
              <a:noFill/>
            </a:ln>
          </p:spPr>
          <p:txBody>
            <a:bodyPr wrap="square" lIns="0" tIns="0" rIns="0" bIns="0" rtlCol="0">
              <a:spAutoFit/>
            </a:bodyPr>
            <a:p>
              <a:pPr marL="0" marR="0" lvl="0" indent="0" algn="ctr" defTabSz="913765" rtl="0" eaLnBrk="1" fontAlgn="auto" latinLnBrk="0" hangingPunct="1">
                <a:lnSpc>
                  <a:spcPct val="100000"/>
                </a:lnSpc>
                <a:spcBef>
                  <a:spcPts val="0"/>
                </a:spcBef>
                <a:spcAft>
                  <a:spcPts val="0"/>
                </a:spcAft>
                <a:buClrTx/>
                <a:buSzTx/>
                <a:buFontTx/>
                <a:buNone/>
                <a:defRPr/>
              </a:pPr>
              <a:r>
                <a:rPr kumimoji="1" lang="en-US" altLang="zh-CN" sz="900" kern="0" dirty="0">
                  <a:latin typeface="Times New Roman" panose="02020603050405020304" pitchFamily="18" charset="0"/>
                  <a:ea typeface="微软雅黑" panose="020B0503020204020204" charset="-122"/>
                </a:rPr>
                <a:t>UAV</a:t>
              </a:r>
              <a:endParaRPr kumimoji="1" lang="zh-CN" altLang="en-US" sz="900" b="0" i="0" u="none" strike="noStrike" kern="0" cap="none" spc="0" normalizeH="0" noProof="0" dirty="0">
                <a:ln>
                  <a:noFill/>
                </a:ln>
                <a:effectLst/>
                <a:uLnTx/>
                <a:uFillTx/>
                <a:latin typeface="Times New Roman" panose="02020603050405020304" pitchFamily="18" charset="0"/>
                <a:ea typeface="微软雅黑" panose="020B0503020204020204" charset="-122"/>
                <a:cs typeface="+mn-cs"/>
              </a:endParaRPr>
            </a:p>
          </p:txBody>
        </p:sp>
        <p:sp>
          <p:nvSpPr>
            <p:cNvPr id="604" name="矩形 603"/>
            <p:cNvSpPr/>
            <p:nvPr/>
          </p:nvSpPr>
          <p:spPr>
            <a:xfrm>
              <a:off x="8415683" y="2257934"/>
              <a:ext cx="969322" cy="394339"/>
            </a:xfrm>
            <a:prstGeom prst="rect">
              <a:avLst/>
            </a:prstGeom>
            <a:noFill/>
            <a:ln w="19050" cap="flat" cmpd="sng" algn="ctr">
              <a:solidFill>
                <a:schemeClr val="tx1"/>
              </a:solidFill>
              <a:prstDash val="solid"/>
              <a:miter lim="800000"/>
            </a:ln>
            <a:effectLst/>
          </p:spPr>
          <p:txBody>
            <a:bodyPr rot="0" spcFirstLastPara="0" vert="horz" wrap="square" lIns="0" tIns="0" rIns="0" bIns="0" numCol="1" spcCol="0" rtlCol="0" fromWordArt="0" anchor="ctr" anchorCtr="0" forceAA="0" compatLnSpc="1">
              <a:noAutofit/>
            </a:bodyPr>
            <a:p>
              <a:pPr marL="0" marR="0" lvl="0" indent="0" algn="ctr" defTabSz="913765" rtl="0" eaLnBrk="1" fontAlgn="auto" latinLnBrk="0" hangingPunct="1">
                <a:lnSpc>
                  <a:spcPct val="100000"/>
                </a:lnSpc>
                <a:spcBef>
                  <a:spcPts val="0"/>
                </a:spcBef>
                <a:spcAft>
                  <a:spcPts val="0"/>
                </a:spcAft>
                <a:buClrTx/>
                <a:buSzTx/>
                <a:buFontTx/>
                <a:buNone/>
                <a:defRPr/>
              </a:pPr>
              <a:r>
                <a:rPr lang="en-US" altLang="zh-CN" sz="900" kern="0" dirty="0">
                  <a:latin typeface="Times New Roman" panose="02020603050405020304" pitchFamily="18" charset="0"/>
                  <a:ea typeface="微软雅黑" panose="020B0503020204020204" charset="-122"/>
                </a:rPr>
                <a:t>G</a:t>
              </a:r>
              <a:r>
                <a:rPr kumimoji="0" lang="en-US" altLang="zh-CN" sz="900" b="0" i="0" u="none" strike="noStrike" kern="0" cap="none" spc="0" normalizeH="0" noProof="0" dirty="0">
                  <a:ln>
                    <a:noFill/>
                  </a:ln>
                  <a:effectLst/>
                  <a:uLnTx/>
                  <a:uFillTx/>
                  <a:latin typeface="Times New Roman" panose="02020603050405020304" pitchFamily="18" charset="0"/>
                  <a:ea typeface="微软雅黑" panose="020B0503020204020204" charset="-122"/>
                  <a:cs typeface="+mn-cs"/>
                </a:rPr>
                <a:t>roup of AI agents associated with user#1</a:t>
              </a:r>
              <a:endParaRPr kumimoji="0" lang="zh-CN" altLang="en-US" sz="900" b="0" i="0" u="none" strike="noStrike" kern="0" cap="none" spc="0" normalizeH="0" noProof="0" dirty="0">
                <a:ln>
                  <a:noFill/>
                </a:ln>
                <a:effectLst/>
                <a:uLnTx/>
                <a:uFillTx/>
                <a:latin typeface="Times New Roman" panose="02020603050405020304" pitchFamily="18" charset="0"/>
                <a:ea typeface="微软雅黑" panose="020B0503020204020204" charset="-122"/>
                <a:cs typeface="+mn-cs"/>
              </a:endParaRPr>
            </a:p>
          </p:txBody>
        </p:sp>
        <p:sp>
          <p:nvSpPr>
            <p:cNvPr id="605" name="任意多边形 170"/>
            <p:cNvSpPr/>
            <p:nvPr/>
          </p:nvSpPr>
          <p:spPr>
            <a:xfrm>
              <a:off x="9062221" y="2657528"/>
              <a:ext cx="685896" cy="476155"/>
            </a:xfrm>
            <a:custGeom>
              <a:avLst/>
              <a:gdLst>
                <a:gd name="connsiteX0" fmla="*/ 9104 w 1213064"/>
                <a:gd name="connsiteY0" fmla="*/ 1534160 h 1534160"/>
                <a:gd name="connsiteX1" fmla="*/ 176744 w 1213064"/>
                <a:gd name="connsiteY1" fmla="*/ 640080 h 1534160"/>
                <a:gd name="connsiteX2" fmla="*/ 1213064 w 1213064"/>
                <a:gd name="connsiteY2" fmla="*/ 0 h 1534160"/>
              </a:gdLst>
              <a:ahLst/>
              <a:cxnLst>
                <a:cxn ang="0">
                  <a:pos x="connsiteX0" y="connsiteY0"/>
                </a:cxn>
                <a:cxn ang="0">
                  <a:pos x="connsiteX1" y="connsiteY1"/>
                </a:cxn>
                <a:cxn ang="0">
                  <a:pos x="connsiteX2" y="connsiteY2"/>
                </a:cxn>
              </a:cxnLst>
              <a:rect l="l" t="t" r="r" b="b"/>
              <a:pathLst>
                <a:path w="1213064" h="1534160">
                  <a:moveTo>
                    <a:pt x="9104" y="1534160"/>
                  </a:moveTo>
                  <a:cubicBezTo>
                    <a:pt x="-7406" y="1214966"/>
                    <a:pt x="-23916" y="895773"/>
                    <a:pt x="176744" y="640080"/>
                  </a:cubicBezTo>
                  <a:cubicBezTo>
                    <a:pt x="377404" y="384387"/>
                    <a:pt x="795234" y="192193"/>
                    <a:pt x="1213064" y="0"/>
                  </a:cubicBezTo>
                </a:path>
              </a:pathLst>
            </a:custGeom>
            <a:noFill/>
            <a:ln w="28575" cap="flat" cmpd="sng" algn="ctr">
              <a:solidFill>
                <a:schemeClr val="tx1"/>
              </a:solidFill>
              <a:prstDash val="solid"/>
              <a:miter lim="800000"/>
            </a:ln>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noProof="0">
                <a:ln>
                  <a:noFill/>
                </a:ln>
                <a:effectLst/>
                <a:uLnTx/>
                <a:uFillTx/>
                <a:latin typeface="Times New Roman" panose="02020603050405020304" pitchFamily="18" charset="0"/>
                <a:ea typeface="微软雅黑" panose="020B0503020204020204" charset="-122"/>
                <a:cs typeface="+mn-cs"/>
              </a:endParaRPr>
            </a:p>
          </p:txBody>
        </p:sp>
        <p:sp>
          <p:nvSpPr>
            <p:cNvPr id="606" name="任意多边形 171"/>
            <p:cNvSpPr/>
            <p:nvPr/>
          </p:nvSpPr>
          <p:spPr>
            <a:xfrm>
              <a:off x="9738216" y="2642378"/>
              <a:ext cx="397405" cy="493962"/>
            </a:xfrm>
            <a:custGeom>
              <a:avLst/>
              <a:gdLst>
                <a:gd name="connsiteX0" fmla="*/ 157480 w 231160"/>
                <a:gd name="connsiteY0" fmla="*/ 1539240 h 1539240"/>
                <a:gd name="connsiteX1" fmla="*/ 223520 w 231160"/>
                <a:gd name="connsiteY1" fmla="*/ 909320 h 1539240"/>
                <a:gd name="connsiteX2" fmla="*/ 0 w 231160"/>
                <a:gd name="connsiteY2" fmla="*/ 0 h 1539240"/>
              </a:gdLst>
              <a:ahLst/>
              <a:cxnLst>
                <a:cxn ang="0">
                  <a:pos x="connsiteX0" y="connsiteY0"/>
                </a:cxn>
                <a:cxn ang="0">
                  <a:pos x="connsiteX1" y="connsiteY1"/>
                </a:cxn>
                <a:cxn ang="0">
                  <a:pos x="connsiteX2" y="connsiteY2"/>
                </a:cxn>
              </a:cxnLst>
              <a:rect l="l" t="t" r="r" b="b"/>
              <a:pathLst>
                <a:path w="231160" h="1539240">
                  <a:moveTo>
                    <a:pt x="157480" y="1539240"/>
                  </a:moveTo>
                  <a:cubicBezTo>
                    <a:pt x="203623" y="1352550"/>
                    <a:pt x="249767" y="1165860"/>
                    <a:pt x="223520" y="909320"/>
                  </a:cubicBezTo>
                  <a:cubicBezTo>
                    <a:pt x="197273" y="652780"/>
                    <a:pt x="98636" y="326390"/>
                    <a:pt x="0" y="0"/>
                  </a:cubicBezTo>
                </a:path>
              </a:pathLst>
            </a:custGeom>
            <a:noFill/>
            <a:ln w="28575" cap="flat" cmpd="sng" algn="ctr">
              <a:solidFill>
                <a:schemeClr val="tx1"/>
              </a:solidFill>
              <a:prstDash val="solid"/>
              <a:miter lim="800000"/>
            </a:ln>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noProof="0">
                <a:ln>
                  <a:noFill/>
                </a:ln>
                <a:effectLst/>
                <a:uLnTx/>
                <a:uFillTx/>
                <a:latin typeface="Times New Roman" panose="02020603050405020304" pitchFamily="18" charset="0"/>
                <a:ea typeface="微软雅黑" panose="020B0503020204020204" charset="-122"/>
                <a:cs typeface="+mn-cs"/>
              </a:endParaRPr>
            </a:p>
          </p:txBody>
        </p:sp>
        <p:sp>
          <p:nvSpPr>
            <p:cNvPr id="607" name="任意多边形 172"/>
            <p:cNvSpPr/>
            <p:nvPr/>
          </p:nvSpPr>
          <p:spPr>
            <a:xfrm>
              <a:off x="9756617" y="2642378"/>
              <a:ext cx="1143869" cy="589607"/>
            </a:xfrm>
            <a:custGeom>
              <a:avLst/>
              <a:gdLst>
                <a:gd name="connsiteX0" fmla="*/ 1183640 w 1185054"/>
                <a:gd name="connsiteY0" fmla="*/ 1696720 h 1696720"/>
                <a:gd name="connsiteX1" fmla="*/ 995680 w 1185054"/>
                <a:gd name="connsiteY1" fmla="*/ 751840 h 1696720"/>
                <a:gd name="connsiteX2" fmla="*/ 0 w 1185054"/>
                <a:gd name="connsiteY2" fmla="*/ 0 h 1696720"/>
              </a:gdLst>
              <a:ahLst/>
              <a:cxnLst>
                <a:cxn ang="0">
                  <a:pos x="connsiteX0" y="connsiteY0"/>
                </a:cxn>
                <a:cxn ang="0">
                  <a:pos x="connsiteX1" y="connsiteY1"/>
                </a:cxn>
                <a:cxn ang="0">
                  <a:pos x="connsiteX2" y="connsiteY2"/>
                </a:cxn>
              </a:cxnLst>
              <a:rect l="l" t="t" r="r" b="b"/>
              <a:pathLst>
                <a:path w="1185054" h="1696720">
                  <a:moveTo>
                    <a:pt x="1183640" y="1696720"/>
                  </a:moveTo>
                  <a:cubicBezTo>
                    <a:pt x="1188296" y="1365673"/>
                    <a:pt x="1192953" y="1034627"/>
                    <a:pt x="995680" y="751840"/>
                  </a:cubicBezTo>
                  <a:cubicBezTo>
                    <a:pt x="798407" y="469053"/>
                    <a:pt x="399203" y="234526"/>
                    <a:pt x="0" y="0"/>
                  </a:cubicBezTo>
                </a:path>
              </a:pathLst>
            </a:custGeom>
            <a:noFill/>
            <a:ln w="28575" cap="flat" cmpd="sng" algn="ctr">
              <a:solidFill>
                <a:schemeClr val="tx1"/>
              </a:solidFill>
              <a:prstDash val="solid"/>
              <a:miter lim="800000"/>
            </a:ln>
            <a:effectLst/>
          </p:spPr>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noProof="0">
                <a:ln>
                  <a:noFill/>
                </a:ln>
                <a:effectLst/>
                <a:uLnTx/>
                <a:uFillTx/>
                <a:latin typeface="Times New Roman" panose="02020603050405020304" pitchFamily="18" charset="0"/>
                <a:ea typeface="微软雅黑" panose="020B0503020204020204" charset="-122"/>
                <a:cs typeface="+mn-cs"/>
              </a:endParaRPr>
            </a:p>
          </p:txBody>
        </p:sp>
        <p:grpSp>
          <p:nvGrpSpPr>
            <p:cNvPr id="608" name="组合 607"/>
            <p:cNvGrpSpPr/>
            <p:nvPr/>
          </p:nvGrpSpPr>
          <p:grpSpPr>
            <a:xfrm>
              <a:off x="9515956" y="2652272"/>
              <a:ext cx="857503" cy="1039337"/>
              <a:chOff x="9566947" y="2652272"/>
              <a:chExt cx="857503" cy="1039337"/>
            </a:xfrm>
          </p:grpSpPr>
          <p:sp>
            <p:nvSpPr>
              <p:cNvPr id="609" name="椭圆 608"/>
              <p:cNvSpPr/>
              <p:nvPr/>
            </p:nvSpPr>
            <p:spPr>
              <a:xfrm>
                <a:off x="9566947" y="2652272"/>
                <a:ext cx="857503" cy="1039337"/>
              </a:xfrm>
              <a:prstGeom prst="ellipse">
                <a:avLst/>
              </a:prstGeom>
              <a:noFill/>
              <a:ln w="12700" cap="flat" cmpd="sng" algn="ctr">
                <a:solidFill>
                  <a:schemeClr val="tx1"/>
                </a:solidFill>
                <a:prstDash val="lgDash"/>
                <a:miter lim="800000"/>
              </a:ln>
              <a:effectLst/>
            </p:spPr>
            <p:txBody>
              <a:bodyPr rot="0" spcFirstLastPara="0" vertOverflow="overflow" horzOverflow="overflow" vert="horz" wrap="square" lIns="91404" tIns="45702" rIns="91404" bIns="45702" numCol="1" spcCol="0" rtlCol="0" fromWordArt="0" anchor="ctr" anchorCtr="0" forceAA="0" compatLnSpc="1">
                <a:noAutofit/>
              </a:bodyPr>
              <a:p>
                <a:pPr lvl="0" algn="ctr">
                  <a:spcBef>
                    <a:spcPts val="0"/>
                  </a:spcBef>
                  <a:spcAft>
                    <a:spcPts val="0"/>
                  </a:spcAft>
                  <a:buClrTx/>
                  <a:buSzTx/>
                  <a:buFontTx/>
                  <a:defRPr/>
                </a:pPr>
                <a:endParaRPr lang="zh-CN" altLang="en-US" sz="900" kern="0" noProof="0" dirty="0">
                  <a:ln>
                    <a:noFill/>
                  </a:ln>
                  <a:effectLst/>
                  <a:uLnTx/>
                  <a:uFillTx/>
                  <a:latin typeface="Times New Roman" panose="02020603050405020304" pitchFamily="18" charset="0"/>
                  <a:ea typeface="微软雅黑" panose="020B0503020204020204" charset="-122"/>
                  <a:sym typeface="+mn-ea"/>
                </a:endParaRPr>
              </a:p>
            </p:txBody>
          </p:sp>
          <p:sp>
            <p:nvSpPr>
              <p:cNvPr id="610" name="文本框 609"/>
              <p:cNvSpPr txBox="1"/>
              <p:nvPr/>
            </p:nvSpPr>
            <p:spPr>
              <a:xfrm>
                <a:off x="9689675" y="3455856"/>
                <a:ext cx="591327" cy="154012"/>
              </a:xfrm>
              <a:prstGeom prst="rect">
                <a:avLst/>
              </a:prstGeom>
              <a:noFill/>
              <a:ln>
                <a:noFill/>
              </a:ln>
            </p:spPr>
            <p:txBody>
              <a:bodyPr wrap="square" lIns="0" tIns="0" rIns="0" bIns="0"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1" lang="en-US" altLang="zh-CN" sz="900" b="0" i="0" u="none" strike="noStrike" kern="0" cap="none" spc="0" normalizeH="0" noProof="0" dirty="0">
                    <a:ln>
                      <a:noFill/>
                    </a:ln>
                    <a:effectLst/>
                    <a:uLnTx/>
                    <a:uFillTx/>
                    <a:latin typeface="Times New Roman" panose="02020603050405020304" pitchFamily="18" charset="0"/>
                    <a:ea typeface="微软雅黑" panose="020B0503020204020204" charset="-122"/>
                    <a:cs typeface="+mn-cs"/>
                  </a:rPr>
                  <a:t>robotic dog</a:t>
                </a:r>
                <a:endParaRPr kumimoji="1" lang="zh-CN" altLang="en-US" sz="900" b="0" i="0" u="none" strike="noStrike" kern="0" cap="none" spc="0" normalizeH="0" noProof="0" dirty="0">
                  <a:ln>
                    <a:noFill/>
                  </a:ln>
                  <a:effectLst/>
                  <a:uLnTx/>
                  <a:uFillTx/>
                  <a:latin typeface="Times New Roman" panose="02020603050405020304" pitchFamily="18" charset="0"/>
                  <a:ea typeface="微软雅黑" panose="020B0503020204020204" charset="-122"/>
                  <a:cs typeface="+mn-cs"/>
                </a:endParaRPr>
              </a:p>
            </p:txBody>
          </p:sp>
          <p:grpSp>
            <p:nvGrpSpPr>
              <p:cNvPr id="611" name="组合 610"/>
              <p:cNvGrpSpPr/>
              <p:nvPr/>
            </p:nvGrpSpPr>
            <p:grpSpPr>
              <a:xfrm>
                <a:off x="9848531" y="3179380"/>
                <a:ext cx="258738" cy="271572"/>
                <a:chOff x="5670549" y="5720506"/>
                <a:chExt cx="705523" cy="606496"/>
              </a:xfrm>
            </p:grpSpPr>
            <p:sp>
              <p:nvSpPr>
                <p:cNvPr id="612" name="圆角矩形 420"/>
                <p:cNvSpPr/>
                <p:nvPr/>
              </p:nvSpPr>
              <p:spPr>
                <a:xfrm>
                  <a:off x="5670549" y="5902221"/>
                  <a:ext cx="683839" cy="182474"/>
                </a:xfrm>
                <a:prstGeom prst="roundRect">
                  <a:avLst>
                    <a:gd name="adj" fmla="val 50000"/>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p>
                  <a:pPr algn="ctr"/>
                  <a:endParaRPr lang="zh-CN" altLang="en-US" sz="1200" dirty="0">
                    <a:solidFill>
                      <a:schemeClr val="tx1"/>
                    </a:solidFill>
                    <a:latin typeface="Times New Roman" panose="02020603050405020304" pitchFamily="18" charset="0"/>
                    <a:ea typeface="微软雅黑" panose="020B0503020204020204" charset="-122"/>
                  </a:endParaRPr>
                </a:p>
              </p:txBody>
            </p:sp>
            <p:sp>
              <p:nvSpPr>
                <p:cNvPr id="613" name="圆角矩形 421"/>
                <p:cNvSpPr/>
                <p:nvPr/>
              </p:nvSpPr>
              <p:spPr>
                <a:xfrm rot="2820975">
                  <a:off x="6148557" y="6047801"/>
                  <a:ext cx="192583" cy="76698"/>
                </a:xfrm>
                <a:prstGeom prst="roundRect">
                  <a:avLst>
                    <a:gd name="adj" fmla="val 50000"/>
                  </a:avLst>
                </a:prstGeom>
                <a:solidFill>
                  <a:schemeClr val="tx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p>
                  <a:pPr algn="ctr"/>
                  <a:endParaRPr lang="zh-CN" altLang="en-US" sz="1200" dirty="0">
                    <a:solidFill>
                      <a:schemeClr val="tx1"/>
                    </a:solidFill>
                    <a:latin typeface="Times New Roman" panose="02020603050405020304" pitchFamily="18" charset="0"/>
                    <a:ea typeface="微软雅黑" panose="020B0503020204020204" charset="-122"/>
                  </a:endParaRPr>
                </a:p>
              </p:txBody>
            </p:sp>
            <p:sp>
              <p:nvSpPr>
                <p:cNvPr id="614" name="圆角矩形 422"/>
                <p:cNvSpPr/>
                <p:nvPr/>
              </p:nvSpPr>
              <p:spPr>
                <a:xfrm rot="2820975">
                  <a:off x="5777500" y="6054505"/>
                  <a:ext cx="192583" cy="76698"/>
                </a:xfrm>
                <a:prstGeom prst="roundRect">
                  <a:avLst>
                    <a:gd name="adj" fmla="val 50000"/>
                  </a:avLst>
                </a:prstGeom>
                <a:solidFill>
                  <a:schemeClr val="tx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p>
                  <a:pPr algn="ctr"/>
                  <a:endParaRPr lang="zh-CN" altLang="en-US" sz="1200" dirty="0">
                    <a:solidFill>
                      <a:schemeClr val="tx1"/>
                    </a:solidFill>
                    <a:latin typeface="Times New Roman" panose="02020603050405020304" pitchFamily="18" charset="0"/>
                    <a:ea typeface="微软雅黑" panose="020B0503020204020204" charset="-122"/>
                  </a:endParaRPr>
                </a:p>
              </p:txBody>
            </p:sp>
            <p:sp>
              <p:nvSpPr>
                <p:cNvPr id="615" name="圆角矩形 423"/>
                <p:cNvSpPr/>
                <p:nvPr/>
              </p:nvSpPr>
              <p:spPr>
                <a:xfrm rot="7400362">
                  <a:off x="5764268" y="6185919"/>
                  <a:ext cx="192583" cy="67350"/>
                </a:xfrm>
                <a:prstGeom prst="roundRect">
                  <a:avLst>
                    <a:gd name="adj" fmla="val 50000"/>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p>
                  <a:pPr algn="ctr"/>
                  <a:endParaRPr lang="zh-CN" altLang="en-US" sz="1200" dirty="0">
                    <a:solidFill>
                      <a:schemeClr val="tx1"/>
                    </a:solidFill>
                    <a:latin typeface="Times New Roman" panose="02020603050405020304" pitchFamily="18" charset="0"/>
                    <a:ea typeface="微软雅黑" panose="020B0503020204020204" charset="-122"/>
                  </a:endParaRPr>
                </a:p>
              </p:txBody>
            </p:sp>
            <p:sp>
              <p:nvSpPr>
                <p:cNvPr id="616" name="圆角矩形 424"/>
                <p:cNvSpPr/>
                <p:nvPr/>
              </p:nvSpPr>
              <p:spPr>
                <a:xfrm rot="7400362">
                  <a:off x="6155618" y="6181566"/>
                  <a:ext cx="192583" cy="67350"/>
                </a:xfrm>
                <a:prstGeom prst="roundRect">
                  <a:avLst>
                    <a:gd name="adj" fmla="val 50000"/>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p>
                  <a:pPr algn="ctr"/>
                  <a:endParaRPr lang="zh-CN" altLang="en-US" sz="1200" dirty="0">
                    <a:solidFill>
                      <a:schemeClr val="tx1"/>
                    </a:solidFill>
                    <a:latin typeface="Times New Roman" panose="02020603050405020304" pitchFamily="18" charset="0"/>
                    <a:ea typeface="微软雅黑" panose="020B0503020204020204" charset="-122"/>
                  </a:endParaRPr>
                </a:p>
              </p:txBody>
            </p:sp>
            <p:sp>
              <p:nvSpPr>
                <p:cNvPr id="617" name="矩形 616"/>
                <p:cNvSpPr/>
                <p:nvPr/>
              </p:nvSpPr>
              <p:spPr>
                <a:xfrm>
                  <a:off x="5745807" y="5720506"/>
                  <a:ext cx="164949" cy="17104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p>
                  <a:pPr algn="ctr"/>
                  <a:endParaRPr lang="zh-CN" altLang="en-US" sz="1200" dirty="0">
                    <a:solidFill>
                      <a:schemeClr val="tx1"/>
                    </a:solidFill>
                    <a:latin typeface="Times New Roman" panose="02020603050405020304" pitchFamily="18" charset="0"/>
                    <a:ea typeface="微软雅黑" panose="020B0503020204020204" charset="-122"/>
                  </a:endParaRPr>
                </a:p>
              </p:txBody>
            </p:sp>
            <p:sp>
              <p:nvSpPr>
                <p:cNvPr id="618" name="椭圆 617"/>
                <p:cNvSpPr/>
                <p:nvPr/>
              </p:nvSpPr>
              <p:spPr>
                <a:xfrm>
                  <a:off x="5745807" y="5745123"/>
                  <a:ext cx="59211" cy="56633"/>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p>
                  <a:pPr algn="ctr"/>
                  <a:endParaRPr lang="zh-CN" altLang="en-US" sz="1200" dirty="0">
                    <a:solidFill>
                      <a:schemeClr val="tx1"/>
                    </a:solidFill>
                    <a:latin typeface="Times New Roman" panose="02020603050405020304" pitchFamily="18" charset="0"/>
                    <a:ea typeface="微软雅黑" panose="020B0503020204020204" charset="-122"/>
                  </a:endParaRPr>
                </a:p>
              </p:txBody>
            </p:sp>
            <p:sp>
              <p:nvSpPr>
                <p:cNvPr id="619" name="椭圆 618"/>
                <p:cNvSpPr/>
                <p:nvPr/>
              </p:nvSpPr>
              <p:spPr>
                <a:xfrm>
                  <a:off x="5727072" y="6257300"/>
                  <a:ext cx="104863" cy="57816"/>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p>
                  <a:pPr algn="ctr"/>
                  <a:endParaRPr lang="zh-CN" altLang="en-US" sz="1200" dirty="0">
                    <a:solidFill>
                      <a:schemeClr val="tx1"/>
                    </a:solidFill>
                    <a:latin typeface="Times New Roman" panose="02020603050405020304" pitchFamily="18" charset="0"/>
                    <a:ea typeface="微软雅黑" panose="020B0503020204020204" charset="-122"/>
                  </a:endParaRPr>
                </a:p>
              </p:txBody>
            </p:sp>
            <p:sp>
              <p:nvSpPr>
                <p:cNvPr id="620" name="任意多边形 428"/>
                <p:cNvSpPr/>
                <p:nvPr/>
              </p:nvSpPr>
              <p:spPr>
                <a:xfrm>
                  <a:off x="6316861" y="5798612"/>
                  <a:ext cx="59211" cy="128589"/>
                </a:xfrm>
                <a:custGeom>
                  <a:avLst/>
                  <a:gdLst>
                    <a:gd name="connsiteX0" fmla="*/ 0 w 43106"/>
                    <a:gd name="connsiteY0" fmla="*/ 104775 h 104775"/>
                    <a:gd name="connsiteX1" fmla="*/ 42863 w 43106"/>
                    <a:gd name="connsiteY1" fmla="*/ 57150 h 104775"/>
                    <a:gd name="connsiteX2" fmla="*/ 14288 w 43106"/>
                    <a:gd name="connsiteY2" fmla="*/ 0 h 104775"/>
                  </a:gdLst>
                  <a:ahLst/>
                  <a:cxnLst>
                    <a:cxn ang="0">
                      <a:pos x="connsiteX0" y="connsiteY0"/>
                    </a:cxn>
                    <a:cxn ang="0">
                      <a:pos x="connsiteX1" y="connsiteY1"/>
                    </a:cxn>
                    <a:cxn ang="0">
                      <a:pos x="connsiteX2" y="connsiteY2"/>
                    </a:cxn>
                  </a:cxnLst>
                  <a:rect l="l" t="t" r="r" b="b"/>
                  <a:pathLst>
                    <a:path w="43106" h="104775">
                      <a:moveTo>
                        <a:pt x="0" y="104775"/>
                      </a:moveTo>
                      <a:cubicBezTo>
                        <a:pt x="20241" y="89693"/>
                        <a:pt x="40482" y="74612"/>
                        <a:pt x="42863" y="57150"/>
                      </a:cubicBezTo>
                      <a:cubicBezTo>
                        <a:pt x="45244" y="39688"/>
                        <a:pt x="29766" y="19844"/>
                        <a:pt x="14288" y="0"/>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Times New Roman" panose="02020603050405020304" pitchFamily="18" charset="0"/>
                    <a:ea typeface="微软雅黑" panose="020B0503020204020204" charset="-122"/>
                  </a:endParaRPr>
                </a:p>
              </p:txBody>
            </p:sp>
            <p:sp>
              <p:nvSpPr>
                <p:cNvPr id="621" name="椭圆 620"/>
                <p:cNvSpPr/>
                <p:nvPr/>
              </p:nvSpPr>
              <p:spPr>
                <a:xfrm>
                  <a:off x="6287254" y="5768488"/>
                  <a:ext cx="59211" cy="56633"/>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p>
                  <a:pPr algn="ctr"/>
                  <a:endParaRPr lang="zh-CN" altLang="en-US" sz="1200" dirty="0">
                    <a:solidFill>
                      <a:schemeClr val="tx1"/>
                    </a:solidFill>
                    <a:latin typeface="Times New Roman" panose="02020603050405020304" pitchFamily="18" charset="0"/>
                    <a:ea typeface="微软雅黑" panose="020B0503020204020204" charset="-122"/>
                  </a:endParaRPr>
                </a:p>
              </p:txBody>
            </p:sp>
            <p:cxnSp>
              <p:nvCxnSpPr>
                <p:cNvPr id="622" name="直接连接符 621"/>
                <p:cNvCxnSpPr/>
                <p:nvPr/>
              </p:nvCxnSpPr>
              <p:spPr>
                <a:xfrm flipV="1">
                  <a:off x="5910756" y="5956620"/>
                  <a:ext cx="197388" cy="22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23" name="椭圆 622"/>
                <p:cNvSpPr/>
                <p:nvPr/>
              </p:nvSpPr>
              <p:spPr>
                <a:xfrm>
                  <a:off x="6123710" y="6269186"/>
                  <a:ext cx="104863" cy="57816"/>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p>
                  <a:pPr algn="ctr"/>
                  <a:endParaRPr lang="zh-CN" altLang="en-US" sz="1200" dirty="0">
                    <a:solidFill>
                      <a:schemeClr val="tx1"/>
                    </a:solidFill>
                    <a:latin typeface="Times New Roman" panose="02020603050405020304" pitchFamily="18" charset="0"/>
                    <a:ea typeface="微软雅黑" panose="020B0503020204020204" charset="-122"/>
                  </a:endParaRPr>
                </a:p>
              </p:txBody>
            </p:sp>
          </p:grpSp>
          <p:grpSp>
            <p:nvGrpSpPr>
              <p:cNvPr id="624" name="Group 1"/>
              <p:cNvGrpSpPr/>
              <p:nvPr/>
            </p:nvGrpSpPr>
            <p:grpSpPr bwMode="auto">
              <a:xfrm>
                <a:off x="9668955" y="2855252"/>
                <a:ext cx="376154" cy="179599"/>
                <a:chOff x="1021" y="2258"/>
                <a:chExt cx="874" cy="430"/>
              </a:xfrm>
            </p:grpSpPr>
            <p:sp>
              <p:nvSpPr>
                <p:cNvPr id="625" name="Arc 2"/>
                <p:cNvSpPr/>
                <p:nvPr/>
              </p:nvSpPr>
              <p:spPr bwMode="auto">
                <a:xfrm>
                  <a:off x="1247" y="2476"/>
                  <a:ext cx="429" cy="212"/>
                </a:xfrm>
                <a:custGeom>
                  <a:avLst/>
                  <a:gdLst>
                    <a:gd name="G0" fmla="+- 21582 0 0"/>
                    <a:gd name="G1" fmla="+- 21600 0 0"/>
                    <a:gd name="G2" fmla="+- 21600 0 0"/>
                    <a:gd name="T0" fmla="*/ 0 w 43107"/>
                    <a:gd name="T1" fmla="*/ 20729 h 21600"/>
                    <a:gd name="T2" fmla="*/ 43107 w 43107"/>
                    <a:gd name="T3" fmla="*/ 19806 h 21600"/>
                    <a:gd name="T4" fmla="*/ 21582 w 43107"/>
                    <a:gd name="T5" fmla="*/ 21600 h 21600"/>
                  </a:gdLst>
                  <a:ahLst/>
                  <a:cxnLst>
                    <a:cxn ang="0">
                      <a:pos x="T0" y="T1"/>
                    </a:cxn>
                    <a:cxn ang="0">
                      <a:pos x="T2" y="T3"/>
                    </a:cxn>
                    <a:cxn ang="0">
                      <a:pos x="T4" y="T5"/>
                    </a:cxn>
                  </a:cxnLst>
                  <a:rect l="0" t="0" r="r" b="b"/>
                  <a:pathLst>
                    <a:path w="43107" h="21600" fill="none" extrusionOk="0">
                      <a:moveTo>
                        <a:pt x="-1" y="20728"/>
                      </a:moveTo>
                      <a:cubicBezTo>
                        <a:pt x="466" y="9147"/>
                        <a:pt x="9991" y="-1"/>
                        <a:pt x="21582" y="0"/>
                      </a:cubicBezTo>
                      <a:cubicBezTo>
                        <a:pt x="32815" y="0"/>
                        <a:pt x="42174" y="8610"/>
                        <a:pt x="43107" y="19805"/>
                      </a:cubicBezTo>
                    </a:path>
                    <a:path w="43107" h="21600" stroke="0" extrusionOk="0">
                      <a:moveTo>
                        <a:pt x="-1" y="20728"/>
                      </a:moveTo>
                      <a:cubicBezTo>
                        <a:pt x="466" y="9147"/>
                        <a:pt x="9991" y="-1"/>
                        <a:pt x="21582" y="0"/>
                      </a:cubicBezTo>
                      <a:cubicBezTo>
                        <a:pt x="32815" y="0"/>
                        <a:pt x="42174" y="8610"/>
                        <a:pt x="43107" y="19805"/>
                      </a:cubicBezTo>
                      <a:lnTo>
                        <a:pt x="21582" y="21600"/>
                      </a:lnTo>
                      <a:close/>
                    </a:path>
                  </a:pathLst>
                </a:custGeom>
                <a:noFill/>
                <a:ln w="12700">
                  <a:solidFill>
                    <a:schemeClr val="tx1"/>
                  </a:solidFill>
                  <a:round/>
                </a:ln>
              </p:spPr>
              <p:txBody>
                <a:bodyPr vert="horz" wrap="square" lIns="51435" tIns="25717" rIns="51435" bIns="25717" numCol="1" anchor="t" anchorCtr="0" compatLnSpc="1"/>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noProof="0">
                    <a:ln>
                      <a:noFill/>
                    </a:ln>
                    <a:effectLst/>
                    <a:uLnTx/>
                    <a:uFillTx/>
                    <a:latin typeface="Times New Roman" panose="02020603050405020304" pitchFamily="18" charset="0"/>
                    <a:ea typeface="微软雅黑" panose="020B0503020204020204" charset="-122"/>
                  </a:endParaRPr>
                </a:p>
              </p:txBody>
            </p:sp>
            <p:sp>
              <p:nvSpPr>
                <p:cNvPr id="626" name="AutoShape 3"/>
                <p:cNvSpPr>
                  <a:spLocks noChangeArrowheads="1"/>
                </p:cNvSpPr>
                <p:nvPr/>
              </p:nvSpPr>
              <p:spPr bwMode="auto">
                <a:xfrm>
                  <a:off x="1177" y="2362"/>
                  <a:ext cx="567" cy="57"/>
                </a:xfrm>
                <a:prstGeom prst="roundRect">
                  <a:avLst>
                    <a:gd name="adj" fmla="val 16667"/>
                  </a:avLst>
                </a:prstGeom>
                <a:noFill/>
                <a:ln w="15875">
                  <a:solidFill>
                    <a:schemeClr val="tx1"/>
                  </a:solidFill>
                  <a:round/>
                </a:ln>
              </p:spPr>
              <p:txBody>
                <a:bodyPr vert="horz" wrap="square" lIns="51435" tIns="25717" rIns="51435" bIns="25717" numCol="1" anchor="t" anchorCtr="0" compatLnSpc="1"/>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noProof="0">
                    <a:ln>
                      <a:noFill/>
                    </a:ln>
                    <a:effectLst/>
                    <a:uLnTx/>
                    <a:uFillTx/>
                    <a:latin typeface="Times New Roman" panose="02020603050405020304" pitchFamily="18" charset="0"/>
                    <a:ea typeface="微软雅黑" panose="020B0503020204020204" charset="-122"/>
                  </a:endParaRPr>
                </a:p>
              </p:txBody>
            </p:sp>
            <p:sp>
              <p:nvSpPr>
                <p:cNvPr id="627" name="AutoShape 4"/>
                <p:cNvSpPr>
                  <a:spLocks noChangeArrowheads="1"/>
                </p:cNvSpPr>
                <p:nvPr/>
              </p:nvSpPr>
              <p:spPr bwMode="auto">
                <a:xfrm rot="5400000">
                  <a:off x="1139" y="2312"/>
                  <a:ext cx="113" cy="28"/>
                </a:xfrm>
                <a:prstGeom prst="roundRect">
                  <a:avLst>
                    <a:gd name="adj" fmla="val 16667"/>
                  </a:avLst>
                </a:prstGeom>
                <a:solidFill>
                  <a:schemeClr val="bg1"/>
                </a:solidFill>
                <a:ln w="6350">
                  <a:solidFill>
                    <a:schemeClr val="tx1"/>
                  </a:solidFill>
                  <a:round/>
                </a:ln>
              </p:spPr>
              <p:txBody>
                <a:bodyPr vert="horz" wrap="square" lIns="51435" tIns="25717" rIns="51435" bIns="25717" numCol="1" anchor="t" anchorCtr="0" compatLnSpc="1"/>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noProof="0">
                    <a:ln>
                      <a:noFill/>
                    </a:ln>
                    <a:effectLst/>
                    <a:uLnTx/>
                    <a:uFillTx/>
                    <a:latin typeface="Times New Roman" panose="02020603050405020304" pitchFamily="18" charset="0"/>
                    <a:ea typeface="微软雅黑" panose="020B0503020204020204" charset="-122"/>
                  </a:endParaRPr>
                </a:p>
              </p:txBody>
            </p:sp>
            <p:sp>
              <p:nvSpPr>
                <p:cNvPr id="628" name="AutoShape 5"/>
                <p:cNvSpPr>
                  <a:spLocks noChangeArrowheads="1"/>
                </p:cNvSpPr>
                <p:nvPr/>
              </p:nvSpPr>
              <p:spPr bwMode="auto">
                <a:xfrm rot="5400000">
                  <a:off x="1665" y="2307"/>
                  <a:ext cx="113" cy="28"/>
                </a:xfrm>
                <a:prstGeom prst="roundRect">
                  <a:avLst>
                    <a:gd name="adj" fmla="val 16667"/>
                  </a:avLst>
                </a:prstGeom>
                <a:solidFill>
                  <a:schemeClr val="bg1"/>
                </a:solidFill>
                <a:ln w="6350">
                  <a:solidFill>
                    <a:schemeClr val="tx1"/>
                  </a:solidFill>
                  <a:round/>
                </a:ln>
              </p:spPr>
              <p:txBody>
                <a:bodyPr vert="horz" wrap="square" lIns="51435" tIns="25717" rIns="51435" bIns="25717" numCol="1" anchor="t" anchorCtr="0" compatLnSpc="1"/>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noProof="0">
                    <a:ln>
                      <a:noFill/>
                    </a:ln>
                    <a:effectLst/>
                    <a:uLnTx/>
                    <a:uFillTx/>
                    <a:latin typeface="Times New Roman" panose="02020603050405020304" pitchFamily="18" charset="0"/>
                    <a:ea typeface="微软雅黑" panose="020B0503020204020204" charset="-122"/>
                  </a:endParaRPr>
                </a:p>
              </p:txBody>
            </p:sp>
            <p:sp>
              <p:nvSpPr>
                <p:cNvPr id="629" name="Oval 6"/>
                <p:cNvSpPr>
                  <a:spLocks noChangeArrowheads="1"/>
                </p:cNvSpPr>
                <p:nvPr/>
              </p:nvSpPr>
              <p:spPr bwMode="auto">
                <a:xfrm>
                  <a:off x="1021" y="2263"/>
                  <a:ext cx="170" cy="34"/>
                </a:xfrm>
                <a:prstGeom prst="ellipse">
                  <a:avLst/>
                </a:prstGeom>
                <a:noFill/>
                <a:ln w="6350">
                  <a:solidFill>
                    <a:schemeClr val="tx1"/>
                  </a:solidFill>
                  <a:round/>
                </a:ln>
              </p:spPr>
              <p:txBody>
                <a:bodyPr vert="horz" wrap="square" lIns="51435" tIns="25717" rIns="51435" bIns="25717" numCol="1" anchor="t" anchorCtr="0" compatLnSpc="1"/>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noProof="0">
                    <a:ln>
                      <a:noFill/>
                    </a:ln>
                    <a:effectLst/>
                    <a:uLnTx/>
                    <a:uFillTx/>
                    <a:latin typeface="Times New Roman" panose="02020603050405020304" pitchFamily="18" charset="0"/>
                    <a:ea typeface="微软雅黑" panose="020B0503020204020204" charset="-122"/>
                  </a:endParaRPr>
                </a:p>
              </p:txBody>
            </p:sp>
            <p:sp>
              <p:nvSpPr>
                <p:cNvPr id="630" name="Oval 7"/>
                <p:cNvSpPr>
                  <a:spLocks noChangeArrowheads="1"/>
                </p:cNvSpPr>
                <p:nvPr/>
              </p:nvSpPr>
              <p:spPr bwMode="auto">
                <a:xfrm>
                  <a:off x="1195" y="2267"/>
                  <a:ext cx="170" cy="34"/>
                </a:xfrm>
                <a:prstGeom prst="ellipse">
                  <a:avLst/>
                </a:prstGeom>
                <a:noFill/>
                <a:ln w="6350">
                  <a:solidFill>
                    <a:schemeClr val="tx1"/>
                  </a:solidFill>
                  <a:round/>
                </a:ln>
              </p:spPr>
              <p:txBody>
                <a:bodyPr vert="horz" wrap="square" lIns="51435" tIns="25717" rIns="51435" bIns="25717" numCol="1" anchor="t" anchorCtr="0" compatLnSpc="1">
                  <a:noAutofit/>
                </a:bodyPr>
                <a:p>
                  <a:pPr lvl="0" algn="l" defTabSz="685800">
                    <a:spcBef>
                      <a:spcPts val="0"/>
                    </a:spcBef>
                    <a:spcAft>
                      <a:spcPts val="0"/>
                    </a:spcAft>
                    <a:buClrTx/>
                    <a:buSzTx/>
                    <a:buFontTx/>
                    <a:defRPr/>
                  </a:pPr>
                  <a:endParaRPr lang="zh-CN" altLang="en-US" sz="1015" kern="0" noProof="0">
                    <a:ln>
                      <a:noFill/>
                    </a:ln>
                    <a:effectLst/>
                    <a:uLnTx/>
                    <a:uFillTx/>
                    <a:latin typeface="Times New Roman" panose="02020603050405020304" pitchFamily="18" charset="0"/>
                    <a:ea typeface="微软雅黑" panose="020B0503020204020204" charset="-122"/>
                    <a:sym typeface="+mn-ea"/>
                  </a:endParaRPr>
                </a:p>
              </p:txBody>
            </p:sp>
            <p:sp>
              <p:nvSpPr>
                <p:cNvPr id="631" name="Oval 8"/>
                <p:cNvSpPr>
                  <a:spLocks noChangeArrowheads="1"/>
                </p:cNvSpPr>
                <p:nvPr/>
              </p:nvSpPr>
              <p:spPr bwMode="auto">
                <a:xfrm>
                  <a:off x="1550" y="2258"/>
                  <a:ext cx="170" cy="34"/>
                </a:xfrm>
                <a:prstGeom prst="ellipse">
                  <a:avLst/>
                </a:prstGeom>
                <a:noFill/>
                <a:ln w="6350">
                  <a:solidFill>
                    <a:schemeClr val="tx1"/>
                  </a:solidFill>
                  <a:round/>
                </a:ln>
              </p:spPr>
              <p:txBody>
                <a:bodyPr vert="horz" wrap="square" lIns="51435" tIns="25717" rIns="51435" bIns="25717" numCol="1" anchor="t" anchorCtr="0" compatLnSpc="1">
                  <a:noAutofit/>
                </a:bodyPr>
                <a:p>
                  <a:pPr lvl="0" algn="l" defTabSz="685800">
                    <a:spcBef>
                      <a:spcPts val="0"/>
                    </a:spcBef>
                    <a:spcAft>
                      <a:spcPts val="0"/>
                    </a:spcAft>
                    <a:buClrTx/>
                    <a:buSzTx/>
                    <a:buFontTx/>
                    <a:defRPr/>
                  </a:pPr>
                  <a:endParaRPr lang="zh-CN" altLang="en-US" sz="1015" kern="0" noProof="0">
                    <a:ln>
                      <a:noFill/>
                    </a:ln>
                    <a:effectLst/>
                    <a:uLnTx/>
                    <a:uFillTx/>
                    <a:latin typeface="Times New Roman" panose="02020603050405020304" pitchFamily="18" charset="0"/>
                    <a:ea typeface="微软雅黑" panose="020B0503020204020204" charset="-122"/>
                    <a:sym typeface="+mn-ea"/>
                  </a:endParaRPr>
                </a:p>
              </p:txBody>
            </p:sp>
            <p:sp>
              <p:nvSpPr>
                <p:cNvPr id="632" name="Oval 9"/>
                <p:cNvSpPr>
                  <a:spLocks noChangeArrowheads="1"/>
                </p:cNvSpPr>
                <p:nvPr/>
              </p:nvSpPr>
              <p:spPr bwMode="auto">
                <a:xfrm>
                  <a:off x="1725" y="2258"/>
                  <a:ext cx="170" cy="34"/>
                </a:xfrm>
                <a:prstGeom prst="ellipse">
                  <a:avLst/>
                </a:prstGeom>
                <a:noFill/>
                <a:ln w="6350">
                  <a:solidFill>
                    <a:schemeClr val="tx1"/>
                  </a:solidFill>
                  <a:round/>
                </a:ln>
              </p:spPr>
              <p:txBody>
                <a:bodyPr vert="horz" wrap="square" lIns="51435" tIns="25717" rIns="51435" bIns="25717" numCol="1" anchor="t" anchorCtr="0" compatLnSpc="1">
                  <a:noAutofit/>
                </a:bodyPr>
                <a:p>
                  <a:pPr lvl="0" algn="l" defTabSz="685800">
                    <a:spcBef>
                      <a:spcPts val="0"/>
                    </a:spcBef>
                    <a:spcAft>
                      <a:spcPts val="0"/>
                    </a:spcAft>
                    <a:buClrTx/>
                    <a:buSzTx/>
                    <a:buFontTx/>
                    <a:defRPr/>
                  </a:pPr>
                  <a:endParaRPr lang="zh-CN" altLang="en-US" sz="1015" kern="0" noProof="0">
                    <a:ln>
                      <a:noFill/>
                    </a:ln>
                    <a:effectLst/>
                    <a:uLnTx/>
                    <a:uFillTx/>
                    <a:latin typeface="Times New Roman" panose="02020603050405020304" pitchFamily="18" charset="0"/>
                    <a:ea typeface="微软雅黑" panose="020B0503020204020204" charset="-122"/>
                    <a:sym typeface="+mn-ea"/>
                  </a:endParaRPr>
                </a:p>
              </p:txBody>
            </p:sp>
            <p:sp>
              <p:nvSpPr>
                <p:cNvPr id="633" name="AutoShape 10"/>
                <p:cNvSpPr>
                  <a:spLocks noChangeArrowheads="1"/>
                </p:cNvSpPr>
                <p:nvPr/>
              </p:nvSpPr>
              <p:spPr bwMode="auto">
                <a:xfrm>
                  <a:off x="1297" y="2419"/>
                  <a:ext cx="339" cy="151"/>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noFill/>
                <a:ln w="22225">
                  <a:solidFill>
                    <a:schemeClr val="tx1"/>
                  </a:solidFill>
                  <a:miter lim="800000"/>
                </a:ln>
              </p:spPr>
              <p:txBody>
                <a:bodyPr vert="horz" wrap="square" lIns="51435" tIns="25717" rIns="51435" bIns="25717" numCol="1" anchor="t" anchorCtr="0" compatLnSpc="1"/>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noProof="0">
                    <a:ln>
                      <a:noFill/>
                    </a:ln>
                    <a:effectLst/>
                    <a:uLnTx/>
                    <a:uFillTx/>
                    <a:latin typeface="Times New Roman" panose="02020603050405020304" pitchFamily="18" charset="0"/>
                    <a:ea typeface="微软雅黑" panose="020B0503020204020204" charset="-122"/>
                  </a:endParaRPr>
                </a:p>
              </p:txBody>
            </p:sp>
            <p:sp>
              <p:nvSpPr>
                <p:cNvPr id="634" name="Oval 11"/>
                <p:cNvSpPr>
                  <a:spLocks noChangeArrowheads="1"/>
                </p:cNvSpPr>
                <p:nvPr/>
              </p:nvSpPr>
              <p:spPr bwMode="auto">
                <a:xfrm>
                  <a:off x="1406" y="2432"/>
                  <a:ext cx="113" cy="113"/>
                </a:xfrm>
                <a:prstGeom prst="ellipse">
                  <a:avLst/>
                </a:prstGeom>
                <a:solidFill>
                  <a:schemeClr val="bg1"/>
                </a:solidFill>
                <a:ln w="9525">
                  <a:solidFill>
                    <a:schemeClr val="tx1"/>
                  </a:solidFill>
                  <a:round/>
                </a:ln>
              </p:spPr>
              <p:txBody>
                <a:bodyPr vert="horz" wrap="square" lIns="51435" tIns="25717" rIns="51435" bIns="25717" numCol="1" anchor="t" anchorCtr="0" compatLnSpc="1"/>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noProof="0">
                    <a:ln>
                      <a:noFill/>
                    </a:ln>
                    <a:effectLst/>
                    <a:uLnTx/>
                    <a:uFillTx/>
                    <a:latin typeface="Times New Roman" panose="02020603050405020304" pitchFamily="18" charset="0"/>
                    <a:ea typeface="微软雅黑" panose="020B0503020204020204" charset="-122"/>
                  </a:endParaRPr>
                </a:p>
              </p:txBody>
            </p:sp>
          </p:grpSp>
        </p:grpSp>
        <p:grpSp>
          <p:nvGrpSpPr>
            <p:cNvPr id="635" name="Group 1"/>
            <p:cNvGrpSpPr/>
            <p:nvPr/>
          </p:nvGrpSpPr>
          <p:grpSpPr bwMode="auto">
            <a:xfrm>
              <a:off x="10642280" y="3211263"/>
              <a:ext cx="416587" cy="199119"/>
              <a:chOff x="1021" y="2258"/>
              <a:chExt cx="874" cy="430"/>
            </a:xfrm>
          </p:grpSpPr>
          <p:sp>
            <p:nvSpPr>
              <p:cNvPr id="636" name="Arc 2"/>
              <p:cNvSpPr/>
              <p:nvPr/>
            </p:nvSpPr>
            <p:spPr bwMode="auto">
              <a:xfrm>
                <a:off x="1247" y="2476"/>
                <a:ext cx="429" cy="212"/>
              </a:xfrm>
              <a:custGeom>
                <a:avLst/>
                <a:gdLst>
                  <a:gd name="G0" fmla="+- 21582 0 0"/>
                  <a:gd name="G1" fmla="+- 21600 0 0"/>
                  <a:gd name="G2" fmla="+- 21600 0 0"/>
                  <a:gd name="T0" fmla="*/ 0 w 43107"/>
                  <a:gd name="T1" fmla="*/ 20729 h 21600"/>
                  <a:gd name="T2" fmla="*/ 43107 w 43107"/>
                  <a:gd name="T3" fmla="*/ 19806 h 21600"/>
                  <a:gd name="T4" fmla="*/ 21582 w 43107"/>
                  <a:gd name="T5" fmla="*/ 21600 h 21600"/>
                </a:gdLst>
                <a:ahLst/>
                <a:cxnLst>
                  <a:cxn ang="0">
                    <a:pos x="T0" y="T1"/>
                  </a:cxn>
                  <a:cxn ang="0">
                    <a:pos x="T2" y="T3"/>
                  </a:cxn>
                  <a:cxn ang="0">
                    <a:pos x="T4" y="T5"/>
                  </a:cxn>
                </a:cxnLst>
                <a:rect l="0" t="0" r="r" b="b"/>
                <a:pathLst>
                  <a:path w="43107" h="21600" fill="none" extrusionOk="0">
                    <a:moveTo>
                      <a:pt x="-1" y="20728"/>
                    </a:moveTo>
                    <a:cubicBezTo>
                      <a:pt x="466" y="9147"/>
                      <a:pt x="9991" y="-1"/>
                      <a:pt x="21582" y="0"/>
                    </a:cubicBezTo>
                    <a:cubicBezTo>
                      <a:pt x="32815" y="0"/>
                      <a:pt x="42174" y="8610"/>
                      <a:pt x="43107" y="19805"/>
                    </a:cubicBezTo>
                  </a:path>
                  <a:path w="43107" h="21600" stroke="0" extrusionOk="0">
                    <a:moveTo>
                      <a:pt x="-1" y="20728"/>
                    </a:moveTo>
                    <a:cubicBezTo>
                      <a:pt x="466" y="9147"/>
                      <a:pt x="9991" y="-1"/>
                      <a:pt x="21582" y="0"/>
                    </a:cubicBezTo>
                    <a:cubicBezTo>
                      <a:pt x="32815" y="0"/>
                      <a:pt x="42174" y="8610"/>
                      <a:pt x="43107" y="19805"/>
                    </a:cubicBezTo>
                    <a:lnTo>
                      <a:pt x="21582" y="21600"/>
                    </a:lnTo>
                    <a:close/>
                  </a:path>
                </a:pathLst>
              </a:custGeom>
              <a:noFill/>
              <a:ln w="12700">
                <a:solidFill>
                  <a:schemeClr val="tx1"/>
                </a:solidFill>
                <a:round/>
              </a:ln>
            </p:spPr>
            <p:txBody>
              <a:bodyPr vert="horz" wrap="square" lIns="51435" tIns="25717" rIns="51435" bIns="25717" numCol="1" anchor="t" anchorCtr="0" compatLnSpc="1"/>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noProof="0">
                  <a:ln>
                    <a:noFill/>
                  </a:ln>
                  <a:effectLst/>
                  <a:uLnTx/>
                  <a:uFillTx/>
                  <a:latin typeface="Times New Roman" panose="02020603050405020304" pitchFamily="18" charset="0"/>
                  <a:ea typeface="微软雅黑" panose="020B0503020204020204" charset="-122"/>
                </a:endParaRPr>
              </a:p>
            </p:txBody>
          </p:sp>
          <p:sp>
            <p:nvSpPr>
              <p:cNvPr id="637" name="AutoShape 3"/>
              <p:cNvSpPr>
                <a:spLocks noChangeArrowheads="1"/>
              </p:cNvSpPr>
              <p:nvPr/>
            </p:nvSpPr>
            <p:spPr bwMode="auto">
              <a:xfrm>
                <a:off x="1177" y="2362"/>
                <a:ext cx="567" cy="57"/>
              </a:xfrm>
              <a:prstGeom prst="roundRect">
                <a:avLst>
                  <a:gd name="adj" fmla="val 16667"/>
                </a:avLst>
              </a:prstGeom>
              <a:noFill/>
              <a:ln w="15875">
                <a:solidFill>
                  <a:schemeClr val="tx1"/>
                </a:solidFill>
                <a:round/>
              </a:ln>
            </p:spPr>
            <p:txBody>
              <a:bodyPr vert="horz" wrap="square" lIns="51435" tIns="25717" rIns="51435" bIns="25717" numCol="1" anchor="t" anchorCtr="0" compatLnSpc="1"/>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noProof="0">
                  <a:ln>
                    <a:noFill/>
                  </a:ln>
                  <a:effectLst/>
                  <a:uLnTx/>
                  <a:uFillTx/>
                  <a:latin typeface="Times New Roman" panose="02020603050405020304" pitchFamily="18" charset="0"/>
                  <a:ea typeface="微软雅黑" panose="020B0503020204020204" charset="-122"/>
                </a:endParaRPr>
              </a:p>
            </p:txBody>
          </p:sp>
          <p:sp>
            <p:nvSpPr>
              <p:cNvPr id="638" name="AutoShape 4"/>
              <p:cNvSpPr>
                <a:spLocks noChangeArrowheads="1"/>
              </p:cNvSpPr>
              <p:nvPr/>
            </p:nvSpPr>
            <p:spPr bwMode="auto">
              <a:xfrm rot="5400000">
                <a:off x="1139" y="2312"/>
                <a:ext cx="113" cy="28"/>
              </a:xfrm>
              <a:prstGeom prst="roundRect">
                <a:avLst>
                  <a:gd name="adj" fmla="val 16667"/>
                </a:avLst>
              </a:prstGeom>
              <a:solidFill>
                <a:schemeClr val="bg1"/>
              </a:solidFill>
              <a:ln w="6350">
                <a:solidFill>
                  <a:schemeClr val="tx1"/>
                </a:solidFill>
                <a:round/>
              </a:ln>
            </p:spPr>
            <p:txBody>
              <a:bodyPr vert="horz" wrap="square" lIns="51435" tIns="25717" rIns="51435" bIns="25717" numCol="1" anchor="t" anchorCtr="0" compatLnSpc="1"/>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noProof="0">
                  <a:ln>
                    <a:noFill/>
                  </a:ln>
                  <a:effectLst/>
                  <a:uLnTx/>
                  <a:uFillTx/>
                  <a:latin typeface="Times New Roman" panose="02020603050405020304" pitchFamily="18" charset="0"/>
                  <a:ea typeface="微软雅黑" panose="020B0503020204020204" charset="-122"/>
                </a:endParaRPr>
              </a:p>
            </p:txBody>
          </p:sp>
          <p:sp>
            <p:nvSpPr>
              <p:cNvPr id="639" name="AutoShape 5"/>
              <p:cNvSpPr>
                <a:spLocks noChangeArrowheads="1"/>
              </p:cNvSpPr>
              <p:nvPr/>
            </p:nvSpPr>
            <p:spPr bwMode="auto">
              <a:xfrm rot="5400000">
                <a:off x="1665" y="2307"/>
                <a:ext cx="113" cy="28"/>
              </a:xfrm>
              <a:prstGeom prst="roundRect">
                <a:avLst>
                  <a:gd name="adj" fmla="val 16667"/>
                </a:avLst>
              </a:prstGeom>
              <a:solidFill>
                <a:schemeClr val="bg1"/>
              </a:solidFill>
              <a:ln w="6350">
                <a:solidFill>
                  <a:schemeClr val="tx1"/>
                </a:solidFill>
                <a:round/>
              </a:ln>
            </p:spPr>
            <p:txBody>
              <a:bodyPr vert="horz" wrap="square" lIns="51435" tIns="25717" rIns="51435" bIns="25717" numCol="1" anchor="t" anchorCtr="0" compatLnSpc="1"/>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noProof="0">
                  <a:ln>
                    <a:noFill/>
                  </a:ln>
                  <a:effectLst/>
                  <a:uLnTx/>
                  <a:uFillTx/>
                  <a:latin typeface="Times New Roman" panose="02020603050405020304" pitchFamily="18" charset="0"/>
                  <a:ea typeface="微软雅黑" panose="020B0503020204020204" charset="-122"/>
                </a:endParaRPr>
              </a:p>
            </p:txBody>
          </p:sp>
          <p:sp>
            <p:nvSpPr>
              <p:cNvPr id="640" name="Oval 6"/>
              <p:cNvSpPr>
                <a:spLocks noChangeArrowheads="1"/>
              </p:cNvSpPr>
              <p:nvPr/>
            </p:nvSpPr>
            <p:spPr bwMode="auto">
              <a:xfrm>
                <a:off x="1021" y="2263"/>
                <a:ext cx="170" cy="34"/>
              </a:xfrm>
              <a:prstGeom prst="ellipse">
                <a:avLst/>
              </a:prstGeom>
              <a:noFill/>
              <a:ln w="6350">
                <a:solidFill>
                  <a:schemeClr val="tx1"/>
                </a:solidFill>
                <a:round/>
              </a:ln>
            </p:spPr>
            <p:txBody>
              <a:bodyPr vert="horz" wrap="square" lIns="51435" tIns="25717" rIns="51435" bIns="25717" numCol="1" anchor="t" anchorCtr="0" compatLnSpc="1"/>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noProof="0">
                  <a:ln>
                    <a:noFill/>
                  </a:ln>
                  <a:effectLst/>
                  <a:uLnTx/>
                  <a:uFillTx/>
                  <a:latin typeface="Times New Roman" panose="02020603050405020304" pitchFamily="18" charset="0"/>
                  <a:ea typeface="微软雅黑" panose="020B0503020204020204" charset="-122"/>
                </a:endParaRPr>
              </a:p>
            </p:txBody>
          </p:sp>
          <p:sp>
            <p:nvSpPr>
              <p:cNvPr id="641" name="Oval 7"/>
              <p:cNvSpPr>
                <a:spLocks noChangeArrowheads="1"/>
              </p:cNvSpPr>
              <p:nvPr/>
            </p:nvSpPr>
            <p:spPr bwMode="auto">
              <a:xfrm>
                <a:off x="1195" y="2267"/>
                <a:ext cx="170" cy="34"/>
              </a:xfrm>
              <a:prstGeom prst="ellipse">
                <a:avLst/>
              </a:prstGeom>
              <a:noFill/>
              <a:ln w="6350">
                <a:solidFill>
                  <a:schemeClr val="tx1"/>
                </a:solidFill>
                <a:round/>
              </a:ln>
            </p:spPr>
            <p:txBody>
              <a:bodyPr vert="horz" wrap="square" lIns="51435" tIns="25717" rIns="51435" bIns="25717" numCol="1" anchor="t" anchorCtr="0" compatLnSpc="1">
                <a:noAutofit/>
              </a:bodyPr>
              <a:p>
                <a:pPr lvl="0" algn="l" defTabSz="685800">
                  <a:spcBef>
                    <a:spcPts val="0"/>
                  </a:spcBef>
                  <a:spcAft>
                    <a:spcPts val="0"/>
                  </a:spcAft>
                  <a:buClrTx/>
                  <a:buSzTx/>
                  <a:buFontTx/>
                  <a:defRPr/>
                </a:pPr>
                <a:endParaRPr lang="zh-CN" altLang="en-US" sz="1015" kern="0" noProof="0">
                  <a:ln>
                    <a:noFill/>
                  </a:ln>
                  <a:effectLst/>
                  <a:uLnTx/>
                  <a:uFillTx/>
                  <a:latin typeface="Times New Roman" panose="02020603050405020304" pitchFamily="18" charset="0"/>
                  <a:ea typeface="微软雅黑" panose="020B0503020204020204" charset="-122"/>
                  <a:sym typeface="+mn-ea"/>
                </a:endParaRPr>
              </a:p>
            </p:txBody>
          </p:sp>
          <p:sp>
            <p:nvSpPr>
              <p:cNvPr id="642" name="Oval 8"/>
              <p:cNvSpPr>
                <a:spLocks noChangeArrowheads="1"/>
              </p:cNvSpPr>
              <p:nvPr/>
            </p:nvSpPr>
            <p:spPr bwMode="auto">
              <a:xfrm>
                <a:off x="1550" y="2258"/>
                <a:ext cx="170" cy="34"/>
              </a:xfrm>
              <a:prstGeom prst="ellipse">
                <a:avLst/>
              </a:prstGeom>
              <a:noFill/>
              <a:ln w="6350">
                <a:solidFill>
                  <a:schemeClr val="tx1"/>
                </a:solidFill>
                <a:round/>
              </a:ln>
            </p:spPr>
            <p:txBody>
              <a:bodyPr vert="horz" wrap="square" lIns="51435" tIns="25717" rIns="51435" bIns="25717" numCol="1" anchor="t" anchorCtr="0" compatLnSpc="1">
                <a:noAutofit/>
              </a:bodyPr>
              <a:p>
                <a:pPr lvl="0" algn="l" defTabSz="685800">
                  <a:spcBef>
                    <a:spcPts val="0"/>
                  </a:spcBef>
                  <a:spcAft>
                    <a:spcPts val="0"/>
                  </a:spcAft>
                  <a:buClrTx/>
                  <a:buSzTx/>
                  <a:buFontTx/>
                  <a:defRPr/>
                </a:pPr>
                <a:endParaRPr lang="zh-CN" altLang="en-US" sz="1015" kern="0" noProof="0">
                  <a:ln>
                    <a:noFill/>
                  </a:ln>
                  <a:effectLst/>
                  <a:uLnTx/>
                  <a:uFillTx/>
                  <a:latin typeface="Times New Roman" panose="02020603050405020304" pitchFamily="18" charset="0"/>
                  <a:ea typeface="微软雅黑" panose="020B0503020204020204" charset="-122"/>
                  <a:sym typeface="+mn-ea"/>
                </a:endParaRPr>
              </a:p>
            </p:txBody>
          </p:sp>
          <p:sp>
            <p:nvSpPr>
              <p:cNvPr id="643" name="Oval 9"/>
              <p:cNvSpPr>
                <a:spLocks noChangeArrowheads="1"/>
              </p:cNvSpPr>
              <p:nvPr/>
            </p:nvSpPr>
            <p:spPr bwMode="auto">
              <a:xfrm>
                <a:off x="1725" y="2258"/>
                <a:ext cx="170" cy="34"/>
              </a:xfrm>
              <a:prstGeom prst="ellipse">
                <a:avLst/>
              </a:prstGeom>
              <a:noFill/>
              <a:ln w="6350">
                <a:solidFill>
                  <a:schemeClr val="tx1"/>
                </a:solidFill>
                <a:round/>
              </a:ln>
            </p:spPr>
            <p:txBody>
              <a:bodyPr vert="horz" wrap="square" lIns="51435" tIns="25717" rIns="51435" bIns="25717" numCol="1" anchor="t" anchorCtr="0" compatLnSpc="1">
                <a:noAutofit/>
              </a:bodyPr>
              <a:p>
                <a:pPr lvl="0" algn="l" defTabSz="685800">
                  <a:spcBef>
                    <a:spcPts val="0"/>
                  </a:spcBef>
                  <a:spcAft>
                    <a:spcPts val="0"/>
                  </a:spcAft>
                  <a:buClrTx/>
                  <a:buSzTx/>
                  <a:buFontTx/>
                  <a:defRPr/>
                </a:pPr>
                <a:endParaRPr lang="zh-CN" altLang="en-US" sz="1015" kern="0" noProof="0">
                  <a:ln>
                    <a:noFill/>
                  </a:ln>
                  <a:effectLst/>
                  <a:uLnTx/>
                  <a:uFillTx/>
                  <a:latin typeface="Times New Roman" panose="02020603050405020304" pitchFamily="18" charset="0"/>
                  <a:ea typeface="微软雅黑" panose="020B0503020204020204" charset="-122"/>
                  <a:sym typeface="+mn-ea"/>
                </a:endParaRPr>
              </a:p>
            </p:txBody>
          </p:sp>
          <p:sp>
            <p:nvSpPr>
              <p:cNvPr id="644" name="AutoShape 10"/>
              <p:cNvSpPr>
                <a:spLocks noChangeArrowheads="1"/>
              </p:cNvSpPr>
              <p:nvPr/>
            </p:nvSpPr>
            <p:spPr bwMode="auto">
              <a:xfrm>
                <a:off x="1297" y="2419"/>
                <a:ext cx="339" cy="151"/>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noFill/>
              <a:ln w="22225">
                <a:solidFill>
                  <a:schemeClr val="tx1"/>
                </a:solidFill>
                <a:miter lim="800000"/>
              </a:ln>
            </p:spPr>
            <p:txBody>
              <a:bodyPr vert="horz" wrap="square" lIns="51435" tIns="25717" rIns="51435" bIns="25717" numCol="1" anchor="t" anchorCtr="0" compatLnSpc="1"/>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noProof="0">
                  <a:ln>
                    <a:noFill/>
                  </a:ln>
                  <a:effectLst/>
                  <a:uLnTx/>
                  <a:uFillTx/>
                  <a:latin typeface="Times New Roman" panose="02020603050405020304" pitchFamily="18" charset="0"/>
                  <a:ea typeface="微软雅黑" panose="020B0503020204020204" charset="-122"/>
                </a:endParaRPr>
              </a:p>
            </p:txBody>
          </p:sp>
          <p:sp>
            <p:nvSpPr>
              <p:cNvPr id="645" name="Oval 11"/>
              <p:cNvSpPr>
                <a:spLocks noChangeArrowheads="1"/>
              </p:cNvSpPr>
              <p:nvPr/>
            </p:nvSpPr>
            <p:spPr bwMode="auto">
              <a:xfrm>
                <a:off x="1406" y="2432"/>
                <a:ext cx="113" cy="113"/>
              </a:xfrm>
              <a:prstGeom prst="ellipse">
                <a:avLst/>
              </a:prstGeom>
              <a:solidFill>
                <a:schemeClr val="bg1"/>
              </a:solidFill>
              <a:ln w="9525">
                <a:solidFill>
                  <a:schemeClr val="tx1"/>
                </a:solidFill>
                <a:round/>
              </a:ln>
            </p:spPr>
            <p:txBody>
              <a:bodyPr vert="horz" wrap="square" lIns="51435" tIns="25717" rIns="51435" bIns="25717" numCol="1" anchor="t" anchorCtr="0" compatLnSpc="1"/>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noProof="0">
                  <a:ln>
                    <a:noFill/>
                  </a:ln>
                  <a:effectLst/>
                  <a:uLnTx/>
                  <a:uFillTx/>
                  <a:latin typeface="Times New Roman" panose="02020603050405020304" pitchFamily="18" charset="0"/>
                  <a:ea typeface="微软雅黑" panose="020B0503020204020204" charset="-122"/>
                </a:endParaRPr>
              </a:p>
            </p:txBody>
          </p:sp>
        </p:grpSp>
        <p:grpSp>
          <p:nvGrpSpPr>
            <p:cNvPr id="646" name="组合 645"/>
            <p:cNvGrpSpPr/>
            <p:nvPr/>
          </p:nvGrpSpPr>
          <p:grpSpPr>
            <a:xfrm>
              <a:off x="10879235" y="2790958"/>
              <a:ext cx="241206" cy="241237"/>
              <a:chOff x="8153737" y="6427258"/>
              <a:chExt cx="390535" cy="387279"/>
            </a:xfrm>
            <a:solidFill>
              <a:schemeClr val="tx1"/>
            </a:solidFill>
          </p:grpSpPr>
          <p:sp>
            <p:nvSpPr>
              <p:cNvPr id="647" name="任意多边形 455"/>
              <p:cNvSpPr/>
              <p:nvPr/>
            </p:nvSpPr>
            <p:spPr>
              <a:xfrm>
                <a:off x="8153737" y="6427258"/>
                <a:ext cx="390535" cy="378095"/>
              </a:xfrm>
              <a:custGeom>
                <a:avLst/>
                <a:gdLst/>
                <a:ahLst/>
                <a:cxnLst/>
                <a:rect l="0" t="0" r="0" b="0"/>
                <a:pathLst>
                  <a:path w="2190" h="2178">
                    <a:moveTo>
                      <a:pt x="1938" y="1320"/>
                    </a:moveTo>
                    <a:lnTo>
                      <a:pt x="1938" y="1260"/>
                    </a:lnTo>
                    <a:cubicBezTo>
                      <a:pt x="1942" y="1039"/>
                      <a:pt x="1840" y="828"/>
                      <a:pt x="1663" y="694"/>
                    </a:cubicBezTo>
                    <a:lnTo>
                      <a:pt x="1657" y="688"/>
                    </a:lnTo>
                    <a:lnTo>
                      <a:pt x="1909" y="293"/>
                    </a:lnTo>
                    <a:lnTo>
                      <a:pt x="1915" y="295"/>
                    </a:lnTo>
                    <a:cubicBezTo>
                      <a:pt x="1982" y="311"/>
                      <a:pt x="2051" y="276"/>
                      <a:pt x="2077" y="212"/>
                    </a:cubicBezTo>
                    <a:cubicBezTo>
                      <a:pt x="2104" y="149"/>
                      <a:pt x="2080" y="75"/>
                      <a:pt x="2023" y="38"/>
                    </a:cubicBezTo>
                    <a:cubicBezTo>
                      <a:pt x="1965" y="0"/>
                      <a:pt x="1889" y="12"/>
                      <a:pt x="1843" y="63"/>
                    </a:cubicBezTo>
                    <a:cubicBezTo>
                      <a:pt x="1796" y="114"/>
                      <a:pt x="1794" y="190"/>
                      <a:pt x="1835" y="245"/>
                    </a:cubicBezTo>
                    <a:lnTo>
                      <a:pt x="1839" y="250"/>
                    </a:lnTo>
                    <a:lnTo>
                      <a:pt x="1589" y="643"/>
                    </a:lnTo>
                    <a:lnTo>
                      <a:pt x="1582" y="638"/>
                    </a:lnTo>
                    <a:cubicBezTo>
                      <a:pt x="1433" y="555"/>
                      <a:pt x="1265" y="514"/>
                      <a:pt x="1094" y="517"/>
                    </a:cubicBezTo>
                    <a:cubicBezTo>
                      <a:pt x="923" y="514"/>
                      <a:pt x="756" y="556"/>
                      <a:pt x="607" y="638"/>
                    </a:cubicBezTo>
                    <a:lnTo>
                      <a:pt x="600" y="643"/>
                    </a:lnTo>
                    <a:lnTo>
                      <a:pt x="350" y="250"/>
                    </a:lnTo>
                    <a:lnTo>
                      <a:pt x="353" y="245"/>
                    </a:lnTo>
                    <a:cubicBezTo>
                      <a:pt x="396" y="190"/>
                      <a:pt x="392" y="114"/>
                      <a:pt x="346" y="63"/>
                    </a:cubicBezTo>
                    <a:cubicBezTo>
                      <a:pt x="299" y="12"/>
                      <a:pt x="222" y="0"/>
                      <a:pt x="165" y="38"/>
                    </a:cubicBezTo>
                    <a:cubicBezTo>
                      <a:pt x="107" y="75"/>
                      <a:pt x="84" y="148"/>
                      <a:pt x="111" y="212"/>
                    </a:cubicBezTo>
                    <a:cubicBezTo>
                      <a:pt x="137" y="275"/>
                      <a:pt x="206" y="311"/>
                      <a:pt x="273" y="295"/>
                    </a:cubicBezTo>
                    <a:lnTo>
                      <a:pt x="280" y="293"/>
                    </a:lnTo>
                    <a:lnTo>
                      <a:pt x="532" y="688"/>
                    </a:lnTo>
                    <a:lnTo>
                      <a:pt x="525" y="694"/>
                    </a:lnTo>
                    <a:cubicBezTo>
                      <a:pt x="350" y="828"/>
                      <a:pt x="246" y="1039"/>
                      <a:pt x="251" y="1260"/>
                    </a:cubicBezTo>
                    <a:lnTo>
                      <a:pt x="251" y="1320"/>
                    </a:lnTo>
                    <a:lnTo>
                      <a:pt x="0" y="1320"/>
                    </a:lnTo>
                    <a:lnTo>
                      <a:pt x="0" y="1903"/>
                    </a:lnTo>
                    <a:lnTo>
                      <a:pt x="251" y="1903"/>
                    </a:lnTo>
                    <a:lnTo>
                      <a:pt x="251" y="2177"/>
                    </a:lnTo>
                    <a:lnTo>
                      <a:pt x="943" y="2177"/>
                    </a:lnTo>
                    <a:lnTo>
                      <a:pt x="943" y="2095"/>
                    </a:lnTo>
                    <a:lnTo>
                      <a:pt x="333" y="2095"/>
                    </a:lnTo>
                    <a:lnTo>
                      <a:pt x="333" y="1260"/>
                    </a:lnTo>
                    <a:cubicBezTo>
                      <a:pt x="333" y="804"/>
                      <a:pt x="715" y="599"/>
                      <a:pt x="1094" y="599"/>
                    </a:cubicBezTo>
                    <a:cubicBezTo>
                      <a:pt x="1474" y="599"/>
                      <a:pt x="1856" y="804"/>
                      <a:pt x="1856" y="1260"/>
                    </a:cubicBezTo>
                    <a:lnTo>
                      <a:pt x="1856" y="2095"/>
                    </a:lnTo>
                    <a:lnTo>
                      <a:pt x="1284" y="2095"/>
                    </a:lnTo>
                    <a:lnTo>
                      <a:pt x="1284" y="2177"/>
                    </a:lnTo>
                    <a:lnTo>
                      <a:pt x="1938" y="2177"/>
                    </a:lnTo>
                    <a:lnTo>
                      <a:pt x="1938" y="1903"/>
                    </a:lnTo>
                    <a:lnTo>
                      <a:pt x="2189" y="1903"/>
                    </a:lnTo>
                    <a:lnTo>
                      <a:pt x="2189" y="1320"/>
                    </a:lnTo>
                    <a:lnTo>
                      <a:pt x="1938" y="1320"/>
                    </a:lnTo>
                    <a:close/>
                    <a:moveTo>
                      <a:pt x="251" y="1822"/>
                    </a:moveTo>
                    <a:lnTo>
                      <a:pt x="82" y="1822"/>
                    </a:lnTo>
                    <a:lnTo>
                      <a:pt x="82" y="1403"/>
                    </a:lnTo>
                    <a:lnTo>
                      <a:pt x="251" y="1403"/>
                    </a:lnTo>
                    <a:lnTo>
                      <a:pt x="251" y="1822"/>
                    </a:lnTo>
                    <a:close/>
                    <a:moveTo>
                      <a:pt x="2106" y="1822"/>
                    </a:moveTo>
                    <a:lnTo>
                      <a:pt x="1937" y="1822"/>
                    </a:lnTo>
                    <a:lnTo>
                      <a:pt x="1937" y="1403"/>
                    </a:lnTo>
                    <a:lnTo>
                      <a:pt x="2106" y="1403"/>
                    </a:lnTo>
                    <a:lnTo>
                      <a:pt x="2106" y="1822"/>
                    </a:lnTo>
                    <a:close/>
                  </a:path>
                </a:pathLst>
              </a:custGeom>
              <a:grpFill/>
              <a:ln w="9525">
                <a:solidFill>
                  <a:schemeClr val="tx1"/>
                </a:solid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noProof="0">
                  <a:ln>
                    <a:noFill/>
                  </a:ln>
                  <a:effectLst/>
                  <a:uLnTx/>
                  <a:uFillTx/>
                  <a:latin typeface="Times New Roman" panose="02020603050405020304" pitchFamily="18" charset="0"/>
                  <a:ea typeface="微软雅黑" panose="020B0503020204020204" charset="-122"/>
                  <a:cs typeface="+mn-cs"/>
                </a:endParaRPr>
              </a:p>
            </p:txBody>
          </p:sp>
          <p:sp>
            <p:nvSpPr>
              <p:cNvPr id="648" name="任意多边形 456"/>
              <p:cNvSpPr/>
              <p:nvPr/>
            </p:nvSpPr>
            <p:spPr>
              <a:xfrm>
                <a:off x="8286431" y="6653809"/>
                <a:ext cx="36161" cy="35819"/>
              </a:xfrm>
              <a:custGeom>
                <a:avLst/>
                <a:gdLst/>
                <a:ahLst/>
                <a:cxnLst/>
                <a:rect l="0" t="0" r="0" b="0"/>
                <a:pathLst>
                  <a:path w="202" h="209">
                    <a:moveTo>
                      <a:pt x="0" y="104"/>
                    </a:moveTo>
                    <a:cubicBezTo>
                      <a:pt x="0" y="140"/>
                      <a:pt x="19" y="173"/>
                      <a:pt x="50" y="190"/>
                    </a:cubicBezTo>
                    <a:cubicBezTo>
                      <a:pt x="81" y="208"/>
                      <a:pt x="119" y="208"/>
                      <a:pt x="150" y="190"/>
                    </a:cubicBezTo>
                    <a:cubicBezTo>
                      <a:pt x="181" y="173"/>
                      <a:pt x="201" y="139"/>
                      <a:pt x="201" y="104"/>
                    </a:cubicBezTo>
                    <a:cubicBezTo>
                      <a:pt x="201" y="68"/>
                      <a:pt x="181" y="35"/>
                      <a:pt x="150" y="17"/>
                    </a:cubicBezTo>
                    <a:cubicBezTo>
                      <a:pt x="120" y="0"/>
                      <a:pt x="81" y="0"/>
                      <a:pt x="50" y="17"/>
                    </a:cubicBezTo>
                    <a:cubicBezTo>
                      <a:pt x="18" y="35"/>
                      <a:pt x="0" y="69"/>
                      <a:pt x="0" y="104"/>
                    </a:cubicBezTo>
                  </a:path>
                </a:pathLst>
              </a:custGeom>
              <a:grpFill/>
              <a:ln w="9525">
                <a:solidFill>
                  <a:schemeClr val="tx1"/>
                </a:solid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noProof="0">
                  <a:ln>
                    <a:noFill/>
                  </a:ln>
                  <a:effectLst/>
                  <a:uLnTx/>
                  <a:uFillTx/>
                  <a:latin typeface="Times New Roman" panose="02020603050405020304" pitchFamily="18" charset="0"/>
                  <a:ea typeface="微软雅黑" panose="020B0503020204020204" charset="-122"/>
                  <a:cs typeface="+mn-cs"/>
                </a:endParaRPr>
              </a:p>
            </p:txBody>
          </p:sp>
          <p:sp>
            <p:nvSpPr>
              <p:cNvPr id="649" name="任意多边形 457"/>
              <p:cNvSpPr/>
              <p:nvPr/>
            </p:nvSpPr>
            <p:spPr>
              <a:xfrm>
                <a:off x="8375417" y="6653809"/>
                <a:ext cx="36161" cy="35819"/>
              </a:xfrm>
              <a:custGeom>
                <a:avLst/>
                <a:gdLst/>
                <a:ahLst/>
                <a:cxnLst/>
                <a:rect l="0" t="0" r="0" b="0"/>
                <a:pathLst>
                  <a:path w="202" h="209">
                    <a:moveTo>
                      <a:pt x="0" y="104"/>
                    </a:moveTo>
                    <a:cubicBezTo>
                      <a:pt x="0" y="140"/>
                      <a:pt x="20" y="173"/>
                      <a:pt x="50" y="190"/>
                    </a:cubicBezTo>
                    <a:cubicBezTo>
                      <a:pt x="81" y="208"/>
                      <a:pt x="119" y="208"/>
                      <a:pt x="151" y="190"/>
                    </a:cubicBezTo>
                    <a:cubicBezTo>
                      <a:pt x="181" y="173"/>
                      <a:pt x="201" y="139"/>
                      <a:pt x="201" y="104"/>
                    </a:cubicBezTo>
                    <a:cubicBezTo>
                      <a:pt x="201" y="68"/>
                      <a:pt x="181" y="35"/>
                      <a:pt x="151" y="17"/>
                    </a:cubicBezTo>
                    <a:cubicBezTo>
                      <a:pt x="120" y="0"/>
                      <a:pt x="82" y="0"/>
                      <a:pt x="50" y="17"/>
                    </a:cubicBezTo>
                    <a:cubicBezTo>
                      <a:pt x="19" y="35"/>
                      <a:pt x="0" y="69"/>
                      <a:pt x="0" y="104"/>
                    </a:cubicBezTo>
                  </a:path>
                </a:pathLst>
              </a:custGeom>
              <a:grpFill/>
              <a:ln w="9525">
                <a:solidFill>
                  <a:schemeClr val="tx1"/>
                </a:solid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noProof="0">
                  <a:ln>
                    <a:noFill/>
                  </a:ln>
                  <a:effectLst/>
                  <a:uLnTx/>
                  <a:uFillTx/>
                  <a:latin typeface="Times New Roman" panose="02020603050405020304" pitchFamily="18" charset="0"/>
                  <a:ea typeface="微软雅黑" panose="020B0503020204020204" charset="-122"/>
                  <a:cs typeface="+mn-cs"/>
                </a:endParaRPr>
              </a:p>
            </p:txBody>
          </p:sp>
          <p:sp>
            <p:nvSpPr>
              <p:cNvPr id="650" name="任意多边形 458"/>
              <p:cNvSpPr/>
              <p:nvPr/>
            </p:nvSpPr>
            <p:spPr>
              <a:xfrm>
                <a:off x="8234548" y="6622275"/>
                <a:ext cx="227969" cy="100417"/>
              </a:xfrm>
              <a:custGeom>
                <a:avLst/>
                <a:gdLst/>
                <a:ahLst/>
                <a:cxnLst/>
                <a:rect l="0" t="0" r="0" b="0"/>
                <a:pathLst>
                  <a:path w="1278" h="576">
                    <a:moveTo>
                      <a:pt x="990" y="0"/>
                    </a:moveTo>
                    <a:lnTo>
                      <a:pt x="288" y="0"/>
                    </a:lnTo>
                    <a:cubicBezTo>
                      <a:pt x="130" y="0"/>
                      <a:pt x="0" y="129"/>
                      <a:pt x="0" y="288"/>
                    </a:cubicBezTo>
                    <a:cubicBezTo>
                      <a:pt x="0" y="447"/>
                      <a:pt x="129" y="575"/>
                      <a:pt x="288" y="575"/>
                    </a:cubicBezTo>
                    <a:lnTo>
                      <a:pt x="990" y="575"/>
                    </a:lnTo>
                    <a:cubicBezTo>
                      <a:pt x="1148" y="575"/>
                      <a:pt x="1277" y="447"/>
                      <a:pt x="1277" y="288"/>
                    </a:cubicBezTo>
                    <a:cubicBezTo>
                      <a:pt x="1277" y="129"/>
                      <a:pt x="1148" y="0"/>
                      <a:pt x="990" y="0"/>
                    </a:cubicBezTo>
                    <a:close/>
                    <a:moveTo>
                      <a:pt x="990" y="502"/>
                    </a:moveTo>
                    <a:lnTo>
                      <a:pt x="288" y="502"/>
                    </a:lnTo>
                    <a:cubicBezTo>
                      <a:pt x="170" y="502"/>
                      <a:pt x="73" y="406"/>
                      <a:pt x="73" y="287"/>
                    </a:cubicBezTo>
                    <a:cubicBezTo>
                      <a:pt x="73" y="169"/>
                      <a:pt x="169" y="72"/>
                      <a:pt x="288" y="72"/>
                    </a:cubicBezTo>
                    <a:lnTo>
                      <a:pt x="990" y="72"/>
                    </a:lnTo>
                    <a:cubicBezTo>
                      <a:pt x="1108" y="72"/>
                      <a:pt x="1205" y="168"/>
                      <a:pt x="1205" y="287"/>
                    </a:cubicBezTo>
                    <a:cubicBezTo>
                      <a:pt x="1204" y="405"/>
                      <a:pt x="1108" y="502"/>
                      <a:pt x="990" y="502"/>
                    </a:cubicBezTo>
                    <a:close/>
                  </a:path>
                </a:pathLst>
              </a:custGeom>
              <a:grpFill/>
              <a:ln w="9525">
                <a:solidFill>
                  <a:schemeClr val="tx1"/>
                </a:solid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noProof="0">
                  <a:ln>
                    <a:noFill/>
                  </a:ln>
                  <a:effectLst/>
                  <a:uLnTx/>
                  <a:uFillTx/>
                  <a:latin typeface="Times New Roman" panose="02020603050405020304" pitchFamily="18" charset="0"/>
                  <a:ea typeface="微软雅黑" panose="020B0503020204020204" charset="-122"/>
                  <a:cs typeface="+mn-cs"/>
                </a:endParaRPr>
              </a:p>
            </p:txBody>
          </p:sp>
          <p:sp>
            <p:nvSpPr>
              <p:cNvPr id="651" name="任意多边形 459"/>
              <p:cNvSpPr/>
              <p:nvPr/>
            </p:nvSpPr>
            <p:spPr>
              <a:xfrm>
                <a:off x="8296807" y="6781473"/>
                <a:ext cx="33645" cy="33064"/>
              </a:xfrm>
              <a:custGeom>
                <a:avLst/>
                <a:gdLst/>
                <a:ahLst/>
                <a:cxnLst/>
                <a:rect l="0" t="0" r="0" b="0"/>
                <a:pathLst>
                  <a:path w="191" h="191">
                    <a:moveTo>
                      <a:pt x="190" y="95"/>
                    </a:moveTo>
                    <a:cubicBezTo>
                      <a:pt x="190" y="113"/>
                      <a:pt x="185" y="128"/>
                      <a:pt x="177" y="143"/>
                    </a:cubicBezTo>
                    <a:cubicBezTo>
                      <a:pt x="168" y="159"/>
                      <a:pt x="158" y="168"/>
                      <a:pt x="143" y="177"/>
                    </a:cubicBezTo>
                    <a:cubicBezTo>
                      <a:pt x="127" y="186"/>
                      <a:pt x="112" y="190"/>
                      <a:pt x="95" y="190"/>
                    </a:cubicBezTo>
                    <a:cubicBezTo>
                      <a:pt x="77" y="190"/>
                      <a:pt x="63" y="186"/>
                      <a:pt x="48" y="177"/>
                    </a:cubicBezTo>
                    <a:cubicBezTo>
                      <a:pt x="33" y="168"/>
                      <a:pt x="22" y="159"/>
                      <a:pt x="13" y="143"/>
                    </a:cubicBezTo>
                    <a:cubicBezTo>
                      <a:pt x="4" y="128"/>
                      <a:pt x="0" y="113"/>
                      <a:pt x="0" y="95"/>
                    </a:cubicBezTo>
                    <a:cubicBezTo>
                      <a:pt x="0" y="78"/>
                      <a:pt x="4" y="63"/>
                      <a:pt x="13" y="48"/>
                    </a:cubicBezTo>
                    <a:cubicBezTo>
                      <a:pt x="22" y="33"/>
                      <a:pt x="33" y="22"/>
                      <a:pt x="48" y="13"/>
                    </a:cubicBezTo>
                    <a:cubicBezTo>
                      <a:pt x="63" y="4"/>
                      <a:pt x="78" y="0"/>
                      <a:pt x="95" y="0"/>
                    </a:cubicBezTo>
                    <a:cubicBezTo>
                      <a:pt x="113" y="0"/>
                      <a:pt x="127" y="4"/>
                      <a:pt x="143" y="13"/>
                    </a:cubicBezTo>
                    <a:cubicBezTo>
                      <a:pt x="158" y="22"/>
                      <a:pt x="168" y="33"/>
                      <a:pt x="177" y="48"/>
                    </a:cubicBezTo>
                    <a:cubicBezTo>
                      <a:pt x="185" y="63"/>
                      <a:pt x="190" y="78"/>
                      <a:pt x="190" y="95"/>
                    </a:cubicBezTo>
                  </a:path>
                </a:pathLst>
              </a:custGeom>
              <a:grpFill/>
              <a:ln w="9525">
                <a:solidFill>
                  <a:schemeClr val="tx1"/>
                </a:solid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noProof="0">
                  <a:ln>
                    <a:noFill/>
                  </a:ln>
                  <a:effectLst/>
                  <a:uLnTx/>
                  <a:uFillTx/>
                  <a:latin typeface="Times New Roman" panose="02020603050405020304" pitchFamily="18" charset="0"/>
                  <a:ea typeface="微软雅黑" panose="020B0503020204020204" charset="-122"/>
                  <a:cs typeface="+mn-cs"/>
                </a:endParaRPr>
              </a:p>
            </p:txBody>
          </p:sp>
          <p:sp>
            <p:nvSpPr>
              <p:cNvPr id="652" name="任意多边形 460"/>
              <p:cNvSpPr/>
              <p:nvPr/>
            </p:nvSpPr>
            <p:spPr>
              <a:xfrm>
                <a:off x="8366613" y="6781473"/>
                <a:ext cx="33960" cy="33064"/>
              </a:xfrm>
              <a:custGeom>
                <a:avLst/>
                <a:gdLst/>
                <a:ahLst/>
                <a:cxnLst/>
                <a:rect l="0" t="0" r="0" b="0"/>
                <a:pathLst>
                  <a:path w="190" h="191">
                    <a:moveTo>
                      <a:pt x="189" y="95"/>
                    </a:moveTo>
                    <a:cubicBezTo>
                      <a:pt x="189" y="113"/>
                      <a:pt x="185" y="128"/>
                      <a:pt x="177" y="143"/>
                    </a:cubicBezTo>
                    <a:cubicBezTo>
                      <a:pt x="168" y="159"/>
                      <a:pt x="157" y="168"/>
                      <a:pt x="142" y="177"/>
                    </a:cubicBezTo>
                    <a:cubicBezTo>
                      <a:pt x="127" y="186"/>
                      <a:pt x="112" y="190"/>
                      <a:pt x="95" y="190"/>
                    </a:cubicBezTo>
                    <a:cubicBezTo>
                      <a:pt x="77" y="190"/>
                      <a:pt x="62" y="186"/>
                      <a:pt x="47" y="177"/>
                    </a:cubicBezTo>
                    <a:cubicBezTo>
                      <a:pt x="32" y="168"/>
                      <a:pt x="20" y="159"/>
                      <a:pt x="12" y="143"/>
                    </a:cubicBezTo>
                    <a:cubicBezTo>
                      <a:pt x="3" y="128"/>
                      <a:pt x="0" y="113"/>
                      <a:pt x="0" y="95"/>
                    </a:cubicBezTo>
                    <a:cubicBezTo>
                      <a:pt x="0" y="78"/>
                      <a:pt x="3" y="63"/>
                      <a:pt x="12" y="48"/>
                    </a:cubicBezTo>
                    <a:cubicBezTo>
                      <a:pt x="20" y="33"/>
                      <a:pt x="32" y="22"/>
                      <a:pt x="47" y="13"/>
                    </a:cubicBezTo>
                    <a:cubicBezTo>
                      <a:pt x="62" y="4"/>
                      <a:pt x="77" y="0"/>
                      <a:pt x="95" y="0"/>
                    </a:cubicBezTo>
                    <a:cubicBezTo>
                      <a:pt x="112" y="0"/>
                      <a:pt x="127" y="4"/>
                      <a:pt x="142" y="13"/>
                    </a:cubicBezTo>
                    <a:cubicBezTo>
                      <a:pt x="157" y="22"/>
                      <a:pt x="168" y="33"/>
                      <a:pt x="177" y="48"/>
                    </a:cubicBezTo>
                    <a:cubicBezTo>
                      <a:pt x="185" y="63"/>
                      <a:pt x="189" y="78"/>
                      <a:pt x="189" y="95"/>
                    </a:cubicBezTo>
                  </a:path>
                </a:pathLst>
              </a:custGeom>
              <a:grpFill/>
              <a:ln w="9525">
                <a:solidFill>
                  <a:schemeClr val="tx1"/>
                </a:solid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noProof="0">
                  <a:ln>
                    <a:noFill/>
                  </a:ln>
                  <a:effectLst/>
                  <a:uLnTx/>
                  <a:uFillTx/>
                  <a:latin typeface="Times New Roman" panose="02020603050405020304" pitchFamily="18" charset="0"/>
                  <a:ea typeface="微软雅黑" panose="020B0503020204020204" charset="-122"/>
                  <a:cs typeface="+mn-cs"/>
                </a:endParaRPr>
              </a:p>
            </p:txBody>
          </p:sp>
        </p:grpSp>
        <p:grpSp>
          <p:nvGrpSpPr>
            <p:cNvPr id="653" name="组合 652"/>
            <p:cNvGrpSpPr/>
            <p:nvPr/>
          </p:nvGrpSpPr>
          <p:grpSpPr>
            <a:xfrm>
              <a:off x="8494704" y="2652272"/>
              <a:ext cx="858014" cy="1039337"/>
              <a:chOff x="8494704" y="2652272"/>
              <a:chExt cx="858014" cy="1039337"/>
            </a:xfrm>
          </p:grpSpPr>
          <p:sp>
            <p:nvSpPr>
              <p:cNvPr id="654" name="文本框 653"/>
              <p:cNvSpPr txBox="1"/>
              <p:nvPr/>
            </p:nvSpPr>
            <p:spPr>
              <a:xfrm>
                <a:off x="8623788" y="3426073"/>
                <a:ext cx="728930" cy="154012"/>
              </a:xfrm>
              <a:prstGeom prst="rect">
                <a:avLst/>
              </a:prstGeom>
              <a:noFill/>
              <a:ln>
                <a:noFill/>
              </a:ln>
            </p:spPr>
            <p:txBody>
              <a:bodyPr wrap="square" lIns="0" tIns="0" rIns="0" bIns="0" rtlCol="0">
                <a:spAutoFit/>
              </a:bodyPr>
              <a:p>
                <a:pPr marL="0" marR="0" lvl="0" indent="0" algn="ctr" defTabSz="913765" rtl="0" eaLnBrk="1" fontAlgn="auto" latinLnBrk="0" hangingPunct="1">
                  <a:lnSpc>
                    <a:spcPct val="100000"/>
                  </a:lnSpc>
                  <a:spcBef>
                    <a:spcPts val="0"/>
                  </a:spcBef>
                  <a:spcAft>
                    <a:spcPts val="0"/>
                  </a:spcAft>
                  <a:buClrTx/>
                  <a:buSzTx/>
                  <a:buFontTx/>
                  <a:buNone/>
                  <a:defRPr/>
                </a:pPr>
                <a:r>
                  <a:rPr kumimoji="1" lang="en-US" altLang="zh-CN" sz="900" b="0" i="0" u="none" strike="noStrike" kern="0" cap="none" spc="0" normalizeH="0" noProof="0" dirty="0">
                    <a:ln>
                      <a:noFill/>
                    </a:ln>
                    <a:effectLst/>
                    <a:uLnTx/>
                    <a:uFillTx/>
                    <a:latin typeface="Times New Roman" panose="02020603050405020304" pitchFamily="18" charset="0"/>
                    <a:ea typeface="微软雅黑" panose="020B0503020204020204" charset="-122"/>
                    <a:cs typeface="+mn-cs"/>
                  </a:rPr>
                  <a:t>Butler Robot</a:t>
                </a:r>
                <a:endParaRPr kumimoji="1" lang="zh-CN" altLang="en-US" sz="900" b="0" i="0" u="none" strike="noStrike" kern="0" cap="none" spc="0" normalizeH="0" noProof="0" dirty="0">
                  <a:ln>
                    <a:noFill/>
                  </a:ln>
                  <a:effectLst/>
                  <a:uLnTx/>
                  <a:uFillTx/>
                  <a:latin typeface="Times New Roman" panose="02020603050405020304" pitchFamily="18" charset="0"/>
                  <a:ea typeface="微软雅黑" panose="020B0503020204020204" charset="-122"/>
                  <a:cs typeface="+mn-cs"/>
                </a:endParaRPr>
              </a:p>
            </p:txBody>
          </p:sp>
          <p:grpSp>
            <p:nvGrpSpPr>
              <p:cNvPr id="655" name="组合 654"/>
              <p:cNvGrpSpPr/>
              <p:nvPr/>
            </p:nvGrpSpPr>
            <p:grpSpPr>
              <a:xfrm>
                <a:off x="8494704" y="2652272"/>
                <a:ext cx="811281" cy="1039337"/>
                <a:chOff x="8478940" y="2652272"/>
                <a:chExt cx="811281" cy="1039337"/>
              </a:xfrm>
            </p:grpSpPr>
            <p:sp>
              <p:nvSpPr>
                <p:cNvPr id="656" name="椭圆 655"/>
                <p:cNvSpPr/>
                <p:nvPr/>
              </p:nvSpPr>
              <p:spPr>
                <a:xfrm>
                  <a:off x="8478940" y="2652272"/>
                  <a:ext cx="811281" cy="1039337"/>
                </a:xfrm>
                <a:prstGeom prst="ellipse">
                  <a:avLst/>
                </a:prstGeom>
                <a:noFill/>
                <a:ln w="12700" cap="flat" cmpd="sng" algn="ctr">
                  <a:solidFill>
                    <a:schemeClr val="tx1"/>
                  </a:solidFill>
                  <a:prstDash val="lgDash"/>
                  <a:miter lim="800000"/>
                </a:ln>
                <a:effectLst/>
              </p:spPr>
              <p:txBody>
                <a:bodyPr rot="0" spcFirstLastPara="0" vertOverflow="overflow" horzOverflow="overflow" vert="horz" wrap="square" lIns="91404" tIns="45702" rIns="91404" bIns="45702" numCol="1" spcCol="0" rtlCol="0" fromWordArt="0" anchor="ctr" anchorCtr="0" forceAA="0" compatLnSpc="1">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noProof="0" dirty="0">
                    <a:ln>
                      <a:noFill/>
                    </a:ln>
                    <a:effectLst/>
                    <a:uLnTx/>
                    <a:uFillTx/>
                    <a:latin typeface="Times New Roman" panose="02020603050405020304" pitchFamily="18" charset="0"/>
                    <a:ea typeface="微软雅黑" panose="020B0503020204020204" charset="-122"/>
                    <a:cs typeface="+mn-cs"/>
                  </a:endParaRPr>
                </a:p>
              </p:txBody>
            </p:sp>
            <p:grpSp>
              <p:nvGrpSpPr>
                <p:cNvPr id="657" name="组合 656"/>
                <p:cNvGrpSpPr/>
                <p:nvPr/>
              </p:nvGrpSpPr>
              <p:grpSpPr>
                <a:xfrm>
                  <a:off x="8594761" y="2824433"/>
                  <a:ext cx="234830" cy="246550"/>
                  <a:chOff x="5670549" y="5720506"/>
                  <a:chExt cx="705523" cy="606496"/>
                </a:xfrm>
              </p:grpSpPr>
              <p:sp>
                <p:nvSpPr>
                  <p:cNvPr id="658" name="圆角矩形 407"/>
                  <p:cNvSpPr/>
                  <p:nvPr/>
                </p:nvSpPr>
                <p:spPr>
                  <a:xfrm>
                    <a:off x="5670549" y="5902221"/>
                    <a:ext cx="683839" cy="182474"/>
                  </a:xfrm>
                  <a:prstGeom prst="roundRect">
                    <a:avLst>
                      <a:gd name="adj" fmla="val 50000"/>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p>
                    <a:pPr algn="ctr"/>
                    <a:endParaRPr lang="zh-CN" altLang="en-US" sz="1200" dirty="0">
                      <a:solidFill>
                        <a:schemeClr val="tx1"/>
                      </a:solidFill>
                      <a:latin typeface="Times New Roman" panose="02020603050405020304" pitchFamily="18" charset="0"/>
                      <a:ea typeface="微软雅黑" panose="020B0503020204020204" charset="-122"/>
                    </a:endParaRPr>
                  </a:p>
                </p:txBody>
              </p:sp>
              <p:sp>
                <p:nvSpPr>
                  <p:cNvPr id="659" name="圆角矩形 408"/>
                  <p:cNvSpPr/>
                  <p:nvPr/>
                </p:nvSpPr>
                <p:spPr>
                  <a:xfrm rot="2820975">
                    <a:off x="6148557" y="6047801"/>
                    <a:ext cx="192583" cy="76698"/>
                  </a:xfrm>
                  <a:prstGeom prst="roundRect">
                    <a:avLst>
                      <a:gd name="adj" fmla="val 50000"/>
                    </a:avLst>
                  </a:prstGeom>
                  <a:solidFill>
                    <a:schemeClr val="tx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p>
                    <a:pPr algn="ctr"/>
                    <a:endParaRPr lang="zh-CN" altLang="en-US" sz="1200" dirty="0">
                      <a:solidFill>
                        <a:schemeClr val="tx1"/>
                      </a:solidFill>
                      <a:latin typeface="Times New Roman" panose="02020603050405020304" pitchFamily="18" charset="0"/>
                      <a:ea typeface="微软雅黑" panose="020B0503020204020204" charset="-122"/>
                    </a:endParaRPr>
                  </a:p>
                </p:txBody>
              </p:sp>
              <p:sp>
                <p:nvSpPr>
                  <p:cNvPr id="660" name="圆角矩形 409"/>
                  <p:cNvSpPr/>
                  <p:nvPr/>
                </p:nvSpPr>
                <p:spPr>
                  <a:xfrm rot="2820975">
                    <a:off x="5777500" y="6054505"/>
                    <a:ext cx="192583" cy="76698"/>
                  </a:xfrm>
                  <a:prstGeom prst="roundRect">
                    <a:avLst>
                      <a:gd name="adj" fmla="val 50000"/>
                    </a:avLst>
                  </a:prstGeom>
                  <a:solidFill>
                    <a:schemeClr val="tx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p>
                    <a:pPr algn="ctr"/>
                    <a:endParaRPr lang="zh-CN" altLang="en-US" sz="1200" dirty="0">
                      <a:solidFill>
                        <a:schemeClr val="tx1"/>
                      </a:solidFill>
                      <a:latin typeface="Times New Roman" panose="02020603050405020304" pitchFamily="18" charset="0"/>
                      <a:ea typeface="微软雅黑" panose="020B0503020204020204" charset="-122"/>
                    </a:endParaRPr>
                  </a:p>
                </p:txBody>
              </p:sp>
              <p:sp>
                <p:nvSpPr>
                  <p:cNvPr id="661" name="圆角矩形 410"/>
                  <p:cNvSpPr/>
                  <p:nvPr/>
                </p:nvSpPr>
                <p:spPr>
                  <a:xfrm rot="7400362">
                    <a:off x="5764268" y="6185919"/>
                    <a:ext cx="192583" cy="67350"/>
                  </a:xfrm>
                  <a:prstGeom prst="roundRect">
                    <a:avLst>
                      <a:gd name="adj" fmla="val 50000"/>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p>
                    <a:pPr algn="ctr"/>
                    <a:endParaRPr lang="zh-CN" altLang="en-US" sz="1200" dirty="0">
                      <a:solidFill>
                        <a:schemeClr val="tx1"/>
                      </a:solidFill>
                      <a:latin typeface="Times New Roman" panose="02020603050405020304" pitchFamily="18" charset="0"/>
                      <a:ea typeface="微软雅黑" panose="020B0503020204020204" charset="-122"/>
                    </a:endParaRPr>
                  </a:p>
                </p:txBody>
              </p:sp>
              <p:sp>
                <p:nvSpPr>
                  <p:cNvPr id="662" name="圆角矩形 411"/>
                  <p:cNvSpPr/>
                  <p:nvPr/>
                </p:nvSpPr>
                <p:spPr>
                  <a:xfrm rot="7400362">
                    <a:off x="6155618" y="6181566"/>
                    <a:ext cx="192583" cy="67350"/>
                  </a:xfrm>
                  <a:prstGeom prst="roundRect">
                    <a:avLst>
                      <a:gd name="adj" fmla="val 50000"/>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p>
                    <a:pPr algn="ctr"/>
                    <a:endParaRPr lang="zh-CN" altLang="en-US" sz="1200" dirty="0">
                      <a:solidFill>
                        <a:schemeClr val="tx1"/>
                      </a:solidFill>
                      <a:latin typeface="Times New Roman" panose="02020603050405020304" pitchFamily="18" charset="0"/>
                      <a:ea typeface="微软雅黑" panose="020B0503020204020204" charset="-122"/>
                    </a:endParaRPr>
                  </a:p>
                </p:txBody>
              </p:sp>
              <p:sp>
                <p:nvSpPr>
                  <p:cNvPr id="663" name="矩形 662"/>
                  <p:cNvSpPr/>
                  <p:nvPr/>
                </p:nvSpPr>
                <p:spPr>
                  <a:xfrm>
                    <a:off x="5745807" y="5720506"/>
                    <a:ext cx="164949" cy="17104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p>
                    <a:pPr algn="ctr"/>
                    <a:endParaRPr lang="zh-CN" altLang="en-US" sz="1200" dirty="0">
                      <a:solidFill>
                        <a:schemeClr val="tx1"/>
                      </a:solidFill>
                      <a:latin typeface="Times New Roman" panose="02020603050405020304" pitchFamily="18" charset="0"/>
                      <a:ea typeface="微软雅黑" panose="020B0503020204020204" charset="-122"/>
                    </a:endParaRPr>
                  </a:p>
                </p:txBody>
              </p:sp>
              <p:sp>
                <p:nvSpPr>
                  <p:cNvPr id="664" name="椭圆 663"/>
                  <p:cNvSpPr/>
                  <p:nvPr/>
                </p:nvSpPr>
                <p:spPr>
                  <a:xfrm>
                    <a:off x="5745807" y="5745123"/>
                    <a:ext cx="59211" cy="56633"/>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p>
                    <a:pPr algn="ctr"/>
                    <a:endParaRPr lang="zh-CN" altLang="en-US" sz="1200" dirty="0">
                      <a:solidFill>
                        <a:schemeClr val="tx1"/>
                      </a:solidFill>
                      <a:latin typeface="Times New Roman" panose="02020603050405020304" pitchFamily="18" charset="0"/>
                      <a:ea typeface="微软雅黑" panose="020B0503020204020204" charset="-122"/>
                    </a:endParaRPr>
                  </a:p>
                </p:txBody>
              </p:sp>
              <p:sp>
                <p:nvSpPr>
                  <p:cNvPr id="665" name="椭圆 664"/>
                  <p:cNvSpPr/>
                  <p:nvPr/>
                </p:nvSpPr>
                <p:spPr>
                  <a:xfrm>
                    <a:off x="5727072" y="6257300"/>
                    <a:ext cx="104863" cy="57816"/>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p>
                    <a:pPr algn="ctr"/>
                    <a:endParaRPr lang="zh-CN" altLang="en-US" sz="1200" dirty="0">
                      <a:solidFill>
                        <a:schemeClr val="tx1"/>
                      </a:solidFill>
                      <a:latin typeface="Times New Roman" panose="02020603050405020304" pitchFamily="18" charset="0"/>
                      <a:ea typeface="微软雅黑" panose="020B0503020204020204" charset="-122"/>
                    </a:endParaRPr>
                  </a:p>
                </p:txBody>
              </p:sp>
              <p:sp>
                <p:nvSpPr>
                  <p:cNvPr id="666" name="任意多边形 415"/>
                  <p:cNvSpPr/>
                  <p:nvPr/>
                </p:nvSpPr>
                <p:spPr>
                  <a:xfrm>
                    <a:off x="6316861" y="5798612"/>
                    <a:ext cx="59211" cy="128589"/>
                  </a:xfrm>
                  <a:custGeom>
                    <a:avLst/>
                    <a:gdLst>
                      <a:gd name="connsiteX0" fmla="*/ 0 w 43106"/>
                      <a:gd name="connsiteY0" fmla="*/ 104775 h 104775"/>
                      <a:gd name="connsiteX1" fmla="*/ 42863 w 43106"/>
                      <a:gd name="connsiteY1" fmla="*/ 57150 h 104775"/>
                      <a:gd name="connsiteX2" fmla="*/ 14288 w 43106"/>
                      <a:gd name="connsiteY2" fmla="*/ 0 h 104775"/>
                    </a:gdLst>
                    <a:ahLst/>
                    <a:cxnLst>
                      <a:cxn ang="0">
                        <a:pos x="connsiteX0" y="connsiteY0"/>
                      </a:cxn>
                      <a:cxn ang="0">
                        <a:pos x="connsiteX1" y="connsiteY1"/>
                      </a:cxn>
                      <a:cxn ang="0">
                        <a:pos x="connsiteX2" y="connsiteY2"/>
                      </a:cxn>
                    </a:cxnLst>
                    <a:rect l="l" t="t" r="r" b="b"/>
                    <a:pathLst>
                      <a:path w="43106" h="104775">
                        <a:moveTo>
                          <a:pt x="0" y="104775"/>
                        </a:moveTo>
                        <a:cubicBezTo>
                          <a:pt x="20241" y="89693"/>
                          <a:pt x="40482" y="74612"/>
                          <a:pt x="42863" y="57150"/>
                        </a:cubicBezTo>
                        <a:cubicBezTo>
                          <a:pt x="45244" y="39688"/>
                          <a:pt x="29766" y="19844"/>
                          <a:pt x="14288" y="0"/>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Times New Roman" panose="02020603050405020304" pitchFamily="18" charset="0"/>
                      <a:ea typeface="微软雅黑" panose="020B0503020204020204" charset="-122"/>
                    </a:endParaRPr>
                  </a:p>
                </p:txBody>
              </p:sp>
              <p:sp>
                <p:nvSpPr>
                  <p:cNvPr id="667" name="椭圆 666"/>
                  <p:cNvSpPr/>
                  <p:nvPr/>
                </p:nvSpPr>
                <p:spPr>
                  <a:xfrm>
                    <a:off x="6287254" y="5768488"/>
                    <a:ext cx="59211" cy="56633"/>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p>
                    <a:pPr algn="ctr"/>
                    <a:endParaRPr lang="zh-CN" altLang="en-US" sz="1200" dirty="0">
                      <a:solidFill>
                        <a:schemeClr val="tx1"/>
                      </a:solidFill>
                      <a:latin typeface="Times New Roman" panose="02020603050405020304" pitchFamily="18" charset="0"/>
                      <a:ea typeface="微软雅黑" panose="020B0503020204020204" charset="-122"/>
                    </a:endParaRPr>
                  </a:p>
                </p:txBody>
              </p:sp>
              <p:cxnSp>
                <p:nvCxnSpPr>
                  <p:cNvPr id="668" name="直接连接符 667"/>
                  <p:cNvCxnSpPr/>
                  <p:nvPr/>
                </p:nvCxnSpPr>
                <p:spPr>
                  <a:xfrm flipV="1">
                    <a:off x="5910756" y="5956620"/>
                    <a:ext cx="197388" cy="223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69" name="椭圆 668"/>
                  <p:cNvSpPr/>
                  <p:nvPr/>
                </p:nvSpPr>
                <p:spPr>
                  <a:xfrm>
                    <a:off x="6123710" y="6269186"/>
                    <a:ext cx="104863" cy="57816"/>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p>
                    <a:pPr algn="ctr"/>
                    <a:endParaRPr lang="zh-CN" altLang="en-US" sz="1200" dirty="0">
                      <a:solidFill>
                        <a:schemeClr val="tx1"/>
                      </a:solidFill>
                      <a:latin typeface="Times New Roman" panose="02020603050405020304" pitchFamily="18" charset="0"/>
                      <a:ea typeface="微软雅黑" panose="020B0503020204020204" charset="-122"/>
                    </a:endParaRPr>
                  </a:p>
                </p:txBody>
              </p:sp>
            </p:grpSp>
            <p:grpSp>
              <p:nvGrpSpPr>
                <p:cNvPr id="670" name="组合 669"/>
                <p:cNvGrpSpPr/>
                <p:nvPr/>
              </p:nvGrpSpPr>
              <p:grpSpPr>
                <a:xfrm>
                  <a:off x="8837031" y="3160783"/>
                  <a:ext cx="279325" cy="279361"/>
                  <a:chOff x="8153737" y="6427258"/>
                  <a:chExt cx="390535" cy="387279"/>
                </a:xfrm>
                <a:solidFill>
                  <a:schemeClr val="tx1"/>
                </a:solidFill>
              </p:grpSpPr>
              <p:sp>
                <p:nvSpPr>
                  <p:cNvPr id="671" name="任意多边形 462"/>
                  <p:cNvSpPr/>
                  <p:nvPr/>
                </p:nvSpPr>
                <p:spPr>
                  <a:xfrm>
                    <a:off x="8153737" y="6427258"/>
                    <a:ext cx="390535" cy="378095"/>
                  </a:xfrm>
                  <a:custGeom>
                    <a:avLst/>
                    <a:gdLst/>
                    <a:ahLst/>
                    <a:cxnLst/>
                    <a:rect l="0" t="0" r="0" b="0"/>
                    <a:pathLst>
                      <a:path w="2190" h="2178">
                        <a:moveTo>
                          <a:pt x="1938" y="1320"/>
                        </a:moveTo>
                        <a:lnTo>
                          <a:pt x="1938" y="1260"/>
                        </a:lnTo>
                        <a:cubicBezTo>
                          <a:pt x="1942" y="1039"/>
                          <a:pt x="1840" y="828"/>
                          <a:pt x="1663" y="694"/>
                        </a:cubicBezTo>
                        <a:lnTo>
                          <a:pt x="1657" y="688"/>
                        </a:lnTo>
                        <a:lnTo>
                          <a:pt x="1909" y="293"/>
                        </a:lnTo>
                        <a:lnTo>
                          <a:pt x="1915" y="295"/>
                        </a:lnTo>
                        <a:cubicBezTo>
                          <a:pt x="1982" y="311"/>
                          <a:pt x="2051" y="276"/>
                          <a:pt x="2077" y="212"/>
                        </a:cubicBezTo>
                        <a:cubicBezTo>
                          <a:pt x="2104" y="149"/>
                          <a:pt x="2080" y="75"/>
                          <a:pt x="2023" y="38"/>
                        </a:cubicBezTo>
                        <a:cubicBezTo>
                          <a:pt x="1965" y="0"/>
                          <a:pt x="1889" y="12"/>
                          <a:pt x="1843" y="63"/>
                        </a:cubicBezTo>
                        <a:cubicBezTo>
                          <a:pt x="1796" y="114"/>
                          <a:pt x="1794" y="190"/>
                          <a:pt x="1835" y="245"/>
                        </a:cubicBezTo>
                        <a:lnTo>
                          <a:pt x="1839" y="250"/>
                        </a:lnTo>
                        <a:lnTo>
                          <a:pt x="1589" y="643"/>
                        </a:lnTo>
                        <a:lnTo>
                          <a:pt x="1582" y="638"/>
                        </a:lnTo>
                        <a:cubicBezTo>
                          <a:pt x="1433" y="555"/>
                          <a:pt x="1265" y="514"/>
                          <a:pt x="1094" y="517"/>
                        </a:cubicBezTo>
                        <a:cubicBezTo>
                          <a:pt x="923" y="514"/>
                          <a:pt x="756" y="556"/>
                          <a:pt x="607" y="638"/>
                        </a:cubicBezTo>
                        <a:lnTo>
                          <a:pt x="600" y="643"/>
                        </a:lnTo>
                        <a:lnTo>
                          <a:pt x="350" y="250"/>
                        </a:lnTo>
                        <a:lnTo>
                          <a:pt x="353" y="245"/>
                        </a:lnTo>
                        <a:cubicBezTo>
                          <a:pt x="396" y="190"/>
                          <a:pt x="392" y="114"/>
                          <a:pt x="346" y="63"/>
                        </a:cubicBezTo>
                        <a:cubicBezTo>
                          <a:pt x="299" y="12"/>
                          <a:pt x="222" y="0"/>
                          <a:pt x="165" y="38"/>
                        </a:cubicBezTo>
                        <a:cubicBezTo>
                          <a:pt x="107" y="75"/>
                          <a:pt x="84" y="148"/>
                          <a:pt x="111" y="212"/>
                        </a:cubicBezTo>
                        <a:cubicBezTo>
                          <a:pt x="137" y="275"/>
                          <a:pt x="206" y="311"/>
                          <a:pt x="273" y="295"/>
                        </a:cubicBezTo>
                        <a:lnTo>
                          <a:pt x="280" y="293"/>
                        </a:lnTo>
                        <a:lnTo>
                          <a:pt x="532" y="688"/>
                        </a:lnTo>
                        <a:lnTo>
                          <a:pt x="525" y="694"/>
                        </a:lnTo>
                        <a:cubicBezTo>
                          <a:pt x="350" y="828"/>
                          <a:pt x="246" y="1039"/>
                          <a:pt x="251" y="1260"/>
                        </a:cubicBezTo>
                        <a:lnTo>
                          <a:pt x="251" y="1320"/>
                        </a:lnTo>
                        <a:lnTo>
                          <a:pt x="0" y="1320"/>
                        </a:lnTo>
                        <a:lnTo>
                          <a:pt x="0" y="1903"/>
                        </a:lnTo>
                        <a:lnTo>
                          <a:pt x="251" y="1903"/>
                        </a:lnTo>
                        <a:lnTo>
                          <a:pt x="251" y="2177"/>
                        </a:lnTo>
                        <a:lnTo>
                          <a:pt x="943" y="2177"/>
                        </a:lnTo>
                        <a:lnTo>
                          <a:pt x="943" y="2095"/>
                        </a:lnTo>
                        <a:lnTo>
                          <a:pt x="333" y="2095"/>
                        </a:lnTo>
                        <a:lnTo>
                          <a:pt x="333" y="1260"/>
                        </a:lnTo>
                        <a:cubicBezTo>
                          <a:pt x="333" y="804"/>
                          <a:pt x="715" y="599"/>
                          <a:pt x="1094" y="599"/>
                        </a:cubicBezTo>
                        <a:cubicBezTo>
                          <a:pt x="1474" y="599"/>
                          <a:pt x="1856" y="804"/>
                          <a:pt x="1856" y="1260"/>
                        </a:cubicBezTo>
                        <a:lnTo>
                          <a:pt x="1856" y="2095"/>
                        </a:lnTo>
                        <a:lnTo>
                          <a:pt x="1284" y="2095"/>
                        </a:lnTo>
                        <a:lnTo>
                          <a:pt x="1284" y="2177"/>
                        </a:lnTo>
                        <a:lnTo>
                          <a:pt x="1938" y="2177"/>
                        </a:lnTo>
                        <a:lnTo>
                          <a:pt x="1938" y="1903"/>
                        </a:lnTo>
                        <a:lnTo>
                          <a:pt x="2189" y="1903"/>
                        </a:lnTo>
                        <a:lnTo>
                          <a:pt x="2189" y="1320"/>
                        </a:lnTo>
                        <a:lnTo>
                          <a:pt x="1938" y="1320"/>
                        </a:lnTo>
                        <a:close/>
                        <a:moveTo>
                          <a:pt x="251" y="1822"/>
                        </a:moveTo>
                        <a:lnTo>
                          <a:pt x="82" y="1822"/>
                        </a:lnTo>
                        <a:lnTo>
                          <a:pt x="82" y="1403"/>
                        </a:lnTo>
                        <a:lnTo>
                          <a:pt x="251" y="1403"/>
                        </a:lnTo>
                        <a:lnTo>
                          <a:pt x="251" y="1822"/>
                        </a:lnTo>
                        <a:close/>
                        <a:moveTo>
                          <a:pt x="2106" y="1822"/>
                        </a:moveTo>
                        <a:lnTo>
                          <a:pt x="1937" y="1822"/>
                        </a:lnTo>
                        <a:lnTo>
                          <a:pt x="1937" y="1403"/>
                        </a:lnTo>
                        <a:lnTo>
                          <a:pt x="2106" y="1403"/>
                        </a:lnTo>
                        <a:lnTo>
                          <a:pt x="2106" y="1822"/>
                        </a:lnTo>
                        <a:close/>
                      </a:path>
                    </a:pathLst>
                  </a:custGeom>
                  <a:grpFill/>
                  <a:ln w="9525">
                    <a:solidFill>
                      <a:schemeClr val="tx1"/>
                    </a:solid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noProof="0">
                      <a:ln>
                        <a:noFill/>
                      </a:ln>
                      <a:effectLst/>
                      <a:uLnTx/>
                      <a:uFillTx/>
                      <a:latin typeface="Times New Roman" panose="02020603050405020304" pitchFamily="18" charset="0"/>
                      <a:ea typeface="微软雅黑" panose="020B0503020204020204" charset="-122"/>
                      <a:cs typeface="+mn-cs"/>
                    </a:endParaRPr>
                  </a:p>
                </p:txBody>
              </p:sp>
              <p:sp>
                <p:nvSpPr>
                  <p:cNvPr id="672" name="任意多边形 463"/>
                  <p:cNvSpPr/>
                  <p:nvPr/>
                </p:nvSpPr>
                <p:spPr>
                  <a:xfrm>
                    <a:off x="8286431" y="6653809"/>
                    <a:ext cx="36161" cy="35819"/>
                  </a:xfrm>
                  <a:custGeom>
                    <a:avLst/>
                    <a:gdLst/>
                    <a:ahLst/>
                    <a:cxnLst/>
                    <a:rect l="0" t="0" r="0" b="0"/>
                    <a:pathLst>
                      <a:path w="202" h="209">
                        <a:moveTo>
                          <a:pt x="0" y="104"/>
                        </a:moveTo>
                        <a:cubicBezTo>
                          <a:pt x="0" y="140"/>
                          <a:pt x="19" y="173"/>
                          <a:pt x="50" y="190"/>
                        </a:cubicBezTo>
                        <a:cubicBezTo>
                          <a:pt x="81" y="208"/>
                          <a:pt x="119" y="208"/>
                          <a:pt x="150" y="190"/>
                        </a:cubicBezTo>
                        <a:cubicBezTo>
                          <a:pt x="181" y="173"/>
                          <a:pt x="201" y="139"/>
                          <a:pt x="201" y="104"/>
                        </a:cubicBezTo>
                        <a:cubicBezTo>
                          <a:pt x="201" y="68"/>
                          <a:pt x="181" y="35"/>
                          <a:pt x="150" y="17"/>
                        </a:cubicBezTo>
                        <a:cubicBezTo>
                          <a:pt x="120" y="0"/>
                          <a:pt x="81" y="0"/>
                          <a:pt x="50" y="17"/>
                        </a:cubicBezTo>
                        <a:cubicBezTo>
                          <a:pt x="18" y="35"/>
                          <a:pt x="0" y="69"/>
                          <a:pt x="0" y="104"/>
                        </a:cubicBezTo>
                      </a:path>
                    </a:pathLst>
                  </a:custGeom>
                  <a:grpFill/>
                  <a:ln w="9525">
                    <a:solidFill>
                      <a:schemeClr val="tx1"/>
                    </a:solid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noProof="0">
                      <a:ln>
                        <a:noFill/>
                      </a:ln>
                      <a:effectLst/>
                      <a:uLnTx/>
                      <a:uFillTx/>
                      <a:latin typeface="Times New Roman" panose="02020603050405020304" pitchFamily="18" charset="0"/>
                      <a:ea typeface="微软雅黑" panose="020B0503020204020204" charset="-122"/>
                      <a:cs typeface="+mn-cs"/>
                    </a:endParaRPr>
                  </a:p>
                </p:txBody>
              </p:sp>
              <p:sp>
                <p:nvSpPr>
                  <p:cNvPr id="673" name="任意多边形 464"/>
                  <p:cNvSpPr/>
                  <p:nvPr/>
                </p:nvSpPr>
                <p:spPr>
                  <a:xfrm>
                    <a:off x="8375417" y="6653809"/>
                    <a:ext cx="36161" cy="35819"/>
                  </a:xfrm>
                  <a:custGeom>
                    <a:avLst/>
                    <a:gdLst/>
                    <a:ahLst/>
                    <a:cxnLst/>
                    <a:rect l="0" t="0" r="0" b="0"/>
                    <a:pathLst>
                      <a:path w="202" h="209">
                        <a:moveTo>
                          <a:pt x="0" y="104"/>
                        </a:moveTo>
                        <a:cubicBezTo>
                          <a:pt x="0" y="140"/>
                          <a:pt x="20" y="173"/>
                          <a:pt x="50" y="190"/>
                        </a:cubicBezTo>
                        <a:cubicBezTo>
                          <a:pt x="81" y="208"/>
                          <a:pt x="119" y="208"/>
                          <a:pt x="151" y="190"/>
                        </a:cubicBezTo>
                        <a:cubicBezTo>
                          <a:pt x="181" y="173"/>
                          <a:pt x="201" y="139"/>
                          <a:pt x="201" y="104"/>
                        </a:cubicBezTo>
                        <a:cubicBezTo>
                          <a:pt x="201" y="68"/>
                          <a:pt x="181" y="35"/>
                          <a:pt x="151" y="17"/>
                        </a:cubicBezTo>
                        <a:cubicBezTo>
                          <a:pt x="120" y="0"/>
                          <a:pt x="82" y="0"/>
                          <a:pt x="50" y="17"/>
                        </a:cubicBezTo>
                        <a:cubicBezTo>
                          <a:pt x="19" y="35"/>
                          <a:pt x="0" y="69"/>
                          <a:pt x="0" y="104"/>
                        </a:cubicBezTo>
                      </a:path>
                    </a:pathLst>
                  </a:custGeom>
                  <a:grpFill/>
                  <a:ln w="9525">
                    <a:solidFill>
                      <a:schemeClr val="tx1"/>
                    </a:solid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noProof="0">
                      <a:ln>
                        <a:noFill/>
                      </a:ln>
                      <a:effectLst/>
                      <a:uLnTx/>
                      <a:uFillTx/>
                      <a:latin typeface="Times New Roman" panose="02020603050405020304" pitchFamily="18" charset="0"/>
                      <a:ea typeface="微软雅黑" panose="020B0503020204020204" charset="-122"/>
                      <a:cs typeface="+mn-cs"/>
                    </a:endParaRPr>
                  </a:p>
                </p:txBody>
              </p:sp>
              <p:sp>
                <p:nvSpPr>
                  <p:cNvPr id="674" name="任意多边形 465"/>
                  <p:cNvSpPr/>
                  <p:nvPr/>
                </p:nvSpPr>
                <p:spPr>
                  <a:xfrm>
                    <a:off x="8234548" y="6622275"/>
                    <a:ext cx="227969" cy="100417"/>
                  </a:xfrm>
                  <a:custGeom>
                    <a:avLst/>
                    <a:gdLst/>
                    <a:ahLst/>
                    <a:cxnLst/>
                    <a:rect l="0" t="0" r="0" b="0"/>
                    <a:pathLst>
                      <a:path w="1278" h="576">
                        <a:moveTo>
                          <a:pt x="990" y="0"/>
                        </a:moveTo>
                        <a:lnTo>
                          <a:pt x="288" y="0"/>
                        </a:lnTo>
                        <a:cubicBezTo>
                          <a:pt x="130" y="0"/>
                          <a:pt x="0" y="129"/>
                          <a:pt x="0" y="288"/>
                        </a:cubicBezTo>
                        <a:cubicBezTo>
                          <a:pt x="0" y="447"/>
                          <a:pt x="129" y="575"/>
                          <a:pt x="288" y="575"/>
                        </a:cubicBezTo>
                        <a:lnTo>
                          <a:pt x="990" y="575"/>
                        </a:lnTo>
                        <a:cubicBezTo>
                          <a:pt x="1148" y="575"/>
                          <a:pt x="1277" y="447"/>
                          <a:pt x="1277" y="288"/>
                        </a:cubicBezTo>
                        <a:cubicBezTo>
                          <a:pt x="1277" y="129"/>
                          <a:pt x="1148" y="0"/>
                          <a:pt x="990" y="0"/>
                        </a:cubicBezTo>
                        <a:close/>
                        <a:moveTo>
                          <a:pt x="990" y="502"/>
                        </a:moveTo>
                        <a:lnTo>
                          <a:pt x="288" y="502"/>
                        </a:lnTo>
                        <a:cubicBezTo>
                          <a:pt x="170" y="502"/>
                          <a:pt x="73" y="406"/>
                          <a:pt x="73" y="287"/>
                        </a:cubicBezTo>
                        <a:cubicBezTo>
                          <a:pt x="73" y="169"/>
                          <a:pt x="169" y="72"/>
                          <a:pt x="288" y="72"/>
                        </a:cubicBezTo>
                        <a:lnTo>
                          <a:pt x="990" y="72"/>
                        </a:lnTo>
                        <a:cubicBezTo>
                          <a:pt x="1108" y="72"/>
                          <a:pt x="1205" y="168"/>
                          <a:pt x="1205" y="287"/>
                        </a:cubicBezTo>
                        <a:cubicBezTo>
                          <a:pt x="1204" y="405"/>
                          <a:pt x="1108" y="502"/>
                          <a:pt x="990" y="502"/>
                        </a:cubicBezTo>
                        <a:close/>
                      </a:path>
                    </a:pathLst>
                  </a:custGeom>
                  <a:grpFill/>
                  <a:ln w="9525">
                    <a:solidFill>
                      <a:schemeClr val="tx1"/>
                    </a:solid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noProof="0">
                      <a:ln>
                        <a:noFill/>
                      </a:ln>
                      <a:effectLst/>
                      <a:uLnTx/>
                      <a:uFillTx/>
                      <a:latin typeface="Times New Roman" panose="02020603050405020304" pitchFamily="18" charset="0"/>
                      <a:ea typeface="微软雅黑" panose="020B0503020204020204" charset="-122"/>
                      <a:cs typeface="+mn-cs"/>
                    </a:endParaRPr>
                  </a:p>
                </p:txBody>
              </p:sp>
              <p:sp>
                <p:nvSpPr>
                  <p:cNvPr id="675" name="任意多边形 466"/>
                  <p:cNvSpPr/>
                  <p:nvPr/>
                </p:nvSpPr>
                <p:spPr>
                  <a:xfrm>
                    <a:off x="8296807" y="6781473"/>
                    <a:ext cx="33645" cy="33064"/>
                  </a:xfrm>
                  <a:custGeom>
                    <a:avLst/>
                    <a:gdLst/>
                    <a:ahLst/>
                    <a:cxnLst/>
                    <a:rect l="0" t="0" r="0" b="0"/>
                    <a:pathLst>
                      <a:path w="191" h="191">
                        <a:moveTo>
                          <a:pt x="190" y="95"/>
                        </a:moveTo>
                        <a:cubicBezTo>
                          <a:pt x="190" y="113"/>
                          <a:pt x="185" y="128"/>
                          <a:pt x="177" y="143"/>
                        </a:cubicBezTo>
                        <a:cubicBezTo>
                          <a:pt x="168" y="159"/>
                          <a:pt x="158" y="168"/>
                          <a:pt x="143" y="177"/>
                        </a:cubicBezTo>
                        <a:cubicBezTo>
                          <a:pt x="127" y="186"/>
                          <a:pt x="112" y="190"/>
                          <a:pt x="95" y="190"/>
                        </a:cubicBezTo>
                        <a:cubicBezTo>
                          <a:pt x="77" y="190"/>
                          <a:pt x="63" y="186"/>
                          <a:pt x="48" y="177"/>
                        </a:cubicBezTo>
                        <a:cubicBezTo>
                          <a:pt x="33" y="168"/>
                          <a:pt x="22" y="159"/>
                          <a:pt x="13" y="143"/>
                        </a:cubicBezTo>
                        <a:cubicBezTo>
                          <a:pt x="4" y="128"/>
                          <a:pt x="0" y="113"/>
                          <a:pt x="0" y="95"/>
                        </a:cubicBezTo>
                        <a:cubicBezTo>
                          <a:pt x="0" y="78"/>
                          <a:pt x="4" y="63"/>
                          <a:pt x="13" y="48"/>
                        </a:cubicBezTo>
                        <a:cubicBezTo>
                          <a:pt x="22" y="33"/>
                          <a:pt x="33" y="22"/>
                          <a:pt x="48" y="13"/>
                        </a:cubicBezTo>
                        <a:cubicBezTo>
                          <a:pt x="63" y="4"/>
                          <a:pt x="78" y="0"/>
                          <a:pt x="95" y="0"/>
                        </a:cubicBezTo>
                        <a:cubicBezTo>
                          <a:pt x="113" y="0"/>
                          <a:pt x="127" y="4"/>
                          <a:pt x="143" y="13"/>
                        </a:cubicBezTo>
                        <a:cubicBezTo>
                          <a:pt x="158" y="22"/>
                          <a:pt x="168" y="33"/>
                          <a:pt x="177" y="48"/>
                        </a:cubicBezTo>
                        <a:cubicBezTo>
                          <a:pt x="185" y="63"/>
                          <a:pt x="190" y="78"/>
                          <a:pt x="190" y="95"/>
                        </a:cubicBezTo>
                      </a:path>
                    </a:pathLst>
                  </a:custGeom>
                  <a:grpFill/>
                  <a:ln w="9525">
                    <a:solidFill>
                      <a:schemeClr val="tx1"/>
                    </a:solid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noProof="0">
                      <a:ln>
                        <a:noFill/>
                      </a:ln>
                      <a:effectLst/>
                      <a:uLnTx/>
                      <a:uFillTx/>
                      <a:latin typeface="Times New Roman" panose="02020603050405020304" pitchFamily="18" charset="0"/>
                      <a:ea typeface="微软雅黑" panose="020B0503020204020204" charset="-122"/>
                      <a:cs typeface="+mn-cs"/>
                    </a:endParaRPr>
                  </a:p>
                </p:txBody>
              </p:sp>
              <p:sp>
                <p:nvSpPr>
                  <p:cNvPr id="676" name="任意多边形 467"/>
                  <p:cNvSpPr/>
                  <p:nvPr/>
                </p:nvSpPr>
                <p:spPr>
                  <a:xfrm>
                    <a:off x="8366613" y="6781473"/>
                    <a:ext cx="33960" cy="33064"/>
                  </a:xfrm>
                  <a:custGeom>
                    <a:avLst/>
                    <a:gdLst/>
                    <a:ahLst/>
                    <a:cxnLst/>
                    <a:rect l="0" t="0" r="0" b="0"/>
                    <a:pathLst>
                      <a:path w="190" h="191">
                        <a:moveTo>
                          <a:pt x="189" y="95"/>
                        </a:moveTo>
                        <a:cubicBezTo>
                          <a:pt x="189" y="113"/>
                          <a:pt x="185" y="128"/>
                          <a:pt x="177" y="143"/>
                        </a:cubicBezTo>
                        <a:cubicBezTo>
                          <a:pt x="168" y="159"/>
                          <a:pt x="157" y="168"/>
                          <a:pt x="142" y="177"/>
                        </a:cubicBezTo>
                        <a:cubicBezTo>
                          <a:pt x="127" y="186"/>
                          <a:pt x="112" y="190"/>
                          <a:pt x="95" y="190"/>
                        </a:cubicBezTo>
                        <a:cubicBezTo>
                          <a:pt x="77" y="190"/>
                          <a:pt x="62" y="186"/>
                          <a:pt x="47" y="177"/>
                        </a:cubicBezTo>
                        <a:cubicBezTo>
                          <a:pt x="32" y="168"/>
                          <a:pt x="20" y="159"/>
                          <a:pt x="12" y="143"/>
                        </a:cubicBezTo>
                        <a:cubicBezTo>
                          <a:pt x="3" y="128"/>
                          <a:pt x="0" y="113"/>
                          <a:pt x="0" y="95"/>
                        </a:cubicBezTo>
                        <a:cubicBezTo>
                          <a:pt x="0" y="78"/>
                          <a:pt x="3" y="63"/>
                          <a:pt x="12" y="48"/>
                        </a:cubicBezTo>
                        <a:cubicBezTo>
                          <a:pt x="20" y="33"/>
                          <a:pt x="32" y="22"/>
                          <a:pt x="47" y="13"/>
                        </a:cubicBezTo>
                        <a:cubicBezTo>
                          <a:pt x="62" y="4"/>
                          <a:pt x="77" y="0"/>
                          <a:pt x="95" y="0"/>
                        </a:cubicBezTo>
                        <a:cubicBezTo>
                          <a:pt x="112" y="0"/>
                          <a:pt x="127" y="4"/>
                          <a:pt x="142" y="13"/>
                        </a:cubicBezTo>
                        <a:cubicBezTo>
                          <a:pt x="157" y="22"/>
                          <a:pt x="168" y="33"/>
                          <a:pt x="177" y="48"/>
                        </a:cubicBezTo>
                        <a:cubicBezTo>
                          <a:pt x="185" y="63"/>
                          <a:pt x="189" y="78"/>
                          <a:pt x="189" y="95"/>
                        </a:cubicBezTo>
                      </a:path>
                    </a:pathLst>
                  </a:custGeom>
                  <a:grpFill/>
                  <a:ln w="9525">
                    <a:solidFill>
                      <a:schemeClr val="tx1"/>
                    </a:solidFill>
                  </a:ln>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noProof="0">
                      <a:ln>
                        <a:noFill/>
                      </a:ln>
                      <a:effectLst/>
                      <a:uLnTx/>
                      <a:uFillTx/>
                      <a:latin typeface="Times New Roman" panose="02020603050405020304" pitchFamily="18" charset="0"/>
                      <a:ea typeface="微软雅黑" panose="020B0503020204020204" charset="-122"/>
                      <a:cs typeface="+mn-cs"/>
                    </a:endParaRPr>
                  </a:p>
                </p:txBody>
              </p:sp>
            </p:grpSp>
          </p:grpSp>
        </p:grpSp>
      </p:grpSp>
      <p:sp>
        <p:nvSpPr>
          <p:cNvPr id="677" name="文本框 676"/>
          <p:cNvSpPr txBox="1"/>
          <p:nvPr/>
        </p:nvSpPr>
        <p:spPr>
          <a:xfrm>
            <a:off x="8305800" y="5941060"/>
            <a:ext cx="3406140" cy="426085"/>
          </a:xfrm>
          <a:prstGeom prst="rect">
            <a:avLst/>
          </a:prstGeom>
          <a:noFill/>
        </p:spPr>
        <p:txBody>
          <a:bodyPr wrap="square">
            <a:noAutofit/>
          </a:bodyPr>
          <a:p>
            <a:r>
              <a:rPr lang="en-US" altLang="zh-CN" sz="1200" dirty="0">
                <a:latin typeface="Times New Roman" panose="02020603050405020304" pitchFamily="18" charset="0"/>
                <a:ea typeface="微软雅黑" panose="020B0503020204020204" charset="-122"/>
              </a:rPr>
              <a:t>Multiple AI agents are dynamically networked based on specific tasks</a:t>
            </a:r>
            <a:endParaRPr lang="zh-CN" altLang="en-US" sz="1200" dirty="0">
              <a:latin typeface="Times New Roman" panose="02020603050405020304" pitchFamily="18" charset="0"/>
              <a:ea typeface="微软雅黑" panose="020B0503020204020204" charset="-122"/>
            </a:endParaRPr>
          </a:p>
        </p:txBody>
      </p:sp>
      <p:sp>
        <p:nvSpPr>
          <p:cNvPr id="793" name="文本框 792"/>
          <p:cNvSpPr txBox="1"/>
          <p:nvPr/>
        </p:nvSpPr>
        <p:spPr>
          <a:xfrm>
            <a:off x="8721725" y="4200525"/>
            <a:ext cx="2718435" cy="306705"/>
          </a:xfrm>
          <a:prstGeom prst="rect">
            <a:avLst/>
          </a:prstGeom>
          <a:noFill/>
        </p:spPr>
        <p:txBody>
          <a:bodyPr wrap="square" rtlCol="0">
            <a:spAutoFit/>
          </a:bodyPr>
          <a:p>
            <a:pPr algn="ctr">
              <a:buClrTx/>
              <a:buSzTx/>
              <a:buFontTx/>
            </a:pPr>
            <a:r>
              <a:rPr lang="zh-CN" altLang="en-US" sz="1400" b="1" dirty="0">
                <a:solidFill>
                  <a:srgbClr val="C00000"/>
                </a:solidFill>
                <a:latin typeface="Times New Roman" panose="02020603050405020304" pitchFamily="18" charset="0"/>
                <a:ea typeface="微软雅黑" panose="020B0503020204020204" charset="-122"/>
              </a:rPr>
              <a:t>Changes in </a:t>
            </a:r>
            <a:r>
              <a:rPr lang="en-US" altLang="zh-CN" sz="1400" b="1" noProof="0" dirty="0">
                <a:solidFill>
                  <a:srgbClr val="C00000"/>
                </a:solidFill>
                <a:latin typeface="Times New Roman" panose="02020603050405020304" pitchFamily="18" charset="0"/>
                <a:ea typeface="微软雅黑" panose="020B0503020204020204" charset="-122"/>
                <a:sym typeface="+mn-ea"/>
              </a:rPr>
              <a:t>grouping</a:t>
            </a:r>
            <a:r>
              <a:rPr lang="en-US" altLang="zh-CN" sz="1400" b="1" noProof="0" dirty="0">
                <a:solidFill>
                  <a:srgbClr val="C00000"/>
                </a:solidFill>
                <a:latin typeface="Times New Roman" panose="02020603050405020304" pitchFamily="18" charset="0"/>
                <a:ea typeface="微软雅黑" panose="020B0503020204020204" charset="-122"/>
                <a:sym typeface="+mn-ea"/>
              </a:rPr>
              <a:t> mode</a:t>
            </a:r>
            <a:endParaRPr lang="en-US" altLang="zh-CN" sz="1400" b="1" dirty="0">
              <a:solidFill>
                <a:srgbClr val="C00000"/>
              </a:solidFill>
              <a:latin typeface="Times New Roman" panose="02020603050405020304" pitchFamily="18" charset="0"/>
              <a:ea typeface="微软雅黑" panose="020B0503020204020204" charset="-122"/>
            </a:endParaRPr>
          </a:p>
        </p:txBody>
      </p:sp>
      <p:sp>
        <p:nvSpPr>
          <p:cNvPr id="794" name="文本框 793"/>
          <p:cNvSpPr txBox="1"/>
          <p:nvPr/>
        </p:nvSpPr>
        <p:spPr>
          <a:xfrm>
            <a:off x="4614545" y="4200525"/>
            <a:ext cx="2478405" cy="306705"/>
          </a:xfrm>
          <a:prstGeom prst="rect">
            <a:avLst/>
          </a:prstGeom>
          <a:noFill/>
        </p:spPr>
        <p:txBody>
          <a:bodyPr wrap="square" rtlCol="0">
            <a:spAutoFit/>
          </a:bodyPr>
          <a:p>
            <a:pPr algn="ctr">
              <a:buClrTx/>
              <a:buSzTx/>
              <a:buFontTx/>
            </a:pPr>
            <a:r>
              <a:rPr lang="zh-CN" altLang="en-US" sz="1400" b="1" dirty="0">
                <a:solidFill>
                  <a:srgbClr val="C00000"/>
                </a:solidFill>
                <a:latin typeface="Times New Roman" panose="02020603050405020304" pitchFamily="18" charset="0"/>
                <a:ea typeface="微软雅黑" panose="020B0503020204020204" charset="-122"/>
              </a:rPr>
              <a:t>Changes in </a:t>
            </a:r>
            <a:r>
              <a:rPr lang="en-US" altLang="zh-CN" sz="1400" b="1" dirty="0">
                <a:solidFill>
                  <a:srgbClr val="C00000"/>
                </a:solidFill>
                <a:latin typeface="Times New Roman" panose="02020603050405020304" pitchFamily="18" charset="0"/>
                <a:ea typeface="微软雅黑" panose="020B0503020204020204" charset="-122"/>
              </a:rPr>
              <a:t>Traffic direction</a:t>
            </a:r>
            <a:endParaRPr lang="en-US" altLang="zh-CN" sz="1400" b="1" dirty="0">
              <a:solidFill>
                <a:srgbClr val="C00000"/>
              </a:solidFill>
              <a:latin typeface="Times New Roman" panose="02020603050405020304" pitchFamily="18" charset="0"/>
              <a:ea typeface="微软雅黑" panose="020B0503020204020204" charset="-122"/>
            </a:endParaRPr>
          </a:p>
        </p:txBody>
      </p:sp>
      <p:sp>
        <p:nvSpPr>
          <p:cNvPr id="796" name="文本框 795"/>
          <p:cNvSpPr txBox="1"/>
          <p:nvPr/>
        </p:nvSpPr>
        <p:spPr>
          <a:xfrm>
            <a:off x="3906520" y="5858510"/>
            <a:ext cx="2296160" cy="460375"/>
          </a:xfrm>
          <a:prstGeom prst="rect">
            <a:avLst/>
          </a:prstGeom>
          <a:noFill/>
        </p:spPr>
        <p:txBody>
          <a:bodyPr wrap="square" rtlCol="0">
            <a:spAutoFit/>
          </a:bodyPr>
          <a:p>
            <a:pPr algn="ctr"/>
            <a:r>
              <a:rPr sz="1200" dirty="0">
                <a:latin typeface="Times New Roman" panose="02020603050405020304" pitchFamily="18" charset="0"/>
                <a:ea typeface="微软雅黑" panose="020B0503020204020204" charset="-122"/>
              </a:rPr>
              <a:t>North-South traffic</a:t>
            </a:r>
            <a:endParaRPr sz="1200" dirty="0">
              <a:latin typeface="Times New Roman" panose="02020603050405020304" pitchFamily="18" charset="0"/>
              <a:ea typeface="微软雅黑" panose="020B0503020204020204" charset="-122"/>
            </a:endParaRPr>
          </a:p>
          <a:p>
            <a:pPr algn="ctr"/>
            <a:r>
              <a:rPr lang="zh-CN" sz="1200" dirty="0">
                <a:latin typeface="Times New Roman" panose="02020603050405020304" pitchFamily="18" charset="0"/>
                <a:ea typeface="微软雅黑" panose="020B0503020204020204" charset="-122"/>
              </a:rPr>
              <a:t>（</a:t>
            </a:r>
            <a:r>
              <a:rPr lang="en-US" altLang="zh-CN" sz="1200" dirty="0">
                <a:latin typeface="Times New Roman" panose="02020603050405020304" pitchFamily="18" charset="0"/>
                <a:ea typeface="微软雅黑" panose="020B0503020204020204" charset="-122"/>
              </a:rPr>
              <a:t>Client-Client</a:t>
            </a:r>
            <a:r>
              <a:rPr lang="zh-CN" altLang="en-US" sz="1200" dirty="0">
                <a:latin typeface="Times New Roman" panose="02020603050405020304" pitchFamily="18" charset="0"/>
                <a:ea typeface="微软雅黑" panose="020B0503020204020204" charset="-122"/>
              </a:rPr>
              <a:t>，</a:t>
            </a:r>
            <a:r>
              <a:rPr lang="en-US" altLang="zh-CN" sz="1200" dirty="0">
                <a:latin typeface="Times New Roman" panose="02020603050405020304" pitchFamily="18" charset="0"/>
                <a:ea typeface="微软雅黑" panose="020B0503020204020204" charset="-122"/>
              </a:rPr>
              <a:t>Client-Server</a:t>
            </a:r>
            <a:r>
              <a:rPr lang="zh-CN" sz="1200" dirty="0">
                <a:latin typeface="Times New Roman" panose="02020603050405020304" pitchFamily="18" charset="0"/>
                <a:ea typeface="微软雅黑" panose="020B0503020204020204" charset="-122"/>
              </a:rPr>
              <a:t>）</a:t>
            </a:r>
            <a:endParaRPr lang="zh-CN" sz="1200" dirty="0">
              <a:latin typeface="Times New Roman" panose="02020603050405020304" pitchFamily="18" charset="0"/>
              <a:ea typeface="微软雅黑" panose="020B0503020204020204" charset="-122"/>
            </a:endParaRPr>
          </a:p>
        </p:txBody>
      </p:sp>
      <p:grpSp>
        <p:nvGrpSpPr>
          <p:cNvPr id="797" name="组合 796"/>
          <p:cNvGrpSpPr/>
          <p:nvPr/>
        </p:nvGrpSpPr>
        <p:grpSpPr>
          <a:xfrm rot="0">
            <a:off x="4501515" y="4620260"/>
            <a:ext cx="912495" cy="1218565"/>
            <a:chOff x="7573" y="4104"/>
            <a:chExt cx="1437" cy="1919"/>
          </a:xfrm>
        </p:grpSpPr>
        <p:sp>
          <p:nvSpPr>
            <p:cNvPr id="798" name="左右箭头 89"/>
            <p:cNvSpPr/>
            <p:nvPr/>
          </p:nvSpPr>
          <p:spPr>
            <a:xfrm rot="5400000">
              <a:off x="8483" y="4955"/>
              <a:ext cx="585" cy="379"/>
            </a:xfrm>
            <a:prstGeom prst="leftRightArrow">
              <a:avLst/>
            </a:prstGeom>
          </p:spPr>
          <p:style>
            <a:lnRef idx="2">
              <a:schemeClr val="dk1"/>
            </a:lnRef>
            <a:fillRef idx="1">
              <a:schemeClr val="lt1"/>
            </a:fillRef>
            <a:effectRef idx="0">
              <a:schemeClr val="dk1"/>
            </a:effectRef>
            <a:fontRef idx="minor">
              <a:schemeClr val="dk1"/>
            </a:fontRef>
          </p:style>
          <p:txBody>
            <a:bodyPr rtlCol="0" anchor="ctr"/>
            <a:p>
              <a:pPr algn="ctr"/>
              <a:endParaRPr lang="zh-CN" altLang="en-US">
                <a:solidFill>
                  <a:schemeClr val="tx1"/>
                </a:solidFill>
                <a:latin typeface="Times New Roman" panose="02020603050405020304" pitchFamily="18" charset="0"/>
                <a:ea typeface="微软雅黑" panose="020B0503020204020204" charset="-122"/>
              </a:endParaRPr>
            </a:p>
          </p:txBody>
        </p:sp>
        <p:grpSp>
          <p:nvGrpSpPr>
            <p:cNvPr id="799" name="组合 21572"/>
            <p:cNvGrpSpPr/>
            <p:nvPr/>
          </p:nvGrpSpPr>
          <p:grpSpPr bwMode="auto">
            <a:xfrm rot="0">
              <a:off x="8063" y="5255"/>
              <a:ext cx="468" cy="769"/>
              <a:chOff x="1012826" y="2555876"/>
              <a:chExt cx="395288" cy="669925"/>
            </a:xfrm>
            <a:solidFill>
              <a:schemeClr val="tx1"/>
            </a:solidFill>
          </p:grpSpPr>
          <p:sp>
            <p:nvSpPr>
              <p:cNvPr id="800" name="Freeform 134"/>
              <p:cNvSpPr/>
              <p:nvPr/>
            </p:nvSpPr>
            <p:spPr bwMode="auto">
              <a:xfrm>
                <a:off x="1012826" y="2855913"/>
                <a:ext cx="73025" cy="73025"/>
              </a:xfrm>
              <a:custGeom>
                <a:avLst/>
                <a:gdLst>
                  <a:gd name="T0" fmla="*/ 2147483646 w 47"/>
                  <a:gd name="T1" fmla="*/ 2147483646 h 47"/>
                  <a:gd name="T2" fmla="*/ 2147483646 w 47"/>
                  <a:gd name="T3" fmla="*/ 2147483646 h 47"/>
                  <a:gd name="T4" fmla="*/ 2147483646 w 47"/>
                  <a:gd name="T5" fmla="*/ 2147483646 h 47"/>
                  <a:gd name="T6" fmla="*/ 2147483646 w 47"/>
                  <a:gd name="T7" fmla="*/ 2147483646 h 47"/>
                  <a:gd name="T8" fmla="*/ 2147483646 w 47"/>
                  <a:gd name="T9" fmla="*/ 2147483646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47">
                    <a:moveTo>
                      <a:pt x="13" y="42"/>
                    </a:moveTo>
                    <a:cubicBezTo>
                      <a:pt x="23" y="47"/>
                      <a:pt x="36" y="44"/>
                      <a:pt x="42" y="34"/>
                    </a:cubicBezTo>
                    <a:cubicBezTo>
                      <a:pt x="47" y="24"/>
                      <a:pt x="44" y="11"/>
                      <a:pt x="34" y="5"/>
                    </a:cubicBezTo>
                    <a:cubicBezTo>
                      <a:pt x="24" y="0"/>
                      <a:pt x="11" y="3"/>
                      <a:pt x="5" y="13"/>
                    </a:cubicBezTo>
                    <a:cubicBezTo>
                      <a:pt x="0" y="24"/>
                      <a:pt x="3" y="36"/>
                      <a:pt x="13" y="42"/>
                    </a:cubicBezTo>
                    <a:close/>
                  </a:path>
                </a:pathLst>
              </a:custGeom>
              <a:grpFill/>
              <a:ln w="9525">
                <a:solidFill>
                  <a:srgbClr val="000000"/>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801" name="Freeform 135"/>
              <p:cNvSpPr/>
              <p:nvPr/>
            </p:nvSpPr>
            <p:spPr bwMode="auto">
              <a:xfrm>
                <a:off x="1062038" y="2767013"/>
                <a:ext cx="74613" cy="74613"/>
              </a:xfrm>
              <a:custGeom>
                <a:avLst/>
                <a:gdLst>
                  <a:gd name="T0" fmla="*/ 2147483646 w 48"/>
                  <a:gd name="T1" fmla="*/ 2147483646 h 47"/>
                  <a:gd name="T2" fmla="*/ 2147483646 w 48"/>
                  <a:gd name="T3" fmla="*/ 2147483646 h 47"/>
                  <a:gd name="T4" fmla="*/ 2147483646 w 48"/>
                  <a:gd name="T5" fmla="*/ 2147483646 h 47"/>
                  <a:gd name="T6" fmla="*/ 2147483646 w 48"/>
                  <a:gd name="T7" fmla="*/ 2147483646 h 47"/>
                  <a:gd name="T8" fmla="*/ 2147483646 w 48"/>
                  <a:gd name="T9" fmla="*/ 2147483646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7">
                    <a:moveTo>
                      <a:pt x="14" y="42"/>
                    </a:moveTo>
                    <a:cubicBezTo>
                      <a:pt x="24" y="47"/>
                      <a:pt x="36" y="44"/>
                      <a:pt x="42" y="34"/>
                    </a:cubicBezTo>
                    <a:cubicBezTo>
                      <a:pt x="48" y="24"/>
                      <a:pt x="44" y="11"/>
                      <a:pt x="34" y="5"/>
                    </a:cubicBezTo>
                    <a:cubicBezTo>
                      <a:pt x="24" y="0"/>
                      <a:pt x="11" y="3"/>
                      <a:pt x="6" y="13"/>
                    </a:cubicBezTo>
                    <a:cubicBezTo>
                      <a:pt x="0" y="24"/>
                      <a:pt x="4" y="36"/>
                      <a:pt x="14" y="42"/>
                    </a:cubicBezTo>
                    <a:close/>
                  </a:path>
                </a:pathLst>
              </a:custGeom>
              <a:grpFill/>
              <a:ln w="9525">
                <a:solidFill>
                  <a:srgbClr val="000000"/>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802" name="Freeform 136"/>
              <p:cNvSpPr>
                <a:spLocks noEditPoints="1"/>
              </p:cNvSpPr>
              <p:nvPr/>
            </p:nvSpPr>
            <p:spPr bwMode="auto">
              <a:xfrm>
                <a:off x="1185863" y="2555876"/>
                <a:ext cx="173038" cy="173038"/>
              </a:xfrm>
              <a:custGeom>
                <a:avLst/>
                <a:gdLst>
                  <a:gd name="T0" fmla="*/ 2147483646 w 111"/>
                  <a:gd name="T1" fmla="*/ 2147483646 h 111"/>
                  <a:gd name="T2" fmla="*/ 0 w 111"/>
                  <a:gd name="T3" fmla="*/ 2147483646 h 111"/>
                  <a:gd name="T4" fmla="*/ 2147483646 w 111"/>
                  <a:gd name="T5" fmla="*/ 0 h 111"/>
                  <a:gd name="T6" fmla="*/ 2147483646 w 111"/>
                  <a:gd name="T7" fmla="*/ 2147483646 h 111"/>
                  <a:gd name="T8" fmla="*/ 2147483646 w 111"/>
                  <a:gd name="T9" fmla="*/ 2147483646 h 111"/>
                  <a:gd name="T10" fmla="*/ 2147483646 w 111"/>
                  <a:gd name="T11" fmla="*/ 2147483646 h 111"/>
                  <a:gd name="T12" fmla="*/ 2147483646 w 111"/>
                  <a:gd name="T13" fmla="*/ 2147483646 h 111"/>
                  <a:gd name="T14" fmla="*/ 2147483646 w 111"/>
                  <a:gd name="T15" fmla="*/ 2147483646 h 111"/>
                  <a:gd name="T16" fmla="*/ 2147483646 w 111"/>
                  <a:gd name="T17" fmla="*/ 2147483646 h 111"/>
                  <a:gd name="T18" fmla="*/ 2147483646 w 111"/>
                  <a:gd name="T19" fmla="*/ 2147483646 h 1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1" h="111">
                    <a:moveTo>
                      <a:pt x="55" y="111"/>
                    </a:moveTo>
                    <a:cubicBezTo>
                      <a:pt x="25" y="111"/>
                      <a:pt x="0" y="86"/>
                      <a:pt x="0" y="55"/>
                    </a:cubicBezTo>
                    <a:cubicBezTo>
                      <a:pt x="0" y="25"/>
                      <a:pt x="25" y="0"/>
                      <a:pt x="55" y="0"/>
                    </a:cubicBezTo>
                    <a:cubicBezTo>
                      <a:pt x="86" y="0"/>
                      <a:pt x="111" y="25"/>
                      <a:pt x="111" y="55"/>
                    </a:cubicBezTo>
                    <a:cubicBezTo>
                      <a:pt x="111" y="86"/>
                      <a:pt x="86" y="111"/>
                      <a:pt x="55" y="111"/>
                    </a:cubicBezTo>
                    <a:close/>
                    <a:moveTo>
                      <a:pt x="55" y="20"/>
                    </a:moveTo>
                    <a:cubicBezTo>
                      <a:pt x="36" y="20"/>
                      <a:pt x="20" y="36"/>
                      <a:pt x="20" y="55"/>
                    </a:cubicBezTo>
                    <a:cubicBezTo>
                      <a:pt x="20" y="75"/>
                      <a:pt x="36" y="91"/>
                      <a:pt x="55" y="91"/>
                    </a:cubicBezTo>
                    <a:cubicBezTo>
                      <a:pt x="75" y="91"/>
                      <a:pt x="91" y="75"/>
                      <a:pt x="91" y="55"/>
                    </a:cubicBezTo>
                    <a:cubicBezTo>
                      <a:pt x="91" y="36"/>
                      <a:pt x="75" y="20"/>
                      <a:pt x="55" y="20"/>
                    </a:cubicBezTo>
                    <a:close/>
                  </a:path>
                </a:pathLst>
              </a:custGeom>
              <a:grpFill/>
              <a:ln w="9525">
                <a:solidFill>
                  <a:srgbClr val="000000"/>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803" name="Freeform 137"/>
              <p:cNvSpPr/>
              <p:nvPr/>
            </p:nvSpPr>
            <p:spPr bwMode="auto">
              <a:xfrm>
                <a:off x="1028701" y="2692401"/>
                <a:ext cx="363538" cy="533400"/>
              </a:xfrm>
              <a:custGeom>
                <a:avLst/>
                <a:gdLst>
                  <a:gd name="T0" fmla="*/ 2147483646 w 233"/>
                  <a:gd name="T1" fmla="*/ 2147483646 h 341"/>
                  <a:gd name="T2" fmla="*/ 2147483646 w 233"/>
                  <a:gd name="T3" fmla="*/ 2147483646 h 341"/>
                  <a:gd name="T4" fmla="*/ 2147483646 w 233"/>
                  <a:gd name="T5" fmla="*/ 2147483646 h 341"/>
                  <a:gd name="T6" fmla="*/ 2147483646 w 233"/>
                  <a:gd name="T7" fmla="*/ 2147483646 h 341"/>
                  <a:gd name="T8" fmla="*/ 2147483646 w 233"/>
                  <a:gd name="T9" fmla="*/ 2147483646 h 341"/>
                  <a:gd name="T10" fmla="*/ 2147483646 w 233"/>
                  <a:gd name="T11" fmla="*/ 2147483646 h 341"/>
                  <a:gd name="T12" fmla="*/ 2147483646 w 233"/>
                  <a:gd name="T13" fmla="*/ 2147483646 h 341"/>
                  <a:gd name="T14" fmla="*/ 2147483646 w 233"/>
                  <a:gd name="T15" fmla="*/ 2147483646 h 341"/>
                  <a:gd name="T16" fmla="*/ 2147483646 w 233"/>
                  <a:gd name="T17" fmla="*/ 2147483646 h 341"/>
                  <a:gd name="T18" fmla="*/ 2147483646 w 233"/>
                  <a:gd name="T19" fmla="*/ 2147483646 h 341"/>
                  <a:gd name="T20" fmla="*/ 2147483646 w 233"/>
                  <a:gd name="T21" fmla="*/ 2147483646 h 341"/>
                  <a:gd name="T22" fmla="*/ 2147483646 w 233"/>
                  <a:gd name="T23" fmla="*/ 2147483646 h 341"/>
                  <a:gd name="T24" fmla="*/ 2147483646 w 233"/>
                  <a:gd name="T25" fmla="*/ 2147483646 h 341"/>
                  <a:gd name="T26" fmla="*/ 2147483646 w 233"/>
                  <a:gd name="T27" fmla="*/ 2147483646 h 341"/>
                  <a:gd name="T28" fmla="*/ 2147483646 w 233"/>
                  <a:gd name="T29" fmla="*/ 2147483646 h 341"/>
                  <a:gd name="T30" fmla="*/ 2147483646 w 233"/>
                  <a:gd name="T31" fmla="*/ 2147483646 h 341"/>
                  <a:gd name="T32" fmla="*/ 2147483646 w 233"/>
                  <a:gd name="T33" fmla="*/ 2147483646 h 341"/>
                  <a:gd name="T34" fmla="*/ 2147483646 w 233"/>
                  <a:gd name="T35" fmla="*/ 2147483646 h 341"/>
                  <a:gd name="T36" fmla="*/ 2147483646 w 233"/>
                  <a:gd name="T37" fmla="*/ 2147483646 h 341"/>
                  <a:gd name="T38" fmla="*/ 2147483646 w 233"/>
                  <a:gd name="T39" fmla="*/ 2147483646 h 341"/>
                  <a:gd name="T40" fmla="*/ 2147483646 w 233"/>
                  <a:gd name="T41" fmla="*/ 2147483646 h 341"/>
                  <a:gd name="T42" fmla="*/ 2147483646 w 233"/>
                  <a:gd name="T43" fmla="*/ 2147483646 h 341"/>
                  <a:gd name="T44" fmla="*/ 2147483646 w 233"/>
                  <a:gd name="T45" fmla="*/ 2147483646 h 341"/>
                  <a:gd name="T46" fmla="*/ 2147483646 w 233"/>
                  <a:gd name="T47" fmla="*/ 2147483646 h 341"/>
                  <a:gd name="T48" fmla="*/ 2147483646 w 233"/>
                  <a:gd name="T49" fmla="*/ 2147483646 h 341"/>
                  <a:gd name="T50" fmla="*/ 2147483646 w 233"/>
                  <a:gd name="T51" fmla="*/ 2147483646 h 341"/>
                  <a:gd name="T52" fmla="*/ 2147483646 w 233"/>
                  <a:gd name="T53" fmla="*/ 2147483646 h 341"/>
                  <a:gd name="T54" fmla="*/ 2147483646 w 233"/>
                  <a:gd name="T55" fmla="*/ 2147483646 h 341"/>
                  <a:gd name="T56" fmla="*/ 2147483646 w 233"/>
                  <a:gd name="T57" fmla="*/ 2147483646 h 341"/>
                  <a:gd name="T58" fmla="*/ 2147483646 w 233"/>
                  <a:gd name="T59" fmla="*/ 2147483646 h 341"/>
                  <a:gd name="T60" fmla="*/ 2147483646 w 233"/>
                  <a:gd name="T61" fmla="*/ 2147483646 h 341"/>
                  <a:gd name="T62" fmla="*/ 2147483646 w 233"/>
                  <a:gd name="T63" fmla="*/ 2147483646 h 341"/>
                  <a:gd name="T64" fmla="*/ 2147483646 w 233"/>
                  <a:gd name="T65" fmla="*/ 2147483646 h 341"/>
                  <a:gd name="T66" fmla="*/ 2147483646 w 233"/>
                  <a:gd name="T67" fmla="*/ 2147483646 h 341"/>
                  <a:gd name="T68" fmla="*/ 2147483646 w 233"/>
                  <a:gd name="T69" fmla="*/ 2147483646 h 341"/>
                  <a:gd name="T70" fmla="*/ 2147483646 w 233"/>
                  <a:gd name="T71" fmla="*/ 2147483646 h 341"/>
                  <a:gd name="T72" fmla="*/ 2147483646 w 233"/>
                  <a:gd name="T73" fmla="*/ 2147483646 h 341"/>
                  <a:gd name="T74" fmla="*/ 2147483646 w 233"/>
                  <a:gd name="T75" fmla="*/ 2147483646 h 341"/>
                  <a:gd name="T76" fmla="*/ 2147483646 w 233"/>
                  <a:gd name="T77" fmla="*/ 2147483646 h 341"/>
                  <a:gd name="T78" fmla="*/ 2147483646 w 233"/>
                  <a:gd name="T79" fmla="*/ 2147483646 h 341"/>
                  <a:gd name="T80" fmla="*/ 2147483646 w 233"/>
                  <a:gd name="T81" fmla="*/ 2147483646 h 341"/>
                  <a:gd name="T82" fmla="*/ 2147483646 w 233"/>
                  <a:gd name="T83" fmla="*/ 2147483646 h 341"/>
                  <a:gd name="T84" fmla="*/ 2147483646 w 233"/>
                  <a:gd name="T85" fmla="*/ 2147483646 h 341"/>
                  <a:gd name="T86" fmla="*/ 2147483646 w 233"/>
                  <a:gd name="T87" fmla="*/ 2147483646 h 34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33" h="341">
                    <a:moveTo>
                      <a:pt x="193" y="341"/>
                    </a:moveTo>
                    <a:cubicBezTo>
                      <a:pt x="186" y="341"/>
                      <a:pt x="179" y="340"/>
                      <a:pt x="173" y="336"/>
                    </a:cubicBezTo>
                    <a:cubicBezTo>
                      <a:pt x="165" y="331"/>
                      <a:pt x="158" y="322"/>
                      <a:pt x="156" y="312"/>
                    </a:cubicBezTo>
                    <a:cubicBezTo>
                      <a:pt x="140" y="238"/>
                      <a:pt x="140" y="238"/>
                      <a:pt x="140" y="238"/>
                    </a:cubicBezTo>
                    <a:cubicBezTo>
                      <a:pt x="136" y="227"/>
                      <a:pt x="128" y="215"/>
                      <a:pt x="124" y="211"/>
                    </a:cubicBezTo>
                    <a:cubicBezTo>
                      <a:pt x="87" y="197"/>
                      <a:pt x="72" y="167"/>
                      <a:pt x="71" y="139"/>
                    </a:cubicBezTo>
                    <a:cubicBezTo>
                      <a:pt x="64" y="152"/>
                      <a:pt x="64" y="152"/>
                      <a:pt x="64" y="152"/>
                    </a:cubicBezTo>
                    <a:cubicBezTo>
                      <a:pt x="60" y="160"/>
                      <a:pt x="53" y="166"/>
                      <a:pt x="44" y="168"/>
                    </a:cubicBezTo>
                    <a:cubicBezTo>
                      <a:pt x="36" y="170"/>
                      <a:pt x="27" y="169"/>
                      <a:pt x="19" y="165"/>
                    </a:cubicBezTo>
                    <a:cubicBezTo>
                      <a:pt x="5" y="156"/>
                      <a:pt x="0" y="138"/>
                      <a:pt x="7" y="123"/>
                    </a:cubicBezTo>
                    <a:cubicBezTo>
                      <a:pt x="10" y="118"/>
                      <a:pt x="16" y="116"/>
                      <a:pt x="21" y="119"/>
                    </a:cubicBezTo>
                    <a:cubicBezTo>
                      <a:pt x="26" y="121"/>
                      <a:pt x="28" y="127"/>
                      <a:pt x="25" y="132"/>
                    </a:cubicBezTo>
                    <a:cubicBezTo>
                      <a:pt x="22" y="138"/>
                      <a:pt x="24" y="144"/>
                      <a:pt x="30" y="148"/>
                    </a:cubicBezTo>
                    <a:cubicBezTo>
                      <a:pt x="32" y="149"/>
                      <a:pt x="36" y="150"/>
                      <a:pt x="39" y="149"/>
                    </a:cubicBezTo>
                    <a:cubicBezTo>
                      <a:pt x="42" y="148"/>
                      <a:pt x="45" y="146"/>
                      <a:pt x="46" y="143"/>
                    </a:cubicBezTo>
                    <a:cubicBezTo>
                      <a:pt x="85" y="70"/>
                      <a:pt x="85" y="70"/>
                      <a:pt x="85" y="70"/>
                    </a:cubicBezTo>
                    <a:cubicBezTo>
                      <a:pt x="87" y="66"/>
                      <a:pt x="92" y="64"/>
                      <a:pt x="97" y="65"/>
                    </a:cubicBezTo>
                    <a:cubicBezTo>
                      <a:pt x="102" y="67"/>
                      <a:pt x="104" y="72"/>
                      <a:pt x="103" y="77"/>
                    </a:cubicBezTo>
                    <a:cubicBezTo>
                      <a:pt x="103" y="77"/>
                      <a:pt x="98" y="101"/>
                      <a:pt x="92" y="125"/>
                    </a:cubicBezTo>
                    <a:cubicBezTo>
                      <a:pt x="88" y="142"/>
                      <a:pt x="92" y="178"/>
                      <a:pt x="134" y="193"/>
                    </a:cubicBezTo>
                    <a:cubicBezTo>
                      <a:pt x="135" y="193"/>
                      <a:pt x="137" y="194"/>
                      <a:pt x="138" y="196"/>
                    </a:cubicBezTo>
                    <a:cubicBezTo>
                      <a:pt x="139" y="197"/>
                      <a:pt x="153" y="214"/>
                      <a:pt x="159" y="232"/>
                    </a:cubicBezTo>
                    <a:cubicBezTo>
                      <a:pt x="160" y="233"/>
                      <a:pt x="160" y="233"/>
                      <a:pt x="160" y="233"/>
                    </a:cubicBezTo>
                    <a:cubicBezTo>
                      <a:pt x="176" y="308"/>
                      <a:pt x="176" y="308"/>
                      <a:pt x="176" y="308"/>
                    </a:cubicBezTo>
                    <a:cubicBezTo>
                      <a:pt x="177" y="313"/>
                      <a:pt x="180" y="316"/>
                      <a:pt x="184" y="319"/>
                    </a:cubicBezTo>
                    <a:cubicBezTo>
                      <a:pt x="188" y="321"/>
                      <a:pt x="193" y="322"/>
                      <a:pt x="197" y="321"/>
                    </a:cubicBezTo>
                    <a:cubicBezTo>
                      <a:pt x="206" y="319"/>
                      <a:pt x="211" y="310"/>
                      <a:pt x="210" y="301"/>
                    </a:cubicBezTo>
                    <a:cubicBezTo>
                      <a:pt x="196" y="228"/>
                      <a:pt x="196" y="228"/>
                      <a:pt x="196" y="228"/>
                    </a:cubicBezTo>
                    <a:cubicBezTo>
                      <a:pt x="193" y="215"/>
                      <a:pt x="168" y="173"/>
                      <a:pt x="152" y="148"/>
                    </a:cubicBezTo>
                    <a:cubicBezTo>
                      <a:pt x="151" y="145"/>
                      <a:pt x="151" y="143"/>
                      <a:pt x="151" y="140"/>
                    </a:cubicBezTo>
                    <a:cubicBezTo>
                      <a:pt x="151" y="140"/>
                      <a:pt x="158" y="106"/>
                      <a:pt x="163" y="81"/>
                    </a:cubicBezTo>
                    <a:cubicBezTo>
                      <a:pt x="166" y="60"/>
                      <a:pt x="159" y="36"/>
                      <a:pt x="135" y="28"/>
                    </a:cubicBezTo>
                    <a:cubicBezTo>
                      <a:pt x="109" y="19"/>
                      <a:pt x="103" y="25"/>
                      <a:pt x="98" y="30"/>
                    </a:cubicBezTo>
                    <a:cubicBezTo>
                      <a:pt x="90" y="39"/>
                      <a:pt x="53" y="75"/>
                      <a:pt x="53" y="75"/>
                    </a:cubicBezTo>
                    <a:cubicBezTo>
                      <a:pt x="39" y="61"/>
                      <a:pt x="39" y="61"/>
                      <a:pt x="39" y="61"/>
                    </a:cubicBezTo>
                    <a:cubicBezTo>
                      <a:pt x="39" y="61"/>
                      <a:pt x="75" y="24"/>
                      <a:pt x="84" y="16"/>
                    </a:cubicBezTo>
                    <a:cubicBezTo>
                      <a:pt x="98" y="2"/>
                      <a:pt x="115" y="0"/>
                      <a:pt x="142" y="9"/>
                    </a:cubicBezTo>
                    <a:cubicBezTo>
                      <a:pt x="172" y="20"/>
                      <a:pt x="189" y="50"/>
                      <a:pt x="183" y="84"/>
                    </a:cubicBezTo>
                    <a:cubicBezTo>
                      <a:pt x="179" y="105"/>
                      <a:pt x="174" y="131"/>
                      <a:pt x="172" y="140"/>
                    </a:cubicBezTo>
                    <a:cubicBezTo>
                      <a:pt x="181" y="155"/>
                      <a:pt x="211" y="206"/>
                      <a:pt x="216" y="223"/>
                    </a:cubicBezTo>
                    <a:cubicBezTo>
                      <a:pt x="216" y="223"/>
                      <a:pt x="216" y="223"/>
                      <a:pt x="216" y="224"/>
                    </a:cubicBezTo>
                    <a:cubicBezTo>
                      <a:pt x="229" y="298"/>
                      <a:pt x="229" y="298"/>
                      <a:pt x="229" y="298"/>
                    </a:cubicBezTo>
                    <a:cubicBezTo>
                      <a:pt x="233" y="317"/>
                      <a:pt x="221" y="335"/>
                      <a:pt x="202" y="340"/>
                    </a:cubicBezTo>
                    <a:cubicBezTo>
                      <a:pt x="199" y="341"/>
                      <a:pt x="196" y="341"/>
                      <a:pt x="193" y="341"/>
                    </a:cubicBezTo>
                    <a:close/>
                  </a:path>
                </a:pathLst>
              </a:custGeom>
              <a:grpFill/>
              <a:ln w="9525">
                <a:solidFill>
                  <a:srgbClr val="000000"/>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804" name="Freeform 138"/>
              <p:cNvSpPr/>
              <p:nvPr/>
            </p:nvSpPr>
            <p:spPr bwMode="auto">
              <a:xfrm>
                <a:off x="1263651" y="2816226"/>
                <a:ext cx="144463" cy="139700"/>
              </a:xfrm>
              <a:custGeom>
                <a:avLst/>
                <a:gdLst>
                  <a:gd name="T0" fmla="*/ 2147483646 w 92"/>
                  <a:gd name="T1" fmla="*/ 2147483646 h 90"/>
                  <a:gd name="T2" fmla="*/ 2147483646 w 92"/>
                  <a:gd name="T3" fmla="*/ 2147483646 h 90"/>
                  <a:gd name="T4" fmla="*/ 2147483646 w 92"/>
                  <a:gd name="T5" fmla="*/ 2147483646 h 90"/>
                  <a:gd name="T6" fmla="*/ 2147483646 w 92"/>
                  <a:gd name="T7" fmla="*/ 2147483646 h 90"/>
                  <a:gd name="T8" fmla="*/ 2147483646 w 92"/>
                  <a:gd name="T9" fmla="*/ 2147483646 h 90"/>
                  <a:gd name="T10" fmla="*/ 2147483646 w 92"/>
                  <a:gd name="T11" fmla="*/ 2147483646 h 90"/>
                  <a:gd name="T12" fmla="*/ 2147483646 w 92"/>
                  <a:gd name="T13" fmla="*/ 2147483646 h 90"/>
                  <a:gd name="T14" fmla="*/ 2147483646 w 92"/>
                  <a:gd name="T15" fmla="*/ 2147483646 h 90"/>
                  <a:gd name="T16" fmla="*/ 2147483646 w 92"/>
                  <a:gd name="T17" fmla="*/ 2147483646 h 90"/>
                  <a:gd name="T18" fmla="*/ 2147483646 w 92"/>
                  <a:gd name="T19" fmla="*/ 2147483646 h 90"/>
                  <a:gd name="T20" fmla="*/ 2147483646 w 92"/>
                  <a:gd name="T21" fmla="*/ 2147483646 h 90"/>
                  <a:gd name="T22" fmla="*/ 2147483646 w 92"/>
                  <a:gd name="T23" fmla="*/ 2147483646 h 90"/>
                  <a:gd name="T24" fmla="*/ 2147483646 w 92"/>
                  <a:gd name="T25" fmla="*/ 2147483646 h 90"/>
                  <a:gd name="T26" fmla="*/ 2147483646 w 92"/>
                  <a:gd name="T27" fmla="*/ 2147483646 h 90"/>
                  <a:gd name="T28" fmla="*/ 2147483646 w 92"/>
                  <a:gd name="T29" fmla="*/ 2147483646 h 90"/>
                  <a:gd name="T30" fmla="*/ 2147483646 w 92"/>
                  <a:gd name="T31" fmla="*/ 2147483646 h 90"/>
                  <a:gd name="T32" fmla="*/ 2147483646 w 92"/>
                  <a:gd name="T33" fmla="*/ 2147483646 h 90"/>
                  <a:gd name="T34" fmla="*/ 2147483646 w 92"/>
                  <a:gd name="T35" fmla="*/ 2147483646 h 9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2" h="90">
                    <a:moveTo>
                      <a:pt x="58" y="90"/>
                    </a:moveTo>
                    <a:cubicBezTo>
                      <a:pt x="52" y="90"/>
                      <a:pt x="47" y="88"/>
                      <a:pt x="42" y="85"/>
                    </a:cubicBezTo>
                    <a:cubicBezTo>
                      <a:pt x="6" y="66"/>
                      <a:pt x="6" y="66"/>
                      <a:pt x="6" y="66"/>
                    </a:cubicBezTo>
                    <a:cubicBezTo>
                      <a:pt x="2" y="63"/>
                      <a:pt x="0" y="57"/>
                      <a:pt x="3" y="52"/>
                    </a:cubicBezTo>
                    <a:cubicBezTo>
                      <a:pt x="5" y="47"/>
                      <a:pt x="11" y="45"/>
                      <a:pt x="16" y="48"/>
                    </a:cubicBezTo>
                    <a:cubicBezTo>
                      <a:pt x="51" y="68"/>
                      <a:pt x="51" y="68"/>
                      <a:pt x="51" y="68"/>
                    </a:cubicBezTo>
                    <a:cubicBezTo>
                      <a:pt x="55" y="70"/>
                      <a:pt x="58" y="70"/>
                      <a:pt x="62" y="69"/>
                    </a:cubicBezTo>
                    <a:cubicBezTo>
                      <a:pt x="65" y="68"/>
                      <a:pt x="68" y="66"/>
                      <a:pt x="70" y="63"/>
                    </a:cubicBezTo>
                    <a:cubicBezTo>
                      <a:pt x="71" y="60"/>
                      <a:pt x="72" y="56"/>
                      <a:pt x="71" y="53"/>
                    </a:cubicBezTo>
                    <a:cubicBezTo>
                      <a:pt x="70" y="49"/>
                      <a:pt x="67" y="46"/>
                      <a:pt x="64" y="45"/>
                    </a:cubicBezTo>
                    <a:cubicBezTo>
                      <a:pt x="16" y="20"/>
                      <a:pt x="16" y="20"/>
                      <a:pt x="16" y="20"/>
                    </a:cubicBezTo>
                    <a:cubicBezTo>
                      <a:pt x="11" y="18"/>
                      <a:pt x="9" y="11"/>
                      <a:pt x="11" y="7"/>
                    </a:cubicBezTo>
                    <a:cubicBezTo>
                      <a:pt x="14" y="2"/>
                      <a:pt x="20" y="0"/>
                      <a:pt x="25" y="2"/>
                    </a:cubicBezTo>
                    <a:cubicBezTo>
                      <a:pt x="73" y="27"/>
                      <a:pt x="73" y="27"/>
                      <a:pt x="73" y="27"/>
                    </a:cubicBezTo>
                    <a:cubicBezTo>
                      <a:pt x="81" y="31"/>
                      <a:pt x="87" y="38"/>
                      <a:pt x="90" y="47"/>
                    </a:cubicBezTo>
                    <a:cubicBezTo>
                      <a:pt x="92" y="55"/>
                      <a:pt x="92" y="64"/>
                      <a:pt x="87" y="72"/>
                    </a:cubicBezTo>
                    <a:cubicBezTo>
                      <a:pt x="83" y="80"/>
                      <a:pt x="76" y="86"/>
                      <a:pt x="67" y="88"/>
                    </a:cubicBezTo>
                    <a:cubicBezTo>
                      <a:pt x="64" y="89"/>
                      <a:pt x="61" y="90"/>
                      <a:pt x="58" y="90"/>
                    </a:cubicBezTo>
                    <a:close/>
                  </a:path>
                </a:pathLst>
              </a:custGeom>
              <a:grpFill/>
              <a:ln w="9525">
                <a:solidFill>
                  <a:srgbClr val="000000"/>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805" name="Freeform 139"/>
              <p:cNvSpPr/>
              <p:nvPr/>
            </p:nvSpPr>
            <p:spPr bwMode="auto">
              <a:xfrm>
                <a:off x="1017588" y="2905126"/>
                <a:ext cx="209550" cy="309563"/>
              </a:xfrm>
              <a:custGeom>
                <a:avLst/>
                <a:gdLst>
                  <a:gd name="T0" fmla="*/ 2147483646 w 134"/>
                  <a:gd name="T1" fmla="*/ 2147483646 h 198"/>
                  <a:gd name="T2" fmla="*/ 2147483646 w 134"/>
                  <a:gd name="T3" fmla="*/ 2147483646 h 198"/>
                  <a:gd name="T4" fmla="*/ 2147483646 w 134"/>
                  <a:gd name="T5" fmla="*/ 2147483646 h 198"/>
                  <a:gd name="T6" fmla="*/ 2147483646 w 134"/>
                  <a:gd name="T7" fmla="*/ 2147483646 h 198"/>
                  <a:gd name="T8" fmla="*/ 2147483646 w 134"/>
                  <a:gd name="T9" fmla="*/ 2147483646 h 198"/>
                  <a:gd name="T10" fmla="*/ 2147483646 w 134"/>
                  <a:gd name="T11" fmla="*/ 2147483646 h 198"/>
                  <a:gd name="T12" fmla="*/ 2147483646 w 134"/>
                  <a:gd name="T13" fmla="*/ 2147483646 h 198"/>
                  <a:gd name="T14" fmla="*/ 2147483646 w 134"/>
                  <a:gd name="T15" fmla="*/ 2147483646 h 198"/>
                  <a:gd name="T16" fmla="*/ 2147483646 w 134"/>
                  <a:gd name="T17" fmla="*/ 2147483646 h 198"/>
                  <a:gd name="T18" fmla="*/ 2147483646 w 134"/>
                  <a:gd name="T19" fmla="*/ 2147483646 h 198"/>
                  <a:gd name="T20" fmla="*/ 2147483646 w 134"/>
                  <a:gd name="T21" fmla="*/ 2147483646 h 198"/>
                  <a:gd name="T22" fmla="*/ 2147483646 w 134"/>
                  <a:gd name="T23" fmla="*/ 2147483646 h 198"/>
                  <a:gd name="T24" fmla="*/ 2147483646 w 134"/>
                  <a:gd name="T25" fmla="*/ 2147483646 h 198"/>
                  <a:gd name="T26" fmla="*/ 2147483646 w 134"/>
                  <a:gd name="T27" fmla="*/ 2147483646 h 198"/>
                  <a:gd name="T28" fmla="*/ 2147483646 w 134"/>
                  <a:gd name="T29" fmla="*/ 2147483646 h 198"/>
                  <a:gd name="T30" fmla="*/ 2147483646 w 134"/>
                  <a:gd name="T31" fmla="*/ 2147483646 h 198"/>
                  <a:gd name="T32" fmla="*/ 2147483646 w 134"/>
                  <a:gd name="T33" fmla="*/ 2147483646 h 198"/>
                  <a:gd name="T34" fmla="*/ 2147483646 w 134"/>
                  <a:gd name="T35" fmla="*/ 2147483646 h 198"/>
                  <a:gd name="T36" fmla="*/ 2147483646 w 134"/>
                  <a:gd name="T37" fmla="*/ 2147483646 h 198"/>
                  <a:gd name="T38" fmla="*/ 2147483646 w 134"/>
                  <a:gd name="T39" fmla="*/ 2147483646 h 198"/>
                  <a:gd name="T40" fmla="*/ 2147483646 w 134"/>
                  <a:gd name="T41" fmla="*/ 2147483646 h 198"/>
                  <a:gd name="T42" fmla="*/ 2147483646 w 134"/>
                  <a:gd name="T43" fmla="*/ 2147483646 h 19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4" h="198">
                    <a:moveTo>
                      <a:pt x="40" y="198"/>
                    </a:moveTo>
                    <a:cubicBezTo>
                      <a:pt x="33" y="198"/>
                      <a:pt x="25" y="195"/>
                      <a:pt x="19" y="191"/>
                    </a:cubicBezTo>
                    <a:cubicBezTo>
                      <a:pt x="3" y="179"/>
                      <a:pt x="0" y="157"/>
                      <a:pt x="11" y="141"/>
                    </a:cubicBezTo>
                    <a:cubicBezTo>
                      <a:pt x="55" y="79"/>
                      <a:pt x="55" y="79"/>
                      <a:pt x="55" y="79"/>
                    </a:cubicBezTo>
                    <a:cubicBezTo>
                      <a:pt x="79" y="8"/>
                      <a:pt x="79" y="8"/>
                      <a:pt x="79" y="8"/>
                    </a:cubicBezTo>
                    <a:cubicBezTo>
                      <a:pt x="81" y="2"/>
                      <a:pt x="87" y="0"/>
                      <a:pt x="92" y="1"/>
                    </a:cubicBezTo>
                    <a:cubicBezTo>
                      <a:pt x="97" y="3"/>
                      <a:pt x="100" y="9"/>
                      <a:pt x="98" y="14"/>
                    </a:cubicBezTo>
                    <a:cubicBezTo>
                      <a:pt x="73" y="87"/>
                      <a:pt x="73" y="87"/>
                      <a:pt x="73" y="87"/>
                    </a:cubicBezTo>
                    <a:cubicBezTo>
                      <a:pt x="73" y="88"/>
                      <a:pt x="73" y="89"/>
                      <a:pt x="72" y="89"/>
                    </a:cubicBezTo>
                    <a:cubicBezTo>
                      <a:pt x="27" y="152"/>
                      <a:pt x="27" y="152"/>
                      <a:pt x="27" y="152"/>
                    </a:cubicBezTo>
                    <a:cubicBezTo>
                      <a:pt x="22" y="159"/>
                      <a:pt x="24" y="169"/>
                      <a:pt x="31" y="174"/>
                    </a:cubicBezTo>
                    <a:cubicBezTo>
                      <a:pt x="34" y="177"/>
                      <a:pt x="39" y="178"/>
                      <a:pt x="43" y="177"/>
                    </a:cubicBezTo>
                    <a:cubicBezTo>
                      <a:pt x="47" y="177"/>
                      <a:pt x="51" y="174"/>
                      <a:pt x="53" y="171"/>
                    </a:cubicBezTo>
                    <a:cubicBezTo>
                      <a:pt x="100" y="104"/>
                      <a:pt x="100" y="104"/>
                      <a:pt x="100" y="104"/>
                    </a:cubicBezTo>
                    <a:cubicBezTo>
                      <a:pt x="113" y="57"/>
                      <a:pt x="113" y="57"/>
                      <a:pt x="113" y="57"/>
                    </a:cubicBezTo>
                    <a:cubicBezTo>
                      <a:pt x="115" y="52"/>
                      <a:pt x="120" y="49"/>
                      <a:pt x="126" y="50"/>
                    </a:cubicBezTo>
                    <a:cubicBezTo>
                      <a:pt x="131" y="52"/>
                      <a:pt x="134" y="57"/>
                      <a:pt x="132" y="62"/>
                    </a:cubicBezTo>
                    <a:cubicBezTo>
                      <a:pt x="118" y="111"/>
                      <a:pt x="118" y="111"/>
                      <a:pt x="118" y="111"/>
                    </a:cubicBezTo>
                    <a:cubicBezTo>
                      <a:pt x="118" y="112"/>
                      <a:pt x="118" y="113"/>
                      <a:pt x="117" y="114"/>
                    </a:cubicBezTo>
                    <a:cubicBezTo>
                      <a:pt x="70" y="182"/>
                      <a:pt x="70" y="182"/>
                      <a:pt x="70" y="182"/>
                    </a:cubicBezTo>
                    <a:cubicBezTo>
                      <a:pt x="64" y="190"/>
                      <a:pt x="56" y="195"/>
                      <a:pt x="46" y="197"/>
                    </a:cubicBezTo>
                    <a:cubicBezTo>
                      <a:pt x="44" y="197"/>
                      <a:pt x="42" y="198"/>
                      <a:pt x="40" y="198"/>
                    </a:cubicBezTo>
                    <a:close/>
                  </a:path>
                </a:pathLst>
              </a:custGeom>
              <a:grpFill/>
              <a:ln w="9525">
                <a:solidFill>
                  <a:srgbClr val="000000"/>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806" name="Line 140"/>
              <p:cNvSpPr>
                <a:spLocks noChangeShapeType="1"/>
              </p:cNvSpPr>
              <p:nvPr/>
            </p:nvSpPr>
            <p:spPr bwMode="auto">
              <a:xfrm>
                <a:off x="1335088" y="2605088"/>
                <a:ext cx="0" cy="0"/>
              </a:xfrm>
              <a:prstGeom prst="line">
                <a:avLst/>
              </a:prstGeom>
              <a:grpFill/>
              <a:ln w="17463">
                <a:solidFill>
                  <a:schemeClr val="tx1"/>
                </a:solidFill>
                <a:miter lim="800000"/>
              </a:ln>
            </p:spPr>
            <p:txBody>
              <a:bodyPr/>
              <a:p>
                <a:endParaRPr lang="zh-CN" altLang="en-US" sz="2140">
                  <a:latin typeface="Times New Roman" panose="02020603050405020304" pitchFamily="18" charset="0"/>
                  <a:ea typeface="微软雅黑" panose="020B0503020204020204" charset="-122"/>
                </a:endParaRPr>
              </a:p>
            </p:txBody>
          </p:sp>
          <p:sp>
            <p:nvSpPr>
              <p:cNvPr id="807" name="Freeform 141"/>
              <p:cNvSpPr/>
              <p:nvPr/>
            </p:nvSpPr>
            <p:spPr bwMode="auto">
              <a:xfrm>
                <a:off x="1196976" y="2571751"/>
                <a:ext cx="120650" cy="103188"/>
              </a:xfrm>
              <a:custGeom>
                <a:avLst/>
                <a:gdLst>
                  <a:gd name="T0" fmla="*/ 2147483646 w 76"/>
                  <a:gd name="T1" fmla="*/ 2147483646 h 65"/>
                  <a:gd name="T2" fmla="*/ 0 w 76"/>
                  <a:gd name="T3" fmla="*/ 2147483646 h 65"/>
                  <a:gd name="T4" fmla="*/ 2147483646 w 76"/>
                  <a:gd name="T5" fmla="*/ 0 h 65"/>
                  <a:gd name="T6" fmla="*/ 2147483646 w 76"/>
                  <a:gd name="T7" fmla="*/ 2147483646 h 65"/>
                  <a:gd name="T8" fmla="*/ 2147483646 w 76"/>
                  <a:gd name="T9" fmla="*/ 2147483646 h 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 h="65">
                    <a:moveTo>
                      <a:pt x="10" y="65"/>
                    </a:moveTo>
                    <a:lnTo>
                      <a:pt x="0" y="54"/>
                    </a:lnTo>
                    <a:lnTo>
                      <a:pt x="66" y="0"/>
                    </a:lnTo>
                    <a:lnTo>
                      <a:pt x="76" y="12"/>
                    </a:lnTo>
                    <a:lnTo>
                      <a:pt x="10" y="65"/>
                    </a:lnTo>
                    <a:close/>
                  </a:path>
                </a:pathLst>
              </a:custGeom>
              <a:grpFill/>
              <a:ln w="9525">
                <a:solidFill>
                  <a:srgbClr val="000000"/>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808" name="Rectangle 142"/>
              <p:cNvSpPr>
                <a:spLocks noChangeArrowheads="1"/>
              </p:cNvSpPr>
              <p:nvPr/>
            </p:nvSpPr>
            <p:spPr bwMode="auto">
              <a:xfrm>
                <a:off x="1155701" y="2905126"/>
                <a:ext cx="123825" cy="19050"/>
              </a:xfrm>
              <a:prstGeom prst="rect">
                <a:avLst/>
              </a:prstGeom>
              <a:grpFill/>
              <a:ln w="9525">
                <a:solidFill>
                  <a:srgbClr val="000000"/>
                </a:solidFill>
                <a:miter lim="800000"/>
              </a:ln>
            </p:spPr>
            <p:txBody>
              <a:bodyPr/>
              <a:p>
                <a:pPr eaLnBrk="1" hangingPunct="1">
                  <a:buFont typeface="Arial" panose="020B0604020202020204" pitchFamily="34" charset="0"/>
                  <a:buNone/>
                </a:pPr>
                <a:endParaRPr lang="zh-CN" altLang="en-US" sz="2140">
                  <a:latin typeface="Times New Roman" panose="02020603050405020304" pitchFamily="18" charset="0"/>
                  <a:ea typeface="微软雅黑" panose="020B0503020204020204" charset="-122"/>
                </a:endParaRPr>
              </a:p>
            </p:txBody>
          </p:sp>
        </p:grpSp>
        <p:grpSp>
          <p:nvGrpSpPr>
            <p:cNvPr id="809" name="组合 21572"/>
            <p:cNvGrpSpPr/>
            <p:nvPr/>
          </p:nvGrpSpPr>
          <p:grpSpPr bwMode="auto">
            <a:xfrm rot="0">
              <a:off x="8542" y="4105"/>
              <a:ext cx="468" cy="769"/>
              <a:chOff x="1012826" y="2555876"/>
              <a:chExt cx="395288" cy="669925"/>
            </a:xfrm>
            <a:solidFill>
              <a:schemeClr val="tx1"/>
            </a:solidFill>
          </p:grpSpPr>
          <p:sp>
            <p:nvSpPr>
              <p:cNvPr id="810" name="Freeform 134"/>
              <p:cNvSpPr/>
              <p:nvPr/>
            </p:nvSpPr>
            <p:spPr bwMode="auto">
              <a:xfrm>
                <a:off x="1012826" y="2855913"/>
                <a:ext cx="73025" cy="73025"/>
              </a:xfrm>
              <a:custGeom>
                <a:avLst/>
                <a:gdLst>
                  <a:gd name="T0" fmla="*/ 2147483646 w 47"/>
                  <a:gd name="T1" fmla="*/ 2147483646 h 47"/>
                  <a:gd name="T2" fmla="*/ 2147483646 w 47"/>
                  <a:gd name="T3" fmla="*/ 2147483646 h 47"/>
                  <a:gd name="T4" fmla="*/ 2147483646 w 47"/>
                  <a:gd name="T5" fmla="*/ 2147483646 h 47"/>
                  <a:gd name="T6" fmla="*/ 2147483646 w 47"/>
                  <a:gd name="T7" fmla="*/ 2147483646 h 47"/>
                  <a:gd name="T8" fmla="*/ 2147483646 w 47"/>
                  <a:gd name="T9" fmla="*/ 2147483646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47">
                    <a:moveTo>
                      <a:pt x="13" y="42"/>
                    </a:moveTo>
                    <a:cubicBezTo>
                      <a:pt x="23" y="47"/>
                      <a:pt x="36" y="44"/>
                      <a:pt x="42" y="34"/>
                    </a:cubicBezTo>
                    <a:cubicBezTo>
                      <a:pt x="47" y="24"/>
                      <a:pt x="44" y="11"/>
                      <a:pt x="34" y="5"/>
                    </a:cubicBezTo>
                    <a:cubicBezTo>
                      <a:pt x="24" y="0"/>
                      <a:pt x="11" y="3"/>
                      <a:pt x="5" y="13"/>
                    </a:cubicBezTo>
                    <a:cubicBezTo>
                      <a:pt x="0" y="24"/>
                      <a:pt x="3" y="36"/>
                      <a:pt x="13" y="42"/>
                    </a:cubicBezTo>
                    <a:close/>
                  </a:path>
                </a:pathLst>
              </a:custGeom>
              <a:grpFill/>
              <a:ln w="9525">
                <a:solidFill>
                  <a:srgbClr val="000000"/>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811" name="Freeform 135"/>
              <p:cNvSpPr/>
              <p:nvPr/>
            </p:nvSpPr>
            <p:spPr bwMode="auto">
              <a:xfrm>
                <a:off x="1062038" y="2767013"/>
                <a:ext cx="74613" cy="74613"/>
              </a:xfrm>
              <a:custGeom>
                <a:avLst/>
                <a:gdLst>
                  <a:gd name="T0" fmla="*/ 2147483646 w 48"/>
                  <a:gd name="T1" fmla="*/ 2147483646 h 47"/>
                  <a:gd name="T2" fmla="*/ 2147483646 w 48"/>
                  <a:gd name="T3" fmla="*/ 2147483646 h 47"/>
                  <a:gd name="T4" fmla="*/ 2147483646 w 48"/>
                  <a:gd name="T5" fmla="*/ 2147483646 h 47"/>
                  <a:gd name="T6" fmla="*/ 2147483646 w 48"/>
                  <a:gd name="T7" fmla="*/ 2147483646 h 47"/>
                  <a:gd name="T8" fmla="*/ 2147483646 w 48"/>
                  <a:gd name="T9" fmla="*/ 2147483646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7">
                    <a:moveTo>
                      <a:pt x="14" y="42"/>
                    </a:moveTo>
                    <a:cubicBezTo>
                      <a:pt x="24" y="47"/>
                      <a:pt x="36" y="44"/>
                      <a:pt x="42" y="34"/>
                    </a:cubicBezTo>
                    <a:cubicBezTo>
                      <a:pt x="48" y="24"/>
                      <a:pt x="44" y="11"/>
                      <a:pt x="34" y="5"/>
                    </a:cubicBezTo>
                    <a:cubicBezTo>
                      <a:pt x="24" y="0"/>
                      <a:pt x="11" y="3"/>
                      <a:pt x="6" y="13"/>
                    </a:cubicBezTo>
                    <a:cubicBezTo>
                      <a:pt x="0" y="24"/>
                      <a:pt x="4" y="36"/>
                      <a:pt x="14" y="42"/>
                    </a:cubicBezTo>
                    <a:close/>
                  </a:path>
                </a:pathLst>
              </a:custGeom>
              <a:grpFill/>
              <a:ln w="9525">
                <a:solidFill>
                  <a:srgbClr val="000000"/>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812" name="Freeform 136"/>
              <p:cNvSpPr>
                <a:spLocks noEditPoints="1"/>
              </p:cNvSpPr>
              <p:nvPr/>
            </p:nvSpPr>
            <p:spPr bwMode="auto">
              <a:xfrm>
                <a:off x="1185863" y="2555876"/>
                <a:ext cx="173038" cy="173038"/>
              </a:xfrm>
              <a:custGeom>
                <a:avLst/>
                <a:gdLst>
                  <a:gd name="T0" fmla="*/ 2147483646 w 111"/>
                  <a:gd name="T1" fmla="*/ 2147483646 h 111"/>
                  <a:gd name="T2" fmla="*/ 0 w 111"/>
                  <a:gd name="T3" fmla="*/ 2147483646 h 111"/>
                  <a:gd name="T4" fmla="*/ 2147483646 w 111"/>
                  <a:gd name="T5" fmla="*/ 0 h 111"/>
                  <a:gd name="T6" fmla="*/ 2147483646 w 111"/>
                  <a:gd name="T7" fmla="*/ 2147483646 h 111"/>
                  <a:gd name="T8" fmla="*/ 2147483646 w 111"/>
                  <a:gd name="T9" fmla="*/ 2147483646 h 111"/>
                  <a:gd name="T10" fmla="*/ 2147483646 w 111"/>
                  <a:gd name="T11" fmla="*/ 2147483646 h 111"/>
                  <a:gd name="T12" fmla="*/ 2147483646 w 111"/>
                  <a:gd name="T13" fmla="*/ 2147483646 h 111"/>
                  <a:gd name="T14" fmla="*/ 2147483646 w 111"/>
                  <a:gd name="T15" fmla="*/ 2147483646 h 111"/>
                  <a:gd name="T16" fmla="*/ 2147483646 w 111"/>
                  <a:gd name="T17" fmla="*/ 2147483646 h 111"/>
                  <a:gd name="T18" fmla="*/ 2147483646 w 111"/>
                  <a:gd name="T19" fmla="*/ 2147483646 h 1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1" h="111">
                    <a:moveTo>
                      <a:pt x="55" y="111"/>
                    </a:moveTo>
                    <a:cubicBezTo>
                      <a:pt x="25" y="111"/>
                      <a:pt x="0" y="86"/>
                      <a:pt x="0" y="55"/>
                    </a:cubicBezTo>
                    <a:cubicBezTo>
                      <a:pt x="0" y="25"/>
                      <a:pt x="25" y="0"/>
                      <a:pt x="55" y="0"/>
                    </a:cubicBezTo>
                    <a:cubicBezTo>
                      <a:pt x="86" y="0"/>
                      <a:pt x="111" y="25"/>
                      <a:pt x="111" y="55"/>
                    </a:cubicBezTo>
                    <a:cubicBezTo>
                      <a:pt x="111" y="86"/>
                      <a:pt x="86" y="111"/>
                      <a:pt x="55" y="111"/>
                    </a:cubicBezTo>
                    <a:close/>
                    <a:moveTo>
                      <a:pt x="55" y="20"/>
                    </a:moveTo>
                    <a:cubicBezTo>
                      <a:pt x="36" y="20"/>
                      <a:pt x="20" y="36"/>
                      <a:pt x="20" y="55"/>
                    </a:cubicBezTo>
                    <a:cubicBezTo>
                      <a:pt x="20" y="75"/>
                      <a:pt x="36" y="91"/>
                      <a:pt x="55" y="91"/>
                    </a:cubicBezTo>
                    <a:cubicBezTo>
                      <a:pt x="75" y="91"/>
                      <a:pt x="91" y="75"/>
                      <a:pt x="91" y="55"/>
                    </a:cubicBezTo>
                    <a:cubicBezTo>
                      <a:pt x="91" y="36"/>
                      <a:pt x="75" y="20"/>
                      <a:pt x="55" y="20"/>
                    </a:cubicBezTo>
                    <a:close/>
                  </a:path>
                </a:pathLst>
              </a:custGeom>
              <a:grpFill/>
              <a:ln w="9525">
                <a:solidFill>
                  <a:srgbClr val="000000"/>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813" name="Freeform 137"/>
              <p:cNvSpPr/>
              <p:nvPr/>
            </p:nvSpPr>
            <p:spPr bwMode="auto">
              <a:xfrm>
                <a:off x="1028701" y="2692401"/>
                <a:ext cx="363538" cy="533400"/>
              </a:xfrm>
              <a:custGeom>
                <a:avLst/>
                <a:gdLst>
                  <a:gd name="T0" fmla="*/ 2147483646 w 233"/>
                  <a:gd name="T1" fmla="*/ 2147483646 h 341"/>
                  <a:gd name="T2" fmla="*/ 2147483646 w 233"/>
                  <a:gd name="T3" fmla="*/ 2147483646 h 341"/>
                  <a:gd name="T4" fmla="*/ 2147483646 w 233"/>
                  <a:gd name="T5" fmla="*/ 2147483646 h 341"/>
                  <a:gd name="T6" fmla="*/ 2147483646 w 233"/>
                  <a:gd name="T7" fmla="*/ 2147483646 h 341"/>
                  <a:gd name="T8" fmla="*/ 2147483646 w 233"/>
                  <a:gd name="T9" fmla="*/ 2147483646 h 341"/>
                  <a:gd name="T10" fmla="*/ 2147483646 w 233"/>
                  <a:gd name="T11" fmla="*/ 2147483646 h 341"/>
                  <a:gd name="T12" fmla="*/ 2147483646 w 233"/>
                  <a:gd name="T13" fmla="*/ 2147483646 h 341"/>
                  <a:gd name="T14" fmla="*/ 2147483646 w 233"/>
                  <a:gd name="T15" fmla="*/ 2147483646 h 341"/>
                  <a:gd name="T16" fmla="*/ 2147483646 w 233"/>
                  <a:gd name="T17" fmla="*/ 2147483646 h 341"/>
                  <a:gd name="T18" fmla="*/ 2147483646 w 233"/>
                  <a:gd name="T19" fmla="*/ 2147483646 h 341"/>
                  <a:gd name="T20" fmla="*/ 2147483646 w 233"/>
                  <a:gd name="T21" fmla="*/ 2147483646 h 341"/>
                  <a:gd name="T22" fmla="*/ 2147483646 w 233"/>
                  <a:gd name="T23" fmla="*/ 2147483646 h 341"/>
                  <a:gd name="T24" fmla="*/ 2147483646 w 233"/>
                  <a:gd name="T25" fmla="*/ 2147483646 h 341"/>
                  <a:gd name="T26" fmla="*/ 2147483646 w 233"/>
                  <a:gd name="T27" fmla="*/ 2147483646 h 341"/>
                  <a:gd name="T28" fmla="*/ 2147483646 w 233"/>
                  <a:gd name="T29" fmla="*/ 2147483646 h 341"/>
                  <a:gd name="T30" fmla="*/ 2147483646 w 233"/>
                  <a:gd name="T31" fmla="*/ 2147483646 h 341"/>
                  <a:gd name="T32" fmla="*/ 2147483646 w 233"/>
                  <a:gd name="T33" fmla="*/ 2147483646 h 341"/>
                  <a:gd name="T34" fmla="*/ 2147483646 w 233"/>
                  <a:gd name="T35" fmla="*/ 2147483646 h 341"/>
                  <a:gd name="T36" fmla="*/ 2147483646 w 233"/>
                  <a:gd name="T37" fmla="*/ 2147483646 h 341"/>
                  <a:gd name="T38" fmla="*/ 2147483646 w 233"/>
                  <a:gd name="T39" fmla="*/ 2147483646 h 341"/>
                  <a:gd name="T40" fmla="*/ 2147483646 w 233"/>
                  <a:gd name="T41" fmla="*/ 2147483646 h 341"/>
                  <a:gd name="T42" fmla="*/ 2147483646 w 233"/>
                  <a:gd name="T43" fmla="*/ 2147483646 h 341"/>
                  <a:gd name="T44" fmla="*/ 2147483646 w 233"/>
                  <a:gd name="T45" fmla="*/ 2147483646 h 341"/>
                  <a:gd name="T46" fmla="*/ 2147483646 w 233"/>
                  <a:gd name="T47" fmla="*/ 2147483646 h 341"/>
                  <a:gd name="T48" fmla="*/ 2147483646 w 233"/>
                  <a:gd name="T49" fmla="*/ 2147483646 h 341"/>
                  <a:gd name="T50" fmla="*/ 2147483646 w 233"/>
                  <a:gd name="T51" fmla="*/ 2147483646 h 341"/>
                  <a:gd name="T52" fmla="*/ 2147483646 w 233"/>
                  <a:gd name="T53" fmla="*/ 2147483646 h 341"/>
                  <a:gd name="T54" fmla="*/ 2147483646 w 233"/>
                  <a:gd name="T55" fmla="*/ 2147483646 h 341"/>
                  <a:gd name="T56" fmla="*/ 2147483646 w 233"/>
                  <a:gd name="T57" fmla="*/ 2147483646 h 341"/>
                  <a:gd name="T58" fmla="*/ 2147483646 w 233"/>
                  <a:gd name="T59" fmla="*/ 2147483646 h 341"/>
                  <a:gd name="T60" fmla="*/ 2147483646 w 233"/>
                  <a:gd name="T61" fmla="*/ 2147483646 h 341"/>
                  <a:gd name="T62" fmla="*/ 2147483646 w 233"/>
                  <a:gd name="T63" fmla="*/ 2147483646 h 341"/>
                  <a:gd name="T64" fmla="*/ 2147483646 w 233"/>
                  <a:gd name="T65" fmla="*/ 2147483646 h 341"/>
                  <a:gd name="T66" fmla="*/ 2147483646 w 233"/>
                  <a:gd name="T67" fmla="*/ 2147483646 h 341"/>
                  <a:gd name="T68" fmla="*/ 2147483646 w 233"/>
                  <a:gd name="T69" fmla="*/ 2147483646 h 341"/>
                  <a:gd name="T70" fmla="*/ 2147483646 w 233"/>
                  <a:gd name="T71" fmla="*/ 2147483646 h 341"/>
                  <a:gd name="T72" fmla="*/ 2147483646 w 233"/>
                  <a:gd name="T73" fmla="*/ 2147483646 h 341"/>
                  <a:gd name="T74" fmla="*/ 2147483646 w 233"/>
                  <a:gd name="T75" fmla="*/ 2147483646 h 341"/>
                  <a:gd name="T76" fmla="*/ 2147483646 w 233"/>
                  <a:gd name="T77" fmla="*/ 2147483646 h 341"/>
                  <a:gd name="T78" fmla="*/ 2147483646 w 233"/>
                  <a:gd name="T79" fmla="*/ 2147483646 h 341"/>
                  <a:gd name="T80" fmla="*/ 2147483646 w 233"/>
                  <a:gd name="T81" fmla="*/ 2147483646 h 341"/>
                  <a:gd name="T82" fmla="*/ 2147483646 w 233"/>
                  <a:gd name="T83" fmla="*/ 2147483646 h 341"/>
                  <a:gd name="T84" fmla="*/ 2147483646 w 233"/>
                  <a:gd name="T85" fmla="*/ 2147483646 h 341"/>
                  <a:gd name="T86" fmla="*/ 2147483646 w 233"/>
                  <a:gd name="T87" fmla="*/ 2147483646 h 34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33" h="341">
                    <a:moveTo>
                      <a:pt x="193" y="341"/>
                    </a:moveTo>
                    <a:cubicBezTo>
                      <a:pt x="186" y="341"/>
                      <a:pt x="179" y="340"/>
                      <a:pt x="173" y="336"/>
                    </a:cubicBezTo>
                    <a:cubicBezTo>
                      <a:pt x="165" y="331"/>
                      <a:pt x="158" y="322"/>
                      <a:pt x="156" y="312"/>
                    </a:cubicBezTo>
                    <a:cubicBezTo>
                      <a:pt x="140" y="238"/>
                      <a:pt x="140" y="238"/>
                      <a:pt x="140" y="238"/>
                    </a:cubicBezTo>
                    <a:cubicBezTo>
                      <a:pt x="136" y="227"/>
                      <a:pt x="128" y="215"/>
                      <a:pt x="124" y="211"/>
                    </a:cubicBezTo>
                    <a:cubicBezTo>
                      <a:pt x="87" y="197"/>
                      <a:pt x="72" y="167"/>
                      <a:pt x="71" y="139"/>
                    </a:cubicBezTo>
                    <a:cubicBezTo>
                      <a:pt x="64" y="152"/>
                      <a:pt x="64" y="152"/>
                      <a:pt x="64" y="152"/>
                    </a:cubicBezTo>
                    <a:cubicBezTo>
                      <a:pt x="60" y="160"/>
                      <a:pt x="53" y="166"/>
                      <a:pt x="44" y="168"/>
                    </a:cubicBezTo>
                    <a:cubicBezTo>
                      <a:pt x="36" y="170"/>
                      <a:pt x="27" y="169"/>
                      <a:pt x="19" y="165"/>
                    </a:cubicBezTo>
                    <a:cubicBezTo>
                      <a:pt x="5" y="156"/>
                      <a:pt x="0" y="138"/>
                      <a:pt x="7" y="123"/>
                    </a:cubicBezTo>
                    <a:cubicBezTo>
                      <a:pt x="10" y="118"/>
                      <a:pt x="16" y="116"/>
                      <a:pt x="21" y="119"/>
                    </a:cubicBezTo>
                    <a:cubicBezTo>
                      <a:pt x="26" y="121"/>
                      <a:pt x="28" y="127"/>
                      <a:pt x="25" y="132"/>
                    </a:cubicBezTo>
                    <a:cubicBezTo>
                      <a:pt x="22" y="138"/>
                      <a:pt x="24" y="144"/>
                      <a:pt x="30" y="148"/>
                    </a:cubicBezTo>
                    <a:cubicBezTo>
                      <a:pt x="32" y="149"/>
                      <a:pt x="36" y="150"/>
                      <a:pt x="39" y="149"/>
                    </a:cubicBezTo>
                    <a:cubicBezTo>
                      <a:pt x="42" y="148"/>
                      <a:pt x="45" y="146"/>
                      <a:pt x="46" y="143"/>
                    </a:cubicBezTo>
                    <a:cubicBezTo>
                      <a:pt x="85" y="70"/>
                      <a:pt x="85" y="70"/>
                      <a:pt x="85" y="70"/>
                    </a:cubicBezTo>
                    <a:cubicBezTo>
                      <a:pt x="87" y="66"/>
                      <a:pt x="92" y="64"/>
                      <a:pt x="97" y="65"/>
                    </a:cubicBezTo>
                    <a:cubicBezTo>
                      <a:pt x="102" y="67"/>
                      <a:pt x="104" y="72"/>
                      <a:pt x="103" y="77"/>
                    </a:cubicBezTo>
                    <a:cubicBezTo>
                      <a:pt x="103" y="77"/>
                      <a:pt x="98" y="101"/>
                      <a:pt x="92" y="125"/>
                    </a:cubicBezTo>
                    <a:cubicBezTo>
                      <a:pt x="88" y="142"/>
                      <a:pt x="92" y="178"/>
                      <a:pt x="134" y="193"/>
                    </a:cubicBezTo>
                    <a:cubicBezTo>
                      <a:pt x="135" y="193"/>
                      <a:pt x="137" y="194"/>
                      <a:pt x="138" y="196"/>
                    </a:cubicBezTo>
                    <a:cubicBezTo>
                      <a:pt x="139" y="197"/>
                      <a:pt x="153" y="214"/>
                      <a:pt x="159" y="232"/>
                    </a:cubicBezTo>
                    <a:cubicBezTo>
                      <a:pt x="160" y="233"/>
                      <a:pt x="160" y="233"/>
                      <a:pt x="160" y="233"/>
                    </a:cubicBezTo>
                    <a:cubicBezTo>
                      <a:pt x="176" y="308"/>
                      <a:pt x="176" y="308"/>
                      <a:pt x="176" y="308"/>
                    </a:cubicBezTo>
                    <a:cubicBezTo>
                      <a:pt x="177" y="313"/>
                      <a:pt x="180" y="316"/>
                      <a:pt x="184" y="319"/>
                    </a:cubicBezTo>
                    <a:cubicBezTo>
                      <a:pt x="188" y="321"/>
                      <a:pt x="193" y="322"/>
                      <a:pt x="197" y="321"/>
                    </a:cubicBezTo>
                    <a:cubicBezTo>
                      <a:pt x="206" y="319"/>
                      <a:pt x="211" y="310"/>
                      <a:pt x="210" y="301"/>
                    </a:cubicBezTo>
                    <a:cubicBezTo>
                      <a:pt x="196" y="228"/>
                      <a:pt x="196" y="228"/>
                      <a:pt x="196" y="228"/>
                    </a:cubicBezTo>
                    <a:cubicBezTo>
                      <a:pt x="193" y="215"/>
                      <a:pt x="168" y="173"/>
                      <a:pt x="152" y="148"/>
                    </a:cubicBezTo>
                    <a:cubicBezTo>
                      <a:pt x="151" y="145"/>
                      <a:pt x="151" y="143"/>
                      <a:pt x="151" y="140"/>
                    </a:cubicBezTo>
                    <a:cubicBezTo>
                      <a:pt x="151" y="140"/>
                      <a:pt x="158" y="106"/>
                      <a:pt x="163" y="81"/>
                    </a:cubicBezTo>
                    <a:cubicBezTo>
                      <a:pt x="166" y="60"/>
                      <a:pt x="159" y="36"/>
                      <a:pt x="135" y="28"/>
                    </a:cubicBezTo>
                    <a:cubicBezTo>
                      <a:pt x="109" y="19"/>
                      <a:pt x="103" y="25"/>
                      <a:pt x="98" y="30"/>
                    </a:cubicBezTo>
                    <a:cubicBezTo>
                      <a:pt x="90" y="39"/>
                      <a:pt x="53" y="75"/>
                      <a:pt x="53" y="75"/>
                    </a:cubicBezTo>
                    <a:cubicBezTo>
                      <a:pt x="39" y="61"/>
                      <a:pt x="39" y="61"/>
                      <a:pt x="39" y="61"/>
                    </a:cubicBezTo>
                    <a:cubicBezTo>
                      <a:pt x="39" y="61"/>
                      <a:pt x="75" y="24"/>
                      <a:pt x="84" y="16"/>
                    </a:cubicBezTo>
                    <a:cubicBezTo>
                      <a:pt x="98" y="2"/>
                      <a:pt x="115" y="0"/>
                      <a:pt x="142" y="9"/>
                    </a:cubicBezTo>
                    <a:cubicBezTo>
                      <a:pt x="172" y="20"/>
                      <a:pt x="189" y="50"/>
                      <a:pt x="183" y="84"/>
                    </a:cubicBezTo>
                    <a:cubicBezTo>
                      <a:pt x="179" y="105"/>
                      <a:pt x="174" y="131"/>
                      <a:pt x="172" y="140"/>
                    </a:cubicBezTo>
                    <a:cubicBezTo>
                      <a:pt x="181" y="155"/>
                      <a:pt x="211" y="206"/>
                      <a:pt x="216" y="223"/>
                    </a:cubicBezTo>
                    <a:cubicBezTo>
                      <a:pt x="216" y="223"/>
                      <a:pt x="216" y="223"/>
                      <a:pt x="216" y="224"/>
                    </a:cubicBezTo>
                    <a:cubicBezTo>
                      <a:pt x="229" y="298"/>
                      <a:pt x="229" y="298"/>
                      <a:pt x="229" y="298"/>
                    </a:cubicBezTo>
                    <a:cubicBezTo>
                      <a:pt x="233" y="317"/>
                      <a:pt x="221" y="335"/>
                      <a:pt x="202" y="340"/>
                    </a:cubicBezTo>
                    <a:cubicBezTo>
                      <a:pt x="199" y="341"/>
                      <a:pt x="196" y="341"/>
                      <a:pt x="193" y="341"/>
                    </a:cubicBezTo>
                    <a:close/>
                  </a:path>
                </a:pathLst>
              </a:custGeom>
              <a:grpFill/>
              <a:ln w="9525">
                <a:solidFill>
                  <a:srgbClr val="000000"/>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814" name="Freeform 138"/>
              <p:cNvSpPr/>
              <p:nvPr/>
            </p:nvSpPr>
            <p:spPr bwMode="auto">
              <a:xfrm>
                <a:off x="1263651" y="2816226"/>
                <a:ext cx="144463" cy="139700"/>
              </a:xfrm>
              <a:custGeom>
                <a:avLst/>
                <a:gdLst>
                  <a:gd name="T0" fmla="*/ 2147483646 w 92"/>
                  <a:gd name="T1" fmla="*/ 2147483646 h 90"/>
                  <a:gd name="T2" fmla="*/ 2147483646 w 92"/>
                  <a:gd name="T3" fmla="*/ 2147483646 h 90"/>
                  <a:gd name="T4" fmla="*/ 2147483646 w 92"/>
                  <a:gd name="T5" fmla="*/ 2147483646 h 90"/>
                  <a:gd name="T6" fmla="*/ 2147483646 w 92"/>
                  <a:gd name="T7" fmla="*/ 2147483646 h 90"/>
                  <a:gd name="T8" fmla="*/ 2147483646 w 92"/>
                  <a:gd name="T9" fmla="*/ 2147483646 h 90"/>
                  <a:gd name="T10" fmla="*/ 2147483646 w 92"/>
                  <a:gd name="T11" fmla="*/ 2147483646 h 90"/>
                  <a:gd name="T12" fmla="*/ 2147483646 w 92"/>
                  <a:gd name="T13" fmla="*/ 2147483646 h 90"/>
                  <a:gd name="T14" fmla="*/ 2147483646 w 92"/>
                  <a:gd name="T15" fmla="*/ 2147483646 h 90"/>
                  <a:gd name="T16" fmla="*/ 2147483646 w 92"/>
                  <a:gd name="T17" fmla="*/ 2147483646 h 90"/>
                  <a:gd name="T18" fmla="*/ 2147483646 w 92"/>
                  <a:gd name="T19" fmla="*/ 2147483646 h 90"/>
                  <a:gd name="T20" fmla="*/ 2147483646 w 92"/>
                  <a:gd name="T21" fmla="*/ 2147483646 h 90"/>
                  <a:gd name="T22" fmla="*/ 2147483646 w 92"/>
                  <a:gd name="T23" fmla="*/ 2147483646 h 90"/>
                  <a:gd name="T24" fmla="*/ 2147483646 w 92"/>
                  <a:gd name="T25" fmla="*/ 2147483646 h 90"/>
                  <a:gd name="T26" fmla="*/ 2147483646 w 92"/>
                  <a:gd name="T27" fmla="*/ 2147483646 h 90"/>
                  <a:gd name="T28" fmla="*/ 2147483646 w 92"/>
                  <a:gd name="T29" fmla="*/ 2147483646 h 90"/>
                  <a:gd name="T30" fmla="*/ 2147483646 w 92"/>
                  <a:gd name="T31" fmla="*/ 2147483646 h 90"/>
                  <a:gd name="T32" fmla="*/ 2147483646 w 92"/>
                  <a:gd name="T33" fmla="*/ 2147483646 h 90"/>
                  <a:gd name="T34" fmla="*/ 2147483646 w 92"/>
                  <a:gd name="T35" fmla="*/ 2147483646 h 9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2" h="90">
                    <a:moveTo>
                      <a:pt x="58" y="90"/>
                    </a:moveTo>
                    <a:cubicBezTo>
                      <a:pt x="52" y="90"/>
                      <a:pt x="47" y="88"/>
                      <a:pt x="42" y="85"/>
                    </a:cubicBezTo>
                    <a:cubicBezTo>
                      <a:pt x="6" y="66"/>
                      <a:pt x="6" y="66"/>
                      <a:pt x="6" y="66"/>
                    </a:cubicBezTo>
                    <a:cubicBezTo>
                      <a:pt x="2" y="63"/>
                      <a:pt x="0" y="57"/>
                      <a:pt x="3" y="52"/>
                    </a:cubicBezTo>
                    <a:cubicBezTo>
                      <a:pt x="5" y="47"/>
                      <a:pt x="11" y="45"/>
                      <a:pt x="16" y="48"/>
                    </a:cubicBezTo>
                    <a:cubicBezTo>
                      <a:pt x="51" y="68"/>
                      <a:pt x="51" y="68"/>
                      <a:pt x="51" y="68"/>
                    </a:cubicBezTo>
                    <a:cubicBezTo>
                      <a:pt x="55" y="70"/>
                      <a:pt x="58" y="70"/>
                      <a:pt x="62" y="69"/>
                    </a:cubicBezTo>
                    <a:cubicBezTo>
                      <a:pt x="65" y="68"/>
                      <a:pt x="68" y="66"/>
                      <a:pt x="70" y="63"/>
                    </a:cubicBezTo>
                    <a:cubicBezTo>
                      <a:pt x="71" y="60"/>
                      <a:pt x="72" y="56"/>
                      <a:pt x="71" y="53"/>
                    </a:cubicBezTo>
                    <a:cubicBezTo>
                      <a:pt x="70" y="49"/>
                      <a:pt x="67" y="46"/>
                      <a:pt x="64" y="45"/>
                    </a:cubicBezTo>
                    <a:cubicBezTo>
                      <a:pt x="16" y="20"/>
                      <a:pt x="16" y="20"/>
                      <a:pt x="16" y="20"/>
                    </a:cubicBezTo>
                    <a:cubicBezTo>
                      <a:pt x="11" y="18"/>
                      <a:pt x="9" y="11"/>
                      <a:pt x="11" y="7"/>
                    </a:cubicBezTo>
                    <a:cubicBezTo>
                      <a:pt x="14" y="2"/>
                      <a:pt x="20" y="0"/>
                      <a:pt x="25" y="2"/>
                    </a:cubicBezTo>
                    <a:cubicBezTo>
                      <a:pt x="73" y="27"/>
                      <a:pt x="73" y="27"/>
                      <a:pt x="73" y="27"/>
                    </a:cubicBezTo>
                    <a:cubicBezTo>
                      <a:pt x="81" y="31"/>
                      <a:pt x="87" y="38"/>
                      <a:pt x="90" y="47"/>
                    </a:cubicBezTo>
                    <a:cubicBezTo>
                      <a:pt x="92" y="55"/>
                      <a:pt x="92" y="64"/>
                      <a:pt x="87" y="72"/>
                    </a:cubicBezTo>
                    <a:cubicBezTo>
                      <a:pt x="83" y="80"/>
                      <a:pt x="76" y="86"/>
                      <a:pt x="67" y="88"/>
                    </a:cubicBezTo>
                    <a:cubicBezTo>
                      <a:pt x="64" y="89"/>
                      <a:pt x="61" y="90"/>
                      <a:pt x="58" y="90"/>
                    </a:cubicBezTo>
                    <a:close/>
                  </a:path>
                </a:pathLst>
              </a:custGeom>
              <a:grpFill/>
              <a:ln w="9525">
                <a:solidFill>
                  <a:srgbClr val="000000"/>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815" name="Freeform 139"/>
              <p:cNvSpPr/>
              <p:nvPr/>
            </p:nvSpPr>
            <p:spPr bwMode="auto">
              <a:xfrm>
                <a:off x="1017588" y="2905126"/>
                <a:ext cx="209550" cy="309563"/>
              </a:xfrm>
              <a:custGeom>
                <a:avLst/>
                <a:gdLst>
                  <a:gd name="T0" fmla="*/ 2147483646 w 134"/>
                  <a:gd name="T1" fmla="*/ 2147483646 h 198"/>
                  <a:gd name="T2" fmla="*/ 2147483646 w 134"/>
                  <a:gd name="T3" fmla="*/ 2147483646 h 198"/>
                  <a:gd name="T4" fmla="*/ 2147483646 w 134"/>
                  <a:gd name="T5" fmla="*/ 2147483646 h 198"/>
                  <a:gd name="T6" fmla="*/ 2147483646 w 134"/>
                  <a:gd name="T7" fmla="*/ 2147483646 h 198"/>
                  <a:gd name="T8" fmla="*/ 2147483646 w 134"/>
                  <a:gd name="T9" fmla="*/ 2147483646 h 198"/>
                  <a:gd name="T10" fmla="*/ 2147483646 w 134"/>
                  <a:gd name="T11" fmla="*/ 2147483646 h 198"/>
                  <a:gd name="T12" fmla="*/ 2147483646 w 134"/>
                  <a:gd name="T13" fmla="*/ 2147483646 h 198"/>
                  <a:gd name="T14" fmla="*/ 2147483646 w 134"/>
                  <a:gd name="T15" fmla="*/ 2147483646 h 198"/>
                  <a:gd name="T16" fmla="*/ 2147483646 w 134"/>
                  <a:gd name="T17" fmla="*/ 2147483646 h 198"/>
                  <a:gd name="T18" fmla="*/ 2147483646 w 134"/>
                  <a:gd name="T19" fmla="*/ 2147483646 h 198"/>
                  <a:gd name="T20" fmla="*/ 2147483646 w 134"/>
                  <a:gd name="T21" fmla="*/ 2147483646 h 198"/>
                  <a:gd name="T22" fmla="*/ 2147483646 w 134"/>
                  <a:gd name="T23" fmla="*/ 2147483646 h 198"/>
                  <a:gd name="T24" fmla="*/ 2147483646 w 134"/>
                  <a:gd name="T25" fmla="*/ 2147483646 h 198"/>
                  <a:gd name="T26" fmla="*/ 2147483646 w 134"/>
                  <a:gd name="T27" fmla="*/ 2147483646 h 198"/>
                  <a:gd name="T28" fmla="*/ 2147483646 w 134"/>
                  <a:gd name="T29" fmla="*/ 2147483646 h 198"/>
                  <a:gd name="T30" fmla="*/ 2147483646 w 134"/>
                  <a:gd name="T31" fmla="*/ 2147483646 h 198"/>
                  <a:gd name="T32" fmla="*/ 2147483646 w 134"/>
                  <a:gd name="T33" fmla="*/ 2147483646 h 198"/>
                  <a:gd name="T34" fmla="*/ 2147483646 w 134"/>
                  <a:gd name="T35" fmla="*/ 2147483646 h 198"/>
                  <a:gd name="T36" fmla="*/ 2147483646 w 134"/>
                  <a:gd name="T37" fmla="*/ 2147483646 h 198"/>
                  <a:gd name="T38" fmla="*/ 2147483646 w 134"/>
                  <a:gd name="T39" fmla="*/ 2147483646 h 198"/>
                  <a:gd name="T40" fmla="*/ 2147483646 w 134"/>
                  <a:gd name="T41" fmla="*/ 2147483646 h 198"/>
                  <a:gd name="T42" fmla="*/ 2147483646 w 134"/>
                  <a:gd name="T43" fmla="*/ 2147483646 h 19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4" h="198">
                    <a:moveTo>
                      <a:pt x="40" y="198"/>
                    </a:moveTo>
                    <a:cubicBezTo>
                      <a:pt x="33" y="198"/>
                      <a:pt x="25" y="195"/>
                      <a:pt x="19" y="191"/>
                    </a:cubicBezTo>
                    <a:cubicBezTo>
                      <a:pt x="3" y="179"/>
                      <a:pt x="0" y="157"/>
                      <a:pt x="11" y="141"/>
                    </a:cubicBezTo>
                    <a:cubicBezTo>
                      <a:pt x="55" y="79"/>
                      <a:pt x="55" y="79"/>
                      <a:pt x="55" y="79"/>
                    </a:cubicBezTo>
                    <a:cubicBezTo>
                      <a:pt x="79" y="8"/>
                      <a:pt x="79" y="8"/>
                      <a:pt x="79" y="8"/>
                    </a:cubicBezTo>
                    <a:cubicBezTo>
                      <a:pt x="81" y="2"/>
                      <a:pt x="87" y="0"/>
                      <a:pt x="92" y="1"/>
                    </a:cubicBezTo>
                    <a:cubicBezTo>
                      <a:pt x="97" y="3"/>
                      <a:pt x="100" y="9"/>
                      <a:pt x="98" y="14"/>
                    </a:cubicBezTo>
                    <a:cubicBezTo>
                      <a:pt x="73" y="87"/>
                      <a:pt x="73" y="87"/>
                      <a:pt x="73" y="87"/>
                    </a:cubicBezTo>
                    <a:cubicBezTo>
                      <a:pt x="73" y="88"/>
                      <a:pt x="73" y="89"/>
                      <a:pt x="72" y="89"/>
                    </a:cubicBezTo>
                    <a:cubicBezTo>
                      <a:pt x="27" y="152"/>
                      <a:pt x="27" y="152"/>
                      <a:pt x="27" y="152"/>
                    </a:cubicBezTo>
                    <a:cubicBezTo>
                      <a:pt x="22" y="159"/>
                      <a:pt x="24" y="169"/>
                      <a:pt x="31" y="174"/>
                    </a:cubicBezTo>
                    <a:cubicBezTo>
                      <a:pt x="34" y="177"/>
                      <a:pt x="39" y="178"/>
                      <a:pt x="43" y="177"/>
                    </a:cubicBezTo>
                    <a:cubicBezTo>
                      <a:pt x="47" y="177"/>
                      <a:pt x="51" y="174"/>
                      <a:pt x="53" y="171"/>
                    </a:cubicBezTo>
                    <a:cubicBezTo>
                      <a:pt x="100" y="104"/>
                      <a:pt x="100" y="104"/>
                      <a:pt x="100" y="104"/>
                    </a:cubicBezTo>
                    <a:cubicBezTo>
                      <a:pt x="113" y="57"/>
                      <a:pt x="113" y="57"/>
                      <a:pt x="113" y="57"/>
                    </a:cubicBezTo>
                    <a:cubicBezTo>
                      <a:pt x="115" y="52"/>
                      <a:pt x="120" y="49"/>
                      <a:pt x="126" y="50"/>
                    </a:cubicBezTo>
                    <a:cubicBezTo>
                      <a:pt x="131" y="52"/>
                      <a:pt x="134" y="57"/>
                      <a:pt x="132" y="62"/>
                    </a:cubicBezTo>
                    <a:cubicBezTo>
                      <a:pt x="118" y="111"/>
                      <a:pt x="118" y="111"/>
                      <a:pt x="118" y="111"/>
                    </a:cubicBezTo>
                    <a:cubicBezTo>
                      <a:pt x="118" y="112"/>
                      <a:pt x="118" y="113"/>
                      <a:pt x="117" y="114"/>
                    </a:cubicBezTo>
                    <a:cubicBezTo>
                      <a:pt x="70" y="182"/>
                      <a:pt x="70" y="182"/>
                      <a:pt x="70" y="182"/>
                    </a:cubicBezTo>
                    <a:cubicBezTo>
                      <a:pt x="64" y="190"/>
                      <a:pt x="56" y="195"/>
                      <a:pt x="46" y="197"/>
                    </a:cubicBezTo>
                    <a:cubicBezTo>
                      <a:pt x="44" y="197"/>
                      <a:pt x="42" y="198"/>
                      <a:pt x="40" y="198"/>
                    </a:cubicBezTo>
                    <a:close/>
                  </a:path>
                </a:pathLst>
              </a:custGeom>
              <a:grpFill/>
              <a:ln w="9525">
                <a:solidFill>
                  <a:srgbClr val="000000"/>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816" name="Line 140"/>
              <p:cNvSpPr>
                <a:spLocks noChangeShapeType="1"/>
              </p:cNvSpPr>
              <p:nvPr/>
            </p:nvSpPr>
            <p:spPr bwMode="auto">
              <a:xfrm>
                <a:off x="1335088" y="2605088"/>
                <a:ext cx="0" cy="0"/>
              </a:xfrm>
              <a:prstGeom prst="line">
                <a:avLst/>
              </a:prstGeom>
              <a:grpFill/>
              <a:ln w="17463">
                <a:solidFill>
                  <a:schemeClr val="tx1"/>
                </a:solidFill>
                <a:miter lim="800000"/>
              </a:ln>
            </p:spPr>
            <p:txBody>
              <a:bodyPr/>
              <a:p>
                <a:endParaRPr lang="zh-CN" altLang="en-US" sz="2140">
                  <a:latin typeface="Times New Roman" panose="02020603050405020304" pitchFamily="18" charset="0"/>
                  <a:ea typeface="微软雅黑" panose="020B0503020204020204" charset="-122"/>
                </a:endParaRPr>
              </a:p>
            </p:txBody>
          </p:sp>
          <p:sp>
            <p:nvSpPr>
              <p:cNvPr id="817" name="Freeform 141"/>
              <p:cNvSpPr/>
              <p:nvPr/>
            </p:nvSpPr>
            <p:spPr bwMode="auto">
              <a:xfrm>
                <a:off x="1196976" y="2571751"/>
                <a:ext cx="120650" cy="103188"/>
              </a:xfrm>
              <a:custGeom>
                <a:avLst/>
                <a:gdLst>
                  <a:gd name="T0" fmla="*/ 2147483646 w 76"/>
                  <a:gd name="T1" fmla="*/ 2147483646 h 65"/>
                  <a:gd name="T2" fmla="*/ 0 w 76"/>
                  <a:gd name="T3" fmla="*/ 2147483646 h 65"/>
                  <a:gd name="T4" fmla="*/ 2147483646 w 76"/>
                  <a:gd name="T5" fmla="*/ 0 h 65"/>
                  <a:gd name="T6" fmla="*/ 2147483646 w 76"/>
                  <a:gd name="T7" fmla="*/ 2147483646 h 65"/>
                  <a:gd name="T8" fmla="*/ 2147483646 w 76"/>
                  <a:gd name="T9" fmla="*/ 2147483646 h 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 h="65">
                    <a:moveTo>
                      <a:pt x="10" y="65"/>
                    </a:moveTo>
                    <a:lnTo>
                      <a:pt x="0" y="54"/>
                    </a:lnTo>
                    <a:lnTo>
                      <a:pt x="66" y="0"/>
                    </a:lnTo>
                    <a:lnTo>
                      <a:pt x="76" y="12"/>
                    </a:lnTo>
                    <a:lnTo>
                      <a:pt x="10" y="65"/>
                    </a:lnTo>
                    <a:close/>
                  </a:path>
                </a:pathLst>
              </a:custGeom>
              <a:grpFill/>
              <a:ln w="9525">
                <a:solidFill>
                  <a:srgbClr val="000000"/>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818" name="Rectangle 142"/>
              <p:cNvSpPr>
                <a:spLocks noChangeArrowheads="1"/>
              </p:cNvSpPr>
              <p:nvPr/>
            </p:nvSpPr>
            <p:spPr bwMode="auto">
              <a:xfrm>
                <a:off x="1155701" y="2905126"/>
                <a:ext cx="123825" cy="19050"/>
              </a:xfrm>
              <a:prstGeom prst="rect">
                <a:avLst/>
              </a:prstGeom>
              <a:grpFill/>
              <a:ln w="9525">
                <a:solidFill>
                  <a:srgbClr val="000000"/>
                </a:solidFill>
                <a:miter lim="800000"/>
              </a:ln>
            </p:spPr>
            <p:txBody>
              <a:bodyPr/>
              <a:p>
                <a:pPr eaLnBrk="1" hangingPunct="1">
                  <a:buFont typeface="Arial" panose="020B0604020202020204" pitchFamily="34" charset="0"/>
                  <a:buNone/>
                </a:pPr>
                <a:endParaRPr lang="zh-CN" altLang="en-US" sz="2140">
                  <a:latin typeface="Times New Roman" panose="02020603050405020304" pitchFamily="18" charset="0"/>
                  <a:ea typeface="微软雅黑" panose="020B0503020204020204" charset="-122"/>
                </a:endParaRPr>
              </a:p>
            </p:txBody>
          </p:sp>
        </p:grpSp>
        <p:grpSp>
          <p:nvGrpSpPr>
            <p:cNvPr id="819" name="组合 317"/>
            <p:cNvGrpSpPr/>
            <p:nvPr/>
          </p:nvGrpSpPr>
          <p:grpSpPr bwMode="auto">
            <a:xfrm rot="0">
              <a:off x="7573" y="4104"/>
              <a:ext cx="527" cy="533"/>
              <a:chOff x="5362575" y="935038"/>
              <a:chExt cx="668338" cy="668338"/>
            </a:xfrm>
            <a:solidFill>
              <a:schemeClr val="tx1"/>
            </a:solidFill>
          </p:grpSpPr>
          <p:sp>
            <p:nvSpPr>
              <p:cNvPr id="820" name="Freeform 155"/>
              <p:cNvSpPr>
                <a:spLocks noChangeArrowheads="1"/>
              </p:cNvSpPr>
              <p:nvPr/>
            </p:nvSpPr>
            <p:spPr bwMode="auto">
              <a:xfrm>
                <a:off x="5362575" y="935038"/>
                <a:ext cx="668338" cy="668338"/>
              </a:xfrm>
              <a:custGeom>
                <a:avLst/>
                <a:gdLst>
                  <a:gd name="T0" fmla="*/ 2147483646 w 1592"/>
                  <a:gd name="T1" fmla="*/ 2147483646 h 1591"/>
                  <a:gd name="T2" fmla="*/ 2147483646 w 1592"/>
                  <a:gd name="T3" fmla="*/ 2147483646 h 1591"/>
                  <a:gd name="T4" fmla="*/ 0 w 1592"/>
                  <a:gd name="T5" fmla="*/ 2147483646 h 1591"/>
                  <a:gd name="T6" fmla="*/ 2147483646 w 1592"/>
                  <a:gd name="T7" fmla="*/ 0 h 1591"/>
                  <a:gd name="T8" fmla="*/ 2147483646 w 1592"/>
                  <a:gd name="T9" fmla="*/ 2147483646 h 1591"/>
                  <a:gd name="T10" fmla="*/ 2147483646 w 1592"/>
                  <a:gd name="T11" fmla="*/ 2147483646 h 1591"/>
                  <a:gd name="T12" fmla="*/ 2147483646 w 1592"/>
                  <a:gd name="T13" fmla="*/ 2147483646 h 1591"/>
                  <a:gd name="T14" fmla="*/ 2147483646 w 1592"/>
                  <a:gd name="T15" fmla="*/ 2147483646 h 1591"/>
                  <a:gd name="T16" fmla="*/ 2147483646 w 1592"/>
                  <a:gd name="T17" fmla="*/ 2147483646 h 1591"/>
                  <a:gd name="T18" fmla="*/ 2147483646 w 1592"/>
                  <a:gd name="T19" fmla="*/ 2147483646 h 1591"/>
                  <a:gd name="T20" fmla="*/ 2147483646 w 1592"/>
                  <a:gd name="T21" fmla="*/ 2147483646 h 1591"/>
                  <a:gd name="T22" fmla="*/ 2147483646 w 1592"/>
                  <a:gd name="T23" fmla="*/ 2147483646 h 1591"/>
                  <a:gd name="T24" fmla="*/ 2147483646 w 1592"/>
                  <a:gd name="T25" fmla="*/ 2147483646 h 1591"/>
                  <a:gd name="T26" fmla="*/ 2147483646 w 1592"/>
                  <a:gd name="T27" fmla="*/ 2147483646 h 1591"/>
                  <a:gd name="T28" fmla="*/ 2147483646 w 1592"/>
                  <a:gd name="T29" fmla="*/ 2147483646 h 1591"/>
                  <a:gd name="T30" fmla="*/ 2147483646 w 1592"/>
                  <a:gd name="T31" fmla="*/ 2147483646 h 159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92" h="1591">
                    <a:moveTo>
                      <a:pt x="796" y="1591"/>
                    </a:moveTo>
                    <a:lnTo>
                      <a:pt x="796" y="1591"/>
                    </a:lnTo>
                    <a:cubicBezTo>
                      <a:pt x="357" y="1591"/>
                      <a:pt x="0" y="1234"/>
                      <a:pt x="0" y="795"/>
                    </a:cubicBezTo>
                    <a:cubicBezTo>
                      <a:pt x="0" y="357"/>
                      <a:pt x="357" y="0"/>
                      <a:pt x="796" y="0"/>
                    </a:cubicBezTo>
                    <a:cubicBezTo>
                      <a:pt x="1234" y="0"/>
                      <a:pt x="1592" y="357"/>
                      <a:pt x="1592" y="795"/>
                    </a:cubicBezTo>
                    <a:cubicBezTo>
                      <a:pt x="1592" y="957"/>
                      <a:pt x="1543" y="1113"/>
                      <a:pt x="1452" y="1246"/>
                    </a:cubicBezTo>
                    <a:cubicBezTo>
                      <a:pt x="1442" y="1261"/>
                      <a:pt x="1421" y="1265"/>
                      <a:pt x="1406" y="1254"/>
                    </a:cubicBezTo>
                    <a:cubicBezTo>
                      <a:pt x="1391" y="1244"/>
                      <a:pt x="1387" y="1223"/>
                      <a:pt x="1397" y="1208"/>
                    </a:cubicBezTo>
                    <a:cubicBezTo>
                      <a:pt x="1481" y="1086"/>
                      <a:pt x="1525" y="944"/>
                      <a:pt x="1525" y="795"/>
                    </a:cubicBezTo>
                    <a:cubicBezTo>
                      <a:pt x="1525" y="393"/>
                      <a:pt x="1198" y="66"/>
                      <a:pt x="796" y="66"/>
                    </a:cubicBezTo>
                    <a:cubicBezTo>
                      <a:pt x="393" y="66"/>
                      <a:pt x="66" y="393"/>
                      <a:pt x="66" y="795"/>
                    </a:cubicBezTo>
                    <a:cubicBezTo>
                      <a:pt x="66" y="1198"/>
                      <a:pt x="393" y="1525"/>
                      <a:pt x="796" y="1525"/>
                    </a:cubicBezTo>
                    <a:cubicBezTo>
                      <a:pt x="944" y="1525"/>
                      <a:pt x="1087" y="1480"/>
                      <a:pt x="1209" y="1396"/>
                    </a:cubicBezTo>
                    <a:cubicBezTo>
                      <a:pt x="1225" y="1386"/>
                      <a:pt x="1245" y="1389"/>
                      <a:pt x="1256" y="1405"/>
                    </a:cubicBezTo>
                    <a:cubicBezTo>
                      <a:pt x="1266" y="1420"/>
                      <a:pt x="1262" y="1440"/>
                      <a:pt x="1247" y="1451"/>
                    </a:cubicBezTo>
                    <a:cubicBezTo>
                      <a:pt x="1114" y="1543"/>
                      <a:pt x="958" y="1591"/>
                      <a:pt x="796" y="1591"/>
                    </a:cubicBezTo>
                    <a:close/>
                  </a:path>
                </a:pathLst>
              </a:custGeom>
              <a:grpFill/>
              <a:ln w="0">
                <a:solidFill>
                  <a:srgbClr val="000000"/>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821" name="Freeform 156"/>
              <p:cNvSpPr>
                <a:spLocks noChangeArrowheads="1"/>
              </p:cNvSpPr>
              <p:nvPr/>
            </p:nvSpPr>
            <p:spPr bwMode="auto">
              <a:xfrm>
                <a:off x="5503863" y="1265238"/>
                <a:ext cx="385763" cy="338138"/>
              </a:xfrm>
              <a:custGeom>
                <a:avLst/>
                <a:gdLst>
                  <a:gd name="T0" fmla="*/ 2147483646 w 919"/>
                  <a:gd name="T1" fmla="*/ 2147483646 h 805"/>
                  <a:gd name="T2" fmla="*/ 2147483646 w 919"/>
                  <a:gd name="T3" fmla="*/ 2147483646 h 805"/>
                  <a:gd name="T4" fmla="*/ 2147483646 w 919"/>
                  <a:gd name="T5" fmla="*/ 2147483646 h 805"/>
                  <a:gd name="T6" fmla="*/ 2147483646 w 919"/>
                  <a:gd name="T7" fmla="*/ 0 h 805"/>
                  <a:gd name="T8" fmla="*/ 2147483646 w 919"/>
                  <a:gd name="T9" fmla="*/ 2147483646 h 805"/>
                  <a:gd name="T10" fmla="*/ 2147483646 w 919"/>
                  <a:gd name="T11" fmla="*/ 2147483646 h 805"/>
                  <a:gd name="T12" fmla="*/ 2147483646 w 919"/>
                  <a:gd name="T13" fmla="*/ 2147483646 h 805"/>
                  <a:gd name="T14" fmla="*/ 2147483646 w 919"/>
                  <a:gd name="T15" fmla="*/ 0 h 805"/>
                  <a:gd name="T16" fmla="*/ 2147483646 w 919"/>
                  <a:gd name="T17" fmla="*/ 0 h 805"/>
                  <a:gd name="T18" fmla="*/ 2147483646 w 919"/>
                  <a:gd name="T19" fmla="*/ 2147483646 h 805"/>
                  <a:gd name="T20" fmla="*/ 2147483646 w 919"/>
                  <a:gd name="T21" fmla="*/ 2147483646 h 8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19" h="805">
                    <a:moveTo>
                      <a:pt x="460" y="805"/>
                    </a:moveTo>
                    <a:lnTo>
                      <a:pt x="460" y="805"/>
                    </a:lnTo>
                    <a:cubicBezTo>
                      <a:pt x="210" y="805"/>
                      <a:pt x="8" y="467"/>
                      <a:pt x="1" y="34"/>
                    </a:cubicBezTo>
                    <a:cubicBezTo>
                      <a:pt x="0" y="16"/>
                      <a:pt x="15" y="0"/>
                      <a:pt x="34" y="0"/>
                    </a:cubicBezTo>
                    <a:cubicBezTo>
                      <a:pt x="52" y="0"/>
                      <a:pt x="67" y="14"/>
                      <a:pt x="67" y="33"/>
                    </a:cubicBezTo>
                    <a:cubicBezTo>
                      <a:pt x="74" y="422"/>
                      <a:pt x="250" y="739"/>
                      <a:pt x="460" y="739"/>
                    </a:cubicBezTo>
                    <a:cubicBezTo>
                      <a:pt x="669" y="739"/>
                      <a:pt x="845" y="422"/>
                      <a:pt x="852" y="33"/>
                    </a:cubicBezTo>
                    <a:cubicBezTo>
                      <a:pt x="852" y="15"/>
                      <a:pt x="867" y="0"/>
                      <a:pt x="885" y="0"/>
                    </a:cubicBezTo>
                    <a:cubicBezTo>
                      <a:pt x="885" y="0"/>
                      <a:pt x="885" y="0"/>
                      <a:pt x="886" y="0"/>
                    </a:cubicBezTo>
                    <a:cubicBezTo>
                      <a:pt x="904" y="1"/>
                      <a:pt x="919" y="16"/>
                      <a:pt x="918" y="34"/>
                    </a:cubicBezTo>
                    <a:cubicBezTo>
                      <a:pt x="911" y="467"/>
                      <a:pt x="709" y="805"/>
                      <a:pt x="460" y="805"/>
                    </a:cubicBezTo>
                    <a:close/>
                  </a:path>
                </a:pathLst>
              </a:custGeom>
              <a:grpFill/>
              <a:ln w="0">
                <a:solidFill>
                  <a:srgbClr val="000000"/>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822" name="Freeform 157"/>
              <p:cNvSpPr>
                <a:spLocks noChangeArrowheads="1"/>
              </p:cNvSpPr>
              <p:nvPr/>
            </p:nvSpPr>
            <p:spPr bwMode="auto">
              <a:xfrm>
                <a:off x="5534025" y="935038"/>
                <a:ext cx="325438" cy="166688"/>
              </a:xfrm>
              <a:custGeom>
                <a:avLst/>
                <a:gdLst>
                  <a:gd name="T0" fmla="*/ 2147483646 w 775"/>
                  <a:gd name="T1" fmla="*/ 2147483646 h 398"/>
                  <a:gd name="T2" fmla="*/ 2147483646 w 775"/>
                  <a:gd name="T3" fmla="*/ 2147483646 h 398"/>
                  <a:gd name="T4" fmla="*/ 2147483646 w 775"/>
                  <a:gd name="T5" fmla="*/ 2147483646 h 398"/>
                  <a:gd name="T6" fmla="*/ 2147483646 w 775"/>
                  <a:gd name="T7" fmla="*/ 2147483646 h 398"/>
                  <a:gd name="T8" fmla="*/ 2147483646 w 775"/>
                  <a:gd name="T9" fmla="*/ 2147483646 h 398"/>
                  <a:gd name="T10" fmla="*/ 2147483646 w 775"/>
                  <a:gd name="T11" fmla="*/ 2147483646 h 398"/>
                  <a:gd name="T12" fmla="*/ 2147483646 w 775"/>
                  <a:gd name="T13" fmla="*/ 2147483646 h 398"/>
                  <a:gd name="T14" fmla="*/ 2147483646 w 775"/>
                  <a:gd name="T15" fmla="*/ 0 h 398"/>
                  <a:gd name="T16" fmla="*/ 2147483646 w 775"/>
                  <a:gd name="T17" fmla="*/ 2147483646 h 398"/>
                  <a:gd name="T18" fmla="*/ 2147483646 w 775"/>
                  <a:gd name="T19" fmla="*/ 2147483646 h 398"/>
                  <a:gd name="T20" fmla="*/ 2147483646 w 775"/>
                  <a:gd name="T21" fmla="*/ 2147483646 h 3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75" h="398">
                    <a:moveTo>
                      <a:pt x="737" y="398"/>
                    </a:moveTo>
                    <a:lnTo>
                      <a:pt x="737" y="398"/>
                    </a:lnTo>
                    <a:cubicBezTo>
                      <a:pt x="724" y="398"/>
                      <a:pt x="711" y="390"/>
                      <a:pt x="706" y="377"/>
                    </a:cubicBezTo>
                    <a:cubicBezTo>
                      <a:pt x="631" y="182"/>
                      <a:pt x="512" y="66"/>
                      <a:pt x="386" y="66"/>
                    </a:cubicBezTo>
                    <a:cubicBezTo>
                      <a:pt x="262" y="66"/>
                      <a:pt x="143" y="179"/>
                      <a:pt x="69" y="368"/>
                    </a:cubicBezTo>
                    <a:cubicBezTo>
                      <a:pt x="62" y="385"/>
                      <a:pt x="43" y="393"/>
                      <a:pt x="26" y="386"/>
                    </a:cubicBezTo>
                    <a:cubicBezTo>
                      <a:pt x="9" y="380"/>
                      <a:pt x="0" y="360"/>
                      <a:pt x="7" y="343"/>
                    </a:cubicBezTo>
                    <a:cubicBezTo>
                      <a:pt x="92" y="128"/>
                      <a:pt x="233" y="0"/>
                      <a:pt x="386" y="0"/>
                    </a:cubicBezTo>
                    <a:cubicBezTo>
                      <a:pt x="540" y="0"/>
                      <a:pt x="683" y="132"/>
                      <a:pt x="768" y="353"/>
                    </a:cubicBezTo>
                    <a:cubicBezTo>
                      <a:pt x="775" y="370"/>
                      <a:pt x="766" y="390"/>
                      <a:pt x="749" y="396"/>
                    </a:cubicBezTo>
                    <a:cubicBezTo>
                      <a:pt x="745" y="398"/>
                      <a:pt x="741" y="398"/>
                      <a:pt x="737" y="398"/>
                    </a:cubicBezTo>
                    <a:close/>
                  </a:path>
                </a:pathLst>
              </a:custGeom>
              <a:grpFill/>
              <a:ln w="0">
                <a:solidFill>
                  <a:srgbClr val="000000"/>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823" name="Freeform 158"/>
              <p:cNvSpPr>
                <a:spLocks noChangeArrowheads="1"/>
              </p:cNvSpPr>
              <p:nvPr/>
            </p:nvSpPr>
            <p:spPr bwMode="auto">
              <a:xfrm>
                <a:off x="5362575" y="1265238"/>
                <a:ext cx="666750" cy="26988"/>
              </a:xfrm>
              <a:custGeom>
                <a:avLst/>
                <a:gdLst>
                  <a:gd name="T0" fmla="*/ 2147483646 w 1590"/>
                  <a:gd name="T1" fmla="*/ 2147483646 h 67"/>
                  <a:gd name="T2" fmla="*/ 2147483646 w 1590"/>
                  <a:gd name="T3" fmla="*/ 2147483646 h 67"/>
                  <a:gd name="T4" fmla="*/ 2147483646 w 1590"/>
                  <a:gd name="T5" fmla="*/ 2147483646 h 67"/>
                  <a:gd name="T6" fmla="*/ 0 w 1590"/>
                  <a:gd name="T7" fmla="*/ 2147483646 h 67"/>
                  <a:gd name="T8" fmla="*/ 2147483646 w 1590"/>
                  <a:gd name="T9" fmla="*/ 0 h 67"/>
                  <a:gd name="T10" fmla="*/ 2147483646 w 1590"/>
                  <a:gd name="T11" fmla="*/ 0 h 67"/>
                  <a:gd name="T12" fmla="*/ 2147483646 w 1590"/>
                  <a:gd name="T13" fmla="*/ 2147483646 h 67"/>
                  <a:gd name="T14" fmla="*/ 2147483646 w 1590"/>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90" h="67">
                    <a:moveTo>
                      <a:pt x="1557" y="67"/>
                    </a:moveTo>
                    <a:lnTo>
                      <a:pt x="1557" y="67"/>
                    </a:lnTo>
                    <a:lnTo>
                      <a:pt x="33" y="67"/>
                    </a:lnTo>
                    <a:cubicBezTo>
                      <a:pt x="15" y="67"/>
                      <a:pt x="0" y="52"/>
                      <a:pt x="0" y="33"/>
                    </a:cubicBezTo>
                    <a:cubicBezTo>
                      <a:pt x="0" y="15"/>
                      <a:pt x="15" y="0"/>
                      <a:pt x="33" y="0"/>
                    </a:cubicBezTo>
                    <a:lnTo>
                      <a:pt x="1557" y="0"/>
                    </a:lnTo>
                    <a:cubicBezTo>
                      <a:pt x="1575" y="0"/>
                      <a:pt x="1590" y="15"/>
                      <a:pt x="1590" y="33"/>
                    </a:cubicBezTo>
                    <a:cubicBezTo>
                      <a:pt x="1590" y="52"/>
                      <a:pt x="1575" y="67"/>
                      <a:pt x="1557" y="67"/>
                    </a:cubicBezTo>
                    <a:close/>
                  </a:path>
                </a:pathLst>
              </a:custGeom>
              <a:grpFill/>
              <a:ln w="0">
                <a:solidFill>
                  <a:srgbClr val="000000"/>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824" name="Freeform 159"/>
              <p:cNvSpPr>
                <a:spLocks noChangeArrowheads="1"/>
              </p:cNvSpPr>
              <p:nvPr/>
            </p:nvSpPr>
            <p:spPr bwMode="auto">
              <a:xfrm>
                <a:off x="5681663" y="1265238"/>
                <a:ext cx="28575" cy="338138"/>
              </a:xfrm>
              <a:custGeom>
                <a:avLst/>
                <a:gdLst>
                  <a:gd name="T0" fmla="*/ 2147483646 w 67"/>
                  <a:gd name="T1" fmla="*/ 2147483646 h 805"/>
                  <a:gd name="T2" fmla="*/ 2147483646 w 67"/>
                  <a:gd name="T3" fmla="*/ 2147483646 h 805"/>
                  <a:gd name="T4" fmla="*/ 0 w 67"/>
                  <a:gd name="T5" fmla="*/ 2147483646 h 805"/>
                  <a:gd name="T6" fmla="*/ 0 w 67"/>
                  <a:gd name="T7" fmla="*/ 2147483646 h 805"/>
                  <a:gd name="T8" fmla="*/ 2147483646 w 67"/>
                  <a:gd name="T9" fmla="*/ 0 h 805"/>
                  <a:gd name="T10" fmla="*/ 2147483646 w 67"/>
                  <a:gd name="T11" fmla="*/ 2147483646 h 805"/>
                  <a:gd name="T12" fmla="*/ 2147483646 w 67"/>
                  <a:gd name="T13" fmla="*/ 2147483646 h 805"/>
                  <a:gd name="T14" fmla="*/ 2147483646 w 67"/>
                  <a:gd name="T15" fmla="*/ 2147483646 h 8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805">
                    <a:moveTo>
                      <a:pt x="34" y="805"/>
                    </a:moveTo>
                    <a:lnTo>
                      <a:pt x="34" y="805"/>
                    </a:lnTo>
                    <a:cubicBezTo>
                      <a:pt x="15" y="805"/>
                      <a:pt x="0" y="790"/>
                      <a:pt x="0" y="772"/>
                    </a:cubicBezTo>
                    <a:lnTo>
                      <a:pt x="0" y="34"/>
                    </a:lnTo>
                    <a:cubicBezTo>
                      <a:pt x="0" y="15"/>
                      <a:pt x="15" y="0"/>
                      <a:pt x="34" y="0"/>
                    </a:cubicBezTo>
                    <a:cubicBezTo>
                      <a:pt x="52" y="0"/>
                      <a:pt x="67" y="15"/>
                      <a:pt x="67" y="34"/>
                    </a:cubicBezTo>
                    <a:lnTo>
                      <a:pt x="67" y="772"/>
                    </a:lnTo>
                    <a:cubicBezTo>
                      <a:pt x="67" y="790"/>
                      <a:pt x="52" y="805"/>
                      <a:pt x="34" y="805"/>
                    </a:cubicBezTo>
                    <a:close/>
                  </a:path>
                </a:pathLst>
              </a:custGeom>
              <a:grpFill/>
              <a:ln w="0">
                <a:solidFill>
                  <a:srgbClr val="000000"/>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825" name="Freeform 160"/>
              <p:cNvSpPr>
                <a:spLocks noChangeArrowheads="1"/>
              </p:cNvSpPr>
              <p:nvPr/>
            </p:nvSpPr>
            <p:spPr bwMode="auto">
              <a:xfrm>
                <a:off x="5681663" y="935038"/>
                <a:ext cx="28575" cy="166688"/>
              </a:xfrm>
              <a:custGeom>
                <a:avLst/>
                <a:gdLst>
                  <a:gd name="T0" fmla="*/ 2147483646 w 67"/>
                  <a:gd name="T1" fmla="*/ 2147483646 h 398"/>
                  <a:gd name="T2" fmla="*/ 2147483646 w 67"/>
                  <a:gd name="T3" fmla="*/ 2147483646 h 398"/>
                  <a:gd name="T4" fmla="*/ 0 w 67"/>
                  <a:gd name="T5" fmla="*/ 2147483646 h 398"/>
                  <a:gd name="T6" fmla="*/ 0 w 67"/>
                  <a:gd name="T7" fmla="*/ 2147483646 h 398"/>
                  <a:gd name="T8" fmla="*/ 2147483646 w 67"/>
                  <a:gd name="T9" fmla="*/ 0 h 398"/>
                  <a:gd name="T10" fmla="*/ 2147483646 w 67"/>
                  <a:gd name="T11" fmla="*/ 2147483646 h 398"/>
                  <a:gd name="T12" fmla="*/ 2147483646 w 67"/>
                  <a:gd name="T13" fmla="*/ 2147483646 h 398"/>
                  <a:gd name="T14" fmla="*/ 2147483646 w 67"/>
                  <a:gd name="T15" fmla="*/ 2147483646 h 39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398">
                    <a:moveTo>
                      <a:pt x="34" y="398"/>
                    </a:moveTo>
                    <a:lnTo>
                      <a:pt x="34" y="398"/>
                    </a:lnTo>
                    <a:cubicBezTo>
                      <a:pt x="15" y="398"/>
                      <a:pt x="0" y="383"/>
                      <a:pt x="0" y="365"/>
                    </a:cubicBezTo>
                    <a:lnTo>
                      <a:pt x="0" y="33"/>
                    </a:lnTo>
                    <a:cubicBezTo>
                      <a:pt x="0" y="14"/>
                      <a:pt x="15" y="0"/>
                      <a:pt x="34" y="0"/>
                    </a:cubicBezTo>
                    <a:cubicBezTo>
                      <a:pt x="52" y="0"/>
                      <a:pt x="67" y="14"/>
                      <a:pt x="67" y="33"/>
                    </a:cubicBezTo>
                    <a:lnTo>
                      <a:pt x="67" y="365"/>
                    </a:lnTo>
                    <a:cubicBezTo>
                      <a:pt x="67" y="383"/>
                      <a:pt x="52" y="398"/>
                      <a:pt x="34" y="398"/>
                    </a:cubicBezTo>
                    <a:close/>
                  </a:path>
                </a:pathLst>
              </a:custGeom>
              <a:grpFill/>
              <a:ln w="0">
                <a:solidFill>
                  <a:srgbClr val="000000"/>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826" name="Freeform 161"/>
              <p:cNvSpPr>
                <a:spLocks noChangeArrowheads="1"/>
              </p:cNvSpPr>
              <p:nvPr/>
            </p:nvSpPr>
            <p:spPr bwMode="auto">
              <a:xfrm>
                <a:off x="5418138" y="1074738"/>
                <a:ext cx="555625" cy="26988"/>
              </a:xfrm>
              <a:custGeom>
                <a:avLst/>
                <a:gdLst>
                  <a:gd name="T0" fmla="*/ 2147483646 w 1325"/>
                  <a:gd name="T1" fmla="*/ 2147483646 h 66"/>
                  <a:gd name="T2" fmla="*/ 2147483646 w 1325"/>
                  <a:gd name="T3" fmla="*/ 2147483646 h 66"/>
                  <a:gd name="T4" fmla="*/ 2147483646 w 1325"/>
                  <a:gd name="T5" fmla="*/ 2147483646 h 66"/>
                  <a:gd name="T6" fmla="*/ 0 w 1325"/>
                  <a:gd name="T7" fmla="*/ 2147483646 h 66"/>
                  <a:gd name="T8" fmla="*/ 2147483646 w 1325"/>
                  <a:gd name="T9" fmla="*/ 0 h 66"/>
                  <a:gd name="T10" fmla="*/ 2147483646 w 1325"/>
                  <a:gd name="T11" fmla="*/ 0 h 66"/>
                  <a:gd name="T12" fmla="*/ 2147483646 w 1325"/>
                  <a:gd name="T13" fmla="*/ 2147483646 h 66"/>
                  <a:gd name="T14" fmla="*/ 2147483646 w 1325"/>
                  <a:gd name="T15" fmla="*/ 2147483646 h 6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25" h="66">
                    <a:moveTo>
                      <a:pt x="1292" y="66"/>
                    </a:moveTo>
                    <a:lnTo>
                      <a:pt x="1292" y="66"/>
                    </a:lnTo>
                    <a:lnTo>
                      <a:pt x="33" y="66"/>
                    </a:lnTo>
                    <a:cubicBezTo>
                      <a:pt x="15" y="66"/>
                      <a:pt x="0" y="51"/>
                      <a:pt x="0" y="33"/>
                    </a:cubicBezTo>
                    <a:cubicBezTo>
                      <a:pt x="0" y="15"/>
                      <a:pt x="15" y="0"/>
                      <a:pt x="33" y="0"/>
                    </a:cubicBezTo>
                    <a:lnTo>
                      <a:pt x="1292" y="0"/>
                    </a:lnTo>
                    <a:cubicBezTo>
                      <a:pt x="1310" y="0"/>
                      <a:pt x="1325" y="15"/>
                      <a:pt x="1325" y="33"/>
                    </a:cubicBezTo>
                    <a:cubicBezTo>
                      <a:pt x="1325" y="51"/>
                      <a:pt x="1310" y="66"/>
                      <a:pt x="1292" y="66"/>
                    </a:cubicBezTo>
                    <a:close/>
                  </a:path>
                </a:pathLst>
              </a:custGeom>
              <a:grpFill/>
              <a:ln w="0">
                <a:solidFill>
                  <a:srgbClr val="000000"/>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827" name="Freeform 162"/>
              <p:cNvSpPr>
                <a:spLocks noChangeArrowheads="1"/>
              </p:cNvSpPr>
              <p:nvPr/>
            </p:nvSpPr>
            <p:spPr bwMode="auto">
              <a:xfrm>
                <a:off x="5418138" y="1436688"/>
                <a:ext cx="555625" cy="26988"/>
              </a:xfrm>
              <a:custGeom>
                <a:avLst/>
                <a:gdLst>
                  <a:gd name="T0" fmla="*/ 2147483646 w 1325"/>
                  <a:gd name="T1" fmla="*/ 2147483646 h 66"/>
                  <a:gd name="T2" fmla="*/ 2147483646 w 1325"/>
                  <a:gd name="T3" fmla="*/ 2147483646 h 66"/>
                  <a:gd name="T4" fmla="*/ 2147483646 w 1325"/>
                  <a:gd name="T5" fmla="*/ 2147483646 h 66"/>
                  <a:gd name="T6" fmla="*/ 0 w 1325"/>
                  <a:gd name="T7" fmla="*/ 2147483646 h 66"/>
                  <a:gd name="T8" fmla="*/ 2147483646 w 1325"/>
                  <a:gd name="T9" fmla="*/ 0 h 66"/>
                  <a:gd name="T10" fmla="*/ 2147483646 w 1325"/>
                  <a:gd name="T11" fmla="*/ 0 h 66"/>
                  <a:gd name="T12" fmla="*/ 2147483646 w 1325"/>
                  <a:gd name="T13" fmla="*/ 2147483646 h 66"/>
                  <a:gd name="T14" fmla="*/ 2147483646 w 1325"/>
                  <a:gd name="T15" fmla="*/ 2147483646 h 6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25" h="66">
                    <a:moveTo>
                      <a:pt x="1292" y="66"/>
                    </a:moveTo>
                    <a:lnTo>
                      <a:pt x="1292" y="66"/>
                    </a:lnTo>
                    <a:lnTo>
                      <a:pt x="33" y="66"/>
                    </a:lnTo>
                    <a:cubicBezTo>
                      <a:pt x="15" y="66"/>
                      <a:pt x="0" y="52"/>
                      <a:pt x="0" y="33"/>
                    </a:cubicBezTo>
                    <a:cubicBezTo>
                      <a:pt x="0" y="15"/>
                      <a:pt x="15" y="0"/>
                      <a:pt x="33" y="0"/>
                    </a:cubicBezTo>
                    <a:lnTo>
                      <a:pt x="1292" y="0"/>
                    </a:lnTo>
                    <a:cubicBezTo>
                      <a:pt x="1310" y="0"/>
                      <a:pt x="1325" y="15"/>
                      <a:pt x="1325" y="33"/>
                    </a:cubicBezTo>
                    <a:cubicBezTo>
                      <a:pt x="1325" y="52"/>
                      <a:pt x="1310" y="66"/>
                      <a:pt x="1292" y="66"/>
                    </a:cubicBezTo>
                    <a:close/>
                  </a:path>
                </a:pathLst>
              </a:custGeom>
              <a:grpFill/>
              <a:ln w="0">
                <a:solidFill>
                  <a:srgbClr val="000000"/>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828" name="Freeform 163"/>
              <p:cNvSpPr>
                <a:spLocks noChangeArrowheads="1"/>
              </p:cNvSpPr>
              <p:nvPr/>
            </p:nvSpPr>
            <p:spPr bwMode="auto">
              <a:xfrm>
                <a:off x="5462588" y="1130301"/>
                <a:ext cx="155575" cy="109538"/>
              </a:xfrm>
              <a:custGeom>
                <a:avLst/>
                <a:gdLst>
                  <a:gd name="T0" fmla="*/ 2147483646 w 370"/>
                  <a:gd name="T1" fmla="*/ 2147483646 h 262"/>
                  <a:gd name="T2" fmla="*/ 2147483646 w 370"/>
                  <a:gd name="T3" fmla="*/ 2147483646 h 262"/>
                  <a:gd name="T4" fmla="*/ 2147483646 w 370"/>
                  <a:gd name="T5" fmla="*/ 0 h 262"/>
                  <a:gd name="T6" fmla="*/ 2147483646 w 370"/>
                  <a:gd name="T7" fmla="*/ 0 h 262"/>
                  <a:gd name="T8" fmla="*/ 2147483646 w 370"/>
                  <a:gd name="T9" fmla="*/ 2147483646 h 262"/>
                  <a:gd name="T10" fmla="*/ 2147483646 w 370"/>
                  <a:gd name="T11" fmla="*/ 0 h 262"/>
                  <a:gd name="T12" fmla="*/ 0 w 370"/>
                  <a:gd name="T13" fmla="*/ 0 h 262"/>
                  <a:gd name="T14" fmla="*/ 2147483646 w 370"/>
                  <a:gd name="T15" fmla="*/ 2147483646 h 262"/>
                  <a:gd name="T16" fmla="*/ 2147483646 w 370"/>
                  <a:gd name="T17" fmla="*/ 2147483646 h 262"/>
                  <a:gd name="T18" fmla="*/ 2147483646 w 370"/>
                  <a:gd name="T19" fmla="*/ 2147483646 h 262"/>
                  <a:gd name="T20" fmla="*/ 2147483646 w 370"/>
                  <a:gd name="T21" fmla="*/ 2147483646 h 262"/>
                  <a:gd name="T22" fmla="*/ 2147483646 w 370"/>
                  <a:gd name="T23" fmla="*/ 2147483646 h 262"/>
                  <a:gd name="T24" fmla="*/ 2147483646 w 370"/>
                  <a:gd name="T25" fmla="*/ 0 h 262"/>
                  <a:gd name="T26" fmla="*/ 2147483646 w 370"/>
                  <a:gd name="T27" fmla="*/ 0 h 262"/>
                  <a:gd name="T28" fmla="*/ 2147483646 w 370"/>
                  <a:gd name="T29" fmla="*/ 2147483646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0" h="262">
                    <a:moveTo>
                      <a:pt x="261" y="154"/>
                    </a:moveTo>
                    <a:lnTo>
                      <a:pt x="261" y="154"/>
                    </a:lnTo>
                    <a:lnTo>
                      <a:pt x="217" y="0"/>
                    </a:lnTo>
                    <a:lnTo>
                      <a:pt x="158" y="0"/>
                    </a:lnTo>
                    <a:lnTo>
                      <a:pt x="113" y="154"/>
                    </a:lnTo>
                    <a:lnTo>
                      <a:pt x="72" y="0"/>
                    </a:lnTo>
                    <a:lnTo>
                      <a:pt x="0" y="0"/>
                    </a:lnTo>
                    <a:lnTo>
                      <a:pt x="79" y="262"/>
                    </a:lnTo>
                    <a:lnTo>
                      <a:pt x="141" y="262"/>
                    </a:lnTo>
                    <a:lnTo>
                      <a:pt x="186" y="114"/>
                    </a:lnTo>
                    <a:lnTo>
                      <a:pt x="228" y="262"/>
                    </a:lnTo>
                    <a:lnTo>
                      <a:pt x="292" y="262"/>
                    </a:lnTo>
                    <a:lnTo>
                      <a:pt x="370" y="0"/>
                    </a:lnTo>
                    <a:lnTo>
                      <a:pt x="301" y="0"/>
                    </a:lnTo>
                    <a:lnTo>
                      <a:pt x="261" y="154"/>
                    </a:lnTo>
                    <a:close/>
                  </a:path>
                </a:pathLst>
              </a:custGeom>
              <a:grpFill/>
              <a:ln w="0">
                <a:solidFill>
                  <a:srgbClr val="000000"/>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829" name="Freeform 164"/>
              <p:cNvSpPr>
                <a:spLocks noChangeArrowheads="1"/>
              </p:cNvSpPr>
              <p:nvPr/>
            </p:nvSpPr>
            <p:spPr bwMode="auto">
              <a:xfrm>
                <a:off x="5624513" y="1130301"/>
                <a:ext cx="155575" cy="109538"/>
              </a:xfrm>
              <a:custGeom>
                <a:avLst/>
                <a:gdLst>
                  <a:gd name="T0" fmla="*/ 2147483646 w 370"/>
                  <a:gd name="T1" fmla="*/ 2147483646 h 262"/>
                  <a:gd name="T2" fmla="*/ 2147483646 w 370"/>
                  <a:gd name="T3" fmla="*/ 2147483646 h 262"/>
                  <a:gd name="T4" fmla="*/ 2147483646 w 370"/>
                  <a:gd name="T5" fmla="*/ 0 h 262"/>
                  <a:gd name="T6" fmla="*/ 2147483646 w 370"/>
                  <a:gd name="T7" fmla="*/ 0 h 262"/>
                  <a:gd name="T8" fmla="*/ 2147483646 w 370"/>
                  <a:gd name="T9" fmla="*/ 2147483646 h 262"/>
                  <a:gd name="T10" fmla="*/ 2147483646 w 370"/>
                  <a:gd name="T11" fmla="*/ 0 h 262"/>
                  <a:gd name="T12" fmla="*/ 0 w 370"/>
                  <a:gd name="T13" fmla="*/ 0 h 262"/>
                  <a:gd name="T14" fmla="*/ 2147483646 w 370"/>
                  <a:gd name="T15" fmla="*/ 2147483646 h 262"/>
                  <a:gd name="T16" fmla="*/ 2147483646 w 370"/>
                  <a:gd name="T17" fmla="*/ 2147483646 h 262"/>
                  <a:gd name="T18" fmla="*/ 2147483646 w 370"/>
                  <a:gd name="T19" fmla="*/ 2147483646 h 262"/>
                  <a:gd name="T20" fmla="*/ 2147483646 w 370"/>
                  <a:gd name="T21" fmla="*/ 2147483646 h 262"/>
                  <a:gd name="T22" fmla="*/ 2147483646 w 370"/>
                  <a:gd name="T23" fmla="*/ 2147483646 h 262"/>
                  <a:gd name="T24" fmla="*/ 2147483646 w 370"/>
                  <a:gd name="T25" fmla="*/ 0 h 262"/>
                  <a:gd name="T26" fmla="*/ 2147483646 w 370"/>
                  <a:gd name="T27" fmla="*/ 0 h 262"/>
                  <a:gd name="T28" fmla="*/ 2147483646 w 370"/>
                  <a:gd name="T29" fmla="*/ 2147483646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0" h="262">
                    <a:moveTo>
                      <a:pt x="261" y="154"/>
                    </a:moveTo>
                    <a:lnTo>
                      <a:pt x="261" y="154"/>
                    </a:lnTo>
                    <a:lnTo>
                      <a:pt x="218" y="0"/>
                    </a:lnTo>
                    <a:lnTo>
                      <a:pt x="159" y="0"/>
                    </a:lnTo>
                    <a:lnTo>
                      <a:pt x="114" y="154"/>
                    </a:lnTo>
                    <a:lnTo>
                      <a:pt x="72" y="0"/>
                    </a:lnTo>
                    <a:lnTo>
                      <a:pt x="0" y="0"/>
                    </a:lnTo>
                    <a:lnTo>
                      <a:pt x="79" y="262"/>
                    </a:lnTo>
                    <a:lnTo>
                      <a:pt x="142" y="262"/>
                    </a:lnTo>
                    <a:lnTo>
                      <a:pt x="187" y="114"/>
                    </a:lnTo>
                    <a:lnTo>
                      <a:pt x="228" y="262"/>
                    </a:lnTo>
                    <a:lnTo>
                      <a:pt x="292" y="262"/>
                    </a:lnTo>
                    <a:lnTo>
                      <a:pt x="370" y="0"/>
                    </a:lnTo>
                    <a:lnTo>
                      <a:pt x="302" y="0"/>
                    </a:lnTo>
                    <a:lnTo>
                      <a:pt x="261" y="154"/>
                    </a:lnTo>
                    <a:close/>
                  </a:path>
                </a:pathLst>
              </a:custGeom>
              <a:grpFill/>
              <a:ln w="0">
                <a:solidFill>
                  <a:srgbClr val="000000"/>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830" name="Freeform 165"/>
              <p:cNvSpPr>
                <a:spLocks noChangeArrowheads="1"/>
              </p:cNvSpPr>
              <p:nvPr/>
            </p:nvSpPr>
            <p:spPr bwMode="auto">
              <a:xfrm>
                <a:off x="5786438" y="1130301"/>
                <a:ext cx="155575" cy="109538"/>
              </a:xfrm>
              <a:custGeom>
                <a:avLst/>
                <a:gdLst>
                  <a:gd name="T0" fmla="*/ 2147483646 w 370"/>
                  <a:gd name="T1" fmla="*/ 0 h 262"/>
                  <a:gd name="T2" fmla="*/ 2147483646 w 370"/>
                  <a:gd name="T3" fmla="*/ 0 h 262"/>
                  <a:gd name="T4" fmla="*/ 2147483646 w 370"/>
                  <a:gd name="T5" fmla="*/ 2147483646 h 262"/>
                  <a:gd name="T6" fmla="*/ 2147483646 w 370"/>
                  <a:gd name="T7" fmla="*/ 0 h 262"/>
                  <a:gd name="T8" fmla="*/ 2147483646 w 370"/>
                  <a:gd name="T9" fmla="*/ 0 h 262"/>
                  <a:gd name="T10" fmla="*/ 2147483646 w 370"/>
                  <a:gd name="T11" fmla="*/ 2147483646 h 262"/>
                  <a:gd name="T12" fmla="*/ 2147483646 w 370"/>
                  <a:gd name="T13" fmla="*/ 0 h 262"/>
                  <a:gd name="T14" fmla="*/ 0 w 370"/>
                  <a:gd name="T15" fmla="*/ 0 h 262"/>
                  <a:gd name="T16" fmla="*/ 2147483646 w 370"/>
                  <a:gd name="T17" fmla="*/ 2147483646 h 262"/>
                  <a:gd name="T18" fmla="*/ 2147483646 w 370"/>
                  <a:gd name="T19" fmla="*/ 2147483646 h 262"/>
                  <a:gd name="T20" fmla="*/ 2147483646 w 370"/>
                  <a:gd name="T21" fmla="*/ 2147483646 h 262"/>
                  <a:gd name="T22" fmla="*/ 2147483646 w 370"/>
                  <a:gd name="T23" fmla="*/ 2147483646 h 262"/>
                  <a:gd name="T24" fmla="*/ 2147483646 w 370"/>
                  <a:gd name="T25" fmla="*/ 2147483646 h 262"/>
                  <a:gd name="T26" fmla="*/ 2147483646 w 370"/>
                  <a:gd name="T27" fmla="*/ 0 h 262"/>
                  <a:gd name="T28" fmla="*/ 2147483646 w 370"/>
                  <a:gd name="T29" fmla="*/ 0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0" h="262">
                    <a:moveTo>
                      <a:pt x="301" y="0"/>
                    </a:moveTo>
                    <a:lnTo>
                      <a:pt x="301" y="0"/>
                    </a:lnTo>
                    <a:lnTo>
                      <a:pt x="261" y="154"/>
                    </a:lnTo>
                    <a:lnTo>
                      <a:pt x="217" y="0"/>
                    </a:lnTo>
                    <a:lnTo>
                      <a:pt x="158" y="0"/>
                    </a:lnTo>
                    <a:lnTo>
                      <a:pt x="113" y="154"/>
                    </a:lnTo>
                    <a:lnTo>
                      <a:pt x="71" y="0"/>
                    </a:lnTo>
                    <a:lnTo>
                      <a:pt x="0" y="0"/>
                    </a:lnTo>
                    <a:lnTo>
                      <a:pt x="79" y="262"/>
                    </a:lnTo>
                    <a:lnTo>
                      <a:pt x="141" y="262"/>
                    </a:lnTo>
                    <a:lnTo>
                      <a:pt x="186" y="114"/>
                    </a:lnTo>
                    <a:lnTo>
                      <a:pt x="228" y="262"/>
                    </a:lnTo>
                    <a:lnTo>
                      <a:pt x="291" y="262"/>
                    </a:lnTo>
                    <a:lnTo>
                      <a:pt x="370" y="0"/>
                    </a:lnTo>
                    <a:lnTo>
                      <a:pt x="301" y="0"/>
                    </a:lnTo>
                    <a:close/>
                  </a:path>
                </a:pathLst>
              </a:custGeom>
              <a:grpFill/>
              <a:ln w="0">
                <a:solidFill>
                  <a:srgbClr val="000000"/>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831" name="Freeform 166"/>
              <p:cNvSpPr>
                <a:spLocks noChangeArrowheads="1"/>
              </p:cNvSpPr>
              <p:nvPr/>
            </p:nvSpPr>
            <p:spPr bwMode="auto">
              <a:xfrm>
                <a:off x="5861050" y="1484313"/>
                <a:ext cx="65088" cy="63500"/>
              </a:xfrm>
              <a:custGeom>
                <a:avLst/>
                <a:gdLst>
                  <a:gd name="T0" fmla="*/ 2147483646 w 154"/>
                  <a:gd name="T1" fmla="*/ 2147483646 h 154"/>
                  <a:gd name="T2" fmla="*/ 2147483646 w 154"/>
                  <a:gd name="T3" fmla="*/ 2147483646 h 154"/>
                  <a:gd name="T4" fmla="*/ 2147483646 w 154"/>
                  <a:gd name="T5" fmla="*/ 2147483646 h 154"/>
                  <a:gd name="T6" fmla="*/ 2147483646 w 154"/>
                  <a:gd name="T7" fmla="*/ 2147483646 h 154"/>
                  <a:gd name="T8" fmla="*/ 2147483646 w 154"/>
                  <a:gd name="T9" fmla="*/ 2147483646 h 154"/>
                  <a:gd name="T10" fmla="*/ 2147483646 w 154"/>
                  <a:gd name="T11" fmla="*/ 2147483646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4" h="154">
                    <a:moveTo>
                      <a:pt x="124" y="128"/>
                    </a:moveTo>
                    <a:lnTo>
                      <a:pt x="124" y="128"/>
                    </a:lnTo>
                    <a:cubicBezTo>
                      <a:pt x="96" y="154"/>
                      <a:pt x="52" y="152"/>
                      <a:pt x="26" y="124"/>
                    </a:cubicBezTo>
                    <a:cubicBezTo>
                      <a:pt x="0" y="96"/>
                      <a:pt x="2" y="53"/>
                      <a:pt x="30" y="26"/>
                    </a:cubicBezTo>
                    <a:cubicBezTo>
                      <a:pt x="58" y="0"/>
                      <a:pt x="102" y="2"/>
                      <a:pt x="128" y="30"/>
                    </a:cubicBezTo>
                    <a:cubicBezTo>
                      <a:pt x="154" y="58"/>
                      <a:pt x="152" y="102"/>
                      <a:pt x="124" y="128"/>
                    </a:cubicBezTo>
                    <a:close/>
                  </a:path>
                </a:pathLst>
              </a:custGeom>
              <a:grpFill/>
              <a:ln w="0">
                <a:solidFill>
                  <a:srgbClr val="000000"/>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832" name="Freeform 167"/>
              <p:cNvSpPr>
                <a:spLocks noChangeArrowheads="1"/>
              </p:cNvSpPr>
              <p:nvPr/>
            </p:nvSpPr>
            <p:spPr bwMode="auto">
              <a:xfrm>
                <a:off x="5927725" y="1422401"/>
                <a:ext cx="63500" cy="65088"/>
              </a:xfrm>
              <a:custGeom>
                <a:avLst/>
                <a:gdLst>
                  <a:gd name="T0" fmla="*/ 2147483646 w 154"/>
                  <a:gd name="T1" fmla="*/ 2147483646 h 155"/>
                  <a:gd name="T2" fmla="*/ 2147483646 w 154"/>
                  <a:gd name="T3" fmla="*/ 2147483646 h 155"/>
                  <a:gd name="T4" fmla="*/ 2147483646 w 154"/>
                  <a:gd name="T5" fmla="*/ 2147483646 h 155"/>
                  <a:gd name="T6" fmla="*/ 2147483646 w 154"/>
                  <a:gd name="T7" fmla="*/ 2147483646 h 155"/>
                  <a:gd name="T8" fmla="*/ 2147483646 w 154"/>
                  <a:gd name="T9" fmla="*/ 2147483646 h 155"/>
                  <a:gd name="T10" fmla="*/ 2147483646 w 154"/>
                  <a:gd name="T11" fmla="*/ 2147483646 h 15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4" h="155">
                    <a:moveTo>
                      <a:pt x="125" y="128"/>
                    </a:moveTo>
                    <a:lnTo>
                      <a:pt x="125" y="128"/>
                    </a:lnTo>
                    <a:cubicBezTo>
                      <a:pt x="96" y="155"/>
                      <a:pt x="52" y="153"/>
                      <a:pt x="26" y="125"/>
                    </a:cubicBezTo>
                    <a:cubicBezTo>
                      <a:pt x="0" y="96"/>
                      <a:pt x="2" y="53"/>
                      <a:pt x="30" y="26"/>
                    </a:cubicBezTo>
                    <a:cubicBezTo>
                      <a:pt x="58" y="0"/>
                      <a:pt x="102" y="2"/>
                      <a:pt x="128" y="30"/>
                    </a:cubicBezTo>
                    <a:cubicBezTo>
                      <a:pt x="154" y="58"/>
                      <a:pt x="153" y="102"/>
                      <a:pt x="125" y="128"/>
                    </a:cubicBezTo>
                    <a:close/>
                  </a:path>
                </a:pathLst>
              </a:custGeom>
              <a:grpFill/>
              <a:ln w="0">
                <a:solidFill>
                  <a:srgbClr val="000000"/>
                </a:solidFill>
                <a:round/>
              </a:ln>
            </p:spPr>
            <p:txBody>
              <a:bodyPr/>
              <a:p>
                <a:endParaRPr lang="zh-CN" altLang="en-US" sz="2140">
                  <a:latin typeface="Times New Roman" panose="02020603050405020304" pitchFamily="18" charset="0"/>
                  <a:ea typeface="微软雅黑" panose="020B0503020204020204" charset="-122"/>
                </a:endParaRPr>
              </a:p>
            </p:txBody>
          </p:sp>
        </p:grpSp>
        <p:sp>
          <p:nvSpPr>
            <p:cNvPr id="833" name="左右箭头 337"/>
            <p:cNvSpPr/>
            <p:nvPr/>
          </p:nvSpPr>
          <p:spPr>
            <a:xfrm rot="5400000">
              <a:off x="7544" y="4957"/>
              <a:ext cx="585" cy="379"/>
            </a:xfrm>
            <a:prstGeom prst="leftRightArrow">
              <a:avLst/>
            </a:prstGeom>
          </p:spPr>
          <p:style>
            <a:lnRef idx="2">
              <a:schemeClr val="dk1"/>
            </a:lnRef>
            <a:fillRef idx="1">
              <a:schemeClr val="lt1"/>
            </a:fillRef>
            <a:effectRef idx="0">
              <a:schemeClr val="dk1"/>
            </a:effectRef>
            <a:fontRef idx="minor">
              <a:schemeClr val="dk1"/>
            </a:fontRef>
          </p:style>
          <p:txBody>
            <a:bodyPr rtlCol="0" anchor="ctr"/>
            <a:p>
              <a:pPr algn="ctr"/>
              <a:endParaRPr lang="zh-CN" altLang="en-US">
                <a:solidFill>
                  <a:schemeClr val="tx1"/>
                </a:solidFill>
                <a:latin typeface="Times New Roman" panose="02020603050405020304" pitchFamily="18" charset="0"/>
                <a:ea typeface="微软雅黑" panose="020B0503020204020204" charset="-122"/>
              </a:endParaRPr>
            </a:p>
          </p:txBody>
        </p:sp>
      </p:grpSp>
      <p:grpSp>
        <p:nvGrpSpPr>
          <p:cNvPr id="834" name="组合 833"/>
          <p:cNvGrpSpPr/>
          <p:nvPr/>
        </p:nvGrpSpPr>
        <p:grpSpPr>
          <a:xfrm rot="0">
            <a:off x="6028055" y="4914900"/>
            <a:ext cx="1631950" cy="1384300"/>
            <a:chOff x="10546" y="4542"/>
            <a:chExt cx="2716" cy="2180"/>
          </a:xfrm>
        </p:grpSpPr>
        <p:sp>
          <p:nvSpPr>
            <p:cNvPr id="835" name="文本框 834"/>
            <p:cNvSpPr txBox="1"/>
            <p:nvPr/>
          </p:nvSpPr>
          <p:spPr>
            <a:xfrm>
              <a:off x="10546" y="5997"/>
              <a:ext cx="2716" cy="725"/>
            </a:xfrm>
            <a:prstGeom prst="rect">
              <a:avLst/>
            </a:prstGeom>
            <a:noFill/>
          </p:spPr>
          <p:txBody>
            <a:bodyPr wrap="square" rtlCol="0">
              <a:spAutoFit/>
            </a:bodyPr>
            <a:p>
              <a:pPr algn="ctr"/>
              <a:r>
                <a:rPr lang="en-US" sz="1200" dirty="0">
                  <a:latin typeface="Times New Roman" panose="02020603050405020304" pitchFamily="18" charset="0"/>
                  <a:ea typeface="微软雅黑" panose="020B0503020204020204" charset="-122"/>
                </a:rPr>
                <a:t>East</a:t>
              </a:r>
              <a:r>
                <a:rPr sz="1200" dirty="0">
                  <a:latin typeface="Times New Roman" panose="02020603050405020304" pitchFamily="18" charset="0"/>
                  <a:ea typeface="微软雅黑" panose="020B0503020204020204" charset="-122"/>
                </a:rPr>
                <a:t>-</a:t>
              </a:r>
              <a:r>
                <a:rPr lang="en-US" sz="1200" dirty="0">
                  <a:latin typeface="Times New Roman" panose="02020603050405020304" pitchFamily="18" charset="0"/>
                  <a:ea typeface="微软雅黑" panose="020B0503020204020204" charset="-122"/>
                </a:rPr>
                <a:t>West</a:t>
              </a:r>
              <a:r>
                <a:rPr sz="1200" dirty="0">
                  <a:latin typeface="Times New Roman" panose="02020603050405020304" pitchFamily="18" charset="0"/>
                  <a:ea typeface="微软雅黑" panose="020B0503020204020204" charset="-122"/>
                </a:rPr>
                <a:t> traffic</a:t>
              </a:r>
              <a:endParaRPr sz="1200" dirty="0">
                <a:latin typeface="Times New Roman" panose="02020603050405020304" pitchFamily="18" charset="0"/>
                <a:ea typeface="微软雅黑" panose="020B0503020204020204" charset="-122"/>
              </a:endParaRPr>
            </a:p>
            <a:p>
              <a:pPr algn="ctr"/>
              <a:r>
                <a:rPr lang="zh-CN" sz="1200" dirty="0">
                  <a:latin typeface="Times New Roman" panose="02020603050405020304" pitchFamily="18" charset="0"/>
                  <a:ea typeface="微软雅黑" panose="020B0503020204020204" charset="-122"/>
                </a:rPr>
                <a:t>（</a:t>
              </a:r>
              <a:r>
                <a:rPr lang="en-US" altLang="zh-CN" sz="1200" dirty="0">
                  <a:latin typeface="Times New Roman" panose="02020603050405020304" pitchFamily="18" charset="0"/>
                  <a:ea typeface="微软雅黑" panose="020B0503020204020204" charset="-122"/>
                </a:rPr>
                <a:t>e.g. Agent- Agent</a:t>
              </a:r>
              <a:r>
                <a:rPr lang="zh-CN" sz="1200" dirty="0">
                  <a:latin typeface="Times New Roman" panose="02020603050405020304" pitchFamily="18" charset="0"/>
                  <a:ea typeface="微软雅黑" panose="020B0503020204020204" charset="-122"/>
                </a:rPr>
                <a:t>）</a:t>
              </a:r>
              <a:endParaRPr lang="zh-CN" sz="1200" dirty="0">
                <a:latin typeface="Times New Roman" panose="02020603050405020304" pitchFamily="18" charset="0"/>
                <a:ea typeface="微软雅黑" panose="020B0503020204020204" charset="-122"/>
              </a:endParaRPr>
            </a:p>
          </p:txBody>
        </p:sp>
        <p:grpSp>
          <p:nvGrpSpPr>
            <p:cNvPr id="836" name="组合 835"/>
            <p:cNvGrpSpPr/>
            <p:nvPr/>
          </p:nvGrpSpPr>
          <p:grpSpPr>
            <a:xfrm>
              <a:off x="10757" y="4542"/>
              <a:ext cx="1788" cy="670"/>
              <a:chOff x="10617" y="4542"/>
              <a:chExt cx="2104" cy="670"/>
            </a:xfrm>
          </p:grpSpPr>
          <p:grpSp>
            <p:nvGrpSpPr>
              <p:cNvPr id="837" name="组合 18"/>
              <p:cNvGrpSpPr/>
              <p:nvPr/>
            </p:nvGrpSpPr>
            <p:grpSpPr>
              <a:xfrm rot="0">
                <a:off x="10617" y="4542"/>
                <a:ext cx="670" cy="670"/>
                <a:chOff x="4193" y="6830"/>
                <a:chExt cx="1284" cy="1308"/>
              </a:xfrm>
              <a:solidFill>
                <a:schemeClr val="tx1"/>
              </a:solidFill>
            </p:grpSpPr>
            <p:sp>
              <p:nvSpPr>
                <p:cNvPr id="838" name="任意多边形 3549"/>
                <p:cNvSpPr/>
                <p:nvPr/>
              </p:nvSpPr>
              <p:spPr>
                <a:xfrm>
                  <a:off x="5230" y="7570"/>
                  <a:ext cx="45" cy="528"/>
                </a:xfrm>
                <a:custGeom>
                  <a:avLst/>
                  <a:gdLst/>
                  <a:ahLst/>
                  <a:cxnLst>
                    <a:cxn ang="0">
                      <a:pos x="22" y="527"/>
                    </a:cxn>
                    <a:cxn ang="0">
                      <a:pos x="0" y="505"/>
                    </a:cxn>
                    <a:cxn ang="0">
                      <a:pos x="0" y="22"/>
                    </a:cxn>
                    <a:cxn ang="0">
                      <a:pos x="22" y="0"/>
                    </a:cxn>
                    <a:cxn ang="0">
                      <a:pos x="44" y="22"/>
                    </a:cxn>
                    <a:cxn ang="0">
                      <a:pos x="44" y="505"/>
                    </a:cxn>
                    <a:cxn ang="0">
                      <a:pos x="22" y="527"/>
                    </a:cxn>
                  </a:cxnLst>
                  <a:rect l="0" t="0" r="0" b="0"/>
                  <a:pathLst>
                    <a:path w="79" h="932">
                      <a:moveTo>
                        <a:pt x="39" y="931"/>
                      </a:moveTo>
                      <a:cubicBezTo>
                        <a:pt x="17" y="931"/>
                        <a:pt x="0" y="914"/>
                        <a:pt x="0" y="892"/>
                      </a:cubicBezTo>
                      <a:lnTo>
                        <a:pt x="0" y="39"/>
                      </a:lnTo>
                      <a:cubicBezTo>
                        <a:pt x="0" y="17"/>
                        <a:pt x="17" y="0"/>
                        <a:pt x="39" y="0"/>
                      </a:cubicBezTo>
                      <a:cubicBezTo>
                        <a:pt x="61" y="0"/>
                        <a:pt x="78" y="17"/>
                        <a:pt x="78" y="39"/>
                      </a:cubicBezTo>
                      <a:lnTo>
                        <a:pt x="78" y="892"/>
                      </a:lnTo>
                      <a:cubicBezTo>
                        <a:pt x="78" y="914"/>
                        <a:pt x="61" y="931"/>
                        <a:pt x="39" y="931"/>
                      </a:cubicBez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39" name="任意多边形 3550"/>
                <p:cNvSpPr/>
                <p:nvPr/>
              </p:nvSpPr>
              <p:spPr>
                <a:xfrm>
                  <a:off x="4193" y="6830"/>
                  <a:ext cx="837" cy="1270"/>
                </a:xfrm>
                <a:custGeom>
                  <a:avLst/>
                  <a:gdLst/>
                  <a:ahLst/>
                  <a:cxnLst>
                    <a:cxn ang="0">
                      <a:pos x="813" y="1269"/>
                    </a:cxn>
                    <a:cxn ang="0">
                      <a:pos x="213" y="1269"/>
                    </a:cxn>
                    <a:cxn ang="0">
                      <a:pos x="191" y="1247"/>
                    </a:cxn>
                    <a:cxn ang="0">
                      <a:pos x="191" y="911"/>
                    </a:cxn>
                    <a:cxn ang="0">
                      <a:pos x="7" y="830"/>
                    </a:cxn>
                    <a:cxn ang="0">
                      <a:pos x="75" y="643"/>
                    </a:cxn>
                    <a:cxn ang="0">
                      <a:pos x="147" y="537"/>
                    </a:cxn>
                    <a:cxn ang="0">
                      <a:pos x="651" y="1"/>
                    </a:cxn>
                    <a:cxn ang="0">
                      <a:pos x="676" y="22"/>
                    </a:cxn>
                    <a:cxn ang="0">
                      <a:pos x="656" y="46"/>
                    </a:cxn>
                    <a:cxn ang="0">
                      <a:pos x="192" y="546"/>
                    </a:cxn>
                    <a:cxn ang="0">
                      <a:pos x="187" y="559"/>
                    </a:cxn>
                    <a:cxn ang="0">
                      <a:pos x="51" y="822"/>
                    </a:cxn>
                    <a:cxn ang="0">
                      <a:pos x="212" y="865"/>
                    </a:cxn>
                    <a:cxn ang="0">
                      <a:pos x="229" y="871"/>
                    </a:cxn>
                    <a:cxn ang="0">
                      <a:pos x="237" y="888"/>
                    </a:cxn>
                    <a:cxn ang="0">
                      <a:pos x="237" y="1226"/>
                    </a:cxn>
                    <a:cxn ang="0">
                      <a:pos x="814" y="1226"/>
                    </a:cxn>
                    <a:cxn ang="0">
                      <a:pos x="836" y="1247"/>
                    </a:cxn>
                    <a:cxn ang="0">
                      <a:pos x="813" y="1269"/>
                    </a:cxn>
                  </a:cxnLst>
                  <a:rect l="0" t="0" r="0" b="0"/>
                  <a:pathLst>
                    <a:path w="1479" h="2238">
                      <a:moveTo>
                        <a:pt x="1436" y="2237"/>
                      </a:moveTo>
                      <a:lnTo>
                        <a:pt x="376" y="2237"/>
                      </a:lnTo>
                      <a:cubicBezTo>
                        <a:pt x="354" y="2237"/>
                        <a:pt x="337" y="2220"/>
                        <a:pt x="337" y="2198"/>
                      </a:cubicBezTo>
                      <a:lnTo>
                        <a:pt x="337" y="1606"/>
                      </a:lnTo>
                      <a:cubicBezTo>
                        <a:pt x="242" y="1611"/>
                        <a:pt x="35" y="1602"/>
                        <a:pt x="12" y="1462"/>
                      </a:cubicBezTo>
                      <a:cubicBezTo>
                        <a:pt x="0" y="1392"/>
                        <a:pt x="40" y="1283"/>
                        <a:pt x="132" y="1133"/>
                      </a:cubicBezTo>
                      <a:cubicBezTo>
                        <a:pt x="185" y="1048"/>
                        <a:pt x="239" y="975"/>
                        <a:pt x="260" y="947"/>
                      </a:cubicBezTo>
                      <a:cubicBezTo>
                        <a:pt x="267" y="836"/>
                        <a:pt x="351" y="69"/>
                        <a:pt x="1151" y="2"/>
                      </a:cubicBezTo>
                      <a:cubicBezTo>
                        <a:pt x="1173" y="0"/>
                        <a:pt x="1192" y="16"/>
                        <a:pt x="1195" y="38"/>
                      </a:cubicBezTo>
                      <a:cubicBezTo>
                        <a:pt x="1197" y="59"/>
                        <a:pt x="1181" y="78"/>
                        <a:pt x="1159" y="81"/>
                      </a:cubicBezTo>
                      <a:cubicBezTo>
                        <a:pt x="375" y="148"/>
                        <a:pt x="340" y="929"/>
                        <a:pt x="339" y="962"/>
                      </a:cubicBezTo>
                      <a:cubicBezTo>
                        <a:pt x="339" y="970"/>
                        <a:pt x="334" y="978"/>
                        <a:pt x="331" y="985"/>
                      </a:cubicBezTo>
                      <a:cubicBezTo>
                        <a:pt x="232" y="1115"/>
                        <a:pt x="77" y="1354"/>
                        <a:pt x="91" y="1449"/>
                      </a:cubicBezTo>
                      <a:cubicBezTo>
                        <a:pt x="105" y="1527"/>
                        <a:pt x="288" y="1535"/>
                        <a:pt x="375" y="1525"/>
                      </a:cubicBezTo>
                      <a:cubicBezTo>
                        <a:pt x="387" y="1524"/>
                        <a:pt x="396" y="1527"/>
                        <a:pt x="404" y="1535"/>
                      </a:cubicBezTo>
                      <a:cubicBezTo>
                        <a:pt x="411" y="1543"/>
                        <a:pt x="418" y="1552"/>
                        <a:pt x="418" y="1564"/>
                      </a:cubicBezTo>
                      <a:lnTo>
                        <a:pt x="418" y="2160"/>
                      </a:lnTo>
                      <a:lnTo>
                        <a:pt x="1439" y="2160"/>
                      </a:lnTo>
                      <a:cubicBezTo>
                        <a:pt x="1461" y="2160"/>
                        <a:pt x="1478" y="2177"/>
                        <a:pt x="1478" y="2198"/>
                      </a:cubicBezTo>
                      <a:cubicBezTo>
                        <a:pt x="1478" y="2220"/>
                        <a:pt x="1456" y="2237"/>
                        <a:pt x="1436" y="2237"/>
                      </a:cubicBez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40" name="任意多边形 3551"/>
                <p:cNvSpPr/>
                <p:nvPr/>
              </p:nvSpPr>
              <p:spPr>
                <a:xfrm>
                  <a:off x="4930" y="7188"/>
                  <a:ext cx="128" cy="267"/>
                </a:xfrm>
                <a:custGeom>
                  <a:avLst/>
                  <a:gdLst/>
                  <a:ahLst/>
                  <a:cxnLst>
                    <a:cxn ang="0">
                      <a:pos x="17" y="266"/>
                    </a:cxn>
                    <a:cxn ang="0">
                      <a:pos x="11" y="265"/>
                    </a:cxn>
                    <a:cxn ang="0">
                      <a:pos x="3" y="248"/>
                    </a:cxn>
                    <a:cxn ang="0">
                      <a:pos x="98" y="11"/>
                    </a:cxn>
                    <a:cxn ang="0">
                      <a:pos x="116" y="3"/>
                    </a:cxn>
                    <a:cxn ang="0">
                      <a:pos x="124" y="21"/>
                    </a:cxn>
                    <a:cxn ang="0">
                      <a:pos x="29" y="257"/>
                    </a:cxn>
                    <a:cxn ang="0">
                      <a:pos x="17" y="266"/>
                    </a:cxn>
                  </a:cxnLst>
                  <a:rect l="0" t="0" r="0" b="0"/>
                  <a:pathLst>
                    <a:path w="223" h="474">
                      <a:moveTo>
                        <a:pt x="29" y="473"/>
                      </a:moveTo>
                      <a:cubicBezTo>
                        <a:pt x="25" y="473"/>
                        <a:pt x="23" y="473"/>
                        <a:pt x="20" y="471"/>
                      </a:cubicBezTo>
                      <a:cubicBezTo>
                        <a:pt x="7" y="465"/>
                        <a:pt x="0" y="451"/>
                        <a:pt x="6" y="440"/>
                      </a:cubicBezTo>
                      <a:lnTo>
                        <a:pt x="171" y="20"/>
                      </a:lnTo>
                      <a:cubicBezTo>
                        <a:pt x="177" y="7"/>
                        <a:pt x="191" y="0"/>
                        <a:pt x="202" y="6"/>
                      </a:cubicBezTo>
                      <a:cubicBezTo>
                        <a:pt x="214" y="12"/>
                        <a:pt x="222" y="26"/>
                        <a:pt x="216" y="37"/>
                      </a:cubicBezTo>
                      <a:lnTo>
                        <a:pt x="51" y="457"/>
                      </a:lnTo>
                      <a:cubicBezTo>
                        <a:pt x="49" y="468"/>
                        <a:pt x="39" y="473"/>
                        <a:pt x="29" y="473"/>
                      </a:cubicBez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41" name="任意多边形 3552"/>
                <p:cNvSpPr/>
                <p:nvPr/>
              </p:nvSpPr>
              <p:spPr>
                <a:xfrm>
                  <a:off x="5023" y="7188"/>
                  <a:ext cx="127" cy="267"/>
                </a:xfrm>
                <a:custGeom>
                  <a:avLst/>
                  <a:gdLst/>
                  <a:ahLst/>
                  <a:cxnLst>
                    <a:cxn ang="0">
                      <a:pos x="111" y="266"/>
                    </a:cxn>
                    <a:cxn ang="0">
                      <a:pos x="97" y="257"/>
                    </a:cxn>
                    <a:cxn ang="0">
                      <a:pos x="3" y="21"/>
                    </a:cxn>
                    <a:cxn ang="0">
                      <a:pos x="11" y="3"/>
                    </a:cxn>
                    <a:cxn ang="0">
                      <a:pos x="29" y="11"/>
                    </a:cxn>
                    <a:cxn ang="0">
                      <a:pos x="123" y="248"/>
                    </a:cxn>
                    <a:cxn ang="0">
                      <a:pos x="115" y="265"/>
                    </a:cxn>
                    <a:cxn ang="0">
                      <a:pos x="111" y="266"/>
                    </a:cxn>
                  </a:cxnLst>
                  <a:rect l="0" t="0" r="0" b="0"/>
                  <a:pathLst>
                    <a:path w="224" h="474">
                      <a:moveTo>
                        <a:pt x="195" y="473"/>
                      </a:moveTo>
                      <a:cubicBezTo>
                        <a:pt x="185" y="473"/>
                        <a:pt x="175" y="466"/>
                        <a:pt x="171" y="457"/>
                      </a:cubicBezTo>
                      <a:lnTo>
                        <a:pt x="6" y="37"/>
                      </a:lnTo>
                      <a:cubicBezTo>
                        <a:pt x="0" y="24"/>
                        <a:pt x="8" y="9"/>
                        <a:pt x="20" y="6"/>
                      </a:cubicBezTo>
                      <a:cubicBezTo>
                        <a:pt x="33" y="0"/>
                        <a:pt x="48" y="7"/>
                        <a:pt x="52" y="20"/>
                      </a:cubicBezTo>
                      <a:lnTo>
                        <a:pt x="217" y="440"/>
                      </a:lnTo>
                      <a:cubicBezTo>
                        <a:pt x="223" y="452"/>
                        <a:pt x="215" y="468"/>
                        <a:pt x="203" y="471"/>
                      </a:cubicBezTo>
                      <a:cubicBezTo>
                        <a:pt x="203" y="473"/>
                        <a:pt x="199" y="473"/>
                        <a:pt x="195" y="473"/>
                      </a:cubicBez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42" name="任意多边形 3553"/>
                <p:cNvSpPr/>
                <p:nvPr/>
              </p:nvSpPr>
              <p:spPr>
                <a:xfrm>
                  <a:off x="5208" y="7193"/>
                  <a:ext cx="27" cy="265"/>
                </a:xfrm>
                <a:custGeom>
                  <a:avLst/>
                  <a:gdLst/>
                  <a:ahLst/>
                  <a:cxnLst>
                    <a:cxn ang="0">
                      <a:pos x="13" y="264"/>
                    </a:cxn>
                    <a:cxn ang="0">
                      <a:pos x="0" y="251"/>
                    </a:cxn>
                    <a:cxn ang="0">
                      <a:pos x="0" y="13"/>
                    </a:cxn>
                    <a:cxn ang="0">
                      <a:pos x="13" y="0"/>
                    </a:cxn>
                    <a:cxn ang="0">
                      <a:pos x="26" y="13"/>
                    </a:cxn>
                    <a:cxn ang="0">
                      <a:pos x="26" y="251"/>
                    </a:cxn>
                    <a:cxn ang="0">
                      <a:pos x="13" y="264"/>
                    </a:cxn>
                  </a:cxnLst>
                  <a:rect l="0" t="0" r="0" b="0"/>
                  <a:pathLst>
                    <a:path w="49" h="468">
                      <a:moveTo>
                        <a:pt x="23" y="467"/>
                      </a:moveTo>
                      <a:cubicBezTo>
                        <a:pt x="9" y="467"/>
                        <a:pt x="0" y="454"/>
                        <a:pt x="0" y="443"/>
                      </a:cubicBezTo>
                      <a:lnTo>
                        <a:pt x="0" y="23"/>
                      </a:lnTo>
                      <a:cubicBezTo>
                        <a:pt x="0" y="9"/>
                        <a:pt x="13" y="0"/>
                        <a:pt x="23" y="0"/>
                      </a:cubicBezTo>
                      <a:cubicBezTo>
                        <a:pt x="36" y="0"/>
                        <a:pt x="47" y="12"/>
                        <a:pt x="47" y="23"/>
                      </a:cubicBezTo>
                      <a:lnTo>
                        <a:pt x="47" y="443"/>
                      </a:lnTo>
                      <a:cubicBezTo>
                        <a:pt x="48" y="457"/>
                        <a:pt x="37" y="467"/>
                        <a:pt x="23" y="467"/>
                      </a:cubicBez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43" name="任意多边形 3554"/>
                <p:cNvSpPr/>
                <p:nvPr/>
              </p:nvSpPr>
              <p:spPr>
                <a:xfrm>
                  <a:off x="4968" y="7340"/>
                  <a:ext cx="147" cy="28"/>
                </a:xfrm>
                <a:custGeom>
                  <a:avLst/>
                  <a:gdLst/>
                  <a:ahLst/>
                  <a:cxnLst>
                    <a:cxn ang="0">
                      <a:pos x="132" y="27"/>
                    </a:cxn>
                    <a:cxn ang="0">
                      <a:pos x="13" y="27"/>
                    </a:cxn>
                    <a:cxn ang="0">
                      <a:pos x="0" y="13"/>
                    </a:cxn>
                    <a:cxn ang="0">
                      <a:pos x="13" y="0"/>
                    </a:cxn>
                    <a:cxn ang="0">
                      <a:pos x="133" y="0"/>
                    </a:cxn>
                    <a:cxn ang="0">
                      <a:pos x="146" y="13"/>
                    </a:cxn>
                    <a:cxn ang="0">
                      <a:pos x="132" y="27"/>
                    </a:cxn>
                  </a:cxnLst>
                  <a:rect l="0" t="0" r="0" b="0"/>
                  <a:pathLst>
                    <a:path w="258" h="48">
                      <a:moveTo>
                        <a:pt x="232" y="47"/>
                      </a:moveTo>
                      <a:lnTo>
                        <a:pt x="23" y="47"/>
                      </a:lnTo>
                      <a:cubicBezTo>
                        <a:pt x="9" y="47"/>
                        <a:pt x="0" y="34"/>
                        <a:pt x="0" y="23"/>
                      </a:cubicBezTo>
                      <a:cubicBezTo>
                        <a:pt x="0" y="12"/>
                        <a:pt x="12" y="0"/>
                        <a:pt x="23" y="0"/>
                      </a:cubicBezTo>
                      <a:lnTo>
                        <a:pt x="233" y="0"/>
                      </a:lnTo>
                      <a:cubicBezTo>
                        <a:pt x="247" y="0"/>
                        <a:pt x="257" y="12"/>
                        <a:pt x="257" y="23"/>
                      </a:cubicBezTo>
                      <a:cubicBezTo>
                        <a:pt x="257" y="34"/>
                        <a:pt x="244" y="47"/>
                        <a:pt x="232" y="47"/>
                      </a:cubicBez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44" name="任意多边形 3555"/>
                <p:cNvSpPr/>
                <p:nvPr/>
              </p:nvSpPr>
              <p:spPr>
                <a:xfrm>
                  <a:off x="4833" y="7510"/>
                  <a:ext cx="532" cy="105"/>
                </a:xfrm>
                <a:custGeom>
                  <a:avLst/>
                  <a:gdLst/>
                  <a:ahLst/>
                  <a:cxnLst>
                    <a:cxn ang="0">
                      <a:pos x="427" y="104"/>
                    </a:cxn>
                    <a:cxn ang="0">
                      <a:pos x="105" y="104"/>
                    </a:cxn>
                    <a:cxn ang="0">
                      <a:pos x="0" y="0"/>
                    </a:cxn>
                    <a:cxn ang="0">
                      <a:pos x="44" y="0"/>
                    </a:cxn>
                    <a:cxn ang="0">
                      <a:pos x="104" y="60"/>
                    </a:cxn>
                    <a:cxn ang="0">
                      <a:pos x="426" y="60"/>
                    </a:cxn>
                    <a:cxn ang="0">
                      <a:pos x="486" y="0"/>
                    </a:cxn>
                    <a:cxn ang="0">
                      <a:pos x="530" y="0"/>
                    </a:cxn>
                    <a:cxn ang="0">
                      <a:pos x="427" y="104"/>
                    </a:cxn>
                  </a:cxnLst>
                  <a:rect l="0" t="0" r="0" b="0"/>
                  <a:pathLst>
                    <a:path w="941" h="186">
                      <a:moveTo>
                        <a:pt x="755" y="185"/>
                      </a:moveTo>
                      <a:lnTo>
                        <a:pt x="185" y="185"/>
                      </a:lnTo>
                      <a:cubicBezTo>
                        <a:pt x="83" y="185"/>
                        <a:pt x="0" y="103"/>
                        <a:pt x="0" y="0"/>
                      </a:cubicBezTo>
                      <a:lnTo>
                        <a:pt x="78" y="0"/>
                      </a:lnTo>
                      <a:cubicBezTo>
                        <a:pt x="78" y="59"/>
                        <a:pt x="125" y="106"/>
                        <a:pt x="184" y="106"/>
                      </a:cubicBezTo>
                      <a:lnTo>
                        <a:pt x="753" y="106"/>
                      </a:lnTo>
                      <a:cubicBezTo>
                        <a:pt x="812" y="106"/>
                        <a:pt x="859" y="59"/>
                        <a:pt x="859" y="0"/>
                      </a:cubicBezTo>
                      <a:lnTo>
                        <a:pt x="937" y="0"/>
                      </a:lnTo>
                      <a:cubicBezTo>
                        <a:pt x="940" y="103"/>
                        <a:pt x="858" y="185"/>
                        <a:pt x="755" y="185"/>
                      </a:cubicBez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45" name="任意多边形 3556"/>
                <p:cNvSpPr/>
                <p:nvPr/>
              </p:nvSpPr>
              <p:spPr>
                <a:xfrm>
                  <a:off x="4833" y="7050"/>
                  <a:ext cx="532" cy="105"/>
                </a:xfrm>
                <a:custGeom>
                  <a:avLst/>
                  <a:gdLst/>
                  <a:ahLst/>
                  <a:cxnLst>
                    <a:cxn ang="0">
                      <a:pos x="531" y="104"/>
                    </a:cxn>
                    <a:cxn ang="0">
                      <a:pos x="487" y="104"/>
                    </a:cxn>
                    <a:cxn ang="0">
                      <a:pos x="427" y="45"/>
                    </a:cxn>
                    <a:cxn ang="0">
                      <a:pos x="104" y="45"/>
                    </a:cxn>
                    <a:cxn ang="0">
                      <a:pos x="44" y="104"/>
                    </a:cxn>
                    <a:cxn ang="0">
                      <a:pos x="0" y="104"/>
                    </a:cxn>
                    <a:cxn ang="0">
                      <a:pos x="105" y="0"/>
                    </a:cxn>
                    <a:cxn ang="0">
                      <a:pos x="427" y="0"/>
                    </a:cxn>
                    <a:cxn ang="0">
                      <a:pos x="531" y="104"/>
                    </a:cxn>
                  </a:cxnLst>
                  <a:rect l="0" t="0" r="0" b="0"/>
                  <a:pathLst>
                    <a:path w="939" h="186">
                      <a:moveTo>
                        <a:pt x="938" y="185"/>
                      </a:moveTo>
                      <a:lnTo>
                        <a:pt x="860" y="185"/>
                      </a:lnTo>
                      <a:cubicBezTo>
                        <a:pt x="860" y="126"/>
                        <a:pt x="814" y="79"/>
                        <a:pt x="754" y="79"/>
                      </a:cubicBezTo>
                      <a:lnTo>
                        <a:pt x="183" y="79"/>
                      </a:lnTo>
                      <a:cubicBezTo>
                        <a:pt x="124" y="79"/>
                        <a:pt x="77" y="126"/>
                        <a:pt x="77" y="185"/>
                      </a:cubicBezTo>
                      <a:lnTo>
                        <a:pt x="0" y="185"/>
                      </a:lnTo>
                      <a:cubicBezTo>
                        <a:pt x="0" y="82"/>
                        <a:pt x="82" y="0"/>
                        <a:pt x="185" y="0"/>
                      </a:cubicBezTo>
                      <a:lnTo>
                        <a:pt x="754" y="0"/>
                      </a:lnTo>
                      <a:cubicBezTo>
                        <a:pt x="856" y="0"/>
                        <a:pt x="938" y="82"/>
                        <a:pt x="938" y="185"/>
                      </a:cubicBez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46" name="任意多边形 3557"/>
                <p:cNvSpPr/>
                <p:nvPr/>
              </p:nvSpPr>
              <p:spPr>
                <a:xfrm>
                  <a:off x="4913" y="6923"/>
                  <a:ext cx="35" cy="152"/>
                </a:xfrm>
                <a:custGeom>
                  <a:avLst/>
                  <a:gdLst/>
                  <a:ahLst/>
                  <a:cxnLst>
                    <a:cxn ang="0">
                      <a:pos x="18" y="151"/>
                    </a:cxn>
                    <a:cxn ang="0">
                      <a:pos x="0" y="151"/>
                    </a:cxn>
                    <a:cxn ang="0">
                      <a:pos x="0" y="0"/>
                    </a:cxn>
                    <a:cxn ang="0">
                      <a:pos x="34" y="0"/>
                    </a:cxn>
                    <a:cxn ang="0">
                      <a:pos x="34" y="151"/>
                    </a:cxn>
                    <a:cxn ang="0">
                      <a:pos x="18" y="151"/>
                    </a:cxn>
                  </a:cxnLst>
                  <a:rect l="0" t="0" r="0" b="0"/>
                  <a:pathLst>
                    <a:path w="60" h="268">
                      <a:moveTo>
                        <a:pt x="30" y="267"/>
                      </a:moveTo>
                      <a:lnTo>
                        <a:pt x="0" y="267"/>
                      </a:lnTo>
                      <a:lnTo>
                        <a:pt x="0" y="0"/>
                      </a:lnTo>
                      <a:lnTo>
                        <a:pt x="59" y="0"/>
                      </a:lnTo>
                      <a:lnTo>
                        <a:pt x="59" y="267"/>
                      </a:lnTo>
                      <a:lnTo>
                        <a:pt x="30" y="267"/>
                      </a:ln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47" name="任意多边形 3558"/>
                <p:cNvSpPr/>
                <p:nvPr/>
              </p:nvSpPr>
              <p:spPr>
                <a:xfrm>
                  <a:off x="5235" y="6923"/>
                  <a:ext cx="35" cy="152"/>
                </a:xfrm>
                <a:custGeom>
                  <a:avLst/>
                  <a:gdLst/>
                  <a:ahLst/>
                  <a:cxnLst>
                    <a:cxn ang="0">
                      <a:pos x="18" y="151"/>
                    </a:cxn>
                    <a:cxn ang="0">
                      <a:pos x="0" y="151"/>
                    </a:cxn>
                    <a:cxn ang="0">
                      <a:pos x="0" y="0"/>
                    </a:cxn>
                    <a:cxn ang="0">
                      <a:pos x="34" y="0"/>
                    </a:cxn>
                    <a:cxn ang="0">
                      <a:pos x="34" y="151"/>
                    </a:cxn>
                    <a:cxn ang="0">
                      <a:pos x="18" y="151"/>
                    </a:cxn>
                  </a:cxnLst>
                  <a:rect l="0" t="0" r="0" b="0"/>
                  <a:pathLst>
                    <a:path w="60" h="268">
                      <a:moveTo>
                        <a:pt x="30" y="267"/>
                      </a:moveTo>
                      <a:lnTo>
                        <a:pt x="0" y="267"/>
                      </a:lnTo>
                      <a:lnTo>
                        <a:pt x="0" y="0"/>
                      </a:lnTo>
                      <a:lnTo>
                        <a:pt x="59" y="0"/>
                      </a:lnTo>
                      <a:lnTo>
                        <a:pt x="59" y="267"/>
                      </a:lnTo>
                      <a:lnTo>
                        <a:pt x="30" y="267"/>
                      </a:ln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48" name="任意多边形 3559"/>
                <p:cNvSpPr/>
                <p:nvPr/>
              </p:nvSpPr>
              <p:spPr>
                <a:xfrm>
                  <a:off x="5083" y="6923"/>
                  <a:ext cx="35" cy="152"/>
                </a:xfrm>
                <a:custGeom>
                  <a:avLst/>
                  <a:gdLst/>
                  <a:ahLst/>
                  <a:cxnLst>
                    <a:cxn ang="0">
                      <a:pos x="17" y="151"/>
                    </a:cxn>
                    <a:cxn ang="0">
                      <a:pos x="0" y="151"/>
                    </a:cxn>
                    <a:cxn ang="0">
                      <a:pos x="0" y="0"/>
                    </a:cxn>
                    <a:cxn ang="0">
                      <a:pos x="34" y="0"/>
                    </a:cxn>
                    <a:cxn ang="0">
                      <a:pos x="34" y="151"/>
                    </a:cxn>
                    <a:cxn ang="0">
                      <a:pos x="17" y="151"/>
                    </a:cxn>
                  </a:cxnLst>
                  <a:rect l="0" t="0" r="0" b="0"/>
                  <a:pathLst>
                    <a:path w="60" h="268">
                      <a:moveTo>
                        <a:pt x="29" y="267"/>
                      </a:moveTo>
                      <a:lnTo>
                        <a:pt x="0" y="267"/>
                      </a:lnTo>
                      <a:lnTo>
                        <a:pt x="0" y="0"/>
                      </a:lnTo>
                      <a:lnTo>
                        <a:pt x="59" y="0"/>
                      </a:lnTo>
                      <a:lnTo>
                        <a:pt x="59" y="267"/>
                      </a:lnTo>
                      <a:lnTo>
                        <a:pt x="29" y="267"/>
                      </a:ln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49" name="任意多边形 3560"/>
                <p:cNvSpPr/>
                <p:nvPr/>
              </p:nvSpPr>
              <p:spPr>
                <a:xfrm>
                  <a:off x="4913" y="7600"/>
                  <a:ext cx="35" cy="153"/>
                </a:xfrm>
                <a:custGeom>
                  <a:avLst/>
                  <a:gdLst/>
                  <a:ahLst/>
                  <a:cxnLst>
                    <a:cxn ang="0">
                      <a:pos x="18" y="152"/>
                    </a:cxn>
                    <a:cxn ang="0">
                      <a:pos x="0" y="152"/>
                    </a:cxn>
                    <a:cxn ang="0">
                      <a:pos x="0" y="0"/>
                    </a:cxn>
                    <a:cxn ang="0">
                      <a:pos x="34" y="0"/>
                    </a:cxn>
                    <a:cxn ang="0">
                      <a:pos x="34" y="152"/>
                    </a:cxn>
                    <a:cxn ang="0">
                      <a:pos x="18" y="152"/>
                    </a:cxn>
                  </a:cxnLst>
                  <a:rect l="0" t="0" r="0" b="0"/>
                  <a:pathLst>
                    <a:path w="60" h="269">
                      <a:moveTo>
                        <a:pt x="30" y="268"/>
                      </a:moveTo>
                      <a:lnTo>
                        <a:pt x="0" y="268"/>
                      </a:lnTo>
                      <a:lnTo>
                        <a:pt x="0" y="0"/>
                      </a:lnTo>
                      <a:lnTo>
                        <a:pt x="59" y="0"/>
                      </a:lnTo>
                      <a:lnTo>
                        <a:pt x="59" y="268"/>
                      </a:lnTo>
                      <a:lnTo>
                        <a:pt x="30" y="268"/>
                      </a:ln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50" name="任意多边形 3561"/>
                <p:cNvSpPr/>
                <p:nvPr/>
              </p:nvSpPr>
              <p:spPr>
                <a:xfrm>
                  <a:off x="5083" y="7600"/>
                  <a:ext cx="35" cy="153"/>
                </a:xfrm>
                <a:custGeom>
                  <a:avLst/>
                  <a:gdLst/>
                  <a:ahLst/>
                  <a:cxnLst>
                    <a:cxn ang="0">
                      <a:pos x="17" y="152"/>
                    </a:cxn>
                    <a:cxn ang="0">
                      <a:pos x="0" y="152"/>
                    </a:cxn>
                    <a:cxn ang="0">
                      <a:pos x="0" y="0"/>
                    </a:cxn>
                    <a:cxn ang="0">
                      <a:pos x="34" y="0"/>
                    </a:cxn>
                    <a:cxn ang="0">
                      <a:pos x="34" y="152"/>
                    </a:cxn>
                    <a:cxn ang="0">
                      <a:pos x="17" y="152"/>
                    </a:cxn>
                  </a:cxnLst>
                  <a:rect l="0" t="0" r="0" b="0"/>
                  <a:pathLst>
                    <a:path w="60" h="269">
                      <a:moveTo>
                        <a:pt x="29" y="268"/>
                      </a:moveTo>
                      <a:lnTo>
                        <a:pt x="0" y="268"/>
                      </a:lnTo>
                      <a:lnTo>
                        <a:pt x="0" y="0"/>
                      </a:lnTo>
                      <a:lnTo>
                        <a:pt x="59" y="0"/>
                      </a:lnTo>
                      <a:lnTo>
                        <a:pt x="59" y="268"/>
                      </a:lnTo>
                      <a:lnTo>
                        <a:pt x="29" y="268"/>
                      </a:ln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51" name="任意多边形 3562"/>
                <p:cNvSpPr/>
                <p:nvPr/>
              </p:nvSpPr>
              <p:spPr>
                <a:xfrm>
                  <a:off x="5325" y="7205"/>
                  <a:ext cx="153" cy="35"/>
                </a:xfrm>
                <a:custGeom>
                  <a:avLst/>
                  <a:gdLst/>
                  <a:ahLst/>
                  <a:cxnLst>
                    <a:cxn ang="0">
                      <a:pos x="76" y="34"/>
                    </a:cxn>
                    <a:cxn ang="0">
                      <a:pos x="0" y="34"/>
                    </a:cxn>
                    <a:cxn ang="0">
                      <a:pos x="0" y="0"/>
                    </a:cxn>
                    <a:cxn ang="0">
                      <a:pos x="152" y="0"/>
                    </a:cxn>
                    <a:cxn ang="0">
                      <a:pos x="152" y="34"/>
                    </a:cxn>
                    <a:cxn ang="0">
                      <a:pos x="76" y="34"/>
                    </a:cxn>
                  </a:cxnLst>
                  <a:rect l="0" t="0" r="0" b="0"/>
                  <a:pathLst>
                    <a:path w="268" h="60">
                      <a:moveTo>
                        <a:pt x="133" y="59"/>
                      </a:moveTo>
                      <a:lnTo>
                        <a:pt x="0" y="59"/>
                      </a:lnTo>
                      <a:lnTo>
                        <a:pt x="0" y="0"/>
                      </a:lnTo>
                      <a:lnTo>
                        <a:pt x="267" y="0"/>
                      </a:lnTo>
                      <a:lnTo>
                        <a:pt x="267" y="59"/>
                      </a:lnTo>
                      <a:lnTo>
                        <a:pt x="133" y="59"/>
                      </a:ln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52" name="任意多边形 3563"/>
                <p:cNvSpPr/>
                <p:nvPr/>
              </p:nvSpPr>
              <p:spPr>
                <a:xfrm>
                  <a:off x="5325" y="7425"/>
                  <a:ext cx="153" cy="35"/>
                </a:xfrm>
                <a:custGeom>
                  <a:avLst/>
                  <a:gdLst/>
                  <a:ahLst/>
                  <a:cxnLst>
                    <a:cxn ang="0">
                      <a:pos x="76" y="34"/>
                    </a:cxn>
                    <a:cxn ang="0">
                      <a:pos x="0" y="34"/>
                    </a:cxn>
                    <a:cxn ang="0">
                      <a:pos x="0" y="0"/>
                    </a:cxn>
                    <a:cxn ang="0">
                      <a:pos x="152" y="0"/>
                    </a:cxn>
                    <a:cxn ang="0">
                      <a:pos x="152" y="34"/>
                    </a:cxn>
                    <a:cxn ang="0">
                      <a:pos x="76" y="34"/>
                    </a:cxn>
                  </a:cxnLst>
                  <a:rect l="0" t="0" r="0" b="0"/>
                  <a:pathLst>
                    <a:path w="268" h="60">
                      <a:moveTo>
                        <a:pt x="133" y="59"/>
                      </a:moveTo>
                      <a:lnTo>
                        <a:pt x="0" y="59"/>
                      </a:lnTo>
                      <a:lnTo>
                        <a:pt x="0" y="0"/>
                      </a:lnTo>
                      <a:lnTo>
                        <a:pt x="267" y="0"/>
                      </a:lnTo>
                      <a:lnTo>
                        <a:pt x="267" y="59"/>
                      </a:lnTo>
                      <a:lnTo>
                        <a:pt x="133" y="59"/>
                      </a:ln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53" name="任意多边形 3564"/>
                <p:cNvSpPr/>
                <p:nvPr/>
              </p:nvSpPr>
              <p:spPr>
                <a:xfrm>
                  <a:off x="5325" y="7315"/>
                  <a:ext cx="153" cy="35"/>
                </a:xfrm>
                <a:custGeom>
                  <a:avLst/>
                  <a:gdLst/>
                  <a:ahLst/>
                  <a:cxnLst>
                    <a:cxn ang="0">
                      <a:pos x="76" y="34"/>
                    </a:cxn>
                    <a:cxn ang="0">
                      <a:pos x="0" y="34"/>
                    </a:cxn>
                    <a:cxn ang="0">
                      <a:pos x="0" y="0"/>
                    </a:cxn>
                    <a:cxn ang="0">
                      <a:pos x="152" y="0"/>
                    </a:cxn>
                    <a:cxn ang="0">
                      <a:pos x="152" y="34"/>
                    </a:cxn>
                    <a:cxn ang="0">
                      <a:pos x="76" y="34"/>
                    </a:cxn>
                  </a:cxnLst>
                  <a:rect l="0" t="0" r="0" b="0"/>
                  <a:pathLst>
                    <a:path w="268" h="60">
                      <a:moveTo>
                        <a:pt x="133" y="59"/>
                      </a:moveTo>
                      <a:lnTo>
                        <a:pt x="0" y="59"/>
                      </a:lnTo>
                      <a:lnTo>
                        <a:pt x="0" y="0"/>
                      </a:lnTo>
                      <a:lnTo>
                        <a:pt x="267" y="0"/>
                      </a:lnTo>
                      <a:lnTo>
                        <a:pt x="267" y="59"/>
                      </a:lnTo>
                      <a:lnTo>
                        <a:pt x="133" y="59"/>
                      </a:ln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54" name="任意多边形 3565"/>
                <p:cNvSpPr/>
                <p:nvPr/>
              </p:nvSpPr>
              <p:spPr>
                <a:xfrm>
                  <a:off x="4703" y="7205"/>
                  <a:ext cx="152" cy="35"/>
                </a:xfrm>
                <a:custGeom>
                  <a:avLst/>
                  <a:gdLst/>
                  <a:ahLst/>
                  <a:cxnLst>
                    <a:cxn ang="0">
                      <a:pos x="76" y="34"/>
                    </a:cxn>
                    <a:cxn ang="0">
                      <a:pos x="0" y="34"/>
                    </a:cxn>
                    <a:cxn ang="0">
                      <a:pos x="0" y="0"/>
                    </a:cxn>
                    <a:cxn ang="0">
                      <a:pos x="151" y="0"/>
                    </a:cxn>
                    <a:cxn ang="0">
                      <a:pos x="151" y="34"/>
                    </a:cxn>
                    <a:cxn ang="0">
                      <a:pos x="76" y="34"/>
                    </a:cxn>
                  </a:cxnLst>
                  <a:rect l="0" t="0" r="0" b="0"/>
                  <a:pathLst>
                    <a:path w="269" h="60">
                      <a:moveTo>
                        <a:pt x="134" y="59"/>
                      </a:moveTo>
                      <a:lnTo>
                        <a:pt x="0" y="59"/>
                      </a:lnTo>
                      <a:lnTo>
                        <a:pt x="0" y="0"/>
                      </a:lnTo>
                      <a:lnTo>
                        <a:pt x="268" y="0"/>
                      </a:lnTo>
                      <a:lnTo>
                        <a:pt x="268" y="59"/>
                      </a:lnTo>
                      <a:lnTo>
                        <a:pt x="134" y="59"/>
                      </a:ln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56" name="任意多边形 3566"/>
                <p:cNvSpPr/>
                <p:nvPr/>
              </p:nvSpPr>
              <p:spPr>
                <a:xfrm>
                  <a:off x="4703" y="7425"/>
                  <a:ext cx="152" cy="35"/>
                </a:xfrm>
                <a:custGeom>
                  <a:avLst/>
                  <a:gdLst/>
                  <a:ahLst/>
                  <a:cxnLst>
                    <a:cxn ang="0">
                      <a:pos x="76" y="34"/>
                    </a:cxn>
                    <a:cxn ang="0">
                      <a:pos x="0" y="34"/>
                    </a:cxn>
                    <a:cxn ang="0">
                      <a:pos x="0" y="0"/>
                    </a:cxn>
                    <a:cxn ang="0">
                      <a:pos x="151" y="0"/>
                    </a:cxn>
                    <a:cxn ang="0">
                      <a:pos x="151" y="34"/>
                    </a:cxn>
                    <a:cxn ang="0">
                      <a:pos x="76" y="34"/>
                    </a:cxn>
                  </a:cxnLst>
                  <a:rect l="0" t="0" r="0" b="0"/>
                  <a:pathLst>
                    <a:path w="269" h="60">
                      <a:moveTo>
                        <a:pt x="134" y="59"/>
                      </a:moveTo>
                      <a:lnTo>
                        <a:pt x="0" y="59"/>
                      </a:lnTo>
                      <a:lnTo>
                        <a:pt x="0" y="0"/>
                      </a:lnTo>
                      <a:lnTo>
                        <a:pt x="268" y="0"/>
                      </a:lnTo>
                      <a:lnTo>
                        <a:pt x="268" y="59"/>
                      </a:lnTo>
                      <a:lnTo>
                        <a:pt x="134" y="59"/>
                      </a:ln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61" name="任意多边形 3567"/>
                <p:cNvSpPr/>
                <p:nvPr/>
              </p:nvSpPr>
              <p:spPr>
                <a:xfrm>
                  <a:off x="4703" y="7315"/>
                  <a:ext cx="152" cy="35"/>
                </a:xfrm>
                <a:custGeom>
                  <a:avLst/>
                  <a:gdLst/>
                  <a:ahLst/>
                  <a:cxnLst>
                    <a:cxn ang="0">
                      <a:pos x="76" y="34"/>
                    </a:cxn>
                    <a:cxn ang="0">
                      <a:pos x="0" y="34"/>
                    </a:cxn>
                    <a:cxn ang="0">
                      <a:pos x="0" y="0"/>
                    </a:cxn>
                    <a:cxn ang="0">
                      <a:pos x="151" y="0"/>
                    </a:cxn>
                    <a:cxn ang="0">
                      <a:pos x="151" y="34"/>
                    </a:cxn>
                    <a:cxn ang="0">
                      <a:pos x="76" y="34"/>
                    </a:cxn>
                  </a:cxnLst>
                  <a:rect l="0" t="0" r="0" b="0"/>
                  <a:pathLst>
                    <a:path w="269" h="60">
                      <a:moveTo>
                        <a:pt x="134" y="59"/>
                      </a:moveTo>
                      <a:lnTo>
                        <a:pt x="0" y="59"/>
                      </a:lnTo>
                      <a:lnTo>
                        <a:pt x="0" y="0"/>
                      </a:lnTo>
                      <a:lnTo>
                        <a:pt x="268" y="0"/>
                      </a:lnTo>
                      <a:lnTo>
                        <a:pt x="268" y="59"/>
                      </a:lnTo>
                      <a:lnTo>
                        <a:pt x="134" y="59"/>
                      </a:ln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62" name="任意多边形 3568"/>
                <p:cNvSpPr/>
                <p:nvPr/>
              </p:nvSpPr>
              <p:spPr>
                <a:xfrm>
                  <a:off x="5198" y="8018"/>
                  <a:ext cx="120" cy="120"/>
                </a:xfrm>
                <a:custGeom>
                  <a:avLst/>
                  <a:gdLst/>
                  <a:ahLst/>
                  <a:cxnLst>
                    <a:cxn ang="0">
                      <a:pos x="60" y="119"/>
                    </a:cxn>
                    <a:cxn ang="0">
                      <a:pos x="0" y="59"/>
                    </a:cxn>
                    <a:cxn ang="0">
                      <a:pos x="60" y="0"/>
                    </a:cxn>
                    <a:cxn ang="0">
                      <a:pos x="119" y="59"/>
                    </a:cxn>
                    <a:cxn ang="0">
                      <a:pos x="60" y="119"/>
                    </a:cxn>
                  </a:cxnLst>
                  <a:rect l="0" t="0" r="0" b="0"/>
                  <a:pathLst>
                    <a:path w="213" h="211">
                      <a:moveTo>
                        <a:pt x="106" y="210"/>
                      </a:moveTo>
                      <a:cubicBezTo>
                        <a:pt x="47" y="210"/>
                        <a:pt x="0" y="163"/>
                        <a:pt x="0" y="104"/>
                      </a:cubicBezTo>
                      <a:cubicBezTo>
                        <a:pt x="0" y="46"/>
                        <a:pt x="47" y="0"/>
                        <a:pt x="106" y="0"/>
                      </a:cubicBezTo>
                      <a:cubicBezTo>
                        <a:pt x="165" y="0"/>
                        <a:pt x="212" y="46"/>
                        <a:pt x="212" y="104"/>
                      </a:cubicBezTo>
                      <a:cubicBezTo>
                        <a:pt x="212" y="163"/>
                        <a:pt x="163" y="210"/>
                        <a:pt x="106" y="210"/>
                      </a:cubicBez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70" name="任意多边形 3569"/>
                <p:cNvSpPr/>
                <p:nvPr/>
              </p:nvSpPr>
              <p:spPr>
                <a:xfrm>
                  <a:off x="4983" y="8018"/>
                  <a:ext cx="120" cy="120"/>
                </a:xfrm>
                <a:custGeom>
                  <a:avLst/>
                  <a:gdLst/>
                  <a:ahLst/>
                  <a:cxnLst>
                    <a:cxn ang="0">
                      <a:pos x="60" y="119"/>
                    </a:cxn>
                    <a:cxn ang="0">
                      <a:pos x="0" y="59"/>
                    </a:cxn>
                    <a:cxn ang="0">
                      <a:pos x="60" y="0"/>
                    </a:cxn>
                    <a:cxn ang="0">
                      <a:pos x="119" y="59"/>
                    </a:cxn>
                    <a:cxn ang="0">
                      <a:pos x="60" y="119"/>
                    </a:cxn>
                  </a:cxnLst>
                  <a:rect l="0" t="0" r="0" b="0"/>
                  <a:pathLst>
                    <a:path w="213" h="211">
                      <a:moveTo>
                        <a:pt x="106" y="210"/>
                      </a:moveTo>
                      <a:cubicBezTo>
                        <a:pt x="47" y="210"/>
                        <a:pt x="0" y="163"/>
                        <a:pt x="0" y="104"/>
                      </a:cubicBezTo>
                      <a:cubicBezTo>
                        <a:pt x="0" y="46"/>
                        <a:pt x="47" y="0"/>
                        <a:pt x="106" y="0"/>
                      </a:cubicBezTo>
                      <a:cubicBezTo>
                        <a:pt x="165" y="0"/>
                        <a:pt x="212" y="46"/>
                        <a:pt x="212" y="104"/>
                      </a:cubicBezTo>
                      <a:cubicBezTo>
                        <a:pt x="212" y="163"/>
                        <a:pt x="163" y="210"/>
                        <a:pt x="106" y="210"/>
                      </a:cubicBez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grpSp>
          <p:grpSp>
            <p:nvGrpSpPr>
              <p:cNvPr id="875" name="组合 18"/>
              <p:cNvGrpSpPr/>
              <p:nvPr/>
            </p:nvGrpSpPr>
            <p:grpSpPr>
              <a:xfrm rot="0">
                <a:off x="12051" y="4542"/>
                <a:ext cx="670" cy="670"/>
                <a:chOff x="4193" y="6830"/>
                <a:chExt cx="1284" cy="1308"/>
              </a:xfrm>
              <a:solidFill>
                <a:schemeClr val="tx1"/>
              </a:solidFill>
            </p:grpSpPr>
            <p:sp>
              <p:nvSpPr>
                <p:cNvPr id="876" name="任意多边形 3549"/>
                <p:cNvSpPr/>
                <p:nvPr/>
              </p:nvSpPr>
              <p:spPr>
                <a:xfrm>
                  <a:off x="5230" y="7570"/>
                  <a:ext cx="45" cy="528"/>
                </a:xfrm>
                <a:custGeom>
                  <a:avLst/>
                  <a:gdLst/>
                  <a:ahLst/>
                  <a:cxnLst>
                    <a:cxn ang="0">
                      <a:pos x="22" y="527"/>
                    </a:cxn>
                    <a:cxn ang="0">
                      <a:pos x="0" y="505"/>
                    </a:cxn>
                    <a:cxn ang="0">
                      <a:pos x="0" y="22"/>
                    </a:cxn>
                    <a:cxn ang="0">
                      <a:pos x="22" y="0"/>
                    </a:cxn>
                    <a:cxn ang="0">
                      <a:pos x="44" y="22"/>
                    </a:cxn>
                    <a:cxn ang="0">
                      <a:pos x="44" y="505"/>
                    </a:cxn>
                    <a:cxn ang="0">
                      <a:pos x="22" y="527"/>
                    </a:cxn>
                  </a:cxnLst>
                  <a:rect l="0" t="0" r="0" b="0"/>
                  <a:pathLst>
                    <a:path w="79" h="932">
                      <a:moveTo>
                        <a:pt x="39" y="931"/>
                      </a:moveTo>
                      <a:cubicBezTo>
                        <a:pt x="17" y="931"/>
                        <a:pt x="0" y="914"/>
                        <a:pt x="0" y="892"/>
                      </a:cubicBezTo>
                      <a:lnTo>
                        <a:pt x="0" y="39"/>
                      </a:lnTo>
                      <a:cubicBezTo>
                        <a:pt x="0" y="17"/>
                        <a:pt x="17" y="0"/>
                        <a:pt x="39" y="0"/>
                      </a:cubicBezTo>
                      <a:cubicBezTo>
                        <a:pt x="61" y="0"/>
                        <a:pt x="78" y="17"/>
                        <a:pt x="78" y="39"/>
                      </a:cubicBezTo>
                      <a:lnTo>
                        <a:pt x="78" y="892"/>
                      </a:lnTo>
                      <a:cubicBezTo>
                        <a:pt x="78" y="914"/>
                        <a:pt x="61" y="931"/>
                        <a:pt x="39" y="931"/>
                      </a:cubicBez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77" name="任意多边形 3550"/>
                <p:cNvSpPr/>
                <p:nvPr/>
              </p:nvSpPr>
              <p:spPr>
                <a:xfrm>
                  <a:off x="4193" y="6830"/>
                  <a:ext cx="837" cy="1270"/>
                </a:xfrm>
                <a:custGeom>
                  <a:avLst/>
                  <a:gdLst/>
                  <a:ahLst/>
                  <a:cxnLst>
                    <a:cxn ang="0">
                      <a:pos x="813" y="1269"/>
                    </a:cxn>
                    <a:cxn ang="0">
                      <a:pos x="213" y="1269"/>
                    </a:cxn>
                    <a:cxn ang="0">
                      <a:pos x="191" y="1247"/>
                    </a:cxn>
                    <a:cxn ang="0">
                      <a:pos x="191" y="911"/>
                    </a:cxn>
                    <a:cxn ang="0">
                      <a:pos x="7" y="830"/>
                    </a:cxn>
                    <a:cxn ang="0">
                      <a:pos x="75" y="643"/>
                    </a:cxn>
                    <a:cxn ang="0">
                      <a:pos x="147" y="537"/>
                    </a:cxn>
                    <a:cxn ang="0">
                      <a:pos x="651" y="1"/>
                    </a:cxn>
                    <a:cxn ang="0">
                      <a:pos x="676" y="22"/>
                    </a:cxn>
                    <a:cxn ang="0">
                      <a:pos x="656" y="46"/>
                    </a:cxn>
                    <a:cxn ang="0">
                      <a:pos x="192" y="546"/>
                    </a:cxn>
                    <a:cxn ang="0">
                      <a:pos x="187" y="559"/>
                    </a:cxn>
                    <a:cxn ang="0">
                      <a:pos x="51" y="822"/>
                    </a:cxn>
                    <a:cxn ang="0">
                      <a:pos x="212" y="865"/>
                    </a:cxn>
                    <a:cxn ang="0">
                      <a:pos x="229" y="871"/>
                    </a:cxn>
                    <a:cxn ang="0">
                      <a:pos x="237" y="888"/>
                    </a:cxn>
                    <a:cxn ang="0">
                      <a:pos x="237" y="1226"/>
                    </a:cxn>
                    <a:cxn ang="0">
                      <a:pos x="814" y="1226"/>
                    </a:cxn>
                    <a:cxn ang="0">
                      <a:pos x="836" y="1247"/>
                    </a:cxn>
                    <a:cxn ang="0">
                      <a:pos x="813" y="1269"/>
                    </a:cxn>
                  </a:cxnLst>
                  <a:rect l="0" t="0" r="0" b="0"/>
                  <a:pathLst>
                    <a:path w="1479" h="2238">
                      <a:moveTo>
                        <a:pt x="1436" y="2237"/>
                      </a:moveTo>
                      <a:lnTo>
                        <a:pt x="376" y="2237"/>
                      </a:lnTo>
                      <a:cubicBezTo>
                        <a:pt x="354" y="2237"/>
                        <a:pt x="337" y="2220"/>
                        <a:pt x="337" y="2198"/>
                      </a:cubicBezTo>
                      <a:lnTo>
                        <a:pt x="337" y="1606"/>
                      </a:lnTo>
                      <a:cubicBezTo>
                        <a:pt x="242" y="1611"/>
                        <a:pt x="35" y="1602"/>
                        <a:pt x="12" y="1462"/>
                      </a:cubicBezTo>
                      <a:cubicBezTo>
                        <a:pt x="0" y="1392"/>
                        <a:pt x="40" y="1283"/>
                        <a:pt x="132" y="1133"/>
                      </a:cubicBezTo>
                      <a:cubicBezTo>
                        <a:pt x="185" y="1048"/>
                        <a:pt x="239" y="975"/>
                        <a:pt x="260" y="947"/>
                      </a:cubicBezTo>
                      <a:cubicBezTo>
                        <a:pt x="267" y="836"/>
                        <a:pt x="351" y="69"/>
                        <a:pt x="1151" y="2"/>
                      </a:cubicBezTo>
                      <a:cubicBezTo>
                        <a:pt x="1173" y="0"/>
                        <a:pt x="1192" y="16"/>
                        <a:pt x="1195" y="38"/>
                      </a:cubicBezTo>
                      <a:cubicBezTo>
                        <a:pt x="1197" y="59"/>
                        <a:pt x="1181" y="78"/>
                        <a:pt x="1159" y="81"/>
                      </a:cubicBezTo>
                      <a:cubicBezTo>
                        <a:pt x="375" y="148"/>
                        <a:pt x="340" y="929"/>
                        <a:pt x="339" y="962"/>
                      </a:cubicBezTo>
                      <a:cubicBezTo>
                        <a:pt x="339" y="970"/>
                        <a:pt x="334" y="978"/>
                        <a:pt x="331" y="985"/>
                      </a:cubicBezTo>
                      <a:cubicBezTo>
                        <a:pt x="232" y="1115"/>
                        <a:pt x="77" y="1354"/>
                        <a:pt x="91" y="1449"/>
                      </a:cubicBezTo>
                      <a:cubicBezTo>
                        <a:pt x="105" y="1527"/>
                        <a:pt x="288" y="1535"/>
                        <a:pt x="375" y="1525"/>
                      </a:cubicBezTo>
                      <a:cubicBezTo>
                        <a:pt x="387" y="1524"/>
                        <a:pt x="396" y="1527"/>
                        <a:pt x="404" y="1535"/>
                      </a:cubicBezTo>
                      <a:cubicBezTo>
                        <a:pt x="411" y="1543"/>
                        <a:pt x="418" y="1552"/>
                        <a:pt x="418" y="1564"/>
                      </a:cubicBezTo>
                      <a:lnTo>
                        <a:pt x="418" y="2160"/>
                      </a:lnTo>
                      <a:lnTo>
                        <a:pt x="1439" y="2160"/>
                      </a:lnTo>
                      <a:cubicBezTo>
                        <a:pt x="1461" y="2160"/>
                        <a:pt x="1478" y="2177"/>
                        <a:pt x="1478" y="2198"/>
                      </a:cubicBezTo>
                      <a:cubicBezTo>
                        <a:pt x="1478" y="2220"/>
                        <a:pt x="1456" y="2237"/>
                        <a:pt x="1436" y="2237"/>
                      </a:cubicBez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78" name="任意多边形 3551"/>
                <p:cNvSpPr/>
                <p:nvPr/>
              </p:nvSpPr>
              <p:spPr>
                <a:xfrm>
                  <a:off x="4930" y="7188"/>
                  <a:ext cx="128" cy="267"/>
                </a:xfrm>
                <a:custGeom>
                  <a:avLst/>
                  <a:gdLst/>
                  <a:ahLst/>
                  <a:cxnLst>
                    <a:cxn ang="0">
                      <a:pos x="17" y="266"/>
                    </a:cxn>
                    <a:cxn ang="0">
                      <a:pos x="11" y="265"/>
                    </a:cxn>
                    <a:cxn ang="0">
                      <a:pos x="3" y="248"/>
                    </a:cxn>
                    <a:cxn ang="0">
                      <a:pos x="98" y="11"/>
                    </a:cxn>
                    <a:cxn ang="0">
                      <a:pos x="116" y="3"/>
                    </a:cxn>
                    <a:cxn ang="0">
                      <a:pos x="124" y="21"/>
                    </a:cxn>
                    <a:cxn ang="0">
                      <a:pos x="29" y="257"/>
                    </a:cxn>
                    <a:cxn ang="0">
                      <a:pos x="17" y="266"/>
                    </a:cxn>
                  </a:cxnLst>
                  <a:rect l="0" t="0" r="0" b="0"/>
                  <a:pathLst>
                    <a:path w="223" h="474">
                      <a:moveTo>
                        <a:pt x="29" y="473"/>
                      </a:moveTo>
                      <a:cubicBezTo>
                        <a:pt x="25" y="473"/>
                        <a:pt x="23" y="473"/>
                        <a:pt x="20" y="471"/>
                      </a:cubicBezTo>
                      <a:cubicBezTo>
                        <a:pt x="7" y="465"/>
                        <a:pt x="0" y="451"/>
                        <a:pt x="6" y="440"/>
                      </a:cubicBezTo>
                      <a:lnTo>
                        <a:pt x="171" y="20"/>
                      </a:lnTo>
                      <a:cubicBezTo>
                        <a:pt x="177" y="7"/>
                        <a:pt x="191" y="0"/>
                        <a:pt x="202" y="6"/>
                      </a:cubicBezTo>
                      <a:cubicBezTo>
                        <a:pt x="214" y="12"/>
                        <a:pt x="222" y="26"/>
                        <a:pt x="216" y="37"/>
                      </a:cubicBezTo>
                      <a:lnTo>
                        <a:pt x="51" y="457"/>
                      </a:lnTo>
                      <a:cubicBezTo>
                        <a:pt x="49" y="468"/>
                        <a:pt x="39" y="473"/>
                        <a:pt x="29" y="473"/>
                      </a:cubicBez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79" name="任意多边形 3552"/>
                <p:cNvSpPr/>
                <p:nvPr/>
              </p:nvSpPr>
              <p:spPr>
                <a:xfrm>
                  <a:off x="5023" y="7188"/>
                  <a:ext cx="127" cy="267"/>
                </a:xfrm>
                <a:custGeom>
                  <a:avLst/>
                  <a:gdLst/>
                  <a:ahLst/>
                  <a:cxnLst>
                    <a:cxn ang="0">
                      <a:pos x="111" y="266"/>
                    </a:cxn>
                    <a:cxn ang="0">
                      <a:pos x="97" y="257"/>
                    </a:cxn>
                    <a:cxn ang="0">
                      <a:pos x="3" y="21"/>
                    </a:cxn>
                    <a:cxn ang="0">
                      <a:pos x="11" y="3"/>
                    </a:cxn>
                    <a:cxn ang="0">
                      <a:pos x="29" y="11"/>
                    </a:cxn>
                    <a:cxn ang="0">
                      <a:pos x="123" y="248"/>
                    </a:cxn>
                    <a:cxn ang="0">
                      <a:pos x="115" y="265"/>
                    </a:cxn>
                    <a:cxn ang="0">
                      <a:pos x="111" y="266"/>
                    </a:cxn>
                  </a:cxnLst>
                  <a:rect l="0" t="0" r="0" b="0"/>
                  <a:pathLst>
                    <a:path w="224" h="474">
                      <a:moveTo>
                        <a:pt x="195" y="473"/>
                      </a:moveTo>
                      <a:cubicBezTo>
                        <a:pt x="185" y="473"/>
                        <a:pt x="175" y="466"/>
                        <a:pt x="171" y="457"/>
                      </a:cubicBezTo>
                      <a:lnTo>
                        <a:pt x="6" y="37"/>
                      </a:lnTo>
                      <a:cubicBezTo>
                        <a:pt x="0" y="24"/>
                        <a:pt x="8" y="9"/>
                        <a:pt x="20" y="6"/>
                      </a:cubicBezTo>
                      <a:cubicBezTo>
                        <a:pt x="33" y="0"/>
                        <a:pt x="48" y="7"/>
                        <a:pt x="52" y="20"/>
                      </a:cubicBezTo>
                      <a:lnTo>
                        <a:pt x="217" y="440"/>
                      </a:lnTo>
                      <a:cubicBezTo>
                        <a:pt x="223" y="452"/>
                        <a:pt x="215" y="468"/>
                        <a:pt x="203" y="471"/>
                      </a:cubicBezTo>
                      <a:cubicBezTo>
                        <a:pt x="203" y="473"/>
                        <a:pt x="199" y="473"/>
                        <a:pt x="195" y="473"/>
                      </a:cubicBez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80" name="任意多边形 3553"/>
                <p:cNvSpPr/>
                <p:nvPr/>
              </p:nvSpPr>
              <p:spPr>
                <a:xfrm>
                  <a:off x="5208" y="7193"/>
                  <a:ext cx="27" cy="265"/>
                </a:xfrm>
                <a:custGeom>
                  <a:avLst/>
                  <a:gdLst/>
                  <a:ahLst/>
                  <a:cxnLst>
                    <a:cxn ang="0">
                      <a:pos x="13" y="264"/>
                    </a:cxn>
                    <a:cxn ang="0">
                      <a:pos x="0" y="251"/>
                    </a:cxn>
                    <a:cxn ang="0">
                      <a:pos x="0" y="13"/>
                    </a:cxn>
                    <a:cxn ang="0">
                      <a:pos x="13" y="0"/>
                    </a:cxn>
                    <a:cxn ang="0">
                      <a:pos x="26" y="13"/>
                    </a:cxn>
                    <a:cxn ang="0">
                      <a:pos x="26" y="251"/>
                    </a:cxn>
                    <a:cxn ang="0">
                      <a:pos x="13" y="264"/>
                    </a:cxn>
                  </a:cxnLst>
                  <a:rect l="0" t="0" r="0" b="0"/>
                  <a:pathLst>
                    <a:path w="49" h="468">
                      <a:moveTo>
                        <a:pt x="23" y="467"/>
                      </a:moveTo>
                      <a:cubicBezTo>
                        <a:pt x="9" y="467"/>
                        <a:pt x="0" y="454"/>
                        <a:pt x="0" y="443"/>
                      </a:cubicBezTo>
                      <a:lnTo>
                        <a:pt x="0" y="23"/>
                      </a:lnTo>
                      <a:cubicBezTo>
                        <a:pt x="0" y="9"/>
                        <a:pt x="13" y="0"/>
                        <a:pt x="23" y="0"/>
                      </a:cubicBezTo>
                      <a:cubicBezTo>
                        <a:pt x="36" y="0"/>
                        <a:pt x="47" y="12"/>
                        <a:pt x="47" y="23"/>
                      </a:cubicBezTo>
                      <a:lnTo>
                        <a:pt x="47" y="443"/>
                      </a:lnTo>
                      <a:cubicBezTo>
                        <a:pt x="48" y="457"/>
                        <a:pt x="37" y="467"/>
                        <a:pt x="23" y="467"/>
                      </a:cubicBez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81" name="任意多边形 3554"/>
                <p:cNvSpPr/>
                <p:nvPr/>
              </p:nvSpPr>
              <p:spPr>
                <a:xfrm>
                  <a:off x="4968" y="7340"/>
                  <a:ext cx="147" cy="28"/>
                </a:xfrm>
                <a:custGeom>
                  <a:avLst/>
                  <a:gdLst/>
                  <a:ahLst/>
                  <a:cxnLst>
                    <a:cxn ang="0">
                      <a:pos x="132" y="27"/>
                    </a:cxn>
                    <a:cxn ang="0">
                      <a:pos x="13" y="27"/>
                    </a:cxn>
                    <a:cxn ang="0">
                      <a:pos x="0" y="13"/>
                    </a:cxn>
                    <a:cxn ang="0">
                      <a:pos x="13" y="0"/>
                    </a:cxn>
                    <a:cxn ang="0">
                      <a:pos x="133" y="0"/>
                    </a:cxn>
                    <a:cxn ang="0">
                      <a:pos x="146" y="13"/>
                    </a:cxn>
                    <a:cxn ang="0">
                      <a:pos x="132" y="27"/>
                    </a:cxn>
                  </a:cxnLst>
                  <a:rect l="0" t="0" r="0" b="0"/>
                  <a:pathLst>
                    <a:path w="258" h="48">
                      <a:moveTo>
                        <a:pt x="232" y="47"/>
                      </a:moveTo>
                      <a:lnTo>
                        <a:pt x="23" y="47"/>
                      </a:lnTo>
                      <a:cubicBezTo>
                        <a:pt x="9" y="47"/>
                        <a:pt x="0" y="34"/>
                        <a:pt x="0" y="23"/>
                      </a:cubicBezTo>
                      <a:cubicBezTo>
                        <a:pt x="0" y="12"/>
                        <a:pt x="12" y="0"/>
                        <a:pt x="23" y="0"/>
                      </a:cubicBezTo>
                      <a:lnTo>
                        <a:pt x="233" y="0"/>
                      </a:lnTo>
                      <a:cubicBezTo>
                        <a:pt x="247" y="0"/>
                        <a:pt x="257" y="12"/>
                        <a:pt x="257" y="23"/>
                      </a:cubicBezTo>
                      <a:cubicBezTo>
                        <a:pt x="257" y="34"/>
                        <a:pt x="244" y="47"/>
                        <a:pt x="232" y="47"/>
                      </a:cubicBez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82" name="任意多边形 3555"/>
                <p:cNvSpPr/>
                <p:nvPr/>
              </p:nvSpPr>
              <p:spPr>
                <a:xfrm>
                  <a:off x="4833" y="7510"/>
                  <a:ext cx="532" cy="105"/>
                </a:xfrm>
                <a:custGeom>
                  <a:avLst/>
                  <a:gdLst/>
                  <a:ahLst/>
                  <a:cxnLst>
                    <a:cxn ang="0">
                      <a:pos x="427" y="104"/>
                    </a:cxn>
                    <a:cxn ang="0">
                      <a:pos x="105" y="104"/>
                    </a:cxn>
                    <a:cxn ang="0">
                      <a:pos x="0" y="0"/>
                    </a:cxn>
                    <a:cxn ang="0">
                      <a:pos x="44" y="0"/>
                    </a:cxn>
                    <a:cxn ang="0">
                      <a:pos x="104" y="60"/>
                    </a:cxn>
                    <a:cxn ang="0">
                      <a:pos x="426" y="60"/>
                    </a:cxn>
                    <a:cxn ang="0">
                      <a:pos x="486" y="0"/>
                    </a:cxn>
                    <a:cxn ang="0">
                      <a:pos x="530" y="0"/>
                    </a:cxn>
                    <a:cxn ang="0">
                      <a:pos x="427" y="104"/>
                    </a:cxn>
                  </a:cxnLst>
                  <a:rect l="0" t="0" r="0" b="0"/>
                  <a:pathLst>
                    <a:path w="941" h="186">
                      <a:moveTo>
                        <a:pt x="755" y="185"/>
                      </a:moveTo>
                      <a:lnTo>
                        <a:pt x="185" y="185"/>
                      </a:lnTo>
                      <a:cubicBezTo>
                        <a:pt x="83" y="185"/>
                        <a:pt x="0" y="103"/>
                        <a:pt x="0" y="0"/>
                      </a:cubicBezTo>
                      <a:lnTo>
                        <a:pt x="78" y="0"/>
                      </a:lnTo>
                      <a:cubicBezTo>
                        <a:pt x="78" y="59"/>
                        <a:pt x="125" y="106"/>
                        <a:pt x="184" y="106"/>
                      </a:cubicBezTo>
                      <a:lnTo>
                        <a:pt x="753" y="106"/>
                      </a:lnTo>
                      <a:cubicBezTo>
                        <a:pt x="812" y="106"/>
                        <a:pt x="859" y="59"/>
                        <a:pt x="859" y="0"/>
                      </a:cubicBezTo>
                      <a:lnTo>
                        <a:pt x="937" y="0"/>
                      </a:lnTo>
                      <a:cubicBezTo>
                        <a:pt x="940" y="103"/>
                        <a:pt x="858" y="185"/>
                        <a:pt x="755" y="185"/>
                      </a:cubicBez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83" name="任意多边形 3556"/>
                <p:cNvSpPr/>
                <p:nvPr/>
              </p:nvSpPr>
              <p:spPr>
                <a:xfrm>
                  <a:off x="4833" y="7050"/>
                  <a:ext cx="532" cy="105"/>
                </a:xfrm>
                <a:custGeom>
                  <a:avLst/>
                  <a:gdLst/>
                  <a:ahLst/>
                  <a:cxnLst>
                    <a:cxn ang="0">
                      <a:pos x="531" y="104"/>
                    </a:cxn>
                    <a:cxn ang="0">
                      <a:pos x="487" y="104"/>
                    </a:cxn>
                    <a:cxn ang="0">
                      <a:pos x="427" y="45"/>
                    </a:cxn>
                    <a:cxn ang="0">
                      <a:pos x="104" y="45"/>
                    </a:cxn>
                    <a:cxn ang="0">
                      <a:pos x="44" y="104"/>
                    </a:cxn>
                    <a:cxn ang="0">
                      <a:pos x="0" y="104"/>
                    </a:cxn>
                    <a:cxn ang="0">
                      <a:pos x="105" y="0"/>
                    </a:cxn>
                    <a:cxn ang="0">
                      <a:pos x="427" y="0"/>
                    </a:cxn>
                    <a:cxn ang="0">
                      <a:pos x="531" y="104"/>
                    </a:cxn>
                  </a:cxnLst>
                  <a:rect l="0" t="0" r="0" b="0"/>
                  <a:pathLst>
                    <a:path w="939" h="186">
                      <a:moveTo>
                        <a:pt x="938" y="185"/>
                      </a:moveTo>
                      <a:lnTo>
                        <a:pt x="860" y="185"/>
                      </a:lnTo>
                      <a:cubicBezTo>
                        <a:pt x="860" y="126"/>
                        <a:pt x="814" y="79"/>
                        <a:pt x="754" y="79"/>
                      </a:cubicBezTo>
                      <a:lnTo>
                        <a:pt x="183" y="79"/>
                      </a:lnTo>
                      <a:cubicBezTo>
                        <a:pt x="124" y="79"/>
                        <a:pt x="77" y="126"/>
                        <a:pt x="77" y="185"/>
                      </a:cubicBezTo>
                      <a:lnTo>
                        <a:pt x="0" y="185"/>
                      </a:lnTo>
                      <a:cubicBezTo>
                        <a:pt x="0" y="82"/>
                        <a:pt x="82" y="0"/>
                        <a:pt x="185" y="0"/>
                      </a:cubicBezTo>
                      <a:lnTo>
                        <a:pt x="754" y="0"/>
                      </a:lnTo>
                      <a:cubicBezTo>
                        <a:pt x="856" y="0"/>
                        <a:pt x="938" y="82"/>
                        <a:pt x="938" y="185"/>
                      </a:cubicBez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84" name="任意多边形 3557"/>
                <p:cNvSpPr/>
                <p:nvPr/>
              </p:nvSpPr>
              <p:spPr>
                <a:xfrm>
                  <a:off x="4913" y="6923"/>
                  <a:ext cx="35" cy="152"/>
                </a:xfrm>
                <a:custGeom>
                  <a:avLst/>
                  <a:gdLst/>
                  <a:ahLst/>
                  <a:cxnLst>
                    <a:cxn ang="0">
                      <a:pos x="18" y="151"/>
                    </a:cxn>
                    <a:cxn ang="0">
                      <a:pos x="0" y="151"/>
                    </a:cxn>
                    <a:cxn ang="0">
                      <a:pos x="0" y="0"/>
                    </a:cxn>
                    <a:cxn ang="0">
                      <a:pos x="34" y="0"/>
                    </a:cxn>
                    <a:cxn ang="0">
                      <a:pos x="34" y="151"/>
                    </a:cxn>
                    <a:cxn ang="0">
                      <a:pos x="18" y="151"/>
                    </a:cxn>
                  </a:cxnLst>
                  <a:rect l="0" t="0" r="0" b="0"/>
                  <a:pathLst>
                    <a:path w="60" h="268">
                      <a:moveTo>
                        <a:pt x="30" y="267"/>
                      </a:moveTo>
                      <a:lnTo>
                        <a:pt x="0" y="267"/>
                      </a:lnTo>
                      <a:lnTo>
                        <a:pt x="0" y="0"/>
                      </a:lnTo>
                      <a:lnTo>
                        <a:pt x="59" y="0"/>
                      </a:lnTo>
                      <a:lnTo>
                        <a:pt x="59" y="267"/>
                      </a:lnTo>
                      <a:lnTo>
                        <a:pt x="30" y="267"/>
                      </a:ln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85" name="任意多边形 3558"/>
                <p:cNvSpPr/>
                <p:nvPr/>
              </p:nvSpPr>
              <p:spPr>
                <a:xfrm>
                  <a:off x="5235" y="6923"/>
                  <a:ext cx="35" cy="152"/>
                </a:xfrm>
                <a:custGeom>
                  <a:avLst/>
                  <a:gdLst/>
                  <a:ahLst/>
                  <a:cxnLst>
                    <a:cxn ang="0">
                      <a:pos x="18" y="151"/>
                    </a:cxn>
                    <a:cxn ang="0">
                      <a:pos x="0" y="151"/>
                    </a:cxn>
                    <a:cxn ang="0">
                      <a:pos x="0" y="0"/>
                    </a:cxn>
                    <a:cxn ang="0">
                      <a:pos x="34" y="0"/>
                    </a:cxn>
                    <a:cxn ang="0">
                      <a:pos x="34" y="151"/>
                    </a:cxn>
                    <a:cxn ang="0">
                      <a:pos x="18" y="151"/>
                    </a:cxn>
                  </a:cxnLst>
                  <a:rect l="0" t="0" r="0" b="0"/>
                  <a:pathLst>
                    <a:path w="60" h="268">
                      <a:moveTo>
                        <a:pt x="30" y="267"/>
                      </a:moveTo>
                      <a:lnTo>
                        <a:pt x="0" y="267"/>
                      </a:lnTo>
                      <a:lnTo>
                        <a:pt x="0" y="0"/>
                      </a:lnTo>
                      <a:lnTo>
                        <a:pt x="59" y="0"/>
                      </a:lnTo>
                      <a:lnTo>
                        <a:pt x="59" y="267"/>
                      </a:lnTo>
                      <a:lnTo>
                        <a:pt x="30" y="267"/>
                      </a:ln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86" name="任意多边形 3559"/>
                <p:cNvSpPr/>
                <p:nvPr/>
              </p:nvSpPr>
              <p:spPr>
                <a:xfrm>
                  <a:off x="5083" y="6923"/>
                  <a:ext cx="35" cy="152"/>
                </a:xfrm>
                <a:custGeom>
                  <a:avLst/>
                  <a:gdLst/>
                  <a:ahLst/>
                  <a:cxnLst>
                    <a:cxn ang="0">
                      <a:pos x="17" y="151"/>
                    </a:cxn>
                    <a:cxn ang="0">
                      <a:pos x="0" y="151"/>
                    </a:cxn>
                    <a:cxn ang="0">
                      <a:pos x="0" y="0"/>
                    </a:cxn>
                    <a:cxn ang="0">
                      <a:pos x="34" y="0"/>
                    </a:cxn>
                    <a:cxn ang="0">
                      <a:pos x="34" y="151"/>
                    </a:cxn>
                    <a:cxn ang="0">
                      <a:pos x="17" y="151"/>
                    </a:cxn>
                  </a:cxnLst>
                  <a:rect l="0" t="0" r="0" b="0"/>
                  <a:pathLst>
                    <a:path w="60" h="268">
                      <a:moveTo>
                        <a:pt x="29" y="267"/>
                      </a:moveTo>
                      <a:lnTo>
                        <a:pt x="0" y="267"/>
                      </a:lnTo>
                      <a:lnTo>
                        <a:pt x="0" y="0"/>
                      </a:lnTo>
                      <a:lnTo>
                        <a:pt x="59" y="0"/>
                      </a:lnTo>
                      <a:lnTo>
                        <a:pt x="59" y="267"/>
                      </a:lnTo>
                      <a:lnTo>
                        <a:pt x="29" y="267"/>
                      </a:ln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87" name="任意多边形 3560"/>
                <p:cNvSpPr/>
                <p:nvPr/>
              </p:nvSpPr>
              <p:spPr>
                <a:xfrm>
                  <a:off x="4913" y="7600"/>
                  <a:ext cx="35" cy="153"/>
                </a:xfrm>
                <a:custGeom>
                  <a:avLst/>
                  <a:gdLst/>
                  <a:ahLst/>
                  <a:cxnLst>
                    <a:cxn ang="0">
                      <a:pos x="18" y="152"/>
                    </a:cxn>
                    <a:cxn ang="0">
                      <a:pos x="0" y="152"/>
                    </a:cxn>
                    <a:cxn ang="0">
                      <a:pos x="0" y="0"/>
                    </a:cxn>
                    <a:cxn ang="0">
                      <a:pos x="34" y="0"/>
                    </a:cxn>
                    <a:cxn ang="0">
                      <a:pos x="34" y="152"/>
                    </a:cxn>
                    <a:cxn ang="0">
                      <a:pos x="18" y="152"/>
                    </a:cxn>
                  </a:cxnLst>
                  <a:rect l="0" t="0" r="0" b="0"/>
                  <a:pathLst>
                    <a:path w="60" h="269">
                      <a:moveTo>
                        <a:pt x="30" y="268"/>
                      </a:moveTo>
                      <a:lnTo>
                        <a:pt x="0" y="268"/>
                      </a:lnTo>
                      <a:lnTo>
                        <a:pt x="0" y="0"/>
                      </a:lnTo>
                      <a:lnTo>
                        <a:pt x="59" y="0"/>
                      </a:lnTo>
                      <a:lnTo>
                        <a:pt x="59" y="268"/>
                      </a:lnTo>
                      <a:lnTo>
                        <a:pt x="30" y="268"/>
                      </a:ln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88" name="任意多边形 3561"/>
                <p:cNvSpPr/>
                <p:nvPr/>
              </p:nvSpPr>
              <p:spPr>
                <a:xfrm>
                  <a:off x="5083" y="7600"/>
                  <a:ext cx="35" cy="153"/>
                </a:xfrm>
                <a:custGeom>
                  <a:avLst/>
                  <a:gdLst/>
                  <a:ahLst/>
                  <a:cxnLst>
                    <a:cxn ang="0">
                      <a:pos x="17" y="152"/>
                    </a:cxn>
                    <a:cxn ang="0">
                      <a:pos x="0" y="152"/>
                    </a:cxn>
                    <a:cxn ang="0">
                      <a:pos x="0" y="0"/>
                    </a:cxn>
                    <a:cxn ang="0">
                      <a:pos x="34" y="0"/>
                    </a:cxn>
                    <a:cxn ang="0">
                      <a:pos x="34" y="152"/>
                    </a:cxn>
                    <a:cxn ang="0">
                      <a:pos x="17" y="152"/>
                    </a:cxn>
                  </a:cxnLst>
                  <a:rect l="0" t="0" r="0" b="0"/>
                  <a:pathLst>
                    <a:path w="60" h="269">
                      <a:moveTo>
                        <a:pt x="29" y="268"/>
                      </a:moveTo>
                      <a:lnTo>
                        <a:pt x="0" y="268"/>
                      </a:lnTo>
                      <a:lnTo>
                        <a:pt x="0" y="0"/>
                      </a:lnTo>
                      <a:lnTo>
                        <a:pt x="59" y="0"/>
                      </a:lnTo>
                      <a:lnTo>
                        <a:pt x="59" y="268"/>
                      </a:lnTo>
                      <a:lnTo>
                        <a:pt x="29" y="268"/>
                      </a:ln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89" name="任意多边形 3562"/>
                <p:cNvSpPr/>
                <p:nvPr/>
              </p:nvSpPr>
              <p:spPr>
                <a:xfrm>
                  <a:off x="5325" y="7205"/>
                  <a:ext cx="153" cy="35"/>
                </a:xfrm>
                <a:custGeom>
                  <a:avLst/>
                  <a:gdLst/>
                  <a:ahLst/>
                  <a:cxnLst>
                    <a:cxn ang="0">
                      <a:pos x="76" y="34"/>
                    </a:cxn>
                    <a:cxn ang="0">
                      <a:pos x="0" y="34"/>
                    </a:cxn>
                    <a:cxn ang="0">
                      <a:pos x="0" y="0"/>
                    </a:cxn>
                    <a:cxn ang="0">
                      <a:pos x="152" y="0"/>
                    </a:cxn>
                    <a:cxn ang="0">
                      <a:pos x="152" y="34"/>
                    </a:cxn>
                    <a:cxn ang="0">
                      <a:pos x="76" y="34"/>
                    </a:cxn>
                  </a:cxnLst>
                  <a:rect l="0" t="0" r="0" b="0"/>
                  <a:pathLst>
                    <a:path w="268" h="60">
                      <a:moveTo>
                        <a:pt x="133" y="59"/>
                      </a:moveTo>
                      <a:lnTo>
                        <a:pt x="0" y="59"/>
                      </a:lnTo>
                      <a:lnTo>
                        <a:pt x="0" y="0"/>
                      </a:lnTo>
                      <a:lnTo>
                        <a:pt x="267" y="0"/>
                      </a:lnTo>
                      <a:lnTo>
                        <a:pt x="267" y="59"/>
                      </a:lnTo>
                      <a:lnTo>
                        <a:pt x="133" y="59"/>
                      </a:ln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90" name="任意多边形 3563"/>
                <p:cNvSpPr/>
                <p:nvPr/>
              </p:nvSpPr>
              <p:spPr>
                <a:xfrm>
                  <a:off x="5325" y="7425"/>
                  <a:ext cx="153" cy="35"/>
                </a:xfrm>
                <a:custGeom>
                  <a:avLst/>
                  <a:gdLst/>
                  <a:ahLst/>
                  <a:cxnLst>
                    <a:cxn ang="0">
                      <a:pos x="76" y="34"/>
                    </a:cxn>
                    <a:cxn ang="0">
                      <a:pos x="0" y="34"/>
                    </a:cxn>
                    <a:cxn ang="0">
                      <a:pos x="0" y="0"/>
                    </a:cxn>
                    <a:cxn ang="0">
                      <a:pos x="152" y="0"/>
                    </a:cxn>
                    <a:cxn ang="0">
                      <a:pos x="152" y="34"/>
                    </a:cxn>
                    <a:cxn ang="0">
                      <a:pos x="76" y="34"/>
                    </a:cxn>
                  </a:cxnLst>
                  <a:rect l="0" t="0" r="0" b="0"/>
                  <a:pathLst>
                    <a:path w="268" h="60">
                      <a:moveTo>
                        <a:pt x="133" y="59"/>
                      </a:moveTo>
                      <a:lnTo>
                        <a:pt x="0" y="59"/>
                      </a:lnTo>
                      <a:lnTo>
                        <a:pt x="0" y="0"/>
                      </a:lnTo>
                      <a:lnTo>
                        <a:pt x="267" y="0"/>
                      </a:lnTo>
                      <a:lnTo>
                        <a:pt x="267" y="59"/>
                      </a:lnTo>
                      <a:lnTo>
                        <a:pt x="133" y="59"/>
                      </a:ln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91" name="任意多边形 3564"/>
                <p:cNvSpPr/>
                <p:nvPr/>
              </p:nvSpPr>
              <p:spPr>
                <a:xfrm>
                  <a:off x="5325" y="7315"/>
                  <a:ext cx="153" cy="35"/>
                </a:xfrm>
                <a:custGeom>
                  <a:avLst/>
                  <a:gdLst/>
                  <a:ahLst/>
                  <a:cxnLst>
                    <a:cxn ang="0">
                      <a:pos x="76" y="34"/>
                    </a:cxn>
                    <a:cxn ang="0">
                      <a:pos x="0" y="34"/>
                    </a:cxn>
                    <a:cxn ang="0">
                      <a:pos x="0" y="0"/>
                    </a:cxn>
                    <a:cxn ang="0">
                      <a:pos x="152" y="0"/>
                    </a:cxn>
                    <a:cxn ang="0">
                      <a:pos x="152" y="34"/>
                    </a:cxn>
                    <a:cxn ang="0">
                      <a:pos x="76" y="34"/>
                    </a:cxn>
                  </a:cxnLst>
                  <a:rect l="0" t="0" r="0" b="0"/>
                  <a:pathLst>
                    <a:path w="268" h="60">
                      <a:moveTo>
                        <a:pt x="133" y="59"/>
                      </a:moveTo>
                      <a:lnTo>
                        <a:pt x="0" y="59"/>
                      </a:lnTo>
                      <a:lnTo>
                        <a:pt x="0" y="0"/>
                      </a:lnTo>
                      <a:lnTo>
                        <a:pt x="267" y="0"/>
                      </a:lnTo>
                      <a:lnTo>
                        <a:pt x="267" y="59"/>
                      </a:lnTo>
                      <a:lnTo>
                        <a:pt x="133" y="59"/>
                      </a:ln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92" name="任意多边形 3565"/>
                <p:cNvSpPr/>
                <p:nvPr/>
              </p:nvSpPr>
              <p:spPr>
                <a:xfrm>
                  <a:off x="4703" y="7205"/>
                  <a:ext cx="152" cy="35"/>
                </a:xfrm>
                <a:custGeom>
                  <a:avLst/>
                  <a:gdLst/>
                  <a:ahLst/>
                  <a:cxnLst>
                    <a:cxn ang="0">
                      <a:pos x="76" y="34"/>
                    </a:cxn>
                    <a:cxn ang="0">
                      <a:pos x="0" y="34"/>
                    </a:cxn>
                    <a:cxn ang="0">
                      <a:pos x="0" y="0"/>
                    </a:cxn>
                    <a:cxn ang="0">
                      <a:pos x="151" y="0"/>
                    </a:cxn>
                    <a:cxn ang="0">
                      <a:pos x="151" y="34"/>
                    </a:cxn>
                    <a:cxn ang="0">
                      <a:pos x="76" y="34"/>
                    </a:cxn>
                  </a:cxnLst>
                  <a:rect l="0" t="0" r="0" b="0"/>
                  <a:pathLst>
                    <a:path w="269" h="60">
                      <a:moveTo>
                        <a:pt x="134" y="59"/>
                      </a:moveTo>
                      <a:lnTo>
                        <a:pt x="0" y="59"/>
                      </a:lnTo>
                      <a:lnTo>
                        <a:pt x="0" y="0"/>
                      </a:lnTo>
                      <a:lnTo>
                        <a:pt x="268" y="0"/>
                      </a:lnTo>
                      <a:lnTo>
                        <a:pt x="268" y="59"/>
                      </a:lnTo>
                      <a:lnTo>
                        <a:pt x="134" y="59"/>
                      </a:ln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93" name="任意多边形 3566"/>
                <p:cNvSpPr/>
                <p:nvPr/>
              </p:nvSpPr>
              <p:spPr>
                <a:xfrm>
                  <a:off x="4703" y="7425"/>
                  <a:ext cx="152" cy="35"/>
                </a:xfrm>
                <a:custGeom>
                  <a:avLst/>
                  <a:gdLst/>
                  <a:ahLst/>
                  <a:cxnLst>
                    <a:cxn ang="0">
                      <a:pos x="76" y="34"/>
                    </a:cxn>
                    <a:cxn ang="0">
                      <a:pos x="0" y="34"/>
                    </a:cxn>
                    <a:cxn ang="0">
                      <a:pos x="0" y="0"/>
                    </a:cxn>
                    <a:cxn ang="0">
                      <a:pos x="151" y="0"/>
                    </a:cxn>
                    <a:cxn ang="0">
                      <a:pos x="151" y="34"/>
                    </a:cxn>
                    <a:cxn ang="0">
                      <a:pos x="76" y="34"/>
                    </a:cxn>
                  </a:cxnLst>
                  <a:rect l="0" t="0" r="0" b="0"/>
                  <a:pathLst>
                    <a:path w="269" h="60">
                      <a:moveTo>
                        <a:pt x="134" y="59"/>
                      </a:moveTo>
                      <a:lnTo>
                        <a:pt x="0" y="59"/>
                      </a:lnTo>
                      <a:lnTo>
                        <a:pt x="0" y="0"/>
                      </a:lnTo>
                      <a:lnTo>
                        <a:pt x="268" y="0"/>
                      </a:lnTo>
                      <a:lnTo>
                        <a:pt x="268" y="59"/>
                      </a:lnTo>
                      <a:lnTo>
                        <a:pt x="134" y="59"/>
                      </a:ln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94" name="任意多边形 3567"/>
                <p:cNvSpPr/>
                <p:nvPr/>
              </p:nvSpPr>
              <p:spPr>
                <a:xfrm>
                  <a:off x="4703" y="7315"/>
                  <a:ext cx="152" cy="35"/>
                </a:xfrm>
                <a:custGeom>
                  <a:avLst/>
                  <a:gdLst/>
                  <a:ahLst/>
                  <a:cxnLst>
                    <a:cxn ang="0">
                      <a:pos x="76" y="34"/>
                    </a:cxn>
                    <a:cxn ang="0">
                      <a:pos x="0" y="34"/>
                    </a:cxn>
                    <a:cxn ang="0">
                      <a:pos x="0" y="0"/>
                    </a:cxn>
                    <a:cxn ang="0">
                      <a:pos x="151" y="0"/>
                    </a:cxn>
                    <a:cxn ang="0">
                      <a:pos x="151" y="34"/>
                    </a:cxn>
                    <a:cxn ang="0">
                      <a:pos x="76" y="34"/>
                    </a:cxn>
                  </a:cxnLst>
                  <a:rect l="0" t="0" r="0" b="0"/>
                  <a:pathLst>
                    <a:path w="269" h="60">
                      <a:moveTo>
                        <a:pt x="134" y="59"/>
                      </a:moveTo>
                      <a:lnTo>
                        <a:pt x="0" y="59"/>
                      </a:lnTo>
                      <a:lnTo>
                        <a:pt x="0" y="0"/>
                      </a:lnTo>
                      <a:lnTo>
                        <a:pt x="268" y="0"/>
                      </a:lnTo>
                      <a:lnTo>
                        <a:pt x="268" y="59"/>
                      </a:lnTo>
                      <a:lnTo>
                        <a:pt x="134" y="59"/>
                      </a:ln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95" name="任意多边形 3568"/>
                <p:cNvSpPr/>
                <p:nvPr/>
              </p:nvSpPr>
              <p:spPr>
                <a:xfrm>
                  <a:off x="5198" y="8018"/>
                  <a:ext cx="120" cy="120"/>
                </a:xfrm>
                <a:custGeom>
                  <a:avLst/>
                  <a:gdLst/>
                  <a:ahLst/>
                  <a:cxnLst>
                    <a:cxn ang="0">
                      <a:pos x="60" y="119"/>
                    </a:cxn>
                    <a:cxn ang="0">
                      <a:pos x="0" y="59"/>
                    </a:cxn>
                    <a:cxn ang="0">
                      <a:pos x="60" y="0"/>
                    </a:cxn>
                    <a:cxn ang="0">
                      <a:pos x="119" y="59"/>
                    </a:cxn>
                    <a:cxn ang="0">
                      <a:pos x="60" y="119"/>
                    </a:cxn>
                  </a:cxnLst>
                  <a:rect l="0" t="0" r="0" b="0"/>
                  <a:pathLst>
                    <a:path w="213" h="211">
                      <a:moveTo>
                        <a:pt x="106" y="210"/>
                      </a:moveTo>
                      <a:cubicBezTo>
                        <a:pt x="47" y="210"/>
                        <a:pt x="0" y="163"/>
                        <a:pt x="0" y="104"/>
                      </a:cubicBezTo>
                      <a:cubicBezTo>
                        <a:pt x="0" y="46"/>
                        <a:pt x="47" y="0"/>
                        <a:pt x="106" y="0"/>
                      </a:cubicBezTo>
                      <a:cubicBezTo>
                        <a:pt x="165" y="0"/>
                        <a:pt x="212" y="46"/>
                        <a:pt x="212" y="104"/>
                      </a:cubicBezTo>
                      <a:cubicBezTo>
                        <a:pt x="212" y="163"/>
                        <a:pt x="163" y="210"/>
                        <a:pt x="106" y="210"/>
                      </a:cubicBez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sp>
              <p:nvSpPr>
                <p:cNvPr id="896" name="任意多边形 3569"/>
                <p:cNvSpPr/>
                <p:nvPr/>
              </p:nvSpPr>
              <p:spPr>
                <a:xfrm>
                  <a:off x="4983" y="8018"/>
                  <a:ext cx="120" cy="120"/>
                </a:xfrm>
                <a:custGeom>
                  <a:avLst/>
                  <a:gdLst/>
                  <a:ahLst/>
                  <a:cxnLst>
                    <a:cxn ang="0">
                      <a:pos x="60" y="119"/>
                    </a:cxn>
                    <a:cxn ang="0">
                      <a:pos x="0" y="59"/>
                    </a:cxn>
                    <a:cxn ang="0">
                      <a:pos x="60" y="0"/>
                    </a:cxn>
                    <a:cxn ang="0">
                      <a:pos x="119" y="59"/>
                    </a:cxn>
                    <a:cxn ang="0">
                      <a:pos x="60" y="119"/>
                    </a:cxn>
                  </a:cxnLst>
                  <a:rect l="0" t="0" r="0" b="0"/>
                  <a:pathLst>
                    <a:path w="213" h="211">
                      <a:moveTo>
                        <a:pt x="106" y="210"/>
                      </a:moveTo>
                      <a:cubicBezTo>
                        <a:pt x="47" y="210"/>
                        <a:pt x="0" y="163"/>
                        <a:pt x="0" y="104"/>
                      </a:cubicBezTo>
                      <a:cubicBezTo>
                        <a:pt x="0" y="46"/>
                        <a:pt x="47" y="0"/>
                        <a:pt x="106" y="0"/>
                      </a:cubicBezTo>
                      <a:cubicBezTo>
                        <a:pt x="165" y="0"/>
                        <a:pt x="212" y="46"/>
                        <a:pt x="212" y="104"/>
                      </a:cubicBezTo>
                      <a:cubicBezTo>
                        <a:pt x="212" y="163"/>
                        <a:pt x="163" y="210"/>
                        <a:pt x="106" y="210"/>
                      </a:cubicBezTo>
                    </a:path>
                  </a:pathLst>
                </a:custGeom>
                <a:grpFill/>
                <a:ln w="9525">
                  <a:solidFill>
                    <a:schemeClr val="tx1"/>
                  </a:solidFill>
                </a:ln>
              </p:spPr>
              <p:txBody>
                <a:bodyPr/>
                <a:p>
                  <a:endParaRPr lang="zh-CN" altLang="en-US" sz="2400">
                    <a:latin typeface="Times New Roman" panose="02020603050405020304" pitchFamily="18" charset="0"/>
                    <a:ea typeface="微软雅黑" panose="020B0503020204020204" charset="-122"/>
                  </a:endParaRPr>
                </a:p>
              </p:txBody>
            </p:sp>
          </p:grpSp>
          <p:sp>
            <p:nvSpPr>
              <p:cNvPr id="897" name="左右箭头 384"/>
              <p:cNvSpPr/>
              <p:nvPr/>
            </p:nvSpPr>
            <p:spPr>
              <a:xfrm>
                <a:off x="11417" y="4674"/>
                <a:ext cx="546" cy="406"/>
              </a:xfrm>
              <a:prstGeom prst="leftRightArrow">
                <a:avLst/>
              </a:prstGeom>
            </p:spPr>
            <p:style>
              <a:lnRef idx="1">
                <a:schemeClr val="dk1"/>
              </a:lnRef>
              <a:fillRef idx="2">
                <a:schemeClr val="dk1"/>
              </a:fillRef>
              <a:effectRef idx="1">
                <a:schemeClr val="dk1"/>
              </a:effectRef>
              <a:fontRef idx="minor">
                <a:schemeClr val="dk1"/>
              </a:fontRef>
            </p:style>
            <p:txBody>
              <a:bodyPr rtlCol="0" anchor="ctr"/>
              <a:p>
                <a:pPr algn="ctr"/>
                <a:endParaRPr lang="zh-CN" altLang="en-US">
                  <a:solidFill>
                    <a:schemeClr val="tx1"/>
                  </a:solidFill>
                  <a:latin typeface="Times New Roman" panose="02020603050405020304" pitchFamily="18" charset="0"/>
                  <a:ea typeface="微软雅黑" panose="020B0503020204020204" charset="-122"/>
                </a:endParaRPr>
              </a:p>
            </p:txBody>
          </p:sp>
        </p:grpSp>
      </p:grpSp>
      <p:sp>
        <p:nvSpPr>
          <p:cNvPr id="898" name="下箭头 75"/>
          <p:cNvSpPr/>
          <p:nvPr/>
        </p:nvSpPr>
        <p:spPr>
          <a:xfrm rot="16200000">
            <a:off x="5761355" y="5130165"/>
            <a:ext cx="294640" cy="254000"/>
          </a:xfrm>
          <a:prstGeom prst="downArrow">
            <a:avLst/>
          </a:prstGeom>
          <a:solidFill>
            <a:schemeClr val="accent1">
              <a:lumMod val="60000"/>
              <a:lumOff val="40000"/>
            </a:schemeClr>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effectLst/>
              <a:uLnTx/>
              <a:uFillTx/>
              <a:latin typeface="Calibri" panose="020F0502020204030204"/>
              <a:ea typeface="等线" panose="02010600030101010101" pitchFamily="2" charset="-122"/>
            </a:endParaRPr>
          </a:p>
        </p:txBody>
      </p:sp>
      <p:sp>
        <p:nvSpPr>
          <p:cNvPr id="904" name="圆角矩形 119"/>
          <p:cNvSpPr/>
          <p:nvPr/>
        </p:nvSpPr>
        <p:spPr>
          <a:xfrm>
            <a:off x="215265" y="4199890"/>
            <a:ext cx="11847195" cy="2215515"/>
          </a:xfrm>
          <a:prstGeom prst="roundRect">
            <a:avLst>
              <a:gd name="adj" fmla="val 3090"/>
            </a:avLst>
          </a:prstGeom>
          <a:noFill/>
          <a:ln>
            <a:solidFill>
              <a:srgbClr val="0084D0"/>
            </a:solidFill>
          </a:ln>
          <a:effectLst>
            <a:outerShdw blurRad="50800" dist="38100" dir="2700000" algn="tl" rotWithShape="0">
              <a:prstClr val="black">
                <a:alpha val="40000"/>
              </a:prstClr>
            </a:outerShdw>
          </a:effectLst>
        </p:spPr>
        <p:txBody>
          <a:bodyPr rtlCol="0" anchor="ctr"/>
          <a:p>
            <a:pPr algn="ctr" fontAlgn="base">
              <a:spcBef>
                <a:spcPct val="0"/>
              </a:spcBef>
              <a:spcAft>
                <a:spcPct val="0"/>
              </a:spcAft>
              <a:defRPr/>
            </a:pPr>
            <a:endParaRPr lang="en-US" sz="1600" kern="0" dirty="0">
              <a:latin typeface="Times New Roman" panose="02020603050405020304" pitchFamily="18" charset="0"/>
              <a:ea typeface="微软雅黑" panose="020B0503020204020204" charset="-122"/>
              <a:sym typeface="Gotham Book"/>
            </a:endParaRPr>
          </a:p>
        </p:txBody>
      </p:sp>
      <p:grpSp>
        <p:nvGrpSpPr>
          <p:cNvPr id="13" name="组合 12"/>
          <p:cNvGrpSpPr/>
          <p:nvPr/>
        </p:nvGrpSpPr>
        <p:grpSpPr>
          <a:xfrm>
            <a:off x="384175" y="5202555"/>
            <a:ext cx="3234690" cy="862330"/>
            <a:chOff x="605" y="8193"/>
            <a:chExt cx="5094" cy="1358"/>
          </a:xfrm>
        </p:grpSpPr>
        <p:sp>
          <p:nvSpPr>
            <p:cNvPr id="681" name="文本框 680"/>
            <p:cNvSpPr txBox="1"/>
            <p:nvPr/>
          </p:nvSpPr>
          <p:spPr>
            <a:xfrm>
              <a:off x="605" y="8921"/>
              <a:ext cx="2531" cy="434"/>
            </a:xfrm>
            <a:prstGeom prst="rect">
              <a:avLst/>
            </a:prstGeom>
            <a:noFill/>
          </p:spPr>
          <p:txBody>
            <a:bodyPr wrap="square" rtlCol="0">
              <a:spAutoFit/>
            </a:bodyPr>
            <a:p>
              <a:pPr algn="ctr"/>
              <a:r>
                <a:rPr lang="en-US" altLang="zh-CN" sz="1200" dirty="0">
                  <a:latin typeface="Times New Roman" panose="02020603050405020304" pitchFamily="18" charset="0"/>
                  <a:ea typeface="微软雅黑" panose="020B0503020204020204" charset="-122"/>
                </a:rPr>
                <a:t>Text</a:t>
              </a:r>
              <a:r>
                <a:rPr lang="zh-CN" altLang="en-US" sz="1200" dirty="0">
                  <a:latin typeface="Times New Roman" panose="02020603050405020304" pitchFamily="18" charset="0"/>
                  <a:ea typeface="微软雅黑" panose="020B0503020204020204" charset="-122"/>
                </a:rPr>
                <a:t>，</a:t>
              </a:r>
              <a:r>
                <a:rPr lang="en-US" altLang="zh-CN" sz="1200" dirty="0">
                  <a:latin typeface="Times New Roman" panose="02020603050405020304" pitchFamily="18" charset="0"/>
                  <a:ea typeface="微软雅黑" panose="020B0503020204020204" charset="-122"/>
                </a:rPr>
                <a:t> Voice</a:t>
              </a:r>
              <a:r>
                <a:rPr lang="zh-CN" altLang="en-US" sz="1200" dirty="0">
                  <a:latin typeface="Times New Roman" panose="02020603050405020304" pitchFamily="18" charset="0"/>
                  <a:ea typeface="微软雅黑" panose="020B0503020204020204" charset="-122"/>
                </a:rPr>
                <a:t>，</a:t>
              </a:r>
              <a:r>
                <a:rPr lang="en-US" altLang="zh-CN" sz="1200" dirty="0">
                  <a:latin typeface="Times New Roman" panose="02020603050405020304" pitchFamily="18" charset="0"/>
                  <a:ea typeface="微软雅黑" panose="020B0503020204020204" charset="-122"/>
                </a:rPr>
                <a:t>Video</a:t>
              </a:r>
              <a:endParaRPr lang="en-US" altLang="zh-CN" sz="1200" dirty="0">
                <a:latin typeface="Times New Roman" panose="02020603050405020304" pitchFamily="18" charset="0"/>
                <a:ea typeface="微软雅黑" panose="020B0503020204020204" charset="-122"/>
              </a:endParaRPr>
            </a:p>
          </p:txBody>
        </p:sp>
        <p:grpSp>
          <p:nvGrpSpPr>
            <p:cNvPr id="12" name="组合 11"/>
            <p:cNvGrpSpPr/>
            <p:nvPr/>
          </p:nvGrpSpPr>
          <p:grpSpPr>
            <a:xfrm>
              <a:off x="963" y="8193"/>
              <a:ext cx="4737" cy="1358"/>
              <a:chOff x="963" y="8193"/>
              <a:chExt cx="4737" cy="1358"/>
            </a:xfrm>
          </p:grpSpPr>
          <p:sp>
            <p:nvSpPr>
              <p:cNvPr id="682" name="文本框 681"/>
              <p:cNvSpPr txBox="1"/>
              <p:nvPr/>
            </p:nvSpPr>
            <p:spPr>
              <a:xfrm>
                <a:off x="3244" y="8827"/>
                <a:ext cx="2456" cy="725"/>
              </a:xfrm>
              <a:prstGeom prst="rect">
                <a:avLst/>
              </a:prstGeom>
              <a:noFill/>
            </p:spPr>
            <p:txBody>
              <a:bodyPr wrap="square" rtlCol="0">
                <a:spAutoFit/>
              </a:bodyPr>
              <a:p>
                <a:pPr algn="ctr"/>
                <a:r>
                  <a:rPr lang="en-US" altLang="zh-CN" sz="1200" dirty="0">
                    <a:latin typeface="Times New Roman" panose="02020603050405020304" pitchFamily="18" charset="0"/>
                    <a:ea typeface="微软雅黑" panose="020B0503020204020204" charset="-122"/>
                  </a:rPr>
                  <a:t>AI mdel, Token, Feature Vector </a:t>
                </a:r>
                <a:endParaRPr lang="en-US" altLang="zh-CN" sz="1200" dirty="0">
                  <a:latin typeface="Times New Roman" panose="02020603050405020304" pitchFamily="18" charset="0"/>
                  <a:ea typeface="微软雅黑" panose="020B0503020204020204" charset="-122"/>
                </a:endParaRPr>
              </a:p>
            </p:txBody>
          </p:sp>
          <p:grpSp>
            <p:nvGrpSpPr>
              <p:cNvPr id="683" name="组合 18"/>
              <p:cNvGrpSpPr/>
              <p:nvPr/>
            </p:nvGrpSpPr>
            <p:grpSpPr>
              <a:xfrm rot="0">
                <a:off x="3493" y="8210"/>
                <a:ext cx="466" cy="486"/>
                <a:chOff x="4193" y="6830"/>
                <a:chExt cx="1284" cy="1308"/>
              </a:xfrm>
              <a:solidFill>
                <a:schemeClr val="tx1"/>
              </a:solidFill>
            </p:grpSpPr>
            <p:sp>
              <p:nvSpPr>
                <p:cNvPr id="684" name="任意多边形 3549"/>
                <p:cNvSpPr/>
                <p:nvPr/>
              </p:nvSpPr>
              <p:spPr>
                <a:xfrm>
                  <a:off x="5230" y="7570"/>
                  <a:ext cx="45" cy="528"/>
                </a:xfrm>
                <a:custGeom>
                  <a:avLst/>
                  <a:gdLst/>
                  <a:ahLst/>
                  <a:cxnLst>
                    <a:cxn ang="0">
                      <a:pos x="22" y="527"/>
                    </a:cxn>
                    <a:cxn ang="0">
                      <a:pos x="0" y="505"/>
                    </a:cxn>
                    <a:cxn ang="0">
                      <a:pos x="0" y="22"/>
                    </a:cxn>
                    <a:cxn ang="0">
                      <a:pos x="22" y="0"/>
                    </a:cxn>
                    <a:cxn ang="0">
                      <a:pos x="44" y="22"/>
                    </a:cxn>
                    <a:cxn ang="0">
                      <a:pos x="44" y="505"/>
                    </a:cxn>
                    <a:cxn ang="0">
                      <a:pos x="22" y="527"/>
                    </a:cxn>
                  </a:cxnLst>
                  <a:rect l="0" t="0" r="0" b="0"/>
                  <a:pathLst>
                    <a:path w="79" h="932">
                      <a:moveTo>
                        <a:pt x="39" y="931"/>
                      </a:moveTo>
                      <a:cubicBezTo>
                        <a:pt x="17" y="931"/>
                        <a:pt x="0" y="914"/>
                        <a:pt x="0" y="892"/>
                      </a:cubicBezTo>
                      <a:lnTo>
                        <a:pt x="0" y="39"/>
                      </a:lnTo>
                      <a:cubicBezTo>
                        <a:pt x="0" y="17"/>
                        <a:pt x="17" y="0"/>
                        <a:pt x="39" y="0"/>
                      </a:cubicBezTo>
                      <a:cubicBezTo>
                        <a:pt x="61" y="0"/>
                        <a:pt x="78" y="17"/>
                        <a:pt x="78" y="39"/>
                      </a:cubicBezTo>
                      <a:lnTo>
                        <a:pt x="78" y="892"/>
                      </a:lnTo>
                      <a:cubicBezTo>
                        <a:pt x="78" y="914"/>
                        <a:pt x="61" y="931"/>
                        <a:pt x="39" y="931"/>
                      </a:cubicBezTo>
                    </a:path>
                  </a:pathLst>
                </a:custGeom>
                <a:grpFill/>
                <a:ln w="9525">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685" name="任意多边形 3550"/>
                <p:cNvSpPr/>
                <p:nvPr/>
              </p:nvSpPr>
              <p:spPr>
                <a:xfrm>
                  <a:off x="4193" y="6830"/>
                  <a:ext cx="837" cy="1270"/>
                </a:xfrm>
                <a:custGeom>
                  <a:avLst/>
                  <a:gdLst/>
                  <a:ahLst/>
                  <a:cxnLst>
                    <a:cxn ang="0">
                      <a:pos x="813" y="1269"/>
                    </a:cxn>
                    <a:cxn ang="0">
                      <a:pos x="213" y="1269"/>
                    </a:cxn>
                    <a:cxn ang="0">
                      <a:pos x="191" y="1247"/>
                    </a:cxn>
                    <a:cxn ang="0">
                      <a:pos x="191" y="911"/>
                    </a:cxn>
                    <a:cxn ang="0">
                      <a:pos x="7" y="830"/>
                    </a:cxn>
                    <a:cxn ang="0">
                      <a:pos x="75" y="643"/>
                    </a:cxn>
                    <a:cxn ang="0">
                      <a:pos x="147" y="537"/>
                    </a:cxn>
                    <a:cxn ang="0">
                      <a:pos x="651" y="1"/>
                    </a:cxn>
                    <a:cxn ang="0">
                      <a:pos x="676" y="22"/>
                    </a:cxn>
                    <a:cxn ang="0">
                      <a:pos x="656" y="46"/>
                    </a:cxn>
                    <a:cxn ang="0">
                      <a:pos x="192" y="546"/>
                    </a:cxn>
                    <a:cxn ang="0">
                      <a:pos x="187" y="559"/>
                    </a:cxn>
                    <a:cxn ang="0">
                      <a:pos x="51" y="822"/>
                    </a:cxn>
                    <a:cxn ang="0">
                      <a:pos x="212" y="865"/>
                    </a:cxn>
                    <a:cxn ang="0">
                      <a:pos x="229" y="871"/>
                    </a:cxn>
                    <a:cxn ang="0">
                      <a:pos x="237" y="888"/>
                    </a:cxn>
                    <a:cxn ang="0">
                      <a:pos x="237" y="1226"/>
                    </a:cxn>
                    <a:cxn ang="0">
                      <a:pos x="814" y="1226"/>
                    </a:cxn>
                    <a:cxn ang="0">
                      <a:pos x="836" y="1247"/>
                    </a:cxn>
                    <a:cxn ang="0">
                      <a:pos x="813" y="1269"/>
                    </a:cxn>
                  </a:cxnLst>
                  <a:rect l="0" t="0" r="0" b="0"/>
                  <a:pathLst>
                    <a:path w="1479" h="2238">
                      <a:moveTo>
                        <a:pt x="1436" y="2237"/>
                      </a:moveTo>
                      <a:lnTo>
                        <a:pt x="376" y="2237"/>
                      </a:lnTo>
                      <a:cubicBezTo>
                        <a:pt x="354" y="2237"/>
                        <a:pt x="337" y="2220"/>
                        <a:pt x="337" y="2198"/>
                      </a:cubicBezTo>
                      <a:lnTo>
                        <a:pt x="337" y="1606"/>
                      </a:lnTo>
                      <a:cubicBezTo>
                        <a:pt x="242" y="1611"/>
                        <a:pt x="35" y="1602"/>
                        <a:pt x="12" y="1462"/>
                      </a:cubicBezTo>
                      <a:cubicBezTo>
                        <a:pt x="0" y="1392"/>
                        <a:pt x="40" y="1283"/>
                        <a:pt x="132" y="1133"/>
                      </a:cubicBezTo>
                      <a:cubicBezTo>
                        <a:pt x="185" y="1048"/>
                        <a:pt x="239" y="975"/>
                        <a:pt x="260" y="947"/>
                      </a:cubicBezTo>
                      <a:cubicBezTo>
                        <a:pt x="267" y="836"/>
                        <a:pt x="351" y="69"/>
                        <a:pt x="1151" y="2"/>
                      </a:cubicBezTo>
                      <a:cubicBezTo>
                        <a:pt x="1173" y="0"/>
                        <a:pt x="1192" y="16"/>
                        <a:pt x="1195" y="38"/>
                      </a:cubicBezTo>
                      <a:cubicBezTo>
                        <a:pt x="1197" y="59"/>
                        <a:pt x="1181" y="78"/>
                        <a:pt x="1159" y="81"/>
                      </a:cubicBezTo>
                      <a:cubicBezTo>
                        <a:pt x="375" y="148"/>
                        <a:pt x="340" y="929"/>
                        <a:pt x="339" y="962"/>
                      </a:cubicBezTo>
                      <a:cubicBezTo>
                        <a:pt x="339" y="970"/>
                        <a:pt x="334" y="978"/>
                        <a:pt x="331" y="985"/>
                      </a:cubicBezTo>
                      <a:cubicBezTo>
                        <a:pt x="232" y="1115"/>
                        <a:pt x="77" y="1354"/>
                        <a:pt x="91" y="1449"/>
                      </a:cubicBezTo>
                      <a:cubicBezTo>
                        <a:pt x="105" y="1527"/>
                        <a:pt x="288" y="1535"/>
                        <a:pt x="375" y="1525"/>
                      </a:cubicBezTo>
                      <a:cubicBezTo>
                        <a:pt x="387" y="1524"/>
                        <a:pt x="396" y="1527"/>
                        <a:pt x="404" y="1535"/>
                      </a:cubicBezTo>
                      <a:cubicBezTo>
                        <a:pt x="411" y="1543"/>
                        <a:pt x="418" y="1552"/>
                        <a:pt x="418" y="1564"/>
                      </a:cubicBezTo>
                      <a:lnTo>
                        <a:pt x="418" y="2160"/>
                      </a:lnTo>
                      <a:lnTo>
                        <a:pt x="1439" y="2160"/>
                      </a:lnTo>
                      <a:cubicBezTo>
                        <a:pt x="1461" y="2160"/>
                        <a:pt x="1478" y="2177"/>
                        <a:pt x="1478" y="2198"/>
                      </a:cubicBezTo>
                      <a:cubicBezTo>
                        <a:pt x="1478" y="2220"/>
                        <a:pt x="1456" y="2237"/>
                        <a:pt x="1436" y="2237"/>
                      </a:cubicBezTo>
                    </a:path>
                  </a:pathLst>
                </a:custGeom>
                <a:grpFill/>
                <a:ln w="9525">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686" name="任意多边形 3551"/>
                <p:cNvSpPr/>
                <p:nvPr/>
              </p:nvSpPr>
              <p:spPr>
                <a:xfrm>
                  <a:off x="4930" y="7188"/>
                  <a:ext cx="128" cy="267"/>
                </a:xfrm>
                <a:custGeom>
                  <a:avLst/>
                  <a:gdLst/>
                  <a:ahLst/>
                  <a:cxnLst>
                    <a:cxn ang="0">
                      <a:pos x="17" y="266"/>
                    </a:cxn>
                    <a:cxn ang="0">
                      <a:pos x="11" y="265"/>
                    </a:cxn>
                    <a:cxn ang="0">
                      <a:pos x="3" y="248"/>
                    </a:cxn>
                    <a:cxn ang="0">
                      <a:pos x="98" y="11"/>
                    </a:cxn>
                    <a:cxn ang="0">
                      <a:pos x="116" y="3"/>
                    </a:cxn>
                    <a:cxn ang="0">
                      <a:pos x="124" y="21"/>
                    </a:cxn>
                    <a:cxn ang="0">
                      <a:pos x="29" y="257"/>
                    </a:cxn>
                    <a:cxn ang="0">
                      <a:pos x="17" y="266"/>
                    </a:cxn>
                  </a:cxnLst>
                  <a:rect l="0" t="0" r="0" b="0"/>
                  <a:pathLst>
                    <a:path w="223" h="474">
                      <a:moveTo>
                        <a:pt x="29" y="473"/>
                      </a:moveTo>
                      <a:cubicBezTo>
                        <a:pt x="25" y="473"/>
                        <a:pt x="23" y="473"/>
                        <a:pt x="20" y="471"/>
                      </a:cubicBezTo>
                      <a:cubicBezTo>
                        <a:pt x="7" y="465"/>
                        <a:pt x="0" y="451"/>
                        <a:pt x="6" y="440"/>
                      </a:cubicBezTo>
                      <a:lnTo>
                        <a:pt x="171" y="20"/>
                      </a:lnTo>
                      <a:cubicBezTo>
                        <a:pt x="177" y="7"/>
                        <a:pt x="191" y="0"/>
                        <a:pt x="202" y="6"/>
                      </a:cubicBezTo>
                      <a:cubicBezTo>
                        <a:pt x="214" y="12"/>
                        <a:pt x="222" y="26"/>
                        <a:pt x="216" y="37"/>
                      </a:cubicBezTo>
                      <a:lnTo>
                        <a:pt x="51" y="457"/>
                      </a:lnTo>
                      <a:cubicBezTo>
                        <a:pt x="49" y="468"/>
                        <a:pt x="39" y="473"/>
                        <a:pt x="29" y="473"/>
                      </a:cubicBezTo>
                    </a:path>
                  </a:pathLst>
                </a:custGeom>
                <a:grpFill/>
                <a:ln w="9525">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687" name="任意多边形 3552"/>
                <p:cNvSpPr/>
                <p:nvPr/>
              </p:nvSpPr>
              <p:spPr>
                <a:xfrm>
                  <a:off x="5023" y="7188"/>
                  <a:ext cx="127" cy="267"/>
                </a:xfrm>
                <a:custGeom>
                  <a:avLst/>
                  <a:gdLst/>
                  <a:ahLst/>
                  <a:cxnLst>
                    <a:cxn ang="0">
                      <a:pos x="111" y="266"/>
                    </a:cxn>
                    <a:cxn ang="0">
                      <a:pos x="97" y="257"/>
                    </a:cxn>
                    <a:cxn ang="0">
                      <a:pos x="3" y="21"/>
                    </a:cxn>
                    <a:cxn ang="0">
                      <a:pos x="11" y="3"/>
                    </a:cxn>
                    <a:cxn ang="0">
                      <a:pos x="29" y="11"/>
                    </a:cxn>
                    <a:cxn ang="0">
                      <a:pos x="123" y="248"/>
                    </a:cxn>
                    <a:cxn ang="0">
                      <a:pos x="115" y="265"/>
                    </a:cxn>
                    <a:cxn ang="0">
                      <a:pos x="111" y="266"/>
                    </a:cxn>
                  </a:cxnLst>
                  <a:rect l="0" t="0" r="0" b="0"/>
                  <a:pathLst>
                    <a:path w="224" h="474">
                      <a:moveTo>
                        <a:pt x="195" y="473"/>
                      </a:moveTo>
                      <a:cubicBezTo>
                        <a:pt x="185" y="473"/>
                        <a:pt x="175" y="466"/>
                        <a:pt x="171" y="457"/>
                      </a:cubicBezTo>
                      <a:lnTo>
                        <a:pt x="6" y="37"/>
                      </a:lnTo>
                      <a:cubicBezTo>
                        <a:pt x="0" y="24"/>
                        <a:pt x="8" y="9"/>
                        <a:pt x="20" y="6"/>
                      </a:cubicBezTo>
                      <a:cubicBezTo>
                        <a:pt x="33" y="0"/>
                        <a:pt x="48" y="7"/>
                        <a:pt x="52" y="20"/>
                      </a:cubicBezTo>
                      <a:lnTo>
                        <a:pt x="217" y="440"/>
                      </a:lnTo>
                      <a:cubicBezTo>
                        <a:pt x="223" y="452"/>
                        <a:pt x="215" y="468"/>
                        <a:pt x="203" y="471"/>
                      </a:cubicBezTo>
                      <a:cubicBezTo>
                        <a:pt x="203" y="473"/>
                        <a:pt x="199" y="473"/>
                        <a:pt x="195" y="473"/>
                      </a:cubicBezTo>
                    </a:path>
                  </a:pathLst>
                </a:custGeom>
                <a:grpFill/>
                <a:ln w="9525">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688" name="任意多边形 3553"/>
                <p:cNvSpPr/>
                <p:nvPr/>
              </p:nvSpPr>
              <p:spPr>
                <a:xfrm>
                  <a:off x="5208" y="7193"/>
                  <a:ext cx="27" cy="265"/>
                </a:xfrm>
                <a:custGeom>
                  <a:avLst/>
                  <a:gdLst/>
                  <a:ahLst/>
                  <a:cxnLst>
                    <a:cxn ang="0">
                      <a:pos x="13" y="264"/>
                    </a:cxn>
                    <a:cxn ang="0">
                      <a:pos x="0" y="251"/>
                    </a:cxn>
                    <a:cxn ang="0">
                      <a:pos x="0" y="13"/>
                    </a:cxn>
                    <a:cxn ang="0">
                      <a:pos x="13" y="0"/>
                    </a:cxn>
                    <a:cxn ang="0">
                      <a:pos x="26" y="13"/>
                    </a:cxn>
                    <a:cxn ang="0">
                      <a:pos x="26" y="251"/>
                    </a:cxn>
                    <a:cxn ang="0">
                      <a:pos x="13" y="264"/>
                    </a:cxn>
                  </a:cxnLst>
                  <a:rect l="0" t="0" r="0" b="0"/>
                  <a:pathLst>
                    <a:path w="49" h="468">
                      <a:moveTo>
                        <a:pt x="23" y="467"/>
                      </a:moveTo>
                      <a:cubicBezTo>
                        <a:pt x="9" y="467"/>
                        <a:pt x="0" y="454"/>
                        <a:pt x="0" y="443"/>
                      </a:cubicBezTo>
                      <a:lnTo>
                        <a:pt x="0" y="23"/>
                      </a:lnTo>
                      <a:cubicBezTo>
                        <a:pt x="0" y="9"/>
                        <a:pt x="13" y="0"/>
                        <a:pt x="23" y="0"/>
                      </a:cubicBezTo>
                      <a:cubicBezTo>
                        <a:pt x="36" y="0"/>
                        <a:pt x="47" y="12"/>
                        <a:pt x="47" y="23"/>
                      </a:cubicBezTo>
                      <a:lnTo>
                        <a:pt x="47" y="443"/>
                      </a:lnTo>
                      <a:cubicBezTo>
                        <a:pt x="48" y="457"/>
                        <a:pt x="37" y="467"/>
                        <a:pt x="23" y="467"/>
                      </a:cubicBezTo>
                    </a:path>
                  </a:pathLst>
                </a:custGeom>
                <a:grpFill/>
                <a:ln w="9525">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689" name="任意多边形 3554"/>
                <p:cNvSpPr/>
                <p:nvPr/>
              </p:nvSpPr>
              <p:spPr>
                <a:xfrm>
                  <a:off x="4968" y="7340"/>
                  <a:ext cx="147" cy="28"/>
                </a:xfrm>
                <a:custGeom>
                  <a:avLst/>
                  <a:gdLst/>
                  <a:ahLst/>
                  <a:cxnLst>
                    <a:cxn ang="0">
                      <a:pos x="132" y="27"/>
                    </a:cxn>
                    <a:cxn ang="0">
                      <a:pos x="13" y="27"/>
                    </a:cxn>
                    <a:cxn ang="0">
                      <a:pos x="0" y="13"/>
                    </a:cxn>
                    <a:cxn ang="0">
                      <a:pos x="13" y="0"/>
                    </a:cxn>
                    <a:cxn ang="0">
                      <a:pos x="133" y="0"/>
                    </a:cxn>
                    <a:cxn ang="0">
                      <a:pos x="146" y="13"/>
                    </a:cxn>
                    <a:cxn ang="0">
                      <a:pos x="132" y="27"/>
                    </a:cxn>
                  </a:cxnLst>
                  <a:rect l="0" t="0" r="0" b="0"/>
                  <a:pathLst>
                    <a:path w="258" h="48">
                      <a:moveTo>
                        <a:pt x="232" y="47"/>
                      </a:moveTo>
                      <a:lnTo>
                        <a:pt x="23" y="47"/>
                      </a:lnTo>
                      <a:cubicBezTo>
                        <a:pt x="9" y="47"/>
                        <a:pt x="0" y="34"/>
                        <a:pt x="0" y="23"/>
                      </a:cubicBezTo>
                      <a:cubicBezTo>
                        <a:pt x="0" y="12"/>
                        <a:pt x="12" y="0"/>
                        <a:pt x="23" y="0"/>
                      </a:cubicBezTo>
                      <a:lnTo>
                        <a:pt x="233" y="0"/>
                      </a:lnTo>
                      <a:cubicBezTo>
                        <a:pt x="247" y="0"/>
                        <a:pt x="257" y="12"/>
                        <a:pt x="257" y="23"/>
                      </a:cubicBezTo>
                      <a:cubicBezTo>
                        <a:pt x="257" y="34"/>
                        <a:pt x="244" y="47"/>
                        <a:pt x="232" y="47"/>
                      </a:cubicBezTo>
                    </a:path>
                  </a:pathLst>
                </a:custGeom>
                <a:grpFill/>
                <a:ln w="9525">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690" name="任意多边形 3555"/>
                <p:cNvSpPr/>
                <p:nvPr/>
              </p:nvSpPr>
              <p:spPr>
                <a:xfrm>
                  <a:off x="4833" y="7510"/>
                  <a:ext cx="532" cy="105"/>
                </a:xfrm>
                <a:custGeom>
                  <a:avLst/>
                  <a:gdLst/>
                  <a:ahLst/>
                  <a:cxnLst>
                    <a:cxn ang="0">
                      <a:pos x="427" y="104"/>
                    </a:cxn>
                    <a:cxn ang="0">
                      <a:pos x="105" y="104"/>
                    </a:cxn>
                    <a:cxn ang="0">
                      <a:pos x="0" y="0"/>
                    </a:cxn>
                    <a:cxn ang="0">
                      <a:pos x="44" y="0"/>
                    </a:cxn>
                    <a:cxn ang="0">
                      <a:pos x="104" y="60"/>
                    </a:cxn>
                    <a:cxn ang="0">
                      <a:pos x="426" y="60"/>
                    </a:cxn>
                    <a:cxn ang="0">
                      <a:pos x="486" y="0"/>
                    </a:cxn>
                    <a:cxn ang="0">
                      <a:pos x="530" y="0"/>
                    </a:cxn>
                    <a:cxn ang="0">
                      <a:pos x="427" y="104"/>
                    </a:cxn>
                  </a:cxnLst>
                  <a:rect l="0" t="0" r="0" b="0"/>
                  <a:pathLst>
                    <a:path w="941" h="186">
                      <a:moveTo>
                        <a:pt x="755" y="185"/>
                      </a:moveTo>
                      <a:lnTo>
                        <a:pt x="185" y="185"/>
                      </a:lnTo>
                      <a:cubicBezTo>
                        <a:pt x="83" y="185"/>
                        <a:pt x="0" y="103"/>
                        <a:pt x="0" y="0"/>
                      </a:cubicBezTo>
                      <a:lnTo>
                        <a:pt x="78" y="0"/>
                      </a:lnTo>
                      <a:cubicBezTo>
                        <a:pt x="78" y="59"/>
                        <a:pt x="125" y="106"/>
                        <a:pt x="184" y="106"/>
                      </a:cubicBezTo>
                      <a:lnTo>
                        <a:pt x="753" y="106"/>
                      </a:lnTo>
                      <a:cubicBezTo>
                        <a:pt x="812" y="106"/>
                        <a:pt x="859" y="59"/>
                        <a:pt x="859" y="0"/>
                      </a:cubicBezTo>
                      <a:lnTo>
                        <a:pt x="937" y="0"/>
                      </a:lnTo>
                      <a:cubicBezTo>
                        <a:pt x="940" y="103"/>
                        <a:pt x="858" y="185"/>
                        <a:pt x="755" y="185"/>
                      </a:cubicBezTo>
                    </a:path>
                  </a:pathLst>
                </a:custGeom>
                <a:grpFill/>
                <a:ln w="9525">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691" name="任意多边形 3556"/>
                <p:cNvSpPr/>
                <p:nvPr/>
              </p:nvSpPr>
              <p:spPr>
                <a:xfrm>
                  <a:off x="4833" y="7050"/>
                  <a:ext cx="532" cy="105"/>
                </a:xfrm>
                <a:custGeom>
                  <a:avLst/>
                  <a:gdLst/>
                  <a:ahLst/>
                  <a:cxnLst>
                    <a:cxn ang="0">
                      <a:pos x="531" y="104"/>
                    </a:cxn>
                    <a:cxn ang="0">
                      <a:pos x="487" y="104"/>
                    </a:cxn>
                    <a:cxn ang="0">
                      <a:pos x="427" y="45"/>
                    </a:cxn>
                    <a:cxn ang="0">
                      <a:pos x="104" y="45"/>
                    </a:cxn>
                    <a:cxn ang="0">
                      <a:pos x="44" y="104"/>
                    </a:cxn>
                    <a:cxn ang="0">
                      <a:pos x="0" y="104"/>
                    </a:cxn>
                    <a:cxn ang="0">
                      <a:pos x="105" y="0"/>
                    </a:cxn>
                    <a:cxn ang="0">
                      <a:pos x="427" y="0"/>
                    </a:cxn>
                    <a:cxn ang="0">
                      <a:pos x="531" y="104"/>
                    </a:cxn>
                  </a:cxnLst>
                  <a:rect l="0" t="0" r="0" b="0"/>
                  <a:pathLst>
                    <a:path w="939" h="186">
                      <a:moveTo>
                        <a:pt x="938" y="185"/>
                      </a:moveTo>
                      <a:lnTo>
                        <a:pt x="860" y="185"/>
                      </a:lnTo>
                      <a:cubicBezTo>
                        <a:pt x="860" y="126"/>
                        <a:pt x="814" y="79"/>
                        <a:pt x="754" y="79"/>
                      </a:cubicBezTo>
                      <a:lnTo>
                        <a:pt x="183" y="79"/>
                      </a:lnTo>
                      <a:cubicBezTo>
                        <a:pt x="124" y="79"/>
                        <a:pt x="77" y="126"/>
                        <a:pt x="77" y="185"/>
                      </a:cubicBezTo>
                      <a:lnTo>
                        <a:pt x="0" y="185"/>
                      </a:lnTo>
                      <a:cubicBezTo>
                        <a:pt x="0" y="82"/>
                        <a:pt x="82" y="0"/>
                        <a:pt x="185" y="0"/>
                      </a:cubicBezTo>
                      <a:lnTo>
                        <a:pt x="754" y="0"/>
                      </a:lnTo>
                      <a:cubicBezTo>
                        <a:pt x="856" y="0"/>
                        <a:pt x="938" y="82"/>
                        <a:pt x="938" y="185"/>
                      </a:cubicBezTo>
                    </a:path>
                  </a:pathLst>
                </a:custGeom>
                <a:grpFill/>
                <a:ln w="9525">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692" name="任意多边形 3557"/>
                <p:cNvSpPr/>
                <p:nvPr/>
              </p:nvSpPr>
              <p:spPr>
                <a:xfrm>
                  <a:off x="4913" y="6923"/>
                  <a:ext cx="35" cy="152"/>
                </a:xfrm>
                <a:custGeom>
                  <a:avLst/>
                  <a:gdLst/>
                  <a:ahLst/>
                  <a:cxnLst>
                    <a:cxn ang="0">
                      <a:pos x="18" y="151"/>
                    </a:cxn>
                    <a:cxn ang="0">
                      <a:pos x="0" y="151"/>
                    </a:cxn>
                    <a:cxn ang="0">
                      <a:pos x="0" y="0"/>
                    </a:cxn>
                    <a:cxn ang="0">
                      <a:pos x="34" y="0"/>
                    </a:cxn>
                    <a:cxn ang="0">
                      <a:pos x="34" y="151"/>
                    </a:cxn>
                    <a:cxn ang="0">
                      <a:pos x="18" y="151"/>
                    </a:cxn>
                  </a:cxnLst>
                  <a:rect l="0" t="0" r="0" b="0"/>
                  <a:pathLst>
                    <a:path w="60" h="268">
                      <a:moveTo>
                        <a:pt x="30" y="267"/>
                      </a:moveTo>
                      <a:lnTo>
                        <a:pt x="0" y="267"/>
                      </a:lnTo>
                      <a:lnTo>
                        <a:pt x="0" y="0"/>
                      </a:lnTo>
                      <a:lnTo>
                        <a:pt x="59" y="0"/>
                      </a:lnTo>
                      <a:lnTo>
                        <a:pt x="59" y="267"/>
                      </a:lnTo>
                      <a:lnTo>
                        <a:pt x="30" y="267"/>
                      </a:lnTo>
                    </a:path>
                  </a:pathLst>
                </a:custGeom>
                <a:grpFill/>
                <a:ln w="9525">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693" name="任意多边形 3558"/>
                <p:cNvSpPr/>
                <p:nvPr/>
              </p:nvSpPr>
              <p:spPr>
                <a:xfrm>
                  <a:off x="5235" y="6923"/>
                  <a:ext cx="35" cy="152"/>
                </a:xfrm>
                <a:custGeom>
                  <a:avLst/>
                  <a:gdLst/>
                  <a:ahLst/>
                  <a:cxnLst>
                    <a:cxn ang="0">
                      <a:pos x="18" y="151"/>
                    </a:cxn>
                    <a:cxn ang="0">
                      <a:pos x="0" y="151"/>
                    </a:cxn>
                    <a:cxn ang="0">
                      <a:pos x="0" y="0"/>
                    </a:cxn>
                    <a:cxn ang="0">
                      <a:pos x="34" y="0"/>
                    </a:cxn>
                    <a:cxn ang="0">
                      <a:pos x="34" y="151"/>
                    </a:cxn>
                    <a:cxn ang="0">
                      <a:pos x="18" y="151"/>
                    </a:cxn>
                  </a:cxnLst>
                  <a:rect l="0" t="0" r="0" b="0"/>
                  <a:pathLst>
                    <a:path w="60" h="268">
                      <a:moveTo>
                        <a:pt x="30" y="267"/>
                      </a:moveTo>
                      <a:lnTo>
                        <a:pt x="0" y="267"/>
                      </a:lnTo>
                      <a:lnTo>
                        <a:pt x="0" y="0"/>
                      </a:lnTo>
                      <a:lnTo>
                        <a:pt x="59" y="0"/>
                      </a:lnTo>
                      <a:lnTo>
                        <a:pt x="59" y="267"/>
                      </a:lnTo>
                      <a:lnTo>
                        <a:pt x="30" y="267"/>
                      </a:lnTo>
                    </a:path>
                  </a:pathLst>
                </a:custGeom>
                <a:grpFill/>
                <a:ln w="9525">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694" name="任意多边形 3559"/>
                <p:cNvSpPr/>
                <p:nvPr/>
              </p:nvSpPr>
              <p:spPr>
                <a:xfrm>
                  <a:off x="5083" y="6923"/>
                  <a:ext cx="35" cy="152"/>
                </a:xfrm>
                <a:custGeom>
                  <a:avLst/>
                  <a:gdLst/>
                  <a:ahLst/>
                  <a:cxnLst>
                    <a:cxn ang="0">
                      <a:pos x="17" y="151"/>
                    </a:cxn>
                    <a:cxn ang="0">
                      <a:pos x="0" y="151"/>
                    </a:cxn>
                    <a:cxn ang="0">
                      <a:pos x="0" y="0"/>
                    </a:cxn>
                    <a:cxn ang="0">
                      <a:pos x="34" y="0"/>
                    </a:cxn>
                    <a:cxn ang="0">
                      <a:pos x="34" y="151"/>
                    </a:cxn>
                    <a:cxn ang="0">
                      <a:pos x="17" y="151"/>
                    </a:cxn>
                  </a:cxnLst>
                  <a:rect l="0" t="0" r="0" b="0"/>
                  <a:pathLst>
                    <a:path w="60" h="268">
                      <a:moveTo>
                        <a:pt x="29" y="267"/>
                      </a:moveTo>
                      <a:lnTo>
                        <a:pt x="0" y="267"/>
                      </a:lnTo>
                      <a:lnTo>
                        <a:pt x="0" y="0"/>
                      </a:lnTo>
                      <a:lnTo>
                        <a:pt x="59" y="0"/>
                      </a:lnTo>
                      <a:lnTo>
                        <a:pt x="59" y="267"/>
                      </a:lnTo>
                      <a:lnTo>
                        <a:pt x="29" y="267"/>
                      </a:lnTo>
                    </a:path>
                  </a:pathLst>
                </a:custGeom>
                <a:grpFill/>
                <a:ln w="9525">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695" name="任意多边形 3560"/>
                <p:cNvSpPr/>
                <p:nvPr/>
              </p:nvSpPr>
              <p:spPr>
                <a:xfrm>
                  <a:off x="4913" y="7600"/>
                  <a:ext cx="35" cy="153"/>
                </a:xfrm>
                <a:custGeom>
                  <a:avLst/>
                  <a:gdLst/>
                  <a:ahLst/>
                  <a:cxnLst>
                    <a:cxn ang="0">
                      <a:pos x="18" y="152"/>
                    </a:cxn>
                    <a:cxn ang="0">
                      <a:pos x="0" y="152"/>
                    </a:cxn>
                    <a:cxn ang="0">
                      <a:pos x="0" y="0"/>
                    </a:cxn>
                    <a:cxn ang="0">
                      <a:pos x="34" y="0"/>
                    </a:cxn>
                    <a:cxn ang="0">
                      <a:pos x="34" y="152"/>
                    </a:cxn>
                    <a:cxn ang="0">
                      <a:pos x="18" y="152"/>
                    </a:cxn>
                  </a:cxnLst>
                  <a:rect l="0" t="0" r="0" b="0"/>
                  <a:pathLst>
                    <a:path w="60" h="269">
                      <a:moveTo>
                        <a:pt x="30" y="268"/>
                      </a:moveTo>
                      <a:lnTo>
                        <a:pt x="0" y="268"/>
                      </a:lnTo>
                      <a:lnTo>
                        <a:pt x="0" y="0"/>
                      </a:lnTo>
                      <a:lnTo>
                        <a:pt x="59" y="0"/>
                      </a:lnTo>
                      <a:lnTo>
                        <a:pt x="59" y="268"/>
                      </a:lnTo>
                      <a:lnTo>
                        <a:pt x="30" y="268"/>
                      </a:lnTo>
                    </a:path>
                  </a:pathLst>
                </a:custGeom>
                <a:grpFill/>
                <a:ln w="9525">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696" name="任意多边形 3561"/>
                <p:cNvSpPr/>
                <p:nvPr/>
              </p:nvSpPr>
              <p:spPr>
                <a:xfrm>
                  <a:off x="5083" y="7600"/>
                  <a:ext cx="35" cy="153"/>
                </a:xfrm>
                <a:custGeom>
                  <a:avLst/>
                  <a:gdLst/>
                  <a:ahLst/>
                  <a:cxnLst>
                    <a:cxn ang="0">
                      <a:pos x="17" y="152"/>
                    </a:cxn>
                    <a:cxn ang="0">
                      <a:pos x="0" y="152"/>
                    </a:cxn>
                    <a:cxn ang="0">
                      <a:pos x="0" y="0"/>
                    </a:cxn>
                    <a:cxn ang="0">
                      <a:pos x="34" y="0"/>
                    </a:cxn>
                    <a:cxn ang="0">
                      <a:pos x="34" y="152"/>
                    </a:cxn>
                    <a:cxn ang="0">
                      <a:pos x="17" y="152"/>
                    </a:cxn>
                  </a:cxnLst>
                  <a:rect l="0" t="0" r="0" b="0"/>
                  <a:pathLst>
                    <a:path w="60" h="269">
                      <a:moveTo>
                        <a:pt x="29" y="268"/>
                      </a:moveTo>
                      <a:lnTo>
                        <a:pt x="0" y="268"/>
                      </a:lnTo>
                      <a:lnTo>
                        <a:pt x="0" y="0"/>
                      </a:lnTo>
                      <a:lnTo>
                        <a:pt x="59" y="0"/>
                      </a:lnTo>
                      <a:lnTo>
                        <a:pt x="59" y="268"/>
                      </a:lnTo>
                      <a:lnTo>
                        <a:pt x="29" y="268"/>
                      </a:lnTo>
                    </a:path>
                  </a:pathLst>
                </a:custGeom>
                <a:grpFill/>
                <a:ln w="9525">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697" name="任意多边形 3562"/>
                <p:cNvSpPr/>
                <p:nvPr/>
              </p:nvSpPr>
              <p:spPr>
                <a:xfrm>
                  <a:off x="5325" y="7205"/>
                  <a:ext cx="153" cy="35"/>
                </a:xfrm>
                <a:custGeom>
                  <a:avLst/>
                  <a:gdLst/>
                  <a:ahLst/>
                  <a:cxnLst>
                    <a:cxn ang="0">
                      <a:pos x="76" y="34"/>
                    </a:cxn>
                    <a:cxn ang="0">
                      <a:pos x="0" y="34"/>
                    </a:cxn>
                    <a:cxn ang="0">
                      <a:pos x="0" y="0"/>
                    </a:cxn>
                    <a:cxn ang="0">
                      <a:pos x="152" y="0"/>
                    </a:cxn>
                    <a:cxn ang="0">
                      <a:pos x="152" y="34"/>
                    </a:cxn>
                    <a:cxn ang="0">
                      <a:pos x="76" y="34"/>
                    </a:cxn>
                  </a:cxnLst>
                  <a:rect l="0" t="0" r="0" b="0"/>
                  <a:pathLst>
                    <a:path w="268" h="60">
                      <a:moveTo>
                        <a:pt x="133" y="59"/>
                      </a:moveTo>
                      <a:lnTo>
                        <a:pt x="0" y="59"/>
                      </a:lnTo>
                      <a:lnTo>
                        <a:pt x="0" y="0"/>
                      </a:lnTo>
                      <a:lnTo>
                        <a:pt x="267" y="0"/>
                      </a:lnTo>
                      <a:lnTo>
                        <a:pt x="267" y="59"/>
                      </a:lnTo>
                      <a:lnTo>
                        <a:pt x="133" y="59"/>
                      </a:lnTo>
                    </a:path>
                  </a:pathLst>
                </a:custGeom>
                <a:grpFill/>
                <a:ln w="9525">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698" name="任意多边形 3563"/>
                <p:cNvSpPr/>
                <p:nvPr/>
              </p:nvSpPr>
              <p:spPr>
                <a:xfrm>
                  <a:off x="5325" y="7425"/>
                  <a:ext cx="153" cy="35"/>
                </a:xfrm>
                <a:custGeom>
                  <a:avLst/>
                  <a:gdLst/>
                  <a:ahLst/>
                  <a:cxnLst>
                    <a:cxn ang="0">
                      <a:pos x="76" y="34"/>
                    </a:cxn>
                    <a:cxn ang="0">
                      <a:pos x="0" y="34"/>
                    </a:cxn>
                    <a:cxn ang="0">
                      <a:pos x="0" y="0"/>
                    </a:cxn>
                    <a:cxn ang="0">
                      <a:pos x="152" y="0"/>
                    </a:cxn>
                    <a:cxn ang="0">
                      <a:pos x="152" y="34"/>
                    </a:cxn>
                    <a:cxn ang="0">
                      <a:pos x="76" y="34"/>
                    </a:cxn>
                  </a:cxnLst>
                  <a:rect l="0" t="0" r="0" b="0"/>
                  <a:pathLst>
                    <a:path w="268" h="60">
                      <a:moveTo>
                        <a:pt x="133" y="59"/>
                      </a:moveTo>
                      <a:lnTo>
                        <a:pt x="0" y="59"/>
                      </a:lnTo>
                      <a:lnTo>
                        <a:pt x="0" y="0"/>
                      </a:lnTo>
                      <a:lnTo>
                        <a:pt x="267" y="0"/>
                      </a:lnTo>
                      <a:lnTo>
                        <a:pt x="267" y="59"/>
                      </a:lnTo>
                      <a:lnTo>
                        <a:pt x="133" y="59"/>
                      </a:lnTo>
                    </a:path>
                  </a:pathLst>
                </a:custGeom>
                <a:grpFill/>
                <a:ln w="9525">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699" name="任意多边形 3564"/>
                <p:cNvSpPr/>
                <p:nvPr/>
              </p:nvSpPr>
              <p:spPr>
                <a:xfrm>
                  <a:off x="5325" y="7315"/>
                  <a:ext cx="153" cy="35"/>
                </a:xfrm>
                <a:custGeom>
                  <a:avLst/>
                  <a:gdLst/>
                  <a:ahLst/>
                  <a:cxnLst>
                    <a:cxn ang="0">
                      <a:pos x="76" y="34"/>
                    </a:cxn>
                    <a:cxn ang="0">
                      <a:pos x="0" y="34"/>
                    </a:cxn>
                    <a:cxn ang="0">
                      <a:pos x="0" y="0"/>
                    </a:cxn>
                    <a:cxn ang="0">
                      <a:pos x="152" y="0"/>
                    </a:cxn>
                    <a:cxn ang="0">
                      <a:pos x="152" y="34"/>
                    </a:cxn>
                    <a:cxn ang="0">
                      <a:pos x="76" y="34"/>
                    </a:cxn>
                  </a:cxnLst>
                  <a:rect l="0" t="0" r="0" b="0"/>
                  <a:pathLst>
                    <a:path w="268" h="60">
                      <a:moveTo>
                        <a:pt x="133" y="59"/>
                      </a:moveTo>
                      <a:lnTo>
                        <a:pt x="0" y="59"/>
                      </a:lnTo>
                      <a:lnTo>
                        <a:pt x="0" y="0"/>
                      </a:lnTo>
                      <a:lnTo>
                        <a:pt x="267" y="0"/>
                      </a:lnTo>
                      <a:lnTo>
                        <a:pt x="267" y="59"/>
                      </a:lnTo>
                      <a:lnTo>
                        <a:pt x="133" y="59"/>
                      </a:lnTo>
                    </a:path>
                  </a:pathLst>
                </a:custGeom>
                <a:grpFill/>
                <a:ln w="9525">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00" name="任意多边形 3565"/>
                <p:cNvSpPr/>
                <p:nvPr/>
              </p:nvSpPr>
              <p:spPr>
                <a:xfrm>
                  <a:off x="4703" y="7205"/>
                  <a:ext cx="152" cy="35"/>
                </a:xfrm>
                <a:custGeom>
                  <a:avLst/>
                  <a:gdLst/>
                  <a:ahLst/>
                  <a:cxnLst>
                    <a:cxn ang="0">
                      <a:pos x="76" y="34"/>
                    </a:cxn>
                    <a:cxn ang="0">
                      <a:pos x="0" y="34"/>
                    </a:cxn>
                    <a:cxn ang="0">
                      <a:pos x="0" y="0"/>
                    </a:cxn>
                    <a:cxn ang="0">
                      <a:pos x="151" y="0"/>
                    </a:cxn>
                    <a:cxn ang="0">
                      <a:pos x="151" y="34"/>
                    </a:cxn>
                    <a:cxn ang="0">
                      <a:pos x="76" y="34"/>
                    </a:cxn>
                  </a:cxnLst>
                  <a:rect l="0" t="0" r="0" b="0"/>
                  <a:pathLst>
                    <a:path w="269" h="60">
                      <a:moveTo>
                        <a:pt x="134" y="59"/>
                      </a:moveTo>
                      <a:lnTo>
                        <a:pt x="0" y="59"/>
                      </a:lnTo>
                      <a:lnTo>
                        <a:pt x="0" y="0"/>
                      </a:lnTo>
                      <a:lnTo>
                        <a:pt x="268" y="0"/>
                      </a:lnTo>
                      <a:lnTo>
                        <a:pt x="268" y="59"/>
                      </a:lnTo>
                      <a:lnTo>
                        <a:pt x="134" y="59"/>
                      </a:lnTo>
                    </a:path>
                  </a:pathLst>
                </a:custGeom>
                <a:grpFill/>
                <a:ln w="9525">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01" name="任意多边形 3566"/>
                <p:cNvSpPr/>
                <p:nvPr/>
              </p:nvSpPr>
              <p:spPr>
                <a:xfrm>
                  <a:off x="4703" y="7425"/>
                  <a:ext cx="152" cy="35"/>
                </a:xfrm>
                <a:custGeom>
                  <a:avLst/>
                  <a:gdLst/>
                  <a:ahLst/>
                  <a:cxnLst>
                    <a:cxn ang="0">
                      <a:pos x="76" y="34"/>
                    </a:cxn>
                    <a:cxn ang="0">
                      <a:pos x="0" y="34"/>
                    </a:cxn>
                    <a:cxn ang="0">
                      <a:pos x="0" y="0"/>
                    </a:cxn>
                    <a:cxn ang="0">
                      <a:pos x="151" y="0"/>
                    </a:cxn>
                    <a:cxn ang="0">
                      <a:pos x="151" y="34"/>
                    </a:cxn>
                    <a:cxn ang="0">
                      <a:pos x="76" y="34"/>
                    </a:cxn>
                  </a:cxnLst>
                  <a:rect l="0" t="0" r="0" b="0"/>
                  <a:pathLst>
                    <a:path w="269" h="60">
                      <a:moveTo>
                        <a:pt x="134" y="59"/>
                      </a:moveTo>
                      <a:lnTo>
                        <a:pt x="0" y="59"/>
                      </a:lnTo>
                      <a:lnTo>
                        <a:pt x="0" y="0"/>
                      </a:lnTo>
                      <a:lnTo>
                        <a:pt x="268" y="0"/>
                      </a:lnTo>
                      <a:lnTo>
                        <a:pt x="268" y="59"/>
                      </a:lnTo>
                      <a:lnTo>
                        <a:pt x="134" y="59"/>
                      </a:lnTo>
                    </a:path>
                  </a:pathLst>
                </a:custGeom>
                <a:grpFill/>
                <a:ln w="9525">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02" name="任意多边形 3567"/>
                <p:cNvSpPr/>
                <p:nvPr/>
              </p:nvSpPr>
              <p:spPr>
                <a:xfrm>
                  <a:off x="4703" y="7315"/>
                  <a:ext cx="152" cy="35"/>
                </a:xfrm>
                <a:custGeom>
                  <a:avLst/>
                  <a:gdLst/>
                  <a:ahLst/>
                  <a:cxnLst>
                    <a:cxn ang="0">
                      <a:pos x="76" y="34"/>
                    </a:cxn>
                    <a:cxn ang="0">
                      <a:pos x="0" y="34"/>
                    </a:cxn>
                    <a:cxn ang="0">
                      <a:pos x="0" y="0"/>
                    </a:cxn>
                    <a:cxn ang="0">
                      <a:pos x="151" y="0"/>
                    </a:cxn>
                    <a:cxn ang="0">
                      <a:pos x="151" y="34"/>
                    </a:cxn>
                    <a:cxn ang="0">
                      <a:pos x="76" y="34"/>
                    </a:cxn>
                  </a:cxnLst>
                  <a:rect l="0" t="0" r="0" b="0"/>
                  <a:pathLst>
                    <a:path w="269" h="60">
                      <a:moveTo>
                        <a:pt x="134" y="59"/>
                      </a:moveTo>
                      <a:lnTo>
                        <a:pt x="0" y="59"/>
                      </a:lnTo>
                      <a:lnTo>
                        <a:pt x="0" y="0"/>
                      </a:lnTo>
                      <a:lnTo>
                        <a:pt x="268" y="0"/>
                      </a:lnTo>
                      <a:lnTo>
                        <a:pt x="268" y="59"/>
                      </a:lnTo>
                      <a:lnTo>
                        <a:pt x="134" y="59"/>
                      </a:lnTo>
                    </a:path>
                  </a:pathLst>
                </a:custGeom>
                <a:grpFill/>
                <a:ln w="9525">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03" name="任意多边形 3568"/>
                <p:cNvSpPr/>
                <p:nvPr/>
              </p:nvSpPr>
              <p:spPr>
                <a:xfrm>
                  <a:off x="5198" y="8018"/>
                  <a:ext cx="120" cy="120"/>
                </a:xfrm>
                <a:custGeom>
                  <a:avLst/>
                  <a:gdLst/>
                  <a:ahLst/>
                  <a:cxnLst>
                    <a:cxn ang="0">
                      <a:pos x="60" y="119"/>
                    </a:cxn>
                    <a:cxn ang="0">
                      <a:pos x="0" y="59"/>
                    </a:cxn>
                    <a:cxn ang="0">
                      <a:pos x="60" y="0"/>
                    </a:cxn>
                    <a:cxn ang="0">
                      <a:pos x="119" y="59"/>
                    </a:cxn>
                    <a:cxn ang="0">
                      <a:pos x="60" y="119"/>
                    </a:cxn>
                  </a:cxnLst>
                  <a:rect l="0" t="0" r="0" b="0"/>
                  <a:pathLst>
                    <a:path w="213" h="211">
                      <a:moveTo>
                        <a:pt x="106" y="210"/>
                      </a:moveTo>
                      <a:cubicBezTo>
                        <a:pt x="47" y="210"/>
                        <a:pt x="0" y="163"/>
                        <a:pt x="0" y="104"/>
                      </a:cubicBezTo>
                      <a:cubicBezTo>
                        <a:pt x="0" y="46"/>
                        <a:pt x="47" y="0"/>
                        <a:pt x="106" y="0"/>
                      </a:cubicBezTo>
                      <a:cubicBezTo>
                        <a:pt x="165" y="0"/>
                        <a:pt x="212" y="46"/>
                        <a:pt x="212" y="104"/>
                      </a:cubicBezTo>
                      <a:cubicBezTo>
                        <a:pt x="212" y="163"/>
                        <a:pt x="163" y="210"/>
                        <a:pt x="106" y="210"/>
                      </a:cubicBezTo>
                    </a:path>
                  </a:pathLst>
                </a:custGeom>
                <a:grpFill/>
                <a:ln w="9525">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04" name="任意多边形 3569"/>
                <p:cNvSpPr/>
                <p:nvPr/>
              </p:nvSpPr>
              <p:spPr>
                <a:xfrm>
                  <a:off x="4983" y="8018"/>
                  <a:ext cx="120" cy="120"/>
                </a:xfrm>
                <a:custGeom>
                  <a:avLst/>
                  <a:gdLst/>
                  <a:ahLst/>
                  <a:cxnLst>
                    <a:cxn ang="0">
                      <a:pos x="60" y="119"/>
                    </a:cxn>
                    <a:cxn ang="0">
                      <a:pos x="0" y="59"/>
                    </a:cxn>
                    <a:cxn ang="0">
                      <a:pos x="60" y="0"/>
                    </a:cxn>
                    <a:cxn ang="0">
                      <a:pos x="119" y="59"/>
                    </a:cxn>
                    <a:cxn ang="0">
                      <a:pos x="60" y="119"/>
                    </a:cxn>
                  </a:cxnLst>
                  <a:rect l="0" t="0" r="0" b="0"/>
                  <a:pathLst>
                    <a:path w="213" h="211">
                      <a:moveTo>
                        <a:pt x="106" y="210"/>
                      </a:moveTo>
                      <a:cubicBezTo>
                        <a:pt x="47" y="210"/>
                        <a:pt x="0" y="163"/>
                        <a:pt x="0" y="104"/>
                      </a:cubicBezTo>
                      <a:cubicBezTo>
                        <a:pt x="0" y="46"/>
                        <a:pt x="47" y="0"/>
                        <a:pt x="106" y="0"/>
                      </a:cubicBezTo>
                      <a:cubicBezTo>
                        <a:pt x="165" y="0"/>
                        <a:pt x="212" y="46"/>
                        <a:pt x="212" y="104"/>
                      </a:cubicBezTo>
                      <a:cubicBezTo>
                        <a:pt x="212" y="163"/>
                        <a:pt x="163" y="210"/>
                        <a:pt x="106" y="210"/>
                      </a:cubicBezTo>
                    </a:path>
                  </a:pathLst>
                </a:custGeom>
                <a:grpFill/>
                <a:ln w="9525">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grpSp>
          <p:grpSp>
            <p:nvGrpSpPr>
              <p:cNvPr id="705" name="组合 317"/>
              <p:cNvGrpSpPr/>
              <p:nvPr/>
            </p:nvGrpSpPr>
            <p:grpSpPr bwMode="auto">
              <a:xfrm rot="0">
                <a:off x="1497" y="8333"/>
                <a:ext cx="470" cy="498"/>
                <a:chOff x="5362575" y="935038"/>
                <a:chExt cx="668338" cy="668338"/>
              </a:xfrm>
              <a:solidFill>
                <a:schemeClr val="tx1"/>
              </a:solidFill>
            </p:grpSpPr>
            <p:sp>
              <p:nvSpPr>
                <p:cNvPr id="706" name="Freeform 155"/>
                <p:cNvSpPr>
                  <a:spLocks noChangeArrowheads="1"/>
                </p:cNvSpPr>
                <p:nvPr/>
              </p:nvSpPr>
              <p:spPr bwMode="auto">
                <a:xfrm>
                  <a:off x="5362575" y="935038"/>
                  <a:ext cx="668338" cy="668338"/>
                </a:xfrm>
                <a:custGeom>
                  <a:avLst/>
                  <a:gdLst>
                    <a:gd name="T0" fmla="*/ 2147483646 w 1592"/>
                    <a:gd name="T1" fmla="*/ 2147483646 h 1591"/>
                    <a:gd name="T2" fmla="*/ 2147483646 w 1592"/>
                    <a:gd name="T3" fmla="*/ 2147483646 h 1591"/>
                    <a:gd name="T4" fmla="*/ 0 w 1592"/>
                    <a:gd name="T5" fmla="*/ 2147483646 h 1591"/>
                    <a:gd name="T6" fmla="*/ 2147483646 w 1592"/>
                    <a:gd name="T7" fmla="*/ 0 h 1591"/>
                    <a:gd name="T8" fmla="*/ 2147483646 w 1592"/>
                    <a:gd name="T9" fmla="*/ 2147483646 h 1591"/>
                    <a:gd name="T10" fmla="*/ 2147483646 w 1592"/>
                    <a:gd name="T11" fmla="*/ 2147483646 h 1591"/>
                    <a:gd name="T12" fmla="*/ 2147483646 w 1592"/>
                    <a:gd name="T13" fmla="*/ 2147483646 h 1591"/>
                    <a:gd name="T14" fmla="*/ 2147483646 w 1592"/>
                    <a:gd name="T15" fmla="*/ 2147483646 h 1591"/>
                    <a:gd name="T16" fmla="*/ 2147483646 w 1592"/>
                    <a:gd name="T17" fmla="*/ 2147483646 h 1591"/>
                    <a:gd name="T18" fmla="*/ 2147483646 w 1592"/>
                    <a:gd name="T19" fmla="*/ 2147483646 h 1591"/>
                    <a:gd name="T20" fmla="*/ 2147483646 w 1592"/>
                    <a:gd name="T21" fmla="*/ 2147483646 h 1591"/>
                    <a:gd name="T22" fmla="*/ 2147483646 w 1592"/>
                    <a:gd name="T23" fmla="*/ 2147483646 h 1591"/>
                    <a:gd name="T24" fmla="*/ 2147483646 w 1592"/>
                    <a:gd name="T25" fmla="*/ 2147483646 h 1591"/>
                    <a:gd name="T26" fmla="*/ 2147483646 w 1592"/>
                    <a:gd name="T27" fmla="*/ 2147483646 h 1591"/>
                    <a:gd name="T28" fmla="*/ 2147483646 w 1592"/>
                    <a:gd name="T29" fmla="*/ 2147483646 h 1591"/>
                    <a:gd name="T30" fmla="*/ 2147483646 w 1592"/>
                    <a:gd name="T31" fmla="*/ 2147483646 h 159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92" h="1591">
                      <a:moveTo>
                        <a:pt x="796" y="1591"/>
                      </a:moveTo>
                      <a:lnTo>
                        <a:pt x="796" y="1591"/>
                      </a:lnTo>
                      <a:cubicBezTo>
                        <a:pt x="357" y="1591"/>
                        <a:pt x="0" y="1234"/>
                        <a:pt x="0" y="795"/>
                      </a:cubicBezTo>
                      <a:cubicBezTo>
                        <a:pt x="0" y="357"/>
                        <a:pt x="357" y="0"/>
                        <a:pt x="796" y="0"/>
                      </a:cubicBezTo>
                      <a:cubicBezTo>
                        <a:pt x="1234" y="0"/>
                        <a:pt x="1592" y="357"/>
                        <a:pt x="1592" y="795"/>
                      </a:cubicBezTo>
                      <a:cubicBezTo>
                        <a:pt x="1592" y="957"/>
                        <a:pt x="1543" y="1113"/>
                        <a:pt x="1452" y="1246"/>
                      </a:cubicBezTo>
                      <a:cubicBezTo>
                        <a:pt x="1442" y="1261"/>
                        <a:pt x="1421" y="1265"/>
                        <a:pt x="1406" y="1254"/>
                      </a:cubicBezTo>
                      <a:cubicBezTo>
                        <a:pt x="1391" y="1244"/>
                        <a:pt x="1387" y="1223"/>
                        <a:pt x="1397" y="1208"/>
                      </a:cubicBezTo>
                      <a:cubicBezTo>
                        <a:pt x="1481" y="1086"/>
                        <a:pt x="1525" y="944"/>
                        <a:pt x="1525" y="795"/>
                      </a:cubicBezTo>
                      <a:cubicBezTo>
                        <a:pt x="1525" y="393"/>
                        <a:pt x="1198" y="66"/>
                        <a:pt x="796" y="66"/>
                      </a:cubicBezTo>
                      <a:cubicBezTo>
                        <a:pt x="393" y="66"/>
                        <a:pt x="66" y="393"/>
                        <a:pt x="66" y="795"/>
                      </a:cubicBezTo>
                      <a:cubicBezTo>
                        <a:pt x="66" y="1198"/>
                        <a:pt x="393" y="1525"/>
                        <a:pt x="796" y="1525"/>
                      </a:cubicBezTo>
                      <a:cubicBezTo>
                        <a:pt x="944" y="1525"/>
                        <a:pt x="1087" y="1480"/>
                        <a:pt x="1209" y="1396"/>
                      </a:cubicBezTo>
                      <a:cubicBezTo>
                        <a:pt x="1225" y="1386"/>
                        <a:pt x="1245" y="1389"/>
                        <a:pt x="1256" y="1405"/>
                      </a:cubicBezTo>
                      <a:cubicBezTo>
                        <a:pt x="1266" y="1420"/>
                        <a:pt x="1262" y="1440"/>
                        <a:pt x="1247" y="1451"/>
                      </a:cubicBezTo>
                      <a:cubicBezTo>
                        <a:pt x="1114" y="1543"/>
                        <a:pt x="958" y="1591"/>
                        <a:pt x="796" y="1591"/>
                      </a:cubicBezTo>
                      <a:close/>
                    </a:path>
                  </a:pathLst>
                </a:custGeom>
                <a:grpFill/>
                <a:ln w="0">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07" name="Freeform 156"/>
                <p:cNvSpPr>
                  <a:spLocks noChangeArrowheads="1"/>
                </p:cNvSpPr>
                <p:nvPr/>
              </p:nvSpPr>
              <p:spPr bwMode="auto">
                <a:xfrm>
                  <a:off x="5503863" y="1265238"/>
                  <a:ext cx="385763" cy="338138"/>
                </a:xfrm>
                <a:custGeom>
                  <a:avLst/>
                  <a:gdLst>
                    <a:gd name="T0" fmla="*/ 2147483646 w 919"/>
                    <a:gd name="T1" fmla="*/ 2147483646 h 805"/>
                    <a:gd name="T2" fmla="*/ 2147483646 w 919"/>
                    <a:gd name="T3" fmla="*/ 2147483646 h 805"/>
                    <a:gd name="T4" fmla="*/ 2147483646 w 919"/>
                    <a:gd name="T5" fmla="*/ 2147483646 h 805"/>
                    <a:gd name="T6" fmla="*/ 2147483646 w 919"/>
                    <a:gd name="T7" fmla="*/ 0 h 805"/>
                    <a:gd name="T8" fmla="*/ 2147483646 w 919"/>
                    <a:gd name="T9" fmla="*/ 2147483646 h 805"/>
                    <a:gd name="T10" fmla="*/ 2147483646 w 919"/>
                    <a:gd name="T11" fmla="*/ 2147483646 h 805"/>
                    <a:gd name="T12" fmla="*/ 2147483646 w 919"/>
                    <a:gd name="T13" fmla="*/ 2147483646 h 805"/>
                    <a:gd name="T14" fmla="*/ 2147483646 w 919"/>
                    <a:gd name="T15" fmla="*/ 0 h 805"/>
                    <a:gd name="T16" fmla="*/ 2147483646 w 919"/>
                    <a:gd name="T17" fmla="*/ 0 h 805"/>
                    <a:gd name="T18" fmla="*/ 2147483646 w 919"/>
                    <a:gd name="T19" fmla="*/ 2147483646 h 805"/>
                    <a:gd name="T20" fmla="*/ 2147483646 w 919"/>
                    <a:gd name="T21" fmla="*/ 2147483646 h 80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19" h="805">
                      <a:moveTo>
                        <a:pt x="460" y="805"/>
                      </a:moveTo>
                      <a:lnTo>
                        <a:pt x="460" y="805"/>
                      </a:lnTo>
                      <a:cubicBezTo>
                        <a:pt x="210" y="805"/>
                        <a:pt x="8" y="467"/>
                        <a:pt x="1" y="34"/>
                      </a:cubicBezTo>
                      <a:cubicBezTo>
                        <a:pt x="0" y="16"/>
                        <a:pt x="15" y="0"/>
                        <a:pt x="34" y="0"/>
                      </a:cubicBezTo>
                      <a:cubicBezTo>
                        <a:pt x="52" y="0"/>
                        <a:pt x="67" y="14"/>
                        <a:pt x="67" y="33"/>
                      </a:cubicBezTo>
                      <a:cubicBezTo>
                        <a:pt x="74" y="422"/>
                        <a:pt x="250" y="739"/>
                        <a:pt x="460" y="739"/>
                      </a:cubicBezTo>
                      <a:cubicBezTo>
                        <a:pt x="669" y="739"/>
                        <a:pt x="845" y="422"/>
                        <a:pt x="852" y="33"/>
                      </a:cubicBezTo>
                      <a:cubicBezTo>
                        <a:pt x="852" y="15"/>
                        <a:pt x="867" y="0"/>
                        <a:pt x="885" y="0"/>
                      </a:cubicBezTo>
                      <a:cubicBezTo>
                        <a:pt x="885" y="0"/>
                        <a:pt x="885" y="0"/>
                        <a:pt x="886" y="0"/>
                      </a:cubicBezTo>
                      <a:cubicBezTo>
                        <a:pt x="904" y="1"/>
                        <a:pt x="919" y="16"/>
                        <a:pt x="918" y="34"/>
                      </a:cubicBezTo>
                      <a:cubicBezTo>
                        <a:pt x="911" y="467"/>
                        <a:pt x="709" y="805"/>
                        <a:pt x="460" y="805"/>
                      </a:cubicBezTo>
                      <a:close/>
                    </a:path>
                  </a:pathLst>
                </a:custGeom>
                <a:grpFill/>
                <a:ln w="0">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08" name="Freeform 157"/>
                <p:cNvSpPr>
                  <a:spLocks noChangeArrowheads="1"/>
                </p:cNvSpPr>
                <p:nvPr/>
              </p:nvSpPr>
              <p:spPr bwMode="auto">
                <a:xfrm>
                  <a:off x="5534025" y="935038"/>
                  <a:ext cx="325438" cy="166688"/>
                </a:xfrm>
                <a:custGeom>
                  <a:avLst/>
                  <a:gdLst>
                    <a:gd name="T0" fmla="*/ 2147483646 w 775"/>
                    <a:gd name="T1" fmla="*/ 2147483646 h 398"/>
                    <a:gd name="T2" fmla="*/ 2147483646 w 775"/>
                    <a:gd name="T3" fmla="*/ 2147483646 h 398"/>
                    <a:gd name="T4" fmla="*/ 2147483646 w 775"/>
                    <a:gd name="T5" fmla="*/ 2147483646 h 398"/>
                    <a:gd name="T6" fmla="*/ 2147483646 w 775"/>
                    <a:gd name="T7" fmla="*/ 2147483646 h 398"/>
                    <a:gd name="T8" fmla="*/ 2147483646 w 775"/>
                    <a:gd name="T9" fmla="*/ 2147483646 h 398"/>
                    <a:gd name="T10" fmla="*/ 2147483646 w 775"/>
                    <a:gd name="T11" fmla="*/ 2147483646 h 398"/>
                    <a:gd name="T12" fmla="*/ 2147483646 w 775"/>
                    <a:gd name="T13" fmla="*/ 2147483646 h 398"/>
                    <a:gd name="T14" fmla="*/ 2147483646 w 775"/>
                    <a:gd name="T15" fmla="*/ 0 h 398"/>
                    <a:gd name="T16" fmla="*/ 2147483646 w 775"/>
                    <a:gd name="T17" fmla="*/ 2147483646 h 398"/>
                    <a:gd name="T18" fmla="*/ 2147483646 w 775"/>
                    <a:gd name="T19" fmla="*/ 2147483646 h 398"/>
                    <a:gd name="T20" fmla="*/ 2147483646 w 775"/>
                    <a:gd name="T21" fmla="*/ 2147483646 h 3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75" h="398">
                      <a:moveTo>
                        <a:pt x="737" y="398"/>
                      </a:moveTo>
                      <a:lnTo>
                        <a:pt x="737" y="398"/>
                      </a:lnTo>
                      <a:cubicBezTo>
                        <a:pt x="724" y="398"/>
                        <a:pt x="711" y="390"/>
                        <a:pt x="706" y="377"/>
                      </a:cubicBezTo>
                      <a:cubicBezTo>
                        <a:pt x="631" y="182"/>
                        <a:pt x="512" y="66"/>
                        <a:pt x="386" y="66"/>
                      </a:cubicBezTo>
                      <a:cubicBezTo>
                        <a:pt x="262" y="66"/>
                        <a:pt x="143" y="179"/>
                        <a:pt x="69" y="368"/>
                      </a:cubicBezTo>
                      <a:cubicBezTo>
                        <a:pt x="62" y="385"/>
                        <a:pt x="43" y="393"/>
                        <a:pt x="26" y="386"/>
                      </a:cubicBezTo>
                      <a:cubicBezTo>
                        <a:pt x="9" y="380"/>
                        <a:pt x="0" y="360"/>
                        <a:pt x="7" y="343"/>
                      </a:cubicBezTo>
                      <a:cubicBezTo>
                        <a:pt x="92" y="128"/>
                        <a:pt x="233" y="0"/>
                        <a:pt x="386" y="0"/>
                      </a:cubicBezTo>
                      <a:cubicBezTo>
                        <a:pt x="540" y="0"/>
                        <a:pt x="683" y="132"/>
                        <a:pt x="768" y="353"/>
                      </a:cubicBezTo>
                      <a:cubicBezTo>
                        <a:pt x="775" y="370"/>
                        <a:pt x="766" y="390"/>
                        <a:pt x="749" y="396"/>
                      </a:cubicBezTo>
                      <a:cubicBezTo>
                        <a:pt x="745" y="398"/>
                        <a:pt x="741" y="398"/>
                        <a:pt x="737" y="398"/>
                      </a:cubicBezTo>
                      <a:close/>
                    </a:path>
                  </a:pathLst>
                </a:custGeom>
                <a:grpFill/>
                <a:ln w="0">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09" name="Freeform 158"/>
                <p:cNvSpPr>
                  <a:spLocks noChangeArrowheads="1"/>
                </p:cNvSpPr>
                <p:nvPr/>
              </p:nvSpPr>
              <p:spPr bwMode="auto">
                <a:xfrm>
                  <a:off x="5362575" y="1265238"/>
                  <a:ext cx="666750" cy="26988"/>
                </a:xfrm>
                <a:custGeom>
                  <a:avLst/>
                  <a:gdLst>
                    <a:gd name="T0" fmla="*/ 2147483646 w 1590"/>
                    <a:gd name="T1" fmla="*/ 2147483646 h 67"/>
                    <a:gd name="T2" fmla="*/ 2147483646 w 1590"/>
                    <a:gd name="T3" fmla="*/ 2147483646 h 67"/>
                    <a:gd name="T4" fmla="*/ 2147483646 w 1590"/>
                    <a:gd name="T5" fmla="*/ 2147483646 h 67"/>
                    <a:gd name="T6" fmla="*/ 0 w 1590"/>
                    <a:gd name="T7" fmla="*/ 2147483646 h 67"/>
                    <a:gd name="T8" fmla="*/ 2147483646 w 1590"/>
                    <a:gd name="T9" fmla="*/ 0 h 67"/>
                    <a:gd name="T10" fmla="*/ 2147483646 w 1590"/>
                    <a:gd name="T11" fmla="*/ 0 h 67"/>
                    <a:gd name="T12" fmla="*/ 2147483646 w 1590"/>
                    <a:gd name="T13" fmla="*/ 2147483646 h 67"/>
                    <a:gd name="T14" fmla="*/ 2147483646 w 1590"/>
                    <a:gd name="T15" fmla="*/ 2147483646 h 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90" h="67">
                      <a:moveTo>
                        <a:pt x="1557" y="67"/>
                      </a:moveTo>
                      <a:lnTo>
                        <a:pt x="1557" y="67"/>
                      </a:lnTo>
                      <a:lnTo>
                        <a:pt x="33" y="67"/>
                      </a:lnTo>
                      <a:cubicBezTo>
                        <a:pt x="15" y="67"/>
                        <a:pt x="0" y="52"/>
                        <a:pt x="0" y="33"/>
                      </a:cubicBezTo>
                      <a:cubicBezTo>
                        <a:pt x="0" y="15"/>
                        <a:pt x="15" y="0"/>
                        <a:pt x="33" y="0"/>
                      </a:cubicBezTo>
                      <a:lnTo>
                        <a:pt x="1557" y="0"/>
                      </a:lnTo>
                      <a:cubicBezTo>
                        <a:pt x="1575" y="0"/>
                        <a:pt x="1590" y="15"/>
                        <a:pt x="1590" y="33"/>
                      </a:cubicBezTo>
                      <a:cubicBezTo>
                        <a:pt x="1590" y="52"/>
                        <a:pt x="1575" y="67"/>
                        <a:pt x="1557" y="67"/>
                      </a:cubicBezTo>
                      <a:close/>
                    </a:path>
                  </a:pathLst>
                </a:custGeom>
                <a:grpFill/>
                <a:ln w="0">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10" name="Freeform 159"/>
                <p:cNvSpPr>
                  <a:spLocks noChangeArrowheads="1"/>
                </p:cNvSpPr>
                <p:nvPr/>
              </p:nvSpPr>
              <p:spPr bwMode="auto">
                <a:xfrm>
                  <a:off x="5681663" y="1265238"/>
                  <a:ext cx="28575" cy="338138"/>
                </a:xfrm>
                <a:custGeom>
                  <a:avLst/>
                  <a:gdLst>
                    <a:gd name="T0" fmla="*/ 2147483646 w 67"/>
                    <a:gd name="T1" fmla="*/ 2147483646 h 805"/>
                    <a:gd name="T2" fmla="*/ 2147483646 w 67"/>
                    <a:gd name="T3" fmla="*/ 2147483646 h 805"/>
                    <a:gd name="T4" fmla="*/ 0 w 67"/>
                    <a:gd name="T5" fmla="*/ 2147483646 h 805"/>
                    <a:gd name="T6" fmla="*/ 0 w 67"/>
                    <a:gd name="T7" fmla="*/ 2147483646 h 805"/>
                    <a:gd name="T8" fmla="*/ 2147483646 w 67"/>
                    <a:gd name="T9" fmla="*/ 0 h 805"/>
                    <a:gd name="T10" fmla="*/ 2147483646 w 67"/>
                    <a:gd name="T11" fmla="*/ 2147483646 h 805"/>
                    <a:gd name="T12" fmla="*/ 2147483646 w 67"/>
                    <a:gd name="T13" fmla="*/ 2147483646 h 805"/>
                    <a:gd name="T14" fmla="*/ 2147483646 w 67"/>
                    <a:gd name="T15" fmla="*/ 2147483646 h 8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805">
                      <a:moveTo>
                        <a:pt x="34" y="805"/>
                      </a:moveTo>
                      <a:lnTo>
                        <a:pt x="34" y="805"/>
                      </a:lnTo>
                      <a:cubicBezTo>
                        <a:pt x="15" y="805"/>
                        <a:pt x="0" y="790"/>
                        <a:pt x="0" y="772"/>
                      </a:cubicBezTo>
                      <a:lnTo>
                        <a:pt x="0" y="34"/>
                      </a:lnTo>
                      <a:cubicBezTo>
                        <a:pt x="0" y="15"/>
                        <a:pt x="15" y="0"/>
                        <a:pt x="34" y="0"/>
                      </a:cubicBezTo>
                      <a:cubicBezTo>
                        <a:pt x="52" y="0"/>
                        <a:pt x="67" y="15"/>
                        <a:pt x="67" y="34"/>
                      </a:cubicBezTo>
                      <a:lnTo>
                        <a:pt x="67" y="772"/>
                      </a:lnTo>
                      <a:cubicBezTo>
                        <a:pt x="67" y="790"/>
                        <a:pt x="52" y="805"/>
                        <a:pt x="34" y="805"/>
                      </a:cubicBezTo>
                      <a:close/>
                    </a:path>
                  </a:pathLst>
                </a:custGeom>
                <a:grpFill/>
                <a:ln w="0">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11" name="Freeform 160"/>
                <p:cNvSpPr>
                  <a:spLocks noChangeArrowheads="1"/>
                </p:cNvSpPr>
                <p:nvPr/>
              </p:nvSpPr>
              <p:spPr bwMode="auto">
                <a:xfrm>
                  <a:off x="5681663" y="935038"/>
                  <a:ext cx="28575" cy="166688"/>
                </a:xfrm>
                <a:custGeom>
                  <a:avLst/>
                  <a:gdLst>
                    <a:gd name="T0" fmla="*/ 2147483646 w 67"/>
                    <a:gd name="T1" fmla="*/ 2147483646 h 398"/>
                    <a:gd name="T2" fmla="*/ 2147483646 w 67"/>
                    <a:gd name="T3" fmla="*/ 2147483646 h 398"/>
                    <a:gd name="T4" fmla="*/ 0 w 67"/>
                    <a:gd name="T5" fmla="*/ 2147483646 h 398"/>
                    <a:gd name="T6" fmla="*/ 0 w 67"/>
                    <a:gd name="T7" fmla="*/ 2147483646 h 398"/>
                    <a:gd name="T8" fmla="*/ 2147483646 w 67"/>
                    <a:gd name="T9" fmla="*/ 0 h 398"/>
                    <a:gd name="T10" fmla="*/ 2147483646 w 67"/>
                    <a:gd name="T11" fmla="*/ 2147483646 h 398"/>
                    <a:gd name="T12" fmla="*/ 2147483646 w 67"/>
                    <a:gd name="T13" fmla="*/ 2147483646 h 398"/>
                    <a:gd name="T14" fmla="*/ 2147483646 w 67"/>
                    <a:gd name="T15" fmla="*/ 2147483646 h 39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398">
                      <a:moveTo>
                        <a:pt x="34" y="398"/>
                      </a:moveTo>
                      <a:lnTo>
                        <a:pt x="34" y="398"/>
                      </a:lnTo>
                      <a:cubicBezTo>
                        <a:pt x="15" y="398"/>
                        <a:pt x="0" y="383"/>
                        <a:pt x="0" y="365"/>
                      </a:cubicBezTo>
                      <a:lnTo>
                        <a:pt x="0" y="33"/>
                      </a:lnTo>
                      <a:cubicBezTo>
                        <a:pt x="0" y="14"/>
                        <a:pt x="15" y="0"/>
                        <a:pt x="34" y="0"/>
                      </a:cubicBezTo>
                      <a:cubicBezTo>
                        <a:pt x="52" y="0"/>
                        <a:pt x="67" y="14"/>
                        <a:pt x="67" y="33"/>
                      </a:cubicBezTo>
                      <a:lnTo>
                        <a:pt x="67" y="365"/>
                      </a:lnTo>
                      <a:cubicBezTo>
                        <a:pt x="67" y="383"/>
                        <a:pt x="52" y="398"/>
                        <a:pt x="34" y="398"/>
                      </a:cubicBezTo>
                      <a:close/>
                    </a:path>
                  </a:pathLst>
                </a:custGeom>
                <a:grpFill/>
                <a:ln w="0">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12" name="Freeform 161"/>
                <p:cNvSpPr>
                  <a:spLocks noChangeArrowheads="1"/>
                </p:cNvSpPr>
                <p:nvPr/>
              </p:nvSpPr>
              <p:spPr bwMode="auto">
                <a:xfrm>
                  <a:off x="5418138" y="1074738"/>
                  <a:ext cx="555625" cy="26988"/>
                </a:xfrm>
                <a:custGeom>
                  <a:avLst/>
                  <a:gdLst>
                    <a:gd name="T0" fmla="*/ 2147483646 w 1325"/>
                    <a:gd name="T1" fmla="*/ 2147483646 h 66"/>
                    <a:gd name="T2" fmla="*/ 2147483646 w 1325"/>
                    <a:gd name="T3" fmla="*/ 2147483646 h 66"/>
                    <a:gd name="T4" fmla="*/ 2147483646 w 1325"/>
                    <a:gd name="T5" fmla="*/ 2147483646 h 66"/>
                    <a:gd name="T6" fmla="*/ 0 w 1325"/>
                    <a:gd name="T7" fmla="*/ 2147483646 h 66"/>
                    <a:gd name="T8" fmla="*/ 2147483646 w 1325"/>
                    <a:gd name="T9" fmla="*/ 0 h 66"/>
                    <a:gd name="T10" fmla="*/ 2147483646 w 1325"/>
                    <a:gd name="T11" fmla="*/ 0 h 66"/>
                    <a:gd name="T12" fmla="*/ 2147483646 w 1325"/>
                    <a:gd name="T13" fmla="*/ 2147483646 h 66"/>
                    <a:gd name="T14" fmla="*/ 2147483646 w 1325"/>
                    <a:gd name="T15" fmla="*/ 2147483646 h 6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25" h="66">
                      <a:moveTo>
                        <a:pt x="1292" y="66"/>
                      </a:moveTo>
                      <a:lnTo>
                        <a:pt x="1292" y="66"/>
                      </a:lnTo>
                      <a:lnTo>
                        <a:pt x="33" y="66"/>
                      </a:lnTo>
                      <a:cubicBezTo>
                        <a:pt x="15" y="66"/>
                        <a:pt x="0" y="51"/>
                        <a:pt x="0" y="33"/>
                      </a:cubicBezTo>
                      <a:cubicBezTo>
                        <a:pt x="0" y="15"/>
                        <a:pt x="15" y="0"/>
                        <a:pt x="33" y="0"/>
                      </a:cubicBezTo>
                      <a:lnTo>
                        <a:pt x="1292" y="0"/>
                      </a:lnTo>
                      <a:cubicBezTo>
                        <a:pt x="1310" y="0"/>
                        <a:pt x="1325" y="15"/>
                        <a:pt x="1325" y="33"/>
                      </a:cubicBezTo>
                      <a:cubicBezTo>
                        <a:pt x="1325" y="51"/>
                        <a:pt x="1310" y="66"/>
                        <a:pt x="1292" y="66"/>
                      </a:cubicBezTo>
                      <a:close/>
                    </a:path>
                  </a:pathLst>
                </a:custGeom>
                <a:grpFill/>
                <a:ln w="0">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13" name="Freeform 162"/>
                <p:cNvSpPr>
                  <a:spLocks noChangeArrowheads="1"/>
                </p:cNvSpPr>
                <p:nvPr/>
              </p:nvSpPr>
              <p:spPr bwMode="auto">
                <a:xfrm>
                  <a:off x="5418138" y="1436688"/>
                  <a:ext cx="555625" cy="26988"/>
                </a:xfrm>
                <a:custGeom>
                  <a:avLst/>
                  <a:gdLst>
                    <a:gd name="T0" fmla="*/ 2147483646 w 1325"/>
                    <a:gd name="T1" fmla="*/ 2147483646 h 66"/>
                    <a:gd name="T2" fmla="*/ 2147483646 w 1325"/>
                    <a:gd name="T3" fmla="*/ 2147483646 h 66"/>
                    <a:gd name="T4" fmla="*/ 2147483646 w 1325"/>
                    <a:gd name="T5" fmla="*/ 2147483646 h 66"/>
                    <a:gd name="T6" fmla="*/ 0 w 1325"/>
                    <a:gd name="T7" fmla="*/ 2147483646 h 66"/>
                    <a:gd name="T8" fmla="*/ 2147483646 w 1325"/>
                    <a:gd name="T9" fmla="*/ 0 h 66"/>
                    <a:gd name="T10" fmla="*/ 2147483646 w 1325"/>
                    <a:gd name="T11" fmla="*/ 0 h 66"/>
                    <a:gd name="T12" fmla="*/ 2147483646 w 1325"/>
                    <a:gd name="T13" fmla="*/ 2147483646 h 66"/>
                    <a:gd name="T14" fmla="*/ 2147483646 w 1325"/>
                    <a:gd name="T15" fmla="*/ 2147483646 h 6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25" h="66">
                      <a:moveTo>
                        <a:pt x="1292" y="66"/>
                      </a:moveTo>
                      <a:lnTo>
                        <a:pt x="1292" y="66"/>
                      </a:lnTo>
                      <a:lnTo>
                        <a:pt x="33" y="66"/>
                      </a:lnTo>
                      <a:cubicBezTo>
                        <a:pt x="15" y="66"/>
                        <a:pt x="0" y="52"/>
                        <a:pt x="0" y="33"/>
                      </a:cubicBezTo>
                      <a:cubicBezTo>
                        <a:pt x="0" y="15"/>
                        <a:pt x="15" y="0"/>
                        <a:pt x="33" y="0"/>
                      </a:cubicBezTo>
                      <a:lnTo>
                        <a:pt x="1292" y="0"/>
                      </a:lnTo>
                      <a:cubicBezTo>
                        <a:pt x="1310" y="0"/>
                        <a:pt x="1325" y="15"/>
                        <a:pt x="1325" y="33"/>
                      </a:cubicBezTo>
                      <a:cubicBezTo>
                        <a:pt x="1325" y="52"/>
                        <a:pt x="1310" y="66"/>
                        <a:pt x="1292" y="66"/>
                      </a:cubicBezTo>
                      <a:close/>
                    </a:path>
                  </a:pathLst>
                </a:custGeom>
                <a:grpFill/>
                <a:ln w="0">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14" name="Freeform 163"/>
                <p:cNvSpPr>
                  <a:spLocks noChangeArrowheads="1"/>
                </p:cNvSpPr>
                <p:nvPr/>
              </p:nvSpPr>
              <p:spPr bwMode="auto">
                <a:xfrm>
                  <a:off x="5462588" y="1130301"/>
                  <a:ext cx="155575" cy="109538"/>
                </a:xfrm>
                <a:custGeom>
                  <a:avLst/>
                  <a:gdLst>
                    <a:gd name="T0" fmla="*/ 2147483646 w 370"/>
                    <a:gd name="T1" fmla="*/ 2147483646 h 262"/>
                    <a:gd name="T2" fmla="*/ 2147483646 w 370"/>
                    <a:gd name="T3" fmla="*/ 2147483646 h 262"/>
                    <a:gd name="T4" fmla="*/ 2147483646 w 370"/>
                    <a:gd name="T5" fmla="*/ 0 h 262"/>
                    <a:gd name="T6" fmla="*/ 2147483646 w 370"/>
                    <a:gd name="T7" fmla="*/ 0 h 262"/>
                    <a:gd name="T8" fmla="*/ 2147483646 w 370"/>
                    <a:gd name="T9" fmla="*/ 2147483646 h 262"/>
                    <a:gd name="T10" fmla="*/ 2147483646 w 370"/>
                    <a:gd name="T11" fmla="*/ 0 h 262"/>
                    <a:gd name="T12" fmla="*/ 0 w 370"/>
                    <a:gd name="T13" fmla="*/ 0 h 262"/>
                    <a:gd name="T14" fmla="*/ 2147483646 w 370"/>
                    <a:gd name="T15" fmla="*/ 2147483646 h 262"/>
                    <a:gd name="T16" fmla="*/ 2147483646 w 370"/>
                    <a:gd name="T17" fmla="*/ 2147483646 h 262"/>
                    <a:gd name="T18" fmla="*/ 2147483646 w 370"/>
                    <a:gd name="T19" fmla="*/ 2147483646 h 262"/>
                    <a:gd name="T20" fmla="*/ 2147483646 w 370"/>
                    <a:gd name="T21" fmla="*/ 2147483646 h 262"/>
                    <a:gd name="T22" fmla="*/ 2147483646 w 370"/>
                    <a:gd name="T23" fmla="*/ 2147483646 h 262"/>
                    <a:gd name="T24" fmla="*/ 2147483646 w 370"/>
                    <a:gd name="T25" fmla="*/ 0 h 262"/>
                    <a:gd name="T26" fmla="*/ 2147483646 w 370"/>
                    <a:gd name="T27" fmla="*/ 0 h 262"/>
                    <a:gd name="T28" fmla="*/ 2147483646 w 370"/>
                    <a:gd name="T29" fmla="*/ 2147483646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0" h="262">
                      <a:moveTo>
                        <a:pt x="261" y="154"/>
                      </a:moveTo>
                      <a:lnTo>
                        <a:pt x="261" y="154"/>
                      </a:lnTo>
                      <a:lnTo>
                        <a:pt x="217" y="0"/>
                      </a:lnTo>
                      <a:lnTo>
                        <a:pt x="158" y="0"/>
                      </a:lnTo>
                      <a:lnTo>
                        <a:pt x="113" y="154"/>
                      </a:lnTo>
                      <a:lnTo>
                        <a:pt x="72" y="0"/>
                      </a:lnTo>
                      <a:lnTo>
                        <a:pt x="0" y="0"/>
                      </a:lnTo>
                      <a:lnTo>
                        <a:pt x="79" y="262"/>
                      </a:lnTo>
                      <a:lnTo>
                        <a:pt x="141" y="262"/>
                      </a:lnTo>
                      <a:lnTo>
                        <a:pt x="186" y="114"/>
                      </a:lnTo>
                      <a:lnTo>
                        <a:pt x="228" y="262"/>
                      </a:lnTo>
                      <a:lnTo>
                        <a:pt x="292" y="262"/>
                      </a:lnTo>
                      <a:lnTo>
                        <a:pt x="370" y="0"/>
                      </a:lnTo>
                      <a:lnTo>
                        <a:pt x="301" y="0"/>
                      </a:lnTo>
                      <a:lnTo>
                        <a:pt x="261" y="154"/>
                      </a:lnTo>
                      <a:close/>
                    </a:path>
                  </a:pathLst>
                </a:custGeom>
                <a:grpFill/>
                <a:ln w="0">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15" name="Freeform 164"/>
                <p:cNvSpPr>
                  <a:spLocks noChangeArrowheads="1"/>
                </p:cNvSpPr>
                <p:nvPr/>
              </p:nvSpPr>
              <p:spPr bwMode="auto">
                <a:xfrm>
                  <a:off x="5624513" y="1130301"/>
                  <a:ext cx="155575" cy="109538"/>
                </a:xfrm>
                <a:custGeom>
                  <a:avLst/>
                  <a:gdLst>
                    <a:gd name="T0" fmla="*/ 2147483646 w 370"/>
                    <a:gd name="T1" fmla="*/ 2147483646 h 262"/>
                    <a:gd name="T2" fmla="*/ 2147483646 w 370"/>
                    <a:gd name="T3" fmla="*/ 2147483646 h 262"/>
                    <a:gd name="T4" fmla="*/ 2147483646 w 370"/>
                    <a:gd name="T5" fmla="*/ 0 h 262"/>
                    <a:gd name="T6" fmla="*/ 2147483646 w 370"/>
                    <a:gd name="T7" fmla="*/ 0 h 262"/>
                    <a:gd name="T8" fmla="*/ 2147483646 w 370"/>
                    <a:gd name="T9" fmla="*/ 2147483646 h 262"/>
                    <a:gd name="T10" fmla="*/ 2147483646 w 370"/>
                    <a:gd name="T11" fmla="*/ 0 h 262"/>
                    <a:gd name="T12" fmla="*/ 0 w 370"/>
                    <a:gd name="T13" fmla="*/ 0 h 262"/>
                    <a:gd name="T14" fmla="*/ 2147483646 w 370"/>
                    <a:gd name="T15" fmla="*/ 2147483646 h 262"/>
                    <a:gd name="T16" fmla="*/ 2147483646 w 370"/>
                    <a:gd name="T17" fmla="*/ 2147483646 h 262"/>
                    <a:gd name="T18" fmla="*/ 2147483646 w 370"/>
                    <a:gd name="T19" fmla="*/ 2147483646 h 262"/>
                    <a:gd name="T20" fmla="*/ 2147483646 w 370"/>
                    <a:gd name="T21" fmla="*/ 2147483646 h 262"/>
                    <a:gd name="T22" fmla="*/ 2147483646 w 370"/>
                    <a:gd name="T23" fmla="*/ 2147483646 h 262"/>
                    <a:gd name="T24" fmla="*/ 2147483646 w 370"/>
                    <a:gd name="T25" fmla="*/ 0 h 262"/>
                    <a:gd name="T26" fmla="*/ 2147483646 w 370"/>
                    <a:gd name="T27" fmla="*/ 0 h 262"/>
                    <a:gd name="T28" fmla="*/ 2147483646 w 370"/>
                    <a:gd name="T29" fmla="*/ 2147483646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0" h="262">
                      <a:moveTo>
                        <a:pt x="261" y="154"/>
                      </a:moveTo>
                      <a:lnTo>
                        <a:pt x="261" y="154"/>
                      </a:lnTo>
                      <a:lnTo>
                        <a:pt x="218" y="0"/>
                      </a:lnTo>
                      <a:lnTo>
                        <a:pt x="159" y="0"/>
                      </a:lnTo>
                      <a:lnTo>
                        <a:pt x="114" y="154"/>
                      </a:lnTo>
                      <a:lnTo>
                        <a:pt x="72" y="0"/>
                      </a:lnTo>
                      <a:lnTo>
                        <a:pt x="0" y="0"/>
                      </a:lnTo>
                      <a:lnTo>
                        <a:pt x="79" y="262"/>
                      </a:lnTo>
                      <a:lnTo>
                        <a:pt x="142" y="262"/>
                      </a:lnTo>
                      <a:lnTo>
                        <a:pt x="187" y="114"/>
                      </a:lnTo>
                      <a:lnTo>
                        <a:pt x="228" y="262"/>
                      </a:lnTo>
                      <a:lnTo>
                        <a:pt x="292" y="262"/>
                      </a:lnTo>
                      <a:lnTo>
                        <a:pt x="370" y="0"/>
                      </a:lnTo>
                      <a:lnTo>
                        <a:pt x="302" y="0"/>
                      </a:lnTo>
                      <a:lnTo>
                        <a:pt x="261" y="154"/>
                      </a:lnTo>
                      <a:close/>
                    </a:path>
                  </a:pathLst>
                </a:custGeom>
                <a:grpFill/>
                <a:ln w="0">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16" name="Freeform 165"/>
                <p:cNvSpPr>
                  <a:spLocks noChangeArrowheads="1"/>
                </p:cNvSpPr>
                <p:nvPr/>
              </p:nvSpPr>
              <p:spPr bwMode="auto">
                <a:xfrm>
                  <a:off x="5786438" y="1130301"/>
                  <a:ext cx="155575" cy="109538"/>
                </a:xfrm>
                <a:custGeom>
                  <a:avLst/>
                  <a:gdLst>
                    <a:gd name="T0" fmla="*/ 2147483646 w 370"/>
                    <a:gd name="T1" fmla="*/ 0 h 262"/>
                    <a:gd name="T2" fmla="*/ 2147483646 w 370"/>
                    <a:gd name="T3" fmla="*/ 0 h 262"/>
                    <a:gd name="T4" fmla="*/ 2147483646 w 370"/>
                    <a:gd name="T5" fmla="*/ 2147483646 h 262"/>
                    <a:gd name="T6" fmla="*/ 2147483646 w 370"/>
                    <a:gd name="T7" fmla="*/ 0 h 262"/>
                    <a:gd name="T8" fmla="*/ 2147483646 w 370"/>
                    <a:gd name="T9" fmla="*/ 0 h 262"/>
                    <a:gd name="T10" fmla="*/ 2147483646 w 370"/>
                    <a:gd name="T11" fmla="*/ 2147483646 h 262"/>
                    <a:gd name="T12" fmla="*/ 2147483646 w 370"/>
                    <a:gd name="T13" fmla="*/ 0 h 262"/>
                    <a:gd name="T14" fmla="*/ 0 w 370"/>
                    <a:gd name="T15" fmla="*/ 0 h 262"/>
                    <a:gd name="T16" fmla="*/ 2147483646 w 370"/>
                    <a:gd name="T17" fmla="*/ 2147483646 h 262"/>
                    <a:gd name="T18" fmla="*/ 2147483646 w 370"/>
                    <a:gd name="T19" fmla="*/ 2147483646 h 262"/>
                    <a:gd name="T20" fmla="*/ 2147483646 w 370"/>
                    <a:gd name="T21" fmla="*/ 2147483646 h 262"/>
                    <a:gd name="T22" fmla="*/ 2147483646 w 370"/>
                    <a:gd name="T23" fmla="*/ 2147483646 h 262"/>
                    <a:gd name="T24" fmla="*/ 2147483646 w 370"/>
                    <a:gd name="T25" fmla="*/ 2147483646 h 262"/>
                    <a:gd name="T26" fmla="*/ 2147483646 w 370"/>
                    <a:gd name="T27" fmla="*/ 0 h 262"/>
                    <a:gd name="T28" fmla="*/ 2147483646 w 370"/>
                    <a:gd name="T29" fmla="*/ 0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0" h="262">
                      <a:moveTo>
                        <a:pt x="301" y="0"/>
                      </a:moveTo>
                      <a:lnTo>
                        <a:pt x="301" y="0"/>
                      </a:lnTo>
                      <a:lnTo>
                        <a:pt x="261" y="154"/>
                      </a:lnTo>
                      <a:lnTo>
                        <a:pt x="217" y="0"/>
                      </a:lnTo>
                      <a:lnTo>
                        <a:pt x="158" y="0"/>
                      </a:lnTo>
                      <a:lnTo>
                        <a:pt x="113" y="154"/>
                      </a:lnTo>
                      <a:lnTo>
                        <a:pt x="71" y="0"/>
                      </a:lnTo>
                      <a:lnTo>
                        <a:pt x="0" y="0"/>
                      </a:lnTo>
                      <a:lnTo>
                        <a:pt x="79" y="262"/>
                      </a:lnTo>
                      <a:lnTo>
                        <a:pt x="141" y="262"/>
                      </a:lnTo>
                      <a:lnTo>
                        <a:pt x="186" y="114"/>
                      </a:lnTo>
                      <a:lnTo>
                        <a:pt x="228" y="262"/>
                      </a:lnTo>
                      <a:lnTo>
                        <a:pt x="291" y="262"/>
                      </a:lnTo>
                      <a:lnTo>
                        <a:pt x="370" y="0"/>
                      </a:lnTo>
                      <a:lnTo>
                        <a:pt x="301" y="0"/>
                      </a:lnTo>
                      <a:close/>
                    </a:path>
                  </a:pathLst>
                </a:custGeom>
                <a:grpFill/>
                <a:ln w="0">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17" name="Freeform 166"/>
                <p:cNvSpPr>
                  <a:spLocks noChangeArrowheads="1"/>
                </p:cNvSpPr>
                <p:nvPr/>
              </p:nvSpPr>
              <p:spPr bwMode="auto">
                <a:xfrm>
                  <a:off x="5861050" y="1484313"/>
                  <a:ext cx="65088" cy="63500"/>
                </a:xfrm>
                <a:custGeom>
                  <a:avLst/>
                  <a:gdLst>
                    <a:gd name="T0" fmla="*/ 2147483646 w 154"/>
                    <a:gd name="T1" fmla="*/ 2147483646 h 154"/>
                    <a:gd name="T2" fmla="*/ 2147483646 w 154"/>
                    <a:gd name="T3" fmla="*/ 2147483646 h 154"/>
                    <a:gd name="T4" fmla="*/ 2147483646 w 154"/>
                    <a:gd name="T5" fmla="*/ 2147483646 h 154"/>
                    <a:gd name="T6" fmla="*/ 2147483646 w 154"/>
                    <a:gd name="T7" fmla="*/ 2147483646 h 154"/>
                    <a:gd name="T8" fmla="*/ 2147483646 w 154"/>
                    <a:gd name="T9" fmla="*/ 2147483646 h 154"/>
                    <a:gd name="T10" fmla="*/ 2147483646 w 154"/>
                    <a:gd name="T11" fmla="*/ 2147483646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4" h="154">
                      <a:moveTo>
                        <a:pt x="124" y="128"/>
                      </a:moveTo>
                      <a:lnTo>
                        <a:pt x="124" y="128"/>
                      </a:lnTo>
                      <a:cubicBezTo>
                        <a:pt x="96" y="154"/>
                        <a:pt x="52" y="152"/>
                        <a:pt x="26" y="124"/>
                      </a:cubicBezTo>
                      <a:cubicBezTo>
                        <a:pt x="0" y="96"/>
                        <a:pt x="2" y="53"/>
                        <a:pt x="30" y="26"/>
                      </a:cubicBezTo>
                      <a:cubicBezTo>
                        <a:pt x="58" y="0"/>
                        <a:pt x="102" y="2"/>
                        <a:pt x="128" y="30"/>
                      </a:cubicBezTo>
                      <a:cubicBezTo>
                        <a:pt x="154" y="58"/>
                        <a:pt x="152" y="102"/>
                        <a:pt x="124" y="128"/>
                      </a:cubicBezTo>
                      <a:close/>
                    </a:path>
                  </a:pathLst>
                </a:custGeom>
                <a:grpFill/>
                <a:ln w="0">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18" name="Freeform 167"/>
                <p:cNvSpPr>
                  <a:spLocks noChangeArrowheads="1"/>
                </p:cNvSpPr>
                <p:nvPr/>
              </p:nvSpPr>
              <p:spPr bwMode="auto">
                <a:xfrm>
                  <a:off x="5927725" y="1422401"/>
                  <a:ext cx="63500" cy="65088"/>
                </a:xfrm>
                <a:custGeom>
                  <a:avLst/>
                  <a:gdLst>
                    <a:gd name="T0" fmla="*/ 2147483646 w 154"/>
                    <a:gd name="T1" fmla="*/ 2147483646 h 155"/>
                    <a:gd name="T2" fmla="*/ 2147483646 w 154"/>
                    <a:gd name="T3" fmla="*/ 2147483646 h 155"/>
                    <a:gd name="T4" fmla="*/ 2147483646 w 154"/>
                    <a:gd name="T5" fmla="*/ 2147483646 h 155"/>
                    <a:gd name="T6" fmla="*/ 2147483646 w 154"/>
                    <a:gd name="T7" fmla="*/ 2147483646 h 155"/>
                    <a:gd name="T8" fmla="*/ 2147483646 w 154"/>
                    <a:gd name="T9" fmla="*/ 2147483646 h 155"/>
                    <a:gd name="T10" fmla="*/ 2147483646 w 154"/>
                    <a:gd name="T11" fmla="*/ 2147483646 h 15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4" h="155">
                      <a:moveTo>
                        <a:pt x="125" y="128"/>
                      </a:moveTo>
                      <a:lnTo>
                        <a:pt x="125" y="128"/>
                      </a:lnTo>
                      <a:cubicBezTo>
                        <a:pt x="96" y="155"/>
                        <a:pt x="52" y="153"/>
                        <a:pt x="26" y="125"/>
                      </a:cubicBezTo>
                      <a:cubicBezTo>
                        <a:pt x="0" y="96"/>
                        <a:pt x="2" y="53"/>
                        <a:pt x="30" y="26"/>
                      </a:cubicBezTo>
                      <a:cubicBezTo>
                        <a:pt x="58" y="0"/>
                        <a:pt x="102" y="2"/>
                        <a:pt x="128" y="30"/>
                      </a:cubicBezTo>
                      <a:cubicBezTo>
                        <a:pt x="154" y="58"/>
                        <a:pt x="153" y="102"/>
                        <a:pt x="125" y="128"/>
                      </a:cubicBezTo>
                      <a:close/>
                    </a:path>
                  </a:pathLst>
                </a:custGeom>
                <a:grpFill/>
                <a:ln w="0">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grpSp>
          <p:grpSp>
            <p:nvGrpSpPr>
              <p:cNvPr id="719" name="组合 21656"/>
              <p:cNvGrpSpPr/>
              <p:nvPr/>
            </p:nvGrpSpPr>
            <p:grpSpPr bwMode="auto">
              <a:xfrm rot="0">
                <a:off x="4195" y="8198"/>
                <a:ext cx="592" cy="520"/>
                <a:chOff x="5522913" y="2524125"/>
                <a:chExt cx="706438" cy="631826"/>
              </a:xfrm>
              <a:solidFill>
                <a:schemeClr val="tx1"/>
              </a:solidFill>
            </p:grpSpPr>
            <p:sp>
              <p:nvSpPr>
                <p:cNvPr id="720" name="Line 173"/>
                <p:cNvSpPr>
                  <a:spLocks noChangeShapeType="1"/>
                </p:cNvSpPr>
                <p:nvPr/>
              </p:nvSpPr>
              <p:spPr bwMode="auto">
                <a:xfrm>
                  <a:off x="5997576" y="2524125"/>
                  <a:ext cx="0" cy="0"/>
                </a:xfrm>
                <a:prstGeom prst="line">
                  <a:avLst/>
                </a:prstGeom>
                <a:grpFill/>
                <a:ln w="6350">
                  <a:solidFill>
                    <a:schemeClr val="tx1"/>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721" name="Freeform 174"/>
                <p:cNvSpPr/>
                <p:nvPr/>
              </p:nvSpPr>
              <p:spPr bwMode="auto">
                <a:xfrm>
                  <a:off x="5584826" y="2894013"/>
                  <a:ext cx="141288" cy="261938"/>
                </a:xfrm>
                <a:custGeom>
                  <a:avLst/>
                  <a:gdLst>
                    <a:gd name="T0" fmla="*/ 2147483646 w 90"/>
                    <a:gd name="T1" fmla="*/ 2147483646 h 167"/>
                    <a:gd name="T2" fmla="*/ 2147483646 w 90"/>
                    <a:gd name="T3" fmla="*/ 2147483646 h 167"/>
                    <a:gd name="T4" fmla="*/ 0 w 90"/>
                    <a:gd name="T5" fmla="*/ 2147483646 h 167"/>
                    <a:gd name="T6" fmla="*/ 0 w 90"/>
                    <a:gd name="T7" fmla="*/ 2147483646 h 167"/>
                    <a:gd name="T8" fmla="*/ 2147483646 w 90"/>
                    <a:gd name="T9" fmla="*/ 2147483646 h 167"/>
                    <a:gd name="T10" fmla="*/ 2147483646 w 90"/>
                    <a:gd name="T11" fmla="*/ 2147483646 h 167"/>
                    <a:gd name="T12" fmla="*/ 2147483646 w 90"/>
                    <a:gd name="T13" fmla="*/ 2147483646 h 167"/>
                    <a:gd name="T14" fmla="*/ 2147483646 w 90"/>
                    <a:gd name="T15" fmla="*/ 2147483646 h 167"/>
                    <a:gd name="T16" fmla="*/ 2147483646 w 90"/>
                    <a:gd name="T17" fmla="*/ 2147483646 h 167"/>
                    <a:gd name="T18" fmla="*/ 2147483646 w 90"/>
                    <a:gd name="T19" fmla="*/ 0 h 167"/>
                    <a:gd name="T20" fmla="*/ 2147483646 w 90"/>
                    <a:gd name="T21" fmla="*/ 2147483646 h 167"/>
                    <a:gd name="T22" fmla="*/ 2147483646 w 90"/>
                    <a:gd name="T23" fmla="*/ 2147483646 h 167"/>
                    <a:gd name="T24" fmla="*/ 2147483646 w 90"/>
                    <a:gd name="T25" fmla="*/ 2147483646 h 167"/>
                    <a:gd name="T26" fmla="*/ 2147483646 w 90"/>
                    <a:gd name="T27" fmla="*/ 2147483646 h 167"/>
                    <a:gd name="T28" fmla="*/ 2147483646 w 90"/>
                    <a:gd name="T29" fmla="*/ 2147483646 h 167"/>
                    <a:gd name="T30" fmla="*/ 2147483646 w 90"/>
                    <a:gd name="T31" fmla="*/ 2147483646 h 167"/>
                    <a:gd name="T32" fmla="*/ 2147483646 w 90"/>
                    <a:gd name="T33" fmla="*/ 2147483646 h 167"/>
                    <a:gd name="T34" fmla="*/ 2147483646 w 90"/>
                    <a:gd name="T35" fmla="*/ 2147483646 h 167"/>
                    <a:gd name="T36" fmla="*/ 2147483646 w 90"/>
                    <a:gd name="T37" fmla="*/ 2147483646 h 167"/>
                    <a:gd name="T38" fmla="*/ 2147483646 w 90"/>
                    <a:gd name="T39" fmla="*/ 2147483646 h 167"/>
                    <a:gd name="T40" fmla="*/ 2147483646 w 90"/>
                    <a:gd name="T41" fmla="*/ 2147483646 h 167"/>
                    <a:gd name="T42" fmla="*/ 2147483646 w 90"/>
                    <a:gd name="T43" fmla="*/ 2147483646 h 167"/>
                    <a:gd name="T44" fmla="*/ 2147483646 w 90"/>
                    <a:gd name="T45" fmla="*/ 2147483646 h 16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90" h="167">
                      <a:moveTo>
                        <a:pt x="63" y="167"/>
                      </a:moveTo>
                      <a:cubicBezTo>
                        <a:pt x="24" y="167"/>
                        <a:pt x="24" y="167"/>
                        <a:pt x="24" y="167"/>
                      </a:cubicBezTo>
                      <a:cubicBezTo>
                        <a:pt x="11" y="167"/>
                        <a:pt x="0" y="157"/>
                        <a:pt x="0" y="145"/>
                      </a:cubicBezTo>
                      <a:cubicBezTo>
                        <a:pt x="0" y="28"/>
                        <a:pt x="0" y="28"/>
                        <a:pt x="0" y="28"/>
                      </a:cubicBezTo>
                      <a:cubicBezTo>
                        <a:pt x="0" y="25"/>
                        <a:pt x="1" y="23"/>
                        <a:pt x="3" y="22"/>
                      </a:cubicBezTo>
                      <a:cubicBezTo>
                        <a:pt x="5" y="20"/>
                        <a:pt x="8" y="20"/>
                        <a:pt x="10" y="20"/>
                      </a:cubicBezTo>
                      <a:cubicBezTo>
                        <a:pt x="70" y="37"/>
                        <a:pt x="70" y="37"/>
                        <a:pt x="70" y="37"/>
                      </a:cubicBezTo>
                      <a:cubicBezTo>
                        <a:pt x="65" y="30"/>
                        <a:pt x="58" y="24"/>
                        <a:pt x="50" y="19"/>
                      </a:cubicBezTo>
                      <a:cubicBezTo>
                        <a:pt x="39" y="14"/>
                        <a:pt x="39" y="14"/>
                        <a:pt x="39" y="14"/>
                      </a:cubicBezTo>
                      <a:cubicBezTo>
                        <a:pt x="47" y="0"/>
                        <a:pt x="47" y="0"/>
                        <a:pt x="47" y="0"/>
                      </a:cubicBezTo>
                      <a:cubicBezTo>
                        <a:pt x="57" y="5"/>
                        <a:pt x="57" y="5"/>
                        <a:pt x="57" y="5"/>
                      </a:cubicBezTo>
                      <a:cubicBezTo>
                        <a:pt x="71" y="13"/>
                        <a:pt x="82" y="24"/>
                        <a:pt x="88" y="37"/>
                      </a:cubicBezTo>
                      <a:cubicBezTo>
                        <a:pt x="90" y="42"/>
                        <a:pt x="89" y="47"/>
                        <a:pt x="86" y="50"/>
                      </a:cubicBezTo>
                      <a:cubicBezTo>
                        <a:pt x="82" y="54"/>
                        <a:pt x="77" y="56"/>
                        <a:pt x="71" y="54"/>
                      </a:cubicBezTo>
                      <a:cubicBezTo>
                        <a:pt x="16" y="39"/>
                        <a:pt x="16" y="39"/>
                        <a:pt x="16" y="39"/>
                      </a:cubicBezTo>
                      <a:cubicBezTo>
                        <a:pt x="16" y="145"/>
                        <a:pt x="16" y="145"/>
                        <a:pt x="16" y="145"/>
                      </a:cubicBezTo>
                      <a:cubicBezTo>
                        <a:pt x="16" y="148"/>
                        <a:pt x="20" y="151"/>
                        <a:pt x="24" y="151"/>
                      </a:cubicBezTo>
                      <a:cubicBezTo>
                        <a:pt x="63" y="151"/>
                        <a:pt x="63" y="151"/>
                        <a:pt x="63" y="151"/>
                      </a:cubicBezTo>
                      <a:cubicBezTo>
                        <a:pt x="67" y="151"/>
                        <a:pt x="71" y="148"/>
                        <a:pt x="71" y="145"/>
                      </a:cubicBezTo>
                      <a:cubicBezTo>
                        <a:pt x="71" y="126"/>
                        <a:pt x="71" y="126"/>
                        <a:pt x="71" y="126"/>
                      </a:cubicBezTo>
                      <a:cubicBezTo>
                        <a:pt x="87" y="126"/>
                        <a:pt x="87" y="126"/>
                        <a:pt x="87" y="126"/>
                      </a:cubicBezTo>
                      <a:cubicBezTo>
                        <a:pt x="87" y="145"/>
                        <a:pt x="87" y="145"/>
                        <a:pt x="87" y="145"/>
                      </a:cubicBezTo>
                      <a:cubicBezTo>
                        <a:pt x="87" y="157"/>
                        <a:pt x="76" y="167"/>
                        <a:pt x="63" y="167"/>
                      </a:cubicBezTo>
                      <a:close/>
                    </a:path>
                  </a:pathLst>
                </a:custGeom>
                <a:grpFill/>
                <a:ln w="9525">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22" name="Line 175"/>
                <p:cNvSpPr>
                  <a:spLocks noChangeShapeType="1"/>
                </p:cNvSpPr>
                <p:nvPr/>
              </p:nvSpPr>
              <p:spPr bwMode="auto">
                <a:xfrm>
                  <a:off x="5622926" y="2822575"/>
                  <a:ext cx="0" cy="0"/>
                </a:xfrm>
                <a:prstGeom prst="line">
                  <a:avLst/>
                </a:prstGeom>
                <a:grpFill/>
                <a:ln w="23813">
                  <a:solidFill>
                    <a:schemeClr val="tx1"/>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723" name="Freeform 176"/>
                <p:cNvSpPr/>
                <p:nvPr/>
              </p:nvSpPr>
              <p:spPr bwMode="auto">
                <a:xfrm>
                  <a:off x="5570538" y="2762250"/>
                  <a:ext cx="127000" cy="130175"/>
                </a:xfrm>
                <a:custGeom>
                  <a:avLst/>
                  <a:gdLst>
                    <a:gd name="T0" fmla="*/ 2147483646 w 81"/>
                    <a:gd name="T1" fmla="*/ 2147483646 h 84"/>
                    <a:gd name="T2" fmla="*/ 2147483646 w 81"/>
                    <a:gd name="T3" fmla="*/ 2147483646 h 84"/>
                    <a:gd name="T4" fmla="*/ 0 w 81"/>
                    <a:gd name="T5" fmla="*/ 2147483646 h 84"/>
                    <a:gd name="T6" fmla="*/ 2147483646 w 81"/>
                    <a:gd name="T7" fmla="*/ 2147483646 h 84"/>
                    <a:gd name="T8" fmla="*/ 2147483646 w 81"/>
                    <a:gd name="T9" fmla="*/ 2147483646 h 84"/>
                    <a:gd name="T10" fmla="*/ 2147483646 w 81"/>
                    <a:gd name="T11" fmla="*/ 0 h 84"/>
                    <a:gd name="T12" fmla="*/ 2147483646 w 81"/>
                    <a:gd name="T13" fmla="*/ 2147483646 h 84"/>
                    <a:gd name="T14" fmla="*/ 2147483646 w 81"/>
                    <a:gd name="T15" fmla="*/ 2147483646 h 84"/>
                    <a:gd name="T16" fmla="*/ 2147483646 w 81"/>
                    <a:gd name="T17" fmla="*/ 2147483646 h 84"/>
                    <a:gd name="T18" fmla="*/ 2147483646 w 81"/>
                    <a:gd name="T19" fmla="*/ 2147483646 h 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 h="84">
                      <a:moveTo>
                        <a:pt x="39" y="84"/>
                      </a:moveTo>
                      <a:cubicBezTo>
                        <a:pt x="37" y="84"/>
                        <a:pt x="36" y="83"/>
                        <a:pt x="35" y="83"/>
                      </a:cubicBezTo>
                      <a:cubicBezTo>
                        <a:pt x="0" y="64"/>
                        <a:pt x="0" y="64"/>
                        <a:pt x="0" y="64"/>
                      </a:cubicBezTo>
                      <a:cubicBezTo>
                        <a:pt x="7" y="50"/>
                        <a:pt x="7" y="50"/>
                        <a:pt x="7" y="50"/>
                      </a:cubicBezTo>
                      <a:cubicBezTo>
                        <a:pt x="34" y="64"/>
                        <a:pt x="34" y="64"/>
                        <a:pt x="34" y="64"/>
                      </a:cubicBezTo>
                      <a:cubicBezTo>
                        <a:pt x="44" y="34"/>
                        <a:pt x="58" y="13"/>
                        <a:pt x="68" y="0"/>
                      </a:cubicBezTo>
                      <a:cubicBezTo>
                        <a:pt x="81" y="10"/>
                        <a:pt x="81" y="10"/>
                        <a:pt x="81" y="10"/>
                      </a:cubicBezTo>
                      <a:cubicBezTo>
                        <a:pt x="70" y="23"/>
                        <a:pt x="55" y="45"/>
                        <a:pt x="46" y="78"/>
                      </a:cubicBezTo>
                      <a:cubicBezTo>
                        <a:pt x="46" y="80"/>
                        <a:pt x="44" y="82"/>
                        <a:pt x="42" y="83"/>
                      </a:cubicBezTo>
                      <a:cubicBezTo>
                        <a:pt x="41" y="84"/>
                        <a:pt x="40" y="84"/>
                        <a:pt x="39" y="84"/>
                      </a:cubicBezTo>
                      <a:close/>
                    </a:path>
                  </a:pathLst>
                </a:custGeom>
                <a:grpFill/>
                <a:ln w="9525">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24" name="Freeform 177"/>
                <p:cNvSpPr/>
                <p:nvPr/>
              </p:nvSpPr>
              <p:spPr bwMode="auto">
                <a:xfrm>
                  <a:off x="5818188" y="2692400"/>
                  <a:ext cx="411163" cy="200025"/>
                </a:xfrm>
                <a:custGeom>
                  <a:avLst/>
                  <a:gdLst>
                    <a:gd name="T0" fmla="*/ 2147483646 w 264"/>
                    <a:gd name="T1" fmla="*/ 2147483646 h 128"/>
                    <a:gd name="T2" fmla="*/ 2147483646 w 264"/>
                    <a:gd name="T3" fmla="*/ 2147483646 h 128"/>
                    <a:gd name="T4" fmla="*/ 2147483646 w 264"/>
                    <a:gd name="T5" fmla="*/ 2147483646 h 128"/>
                    <a:gd name="T6" fmla="*/ 2147483646 w 264"/>
                    <a:gd name="T7" fmla="*/ 2147483646 h 128"/>
                    <a:gd name="T8" fmla="*/ 2147483646 w 264"/>
                    <a:gd name="T9" fmla="*/ 2147483646 h 128"/>
                    <a:gd name="T10" fmla="*/ 2147483646 w 264"/>
                    <a:gd name="T11" fmla="*/ 2147483646 h 128"/>
                    <a:gd name="T12" fmla="*/ 0 w 264"/>
                    <a:gd name="T13" fmla="*/ 2147483646 h 128"/>
                    <a:gd name="T14" fmla="*/ 2147483646 w 264"/>
                    <a:gd name="T15" fmla="*/ 0 h 128"/>
                    <a:gd name="T16" fmla="*/ 2147483646 w 264"/>
                    <a:gd name="T17" fmla="*/ 2147483646 h 128"/>
                    <a:gd name="T18" fmla="*/ 2147483646 w 264"/>
                    <a:gd name="T19" fmla="*/ 2147483646 h 128"/>
                    <a:gd name="T20" fmla="*/ 2147483646 w 264"/>
                    <a:gd name="T21" fmla="*/ 2147483646 h 128"/>
                    <a:gd name="T22" fmla="*/ 2147483646 w 264"/>
                    <a:gd name="T23" fmla="*/ 2147483646 h 128"/>
                    <a:gd name="T24" fmla="*/ 2147483646 w 264"/>
                    <a:gd name="T25" fmla="*/ 2147483646 h 128"/>
                    <a:gd name="T26" fmla="*/ 2147483646 w 264"/>
                    <a:gd name="T27" fmla="*/ 2147483646 h 1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64" h="128">
                      <a:moveTo>
                        <a:pt x="225" y="128"/>
                      </a:moveTo>
                      <a:cubicBezTo>
                        <a:pt x="224" y="128"/>
                        <a:pt x="223" y="128"/>
                        <a:pt x="222" y="127"/>
                      </a:cubicBezTo>
                      <a:cubicBezTo>
                        <a:pt x="220" y="126"/>
                        <a:pt x="218" y="124"/>
                        <a:pt x="217" y="122"/>
                      </a:cubicBezTo>
                      <a:cubicBezTo>
                        <a:pt x="200" y="57"/>
                        <a:pt x="160" y="32"/>
                        <a:pt x="160" y="32"/>
                      </a:cubicBezTo>
                      <a:cubicBezTo>
                        <a:pt x="150" y="27"/>
                        <a:pt x="109" y="16"/>
                        <a:pt x="53" y="16"/>
                      </a:cubicBezTo>
                      <a:cubicBezTo>
                        <a:pt x="36" y="16"/>
                        <a:pt x="19" y="17"/>
                        <a:pt x="2" y="19"/>
                      </a:cubicBezTo>
                      <a:cubicBezTo>
                        <a:pt x="0" y="3"/>
                        <a:pt x="0" y="3"/>
                        <a:pt x="0" y="3"/>
                      </a:cubicBezTo>
                      <a:cubicBezTo>
                        <a:pt x="17" y="1"/>
                        <a:pt x="35" y="0"/>
                        <a:pt x="53" y="0"/>
                      </a:cubicBezTo>
                      <a:cubicBezTo>
                        <a:pt x="106" y="0"/>
                        <a:pt x="153" y="9"/>
                        <a:pt x="168" y="18"/>
                      </a:cubicBezTo>
                      <a:cubicBezTo>
                        <a:pt x="183" y="27"/>
                        <a:pt x="213" y="57"/>
                        <a:pt x="230" y="108"/>
                      </a:cubicBezTo>
                      <a:cubicBezTo>
                        <a:pt x="257" y="94"/>
                        <a:pt x="257" y="94"/>
                        <a:pt x="257" y="94"/>
                      </a:cubicBezTo>
                      <a:cubicBezTo>
                        <a:pt x="264" y="108"/>
                        <a:pt x="264" y="108"/>
                        <a:pt x="264" y="108"/>
                      </a:cubicBezTo>
                      <a:cubicBezTo>
                        <a:pt x="229" y="127"/>
                        <a:pt x="229" y="127"/>
                        <a:pt x="229" y="127"/>
                      </a:cubicBezTo>
                      <a:cubicBezTo>
                        <a:pt x="228" y="127"/>
                        <a:pt x="226" y="128"/>
                        <a:pt x="225" y="128"/>
                      </a:cubicBezTo>
                      <a:close/>
                    </a:path>
                  </a:pathLst>
                </a:custGeom>
                <a:grpFill/>
                <a:ln w="9525">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25" name="Line 178"/>
                <p:cNvSpPr>
                  <a:spLocks noChangeShapeType="1"/>
                </p:cNvSpPr>
                <p:nvPr/>
              </p:nvSpPr>
              <p:spPr bwMode="auto">
                <a:xfrm>
                  <a:off x="6035676" y="3089275"/>
                  <a:ext cx="0" cy="0"/>
                </a:xfrm>
                <a:prstGeom prst="line">
                  <a:avLst/>
                </a:prstGeom>
                <a:grpFill/>
                <a:ln w="23813">
                  <a:solidFill>
                    <a:schemeClr val="tx1"/>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726" name="Freeform 179"/>
                <p:cNvSpPr/>
                <p:nvPr/>
              </p:nvSpPr>
              <p:spPr bwMode="auto">
                <a:xfrm>
                  <a:off x="5757863" y="2944813"/>
                  <a:ext cx="284163" cy="47625"/>
                </a:xfrm>
                <a:custGeom>
                  <a:avLst/>
                  <a:gdLst>
                    <a:gd name="T0" fmla="*/ 2147483646 w 182"/>
                    <a:gd name="T1" fmla="*/ 2147483646 h 31"/>
                    <a:gd name="T2" fmla="*/ 2147483646 w 182"/>
                    <a:gd name="T3" fmla="*/ 2147483646 h 31"/>
                    <a:gd name="T4" fmla="*/ 2147483646 w 182"/>
                    <a:gd name="T5" fmla="*/ 2147483646 h 31"/>
                    <a:gd name="T6" fmla="*/ 2147483646 w 182"/>
                    <a:gd name="T7" fmla="*/ 2147483646 h 31"/>
                    <a:gd name="T8" fmla="*/ 2147483646 w 182"/>
                    <a:gd name="T9" fmla="*/ 2147483646 h 31"/>
                    <a:gd name="T10" fmla="*/ 2147483646 w 182"/>
                    <a:gd name="T11" fmla="*/ 2147483646 h 31"/>
                    <a:gd name="T12" fmla="*/ 0 w 182"/>
                    <a:gd name="T13" fmla="*/ 2147483646 h 31"/>
                    <a:gd name="T14" fmla="*/ 2147483646 w 182"/>
                    <a:gd name="T15" fmla="*/ 2147483646 h 31"/>
                    <a:gd name="T16" fmla="*/ 2147483646 w 182"/>
                    <a:gd name="T17" fmla="*/ 0 h 31"/>
                    <a:gd name="T18" fmla="*/ 2147483646 w 182"/>
                    <a:gd name="T19" fmla="*/ 0 h 31"/>
                    <a:gd name="T20" fmla="*/ 2147483646 w 182"/>
                    <a:gd name="T21" fmla="*/ 2147483646 h 31"/>
                    <a:gd name="T22" fmla="*/ 2147483646 w 182"/>
                    <a:gd name="T23" fmla="*/ 2147483646 h 31"/>
                    <a:gd name="T24" fmla="*/ 2147483646 w 182"/>
                    <a:gd name="T25" fmla="*/ 2147483646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2" h="31">
                      <a:moveTo>
                        <a:pt x="174" y="31"/>
                      </a:moveTo>
                      <a:cubicBezTo>
                        <a:pt x="160" y="18"/>
                        <a:pt x="160" y="18"/>
                        <a:pt x="160" y="18"/>
                      </a:cubicBezTo>
                      <a:cubicBezTo>
                        <a:pt x="155" y="14"/>
                        <a:pt x="148" y="12"/>
                        <a:pt x="141" y="12"/>
                      </a:cubicBezTo>
                      <a:cubicBezTo>
                        <a:pt x="40" y="12"/>
                        <a:pt x="40" y="12"/>
                        <a:pt x="40" y="12"/>
                      </a:cubicBezTo>
                      <a:cubicBezTo>
                        <a:pt x="34" y="12"/>
                        <a:pt x="27" y="14"/>
                        <a:pt x="22" y="18"/>
                      </a:cubicBezTo>
                      <a:cubicBezTo>
                        <a:pt x="8" y="31"/>
                        <a:pt x="8" y="31"/>
                        <a:pt x="8" y="31"/>
                      </a:cubicBezTo>
                      <a:cubicBezTo>
                        <a:pt x="0" y="23"/>
                        <a:pt x="0" y="23"/>
                        <a:pt x="0" y="23"/>
                      </a:cubicBezTo>
                      <a:cubicBezTo>
                        <a:pt x="14" y="10"/>
                        <a:pt x="14" y="10"/>
                        <a:pt x="14" y="10"/>
                      </a:cubicBezTo>
                      <a:cubicBezTo>
                        <a:pt x="21" y="3"/>
                        <a:pt x="31" y="0"/>
                        <a:pt x="40" y="0"/>
                      </a:cubicBezTo>
                      <a:cubicBezTo>
                        <a:pt x="141" y="0"/>
                        <a:pt x="141" y="0"/>
                        <a:pt x="141" y="0"/>
                      </a:cubicBezTo>
                      <a:cubicBezTo>
                        <a:pt x="151" y="0"/>
                        <a:pt x="161" y="3"/>
                        <a:pt x="168" y="10"/>
                      </a:cubicBezTo>
                      <a:cubicBezTo>
                        <a:pt x="182" y="23"/>
                        <a:pt x="182" y="23"/>
                        <a:pt x="182" y="23"/>
                      </a:cubicBezTo>
                      <a:lnTo>
                        <a:pt x="174" y="31"/>
                      </a:lnTo>
                      <a:close/>
                    </a:path>
                  </a:pathLst>
                </a:custGeom>
                <a:grpFill/>
                <a:ln w="9525">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27" name="Line 180"/>
                <p:cNvSpPr>
                  <a:spLocks noChangeShapeType="1"/>
                </p:cNvSpPr>
                <p:nvPr/>
              </p:nvSpPr>
              <p:spPr bwMode="auto">
                <a:xfrm>
                  <a:off x="5764213" y="3089275"/>
                  <a:ext cx="0" cy="0"/>
                </a:xfrm>
                <a:prstGeom prst="line">
                  <a:avLst/>
                </a:prstGeom>
                <a:grpFill/>
                <a:ln w="23813">
                  <a:solidFill>
                    <a:schemeClr val="tx1"/>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728" name="Freeform 181"/>
                <p:cNvSpPr/>
                <p:nvPr/>
              </p:nvSpPr>
              <p:spPr bwMode="auto">
                <a:xfrm>
                  <a:off x="6075363" y="2894013"/>
                  <a:ext cx="139700" cy="261938"/>
                </a:xfrm>
                <a:custGeom>
                  <a:avLst/>
                  <a:gdLst>
                    <a:gd name="T0" fmla="*/ 2147483646 w 90"/>
                    <a:gd name="T1" fmla="*/ 2147483646 h 167"/>
                    <a:gd name="T2" fmla="*/ 2147483646 w 90"/>
                    <a:gd name="T3" fmla="*/ 2147483646 h 167"/>
                    <a:gd name="T4" fmla="*/ 2147483646 w 90"/>
                    <a:gd name="T5" fmla="*/ 2147483646 h 167"/>
                    <a:gd name="T6" fmla="*/ 2147483646 w 90"/>
                    <a:gd name="T7" fmla="*/ 2147483646 h 167"/>
                    <a:gd name="T8" fmla="*/ 2147483646 w 90"/>
                    <a:gd name="T9" fmla="*/ 2147483646 h 167"/>
                    <a:gd name="T10" fmla="*/ 2147483646 w 90"/>
                    <a:gd name="T11" fmla="*/ 2147483646 h 167"/>
                    <a:gd name="T12" fmla="*/ 2147483646 w 90"/>
                    <a:gd name="T13" fmla="*/ 2147483646 h 167"/>
                    <a:gd name="T14" fmla="*/ 2147483646 w 90"/>
                    <a:gd name="T15" fmla="*/ 2147483646 h 167"/>
                    <a:gd name="T16" fmla="*/ 2147483646 w 90"/>
                    <a:gd name="T17" fmla="*/ 2147483646 h 167"/>
                    <a:gd name="T18" fmla="*/ 2147483646 w 90"/>
                    <a:gd name="T19" fmla="*/ 2147483646 h 167"/>
                    <a:gd name="T20" fmla="*/ 2147483646 w 90"/>
                    <a:gd name="T21" fmla="*/ 2147483646 h 167"/>
                    <a:gd name="T22" fmla="*/ 2147483646 w 90"/>
                    <a:gd name="T23" fmla="*/ 2147483646 h 167"/>
                    <a:gd name="T24" fmla="*/ 2147483646 w 90"/>
                    <a:gd name="T25" fmla="*/ 2147483646 h 167"/>
                    <a:gd name="T26" fmla="*/ 2147483646 w 90"/>
                    <a:gd name="T27" fmla="*/ 2147483646 h 167"/>
                    <a:gd name="T28" fmla="*/ 2147483646 w 90"/>
                    <a:gd name="T29" fmla="*/ 0 h 167"/>
                    <a:gd name="T30" fmla="*/ 2147483646 w 90"/>
                    <a:gd name="T31" fmla="*/ 2147483646 h 167"/>
                    <a:gd name="T32" fmla="*/ 2147483646 w 90"/>
                    <a:gd name="T33" fmla="*/ 2147483646 h 167"/>
                    <a:gd name="T34" fmla="*/ 2147483646 w 90"/>
                    <a:gd name="T35" fmla="*/ 2147483646 h 167"/>
                    <a:gd name="T36" fmla="*/ 2147483646 w 90"/>
                    <a:gd name="T37" fmla="*/ 2147483646 h 167"/>
                    <a:gd name="T38" fmla="*/ 2147483646 w 90"/>
                    <a:gd name="T39" fmla="*/ 2147483646 h 167"/>
                    <a:gd name="T40" fmla="*/ 2147483646 w 90"/>
                    <a:gd name="T41" fmla="*/ 2147483646 h 167"/>
                    <a:gd name="T42" fmla="*/ 2147483646 w 90"/>
                    <a:gd name="T43" fmla="*/ 2147483646 h 167"/>
                    <a:gd name="T44" fmla="*/ 2147483646 w 90"/>
                    <a:gd name="T45" fmla="*/ 2147483646 h 16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90" h="167">
                      <a:moveTo>
                        <a:pt x="66" y="167"/>
                      </a:moveTo>
                      <a:cubicBezTo>
                        <a:pt x="27" y="167"/>
                        <a:pt x="27" y="167"/>
                        <a:pt x="27" y="167"/>
                      </a:cubicBezTo>
                      <a:cubicBezTo>
                        <a:pt x="14" y="167"/>
                        <a:pt x="3" y="157"/>
                        <a:pt x="3" y="145"/>
                      </a:cubicBezTo>
                      <a:cubicBezTo>
                        <a:pt x="3" y="126"/>
                        <a:pt x="3" y="126"/>
                        <a:pt x="3" y="126"/>
                      </a:cubicBezTo>
                      <a:cubicBezTo>
                        <a:pt x="19" y="126"/>
                        <a:pt x="19" y="126"/>
                        <a:pt x="19" y="126"/>
                      </a:cubicBezTo>
                      <a:cubicBezTo>
                        <a:pt x="19" y="145"/>
                        <a:pt x="19" y="145"/>
                        <a:pt x="19" y="145"/>
                      </a:cubicBezTo>
                      <a:cubicBezTo>
                        <a:pt x="19" y="148"/>
                        <a:pt x="23" y="151"/>
                        <a:pt x="27" y="151"/>
                      </a:cubicBezTo>
                      <a:cubicBezTo>
                        <a:pt x="66" y="151"/>
                        <a:pt x="66" y="151"/>
                        <a:pt x="66" y="151"/>
                      </a:cubicBezTo>
                      <a:cubicBezTo>
                        <a:pt x="70" y="151"/>
                        <a:pt x="74" y="148"/>
                        <a:pt x="74" y="145"/>
                      </a:cubicBezTo>
                      <a:cubicBezTo>
                        <a:pt x="74" y="39"/>
                        <a:pt x="74" y="39"/>
                        <a:pt x="74" y="39"/>
                      </a:cubicBezTo>
                      <a:cubicBezTo>
                        <a:pt x="19" y="54"/>
                        <a:pt x="19" y="54"/>
                        <a:pt x="19" y="54"/>
                      </a:cubicBezTo>
                      <a:cubicBezTo>
                        <a:pt x="13" y="56"/>
                        <a:pt x="8" y="54"/>
                        <a:pt x="4" y="50"/>
                      </a:cubicBezTo>
                      <a:cubicBezTo>
                        <a:pt x="1" y="47"/>
                        <a:pt x="0" y="42"/>
                        <a:pt x="2" y="37"/>
                      </a:cubicBezTo>
                      <a:cubicBezTo>
                        <a:pt x="8" y="24"/>
                        <a:pt x="19" y="13"/>
                        <a:pt x="33" y="5"/>
                      </a:cubicBezTo>
                      <a:cubicBezTo>
                        <a:pt x="43" y="0"/>
                        <a:pt x="43" y="0"/>
                        <a:pt x="43" y="0"/>
                      </a:cubicBezTo>
                      <a:cubicBezTo>
                        <a:pt x="50" y="14"/>
                        <a:pt x="50" y="14"/>
                        <a:pt x="50" y="14"/>
                      </a:cubicBezTo>
                      <a:cubicBezTo>
                        <a:pt x="40" y="19"/>
                        <a:pt x="40" y="19"/>
                        <a:pt x="40" y="19"/>
                      </a:cubicBezTo>
                      <a:cubicBezTo>
                        <a:pt x="32" y="24"/>
                        <a:pt x="25" y="30"/>
                        <a:pt x="20" y="37"/>
                      </a:cubicBezTo>
                      <a:cubicBezTo>
                        <a:pt x="79" y="20"/>
                        <a:pt x="79" y="20"/>
                        <a:pt x="79" y="20"/>
                      </a:cubicBezTo>
                      <a:cubicBezTo>
                        <a:pt x="82" y="20"/>
                        <a:pt x="84" y="20"/>
                        <a:pt x="86" y="22"/>
                      </a:cubicBezTo>
                      <a:cubicBezTo>
                        <a:pt x="88" y="23"/>
                        <a:pt x="90" y="25"/>
                        <a:pt x="90" y="28"/>
                      </a:cubicBezTo>
                      <a:cubicBezTo>
                        <a:pt x="90" y="145"/>
                        <a:pt x="90" y="145"/>
                        <a:pt x="90" y="145"/>
                      </a:cubicBezTo>
                      <a:cubicBezTo>
                        <a:pt x="90" y="157"/>
                        <a:pt x="79" y="167"/>
                        <a:pt x="66" y="167"/>
                      </a:cubicBezTo>
                      <a:close/>
                    </a:path>
                  </a:pathLst>
                </a:custGeom>
                <a:grpFill/>
                <a:ln w="9525">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29" name="Freeform 182"/>
                <p:cNvSpPr/>
                <p:nvPr/>
              </p:nvSpPr>
              <p:spPr bwMode="auto">
                <a:xfrm>
                  <a:off x="5632451" y="3052763"/>
                  <a:ext cx="306388" cy="49213"/>
                </a:xfrm>
                <a:custGeom>
                  <a:avLst/>
                  <a:gdLst>
                    <a:gd name="T0" fmla="*/ 2147483646 w 197"/>
                    <a:gd name="T1" fmla="*/ 2147483646 h 32"/>
                    <a:gd name="T2" fmla="*/ 2147483646 w 197"/>
                    <a:gd name="T3" fmla="*/ 2147483646 h 32"/>
                    <a:gd name="T4" fmla="*/ 2147483646 w 197"/>
                    <a:gd name="T5" fmla="*/ 2147483646 h 32"/>
                    <a:gd name="T6" fmla="*/ 0 w 197"/>
                    <a:gd name="T7" fmla="*/ 2147483646 h 32"/>
                    <a:gd name="T8" fmla="*/ 2147483646 w 197"/>
                    <a:gd name="T9" fmla="*/ 0 h 32"/>
                    <a:gd name="T10" fmla="*/ 2147483646 w 197"/>
                    <a:gd name="T11" fmla="*/ 2147483646 h 32"/>
                    <a:gd name="T12" fmla="*/ 2147483646 w 197"/>
                    <a:gd name="T13" fmla="*/ 2147483646 h 32"/>
                    <a:gd name="T14" fmla="*/ 2147483646 w 197"/>
                    <a:gd name="T15" fmla="*/ 2147483646 h 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7" h="32">
                      <a:moveTo>
                        <a:pt x="197" y="32"/>
                      </a:moveTo>
                      <a:cubicBezTo>
                        <a:pt x="39" y="32"/>
                        <a:pt x="39" y="32"/>
                        <a:pt x="39" y="32"/>
                      </a:cubicBezTo>
                      <a:cubicBezTo>
                        <a:pt x="38" y="32"/>
                        <a:pt x="36" y="31"/>
                        <a:pt x="35" y="31"/>
                      </a:cubicBezTo>
                      <a:cubicBezTo>
                        <a:pt x="0" y="14"/>
                        <a:pt x="0" y="14"/>
                        <a:pt x="0" y="14"/>
                      </a:cubicBezTo>
                      <a:cubicBezTo>
                        <a:pt x="7" y="0"/>
                        <a:pt x="7" y="0"/>
                        <a:pt x="7" y="0"/>
                      </a:cubicBezTo>
                      <a:cubicBezTo>
                        <a:pt x="41" y="16"/>
                        <a:pt x="41" y="16"/>
                        <a:pt x="41" y="16"/>
                      </a:cubicBezTo>
                      <a:cubicBezTo>
                        <a:pt x="197" y="16"/>
                        <a:pt x="197" y="16"/>
                        <a:pt x="197" y="16"/>
                      </a:cubicBezTo>
                      <a:lnTo>
                        <a:pt x="197" y="32"/>
                      </a:lnTo>
                      <a:close/>
                    </a:path>
                  </a:pathLst>
                </a:custGeom>
                <a:grpFill/>
                <a:ln w="9525">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30" name="Freeform 183"/>
                <p:cNvSpPr/>
                <p:nvPr/>
              </p:nvSpPr>
              <p:spPr bwMode="auto">
                <a:xfrm>
                  <a:off x="6029326" y="3052763"/>
                  <a:ext cx="139700" cy="49213"/>
                </a:xfrm>
                <a:custGeom>
                  <a:avLst/>
                  <a:gdLst>
                    <a:gd name="T0" fmla="*/ 2147483646 w 89"/>
                    <a:gd name="T1" fmla="*/ 2147483646 h 32"/>
                    <a:gd name="T2" fmla="*/ 0 w 89"/>
                    <a:gd name="T3" fmla="*/ 2147483646 h 32"/>
                    <a:gd name="T4" fmla="*/ 0 w 89"/>
                    <a:gd name="T5" fmla="*/ 2147483646 h 32"/>
                    <a:gd name="T6" fmla="*/ 2147483646 w 89"/>
                    <a:gd name="T7" fmla="*/ 2147483646 h 32"/>
                    <a:gd name="T8" fmla="*/ 2147483646 w 89"/>
                    <a:gd name="T9" fmla="*/ 0 h 32"/>
                    <a:gd name="T10" fmla="*/ 2147483646 w 89"/>
                    <a:gd name="T11" fmla="*/ 2147483646 h 32"/>
                    <a:gd name="T12" fmla="*/ 2147483646 w 89"/>
                    <a:gd name="T13" fmla="*/ 2147483646 h 32"/>
                    <a:gd name="T14" fmla="*/ 2147483646 w 89"/>
                    <a:gd name="T15" fmla="*/ 2147483646 h 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9" h="32">
                      <a:moveTo>
                        <a:pt x="50" y="32"/>
                      </a:moveTo>
                      <a:cubicBezTo>
                        <a:pt x="0" y="32"/>
                        <a:pt x="0" y="32"/>
                        <a:pt x="0" y="32"/>
                      </a:cubicBezTo>
                      <a:cubicBezTo>
                        <a:pt x="0" y="16"/>
                        <a:pt x="0" y="16"/>
                        <a:pt x="0" y="16"/>
                      </a:cubicBezTo>
                      <a:cubicBezTo>
                        <a:pt x="48" y="16"/>
                        <a:pt x="48" y="16"/>
                        <a:pt x="48" y="16"/>
                      </a:cubicBezTo>
                      <a:cubicBezTo>
                        <a:pt x="82" y="0"/>
                        <a:pt x="82" y="0"/>
                        <a:pt x="82" y="0"/>
                      </a:cubicBezTo>
                      <a:cubicBezTo>
                        <a:pt x="89" y="14"/>
                        <a:pt x="89" y="14"/>
                        <a:pt x="89" y="14"/>
                      </a:cubicBezTo>
                      <a:cubicBezTo>
                        <a:pt x="54" y="31"/>
                        <a:pt x="54" y="31"/>
                        <a:pt x="54" y="31"/>
                      </a:cubicBezTo>
                      <a:cubicBezTo>
                        <a:pt x="53" y="31"/>
                        <a:pt x="51" y="32"/>
                        <a:pt x="50" y="32"/>
                      </a:cubicBezTo>
                      <a:close/>
                    </a:path>
                  </a:pathLst>
                </a:custGeom>
                <a:grpFill/>
                <a:ln w="9525">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31" name="Line 184"/>
                <p:cNvSpPr>
                  <a:spLocks noChangeShapeType="1"/>
                </p:cNvSpPr>
                <p:nvPr/>
              </p:nvSpPr>
              <p:spPr bwMode="auto">
                <a:xfrm>
                  <a:off x="5997576" y="2984500"/>
                  <a:ext cx="0" cy="0"/>
                </a:xfrm>
                <a:prstGeom prst="line">
                  <a:avLst/>
                </a:prstGeom>
                <a:grpFill/>
                <a:ln w="6350">
                  <a:solidFill>
                    <a:schemeClr val="tx1"/>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732" name="Line 185"/>
                <p:cNvSpPr>
                  <a:spLocks noChangeShapeType="1"/>
                </p:cNvSpPr>
                <p:nvPr/>
              </p:nvSpPr>
              <p:spPr bwMode="auto">
                <a:xfrm>
                  <a:off x="5803901" y="2984500"/>
                  <a:ext cx="0" cy="0"/>
                </a:xfrm>
                <a:prstGeom prst="line">
                  <a:avLst/>
                </a:prstGeom>
                <a:grpFill/>
                <a:ln w="6350">
                  <a:solidFill>
                    <a:schemeClr val="tx1"/>
                  </a:solidFill>
                  <a:round/>
                </a:ln>
              </p:spPr>
              <p:txBody>
                <a:bodyPr/>
                <a:p>
                  <a:endParaRPr lang="zh-CN" altLang="en-US" sz="2140">
                    <a:latin typeface="Times New Roman" panose="02020603050405020304" pitchFamily="18" charset="0"/>
                    <a:ea typeface="微软雅黑" panose="020B0503020204020204" charset="-122"/>
                  </a:endParaRPr>
                </a:p>
              </p:txBody>
            </p:sp>
            <p:sp>
              <p:nvSpPr>
                <p:cNvPr id="733" name="Oval 186"/>
                <p:cNvSpPr>
                  <a:spLocks noChangeArrowheads="1"/>
                </p:cNvSpPr>
                <p:nvPr/>
              </p:nvSpPr>
              <p:spPr bwMode="auto">
                <a:xfrm>
                  <a:off x="5916613" y="3060700"/>
                  <a:ext cx="52388" cy="50800"/>
                </a:xfrm>
                <a:prstGeom prst="ellipse">
                  <a:avLst/>
                </a:prstGeom>
                <a:grpFill/>
                <a:ln w="9525">
                  <a:solidFill>
                    <a:srgbClr val="000000"/>
                  </a:solidFill>
                  <a:round/>
                </a:ln>
              </p:spPr>
              <p:txBody>
                <a:bodyPr/>
                <a:p>
                  <a:pPr eaLnBrk="1" hangingPunct="1">
                    <a:buFont typeface="Arial" panose="020B0604020202020204" pitchFamily="34" charset="0"/>
                    <a:buNone/>
                  </a:pPr>
                  <a:endParaRPr lang="zh-CN" altLang="en-US" sz="2000">
                    <a:latin typeface="Times New Roman" panose="02020603050405020304" pitchFamily="18" charset="0"/>
                    <a:ea typeface="微软雅黑" panose="020B0503020204020204" charset="-122"/>
                  </a:endParaRPr>
                </a:p>
              </p:txBody>
            </p:sp>
            <p:sp>
              <p:nvSpPr>
                <p:cNvPr id="734" name="Oval 187"/>
                <p:cNvSpPr>
                  <a:spLocks noChangeArrowheads="1"/>
                </p:cNvSpPr>
                <p:nvPr/>
              </p:nvSpPr>
              <p:spPr bwMode="auto">
                <a:xfrm>
                  <a:off x="5997576" y="3060700"/>
                  <a:ext cx="52388" cy="50800"/>
                </a:xfrm>
                <a:prstGeom prst="ellipse">
                  <a:avLst/>
                </a:prstGeom>
                <a:grpFill/>
                <a:ln w="9525">
                  <a:solidFill>
                    <a:srgbClr val="000000"/>
                  </a:solidFill>
                  <a:round/>
                </a:ln>
              </p:spPr>
              <p:txBody>
                <a:bodyPr/>
                <a:p>
                  <a:pPr eaLnBrk="1" hangingPunct="1">
                    <a:buFont typeface="Arial" panose="020B0604020202020204" pitchFamily="34" charset="0"/>
                    <a:buNone/>
                  </a:pPr>
                  <a:endParaRPr lang="zh-CN" altLang="en-US" sz="2000">
                    <a:latin typeface="Times New Roman" panose="02020603050405020304" pitchFamily="18" charset="0"/>
                    <a:ea typeface="微软雅黑" panose="020B0503020204020204" charset="-122"/>
                  </a:endParaRPr>
                </a:p>
              </p:txBody>
            </p:sp>
            <p:sp>
              <p:nvSpPr>
                <p:cNvPr id="735" name="Freeform 188"/>
                <p:cNvSpPr/>
                <p:nvPr/>
              </p:nvSpPr>
              <p:spPr bwMode="auto">
                <a:xfrm>
                  <a:off x="5586413" y="2874963"/>
                  <a:ext cx="57150" cy="69850"/>
                </a:xfrm>
                <a:custGeom>
                  <a:avLst/>
                  <a:gdLst>
                    <a:gd name="T0" fmla="*/ 2147483646 w 36"/>
                    <a:gd name="T1" fmla="*/ 2147483646 h 44"/>
                    <a:gd name="T2" fmla="*/ 0 w 36"/>
                    <a:gd name="T3" fmla="*/ 2147483646 h 44"/>
                    <a:gd name="T4" fmla="*/ 2147483646 w 36"/>
                    <a:gd name="T5" fmla="*/ 0 h 44"/>
                    <a:gd name="T6" fmla="*/ 2147483646 w 36"/>
                    <a:gd name="T7" fmla="*/ 2147483646 h 44"/>
                    <a:gd name="T8" fmla="*/ 2147483646 w 36"/>
                    <a:gd name="T9" fmla="*/ 2147483646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44">
                      <a:moveTo>
                        <a:pt x="14" y="44"/>
                      </a:moveTo>
                      <a:lnTo>
                        <a:pt x="0" y="36"/>
                      </a:lnTo>
                      <a:lnTo>
                        <a:pt x="22" y="0"/>
                      </a:lnTo>
                      <a:lnTo>
                        <a:pt x="36" y="7"/>
                      </a:lnTo>
                      <a:lnTo>
                        <a:pt x="14" y="44"/>
                      </a:lnTo>
                      <a:close/>
                    </a:path>
                  </a:pathLst>
                </a:custGeom>
                <a:grpFill/>
                <a:ln w="9525">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36" name="Freeform 189"/>
                <p:cNvSpPr/>
                <p:nvPr/>
              </p:nvSpPr>
              <p:spPr bwMode="auto">
                <a:xfrm>
                  <a:off x="6157913" y="2874963"/>
                  <a:ext cx="55563" cy="69850"/>
                </a:xfrm>
                <a:custGeom>
                  <a:avLst/>
                  <a:gdLst>
                    <a:gd name="T0" fmla="*/ 2147483646 w 35"/>
                    <a:gd name="T1" fmla="*/ 2147483646 h 44"/>
                    <a:gd name="T2" fmla="*/ 0 w 35"/>
                    <a:gd name="T3" fmla="*/ 2147483646 h 44"/>
                    <a:gd name="T4" fmla="*/ 2147483646 w 35"/>
                    <a:gd name="T5" fmla="*/ 0 h 44"/>
                    <a:gd name="T6" fmla="*/ 2147483646 w 35"/>
                    <a:gd name="T7" fmla="*/ 2147483646 h 44"/>
                    <a:gd name="T8" fmla="*/ 2147483646 w 35"/>
                    <a:gd name="T9" fmla="*/ 2147483646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44">
                      <a:moveTo>
                        <a:pt x="21" y="44"/>
                      </a:moveTo>
                      <a:lnTo>
                        <a:pt x="0" y="7"/>
                      </a:lnTo>
                      <a:lnTo>
                        <a:pt x="14" y="0"/>
                      </a:lnTo>
                      <a:lnTo>
                        <a:pt x="35" y="36"/>
                      </a:lnTo>
                      <a:lnTo>
                        <a:pt x="21" y="44"/>
                      </a:lnTo>
                      <a:close/>
                    </a:path>
                  </a:pathLst>
                </a:custGeom>
                <a:grpFill/>
                <a:ln w="9525">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37" name="Freeform 190"/>
                <p:cNvSpPr/>
                <p:nvPr/>
              </p:nvSpPr>
              <p:spPr bwMode="auto">
                <a:xfrm>
                  <a:off x="5676901" y="2838450"/>
                  <a:ext cx="446088" cy="31750"/>
                </a:xfrm>
                <a:custGeom>
                  <a:avLst/>
                  <a:gdLst>
                    <a:gd name="T0" fmla="*/ 2147483646 w 286"/>
                    <a:gd name="T1" fmla="*/ 2147483646 h 20"/>
                    <a:gd name="T2" fmla="*/ 2147483646 w 286"/>
                    <a:gd name="T3" fmla="*/ 2147483646 h 20"/>
                    <a:gd name="T4" fmla="*/ 2147483646 w 286"/>
                    <a:gd name="T5" fmla="*/ 2147483646 h 20"/>
                    <a:gd name="T6" fmla="*/ 2147483646 w 286"/>
                    <a:gd name="T7" fmla="*/ 2147483646 h 20"/>
                    <a:gd name="T8" fmla="*/ 0 w 286"/>
                    <a:gd name="T9" fmla="*/ 2147483646 h 20"/>
                    <a:gd name="T10" fmla="*/ 2147483646 w 286"/>
                    <a:gd name="T11" fmla="*/ 0 h 20"/>
                    <a:gd name="T12" fmla="*/ 2147483646 w 286"/>
                    <a:gd name="T13" fmla="*/ 0 h 20"/>
                    <a:gd name="T14" fmla="*/ 2147483646 w 286"/>
                    <a:gd name="T15" fmla="*/ 2147483646 h 20"/>
                    <a:gd name="T16" fmla="*/ 2147483646 w 286"/>
                    <a:gd name="T17" fmla="*/ 2147483646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6" h="20">
                      <a:moveTo>
                        <a:pt x="284" y="20"/>
                      </a:moveTo>
                      <a:cubicBezTo>
                        <a:pt x="250" y="15"/>
                        <a:pt x="198" y="12"/>
                        <a:pt x="143" y="12"/>
                      </a:cubicBezTo>
                      <a:cubicBezTo>
                        <a:pt x="126" y="12"/>
                        <a:pt x="109" y="12"/>
                        <a:pt x="93" y="12"/>
                      </a:cubicBezTo>
                      <a:cubicBezTo>
                        <a:pt x="57" y="14"/>
                        <a:pt x="25" y="16"/>
                        <a:pt x="2" y="20"/>
                      </a:cubicBezTo>
                      <a:cubicBezTo>
                        <a:pt x="0" y="8"/>
                        <a:pt x="0" y="8"/>
                        <a:pt x="0" y="8"/>
                      </a:cubicBezTo>
                      <a:cubicBezTo>
                        <a:pt x="24" y="4"/>
                        <a:pt x="56" y="2"/>
                        <a:pt x="93" y="0"/>
                      </a:cubicBezTo>
                      <a:cubicBezTo>
                        <a:pt x="109" y="0"/>
                        <a:pt x="126" y="0"/>
                        <a:pt x="143" y="0"/>
                      </a:cubicBezTo>
                      <a:cubicBezTo>
                        <a:pt x="199" y="0"/>
                        <a:pt x="251" y="3"/>
                        <a:pt x="286" y="8"/>
                      </a:cubicBezTo>
                      <a:lnTo>
                        <a:pt x="284" y="20"/>
                      </a:lnTo>
                      <a:close/>
                    </a:path>
                  </a:pathLst>
                </a:custGeom>
                <a:grpFill/>
                <a:ln w="9525">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38" name="Freeform 191"/>
                <p:cNvSpPr/>
                <p:nvPr/>
              </p:nvSpPr>
              <p:spPr bwMode="auto">
                <a:xfrm>
                  <a:off x="5608638" y="2722563"/>
                  <a:ext cx="68263" cy="52388"/>
                </a:xfrm>
                <a:custGeom>
                  <a:avLst/>
                  <a:gdLst>
                    <a:gd name="T0" fmla="*/ 2147483646 w 44"/>
                    <a:gd name="T1" fmla="*/ 2147483646 h 33"/>
                    <a:gd name="T2" fmla="*/ 0 w 44"/>
                    <a:gd name="T3" fmla="*/ 2147483646 h 33"/>
                    <a:gd name="T4" fmla="*/ 2147483646 w 44"/>
                    <a:gd name="T5" fmla="*/ 2147483646 h 33"/>
                    <a:gd name="T6" fmla="*/ 2147483646 w 44"/>
                    <a:gd name="T7" fmla="*/ 2147483646 h 33"/>
                    <a:gd name="T8" fmla="*/ 2147483646 w 44"/>
                    <a:gd name="T9" fmla="*/ 2147483646 h 33"/>
                    <a:gd name="T10" fmla="*/ 2147483646 w 44"/>
                    <a:gd name="T11" fmla="*/ 2147483646 h 33"/>
                    <a:gd name="T12" fmla="*/ 2147483646 w 44"/>
                    <a:gd name="T13" fmla="*/ 2147483646 h 33"/>
                    <a:gd name="T14" fmla="*/ 2147483646 w 44"/>
                    <a:gd name="T15" fmla="*/ 2147483646 h 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33">
                      <a:moveTo>
                        <a:pt x="4" y="33"/>
                      </a:moveTo>
                      <a:cubicBezTo>
                        <a:pt x="2" y="33"/>
                        <a:pt x="0" y="32"/>
                        <a:pt x="0" y="29"/>
                      </a:cubicBezTo>
                      <a:cubicBezTo>
                        <a:pt x="0" y="27"/>
                        <a:pt x="2" y="25"/>
                        <a:pt x="4" y="25"/>
                      </a:cubicBezTo>
                      <a:cubicBezTo>
                        <a:pt x="18" y="24"/>
                        <a:pt x="31" y="16"/>
                        <a:pt x="35" y="3"/>
                      </a:cubicBezTo>
                      <a:cubicBezTo>
                        <a:pt x="36" y="1"/>
                        <a:pt x="38" y="0"/>
                        <a:pt x="40" y="1"/>
                      </a:cubicBezTo>
                      <a:cubicBezTo>
                        <a:pt x="42" y="2"/>
                        <a:pt x="44" y="4"/>
                        <a:pt x="43" y="6"/>
                      </a:cubicBezTo>
                      <a:cubicBezTo>
                        <a:pt x="37" y="21"/>
                        <a:pt x="22" y="32"/>
                        <a:pt x="5" y="33"/>
                      </a:cubicBezTo>
                      <a:cubicBezTo>
                        <a:pt x="4" y="33"/>
                        <a:pt x="4" y="33"/>
                        <a:pt x="4" y="33"/>
                      </a:cubicBezTo>
                      <a:close/>
                    </a:path>
                  </a:pathLst>
                </a:custGeom>
                <a:grpFill/>
                <a:ln w="9525">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39" name="Freeform 192"/>
                <p:cNvSpPr/>
                <p:nvPr/>
              </p:nvSpPr>
              <p:spPr bwMode="auto">
                <a:xfrm>
                  <a:off x="5681663" y="2587625"/>
                  <a:ext cx="123825" cy="61913"/>
                </a:xfrm>
                <a:custGeom>
                  <a:avLst/>
                  <a:gdLst>
                    <a:gd name="T0" fmla="*/ 2147483646 w 79"/>
                    <a:gd name="T1" fmla="*/ 2147483646 h 39"/>
                    <a:gd name="T2" fmla="*/ 2147483646 w 79"/>
                    <a:gd name="T3" fmla="*/ 2147483646 h 39"/>
                    <a:gd name="T4" fmla="*/ 2147483646 w 79"/>
                    <a:gd name="T5" fmla="*/ 2147483646 h 39"/>
                    <a:gd name="T6" fmla="*/ 2147483646 w 79"/>
                    <a:gd name="T7" fmla="*/ 2147483646 h 39"/>
                    <a:gd name="T8" fmla="*/ 2147483646 w 79"/>
                    <a:gd name="T9" fmla="*/ 2147483646 h 39"/>
                    <a:gd name="T10" fmla="*/ 2147483646 w 79"/>
                    <a:gd name="T11" fmla="*/ 2147483646 h 39"/>
                    <a:gd name="T12" fmla="*/ 2147483646 w 79"/>
                    <a:gd name="T13" fmla="*/ 2147483646 h 39"/>
                    <a:gd name="T14" fmla="*/ 2147483646 w 79"/>
                    <a:gd name="T15" fmla="*/ 0 h 39"/>
                    <a:gd name="T16" fmla="*/ 2147483646 w 79"/>
                    <a:gd name="T17" fmla="*/ 2147483646 h 39"/>
                    <a:gd name="T18" fmla="*/ 2147483646 w 79"/>
                    <a:gd name="T19" fmla="*/ 2147483646 h 39"/>
                    <a:gd name="T20" fmla="*/ 2147483646 w 79"/>
                    <a:gd name="T21" fmla="*/ 2147483646 h 39"/>
                    <a:gd name="T22" fmla="*/ 2147483646 w 79"/>
                    <a:gd name="T23" fmla="*/ 2147483646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9" h="39">
                      <a:moveTo>
                        <a:pt x="75" y="39"/>
                      </a:moveTo>
                      <a:cubicBezTo>
                        <a:pt x="73" y="39"/>
                        <a:pt x="71" y="37"/>
                        <a:pt x="71" y="35"/>
                      </a:cubicBezTo>
                      <a:cubicBezTo>
                        <a:pt x="71" y="27"/>
                        <a:pt x="67" y="20"/>
                        <a:pt x="61" y="15"/>
                      </a:cubicBezTo>
                      <a:cubicBezTo>
                        <a:pt x="54" y="10"/>
                        <a:pt x="46" y="8"/>
                        <a:pt x="38" y="8"/>
                      </a:cubicBezTo>
                      <a:cubicBezTo>
                        <a:pt x="24" y="9"/>
                        <a:pt x="12" y="17"/>
                        <a:pt x="8" y="29"/>
                      </a:cubicBezTo>
                      <a:cubicBezTo>
                        <a:pt x="8" y="31"/>
                        <a:pt x="5" y="32"/>
                        <a:pt x="3" y="32"/>
                      </a:cubicBezTo>
                      <a:cubicBezTo>
                        <a:pt x="1" y="31"/>
                        <a:pt x="0" y="29"/>
                        <a:pt x="1" y="27"/>
                      </a:cubicBezTo>
                      <a:cubicBezTo>
                        <a:pt x="6" y="12"/>
                        <a:pt x="20" y="1"/>
                        <a:pt x="37" y="0"/>
                      </a:cubicBezTo>
                      <a:cubicBezTo>
                        <a:pt x="48" y="0"/>
                        <a:pt x="58" y="3"/>
                        <a:pt x="66" y="9"/>
                      </a:cubicBezTo>
                      <a:cubicBezTo>
                        <a:pt x="74" y="16"/>
                        <a:pt x="79" y="25"/>
                        <a:pt x="79" y="35"/>
                      </a:cubicBezTo>
                      <a:cubicBezTo>
                        <a:pt x="79" y="37"/>
                        <a:pt x="78" y="39"/>
                        <a:pt x="76" y="39"/>
                      </a:cubicBezTo>
                      <a:cubicBezTo>
                        <a:pt x="75" y="39"/>
                        <a:pt x="75" y="39"/>
                        <a:pt x="75" y="39"/>
                      </a:cubicBezTo>
                      <a:close/>
                    </a:path>
                  </a:pathLst>
                </a:custGeom>
                <a:grpFill/>
                <a:ln w="9525">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40" name="Freeform 193"/>
                <p:cNvSpPr/>
                <p:nvPr/>
              </p:nvSpPr>
              <p:spPr bwMode="auto">
                <a:xfrm>
                  <a:off x="5740401" y="2678113"/>
                  <a:ext cx="61913" cy="66675"/>
                </a:xfrm>
                <a:custGeom>
                  <a:avLst/>
                  <a:gdLst>
                    <a:gd name="T0" fmla="*/ 2147483646 w 40"/>
                    <a:gd name="T1" fmla="*/ 2147483646 h 43"/>
                    <a:gd name="T2" fmla="*/ 2147483646 w 40"/>
                    <a:gd name="T3" fmla="*/ 2147483646 h 43"/>
                    <a:gd name="T4" fmla="*/ 2147483646 w 40"/>
                    <a:gd name="T5" fmla="*/ 2147483646 h 43"/>
                    <a:gd name="T6" fmla="*/ 2147483646 w 40"/>
                    <a:gd name="T7" fmla="*/ 2147483646 h 43"/>
                    <a:gd name="T8" fmla="*/ 2147483646 w 40"/>
                    <a:gd name="T9" fmla="*/ 2147483646 h 43"/>
                    <a:gd name="T10" fmla="*/ 2147483646 w 40"/>
                    <a:gd name="T11" fmla="*/ 2147483646 h 43"/>
                    <a:gd name="T12" fmla="*/ 2147483646 w 40"/>
                    <a:gd name="T13" fmla="*/ 2147483646 h 43"/>
                    <a:gd name="T14" fmla="*/ 2147483646 w 40"/>
                    <a:gd name="T15" fmla="*/ 2147483646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43">
                      <a:moveTo>
                        <a:pt x="35" y="43"/>
                      </a:moveTo>
                      <a:cubicBezTo>
                        <a:pt x="35" y="43"/>
                        <a:pt x="35" y="43"/>
                        <a:pt x="35" y="43"/>
                      </a:cubicBezTo>
                      <a:cubicBezTo>
                        <a:pt x="33" y="43"/>
                        <a:pt x="31" y="41"/>
                        <a:pt x="31" y="39"/>
                      </a:cubicBezTo>
                      <a:cubicBezTo>
                        <a:pt x="31" y="38"/>
                        <a:pt x="31" y="15"/>
                        <a:pt x="4" y="8"/>
                      </a:cubicBezTo>
                      <a:cubicBezTo>
                        <a:pt x="2" y="8"/>
                        <a:pt x="0" y="6"/>
                        <a:pt x="1" y="4"/>
                      </a:cubicBezTo>
                      <a:cubicBezTo>
                        <a:pt x="1" y="1"/>
                        <a:pt x="3" y="0"/>
                        <a:pt x="6" y="1"/>
                      </a:cubicBezTo>
                      <a:cubicBezTo>
                        <a:pt x="40" y="8"/>
                        <a:pt x="39" y="39"/>
                        <a:pt x="39" y="39"/>
                      </a:cubicBezTo>
                      <a:cubicBezTo>
                        <a:pt x="39" y="41"/>
                        <a:pt x="37" y="43"/>
                        <a:pt x="35" y="43"/>
                      </a:cubicBezTo>
                      <a:close/>
                    </a:path>
                  </a:pathLst>
                </a:custGeom>
                <a:grpFill/>
                <a:ln w="9525">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41" name="Freeform 194"/>
                <p:cNvSpPr>
                  <a:spLocks noEditPoints="1"/>
                </p:cNvSpPr>
                <p:nvPr/>
              </p:nvSpPr>
              <p:spPr bwMode="auto">
                <a:xfrm>
                  <a:off x="5522913" y="2571750"/>
                  <a:ext cx="311150" cy="252413"/>
                </a:xfrm>
                <a:custGeom>
                  <a:avLst/>
                  <a:gdLst>
                    <a:gd name="T0" fmla="*/ 2147483646 w 200"/>
                    <a:gd name="T1" fmla="*/ 2147483646 h 162"/>
                    <a:gd name="T2" fmla="*/ 2147483646 w 200"/>
                    <a:gd name="T3" fmla="*/ 2147483646 h 162"/>
                    <a:gd name="T4" fmla="*/ 2147483646 w 200"/>
                    <a:gd name="T5" fmla="*/ 2147483646 h 162"/>
                    <a:gd name="T6" fmla="*/ 2147483646 w 200"/>
                    <a:gd name="T7" fmla="*/ 2147483646 h 162"/>
                    <a:gd name="T8" fmla="*/ 2147483646 w 200"/>
                    <a:gd name="T9" fmla="*/ 2147483646 h 162"/>
                    <a:gd name="T10" fmla="*/ 2147483646 w 200"/>
                    <a:gd name="T11" fmla="*/ 2147483646 h 162"/>
                    <a:gd name="T12" fmla="*/ 2147483646 w 200"/>
                    <a:gd name="T13" fmla="*/ 2147483646 h 162"/>
                    <a:gd name="T14" fmla="*/ 2147483646 w 200"/>
                    <a:gd name="T15" fmla="*/ 2147483646 h 162"/>
                    <a:gd name="T16" fmla="*/ 2147483646 w 200"/>
                    <a:gd name="T17" fmla="*/ 2147483646 h 162"/>
                    <a:gd name="T18" fmla="*/ 2147483646 w 200"/>
                    <a:gd name="T19" fmla="*/ 2147483646 h 162"/>
                    <a:gd name="T20" fmla="*/ 2147483646 w 200"/>
                    <a:gd name="T21" fmla="*/ 2147483646 h 162"/>
                    <a:gd name="T22" fmla="*/ 2147483646 w 200"/>
                    <a:gd name="T23" fmla="*/ 0 h 162"/>
                    <a:gd name="T24" fmla="*/ 2147483646 w 200"/>
                    <a:gd name="T25" fmla="*/ 2147483646 h 162"/>
                    <a:gd name="T26" fmla="*/ 2147483646 w 200"/>
                    <a:gd name="T27" fmla="*/ 2147483646 h 162"/>
                    <a:gd name="T28" fmla="*/ 2147483646 w 200"/>
                    <a:gd name="T29" fmla="*/ 2147483646 h 162"/>
                    <a:gd name="T30" fmla="*/ 2147483646 w 200"/>
                    <a:gd name="T31" fmla="*/ 2147483646 h 162"/>
                    <a:gd name="T32" fmla="*/ 2147483646 w 200"/>
                    <a:gd name="T33" fmla="*/ 2147483646 h 162"/>
                    <a:gd name="T34" fmla="*/ 2147483646 w 200"/>
                    <a:gd name="T35" fmla="*/ 2147483646 h 162"/>
                    <a:gd name="T36" fmla="*/ 2147483646 w 200"/>
                    <a:gd name="T37" fmla="*/ 2147483646 h 162"/>
                    <a:gd name="T38" fmla="*/ 2147483646 w 200"/>
                    <a:gd name="T39" fmla="*/ 2147483646 h 162"/>
                    <a:gd name="T40" fmla="*/ 2147483646 w 200"/>
                    <a:gd name="T41" fmla="*/ 2147483646 h 162"/>
                    <a:gd name="T42" fmla="*/ 2147483646 w 200"/>
                    <a:gd name="T43" fmla="*/ 2147483646 h 162"/>
                    <a:gd name="T44" fmla="*/ 2147483646 w 200"/>
                    <a:gd name="T45" fmla="*/ 2147483646 h 162"/>
                    <a:gd name="T46" fmla="*/ 2147483646 w 200"/>
                    <a:gd name="T47" fmla="*/ 2147483646 h 162"/>
                    <a:gd name="T48" fmla="*/ 2147483646 w 200"/>
                    <a:gd name="T49" fmla="*/ 2147483646 h 162"/>
                    <a:gd name="T50" fmla="*/ 2147483646 w 200"/>
                    <a:gd name="T51" fmla="*/ 2147483646 h 162"/>
                    <a:gd name="T52" fmla="*/ 2147483646 w 200"/>
                    <a:gd name="T53" fmla="*/ 2147483646 h 162"/>
                    <a:gd name="T54" fmla="*/ 2147483646 w 200"/>
                    <a:gd name="T55" fmla="*/ 2147483646 h 162"/>
                    <a:gd name="T56" fmla="*/ 2147483646 w 200"/>
                    <a:gd name="T57" fmla="*/ 2147483646 h 162"/>
                    <a:gd name="T58" fmla="*/ 2147483646 w 200"/>
                    <a:gd name="T59" fmla="*/ 2147483646 h 162"/>
                    <a:gd name="T60" fmla="*/ 2147483646 w 200"/>
                    <a:gd name="T61" fmla="*/ 2147483646 h 162"/>
                    <a:gd name="T62" fmla="*/ 2147483646 w 200"/>
                    <a:gd name="T63" fmla="*/ 2147483646 h 162"/>
                    <a:gd name="T64" fmla="*/ 2147483646 w 200"/>
                    <a:gd name="T65" fmla="*/ 2147483646 h 162"/>
                    <a:gd name="T66" fmla="*/ 2147483646 w 200"/>
                    <a:gd name="T67" fmla="*/ 2147483646 h 162"/>
                    <a:gd name="T68" fmla="*/ 2147483646 w 200"/>
                    <a:gd name="T69" fmla="*/ 2147483646 h 162"/>
                    <a:gd name="T70" fmla="*/ 2147483646 w 200"/>
                    <a:gd name="T71" fmla="*/ 2147483646 h 162"/>
                    <a:gd name="T72" fmla="*/ 2147483646 w 200"/>
                    <a:gd name="T73" fmla="*/ 2147483646 h 162"/>
                    <a:gd name="T74" fmla="*/ 2147483646 w 200"/>
                    <a:gd name="T75" fmla="*/ 2147483646 h 162"/>
                    <a:gd name="T76" fmla="*/ 2147483646 w 200"/>
                    <a:gd name="T77" fmla="*/ 2147483646 h 162"/>
                    <a:gd name="T78" fmla="*/ 2147483646 w 200"/>
                    <a:gd name="T79" fmla="*/ 2147483646 h 162"/>
                    <a:gd name="T80" fmla="*/ 2147483646 w 200"/>
                    <a:gd name="T81" fmla="*/ 2147483646 h 162"/>
                    <a:gd name="T82" fmla="*/ 2147483646 w 200"/>
                    <a:gd name="T83" fmla="*/ 2147483646 h 162"/>
                    <a:gd name="T84" fmla="*/ 2147483646 w 200"/>
                    <a:gd name="T85" fmla="*/ 2147483646 h 162"/>
                    <a:gd name="T86" fmla="*/ 2147483646 w 200"/>
                    <a:gd name="T87" fmla="*/ 2147483646 h 162"/>
                    <a:gd name="T88" fmla="*/ 2147483646 w 200"/>
                    <a:gd name="T89" fmla="*/ 2147483646 h 162"/>
                    <a:gd name="T90" fmla="*/ 2147483646 w 200"/>
                    <a:gd name="T91" fmla="*/ 2147483646 h 162"/>
                    <a:gd name="T92" fmla="*/ 2147483646 w 200"/>
                    <a:gd name="T93" fmla="*/ 2147483646 h 162"/>
                    <a:gd name="T94" fmla="*/ 2147483646 w 200"/>
                    <a:gd name="T95" fmla="*/ 2147483646 h 162"/>
                    <a:gd name="T96" fmla="*/ 2147483646 w 200"/>
                    <a:gd name="T97" fmla="*/ 2147483646 h 162"/>
                    <a:gd name="T98" fmla="*/ 2147483646 w 200"/>
                    <a:gd name="T99" fmla="*/ 2147483646 h 162"/>
                    <a:gd name="T100" fmla="*/ 2147483646 w 200"/>
                    <a:gd name="T101" fmla="*/ 2147483646 h 162"/>
                    <a:gd name="T102" fmla="*/ 2147483646 w 200"/>
                    <a:gd name="T103" fmla="*/ 2147483646 h 162"/>
                    <a:gd name="T104" fmla="*/ 2147483646 w 200"/>
                    <a:gd name="T105" fmla="*/ 2147483646 h 162"/>
                    <a:gd name="T106" fmla="*/ 2147483646 w 200"/>
                    <a:gd name="T107" fmla="*/ 2147483646 h 162"/>
                    <a:gd name="T108" fmla="*/ 2147483646 w 200"/>
                    <a:gd name="T109" fmla="*/ 2147483646 h 162"/>
                    <a:gd name="T110" fmla="*/ 2147483646 w 200"/>
                    <a:gd name="T111" fmla="*/ 2147483646 h 162"/>
                    <a:gd name="T112" fmla="*/ 2147483646 w 200"/>
                    <a:gd name="T113" fmla="*/ 2147483646 h 162"/>
                    <a:gd name="T114" fmla="*/ 2147483646 w 200"/>
                    <a:gd name="T115" fmla="*/ 2147483646 h 162"/>
                    <a:gd name="T116" fmla="*/ 2147483646 w 200"/>
                    <a:gd name="T117" fmla="*/ 2147483646 h 162"/>
                    <a:gd name="T118" fmla="*/ 2147483646 w 200"/>
                    <a:gd name="T119" fmla="*/ 2147483646 h 162"/>
                    <a:gd name="T120" fmla="*/ 2147483646 w 200"/>
                    <a:gd name="T121" fmla="*/ 2147483646 h 162"/>
                    <a:gd name="T122" fmla="*/ 2147483646 w 200"/>
                    <a:gd name="T123" fmla="*/ 2147483646 h 162"/>
                    <a:gd name="T124" fmla="*/ 2147483646 w 200"/>
                    <a:gd name="T125" fmla="*/ 2147483646 h 1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00" h="162">
                      <a:moveTo>
                        <a:pt x="129" y="162"/>
                      </a:moveTo>
                      <a:cubicBezTo>
                        <a:pt x="126" y="162"/>
                        <a:pt x="123" y="159"/>
                        <a:pt x="123" y="156"/>
                      </a:cubicBezTo>
                      <a:cubicBezTo>
                        <a:pt x="123" y="156"/>
                        <a:pt x="122" y="141"/>
                        <a:pt x="110" y="135"/>
                      </a:cubicBezTo>
                      <a:cubicBezTo>
                        <a:pt x="103" y="130"/>
                        <a:pt x="95" y="131"/>
                        <a:pt x="87" y="131"/>
                      </a:cubicBezTo>
                      <a:cubicBezTo>
                        <a:pt x="83" y="131"/>
                        <a:pt x="80" y="131"/>
                        <a:pt x="77" y="131"/>
                      </a:cubicBezTo>
                      <a:cubicBezTo>
                        <a:pt x="73" y="132"/>
                        <a:pt x="69" y="133"/>
                        <a:pt x="65" y="133"/>
                      </a:cubicBezTo>
                      <a:cubicBezTo>
                        <a:pt x="47" y="134"/>
                        <a:pt x="30" y="125"/>
                        <a:pt x="23" y="111"/>
                      </a:cubicBezTo>
                      <a:cubicBezTo>
                        <a:pt x="10" y="105"/>
                        <a:pt x="2" y="93"/>
                        <a:pt x="1" y="80"/>
                      </a:cubicBezTo>
                      <a:cubicBezTo>
                        <a:pt x="0" y="68"/>
                        <a:pt x="5" y="60"/>
                        <a:pt x="9" y="56"/>
                      </a:cubicBezTo>
                      <a:cubicBezTo>
                        <a:pt x="11" y="35"/>
                        <a:pt x="28" y="19"/>
                        <a:pt x="51" y="17"/>
                      </a:cubicBezTo>
                      <a:cubicBezTo>
                        <a:pt x="54" y="17"/>
                        <a:pt x="56" y="17"/>
                        <a:pt x="59" y="17"/>
                      </a:cubicBezTo>
                      <a:cubicBezTo>
                        <a:pt x="67" y="7"/>
                        <a:pt x="79" y="1"/>
                        <a:pt x="93" y="0"/>
                      </a:cubicBezTo>
                      <a:cubicBezTo>
                        <a:pt x="104" y="0"/>
                        <a:pt x="115" y="3"/>
                        <a:pt x="124" y="10"/>
                      </a:cubicBezTo>
                      <a:cubicBezTo>
                        <a:pt x="125" y="10"/>
                        <a:pt x="125" y="9"/>
                        <a:pt x="126" y="9"/>
                      </a:cubicBezTo>
                      <a:cubicBezTo>
                        <a:pt x="130" y="8"/>
                        <a:pt x="133" y="7"/>
                        <a:pt x="138" y="7"/>
                      </a:cubicBezTo>
                      <a:cubicBezTo>
                        <a:pt x="159" y="6"/>
                        <a:pt x="178" y="20"/>
                        <a:pt x="181" y="39"/>
                      </a:cubicBezTo>
                      <a:cubicBezTo>
                        <a:pt x="182" y="40"/>
                        <a:pt x="182" y="42"/>
                        <a:pt x="182" y="43"/>
                      </a:cubicBezTo>
                      <a:cubicBezTo>
                        <a:pt x="188" y="46"/>
                        <a:pt x="198" y="54"/>
                        <a:pt x="199" y="73"/>
                      </a:cubicBezTo>
                      <a:cubicBezTo>
                        <a:pt x="199" y="73"/>
                        <a:pt x="199" y="73"/>
                        <a:pt x="199" y="73"/>
                      </a:cubicBezTo>
                      <a:cubicBezTo>
                        <a:pt x="200" y="95"/>
                        <a:pt x="189" y="105"/>
                        <a:pt x="182" y="109"/>
                      </a:cubicBezTo>
                      <a:cubicBezTo>
                        <a:pt x="182" y="114"/>
                        <a:pt x="180" y="122"/>
                        <a:pt x="173" y="130"/>
                      </a:cubicBezTo>
                      <a:cubicBezTo>
                        <a:pt x="166" y="139"/>
                        <a:pt x="154" y="141"/>
                        <a:pt x="148" y="142"/>
                      </a:cubicBezTo>
                      <a:cubicBezTo>
                        <a:pt x="146" y="156"/>
                        <a:pt x="146" y="156"/>
                        <a:pt x="146" y="156"/>
                      </a:cubicBezTo>
                      <a:cubicBezTo>
                        <a:pt x="145" y="159"/>
                        <a:pt x="143" y="161"/>
                        <a:pt x="140" y="161"/>
                      </a:cubicBezTo>
                      <a:cubicBezTo>
                        <a:pt x="129" y="162"/>
                        <a:pt x="129" y="162"/>
                        <a:pt x="129" y="162"/>
                      </a:cubicBezTo>
                      <a:cubicBezTo>
                        <a:pt x="129" y="162"/>
                        <a:pt x="129" y="162"/>
                        <a:pt x="129" y="162"/>
                      </a:cubicBezTo>
                      <a:close/>
                      <a:moveTo>
                        <a:pt x="92" y="119"/>
                      </a:moveTo>
                      <a:cubicBezTo>
                        <a:pt x="99" y="119"/>
                        <a:pt x="108" y="119"/>
                        <a:pt x="116" y="124"/>
                      </a:cubicBezTo>
                      <a:cubicBezTo>
                        <a:pt x="128" y="131"/>
                        <a:pt x="132" y="142"/>
                        <a:pt x="134" y="149"/>
                      </a:cubicBezTo>
                      <a:cubicBezTo>
                        <a:pt x="134" y="149"/>
                        <a:pt x="134" y="149"/>
                        <a:pt x="134" y="149"/>
                      </a:cubicBezTo>
                      <a:cubicBezTo>
                        <a:pt x="136" y="135"/>
                        <a:pt x="136" y="135"/>
                        <a:pt x="136" y="135"/>
                      </a:cubicBezTo>
                      <a:cubicBezTo>
                        <a:pt x="137" y="132"/>
                        <a:pt x="139" y="130"/>
                        <a:pt x="142" y="130"/>
                      </a:cubicBezTo>
                      <a:cubicBezTo>
                        <a:pt x="142" y="130"/>
                        <a:pt x="142" y="130"/>
                        <a:pt x="142" y="130"/>
                      </a:cubicBezTo>
                      <a:cubicBezTo>
                        <a:pt x="142" y="130"/>
                        <a:pt x="142" y="130"/>
                        <a:pt x="142" y="130"/>
                      </a:cubicBezTo>
                      <a:cubicBezTo>
                        <a:pt x="143" y="130"/>
                        <a:pt x="157" y="130"/>
                        <a:pt x="164" y="122"/>
                      </a:cubicBezTo>
                      <a:cubicBezTo>
                        <a:pt x="171" y="114"/>
                        <a:pt x="170" y="106"/>
                        <a:pt x="170" y="106"/>
                      </a:cubicBezTo>
                      <a:cubicBezTo>
                        <a:pt x="170" y="103"/>
                        <a:pt x="172" y="100"/>
                        <a:pt x="174" y="99"/>
                      </a:cubicBezTo>
                      <a:cubicBezTo>
                        <a:pt x="175" y="99"/>
                        <a:pt x="188" y="94"/>
                        <a:pt x="187" y="74"/>
                      </a:cubicBezTo>
                      <a:cubicBezTo>
                        <a:pt x="187" y="74"/>
                        <a:pt x="187" y="74"/>
                        <a:pt x="187" y="74"/>
                      </a:cubicBezTo>
                      <a:cubicBezTo>
                        <a:pt x="186" y="57"/>
                        <a:pt x="175" y="52"/>
                        <a:pt x="175" y="52"/>
                      </a:cubicBezTo>
                      <a:cubicBezTo>
                        <a:pt x="173" y="51"/>
                        <a:pt x="171" y="49"/>
                        <a:pt x="171" y="47"/>
                      </a:cubicBezTo>
                      <a:cubicBezTo>
                        <a:pt x="171" y="47"/>
                        <a:pt x="171" y="47"/>
                        <a:pt x="171" y="47"/>
                      </a:cubicBezTo>
                      <a:cubicBezTo>
                        <a:pt x="171" y="47"/>
                        <a:pt x="171" y="45"/>
                        <a:pt x="170" y="43"/>
                      </a:cubicBezTo>
                      <a:cubicBezTo>
                        <a:pt x="170" y="43"/>
                        <a:pt x="170" y="42"/>
                        <a:pt x="170" y="42"/>
                      </a:cubicBezTo>
                      <a:cubicBezTo>
                        <a:pt x="168" y="28"/>
                        <a:pt x="154" y="18"/>
                        <a:pt x="138" y="19"/>
                      </a:cubicBezTo>
                      <a:cubicBezTo>
                        <a:pt x="135" y="19"/>
                        <a:pt x="132" y="20"/>
                        <a:pt x="129" y="21"/>
                      </a:cubicBezTo>
                      <a:cubicBezTo>
                        <a:pt x="129" y="21"/>
                        <a:pt x="128" y="21"/>
                        <a:pt x="128" y="21"/>
                      </a:cubicBezTo>
                      <a:cubicBezTo>
                        <a:pt x="127" y="21"/>
                        <a:pt x="125" y="22"/>
                        <a:pt x="125" y="22"/>
                      </a:cubicBezTo>
                      <a:cubicBezTo>
                        <a:pt x="123" y="23"/>
                        <a:pt x="120" y="22"/>
                        <a:pt x="119" y="21"/>
                      </a:cubicBezTo>
                      <a:cubicBezTo>
                        <a:pt x="112" y="15"/>
                        <a:pt x="103" y="12"/>
                        <a:pt x="94" y="12"/>
                      </a:cubicBezTo>
                      <a:cubicBezTo>
                        <a:pt x="82" y="13"/>
                        <a:pt x="72" y="18"/>
                        <a:pt x="67" y="27"/>
                      </a:cubicBezTo>
                      <a:cubicBezTo>
                        <a:pt x="66" y="29"/>
                        <a:pt x="63" y="30"/>
                        <a:pt x="61" y="30"/>
                      </a:cubicBezTo>
                      <a:cubicBezTo>
                        <a:pt x="58" y="29"/>
                        <a:pt x="55" y="29"/>
                        <a:pt x="52" y="29"/>
                      </a:cubicBezTo>
                      <a:cubicBezTo>
                        <a:pt x="35" y="30"/>
                        <a:pt x="21" y="43"/>
                        <a:pt x="21" y="58"/>
                      </a:cubicBezTo>
                      <a:cubicBezTo>
                        <a:pt x="21" y="60"/>
                        <a:pt x="20" y="62"/>
                        <a:pt x="19" y="63"/>
                      </a:cubicBezTo>
                      <a:cubicBezTo>
                        <a:pt x="16" y="65"/>
                        <a:pt x="12" y="70"/>
                        <a:pt x="13" y="80"/>
                      </a:cubicBezTo>
                      <a:cubicBezTo>
                        <a:pt x="13" y="89"/>
                        <a:pt x="20" y="97"/>
                        <a:pt x="29" y="101"/>
                      </a:cubicBezTo>
                      <a:cubicBezTo>
                        <a:pt x="31" y="101"/>
                        <a:pt x="32" y="102"/>
                        <a:pt x="32" y="104"/>
                      </a:cubicBezTo>
                      <a:cubicBezTo>
                        <a:pt x="38" y="115"/>
                        <a:pt x="50" y="122"/>
                        <a:pt x="64" y="121"/>
                      </a:cubicBezTo>
                      <a:cubicBezTo>
                        <a:pt x="67" y="121"/>
                        <a:pt x="71" y="120"/>
                        <a:pt x="74" y="119"/>
                      </a:cubicBezTo>
                      <a:cubicBezTo>
                        <a:pt x="75" y="119"/>
                        <a:pt x="76" y="118"/>
                        <a:pt x="77" y="119"/>
                      </a:cubicBezTo>
                      <a:cubicBezTo>
                        <a:pt x="80" y="119"/>
                        <a:pt x="83" y="119"/>
                        <a:pt x="87" y="119"/>
                      </a:cubicBezTo>
                      <a:cubicBezTo>
                        <a:pt x="88" y="119"/>
                        <a:pt x="90" y="119"/>
                        <a:pt x="92" y="119"/>
                      </a:cubicBezTo>
                      <a:close/>
                    </a:path>
                  </a:pathLst>
                </a:custGeom>
                <a:grpFill/>
                <a:ln w="9525">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42" name="Freeform 195"/>
                <p:cNvSpPr>
                  <a:spLocks noEditPoints="1"/>
                </p:cNvSpPr>
                <p:nvPr/>
              </p:nvSpPr>
              <p:spPr bwMode="auto">
                <a:xfrm>
                  <a:off x="5629276" y="2651125"/>
                  <a:ext cx="65088" cy="63500"/>
                </a:xfrm>
                <a:custGeom>
                  <a:avLst/>
                  <a:gdLst>
                    <a:gd name="T0" fmla="*/ 2147483646 w 41"/>
                    <a:gd name="T1" fmla="*/ 2147483646 h 40"/>
                    <a:gd name="T2" fmla="*/ 2147483646 w 41"/>
                    <a:gd name="T3" fmla="*/ 2147483646 h 40"/>
                    <a:gd name="T4" fmla="*/ 2147483646 w 41"/>
                    <a:gd name="T5" fmla="*/ 2147483646 h 40"/>
                    <a:gd name="T6" fmla="*/ 2147483646 w 41"/>
                    <a:gd name="T7" fmla="*/ 2147483646 h 40"/>
                    <a:gd name="T8" fmla="*/ 2147483646 w 41"/>
                    <a:gd name="T9" fmla="*/ 2147483646 h 40"/>
                    <a:gd name="T10" fmla="*/ 0 w 41"/>
                    <a:gd name="T11" fmla="*/ 2147483646 h 40"/>
                    <a:gd name="T12" fmla="*/ 2147483646 w 41"/>
                    <a:gd name="T13" fmla="*/ 0 h 40"/>
                    <a:gd name="T14" fmla="*/ 2147483646 w 41"/>
                    <a:gd name="T15" fmla="*/ 0 h 40"/>
                    <a:gd name="T16" fmla="*/ 2147483646 w 41"/>
                    <a:gd name="T17" fmla="*/ 2147483646 h 40"/>
                    <a:gd name="T18" fmla="*/ 2147483646 w 41"/>
                    <a:gd name="T19" fmla="*/ 2147483646 h 40"/>
                    <a:gd name="T20" fmla="*/ 2147483646 w 41"/>
                    <a:gd name="T21" fmla="*/ 2147483646 h 40"/>
                    <a:gd name="T22" fmla="*/ 2147483646 w 41"/>
                    <a:gd name="T23" fmla="*/ 2147483646 h 40"/>
                    <a:gd name="T24" fmla="*/ 2147483646 w 41"/>
                    <a:gd name="T25" fmla="*/ 2147483646 h 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40">
                      <a:moveTo>
                        <a:pt x="41" y="40"/>
                      </a:moveTo>
                      <a:lnTo>
                        <a:pt x="32" y="40"/>
                      </a:lnTo>
                      <a:lnTo>
                        <a:pt x="28" y="31"/>
                      </a:lnTo>
                      <a:lnTo>
                        <a:pt x="13" y="31"/>
                      </a:lnTo>
                      <a:lnTo>
                        <a:pt x="9" y="40"/>
                      </a:lnTo>
                      <a:lnTo>
                        <a:pt x="0" y="40"/>
                      </a:lnTo>
                      <a:lnTo>
                        <a:pt x="15" y="0"/>
                      </a:lnTo>
                      <a:lnTo>
                        <a:pt x="24" y="0"/>
                      </a:lnTo>
                      <a:lnTo>
                        <a:pt x="41" y="40"/>
                      </a:lnTo>
                      <a:close/>
                      <a:moveTo>
                        <a:pt x="25" y="24"/>
                      </a:moveTo>
                      <a:lnTo>
                        <a:pt x="20" y="9"/>
                      </a:lnTo>
                      <a:lnTo>
                        <a:pt x="14" y="24"/>
                      </a:lnTo>
                      <a:lnTo>
                        <a:pt x="25" y="24"/>
                      </a:lnTo>
                      <a:close/>
                    </a:path>
                  </a:pathLst>
                </a:custGeom>
                <a:grpFill/>
                <a:ln w="9525">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43" name="Rectangle 196"/>
                <p:cNvSpPr>
                  <a:spLocks noChangeArrowheads="1"/>
                </p:cNvSpPr>
                <p:nvPr/>
              </p:nvSpPr>
              <p:spPr bwMode="auto">
                <a:xfrm>
                  <a:off x="5700713" y="2651125"/>
                  <a:ext cx="14288" cy="63500"/>
                </a:xfrm>
                <a:prstGeom prst="rect">
                  <a:avLst/>
                </a:prstGeom>
                <a:grpFill/>
                <a:ln w="9525">
                  <a:solidFill>
                    <a:srgbClr val="000000"/>
                  </a:solidFill>
                  <a:miter lim="800000"/>
                </a:ln>
              </p:spPr>
              <p:txBody>
                <a:bodyPr/>
                <a:p>
                  <a:pPr eaLnBrk="1" hangingPunct="1">
                    <a:buFont typeface="Arial" panose="020B0604020202020204" pitchFamily="34" charset="0"/>
                    <a:buNone/>
                  </a:pPr>
                  <a:endParaRPr lang="zh-CN" altLang="en-US" sz="2000">
                    <a:latin typeface="Times New Roman" panose="02020603050405020304" pitchFamily="18" charset="0"/>
                    <a:ea typeface="微软雅黑" panose="020B0503020204020204" charset="-122"/>
                  </a:endParaRPr>
                </a:p>
              </p:txBody>
            </p:sp>
          </p:grpSp>
          <p:grpSp>
            <p:nvGrpSpPr>
              <p:cNvPr id="744" name="组合 21572"/>
              <p:cNvGrpSpPr/>
              <p:nvPr/>
            </p:nvGrpSpPr>
            <p:grpSpPr bwMode="auto">
              <a:xfrm rot="0">
                <a:off x="963" y="8307"/>
                <a:ext cx="326" cy="571"/>
                <a:chOff x="1012826" y="2555876"/>
                <a:chExt cx="395288" cy="669925"/>
              </a:xfrm>
              <a:solidFill>
                <a:schemeClr val="tx1"/>
              </a:solidFill>
            </p:grpSpPr>
            <p:sp>
              <p:nvSpPr>
                <p:cNvPr id="745" name="Freeform 134"/>
                <p:cNvSpPr/>
                <p:nvPr/>
              </p:nvSpPr>
              <p:spPr bwMode="auto">
                <a:xfrm>
                  <a:off x="1012826" y="2855913"/>
                  <a:ext cx="73025" cy="73025"/>
                </a:xfrm>
                <a:custGeom>
                  <a:avLst/>
                  <a:gdLst>
                    <a:gd name="T0" fmla="*/ 2147483646 w 47"/>
                    <a:gd name="T1" fmla="*/ 2147483646 h 47"/>
                    <a:gd name="T2" fmla="*/ 2147483646 w 47"/>
                    <a:gd name="T3" fmla="*/ 2147483646 h 47"/>
                    <a:gd name="T4" fmla="*/ 2147483646 w 47"/>
                    <a:gd name="T5" fmla="*/ 2147483646 h 47"/>
                    <a:gd name="T6" fmla="*/ 2147483646 w 47"/>
                    <a:gd name="T7" fmla="*/ 2147483646 h 47"/>
                    <a:gd name="T8" fmla="*/ 2147483646 w 47"/>
                    <a:gd name="T9" fmla="*/ 2147483646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47">
                      <a:moveTo>
                        <a:pt x="13" y="42"/>
                      </a:moveTo>
                      <a:cubicBezTo>
                        <a:pt x="23" y="47"/>
                        <a:pt x="36" y="44"/>
                        <a:pt x="42" y="34"/>
                      </a:cubicBezTo>
                      <a:cubicBezTo>
                        <a:pt x="47" y="24"/>
                        <a:pt x="44" y="11"/>
                        <a:pt x="34" y="5"/>
                      </a:cubicBezTo>
                      <a:cubicBezTo>
                        <a:pt x="24" y="0"/>
                        <a:pt x="11" y="3"/>
                        <a:pt x="5" y="13"/>
                      </a:cubicBezTo>
                      <a:cubicBezTo>
                        <a:pt x="0" y="24"/>
                        <a:pt x="3" y="36"/>
                        <a:pt x="13" y="42"/>
                      </a:cubicBezTo>
                      <a:close/>
                    </a:path>
                  </a:pathLst>
                </a:custGeom>
                <a:grpFill/>
                <a:ln w="9525">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46" name="Freeform 135"/>
                <p:cNvSpPr/>
                <p:nvPr/>
              </p:nvSpPr>
              <p:spPr bwMode="auto">
                <a:xfrm>
                  <a:off x="1062038" y="2767013"/>
                  <a:ext cx="74613" cy="74613"/>
                </a:xfrm>
                <a:custGeom>
                  <a:avLst/>
                  <a:gdLst>
                    <a:gd name="T0" fmla="*/ 2147483646 w 48"/>
                    <a:gd name="T1" fmla="*/ 2147483646 h 47"/>
                    <a:gd name="T2" fmla="*/ 2147483646 w 48"/>
                    <a:gd name="T3" fmla="*/ 2147483646 h 47"/>
                    <a:gd name="T4" fmla="*/ 2147483646 w 48"/>
                    <a:gd name="T5" fmla="*/ 2147483646 h 47"/>
                    <a:gd name="T6" fmla="*/ 2147483646 w 48"/>
                    <a:gd name="T7" fmla="*/ 2147483646 h 47"/>
                    <a:gd name="T8" fmla="*/ 2147483646 w 48"/>
                    <a:gd name="T9" fmla="*/ 2147483646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7">
                      <a:moveTo>
                        <a:pt x="14" y="42"/>
                      </a:moveTo>
                      <a:cubicBezTo>
                        <a:pt x="24" y="47"/>
                        <a:pt x="36" y="44"/>
                        <a:pt x="42" y="34"/>
                      </a:cubicBezTo>
                      <a:cubicBezTo>
                        <a:pt x="48" y="24"/>
                        <a:pt x="44" y="11"/>
                        <a:pt x="34" y="5"/>
                      </a:cubicBezTo>
                      <a:cubicBezTo>
                        <a:pt x="24" y="0"/>
                        <a:pt x="11" y="3"/>
                        <a:pt x="6" y="13"/>
                      </a:cubicBezTo>
                      <a:cubicBezTo>
                        <a:pt x="0" y="24"/>
                        <a:pt x="4" y="36"/>
                        <a:pt x="14" y="42"/>
                      </a:cubicBezTo>
                      <a:close/>
                    </a:path>
                  </a:pathLst>
                </a:custGeom>
                <a:grpFill/>
                <a:ln w="9525">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47" name="Freeform 136"/>
                <p:cNvSpPr>
                  <a:spLocks noEditPoints="1"/>
                </p:cNvSpPr>
                <p:nvPr/>
              </p:nvSpPr>
              <p:spPr bwMode="auto">
                <a:xfrm>
                  <a:off x="1185863" y="2555876"/>
                  <a:ext cx="173038" cy="173038"/>
                </a:xfrm>
                <a:custGeom>
                  <a:avLst/>
                  <a:gdLst>
                    <a:gd name="T0" fmla="*/ 2147483646 w 111"/>
                    <a:gd name="T1" fmla="*/ 2147483646 h 111"/>
                    <a:gd name="T2" fmla="*/ 0 w 111"/>
                    <a:gd name="T3" fmla="*/ 2147483646 h 111"/>
                    <a:gd name="T4" fmla="*/ 2147483646 w 111"/>
                    <a:gd name="T5" fmla="*/ 0 h 111"/>
                    <a:gd name="T6" fmla="*/ 2147483646 w 111"/>
                    <a:gd name="T7" fmla="*/ 2147483646 h 111"/>
                    <a:gd name="T8" fmla="*/ 2147483646 w 111"/>
                    <a:gd name="T9" fmla="*/ 2147483646 h 111"/>
                    <a:gd name="T10" fmla="*/ 2147483646 w 111"/>
                    <a:gd name="T11" fmla="*/ 2147483646 h 111"/>
                    <a:gd name="T12" fmla="*/ 2147483646 w 111"/>
                    <a:gd name="T13" fmla="*/ 2147483646 h 111"/>
                    <a:gd name="T14" fmla="*/ 2147483646 w 111"/>
                    <a:gd name="T15" fmla="*/ 2147483646 h 111"/>
                    <a:gd name="T16" fmla="*/ 2147483646 w 111"/>
                    <a:gd name="T17" fmla="*/ 2147483646 h 111"/>
                    <a:gd name="T18" fmla="*/ 2147483646 w 111"/>
                    <a:gd name="T19" fmla="*/ 2147483646 h 1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1" h="111">
                      <a:moveTo>
                        <a:pt x="55" y="111"/>
                      </a:moveTo>
                      <a:cubicBezTo>
                        <a:pt x="25" y="111"/>
                        <a:pt x="0" y="86"/>
                        <a:pt x="0" y="55"/>
                      </a:cubicBezTo>
                      <a:cubicBezTo>
                        <a:pt x="0" y="25"/>
                        <a:pt x="25" y="0"/>
                        <a:pt x="55" y="0"/>
                      </a:cubicBezTo>
                      <a:cubicBezTo>
                        <a:pt x="86" y="0"/>
                        <a:pt x="111" y="25"/>
                        <a:pt x="111" y="55"/>
                      </a:cubicBezTo>
                      <a:cubicBezTo>
                        <a:pt x="111" y="86"/>
                        <a:pt x="86" y="111"/>
                        <a:pt x="55" y="111"/>
                      </a:cubicBezTo>
                      <a:close/>
                      <a:moveTo>
                        <a:pt x="55" y="20"/>
                      </a:moveTo>
                      <a:cubicBezTo>
                        <a:pt x="36" y="20"/>
                        <a:pt x="20" y="36"/>
                        <a:pt x="20" y="55"/>
                      </a:cubicBezTo>
                      <a:cubicBezTo>
                        <a:pt x="20" y="75"/>
                        <a:pt x="36" y="91"/>
                        <a:pt x="55" y="91"/>
                      </a:cubicBezTo>
                      <a:cubicBezTo>
                        <a:pt x="75" y="91"/>
                        <a:pt x="91" y="75"/>
                        <a:pt x="91" y="55"/>
                      </a:cubicBezTo>
                      <a:cubicBezTo>
                        <a:pt x="91" y="36"/>
                        <a:pt x="75" y="20"/>
                        <a:pt x="55" y="20"/>
                      </a:cubicBezTo>
                      <a:close/>
                    </a:path>
                  </a:pathLst>
                </a:custGeom>
                <a:grpFill/>
                <a:ln w="9525">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48" name="Freeform 137"/>
                <p:cNvSpPr/>
                <p:nvPr/>
              </p:nvSpPr>
              <p:spPr bwMode="auto">
                <a:xfrm>
                  <a:off x="1028701" y="2692401"/>
                  <a:ext cx="363538" cy="533400"/>
                </a:xfrm>
                <a:custGeom>
                  <a:avLst/>
                  <a:gdLst>
                    <a:gd name="T0" fmla="*/ 2147483646 w 233"/>
                    <a:gd name="T1" fmla="*/ 2147483646 h 341"/>
                    <a:gd name="T2" fmla="*/ 2147483646 w 233"/>
                    <a:gd name="T3" fmla="*/ 2147483646 h 341"/>
                    <a:gd name="T4" fmla="*/ 2147483646 w 233"/>
                    <a:gd name="T5" fmla="*/ 2147483646 h 341"/>
                    <a:gd name="T6" fmla="*/ 2147483646 w 233"/>
                    <a:gd name="T7" fmla="*/ 2147483646 h 341"/>
                    <a:gd name="T8" fmla="*/ 2147483646 w 233"/>
                    <a:gd name="T9" fmla="*/ 2147483646 h 341"/>
                    <a:gd name="T10" fmla="*/ 2147483646 w 233"/>
                    <a:gd name="T11" fmla="*/ 2147483646 h 341"/>
                    <a:gd name="T12" fmla="*/ 2147483646 w 233"/>
                    <a:gd name="T13" fmla="*/ 2147483646 h 341"/>
                    <a:gd name="T14" fmla="*/ 2147483646 w 233"/>
                    <a:gd name="T15" fmla="*/ 2147483646 h 341"/>
                    <a:gd name="T16" fmla="*/ 2147483646 w 233"/>
                    <a:gd name="T17" fmla="*/ 2147483646 h 341"/>
                    <a:gd name="T18" fmla="*/ 2147483646 w 233"/>
                    <a:gd name="T19" fmla="*/ 2147483646 h 341"/>
                    <a:gd name="T20" fmla="*/ 2147483646 w 233"/>
                    <a:gd name="T21" fmla="*/ 2147483646 h 341"/>
                    <a:gd name="T22" fmla="*/ 2147483646 w 233"/>
                    <a:gd name="T23" fmla="*/ 2147483646 h 341"/>
                    <a:gd name="T24" fmla="*/ 2147483646 w 233"/>
                    <a:gd name="T25" fmla="*/ 2147483646 h 341"/>
                    <a:gd name="T26" fmla="*/ 2147483646 w 233"/>
                    <a:gd name="T27" fmla="*/ 2147483646 h 341"/>
                    <a:gd name="T28" fmla="*/ 2147483646 w 233"/>
                    <a:gd name="T29" fmla="*/ 2147483646 h 341"/>
                    <a:gd name="T30" fmla="*/ 2147483646 w 233"/>
                    <a:gd name="T31" fmla="*/ 2147483646 h 341"/>
                    <a:gd name="T32" fmla="*/ 2147483646 w 233"/>
                    <a:gd name="T33" fmla="*/ 2147483646 h 341"/>
                    <a:gd name="T34" fmla="*/ 2147483646 w 233"/>
                    <a:gd name="T35" fmla="*/ 2147483646 h 341"/>
                    <a:gd name="T36" fmla="*/ 2147483646 w 233"/>
                    <a:gd name="T37" fmla="*/ 2147483646 h 341"/>
                    <a:gd name="T38" fmla="*/ 2147483646 w 233"/>
                    <a:gd name="T39" fmla="*/ 2147483646 h 341"/>
                    <a:gd name="T40" fmla="*/ 2147483646 w 233"/>
                    <a:gd name="T41" fmla="*/ 2147483646 h 341"/>
                    <a:gd name="T42" fmla="*/ 2147483646 w 233"/>
                    <a:gd name="T43" fmla="*/ 2147483646 h 341"/>
                    <a:gd name="T44" fmla="*/ 2147483646 w 233"/>
                    <a:gd name="T45" fmla="*/ 2147483646 h 341"/>
                    <a:gd name="T46" fmla="*/ 2147483646 w 233"/>
                    <a:gd name="T47" fmla="*/ 2147483646 h 341"/>
                    <a:gd name="T48" fmla="*/ 2147483646 w 233"/>
                    <a:gd name="T49" fmla="*/ 2147483646 h 341"/>
                    <a:gd name="T50" fmla="*/ 2147483646 w 233"/>
                    <a:gd name="T51" fmla="*/ 2147483646 h 341"/>
                    <a:gd name="T52" fmla="*/ 2147483646 w 233"/>
                    <a:gd name="T53" fmla="*/ 2147483646 h 341"/>
                    <a:gd name="T54" fmla="*/ 2147483646 w 233"/>
                    <a:gd name="T55" fmla="*/ 2147483646 h 341"/>
                    <a:gd name="T56" fmla="*/ 2147483646 w 233"/>
                    <a:gd name="T57" fmla="*/ 2147483646 h 341"/>
                    <a:gd name="T58" fmla="*/ 2147483646 w 233"/>
                    <a:gd name="T59" fmla="*/ 2147483646 h 341"/>
                    <a:gd name="T60" fmla="*/ 2147483646 w 233"/>
                    <a:gd name="T61" fmla="*/ 2147483646 h 341"/>
                    <a:gd name="T62" fmla="*/ 2147483646 w 233"/>
                    <a:gd name="T63" fmla="*/ 2147483646 h 341"/>
                    <a:gd name="T64" fmla="*/ 2147483646 w 233"/>
                    <a:gd name="T65" fmla="*/ 2147483646 h 341"/>
                    <a:gd name="T66" fmla="*/ 2147483646 w 233"/>
                    <a:gd name="T67" fmla="*/ 2147483646 h 341"/>
                    <a:gd name="T68" fmla="*/ 2147483646 w 233"/>
                    <a:gd name="T69" fmla="*/ 2147483646 h 341"/>
                    <a:gd name="T70" fmla="*/ 2147483646 w 233"/>
                    <a:gd name="T71" fmla="*/ 2147483646 h 341"/>
                    <a:gd name="T72" fmla="*/ 2147483646 w 233"/>
                    <a:gd name="T73" fmla="*/ 2147483646 h 341"/>
                    <a:gd name="T74" fmla="*/ 2147483646 w 233"/>
                    <a:gd name="T75" fmla="*/ 2147483646 h 341"/>
                    <a:gd name="T76" fmla="*/ 2147483646 w 233"/>
                    <a:gd name="T77" fmla="*/ 2147483646 h 341"/>
                    <a:gd name="T78" fmla="*/ 2147483646 w 233"/>
                    <a:gd name="T79" fmla="*/ 2147483646 h 341"/>
                    <a:gd name="T80" fmla="*/ 2147483646 w 233"/>
                    <a:gd name="T81" fmla="*/ 2147483646 h 341"/>
                    <a:gd name="T82" fmla="*/ 2147483646 w 233"/>
                    <a:gd name="T83" fmla="*/ 2147483646 h 341"/>
                    <a:gd name="T84" fmla="*/ 2147483646 w 233"/>
                    <a:gd name="T85" fmla="*/ 2147483646 h 341"/>
                    <a:gd name="T86" fmla="*/ 2147483646 w 233"/>
                    <a:gd name="T87" fmla="*/ 2147483646 h 34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33" h="341">
                      <a:moveTo>
                        <a:pt x="193" y="341"/>
                      </a:moveTo>
                      <a:cubicBezTo>
                        <a:pt x="186" y="341"/>
                        <a:pt x="179" y="340"/>
                        <a:pt x="173" y="336"/>
                      </a:cubicBezTo>
                      <a:cubicBezTo>
                        <a:pt x="165" y="331"/>
                        <a:pt x="158" y="322"/>
                        <a:pt x="156" y="312"/>
                      </a:cubicBezTo>
                      <a:cubicBezTo>
                        <a:pt x="140" y="238"/>
                        <a:pt x="140" y="238"/>
                        <a:pt x="140" y="238"/>
                      </a:cubicBezTo>
                      <a:cubicBezTo>
                        <a:pt x="136" y="227"/>
                        <a:pt x="128" y="215"/>
                        <a:pt x="124" y="211"/>
                      </a:cubicBezTo>
                      <a:cubicBezTo>
                        <a:pt x="87" y="197"/>
                        <a:pt x="72" y="167"/>
                        <a:pt x="71" y="139"/>
                      </a:cubicBezTo>
                      <a:cubicBezTo>
                        <a:pt x="64" y="152"/>
                        <a:pt x="64" y="152"/>
                        <a:pt x="64" y="152"/>
                      </a:cubicBezTo>
                      <a:cubicBezTo>
                        <a:pt x="60" y="160"/>
                        <a:pt x="53" y="166"/>
                        <a:pt x="44" y="168"/>
                      </a:cubicBezTo>
                      <a:cubicBezTo>
                        <a:pt x="36" y="170"/>
                        <a:pt x="27" y="169"/>
                        <a:pt x="19" y="165"/>
                      </a:cubicBezTo>
                      <a:cubicBezTo>
                        <a:pt x="5" y="156"/>
                        <a:pt x="0" y="138"/>
                        <a:pt x="7" y="123"/>
                      </a:cubicBezTo>
                      <a:cubicBezTo>
                        <a:pt x="10" y="118"/>
                        <a:pt x="16" y="116"/>
                        <a:pt x="21" y="119"/>
                      </a:cubicBezTo>
                      <a:cubicBezTo>
                        <a:pt x="26" y="121"/>
                        <a:pt x="28" y="127"/>
                        <a:pt x="25" y="132"/>
                      </a:cubicBezTo>
                      <a:cubicBezTo>
                        <a:pt x="22" y="138"/>
                        <a:pt x="24" y="144"/>
                        <a:pt x="30" y="148"/>
                      </a:cubicBezTo>
                      <a:cubicBezTo>
                        <a:pt x="32" y="149"/>
                        <a:pt x="36" y="150"/>
                        <a:pt x="39" y="149"/>
                      </a:cubicBezTo>
                      <a:cubicBezTo>
                        <a:pt x="42" y="148"/>
                        <a:pt x="45" y="146"/>
                        <a:pt x="46" y="143"/>
                      </a:cubicBezTo>
                      <a:cubicBezTo>
                        <a:pt x="85" y="70"/>
                        <a:pt x="85" y="70"/>
                        <a:pt x="85" y="70"/>
                      </a:cubicBezTo>
                      <a:cubicBezTo>
                        <a:pt x="87" y="66"/>
                        <a:pt x="92" y="64"/>
                        <a:pt x="97" y="65"/>
                      </a:cubicBezTo>
                      <a:cubicBezTo>
                        <a:pt x="102" y="67"/>
                        <a:pt x="104" y="72"/>
                        <a:pt x="103" y="77"/>
                      </a:cubicBezTo>
                      <a:cubicBezTo>
                        <a:pt x="103" y="77"/>
                        <a:pt x="98" y="101"/>
                        <a:pt x="92" y="125"/>
                      </a:cubicBezTo>
                      <a:cubicBezTo>
                        <a:pt x="88" y="142"/>
                        <a:pt x="92" y="178"/>
                        <a:pt x="134" y="193"/>
                      </a:cubicBezTo>
                      <a:cubicBezTo>
                        <a:pt x="135" y="193"/>
                        <a:pt x="137" y="194"/>
                        <a:pt x="138" y="196"/>
                      </a:cubicBezTo>
                      <a:cubicBezTo>
                        <a:pt x="139" y="197"/>
                        <a:pt x="153" y="214"/>
                        <a:pt x="159" y="232"/>
                      </a:cubicBezTo>
                      <a:cubicBezTo>
                        <a:pt x="160" y="233"/>
                        <a:pt x="160" y="233"/>
                        <a:pt x="160" y="233"/>
                      </a:cubicBezTo>
                      <a:cubicBezTo>
                        <a:pt x="176" y="308"/>
                        <a:pt x="176" y="308"/>
                        <a:pt x="176" y="308"/>
                      </a:cubicBezTo>
                      <a:cubicBezTo>
                        <a:pt x="177" y="313"/>
                        <a:pt x="180" y="316"/>
                        <a:pt x="184" y="319"/>
                      </a:cubicBezTo>
                      <a:cubicBezTo>
                        <a:pt x="188" y="321"/>
                        <a:pt x="193" y="322"/>
                        <a:pt x="197" y="321"/>
                      </a:cubicBezTo>
                      <a:cubicBezTo>
                        <a:pt x="206" y="319"/>
                        <a:pt x="211" y="310"/>
                        <a:pt x="210" y="301"/>
                      </a:cubicBezTo>
                      <a:cubicBezTo>
                        <a:pt x="196" y="228"/>
                        <a:pt x="196" y="228"/>
                        <a:pt x="196" y="228"/>
                      </a:cubicBezTo>
                      <a:cubicBezTo>
                        <a:pt x="193" y="215"/>
                        <a:pt x="168" y="173"/>
                        <a:pt x="152" y="148"/>
                      </a:cubicBezTo>
                      <a:cubicBezTo>
                        <a:pt x="151" y="145"/>
                        <a:pt x="151" y="143"/>
                        <a:pt x="151" y="140"/>
                      </a:cubicBezTo>
                      <a:cubicBezTo>
                        <a:pt x="151" y="140"/>
                        <a:pt x="158" y="106"/>
                        <a:pt x="163" y="81"/>
                      </a:cubicBezTo>
                      <a:cubicBezTo>
                        <a:pt x="166" y="60"/>
                        <a:pt x="159" y="36"/>
                        <a:pt x="135" y="28"/>
                      </a:cubicBezTo>
                      <a:cubicBezTo>
                        <a:pt x="109" y="19"/>
                        <a:pt x="103" y="25"/>
                        <a:pt x="98" y="30"/>
                      </a:cubicBezTo>
                      <a:cubicBezTo>
                        <a:pt x="90" y="39"/>
                        <a:pt x="53" y="75"/>
                        <a:pt x="53" y="75"/>
                      </a:cubicBezTo>
                      <a:cubicBezTo>
                        <a:pt x="39" y="61"/>
                        <a:pt x="39" y="61"/>
                        <a:pt x="39" y="61"/>
                      </a:cubicBezTo>
                      <a:cubicBezTo>
                        <a:pt x="39" y="61"/>
                        <a:pt x="75" y="24"/>
                        <a:pt x="84" y="16"/>
                      </a:cubicBezTo>
                      <a:cubicBezTo>
                        <a:pt x="98" y="2"/>
                        <a:pt x="115" y="0"/>
                        <a:pt x="142" y="9"/>
                      </a:cubicBezTo>
                      <a:cubicBezTo>
                        <a:pt x="172" y="20"/>
                        <a:pt x="189" y="50"/>
                        <a:pt x="183" y="84"/>
                      </a:cubicBezTo>
                      <a:cubicBezTo>
                        <a:pt x="179" y="105"/>
                        <a:pt x="174" y="131"/>
                        <a:pt x="172" y="140"/>
                      </a:cubicBezTo>
                      <a:cubicBezTo>
                        <a:pt x="181" y="155"/>
                        <a:pt x="211" y="206"/>
                        <a:pt x="216" y="223"/>
                      </a:cubicBezTo>
                      <a:cubicBezTo>
                        <a:pt x="216" y="223"/>
                        <a:pt x="216" y="223"/>
                        <a:pt x="216" y="224"/>
                      </a:cubicBezTo>
                      <a:cubicBezTo>
                        <a:pt x="229" y="298"/>
                        <a:pt x="229" y="298"/>
                        <a:pt x="229" y="298"/>
                      </a:cubicBezTo>
                      <a:cubicBezTo>
                        <a:pt x="233" y="317"/>
                        <a:pt x="221" y="335"/>
                        <a:pt x="202" y="340"/>
                      </a:cubicBezTo>
                      <a:cubicBezTo>
                        <a:pt x="199" y="341"/>
                        <a:pt x="196" y="341"/>
                        <a:pt x="193" y="341"/>
                      </a:cubicBezTo>
                      <a:close/>
                    </a:path>
                  </a:pathLst>
                </a:custGeom>
                <a:grpFill/>
                <a:ln w="9525">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49" name="Freeform 138"/>
                <p:cNvSpPr/>
                <p:nvPr/>
              </p:nvSpPr>
              <p:spPr bwMode="auto">
                <a:xfrm>
                  <a:off x="1263651" y="2816226"/>
                  <a:ext cx="144463" cy="139700"/>
                </a:xfrm>
                <a:custGeom>
                  <a:avLst/>
                  <a:gdLst>
                    <a:gd name="T0" fmla="*/ 2147483646 w 92"/>
                    <a:gd name="T1" fmla="*/ 2147483646 h 90"/>
                    <a:gd name="T2" fmla="*/ 2147483646 w 92"/>
                    <a:gd name="T3" fmla="*/ 2147483646 h 90"/>
                    <a:gd name="T4" fmla="*/ 2147483646 w 92"/>
                    <a:gd name="T5" fmla="*/ 2147483646 h 90"/>
                    <a:gd name="T6" fmla="*/ 2147483646 w 92"/>
                    <a:gd name="T7" fmla="*/ 2147483646 h 90"/>
                    <a:gd name="T8" fmla="*/ 2147483646 w 92"/>
                    <a:gd name="T9" fmla="*/ 2147483646 h 90"/>
                    <a:gd name="T10" fmla="*/ 2147483646 w 92"/>
                    <a:gd name="T11" fmla="*/ 2147483646 h 90"/>
                    <a:gd name="T12" fmla="*/ 2147483646 w 92"/>
                    <a:gd name="T13" fmla="*/ 2147483646 h 90"/>
                    <a:gd name="T14" fmla="*/ 2147483646 w 92"/>
                    <a:gd name="T15" fmla="*/ 2147483646 h 90"/>
                    <a:gd name="T16" fmla="*/ 2147483646 w 92"/>
                    <a:gd name="T17" fmla="*/ 2147483646 h 90"/>
                    <a:gd name="T18" fmla="*/ 2147483646 w 92"/>
                    <a:gd name="T19" fmla="*/ 2147483646 h 90"/>
                    <a:gd name="T20" fmla="*/ 2147483646 w 92"/>
                    <a:gd name="T21" fmla="*/ 2147483646 h 90"/>
                    <a:gd name="T22" fmla="*/ 2147483646 w 92"/>
                    <a:gd name="T23" fmla="*/ 2147483646 h 90"/>
                    <a:gd name="T24" fmla="*/ 2147483646 w 92"/>
                    <a:gd name="T25" fmla="*/ 2147483646 h 90"/>
                    <a:gd name="T26" fmla="*/ 2147483646 w 92"/>
                    <a:gd name="T27" fmla="*/ 2147483646 h 90"/>
                    <a:gd name="T28" fmla="*/ 2147483646 w 92"/>
                    <a:gd name="T29" fmla="*/ 2147483646 h 90"/>
                    <a:gd name="T30" fmla="*/ 2147483646 w 92"/>
                    <a:gd name="T31" fmla="*/ 2147483646 h 90"/>
                    <a:gd name="T32" fmla="*/ 2147483646 w 92"/>
                    <a:gd name="T33" fmla="*/ 2147483646 h 90"/>
                    <a:gd name="T34" fmla="*/ 2147483646 w 92"/>
                    <a:gd name="T35" fmla="*/ 2147483646 h 9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2" h="90">
                      <a:moveTo>
                        <a:pt x="58" y="90"/>
                      </a:moveTo>
                      <a:cubicBezTo>
                        <a:pt x="52" y="90"/>
                        <a:pt x="47" y="88"/>
                        <a:pt x="42" y="85"/>
                      </a:cubicBezTo>
                      <a:cubicBezTo>
                        <a:pt x="6" y="66"/>
                        <a:pt x="6" y="66"/>
                        <a:pt x="6" y="66"/>
                      </a:cubicBezTo>
                      <a:cubicBezTo>
                        <a:pt x="2" y="63"/>
                        <a:pt x="0" y="57"/>
                        <a:pt x="3" y="52"/>
                      </a:cubicBezTo>
                      <a:cubicBezTo>
                        <a:pt x="5" y="47"/>
                        <a:pt x="11" y="45"/>
                        <a:pt x="16" y="48"/>
                      </a:cubicBezTo>
                      <a:cubicBezTo>
                        <a:pt x="51" y="68"/>
                        <a:pt x="51" y="68"/>
                        <a:pt x="51" y="68"/>
                      </a:cubicBezTo>
                      <a:cubicBezTo>
                        <a:pt x="55" y="70"/>
                        <a:pt x="58" y="70"/>
                        <a:pt x="62" y="69"/>
                      </a:cubicBezTo>
                      <a:cubicBezTo>
                        <a:pt x="65" y="68"/>
                        <a:pt x="68" y="66"/>
                        <a:pt x="70" y="63"/>
                      </a:cubicBezTo>
                      <a:cubicBezTo>
                        <a:pt x="71" y="60"/>
                        <a:pt x="72" y="56"/>
                        <a:pt x="71" y="53"/>
                      </a:cubicBezTo>
                      <a:cubicBezTo>
                        <a:pt x="70" y="49"/>
                        <a:pt x="67" y="46"/>
                        <a:pt x="64" y="45"/>
                      </a:cubicBezTo>
                      <a:cubicBezTo>
                        <a:pt x="16" y="20"/>
                        <a:pt x="16" y="20"/>
                        <a:pt x="16" y="20"/>
                      </a:cubicBezTo>
                      <a:cubicBezTo>
                        <a:pt x="11" y="18"/>
                        <a:pt x="9" y="11"/>
                        <a:pt x="11" y="7"/>
                      </a:cubicBezTo>
                      <a:cubicBezTo>
                        <a:pt x="14" y="2"/>
                        <a:pt x="20" y="0"/>
                        <a:pt x="25" y="2"/>
                      </a:cubicBezTo>
                      <a:cubicBezTo>
                        <a:pt x="73" y="27"/>
                        <a:pt x="73" y="27"/>
                        <a:pt x="73" y="27"/>
                      </a:cubicBezTo>
                      <a:cubicBezTo>
                        <a:pt x="81" y="31"/>
                        <a:pt x="87" y="38"/>
                        <a:pt x="90" y="47"/>
                      </a:cubicBezTo>
                      <a:cubicBezTo>
                        <a:pt x="92" y="55"/>
                        <a:pt x="92" y="64"/>
                        <a:pt x="87" y="72"/>
                      </a:cubicBezTo>
                      <a:cubicBezTo>
                        <a:pt x="83" y="80"/>
                        <a:pt x="76" y="86"/>
                        <a:pt x="67" y="88"/>
                      </a:cubicBezTo>
                      <a:cubicBezTo>
                        <a:pt x="64" y="89"/>
                        <a:pt x="61" y="90"/>
                        <a:pt x="58" y="90"/>
                      </a:cubicBezTo>
                      <a:close/>
                    </a:path>
                  </a:pathLst>
                </a:custGeom>
                <a:grpFill/>
                <a:ln w="9525">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50" name="Freeform 139"/>
                <p:cNvSpPr/>
                <p:nvPr/>
              </p:nvSpPr>
              <p:spPr bwMode="auto">
                <a:xfrm>
                  <a:off x="1017588" y="2905126"/>
                  <a:ext cx="209550" cy="309563"/>
                </a:xfrm>
                <a:custGeom>
                  <a:avLst/>
                  <a:gdLst>
                    <a:gd name="T0" fmla="*/ 2147483646 w 134"/>
                    <a:gd name="T1" fmla="*/ 2147483646 h 198"/>
                    <a:gd name="T2" fmla="*/ 2147483646 w 134"/>
                    <a:gd name="T3" fmla="*/ 2147483646 h 198"/>
                    <a:gd name="T4" fmla="*/ 2147483646 w 134"/>
                    <a:gd name="T5" fmla="*/ 2147483646 h 198"/>
                    <a:gd name="T6" fmla="*/ 2147483646 w 134"/>
                    <a:gd name="T7" fmla="*/ 2147483646 h 198"/>
                    <a:gd name="T8" fmla="*/ 2147483646 w 134"/>
                    <a:gd name="T9" fmla="*/ 2147483646 h 198"/>
                    <a:gd name="T10" fmla="*/ 2147483646 w 134"/>
                    <a:gd name="T11" fmla="*/ 2147483646 h 198"/>
                    <a:gd name="T12" fmla="*/ 2147483646 w 134"/>
                    <a:gd name="T13" fmla="*/ 2147483646 h 198"/>
                    <a:gd name="T14" fmla="*/ 2147483646 w 134"/>
                    <a:gd name="T15" fmla="*/ 2147483646 h 198"/>
                    <a:gd name="T16" fmla="*/ 2147483646 w 134"/>
                    <a:gd name="T17" fmla="*/ 2147483646 h 198"/>
                    <a:gd name="T18" fmla="*/ 2147483646 w 134"/>
                    <a:gd name="T19" fmla="*/ 2147483646 h 198"/>
                    <a:gd name="T20" fmla="*/ 2147483646 w 134"/>
                    <a:gd name="T21" fmla="*/ 2147483646 h 198"/>
                    <a:gd name="T22" fmla="*/ 2147483646 w 134"/>
                    <a:gd name="T23" fmla="*/ 2147483646 h 198"/>
                    <a:gd name="T24" fmla="*/ 2147483646 w 134"/>
                    <a:gd name="T25" fmla="*/ 2147483646 h 198"/>
                    <a:gd name="T26" fmla="*/ 2147483646 w 134"/>
                    <a:gd name="T27" fmla="*/ 2147483646 h 198"/>
                    <a:gd name="T28" fmla="*/ 2147483646 w 134"/>
                    <a:gd name="T29" fmla="*/ 2147483646 h 198"/>
                    <a:gd name="T30" fmla="*/ 2147483646 w 134"/>
                    <a:gd name="T31" fmla="*/ 2147483646 h 198"/>
                    <a:gd name="T32" fmla="*/ 2147483646 w 134"/>
                    <a:gd name="T33" fmla="*/ 2147483646 h 198"/>
                    <a:gd name="T34" fmla="*/ 2147483646 w 134"/>
                    <a:gd name="T35" fmla="*/ 2147483646 h 198"/>
                    <a:gd name="T36" fmla="*/ 2147483646 w 134"/>
                    <a:gd name="T37" fmla="*/ 2147483646 h 198"/>
                    <a:gd name="T38" fmla="*/ 2147483646 w 134"/>
                    <a:gd name="T39" fmla="*/ 2147483646 h 198"/>
                    <a:gd name="T40" fmla="*/ 2147483646 w 134"/>
                    <a:gd name="T41" fmla="*/ 2147483646 h 198"/>
                    <a:gd name="T42" fmla="*/ 2147483646 w 134"/>
                    <a:gd name="T43" fmla="*/ 2147483646 h 19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4" h="198">
                      <a:moveTo>
                        <a:pt x="40" y="198"/>
                      </a:moveTo>
                      <a:cubicBezTo>
                        <a:pt x="33" y="198"/>
                        <a:pt x="25" y="195"/>
                        <a:pt x="19" y="191"/>
                      </a:cubicBezTo>
                      <a:cubicBezTo>
                        <a:pt x="3" y="179"/>
                        <a:pt x="0" y="157"/>
                        <a:pt x="11" y="141"/>
                      </a:cubicBezTo>
                      <a:cubicBezTo>
                        <a:pt x="55" y="79"/>
                        <a:pt x="55" y="79"/>
                        <a:pt x="55" y="79"/>
                      </a:cubicBezTo>
                      <a:cubicBezTo>
                        <a:pt x="79" y="8"/>
                        <a:pt x="79" y="8"/>
                        <a:pt x="79" y="8"/>
                      </a:cubicBezTo>
                      <a:cubicBezTo>
                        <a:pt x="81" y="2"/>
                        <a:pt x="87" y="0"/>
                        <a:pt x="92" y="1"/>
                      </a:cubicBezTo>
                      <a:cubicBezTo>
                        <a:pt x="97" y="3"/>
                        <a:pt x="100" y="9"/>
                        <a:pt x="98" y="14"/>
                      </a:cubicBezTo>
                      <a:cubicBezTo>
                        <a:pt x="73" y="87"/>
                        <a:pt x="73" y="87"/>
                        <a:pt x="73" y="87"/>
                      </a:cubicBezTo>
                      <a:cubicBezTo>
                        <a:pt x="73" y="88"/>
                        <a:pt x="73" y="89"/>
                        <a:pt x="72" y="89"/>
                      </a:cubicBezTo>
                      <a:cubicBezTo>
                        <a:pt x="27" y="152"/>
                        <a:pt x="27" y="152"/>
                        <a:pt x="27" y="152"/>
                      </a:cubicBezTo>
                      <a:cubicBezTo>
                        <a:pt x="22" y="159"/>
                        <a:pt x="24" y="169"/>
                        <a:pt x="31" y="174"/>
                      </a:cubicBezTo>
                      <a:cubicBezTo>
                        <a:pt x="34" y="177"/>
                        <a:pt x="39" y="178"/>
                        <a:pt x="43" y="177"/>
                      </a:cubicBezTo>
                      <a:cubicBezTo>
                        <a:pt x="47" y="177"/>
                        <a:pt x="51" y="174"/>
                        <a:pt x="53" y="171"/>
                      </a:cubicBezTo>
                      <a:cubicBezTo>
                        <a:pt x="100" y="104"/>
                        <a:pt x="100" y="104"/>
                        <a:pt x="100" y="104"/>
                      </a:cubicBezTo>
                      <a:cubicBezTo>
                        <a:pt x="113" y="57"/>
                        <a:pt x="113" y="57"/>
                        <a:pt x="113" y="57"/>
                      </a:cubicBezTo>
                      <a:cubicBezTo>
                        <a:pt x="115" y="52"/>
                        <a:pt x="120" y="49"/>
                        <a:pt x="126" y="50"/>
                      </a:cubicBezTo>
                      <a:cubicBezTo>
                        <a:pt x="131" y="52"/>
                        <a:pt x="134" y="57"/>
                        <a:pt x="132" y="62"/>
                      </a:cubicBezTo>
                      <a:cubicBezTo>
                        <a:pt x="118" y="111"/>
                        <a:pt x="118" y="111"/>
                        <a:pt x="118" y="111"/>
                      </a:cubicBezTo>
                      <a:cubicBezTo>
                        <a:pt x="118" y="112"/>
                        <a:pt x="118" y="113"/>
                        <a:pt x="117" y="114"/>
                      </a:cubicBezTo>
                      <a:cubicBezTo>
                        <a:pt x="70" y="182"/>
                        <a:pt x="70" y="182"/>
                        <a:pt x="70" y="182"/>
                      </a:cubicBezTo>
                      <a:cubicBezTo>
                        <a:pt x="64" y="190"/>
                        <a:pt x="56" y="195"/>
                        <a:pt x="46" y="197"/>
                      </a:cubicBezTo>
                      <a:cubicBezTo>
                        <a:pt x="44" y="197"/>
                        <a:pt x="42" y="198"/>
                        <a:pt x="40" y="198"/>
                      </a:cubicBezTo>
                      <a:close/>
                    </a:path>
                  </a:pathLst>
                </a:custGeom>
                <a:grpFill/>
                <a:ln w="9525">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51" name="Line 140"/>
                <p:cNvSpPr>
                  <a:spLocks noChangeShapeType="1"/>
                </p:cNvSpPr>
                <p:nvPr/>
              </p:nvSpPr>
              <p:spPr bwMode="auto">
                <a:xfrm>
                  <a:off x="1335088" y="2605088"/>
                  <a:ext cx="0" cy="0"/>
                </a:xfrm>
                <a:prstGeom prst="line">
                  <a:avLst/>
                </a:prstGeom>
                <a:grpFill/>
                <a:ln w="17463">
                  <a:solidFill>
                    <a:schemeClr val="tx1"/>
                  </a:solidFill>
                  <a:miter lim="800000"/>
                </a:ln>
              </p:spPr>
              <p:txBody>
                <a:bodyPr/>
                <a:p>
                  <a:endParaRPr lang="zh-CN" altLang="en-US" sz="2140">
                    <a:latin typeface="Times New Roman" panose="02020603050405020304" pitchFamily="18" charset="0"/>
                    <a:ea typeface="微软雅黑" panose="020B0503020204020204" charset="-122"/>
                  </a:endParaRPr>
                </a:p>
              </p:txBody>
            </p:sp>
            <p:sp>
              <p:nvSpPr>
                <p:cNvPr id="752" name="Freeform 141"/>
                <p:cNvSpPr/>
                <p:nvPr/>
              </p:nvSpPr>
              <p:spPr bwMode="auto">
                <a:xfrm>
                  <a:off x="1196976" y="2571751"/>
                  <a:ext cx="120650" cy="103188"/>
                </a:xfrm>
                <a:custGeom>
                  <a:avLst/>
                  <a:gdLst>
                    <a:gd name="T0" fmla="*/ 2147483646 w 76"/>
                    <a:gd name="T1" fmla="*/ 2147483646 h 65"/>
                    <a:gd name="T2" fmla="*/ 0 w 76"/>
                    <a:gd name="T3" fmla="*/ 2147483646 h 65"/>
                    <a:gd name="T4" fmla="*/ 2147483646 w 76"/>
                    <a:gd name="T5" fmla="*/ 0 h 65"/>
                    <a:gd name="T6" fmla="*/ 2147483646 w 76"/>
                    <a:gd name="T7" fmla="*/ 2147483646 h 65"/>
                    <a:gd name="T8" fmla="*/ 2147483646 w 76"/>
                    <a:gd name="T9" fmla="*/ 2147483646 h 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 h="65">
                      <a:moveTo>
                        <a:pt x="10" y="65"/>
                      </a:moveTo>
                      <a:lnTo>
                        <a:pt x="0" y="54"/>
                      </a:lnTo>
                      <a:lnTo>
                        <a:pt x="66" y="0"/>
                      </a:lnTo>
                      <a:lnTo>
                        <a:pt x="76" y="12"/>
                      </a:lnTo>
                      <a:lnTo>
                        <a:pt x="10" y="65"/>
                      </a:lnTo>
                      <a:close/>
                    </a:path>
                  </a:pathLst>
                </a:custGeom>
                <a:grpFill/>
                <a:ln w="9525">
                  <a:solidFill>
                    <a:srgbClr val="000000"/>
                  </a:solidFill>
                  <a:round/>
                </a:ln>
              </p:spPr>
              <p:txBody>
                <a:bodyPr/>
                <a:p>
                  <a:endParaRPr lang="zh-CN" altLang="en-US" sz="2000">
                    <a:latin typeface="Times New Roman" panose="02020603050405020304" pitchFamily="18" charset="0"/>
                    <a:ea typeface="微软雅黑" panose="020B0503020204020204" charset="-122"/>
                  </a:endParaRPr>
                </a:p>
              </p:txBody>
            </p:sp>
            <p:sp>
              <p:nvSpPr>
                <p:cNvPr id="753" name="Rectangle 142"/>
                <p:cNvSpPr>
                  <a:spLocks noChangeArrowheads="1"/>
                </p:cNvSpPr>
                <p:nvPr/>
              </p:nvSpPr>
              <p:spPr bwMode="auto">
                <a:xfrm>
                  <a:off x="1155701" y="2905126"/>
                  <a:ext cx="123825" cy="19050"/>
                </a:xfrm>
                <a:prstGeom prst="rect">
                  <a:avLst/>
                </a:prstGeom>
                <a:grpFill/>
                <a:ln w="9525">
                  <a:solidFill>
                    <a:srgbClr val="000000"/>
                  </a:solidFill>
                  <a:miter lim="800000"/>
                </a:ln>
              </p:spPr>
              <p:txBody>
                <a:bodyPr/>
                <a:p>
                  <a:pPr eaLnBrk="1" hangingPunct="1">
                    <a:buFont typeface="Arial" panose="020B0604020202020204" pitchFamily="34" charset="0"/>
                    <a:buNone/>
                  </a:pPr>
                  <a:endParaRPr lang="zh-CN" altLang="en-US" sz="2000">
                    <a:latin typeface="Times New Roman" panose="02020603050405020304" pitchFamily="18" charset="0"/>
                    <a:ea typeface="微软雅黑" panose="020B0503020204020204" charset="-122"/>
                  </a:endParaRPr>
                </a:p>
              </p:txBody>
            </p:sp>
          </p:grpSp>
          <p:grpSp>
            <p:nvGrpSpPr>
              <p:cNvPr id="754" name="组合 208"/>
              <p:cNvGrpSpPr/>
              <p:nvPr/>
            </p:nvGrpSpPr>
            <p:grpSpPr>
              <a:xfrm rot="0">
                <a:off x="2142" y="8383"/>
                <a:ext cx="425" cy="363"/>
                <a:chOff x="2224088" y="3844925"/>
                <a:chExt cx="592138" cy="471488"/>
              </a:xfrm>
              <a:solidFill>
                <a:schemeClr val="tx1"/>
              </a:solidFill>
            </p:grpSpPr>
            <p:sp>
              <p:nvSpPr>
                <p:cNvPr id="755" name="Freeform 23"/>
                <p:cNvSpPr/>
                <p:nvPr/>
              </p:nvSpPr>
              <p:spPr>
                <a:xfrm>
                  <a:off x="2676525" y="4186238"/>
                  <a:ext cx="134938" cy="130175"/>
                </a:xfrm>
                <a:custGeom>
                  <a:avLst/>
                  <a:gdLst>
                    <a:gd name="txL" fmla="*/ 0 w 322"/>
                    <a:gd name="txT" fmla="*/ 0 h 312"/>
                    <a:gd name="txR" fmla="*/ 322 w 322"/>
                    <a:gd name="txB" fmla="*/ 312 h 312"/>
                  </a:gdLst>
                  <a:ahLst/>
                  <a:cxnLst>
                    <a:cxn ang="0">
                      <a:pos x="2147483646" y="0"/>
                    </a:cxn>
                    <a:cxn ang="0">
                      <a:pos x="2147483646" y="0"/>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rect l="txL" t="txT" r="txR" b="txB"/>
                  <a:pathLst>
                    <a:path w="322" h="312">
                      <a:moveTo>
                        <a:pt x="289" y="0"/>
                      </a:moveTo>
                      <a:lnTo>
                        <a:pt x="289" y="0"/>
                      </a:lnTo>
                      <a:cubicBezTo>
                        <a:pt x="270" y="0"/>
                        <a:pt x="256" y="15"/>
                        <a:pt x="256" y="34"/>
                      </a:cubicBezTo>
                      <a:lnTo>
                        <a:pt x="255" y="210"/>
                      </a:lnTo>
                      <a:lnTo>
                        <a:pt x="130" y="210"/>
                      </a:lnTo>
                      <a:cubicBezTo>
                        <a:pt x="118" y="188"/>
                        <a:pt x="95" y="173"/>
                        <a:pt x="69" y="173"/>
                      </a:cubicBezTo>
                      <a:cubicBezTo>
                        <a:pt x="30" y="173"/>
                        <a:pt x="0" y="204"/>
                        <a:pt x="0" y="242"/>
                      </a:cubicBezTo>
                      <a:cubicBezTo>
                        <a:pt x="0" y="281"/>
                        <a:pt x="30" y="312"/>
                        <a:pt x="69" y="312"/>
                      </a:cubicBezTo>
                      <a:cubicBezTo>
                        <a:pt x="95" y="312"/>
                        <a:pt x="117" y="297"/>
                        <a:pt x="129" y="276"/>
                      </a:cubicBezTo>
                      <a:lnTo>
                        <a:pt x="255" y="276"/>
                      </a:lnTo>
                      <a:cubicBezTo>
                        <a:pt x="292" y="276"/>
                        <a:pt x="322" y="246"/>
                        <a:pt x="322" y="209"/>
                      </a:cubicBezTo>
                      <a:lnTo>
                        <a:pt x="322" y="34"/>
                      </a:lnTo>
                      <a:cubicBezTo>
                        <a:pt x="322" y="15"/>
                        <a:pt x="307" y="0"/>
                        <a:pt x="289" y="0"/>
                      </a:cubicBez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56" name="Freeform 24"/>
                <p:cNvSpPr/>
                <p:nvPr/>
              </p:nvSpPr>
              <p:spPr>
                <a:xfrm>
                  <a:off x="2224088" y="3844925"/>
                  <a:ext cx="587375" cy="471488"/>
                </a:xfrm>
                <a:custGeom>
                  <a:avLst/>
                  <a:gdLst>
                    <a:gd name="txL" fmla="*/ 0 w 1398"/>
                    <a:gd name="txT" fmla="*/ 0 h 1123"/>
                    <a:gd name="txR" fmla="*/ 1398 w 1398"/>
                    <a:gd name="txB" fmla="*/ 1123 h 1123"/>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398" h="1123">
                      <a:moveTo>
                        <a:pt x="932" y="984"/>
                      </a:moveTo>
                      <a:lnTo>
                        <a:pt x="932" y="984"/>
                      </a:lnTo>
                      <a:cubicBezTo>
                        <a:pt x="905" y="984"/>
                        <a:pt x="883" y="999"/>
                        <a:pt x="871" y="1021"/>
                      </a:cubicBezTo>
                      <a:lnTo>
                        <a:pt x="67" y="1020"/>
                      </a:lnTo>
                      <a:lnTo>
                        <a:pt x="68" y="66"/>
                      </a:lnTo>
                      <a:lnTo>
                        <a:pt x="1332" y="67"/>
                      </a:lnTo>
                      <a:lnTo>
                        <a:pt x="1332" y="542"/>
                      </a:lnTo>
                      <a:cubicBezTo>
                        <a:pt x="1332" y="561"/>
                        <a:pt x="1346" y="576"/>
                        <a:pt x="1365" y="576"/>
                      </a:cubicBezTo>
                      <a:cubicBezTo>
                        <a:pt x="1383" y="576"/>
                        <a:pt x="1398" y="561"/>
                        <a:pt x="1398" y="542"/>
                      </a:cubicBezTo>
                      <a:lnTo>
                        <a:pt x="1398" y="67"/>
                      </a:lnTo>
                      <a:cubicBezTo>
                        <a:pt x="1398" y="30"/>
                        <a:pt x="1368" y="0"/>
                        <a:pt x="1331" y="0"/>
                      </a:cubicBezTo>
                      <a:lnTo>
                        <a:pt x="68" y="0"/>
                      </a:lnTo>
                      <a:cubicBezTo>
                        <a:pt x="30" y="0"/>
                        <a:pt x="0" y="30"/>
                        <a:pt x="0" y="67"/>
                      </a:cubicBezTo>
                      <a:lnTo>
                        <a:pt x="0" y="1020"/>
                      </a:lnTo>
                      <a:cubicBezTo>
                        <a:pt x="0" y="1057"/>
                        <a:pt x="30" y="1087"/>
                        <a:pt x="68" y="1087"/>
                      </a:cubicBezTo>
                      <a:lnTo>
                        <a:pt x="872" y="1087"/>
                      </a:lnTo>
                      <a:cubicBezTo>
                        <a:pt x="884" y="1108"/>
                        <a:pt x="906" y="1123"/>
                        <a:pt x="932" y="1123"/>
                      </a:cubicBezTo>
                      <a:cubicBezTo>
                        <a:pt x="970" y="1123"/>
                        <a:pt x="1001" y="1092"/>
                        <a:pt x="1001" y="1053"/>
                      </a:cubicBezTo>
                      <a:cubicBezTo>
                        <a:pt x="1001" y="1015"/>
                        <a:pt x="970" y="984"/>
                        <a:pt x="932" y="984"/>
                      </a:cubicBez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57" name="Freeform 25"/>
                <p:cNvSpPr/>
                <p:nvPr/>
              </p:nvSpPr>
              <p:spPr>
                <a:xfrm>
                  <a:off x="2667000" y="4098925"/>
                  <a:ext cx="65088" cy="82550"/>
                </a:xfrm>
                <a:custGeom>
                  <a:avLst/>
                  <a:gdLst>
                    <a:gd name="txL" fmla="*/ 0 w 154"/>
                    <a:gd name="txT" fmla="*/ 0 h 199"/>
                    <a:gd name="txR" fmla="*/ 154 w 154"/>
                    <a:gd name="txB" fmla="*/ 199 h 199"/>
                  </a:gdLst>
                  <a:ahLst/>
                  <a:cxnLst>
                    <a:cxn ang="0">
                      <a:pos x="2147483646" y="0"/>
                    </a:cxn>
                    <a:cxn ang="0">
                      <a:pos x="2147483646" y="0"/>
                    </a:cxn>
                    <a:cxn ang="0">
                      <a:pos x="2147483646" y="0"/>
                    </a:cxn>
                    <a:cxn ang="0">
                      <a:pos x="2147483646" y="2147483646"/>
                    </a:cxn>
                    <a:cxn ang="0">
                      <a:pos x="2147483646" y="2147483646"/>
                    </a:cxn>
                    <a:cxn ang="0">
                      <a:pos x="2147483646" y="0"/>
                    </a:cxn>
                    <a:cxn ang="0">
                      <a:pos x="0"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rect l="txL" t="txT" r="txR" b="txB"/>
                  <a:pathLst>
                    <a:path w="154" h="199">
                      <a:moveTo>
                        <a:pt x="154" y="0"/>
                      </a:moveTo>
                      <a:lnTo>
                        <a:pt x="154" y="0"/>
                      </a:lnTo>
                      <a:lnTo>
                        <a:pt x="118" y="0"/>
                      </a:lnTo>
                      <a:lnTo>
                        <a:pt x="118" y="78"/>
                      </a:lnTo>
                      <a:lnTo>
                        <a:pt x="36" y="78"/>
                      </a:lnTo>
                      <a:lnTo>
                        <a:pt x="36" y="0"/>
                      </a:lnTo>
                      <a:lnTo>
                        <a:pt x="0" y="0"/>
                      </a:lnTo>
                      <a:lnTo>
                        <a:pt x="0" y="199"/>
                      </a:lnTo>
                      <a:lnTo>
                        <a:pt x="36" y="199"/>
                      </a:lnTo>
                      <a:lnTo>
                        <a:pt x="36" y="112"/>
                      </a:lnTo>
                      <a:lnTo>
                        <a:pt x="118" y="112"/>
                      </a:lnTo>
                      <a:lnTo>
                        <a:pt x="118" y="199"/>
                      </a:lnTo>
                      <a:lnTo>
                        <a:pt x="154" y="199"/>
                      </a:lnTo>
                      <a:lnTo>
                        <a:pt x="154" y="0"/>
                      </a:ln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58" name="Freeform 26"/>
                <p:cNvSpPr>
                  <a:spLocks noEditPoints="1"/>
                </p:cNvSpPr>
                <p:nvPr/>
              </p:nvSpPr>
              <p:spPr>
                <a:xfrm>
                  <a:off x="2751138" y="4098925"/>
                  <a:ext cx="65088" cy="82550"/>
                </a:xfrm>
                <a:custGeom>
                  <a:avLst/>
                  <a:gdLst>
                    <a:gd name="txL" fmla="*/ 0 w 156"/>
                    <a:gd name="txT" fmla="*/ 0 h 199"/>
                    <a:gd name="txR" fmla="*/ 156 w 156"/>
                    <a:gd name="txB" fmla="*/ 199 h 199"/>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0"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56" h="199">
                      <a:moveTo>
                        <a:pt x="119" y="114"/>
                      </a:moveTo>
                      <a:lnTo>
                        <a:pt x="119" y="114"/>
                      </a:lnTo>
                      <a:cubicBezTo>
                        <a:pt x="119" y="119"/>
                        <a:pt x="119" y="124"/>
                        <a:pt x="118" y="129"/>
                      </a:cubicBezTo>
                      <a:cubicBezTo>
                        <a:pt x="117" y="134"/>
                        <a:pt x="115" y="139"/>
                        <a:pt x="114" y="143"/>
                      </a:cubicBezTo>
                      <a:cubicBezTo>
                        <a:pt x="112" y="148"/>
                        <a:pt x="109" y="152"/>
                        <a:pt x="105" y="155"/>
                      </a:cubicBezTo>
                      <a:cubicBezTo>
                        <a:pt x="102" y="159"/>
                        <a:pt x="98" y="161"/>
                        <a:pt x="93" y="163"/>
                      </a:cubicBezTo>
                      <a:cubicBezTo>
                        <a:pt x="88" y="165"/>
                        <a:pt x="83" y="166"/>
                        <a:pt x="77" y="166"/>
                      </a:cubicBezTo>
                      <a:lnTo>
                        <a:pt x="36" y="166"/>
                      </a:lnTo>
                      <a:lnTo>
                        <a:pt x="36" y="33"/>
                      </a:lnTo>
                      <a:lnTo>
                        <a:pt x="77" y="33"/>
                      </a:lnTo>
                      <a:cubicBezTo>
                        <a:pt x="83" y="33"/>
                        <a:pt x="88" y="34"/>
                        <a:pt x="93" y="36"/>
                      </a:cubicBezTo>
                      <a:cubicBezTo>
                        <a:pt x="98" y="38"/>
                        <a:pt x="102" y="41"/>
                        <a:pt x="105" y="44"/>
                      </a:cubicBezTo>
                      <a:cubicBezTo>
                        <a:pt x="109" y="48"/>
                        <a:pt x="112" y="52"/>
                        <a:pt x="114" y="56"/>
                      </a:cubicBezTo>
                      <a:cubicBezTo>
                        <a:pt x="115" y="61"/>
                        <a:pt x="117" y="65"/>
                        <a:pt x="118" y="70"/>
                      </a:cubicBezTo>
                      <a:cubicBezTo>
                        <a:pt x="119" y="75"/>
                        <a:pt x="119" y="80"/>
                        <a:pt x="119" y="85"/>
                      </a:cubicBezTo>
                      <a:cubicBezTo>
                        <a:pt x="120" y="90"/>
                        <a:pt x="120" y="95"/>
                        <a:pt x="120" y="99"/>
                      </a:cubicBezTo>
                      <a:cubicBezTo>
                        <a:pt x="120" y="104"/>
                        <a:pt x="120" y="109"/>
                        <a:pt x="119" y="114"/>
                      </a:cubicBezTo>
                      <a:close/>
                      <a:moveTo>
                        <a:pt x="156" y="79"/>
                      </a:moveTo>
                      <a:lnTo>
                        <a:pt x="156" y="79"/>
                      </a:lnTo>
                      <a:cubicBezTo>
                        <a:pt x="155" y="72"/>
                        <a:pt x="154" y="65"/>
                        <a:pt x="152" y="58"/>
                      </a:cubicBezTo>
                      <a:cubicBezTo>
                        <a:pt x="151" y="51"/>
                        <a:pt x="148" y="45"/>
                        <a:pt x="145" y="39"/>
                      </a:cubicBezTo>
                      <a:cubicBezTo>
                        <a:pt x="142" y="33"/>
                        <a:pt x="138" y="27"/>
                        <a:pt x="133" y="22"/>
                      </a:cubicBezTo>
                      <a:cubicBezTo>
                        <a:pt x="127" y="15"/>
                        <a:pt x="119" y="9"/>
                        <a:pt x="109" y="6"/>
                      </a:cubicBezTo>
                      <a:cubicBezTo>
                        <a:pt x="99" y="2"/>
                        <a:pt x="89" y="0"/>
                        <a:pt x="77" y="0"/>
                      </a:cubicBezTo>
                      <a:lnTo>
                        <a:pt x="0" y="0"/>
                      </a:lnTo>
                      <a:lnTo>
                        <a:pt x="0" y="199"/>
                      </a:lnTo>
                      <a:lnTo>
                        <a:pt x="77" y="199"/>
                      </a:lnTo>
                      <a:cubicBezTo>
                        <a:pt x="89" y="199"/>
                        <a:pt x="99" y="197"/>
                        <a:pt x="109" y="193"/>
                      </a:cubicBezTo>
                      <a:cubicBezTo>
                        <a:pt x="119" y="190"/>
                        <a:pt x="127" y="185"/>
                        <a:pt x="133" y="178"/>
                      </a:cubicBezTo>
                      <a:cubicBezTo>
                        <a:pt x="138" y="172"/>
                        <a:pt x="142" y="167"/>
                        <a:pt x="145" y="160"/>
                      </a:cubicBezTo>
                      <a:cubicBezTo>
                        <a:pt x="148" y="154"/>
                        <a:pt x="151" y="148"/>
                        <a:pt x="152" y="141"/>
                      </a:cubicBezTo>
                      <a:cubicBezTo>
                        <a:pt x="154" y="134"/>
                        <a:pt x="155" y="127"/>
                        <a:pt x="156" y="120"/>
                      </a:cubicBezTo>
                      <a:cubicBezTo>
                        <a:pt x="156" y="113"/>
                        <a:pt x="156" y="106"/>
                        <a:pt x="156" y="99"/>
                      </a:cubicBezTo>
                      <a:cubicBezTo>
                        <a:pt x="156" y="93"/>
                        <a:pt x="156" y="86"/>
                        <a:pt x="156" y="79"/>
                      </a:cubicBez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59" name="Freeform 27"/>
                <p:cNvSpPr>
                  <a:spLocks noEditPoints="1"/>
                </p:cNvSpPr>
                <p:nvPr/>
              </p:nvSpPr>
              <p:spPr>
                <a:xfrm>
                  <a:off x="2395538" y="3946525"/>
                  <a:ext cx="244475" cy="244475"/>
                </a:xfrm>
                <a:custGeom>
                  <a:avLst/>
                  <a:gdLst>
                    <a:gd name="txL" fmla="*/ 0 w 582"/>
                    <a:gd name="txT" fmla="*/ 0 h 583"/>
                    <a:gd name="txR" fmla="*/ 582 w 582"/>
                    <a:gd name="txB" fmla="*/ 583 h 583"/>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2147483646" y="2147483646"/>
                    </a:cxn>
                    <a:cxn ang="0">
                      <a:pos x="2147483646" y="2147483646"/>
                    </a:cxn>
                    <a:cxn ang="0">
                      <a:pos x="2147483646" y="0"/>
                    </a:cxn>
                  </a:cxnLst>
                  <a:rect l="txL" t="txT" r="txR" b="txB"/>
                  <a:pathLst>
                    <a:path w="582" h="583">
                      <a:moveTo>
                        <a:pt x="291" y="516"/>
                      </a:moveTo>
                      <a:lnTo>
                        <a:pt x="291" y="516"/>
                      </a:lnTo>
                      <a:cubicBezTo>
                        <a:pt x="167" y="516"/>
                        <a:pt x="67" y="415"/>
                        <a:pt x="67" y="292"/>
                      </a:cubicBezTo>
                      <a:cubicBezTo>
                        <a:pt x="67" y="168"/>
                        <a:pt x="167" y="67"/>
                        <a:pt x="291" y="67"/>
                      </a:cubicBezTo>
                      <a:cubicBezTo>
                        <a:pt x="415" y="67"/>
                        <a:pt x="516" y="168"/>
                        <a:pt x="516" y="292"/>
                      </a:cubicBezTo>
                      <a:cubicBezTo>
                        <a:pt x="516" y="415"/>
                        <a:pt x="415" y="516"/>
                        <a:pt x="291" y="516"/>
                      </a:cubicBezTo>
                      <a:close/>
                      <a:moveTo>
                        <a:pt x="291" y="0"/>
                      </a:moveTo>
                      <a:lnTo>
                        <a:pt x="291" y="0"/>
                      </a:lnTo>
                      <a:cubicBezTo>
                        <a:pt x="131" y="0"/>
                        <a:pt x="0" y="131"/>
                        <a:pt x="0" y="292"/>
                      </a:cubicBezTo>
                      <a:cubicBezTo>
                        <a:pt x="0" y="452"/>
                        <a:pt x="131" y="583"/>
                        <a:pt x="291" y="583"/>
                      </a:cubicBezTo>
                      <a:cubicBezTo>
                        <a:pt x="452" y="583"/>
                        <a:pt x="582" y="452"/>
                        <a:pt x="582" y="292"/>
                      </a:cubicBezTo>
                      <a:cubicBezTo>
                        <a:pt x="582" y="131"/>
                        <a:pt x="452" y="0"/>
                        <a:pt x="291" y="0"/>
                      </a:cubicBez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60" name="Freeform 28"/>
                <p:cNvSpPr>
                  <a:spLocks noEditPoints="1"/>
                </p:cNvSpPr>
                <p:nvPr/>
              </p:nvSpPr>
              <p:spPr>
                <a:xfrm>
                  <a:off x="2465388" y="4003675"/>
                  <a:ext cx="119063" cy="130175"/>
                </a:xfrm>
                <a:custGeom>
                  <a:avLst/>
                  <a:gdLst>
                    <a:gd name="txL" fmla="*/ 0 w 284"/>
                    <a:gd name="txT" fmla="*/ 0 h 310"/>
                    <a:gd name="txR" fmla="*/ 284 w 284"/>
                    <a:gd name="txB" fmla="*/ 310 h 310"/>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284" h="310">
                      <a:moveTo>
                        <a:pt x="67" y="220"/>
                      </a:moveTo>
                      <a:lnTo>
                        <a:pt x="67" y="220"/>
                      </a:lnTo>
                      <a:lnTo>
                        <a:pt x="67" y="92"/>
                      </a:lnTo>
                      <a:lnTo>
                        <a:pt x="182" y="156"/>
                      </a:lnTo>
                      <a:lnTo>
                        <a:pt x="67" y="220"/>
                      </a:lnTo>
                      <a:close/>
                      <a:moveTo>
                        <a:pt x="267" y="126"/>
                      </a:moveTo>
                      <a:lnTo>
                        <a:pt x="267" y="126"/>
                      </a:lnTo>
                      <a:lnTo>
                        <a:pt x="50" y="6"/>
                      </a:lnTo>
                      <a:cubicBezTo>
                        <a:pt x="39" y="0"/>
                        <a:pt x="27" y="0"/>
                        <a:pt x="17" y="6"/>
                      </a:cubicBezTo>
                      <a:cubicBezTo>
                        <a:pt x="6" y="12"/>
                        <a:pt x="0" y="23"/>
                        <a:pt x="0" y="35"/>
                      </a:cubicBezTo>
                      <a:lnTo>
                        <a:pt x="0" y="276"/>
                      </a:lnTo>
                      <a:cubicBezTo>
                        <a:pt x="0" y="288"/>
                        <a:pt x="6" y="299"/>
                        <a:pt x="17" y="305"/>
                      </a:cubicBezTo>
                      <a:cubicBezTo>
                        <a:pt x="22" y="308"/>
                        <a:pt x="28" y="310"/>
                        <a:pt x="34" y="310"/>
                      </a:cubicBezTo>
                      <a:cubicBezTo>
                        <a:pt x="39" y="310"/>
                        <a:pt x="45" y="308"/>
                        <a:pt x="50" y="305"/>
                      </a:cubicBezTo>
                      <a:lnTo>
                        <a:pt x="267" y="185"/>
                      </a:lnTo>
                      <a:cubicBezTo>
                        <a:pt x="278" y="179"/>
                        <a:pt x="284" y="168"/>
                        <a:pt x="284" y="156"/>
                      </a:cubicBezTo>
                      <a:cubicBezTo>
                        <a:pt x="284" y="143"/>
                        <a:pt x="278" y="132"/>
                        <a:pt x="267" y="126"/>
                      </a:cubicBez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61" name="Freeform 29"/>
                <p:cNvSpPr/>
                <p:nvPr/>
              </p:nvSpPr>
              <p:spPr>
                <a:xfrm>
                  <a:off x="2443163" y="3902075"/>
                  <a:ext cx="22225" cy="22225"/>
                </a:xfrm>
                <a:custGeom>
                  <a:avLst/>
                  <a:gdLst>
                    <a:gd name="txL" fmla="*/ 0 w 52"/>
                    <a:gd name="txT" fmla="*/ 0 h 53"/>
                    <a:gd name="txR" fmla="*/ 52 w 52"/>
                    <a:gd name="txB" fmla="*/ 53 h 53"/>
                  </a:gdLst>
                  <a:ahLst/>
                  <a:cxnLst>
                    <a:cxn ang="0">
                      <a:pos x="0" y="2147483646"/>
                    </a:cxn>
                    <a:cxn ang="0">
                      <a:pos x="0" y="2147483646"/>
                    </a:cxn>
                    <a:cxn ang="0">
                      <a:pos x="2147483646" y="2147483646"/>
                    </a:cxn>
                    <a:cxn ang="0">
                      <a:pos x="2147483646" y="0"/>
                    </a:cxn>
                    <a:cxn ang="0">
                      <a:pos x="0" y="0"/>
                    </a:cxn>
                    <a:cxn ang="0">
                      <a:pos x="0" y="2147483646"/>
                    </a:cxn>
                  </a:cxnLst>
                  <a:rect l="txL" t="txT" r="txR" b="txB"/>
                  <a:pathLst>
                    <a:path w="52" h="53">
                      <a:moveTo>
                        <a:pt x="0" y="53"/>
                      </a:moveTo>
                      <a:lnTo>
                        <a:pt x="0" y="53"/>
                      </a:lnTo>
                      <a:lnTo>
                        <a:pt x="52" y="53"/>
                      </a:lnTo>
                      <a:lnTo>
                        <a:pt x="52" y="0"/>
                      </a:lnTo>
                      <a:lnTo>
                        <a:pt x="0" y="0"/>
                      </a:lnTo>
                      <a:lnTo>
                        <a:pt x="0" y="53"/>
                      </a:ln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62" name="Freeform 30"/>
                <p:cNvSpPr/>
                <p:nvPr/>
              </p:nvSpPr>
              <p:spPr>
                <a:xfrm>
                  <a:off x="2400300" y="3902075"/>
                  <a:ext cx="20638" cy="22225"/>
                </a:xfrm>
                <a:custGeom>
                  <a:avLst/>
                  <a:gdLst>
                    <a:gd name="txL" fmla="*/ 0 w 52"/>
                    <a:gd name="txT" fmla="*/ 0 h 53"/>
                    <a:gd name="txR" fmla="*/ 52 w 52"/>
                    <a:gd name="txB" fmla="*/ 53 h 53"/>
                  </a:gdLst>
                  <a:ahLst/>
                  <a:cxnLst>
                    <a:cxn ang="0">
                      <a:pos x="0" y="2147483646"/>
                    </a:cxn>
                    <a:cxn ang="0">
                      <a:pos x="0" y="2147483646"/>
                    </a:cxn>
                    <a:cxn ang="0">
                      <a:pos x="2147483646" y="2147483646"/>
                    </a:cxn>
                    <a:cxn ang="0">
                      <a:pos x="2147483646" y="0"/>
                    </a:cxn>
                    <a:cxn ang="0">
                      <a:pos x="0" y="0"/>
                    </a:cxn>
                    <a:cxn ang="0">
                      <a:pos x="0" y="2147483646"/>
                    </a:cxn>
                  </a:cxnLst>
                  <a:rect l="txL" t="txT" r="txR" b="txB"/>
                  <a:pathLst>
                    <a:path w="52" h="53">
                      <a:moveTo>
                        <a:pt x="0" y="53"/>
                      </a:moveTo>
                      <a:lnTo>
                        <a:pt x="0" y="53"/>
                      </a:lnTo>
                      <a:lnTo>
                        <a:pt x="52" y="53"/>
                      </a:lnTo>
                      <a:lnTo>
                        <a:pt x="52" y="0"/>
                      </a:lnTo>
                      <a:lnTo>
                        <a:pt x="0" y="0"/>
                      </a:lnTo>
                      <a:lnTo>
                        <a:pt x="0" y="53"/>
                      </a:ln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63" name="Freeform 31"/>
                <p:cNvSpPr/>
                <p:nvPr/>
              </p:nvSpPr>
              <p:spPr>
                <a:xfrm>
                  <a:off x="2486025" y="3902075"/>
                  <a:ext cx="22225" cy="22225"/>
                </a:xfrm>
                <a:custGeom>
                  <a:avLst/>
                  <a:gdLst>
                    <a:gd name="txL" fmla="*/ 0 w 52"/>
                    <a:gd name="txT" fmla="*/ 0 h 53"/>
                    <a:gd name="txR" fmla="*/ 52 w 52"/>
                    <a:gd name="txB" fmla="*/ 53 h 53"/>
                  </a:gdLst>
                  <a:ahLst/>
                  <a:cxnLst>
                    <a:cxn ang="0">
                      <a:pos x="0" y="2147483646"/>
                    </a:cxn>
                    <a:cxn ang="0">
                      <a:pos x="0" y="2147483646"/>
                    </a:cxn>
                    <a:cxn ang="0">
                      <a:pos x="2147483646" y="2147483646"/>
                    </a:cxn>
                    <a:cxn ang="0">
                      <a:pos x="2147483646" y="0"/>
                    </a:cxn>
                    <a:cxn ang="0">
                      <a:pos x="0" y="0"/>
                    </a:cxn>
                    <a:cxn ang="0">
                      <a:pos x="0" y="2147483646"/>
                    </a:cxn>
                  </a:cxnLst>
                  <a:rect l="txL" t="txT" r="txR" b="txB"/>
                  <a:pathLst>
                    <a:path w="52" h="53">
                      <a:moveTo>
                        <a:pt x="0" y="53"/>
                      </a:moveTo>
                      <a:lnTo>
                        <a:pt x="0" y="53"/>
                      </a:lnTo>
                      <a:lnTo>
                        <a:pt x="52" y="53"/>
                      </a:lnTo>
                      <a:lnTo>
                        <a:pt x="52" y="0"/>
                      </a:lnTo>
                      <a:lnTo>
                        <a:pt x="0" y="0"/>
                      </a:lnTo>
                      <a:lnTo>
                        <a:pt x="0" y="53"/>
                      </a:ln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64" name="Freeform 32"/>
                <p:cNvSpPr/>
                <p:nvPr/>
              </p:nvSpPr>
              <p:spPr>
                <a:xfrm>
                  <a:off x="2703513" y="3902075"/>
                  <a:ext cx="20638" cy="22225"/>
                </a:xfrm>
                <a:custGeom>
                  <a:avLst/>
                  <a:gdLst>
                    <a:gd name="txL" fmla="*/ 0 w 51"/>
                    <a:gd name="txT" fmla="*/ 0 h 53"/>
                    <a:gd name="txR" fmla="*/ 51 w 51"/>
                    <a:gd name="txB" fmla="*/ 53 h 53"/>
                  </a:gdLst>
                  <a:ahLst/>
                  <a:cxnLst>
                    <a:cxn ang="0">
                      <a:pos x="2147483646" y="0"/>
                    </a:cxn>
                    <a:cxn ang="0">
                      <a:pos x="2147483646" y="0"/>
                    </a:cxn>
                    <a:cxn ang="0">
                      <a:pos x="0" y="0"/>
                    </a:cxn>
                    <a:cxn ang="0">
                      <a:pos x="0" y="2147483646"/>
                    </a:cxn>
                    <a:cxn ang="0">
                      <a:pos x="2147483646" y="2147483646"/>
                    </a:cxn>
                    <a:cxn ang="0">
                      <a:pos x="2147483646" y="0"/>
                    </a:cxn>
                  </a:cxnLst>
                  <a:rect l="txL" t="txT" r="txR" b="txB"/>
                  <a:pathLst>
                    <a:path w="51" h="53">
                      <a:moveTo>
                        <a:pt x="51" y="0"/>
                      </a:moveTo>
                      <a:lnTo>
                        <a:pt x="51" y="0"/>
                      </a:lnTo>
                      <a:lnTo>
                        <a:pt x="0" y="0"/>
                      </a:lnTo>
                      <a:lnTo>
                        <a:pt x="0" y="53"/>
                      </a:lnTo>
                      <a:lnTo>
                        <a:pt x="51" y="53"/>
                      </a:lnTo>
                      <a:lnTo>
                        <a:pt x="51" y="0"/>
                      </a:ln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65" name="Freeform 33"/>
                <p:cNvSpPr/>
                <p:nvPr/>
              </p:nvSpPr>
              <p:spPr>
                <a:xfrm>
                  <a:off x="2659063" y="3902075"/>
                  <a:ext cx="22225" cy="22225"/>
                </a:xfrm>
                <a:custGeom>
                  <a:avLst/>
                  <a:gdLst>
                    <a:gd name="txL" fmla="*/ 0 w 51"/>
                    <a:gd name="txT" fmla="*/ 0 h 53"/>
                    <a:gd name="txR" fmla="*/ 51 w 51"/>
                    <a:gd name="txB" fmla="*/ 53 h 53"/>
                  </a:gdLst>
                  <a:ahLst/>
                  <a:cxnLst>
                    <a:cxn ang="0">
                      <a:pos x="2147483646" y="0"/>
                    </a:cxn>
                    <a:cxn ang="0">
                      <a:pos x="2147483646" y="0"/>
                    </a:cxn>
                    <a:cxn ang="0">
                      <a:pos x="0" y="0"/>
                    </a:cxn>
                    <a:cxn ang="0">
                      <a:pos x="0" y="2147483646"/>
                    </a:cxn>
                    <a:cxn ang="0">
                      <a:pos x="2147483646" y="2147483646"/>
                    </a:cxn>
                    <a:cxn ang="0">
                      <a:pos x="2147483646" y="0"/>
                    </a:cxn>
                  </a:cxnLst>
                  <a:rect l="txL" t="txT" r="txR" b="txB"/>
                  <a:pathLst>
                    <a:path w="51" h="53">
                      <a:moveTo>
                        <a:pt x="51" y="0"/>
                      </a:moveTo>
                      <a:lnTo>
                        <a:pt x="51" y="0"/>
                      </a:lnTo>
                      <a:lnTo>
                        <a:pt x="0" y="0"/>
                      </a:lnTo>
                      <a:lnTo>
                        <a:pt x="0" y="53"/>
                      </a:lnTo>
                      <a:lnTo>
                        <a:pt x="51" y="53"/>
                      </a:lnTo>
                      <a:lnTo>
                        <a:pt x="51" y="0"/>
                      </a:ln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66" name="Freeform 34"/>
                <p:cNvSpPr/>
                <p:nvPr/>
              </p:nvSpPr>
              <p:spPr>
                <a:xfrm>
                  <a:off x="2528888" y="3902075"/>
                  <a:ext cx="22225" cy="22225"/>
                </a:xfrm>
                <a:custGeom>
                  <a:avLst/>
                  <a:gdLst>
                    <a:gd name="txL" fmla="*/ 0 w 52"/>
                    <a:gd name="txT" fmla="*/ 0 h 53"/>
                    <a:gd name="txR" fmla="*/ 52 w 52"/>
                    <a:gd name="txB" fmla="*/ 53 h 53"/>
                  </a:gdLst>
                  <a:ahLst/>
                  <a:cxnLst>
                    <a:cxn ang="0">
                      <a:pos x="0" y="2147483646"/>
                    </a:cxn>
                    <a:cxn ang="0">
                      <a:pos x="0" y="2147483646"/>
                    </a:cxn>
                    <a:cxn ang="0">
                      <a:pos x="2147483646" y="2147483646"/>
                    </a:cxn>
                    <a:cxn ang="0">
                      <a:pos x="2147483646" y="0"/>
                    </a:cxn>
                    <a:cxn ang="0">
                      <a:pos x="0" y="0"/>
                    </a:cxn>
                    <a:cxn ang="0">
                      <a:pos x="0" y="2147483646"/>
                    </a:cxn>
                  </a:cxnLst>
                  <a:rect l="txL" t="txT" r="txR" b="txB"/>
                  <a:pathLst>
                    <a:path w="52" h="53">
                      <a:moveTo>
                        <a:pt x="0" y="53"/>
                      </a:moveTo>
                      <a:lnTo>
                        <a:pt x="0" y="53"/>
                      </a:lnTo>
                      <a:lnTo>
                        <a:pt x="52" y="53"/>
                      </a:lnTo>
                      <a:lnTo>
                        <a:pt x="52" y="0"/>
                      </a:lnTo>
                      <a:lnTo>
                        <a:pt x="0" y="0"/>
                      </a:lnTo>
                      <a:lnTo>
                        <a:pt x="0" y="53"/>
                      </a:ln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67" name="Freeform 35"/>
                <p:cNvSpPr/>
                <p:nvPr/>
              </p:nvSpPr>
              <p:spPr>
                <a:xfrm>
                  <a:off x="2312988" y="3902075"/>
                  <a:ext cx="22225" cy="22225"/>
                </a:xfrm>
                <a:custGeom>
                  <a:avLst/>
                  <a:gdLst>
                    <a:gd name="txL" fmla="*/ 0 w 51"/>
                    <a:gd name="txT" fmla="*/ 0 h 53"/>
                    <a:gd name="txR" fmla="*/ 51 w 51"/>
                    <a:gd name="txB" fmla="*/ 53 h 53"/>
                  </a:gdLst>
                  <a:ahLst/>
                  <a:cxnLst>
                    <a:cxn ang="0">
                      <a:pos x="2147483646" y="0"/>
                    </a:cxn>
                    <a:cxn ang="0">
                      <a:pos x="2147483646" y="0"/>
                    </a:cxn>
                    <a:cxn ang="0">
                      <a:pos x="0" y="0"/>
                    </a:cxn>
                    <a:cxn ang="0">
                      <a:pos x="0" y="2147483646"/>
                    </a:cxn>
                    <a:cxn ang="0">
                      <a:pos x="2147483646" y="2147483646"/>
                    </a:cxn>
                    <a:cxn ang="0">
                      <a:pos x="2147483646" y="0"/>
                    </a:cxn>
                  </a:cxnLst>
                  <a:rect l="txL" t="txT" r="txR" b="txB"/>
                  <a:pathLst>
                    <a:path w="51" h="53">
                      <a:moveTo>
                        <a:pt x="51" y="0"/>
                      </a:moveTo>
                      <a:lnTo>
                        <a:pt x="51" y="0"/>
                      </a:lnTo>
                      <a:lnTo>
                        <a:pt x="0" y="0"/>
                      </a:lnTo>
                      <a:lnTo>
                        <a:pt x="0" y="53"/>
                      </a:lnTo>
                      <a:lnTo>
                        <a:pt x="51" y="53"/>
                      </a:lnTo>
                      <a:lnTo>
                        <a:pt x="51" y="0"/>
                      </a:ln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68" name="Freeform 36"/>
                <p:cNvSpPr/>
                <p:nvPr/>
              </p:nvSpPr>
              <p:spPr>
                <a:xfrm>
                  <a:off x="2355850" y="3902075"/>
                  <a:ext cx="22225" cy="22225"/>
                </a:xfrm>
                <a:custGeom>
                  <a:avLst/>
                  <a:gdLst>
                    <a:gd name="txL" fmla="*/ 0 w 51"/>
                    <a:gd name="txT" fmla="*/ 0 h 53"/>
                    <a:gd name="txR" fmla="*/ 51 w 51"/>
                    <a:gd name="txB" fmla="*/ 53 h 53"/>
                  </a:gdLst>
                  <a:ahLst/>
                  <a:cxnLst>
                    <a:cxn ang="0">
                      <a:pos x="2147483646" y="0"/>
                    </a:cxn>
                    <a:cxn ang="0">
                      <a:pos x="2147483646" y="0"/>
                    </a:cxn>
                    <a:cxn ang="0">
                      <a:pos x="0" y="0"/>
                    </a:cxn>
                    <a:cxn ang="0">
                      <a:pos x="0" y="2147483646"/>
                    </a:cxn>
                    <a:cxn ang="0">
                      <a:pos x="2147483646" y="2147483646"/>
                    </a:cxn>
                    <a:cxn ang="0">
                      <a:pos x="2147483646" y="0"/>
                    </a:cxn>
                  </a:cxnLst>
                  <a:rect l="txL" t="txT" r="txR" b="txB"/>
                  <a:pathLst>
                    <a:path w="51" h="53">
                      <a:moveTo>
                        <a:pt x="51" y="0"/>
                      </a:moveTo>
                      <a:lnTo>
                        <a:pt x="51" y="0"/>
                      </a:lnTo>
                      <a:lnTo>
                        <a:pt x="0" y="0"/>
                      </a:lnTo>
                      <a:lnTo>
                        <a:pt x="0" y="53"/>
                      </a:lnTo>
                      <a:lnTo>
                        <a:pt x="51" y="53"/>
                      </a:lnTo>
                      <a:lnTo>
                        <a:pt x="51" y="0"/>
                      </a:ln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69" name="Freeform 37"/>
                <p:cNvSpPr/>
                <p:nvPr/>
              </p:nvSpPr>
              <p:spPr>
                <a:xfrm>
                  <a:off x="2746375" y="3902075"/>
                  <a:ext cx="20638" cy="22225"/>
                </a:xfrm>
                <a:custGeom>
                  <a:avLst/>
                  <a:gdLst>
                    <a:gd name="txL" fmla="*/ 0 w 51"/>
                    <a:gd name="txT" fmla="*/ 0 h 53"/>
                    <a:gd name="txR" fmla="*/ 51 w 51"/>
                    <a:gd name="txB" fmla="*/ 53 h 53"/>
                  </a:gdLst>
                  <a:ahLst/>
                  <a:cxnLst>
                    <a:cxn ang="0">
                      <a:pos x="2147483646" y="0"/>
                    </a:cxn>
                    <a:cxn ang="0">
                      <a:pos x="2147483646" y="0"/>
                    </a:cxn>
                    <a:cxn ang="0">
                      <a:pos x="0" y="0"/>
                    </a:cxn>
                    <a:cxn ang="0">
                      <a:pos x="0" y="2147483646"/>
                    </a:cxn>
                    <a:cxn ang="0">
                      <a:pos x="2147483646" y="2147483646"/>
                    </a:cxn>
                    <a:cxn ang="0">
                      <a:pos x="2147483646" y="0"/>
                    </a:cxn>
                  </a:cxnLst>
                  <a:rect l="txL" t="txT" r="txR" b="txB"/>
                  <a:pathLst>
                    <a:path w="51" h="53">
                      <a:moveTo>
                        <a:pt x="51" y="0"/>
                      </a:moveTo>
                      <a:lnTo>
                        <a:pt x="51" y="0"/>
                      </a:lnTo>
                      <a:lnTo>
                        <a:pt x="0" y="0"/>
                      </a:lnTo>
                      <a:lnTo>
                        <a:pt x="0" y="53"/>
                      </a:lnTo>
                      <a:lnTo>
                        <a:pt x="51" y="53"/>
                      </a:lnTo>
                      <a:lnTo>
                        <a:pt x="51" y="0"/>
                      </a:ln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70" name="Freeform 38"/>
                <p:cNvSpPr/>
                <p:nvPr/>
              </p:nvSpPr>
              <p:spPr>
                <a:xfrm>
                  <a:off x="2270125" y="3902075"/>
                  <a:ext cx="20638" cy="22225"/>
                </a:xfrm>
                <a:custGeom>
                  <a:avLst/>
                  <a:gdLst>
                    <a:gd name="txL" fmla="*/ 0 w 51"/>
                    <a:gd name="txT" fmla="*/ 0 h 53"/>
                    <a:gd name="txR" fmla="*/ 51 w 51"/>
                    <a:gd name="txB" fmla="*/ 53 h 53"/>
                  </a:gdLst>
                  <a:ahLst/>
                  <a:cxnLst>
                    <a:cxn ang="0">
                      <a:pos x="2147483646" y="0"/>
                    </a:cxn>
                    <a:cxn ang="0">
                      <a:pos x="2147483646" y="0"/>
                    </a:cxn>
                    <a:cxn ang="0">
                      <a:pos x="0" y="0"/>
                    </a:cxn>
                    <a:cxn ang="0">
                      <a:pos x="0" y="2147483646"/>
                    </a:cxn>
                    <a:cxn ang="0">
                      <a:pos x="2147483646" y="2147483646"/>
                    </a:cxn>
                    <a:cxn ang="0">
                      <a:pos x="2147483646" y="0"/>
                    </a:cxn>
                  </a:cxnLst>
                  <a:rect l="txL" t="txT" r="txR" b="txB"/>
                  <a:pathLst>
                    <a:path w="51" h="53">
                      <a:moveTo>
                        <a:pt x="51" y="0"/>
                      </a:moveTo>
                      <a:lnTo>
                        <a:pt x="51" y="0"/>
                      </a:lnTo>
                      <a:lnTo>
                        <a:pt x="0" y="0"/>
                      </a:lnTo>
                      <a:lnTo>
                        <a:pt x="0" y="53"/>
                      </a:lnTo>
                      <a:lnTo>
                        <a:pt x="51" y="53"/>
                      </a:lnTo>
                      <a:lnTo>
                        <a:pt x="51" y="0"/>
                      </a:ln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71" name="Freeform 39"/>
                <p:cNvSpPr/>
                <p:nvPr/>
              </p:nvSpPr>
              <p:spPr>
                <a:xfrm>
                  <a:off x="2573338" y="3902075"/>
                  <a:ext cx="20638" cy="22225"/>
                </a:xfrm>
                <a:custGeom>
                  <a:avLst/>
                  <a:gdLst>
                    <a:gd name="txL" fmla="*/ 0 w 52"/>
                    <a:gd name="txT" fmla="*/ 0 h 53"/>
                    <a:gd name="txR" fmla="*/ 52 w 52"/>
                    <a:gd name="txB" fmla="*/ 53 h 53"/>
                  </a:gdLst>
                  <a:ahLst/>
                  <a:cxnLst>
                    <a:cxn ang="0">
                      <a:pos x="0" y="2147483646"/>
                    </a:cxn>
                    <a:cxn ang="0">
                      <a:pos x="0" y="2147483646"/>
                    </a:cxn>
                    <a:cxn ang="0">
                      <a:pos x="2147483646" y="2147483646"/>
                    </a:cxn>
                    <a:cxn ang="0">
                      <a:pos x="2147483646" y="0"/>
                    </a:cxn>
                    <a:cxn ang="0">
                      <a:pos x="0" y="0"/>
                    </a:cxn>
                    <a:cxn ang="0">
                      <a:pos x="0" y="2147483646"/>
                    </a:cxn>
                  </a:cxnLst>
                  <a:rect l="txL" t="txT" r="txR" b="txB"/>
                  <a:pathLst>
                    <a:path w="52" h="53">
                      <a:moveTo>
                        <a:pt x="0" y="53"/>
                      </a:moveTo>
                      <a:lnTo>
                        <a:pt x="0" y="53"/>
                      </a:lnTo>
                      <a:lnTo>
                        <a:pt x="52" y="53"/>
                      </a:lnTo>
                      <a:lnTo>
                        <a:pt x="52" y="0"/>
                      </a:lnTo>
                      <a:lnTo>
                        <a:pt x="0" y="0"/>
                      </a:lnTo>
                      <a:lnTo>
                        <a:pt x="0" y="53"/>
                      </a:ln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72" name="Freeform 40"/>
                <p:cNvSpPr/>
                <p:nvPr/>
              </p:nvSpPr>
              <p:spPr>
                <a:xfrm>
                  <a:off x="2616200" y="3902075"/>
                  <a:ext cx="22225" cy="22225"/>
                </a:xfrm>
                <a:custGeom>
                  <a:avLst/>
                  <a:gdLst>
                    <a:gd name="txL" fmla="*/ 0 w 51"/>
                    <a:gd name="txT" fmla="*/ 0 h 53"/>
                    <a:gd name="txR" fmla="*/ 51 w 51"/>
                    <a:gd name="txB" fmla="*/ 53 h 53"/>
                  </a:gdLst>
                  <a:ahLst/>
                  <a:cxnLst>
                    <a:cxn ang="0">
                      <a:pos x="0" y="2147483646"/>
                    </a:cxn>
                    <a:cxn ang="0">
                      <a:pos x="0" y="2147483646"/>
                    </a:cxn>
                    <a:cxn ang="0">
                      <a:pos x="2147483646" y="2147483646"/>
                    </a:cxn>
                    <a:cxn ang="0">
                      <a:pos x="2147483646" y="0"/>
                    </a:cxn>
                    <a:cxn ang="0">
                      <a:pos x="0" y="0"/>
                    </a:cxn>
                    <a:cxn ang="0">
                      <a:pos x="0" y="2147483646"/>
                    </a:cxn>
                  </a:cxnLst>
                  <a:rect l="txL" t="txT" r="txR" b="txB"/>
                  <a:pathLst>
                    <a:path w="51" h="53">
                      <a:moveTo>
                        <a:pt x="0" y="53"/>
                      </a:moveTo>
                      <a:lnTo>
                        <a:pt x="0" y="53"/>
                      </a:lnTo>
                      <a:lnTo>
                        <a:pt x="51" y="53"/>
                      </a:lnTo>
                      <a:lnTo>
                        <a:pt x="51" y="0"/>
                      </a:lnTo>
                      <a:lnTo>
                        <a:pt x="0" y="0"/>
                      </a:lnTo>
                      <a:lnTo>
                        <a:pt x="0" y="53"/>
                      </a:ln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73" name="Freeform 41"/>
                <p:cNvSpPr/>
                <p:nvPr/>
              </p:nvSpPr>
              <p:spPr>
                <a:xfrm>
                  <a:off x="2703513" y="4219575"/>
                  <a:ext cx="20638" cy="23813"/>
                </a:xfrm>
                <a:custGeom>
                  <a:avLst/>
                  <a:gdLst>
                    <a:gd name="txL" fmla="*/ 0 w 51"/>
                    <a:gd name="txT" fmla="*/ 0 h 54"/>
                    <a:gd name="txR" fmla="*/ 51 w 51"/>
                    <a:gd name="txB" fmla="*/ 54 h 54"/>
                  </a:gdLst>
                  <a:ahLst/>
                  <a:cxnLst>
                    <a:cxn ang="0">
                      <a:pos x="0" y="2147483646"/>
                    </a:cxn>
                    <a:cxn ang="0">
                      <a:pos x="0" y="2147483646"/>
                    </a:cxn>
                    <a:cxn ang="0">
                      <a:pos x="2147483646" y="2147483646"/>
                    </a:cxn>
                    <a:cxn ang="0">
                      <a:pos x="2147483646" y="0"/>
                    </a:cxn>
                    <a:cxn ang="0">
                      <a:pos x="0" y="0"/>
                    </a:cxn>
                    <a:cxn ang="0">
                      <a:pos x="0" y="2147483646"/>
                    </a:cxn>
                  </a:cxnLst>
                  <a:rect l="txL" t="txT" r="txR" b="txB"/>
                  <a:pathLst>
                    <a:path w="51" h="54">
                      <a:moveTo>
                        <a:pt x="0" y="54"/>
                      </a:moveTo>
                      <a:lnTo>
                        <a:pt x="0" y="54"/>
                      </a:lnTo>
                      <a:lnTo>
                        <a:pt x="51" y="54"/>
                      </a:lnTo>
                      <a:lnTo>
                        <a:pt x="51" y="0"/>
                      </a:lnTo>
                      <a:lnTo>
                        <a:pt x="0" y="0"/>
                      </a:lnTo>
                      <a:lnTo>
                        <a:pt x="0" y="54"/>
                      </a:ln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74" name="Freeform 42"/>
                <p:cNvSpPr/>
                <p:nvPr/>
              </p:nvSpPr>
              <p:spPr>
                <a:xfrm>
                  <a:off x="2746375" y="4219575"/>
                  <a:ext cx="20638" cy="23813"/>
                </a:xfrm>
                <a:custGeom>
                  <a:avLst/>
                  <a:gdLst>
                    <a:gd name="txL" fmla="*/ 0 w 51"/>
                    <a:gd name="txT" fmla="*/ 0 h 54"/>
                    <a:gd name="txR" fmla="*/ 51 w 51"/>
                    <a:gd name="txB" fmla="*/ 54 h 54"/>
                  </a:gdLst>
                  <a:ahLst/>
                  <a:cxnLst>
                    <a:cxn ang="0">
                      <a:pos x="2147483646" y="0"/>
                    </a:cxn>
                    <a:cxn ang="0">
                      <a:pos x="2147483646" y="0"/>
                    </a:cxn>
                    <a:cxn ang="0">
                      <a:pos x="0" y="0"/>
                    </a:cxn>
                    <a:cxn ang="0">
                      <a:pos x="0" y="2147483646"/>
                    </a:cxn>
                    <a:cxn ang="0">
                      <a:pos x="2147483646" y="2147483646"/>
                    </a:cxn>
                    <a:cxn ang="0">
                      <a:pos x="2147483646" y="0"/>
                    </a:cxn>
                  </a:cxnLst>
                  <a:rect l="txL" t="txT" r="txR" b="txB"/>
                  <a:pathLst>
                    <a:path w="51" h="54">
                      <a:moveTo>
                        <a:pt x="51" y="0"/>
                      </a:moveTo>
                      <a:lnTo>
                        <a:pt x="51" y="0"/>
                      </a:lnTo>
                      <a:lnTo>
                        <a:pt x="0" y="0"/>
                      </a:lnTo>
                      <a:lnTo>
                        <a:pt x="0" y="54"/>
                      </a:lnTo>
                      <a:lnTo>
                        <a:pt x="51" y="54"/>
                      </a:lnTo>
                      <a:lnTo>
                        <a:pt x="51" y="0"/>
                      </a:ln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75" name="Freeform 43"/>
                <p:cNvSpPr/>
                <p:nvPr/>
              </p:nvSpPr>
              <p:spPr>
                <a:xfrm>
                  <a:off x="2573338" y="4219575"/>
                  <a:ext cx="20638" cy="23813"/>
                </a:xfrm>
                <a:custGeom>
                  <a:avLst/>
                  <a:gdLst>
                    <a:gd name="txL" fmla="*/ 0 w 52"/>
                    <a:gd name="txT" fmla="*/ 0 h 54"/>
                    <a:gd name="txR" fmla="*/ 52 w 52"/>
                    <a:gd name="txB" fmla="*/ 54 h 54"/>
                  </a:gdLst>
                  <a:ahLst/>
                  <a:cxnLst>
                    <a:cxn ang="0">
                      <a:pos x="2147483646" y="0"/>
                    </a:cxn>
                    <a:cxn ang="0">
                      <a:pos x="2147483646" y="0"/>
                    </a:cxn>
                    <a:cxn ang="0">
                      <a:pos x="0" y="0"/>
                    </a:cxn>
                    <a:cxn ang="0">
                      <a:pos x="0" y="2147483646"/>
                    </a:cxn>
                    <a:cxn ang="0">
                      <a:pos x="2147483646" y="2147483646"/>
                    </a:cxn>
                    <a:cxn ang="0">
                      <a:pos x="2147483646" y="0"/>
                    </a:cxn>
                  </a:cxnLst>
                  <a:rect l="txL" t="txT" r="txR" b="txB"/>
                  <a:pathLst>
                    <a:path w="52" h="54">
                      <a:moveTo>
                        <a:pt x="52" y="0"/>
                      </a:moveTo>
                      <a:lnTo>
                        <a:pt x="52" y="0"/>
                      </a:lnTo>
                      <a:lnTo>
                        <a:pt x="0" y="0"/>
                      </a:lnTo>
                      <a:lnTo>
                        <a:pt x="0" y="54"/>
                      </a:lnTo>
                      <a:lnTo>
                        <a:pt x="52" y="54"/>
                      </a:lnTo>
                      <a:lnTo>
                        <a:pt x="52" y="0"/>
                      </a:ln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76" name="Freeform 44"/>
                <p:cNvSpPr/>
                <p:nvPr/>
              </p:nvSpPr>
              <p:spPr>
                <a:xfrm>
                  <a:off x="2312988" y="4219575"/>
                  <a:ext cx="22225" cy="23813"/>
                </a:xfrm>
                <a:custGeom>
                  <a:avLst/>
                  <a:gdLst>
                    <a:gd name="txL" fmla="*/ 0 w 51"/>
                    <a:gd name="txT" fmla="*/ 0 h 54"/>
                    <a:gd name="txR" fmla="*/ 51 w 51"/>
                    <a:gd name="txB" fmla="*/ 54 h 54"/>
                  </a:gdLst>
                  <a:ahLst/>
                  <a:cxnLst>
                    <a:cxn ang="0">
                      <a:pos x="0" y="2147483646"/>
                    </a:cxn>
                    <a:cxn ang="0">
                      <a:pos x="0" y="2147483646"/>
                    </a:cxn>
                    <a:cxn ang="0">
                      <a:pos x="2147483646" y="2147483646"/>
                    </a:cxn>
                    <a:cxn ang="0">
                      <a:pos x="2147483646" y="0"/>
                    </a:cxn>
                    <a:cxn ang="0">
                      <a:pos x="0" y="0"/>
                    </a:cxn>
                    <a:cxn ang="0">
                      <a:pos x="0" y="2147483646"/>
                    </a:cxn>
                  </a:cxnLst>
                  <a:rect l="txL" t="txT" r="txR" b="txB"/>
                  <a:pathLst>
                    <a:path w="51" h="54">
                      <a:moveTo>
                        <a:pt x="0" y="54"/>
                      </a:moveTo>
                      <a:lnTo>
                        <a:pt x="0" y="54"/>
                      </a:lnTo>
                      <a:lnTo>
                        <a:pt x="51" y="54"/>
                      </a:lnTo>
                      <a:lnTo>
                        <a:pt x="51" y="0"/>
                      </a:lnTo>
                      <a:lnTo>
                        <a:pt x="0" y="0"/>
                      </a:lnTo>
                      <a:lnTo>
                        <a:pt x="0" y="54"/>
                      </a:ln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77" name="Freeform 45"/>
                <p:cNvSpPr/>
                <p:nvPr/>
              </p:nvSpPr>
              <p:spPr>
                <a:xfrm>
                  <a:off x="2355850" y="4219575"/>
                  <a:ext cx="22225" cy="23813"/>
                </a:xfrm>
                <a:custGeom>
                  <a:avLst/>
                  <a:gdLst>
                    <a:gd name="txL" fmla="*/ 0 w 51"/>
                    <a:gd name="txT" fmla="*/ 0 h 54"/>
                    <a:gd name="txR" fmla="*/ 51 w 51"/>
                    <a:gd name="txB" fmla="*/ 54 h 54"/>
                  </a:gdLst>
                  <a:ahLst/>
                  <a:cxnLst>
                    <a:cxn ang="0">
                      <a:pos x="0" y="2147483646"/>
                    </a:cxn>
                    <a:cxn ang="0">
                      <a:pos x="0" y="2147483646"/>
                    </a:cxn>
                    <a:cxn ang="0">
                      <a:pos x="2147483646" y="2147483646"/>
                    </a:cxn>
                    <a:cxn ang="0">
                      <a:pos x="2147483646" y="0"/>
                    </a:cxn>
                    <a:cxn ang="0">
                      <a:pos x="0" y="0"/>
                    </a:cxn>
                    <a:cxn ang="0">
                      <a:pos x="0" y="2147483646"/>
                    </a:cxn>
                  </a:cxnLst>
                  <a:rect l="txL" t="txT" r="txR" b="txB"/>
                  <a:pathLst>
                    <a:path w="51" h="54">
                      <a:moveTo>
                        <a:pt x="0" y="54"/>
                      </a:moveTo>
                      <a:lnTo>
                        <a:pt x="0" y="54"/>
                      </a:lnTo>
                      <a:lnTo>
                        <a:pt x="51" y="54"/>
                      </a:lnTo>
                      <a:lnTo>
                        <a:pt x="51" y="0"/>
                      </a:lnTo>
                      <a:lnTo>
                        <a:pt x="0" y="0"/>
                      </a:lnTo>
                      <a:lnTo>
                        <a:pt x="0" y="54"/>
                      </a:ln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78" name="Freeform 46"/>
                <p:cNvSpPr/>
                <p:nvPr/>
              </p:nvSpPr>
              <p:spPr>
                <a:xfrm>
                  <a:off x="2270125" y="4219575"/>
                  <a:ext cx="20638" cy="23813"/>
                </a:xfrm>
                <a:custGeom>
                  <a:avLst/>
                  <a:gdLst>
                    <a:gd name="txL" fmla="*/ 0 w 51"/>
                    <a:gd name="txT" fmla="*/ 0 h 54"/>
                    <a:gd name="txR" fmla="*/ 51 w 51"/>
                    <a:gd name="txB" fmla="*/ 54 h 54"/>
                  </a:gdLst>
                  <a:ahLst/>
                  <a:cxnLst>
                    <a:cxn ang="0">
                      <a:pos x="0" y="2147483646"/>
                    </a:cxn>
                    <a:cxn ang="0">
                      <a:pos x="0" y="2147483646"/>
                    </a:cxn>
                    <a:cxn ang="0">
                      <a:pos x="2147483646" y="2147483646"/>
                    </a:cxn>
                    <a:cxn ang="0">
                      <a:pos x="2147483646" y="0"/>
                    </a:cxn>
                    <a:cxn ang="0">
                      <a:pos x="0" y="0"/>
                    </a:cxn>
                    <a:cxn ang="0">
                      <a:pos x="0" y="2147483646"/>
                    </a:cxn>
                  </a:cxnLst>
                  <a:rect l="txL" t="txT" r="txR" b="txB"/>
                  <a:pathLst>
                    <a:path w="51" h="54">
                      <a:moveTo>
                        <a:pt x="0" y="54"/>
                      </a:moveTo>
                      <a:lnTo>
                        <a:pt x="0" y="54"/>
                      </a:lnTo>
                      <a:lnTo>
                        <a:pt x="51" y="54"/>
                      </a:lnTo>
                      <a:lnTo>
                        <a:pt x="51" y="0"/>
                      </a:lnTo>
                      <a:lnTo>
                        <a:pt x="0" y="0"/>
                      </a:lnTo>
                      <a:lnTo>
                        <a:pt x="0" y="54"/>
                      </a:ln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79" name="Freeform 47"/>
                <p:cNvSpPr/>
                <p:nvPr/>
              </p:nvSpPr>
              <p:spPr>
                <a:xfrm>
                  <a:off x="2659063" y="4219575"/>
                  <a:ext cx="22225" cy="23813"/>
                </a:xfrm>
                <a:custGeom>
                  <a:avLst/>
                  <a:gdLst>
                    <a:gd name="txL" fmla="*/ 0 w 51"/>
                    <a:gd name="txT" fmla="*/ 0 h 54"/>
                    <a:gd name="txR" fmla="*/ 51 w 51"/>
                    <a:gd name="txB" fmla="*/ 54 h 54"/>
                  </a:gdLst>
                  <a:ahLst/>
                  <a:cxnLst>
                    <a:cxn ang="0">
                      <a:pos x="2147483646" y="0"/>
                    </a:cxn>
                    <a:cxn ang="0">
                      <a:pos x="2147483646" y="0"/>
                    </a:cxn>
                    <a:cxn ang="0">
                      <a:pos x="0" y="0"/>
                    </a:cxn>
                    <a:cxn ang="0">
                      <a:pos x="0" y="2147483646"/>
                    </a:cxn>
                    <a:cxn ang="0">
                      <a:pos x="2147483646" y="2147483646"/>
                    </a:cxn>
                    <a:cxn ang="0">
                      <a:pos x="2147483646" y="0"/>
                    </a:cxn>
                  </a:cxnLst>
                  <a:rect l="txL" t="txT" r="txR" b="txB"/>
                  <a:pathLst>
                    <a:path w="51" h="54">
                      <a:moveTo>
                        <a:pt x="51" y="0"/>
                      </a:moveTo>
                      <a:lnTo>
                        <a:pt x="51" y="0"/>
                      </a:lnTo>
                      <a:lnTo>
                        <a:pt x="0" y="0"/>
                      </a:lnTo>
                      <a:lnTo>
                        <a:pt x="0" y="54"/>
                      </a:lnTo>
                      <a:lnTo>
                        <a:pt x="51" y="54"/>
                      </a:lnTo>
                      <a:lnTo>
                        <a:pt x="51" y="0"/>
                      </a:ln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80" name="Freeform 48"/>
                <p:cNvSpPr/>
                <p:nvPr/>
              </p:nvSpPr>
              <p:spPr>
                <a:xfrm>
                  <a:off x="2443163" y="4219575"/>
                  <a:ext cx="22225" cy="23813"/>
                </a:xfrm>
                <a:custGeom>
                  <a:avLst/>
                  <a:gdLst>
                    <a:gd name="txL" fmla="*/ 0 w 52"/>
                    <a:gd name="txT" fmla="*/ 0 h 54"/>
                    <a:gd name="txR" fmla="*/ 52 w 52"/>
                    <a:gd name="txB" fmla="*/ 54 h 54"/>
                  </a:gdLst>
                  <a:ahLst/>
                  <a:cxnLst>
                    <a:cxn ang="0">
                      <a:pos x="2147483646" y="0"/>
                    </a:cxn>
                    <a:cxn ang="0">
                      <a:pos x="2147483646" y="0"/>
                    </a:cxn>
                    <a:cxn ang="0">
                      <a:pos x="0" y="0"/>
                    </a:cxn>
                    <a:cxn ang="0">
                      <a:pos x="0" y="2147483646"/>
                    </a:cxn>
                    <a:cxn ang="0">
                      <a:pos x="2147483646" y="2147483646"/>
                    </a:cxn>
                    <a:cxn ang="0">
                      <a:pos x="2147483646" y="0"/>
                    </a:cxn>
                  </a:cxnLst>
                  <a:rect l="txL" t="txT" r="txR" b="txB"/>
                  <a:pathLst>
                    <a:path w="52" h="54">
                      <a:moveTo>
                        <a:pt x="52" y="0"/>
                      </a:moveTo>
                      <a:lnTo>
                        <a:pt x="52" y="0"/>
                      </a:lnTo>
                      <a:lnTo>
                        <a:pt x="0" y="0"/>
                      </a:lnTo>
                      <a:lnTo>
                        <a:pt x="0" y="54"/>
                      </a:lnTo>
                      <a:lnTo>
                        <a:pt x="52" y="54"/>
                      </a:lnTo>
                      <a:lnTo>
                        <a:pt x="52" y="0"/>
                      </a:ln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81" name="Freeform 49"/>
                <p:cNvSpPr/>
                <p:nvPr/>
              </p:nvSpPr>
              <p:spPr>
                <a:xfrm>
                  <a:off x="2528888" y="4219575"/>
                  <a:ext cx="22225" cy="23813"/>
                </a:xfrm>
                <a:custGeom>
                  <a:avLst/>
                  <a:gdLst>
                    <a:gd name="txL" fmla="*/ 0 w 52"/>
                    <a:gd name="txT" fmla="*/ 0 h 54"/>
                    <a:gd name="txR" fmla="*/ 52 w 52"/>
                    <a:gd name="txB" fmla="*/ 54 h 54"/>
                  </a:gdLst>
                  <a:ahLst/>
                  <a:cxnLst>
                    <a:cxn ang="0">
                      <a:pos x="2147483646" y="0"/>
                    </a:cxn>
                    <a:cxn ang="0">
                      <a:pos x="2147483646" y="0"/>
                    </a:cxn>
                    <a:cxn ang="0">
                      <a:pos x="0" y="0"/>
                    </a:cxn>
                    <a:cxn ang="0">
                      <a:pos x="0" y="2147483646"/>
                    </a:cxn>
                    <a:cxn ang="0">
                      <a:pos x="2147483646" y="2147483646"/>
                    </a:cxn>
                    <a:cxn ang="0">
                      <a:pos x="2147483646" y="0"/>
                    </a:cxn>
                  </a:cxnLst>
                  <a:rect l="txL" t="txT" r="txR" b="txB"/>
                  <a:pathLst>
                    <a:path w="52" h="54">
                      <a:moveTo>
                        <a:pt x="52" y="0"/>
                      </a:moveTo>
                      <a:lnTo>
                        <a:pt x="52" y="0"/>
                      </a:lnTo>
                      <a:lnTo>
                        <a:pt x="0" y="0"/>
                      </a:lnTo>
                      <a:lnTo>
                        <a:pt x="0" y="54"/>
                      </a:lnTo>
                      <a:lnTo>
                        <a:pt x="52" y="54"/>
                      </a:lnTo>
                      <a:lnTo>
                        <a:pt x="52" y="0"/>
                      </a:ln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82" name="Freeform 50"/>
                <p:cNvSpPr/>
                <p:nvPr/>
              </p:nvSpPr>
              <p:spPr>
                <a:xfrm>
                  <a:off x="2400300" y="4219575"/>
                  <a:ext cx="20638" cy="23813"/>
                </a:xfrm>
                <a:custGeom>
                  <a:avLst/>
                  <a:gdLst>
                    <a:gd name="txL" fmla="*/ 0 w 52"/>
                    <a:gd name="txT" fmla="*/ 0 h 54"/>
                    <a:gd name="txR" fmla="*/ 52 w 52"/>
                    <a:gd name="txB" fmla="*/ 54 h 54"/>
                  </a:gdLst>
                  <a:ahLst/>
                  <a:cxnLst>
                    <a:cxn ang="0">
                      <a:pos x="2147483646" y="0"/>
                    </a:cxn>
                    <a:cxn ang="0">
                      <a:pos x="2147483646" y="0"/>
                    </a:cxn>
                    <a:cxn ang="0">
                      <a:pos x="0" y="0"/>
                    </a:cxn>
                    <a:cxn ang="0">
                      <a:pos x="0" y="2147483646"/>
                    </a:cxn>
                    <a:cxn ang="0">
                      <a:pos x="2147483646" y="2147483646"/>
                    </a:cxn>
                    <a:cxn ang="0">
                      <a:pos x="2147483646" y="0"/>
                    </a:cxn>
                  </a:cxnLst>
                  <a:rect l="txL" t="txT" r="txR" b="txB"/>
                  <a:pathLst>
                    <a:path w="52" h="54">
                      <a:moveTo>
                        <a:pt x="52" y="0"/>
                      </a:moveTo>
                      <a:lnTo>
                        <a:pt x="52" y="0"/>
                      </a:lnTo>
                      <a:lnTo>
                        <a:pt x="0" y="0"/>
                      </a:lnTo>
                      <a:lnTo>
                        <a:pt x="0" y="54"/>
                      </a:lnTo>
                      <a:lnTo>
                        <a:pt x="52" y="54"/>
                      </a:lnTo>
                      <a:lnTo>
                        <a:pt x="52" y="0"/>
                      </a:ln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83" name="Freeform 51"/>
                <p:cNvSpPr/>
                <p:nvPr/>
              </p:nvSpPr>
              <p:spPr>
                <a:xfrm>
                  <a:off x="2486025" y="4219575"/>
                  <a:ext cx="22225" cy="23813"/>
                </a:xfrm>
                <a:custGeom>
                  <a:avLst/>
                  <a:gdLst>
                    <a:gd name="txL" fmla="*/ 0 w 52"/>
                    <a:gd name="txT" fmla="*/ 0 h 54"/>
                    <a:gd name="txR" fmla="*/ 52 w 52"/>
                    <a:gd name="txB" fmla="*/ 54 h 54"/>
                  </a:gdLst>
                  <a:ahLst/>
                  <a:cxnLst>
                    <a:cxn ang="0">
                      <a:pos x="2147483646" y="0"/>
                    </a:cxn>
                    <a:cxn ang="0">
                      <a:pos x="2147483646" y="0"/>
                    </a:cxn>
                    <a:cxn ang="0">
                      <a:pos x="0" y="0"/>
                    </a:cxn>
                    <a:cxn ang="0">
                      <a:pos x="0" y="2147483646"/>
                    </a:cxn>
                    <a:cxn ang="0">
                      <a:pos x="2147483646" y="2147483646"/>
                    </a:cxn>
                    <a:cxn ang="0">
                      <a:pos x="2147483646" y="0"/>
                    </a:cxn>
                  </a:cxnLst>
                  <a:rect l="txL" t="txT" r="txR" b="txB"/>
                  <a:pathLst>
                    <a:path w="52" h="54">
                      <a:moveTo>
                        <a:pt x="52" y="0"/>
                      </a:moveTo>
                      <a:lnTo>
                        <a:pt x="52" y="0"/>
                      </a:lnTo>
                      <a:lnTo>
                        <a:pt x="0" y="0"/>
                      </a:lnTo>
                      <a:lnTo>
                        <a:pt x="0" y="54"/>
                      </a:lnTo>
                      <a:lnTo>
                        <a:pt x="52" y="54"/>
                      </a:lnTo>
                      <a:lnTo>
                        <a:pt x="52" y="0"/>
                      </a:ln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sp>
              <p:nvSpPr>
                <p:cNvPr id="784" name="Freeform 52"/>
                <p:cNvSpPr/>
                <p:nvPr/>
              </p:nvSpPr>
              <p:spPr>
                <a:xfrm>
                  <a:off x="2616200" y="4219575"/>
                  <a:ext cx="22225" cy="23813"/>
                </a:xfrm>
                <a:custGeom>
                  <a:avLst/>
                  <a:gdLst>
                    <a:gd name="txL" fmla="*/ 0 w 51"/>
                    <a:gd name="txT" fmla="*/ 0 h 54"/>
                    <a:gd name="txR" fmla="*/ 51 w 51"/>
                    <a:gd name="txB" fmla="*/ 54 h 54"/>
                  </a:gdLst>
                  <a:ahLst/>
                  <a:cxnLst>
                    <a:cxn ang="0">
                      <a:pos x="2147483646" y="0"/>
                    </a:cxn>
                    <a:cxn ang="0">
                      <a:pos x="2147483646" y="0"/>
                    </a:cxn>
                    <a:cxn ang="0">
                      <a:pos x="0" y="0"/>
                    </a:cxn>
                    <a:cxn ang="0">
                      <a:pos x="0" y="2147483646"/>
                    </a:cxn>
                    <a:cxn ang="0">
                      <a:pos x="2147483646" y="2147483646"/>
                    </a:cxn>
                    <a:cxn ang="0">
                      <a:pos x="2147483646" y="0"/>
                    </a:cxn>
                  </a:cxnLst>
                  <a:rect l="txL" t="txT" r="txR" b="txB"/>
                  <a:pathLst>
                    <a:path w="51" h="54">
                      <a:moveTo>
                        <a:pt x="51" y="0"/>
                      </a:moveTo>
                      <a:lnTo>
                        <a:pt x="51" y="0"/>
                      </a:lnTo>
                      <a:lnTo>
                        <a:pt x="0" y="0"/>
                      </a:lnTo>
                      <a:lnTo>
                        <a:pt x="0" y="54"/>
                      </a:lnTo>
                      <a:lnTo>
                        <a:pt x="51" y="54"/>
                      </a:lnTo>
                      <a:lnTo>
                        <a:pt x="51" y="0"/>
                      </a:lnTo>
                      <a:close/>
                    </a:path>
                  </a:pathLst>
                </a:custGeom>
                <a:grpFill/>
                <a:ln w="0">
                  <a:solidFill>
                    <a:schemeClr val="tx1"/>
                  </a:solidFill>
                </a:ln>
              </p:spPr>
              <p:txBody>
                <a:bodyPr/>
                <a:p>
                  <a:endParaRPr lang="zh-CN" altLang="en-US" sz="2000">
                    <a:latin typeface="Times New Roman" panose="02020603050405020304" pitchFamily="18" charset="0"/>
                    <a:ea typeface="微软雅黑" panose="020B0503020204020204" charset="-122"/>
                  </a:endParaRPr>
                </a:p>
              </p:txBody>
            </p:sp>
          </p:grpSp>
          <p:grpSp>
            <p:nvGrpSpPr>
              <p:cNvPr id="785" name="组合 784"/>
              <p:cNvGrpSpPr/>
              <p:nvPr/>
            </p:nvGrpSpPr>
            <p:grpSpPr>
              <a:xfrm rot="0">
                <a:off x="5037" y="8193"/>
                <a:ext cx="509" cy="533"/>
                <a:chOff x="8153737" y="6427258"/>
                <a:chExt cx="390535" cy="387279"/>
              </a:xfrm>
              <a:solidFill>
                <a:schemeClr val="tx1"/>
              </a:solidFill>
            </p:grpSpPr>
            <p:sp>
              <p:nvSpPr>
                <p:cNvPr id="786" name="任意多边形 274"/>
                <p:cNvSpPr/>
                <p:nvPr/>
              </p:nvSpPr>
              <p:spPr>
                <a:xfrm>
                  <a:off x="8153737" y="6427258"/>
                  <a:ext cx="390535" cy="378095"/>
                </a:xfrm>
                <a:custGeom>
                  <a:avLst/>
                  <a:gdLst/>
                  <a:ahLst/>
                  <a:cxnLst/>
                  <a:rect l="0" t="0" r="0" b="0"/>
                  <a:pathLst>
                    <a:path w="2190" h="2178">
                      <a:moveTo>
                        <a:pt x="1938" y="1320"/>
                      </a:moveTo>
                      <a:lnTo>
                        <a:pt x="1938" y="1260"/>
                      </a:lnTo>
                      <a:cubicBezTo>
                        <a:pt x="1942" y="1039"/>
                        <a:pt x="1840" y="828"/>
                        <a:pt x="1663" y="694"/>
                      </a:cubicBezTo>
                      <a:lnTo>
                        <a:pt x="1657" y="688"/>
                      </a:lnTo>
                      <a:lnTo>
                        <a:pt x="1909" y="293"/>
                      </a:lnTo>
                      <a:lnTo>
                        <a:pt x="1915" y="295"/>
                      </a:lnTo>
                      <a:cubicBezTo>
                        <a:pt x="1982" y="311"/>
                        <a:pt x="2051" y="276"/>
                        <a:pt x="2077" y="212"/>
                      </a:cubicBezTo>
                      <a:cubicBezTo>
                        <a:pt x="2104" y="149"/>
                        <a:pt x="2080" y="75"/>
                        <a:pt x="2023" y="38"/>
                      </a:cubicBezTo>
                      <a:cubicBezTo>
                        <a:pt x="1965" y="0"/>
                        <a:pt x="1889" y="12"/>
                        <a:pt x="1843" y="63"/>
                      </a:cubicBezTo>
                      <a:cubicBezTo>
                        <a:pt x="1796" y="114"/>
                        <a:pt x="1794" y="190"/>
                        <a:pt x="1835" y="245"/>
                      </a:cubicBezTo>
                      <a:lnTo>
                        <a:pt x="1839" y="250"/>
                      </a:lnTo>
                      <a:lnTo>
                        <a:pt x="1589" y="643"/>
                      </a:lnTo>
                      <a:lnTo>
                        <a:pt x="1582" y="638"/>
                      </a:lnTo>
                      <a:cubicBezTo>
                        <a:pt x="1433" y="555"/>
                        <a:pt x="1265" y="514"/>
                        <a:pt x="1094" y="517"/>
                      </a:cubicBezTo>
                      <a:cubicBezTo>
                        <a:pt x="923" y="514"/>
                        <a:pt x="756" y="556"/>
                        <a:pt x="607" y="638"/>
                      </a:cubicBezTo>
                      <a:lnTo>
                        <a:pt x="600" y="643"/>
                      </a:lnTo>
                      <a:lnTo>
                        <a:pt x="350" y="250"/>
                      </a:lnTo>
                      <a:lnTo>
                        <a:pt x="353" y="245"/>
                      </a:lnTo>
                      <a:cubicBezTo>
                        <a:pt x="396" y="190"/>
                        <a:pt x="392" y="114"/>
                        <a:pt x="346" y="63"/>
                      </a:cubicBezTo>
                      <a:cubicBezTo>
                        <a:pt x="299" y="12"/>
                        <a:pt x="222" y="0"/>
                        <a:pt x="165" y="38"/>
                      </a:cubicBezTo>
                      <a:cubicBezTo>
                        <a:pt x="107" y="75"/>
                        <a:pt x="84" y="148"/>
                        <a:pt x="111" y="212"/>
                      </a:cubicBezTo>
                      <a:cubicBezTo>
                        <a:pt x="137" y="275"/>
                        <a:pt x="206" y="311"/>
                        <a:pt x="273" y="295"/>
                      </a:cubicBezTo>
                      <a:lnTo>
                        <a:pt x="280" y="293"/>
                      </a:lnTo>
                      <a:lnTo>
                        <a:pt x="532" y="688"/>
                      </a:lnTo>
                      <a:lnTo>
                        <a:pt x="525" y="694"/>
                      </a:lnTo>
                      <a:cubicBezTo>
                        <a:pt x="350" y="828"/>
                        <a:pt x="246" y="1039"/>
                        <a:pt x="251" y="1260"/>
                      </a:cubicBezTo>
                      <a:lnTo>
                        <a:pt x="251" y="1320"/>
                      </a:lnTo>
                      <a:lnTo>
                        <a:pt x="0" y="1320"/>
                      </a:lnTo>
                      <a:lnTo>
                        <a:pt x="0" y="1903"/>
                      </a:lnTo>
                      <a:lnTo>
                        <a:pt x="251" y="1903"/>
                      </a:lnTo>
                      <a:lnTo>
                        <a:pt x="251" y="2177"/>
                      </a:lnTo>
                      <a:lnTo>
                        <a:pt x="943" y="2177"/>
                      </a:lnTo>
                      <a:lnTo>
                        <a:pt x="943" y="2095"/>
                      </a:lnTo>
                      <a:lnTo>
                        <a:pt x="333" y="2095"/>
                      </a:lnTo>
                      <a:lnTo>
                        <a:pt x="333" y="1260"/>
                      </a:lnTo>
                      <a:cubicBezTo>
                        <a:pt x="333" y="804"/>
                        <a:pt x="715" y="599"/>
                        <a:pt x="1094" y="599"/>
                      </a:cubicBezTo>
                      <a:cubicBezTo>
                        <a:pt x="1474" y="599"/>
                        <a:pt x="1856" y="804"/>
                        <a:pt x="1856" y="1260"/>
                      </a:cubicBezTo>
                      <a:lnTo>
                        <a:pt x="1856" y="2095"/>
                      </a:lnTo>
                      <a:lnTo>
                        <a:pt x="1284" y="2095"/>
                      </a:lnTo>
                      <a:lnTo>
                        <a:pt x="1284" y="2177"/>
                      </a:lnTo>
                      <a:lnTo>
                        <a:pt x="1938" y="2177"/>
                      </a:lnTo>
                      <a:lnTo>
                        <a:pt x="1938" y="1903"/>
                      </a:lnTo>
                      <a:lnTo>
                        <a:pt x="2189" y="1903"/>
                      </a:lnTo>
                      <a:lnTo>
                        <a:pt x="2189" y="1320"/>
                      </a:lnTo>
                      <a:lnTo>
                        <a:pt x="1938" y="1320"/>
                      </a:lnTo>
                      <a:close/>
                      <a:moveTo>
                        <a:pt x="251" y="1822"/>
                      </a:moveTo>
                      <a:lnTo>
                        <a:pt x="82" y="1822"/>
                      </a:lnTo>
                      <a:lnTo>
                        <a:pt x="82" y="1403"/>
                      </a:lnTo>
                      <a:lnTo>
                        <a:pt x="251" y="1403"/>
                      </a:lnTo>
                      <a:lnTo>
                        <a:pt x="251" y="1822"/>
                      </a:lnTo>
                      <a:close/>
                      <a:moveTo>
                        <a:pt x="2106" y="1822"/>
                      </a:moveTo>
                      <a:lnTo>
                        <a:pt x="1937" y="1822"/>
                      </a:lnTo>
                      <a:lnTo>
                        <a:pt x="1937" y="1403"/>
                      </a:lnTo>
                      <a:lnTo>
                        <a:pt x="2106" y="1403"/>
                      </a:lnTo>
                      <a:lnTo>
                        <a:pt x="2106" y="1822"/>
                      </a:lnTo>
                      <a:close/>
                    </a:path>
                  </a:pathLst>
                </a:custGeom>
                <a:grpFill/>
                <a:ln w="9525">
                  <a:solidFill>
                    <a:schemeClr val="tx1"/>
                  </a:solidFill>
                </a:ln>
              </p:spPr>
              <p:txBody>
                <a:bodyPr/>
                <a:p>
                  <a:endParaRPr lang="zh-CN" altLang="en-US" sz="1600">
                    <a:latin typeface="Times New Roman" panose="02020603050405020304" pitchFamily="18" charset="0"/>
                    <a:ea typeface="微软雅黑" panose="020B0503020204020204" charset="-122"/>
                  </a:endParaRPr>
                </a:p>
              </p:txBody>
            </p:sp>
            <p:sp>
              <p:nvSpPr>
                <p:cNvPr id="787" name="任意多边形 275"/>
                <p:cNvSpPr/>
                <p:nvPr/>
              </p:nvSpPr>
              <p:spPr>
                <a:xfrm>
                  <a:off x="8286431" y="6653809"/>
                  <a:ext cx="36161" cy="35819"/>
                </a:xfrm>
                <a:custGeom>
                  <a:avLst/>
                  <a:gdLst/>
                  <a:ahLst/>
                  <a:cxnLst/>
                  <a:rect l="0" t="0" r="0" b="0"/>
                  <a:pathLst>
                    <a:path w="202" h="209">
                      <a:moveTo>
                        <a:pt x="0" y="104"/>
                      </a:moveTo>
                      <a:cubicBezTo>
                        <a:pt x="0" y="140"/>
                        <a:pt x="19" y="173"/>
                        <a:pt x="50" y="190"/>
                      </a:cubicBezTo>
                      <a:cubicBezTo>
                        <a:pt x="81" y="208"/>
                        <a:pt x="119" y="208"/>
                        <a:pt x="150" y="190"/>
                      </a:cubicBezTo>
                      <a:cubicBezTo>
                        <a:pt x="181" y="173"/>
                        <a:pt x="201" y="139"/>
                        <a:pt x="201" y="104"/>
                      </a:cubicBezTo>
                      <a:cubicBezTo>
                        <a:pt x="201" y="68"/>
                        <a:pt x="181" y="35"/>
                        <a:pt x="150" y="17"/>
                      </a:cubicBezTo>
                      <a:cubicBezTo>
                        <a:pt x="120" y="0"/>
                        <a:pt x="81" y="0"/>
                        <a:pt x="50" y="17"/>
                      </a:cubicBezTo>
                      <a:cubicBezTo>
                        <a:pt x="18" y="35"/>
                        <a:pt x="0" y="69"/>
                        <a:pt x="0" y="104"/>
                      </a:cubicBezTo>
                    </a:path>
                  </a:pathLst>
                </a:custGeom>
                <a:grpFill/>
                <a:ln w="9525">
                  <a:solidFill>
                    <a:schemeClr val="tx1"/>
                  </a:solidFill>
                </a:ln>
              </p:spPr>
              <p:txBody>
                <a:bodyPr/>
                <a:p>
                  <a:endParaRPr lang="zh-CN" altLang="en-US" sz="1600">
                    <a:latin typeface="Times New Roman" panose="02020603050405020304" pitchFamily="18" charset="0"/>
                    <a:ea typeface="微软雅黑" panose="020B0503020204020204" charset="-122"/>
                  </a:endParaRPr>
                </a:p>
              </p:txBody>
            </p:sp>
            <p:sp>
              <p:nvSpPr>
                <p:cNvPr id="788" name="任意多边形 276"/>
                <p:cNvSpPr/>
                <p:nvPr/>
              </p:nvSpPr>
              <p:spPr>
                <a:xfrm>
                  <a:off x="8375417" y="6653809"/>
                  <a:ext cx="36161" cy="35819"/>
                </a:xfrm>
                <a:custGeom>
                  <a:avLst/>
                  <a:gdLst/>
                  <a:ahLst/>
                  <a:cxnLst/>
                  <a:rect l="0" t="0" r="0" b="0"/>
                  <a:pathLst>
                    <a:path w="202" h="209">
                      <a:moveTo>
                        <a:pt x="0" y="104"/>
                      </a:moveTo>
                      <a:cubicBezTo>
                        <a:pt x="0" y="140"/>
                        <a:pt x="20" y="173"/>
                        <a:pt x="50" y="190"/>
                      </a:cubicBezTo>
                      <a:cubicBezTo>
                        <a:pt x="81" y="208"/>
                        <a:pt x="119" y="208"/>
                        <a:pt x="151" y="190"/>
                      </a:cubicBezTo>
                      <a:cubicBezTo>
                        <a:pt x="181" y="173"/>
                        <a:pt x="201" y="139"/>
                        <a:pt x="201" y="104"/>
                      </a:cubicBezTo>
                      <a:cubicBezTo>
                        <a:pt x="201" y="68"/>
                        <a:pt x="181" y="35"/>
                        <a:pt x="151" y="17"/>
                      </a:cubicBezTo>
                      <a:cubicBezTo>
                        <a:pt x="120" y="0"/>
                        <a:pt x="82" y="0"/>
                        <a:pt x="50" y="17"/>
                      </a:cubicBezTo>
                      <a:cubicBezTo>
                        <a:pt x="19" y="35"/>
                        <a:pt x="0" y="69"/>
                        <a:pt x="0" y="104"/>
                      </a:cubicBezTo>
                    </a:path>
                  </a:pathLst>
                </a:custGeom>
                <a:grpFill/>
                <a:ln w="9525">
                  <a:solidFill>
                    <a:schemeClr val="tx1"/>
                  </a:solidFill>
                </a:ln>
              </p:spPr>
              <p:txBody>
                <a:bodyPr/>
                <a:p>
                  <a:endParaRPr lang="zh-CN" altLang="en-US" sz="1600">
                    <a:latin typeface="Times New Roman" panose="02020603050405020304" pitchFamily="18" charset="0"/>
                    <a:ea typeface="微软雅黑" panose="020B0503020204020204" charset="-122"/>
                  </a:endParaRPr>
                </a:p>
              </p:txBody>
            </p:sp>
            <p:sp>
              <p:nvSpPr>
                <p:cNvPr id="789" name="任意多边形 277"/>
                <p:cNvSpPr/>
                <p:nvPr/>
              </p:nvSpPr>
              <p:spPr>
                <a:xfrm>
                  <a:off x="8234548" y="6622275"/>
                  <a:ext cx="227969" cy="100417"/>
                </a:xfrm>
                <a:custGeom>
                  <a:avLst/>
                  <a:gdLst/>
                  <a:ahLst/>
                  <a:cxnLst/>
                  <a:rect l="0" t="0" r="0" b="0"/>
                  <a:pathLst>
                    <a:path w="1278" h="576">
                      <a:moveTo>
                        <a:pt x="990" y="0"/>
                      </a:moveTo>
                      <a:lnTo>
                        <a:pt x="288" y="0"/>
                      </a:lnTo>
                      <a:cubicBezTo>
                        <a:pt x="130" y="0"/>
                        <a:pt x="0" y="129"/>
                        <a:pt x="0" y="288"/>
                      </a:cubicBezTo>
                      <a:cubicBezTo>
                        <a:pt x="0" y="447"/>
                        <a:pt x="129" y="575"/>
                        <a:pt x="288" y="575"/>
                      </a:cubicBezTo>
                      <a:lnTo>
                        <a:pt x="990" y="575"/>
                      </a:lnTo>
                      <a:cubicBezTo>
                        <a:pt x="1148" y="575"/>
                        <a:pt x="1277" y="447"/>
                        <a:pt x="1277" y="288"/>
                      </a:cubicBezTo>
                      <a:cubicBezTo>
                        <a:pt x="1277" y="129"/>
                        <a:pt x="1148" y="0"/>
                        <a:pt x="990" y="0"/>
                      </a:cubicBezTo>
                      <a:close/>
                      <a:moveTo>
                        <a:pt x="990" y="502"/>
                      </a:moveTo>
                      <a:lnTo>
                        <a:pt x="288" y="502"/>
                      </a:lnTo>
                      <a:cubicBezTo>
                        <a:pt x="170" y="502"/>
                        <a:pt x="73" y="406"/>
                        <a:pt x="73" y="287"/>
                      </a:cubicBezTo>
                      <a:cubicBezTo>
                        <a:pt x="73" y="169"/>
                        <a:pt x="169" y="72"/>
                        <a:pt x="288" y="72"/>
                      </a:cubicBezTo>
                      <a:lnTo>
                        <a:pt x="990" y="72"/>
                      </a:lnTo>
                      <a:cubicBezTo>
                        <a:pt x="1108" y="72"/>
                        <a:pt x="1205" y="168"/>
                        <a:pt x="1205" y="287"/>
                      </a:cubicBezTo>
                      <a:cubicBezTo>
                        <a:pt x="1204" y="405"/>
                        <a:pt x="1108" y="502"/>
                        <a:pt x="990" y="502"/>
                      </a:cubicBezTo>
                      <a:close/>
                    </a:path>
                  </a:pathLst>
                </a:custGeom>
                <a:grpFill/>
                <a:ln w="9525">
                  <a:solidFill>
                    <a:schemeClr val="tx1"/>
                  </a:solidFill>
                </a:ln>
              </p:spPr>
              <p:txBody>
                <a:bodyPr/>
                <a:p>
                  <a:endParaRPr lang="zh-CN" altLang="en-US" sz="1600">
                    <a:latin typeface="Times New Roman" panose="02020603050405020304" pitchFamily="18" charset="0"/>
                    <a:ea typeface="微软雅黑" panose="020B0503020204020204" charset="-122"/>
                  </a:endParaRPr>
                </a:p>
              </p:txBody>
            </p:sp>
            <p:sp>
              <p:nvSpPr>
                <p:cNvPr id="790" name="任意多边形 278"/>
                <p:cNvSpPr/>
                <p:nvPr/>
              </p:nvSpPr>
              <p:spPr>
                <a:xfrm>
                  <a:off x="8296807" y="6781473"/>
                  <a:ext cx="33645" cy="33064"/>
                </a:xfrm>
                <a:custGeom>
                  <a:avLst/>
                  <a:gdLst/>
                  <a:ahLst/>
                  <a:cxnLst/>
                  <a:rect l="0" t="0" r="0" b="0"/>
                  <a:pathLst>
                    <a:path w="191" h="191">
                      <a:moveTo>
                        <a:pt x="190" y="95"/>
                      </a:moveTo>
                      <a:cubicBezTo>
                        <a:pt x="190" y="113"/>
                        <a:pt x="185" y="128"/>
                        <a:pt x="177" y="143"/>
                      </a:cubicBezTo>
                      <a:cubicBezTo>
                        <a:pt x="168" y="159"/>
                        <a:pt x="158" y="168"/>
                        <a:pt x="143" y="177"/>
                      </a:cubicBezTo>
                      <a:cubicBezTo>
                        <a:pt x="127" y="186"/>
                        <a:pt x="112" y="190"/>
                        <a:pt x="95" y="190"/>
                      </a:cubicBezTo>
                      <a:cubicBezTo>
                        <a:pt x="77" y="190"/>
                        <a:pt x="63" y="186"/>
                        <a:pt x="48" y="177"/>
                      </a:cubicBezTo>
                      <a:cubicBezTo>
                        <a:pt x="33" y="168"/>
                        <a:pt x="22" y="159"/>
                        <a:pt x="13" y="143"/>
                      </a:cubicBezTo>
                      <a:cubicBezTo>
                        <a:pt x="4" y="128"/>
                        <a:pt x="0" y="113"/>
                        <a:pt x="0" y="95"/>
                      </a:cubicBezTo>
                      <a:cubicBezTo>
                        <a:pt x="0" y="78"/>
                        <a:pt x="4" y="63"/>
                        <a:pt x="13" y="48"/>
                      </a:cubicBezTo>
                      <a:cubicBezTo>
                        <a:pt x="22" y="33"/>
                        <a:pt x="33" y="22"/>
                        <a:pt x="48" y="13"/>
                      </a:cubicBezTo>
                      <a:cubicBezTo>
                        <a:pt x="63" y="4"/>
                        <a:pt x="78" y="0"/>
                        <a:pt x="95" y="0"/>
                      </a:cubicBezTo>
                      <a:cubicBezTo>
                        <a:pt x="113" y="0"/>
                        <a:pt x="127" y="4"/>
                        <a:pt x="143" y="13"/>
                      </a:cubicBezTo>
                      <a:cubicBezTo>
                        <a:pt x="158" y="22"/>
                        <a:pt x="168" y="33"/>
                        <a:pt x="177" y="48"/>
                      </a:cubicBezTo>
                      <a:cubicBezTo>
                        <a:pt x="185" y="63"/>
                        <a:pt x="190" y="78"/>
                        <a:pt x="190" y="95"/>
                      </a:cubicBezTo>
                    </a:path>
                  </a:pathLst>
                </a:custGeom>
                <a:grpFill/>
                <a:ln w="9525">
                  <a:solidFill>
                    <a:schemeClr val="tx1"/>
                  </a:solidFill>
                </a:ln>
              </p:spPr>
              <p:txBody>
                <a:bodyPr/>
                <a:p>
                  <a:endParaRPr lang="zh-CN" altLang="en-US" sz="1600">
                    <a:latin typeface="Times New Roman" panose="02020603050405020304" pitchFamily="18" charset="0"/>
                    <a:ea typeface="微软雅黑" panose="020B0503020204020204" charset="-122"/>
                  </a:endParaRPr>
                </a:p>
              </p:txBody>
            </p:sp>
            <p:sp>
              <p:nvSpPr>
                <p:cNvPr id="791" name="任意多边形 279"/>
                <p:cNvSpPr/>
                <p:nvPr/>
              </p:nvSpPr>
              <p:spPr>
                <a:xfrm>
                  <a:off x="8366613" y="6781473"/>
                  <a:ext cx="33960" cy="33064"/>
                </a:xfrm>
                <a:custGeom>
                  <a:avLst/>
                  <a:gdLst/>
                  <a:ahLst/>
                  <a:cxnLst/>
                  <a:rect l="0" t="0" r="0" b="0"/>
                  <a:pathLst>
                    <a:path w="190" h="191">
                      <a:moveTo>
                        <a:pt x="189" y="95"/>
                      </a:moveTo>
                      <a:cubicBezTo>
                        <a:pt x="189" y="113"/>
                        <a:pt x="185" y="128"/>
                        <a:pt x="177" y="143"/>
                      </a:cubicBezTo>
                      <a:cubicBezTo>
                        <a:pt x="168" y="159"/>
                        <a:pt x="157" y="168"/>
                        <a:pt x="142" y="177"/>
                      </a:cubicBezTo>
                      <a:cubicBezTo>
                        <a:pt x="127" y="186"/>
                        <a:pt x="112" y="190"/>
                        <a:pt x="95" y="190"/>
                      </a:cubicBezTo>
                      <a:cubicBezTo>
                        <a:pt x="77" y="190"/>
                        <a:pt x="62" y="186"/>
                        <a:pt x="47" y="177"/>
                      </a:cubicBezTo>
                      <a:cubicBezTo>
                        <a:pt x="32" y="168"/>
                        <a:pt x="20" y="159"/>
                        <a:pt x="12" y="143"/>
                      </a:cubicBezTo>
                      <a:cubicBezTo>
                        <a:pt x="3" y="128"/>
                        <a:pt x="0" y="113"/>
                        <a:pt x="0" y="95"/>
                      </a:cubicBezTo>
                      <a:cubicBezTo>
                        <a:pt x="0" y="78"/>
                        <a:pt x="3" y="63"/>
                        <a:pt x="12" y="48"/>
                      </a:cubicBezTo>
                      <a:cubicBezTo>
                        <a:pt x="20" y="33"/>
                        <a:pt x="32" y="22"/>
                        <a:pt x="47" y="13"/>
                      </a:cubicBezTo>
                      <a:cubicBezTo>
                        <a:pt x="62" y="4"/>
                        <a:pt x="77" y="0"/>
                        <a:pt x="95" y="0"/>
                      </a:cubicBezTo>
                      <a:cubicBezTo>
                        <a:pt x="112" y="0"/>
                        <a:pt x="127" y="4"/>
                        <a:pt x="142" y="13"/>
                      </a:cubicBezTo>
                      <a:cubicBezTo>
                        <a:pt x="157" y="22"/>
                        <a:pt x="168" y="33"/>
                        <a:pt x="177" y="48"/>
                      </a:cubicBezTo>
                      <a:cubicBezTo>
                        <a:pt x="185" y="63"/>
                        <a:pt x="189" y="78"/>
                        <a:pt x="189" y="95"/>
                      </a:cubicBezTo>
                    </a:path>
                  </a:pathLst>
                </a:custGeom>
                <a:grpFill/>
                <a:ln w="9525">
                  <a:solidFill>
                    <a:schemeClr val="tx1"/>
                  </a:solidFill>
                </a:ln>
              </p:spPr>
              <p:txBody>
                <a:bodyPr/>
                <a:p>
                  <a:endParaRPr lang="zh-CN" altLang="en-US" sz="1600">
                    <a:latin typeface="Times New Roman" panose="02020603050405020304" pitchFamily="18" charset="0"/>
                    <a:ea typeface="微软雅黑" panose="020B0503020204020204" charset="-122"/>
                  </a:endParaRPr>
                </a:p>
              </p:txBody>
            </p:sp>
          </p:grpSp>
          <p:sp>
            <p:nvSpPr>
              <p:cNvPr id="11" name="下箭头 75"/>
              <p:cNvSpPr/>
              <p:nvPr/>
            </p:nvSpPr>
            <p:spPr>
              <a:xfrm rot="16200000">
                <a:off x="2932" y="8381"/>
                <a:ext cx="464" cy="400"/>
              </a:xfrm>
              <a:prstGeom prst="downArrow">
                <a:avLst/>
              </a:prstGeom>
              <a:solidFill>
                <a:schemeClr val="accent1">
                  <a:lumMod val="60000"/>
                  <a:lumOff val="40000"/>
                </a:schemeClr>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effectLst/>
                  <a:uLnTx/>
                  <a:uFillTx/>
                  <a:latin typeface="Calibri" panose="020F0502020204030204"/>
                  <a:ea typeface="等线" panose="02010600030101010101" pitchFamily="2" charset="-122"/>
                </a:endParaRPr>
              </a:p>
            </p:txBody>
          </p:sp>
        </p:grpSp>
      </p:gr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noFill/>
          <a:ln>
            <a:noFill/>
          </a:ln>
        </p:spPr>
        <p:txBody>
          <a:bodyPr vert="horz" wrap="square" lIns="91440" tIns="45720" rIns="91440" bIns="45720" numCol="1" rtlCol="0" anchor="ctr" anchorCtr="0" compatLnSpc="1">
            <a:normAutofit/>
          </a:bodyPr>
          <a:lstStyle/>
          <a:p>
            <a:pPr lvl="0" algn="l">
              <a:buClrTx/>
              <a:buSzTx/>
              <a:buFontTx/>
            </a:pPr>
            <a:r>
              <a:rPr lang="en-US" altLang="zh-CN" dirty="0">
                <a:sym typeface="+mn-ea"/>
              </a:rPr>
              <a:t>Motivation and </a:t>
            </a:r>
            <a:r>
              <a:rPr lang="en-US" altLang="zh-CN" dirty="0">
                <a:sym typeface="+mn-lt"/>
              </a:rPr>
              <a:t>Challenges</a:t>
            </a:r>
            <a:endParaRPr lang="en-US" altLang="zh-CN" dirty="0">
              <a:sym typeface="+mn-lt"/>
            </a:endParaRPr>
          </a:p>
        </p:txBody>
      </p:sp>
      <p:grpSp>
        <p:nvGrpSpPr>
          <p:cNvPr id="922" name="组合 921"/>
          <p:cNvGrpSpPr/>
          <p:nvPr/>
        </p:nvGrpSpPr>
        <p:grpSpPr>
          <a:xfrm>
            <a:off x="271780" y="4559935"/>
            <a:ext cx="11851005" cy="1703070"/>
            <a:chOff x="5107" y="7181"/>
            <a:chExt cx="13984" cy="2682"/>
          </a:xfrm>
        </p:grpSpPr>
        <p:grpSp>
          <p:nvGrpSpPr>
            <p:cNvPr id="921" name="组合 920"/>
            <p:cNvGrpSpPr/>
            <p:nvPr/>
          </p:nvGrpSpPr>
          <p:grpSpPr>
            <a:xfrm>
              <a:off x="5252" y="7901"/>
              <a:ext cx="4248" cy="1630"/>
              <a:chOff x="5252" y="7493"/>
              <a:chExt cx="4248" cy="1630"/>
            </a:xfrm>
          </p:grpSpPr>
          <p:sp>
            <p:nvSpPr>
              <p:cNvPr id="901" name="文本框 900"/>
              <p:cNvSpPr txBox="1"/>
              <p:nvPr/>
            </p:nvSpPr>
            <p:spPr>
              <a:xfrm>
                <a:off x="5252" y="7493"/>
                <a:ext cx="4248" cy="822"/>
              </a:xfrm>
              <a:prstGeom prst="rect">
                <a:avLst/>
              </a:prstGeom>
              <a:noFill/>
            </p:spPr>
            <p:txBody>
              <a:bodyPr wrap="square" rtlCol="0">
                <a:spAutoFit/>
              </a:bodyPr>
              <a:p>
                <a:pPr lvl="0" indent="0" algn="ctr">
                  <a:buClrTx/>
                  <a:buSzTx/>
                  <a:buNone/>
                </a:pPr>
                <a:r>
                  <a:rPr lang="zh-CN" altLang="en-US" sz="1400" b="1" dirty="0">
                    <a:solidFill>
                      <a:srgbClr val="C00000"/>
                    </a:solidFill>
                    <a:latin typeface="Times New Roman" panose="02020603050405020304" pitchFamily="18" charset="0"/>
                    <a:ea typeface="微软雅黑" panose="020B0503020204020204" charset="-122"/>
                    <a:sym typeface="+mn-ea"/>
                  </a:rPr>
                  <a:t>The increasing demand for computing </a:t>
                </a:r>
                <a:r>
                  <a:rPr lang="en-US" altLang="zh-CN" sz="1400" b="1" dirty="0">
                    <a:solidFill>
                      <a:srgbClr val="C00000"/>
                    </a:solidFill>
                    <a:latin typeface="Times New Roman" panose="02020603050405020304" pitchFamily="18" charset="0"/>
                    <a:ea typeface="微软雅黑" panose="020B0503020204020204" charset="-122"/>
                    <a:sym typeface="+mn-ea"/>
                  </a:rPr>
                  <a:t>capabilities</a:t>
                </a:r>
                <a:endParaRPr lang="en-US" altLang="zh-CN" sz="1400" b="1" dirty="0">
                  <a:solidFill>
                    <a:srgbClr val="C00000"/>
                  </a:solidFill>
                  <a:latin typeface="Times New Roman" panose="02020603050405020304" pitchFamily="18" charset="0"/>
                  <a:ea typeface="微软雅黑" panose="020B0503020204020204" charset="-122"/>
                  <a:sym typeface="+mn-ea"/>
                </a:endParaRPr>
              </a:p>
            </p:txBody>
          </p:sp>
          <p:sp>
            <p:nvSpPr>
              <p:cNvPr id="906" name="文本框 905"/>
              <p:cNvSpPr txBox="1"/>
              <p:nvPr/>
            </p:nvSpPr>
            <p:spPr>
              <a:xfrm>
                <a:off x="5517" y="8333"/>
                <a:ext cx="3718" cy="790"/>
              </a:xfrm>
              <a:prstGeom prst="rect">
                <a:avLst/>
              </a:prstGeom>
              <a:noFill/>
              <a:ln w="9525">
                <a:noFill/>
              </a:ln>
            </p:spPr>
            <p:txBody>
              <a:bodyPr wrap="square">
                <a:spAutoFit/>
              </a:bodyPr>
              <a:p>
                <a:pPr indent="0" algn="l">
                  <a:lnSpc>
                    <a:spcPts val="1600"/>
                  </a:lnSpc>
                  <a:buClrTx/>
                  <a:buSzTx/>
                  <a:buNone/>
                </a:pPr>
                <a:r>
                  <a:rPr lang="en-US" altLang="zh-CN" sz="1400" dirty="0">
                    <a:latin typeface="Times New Roman" panose="02020603050405020304" pitchFamily="18" charset="0"/>
                    <a:ea typeface="微软雅黑" panose="020B0503020204020204" charset="-122"/>
                  </a:rPr>
                  <a:t>Embodied AI agent needs to </a:t>
                </a:r>
                <a:r>
                  <a:rPr lang="en-US" altLang="zh-CN" sz="1400" b="1" dirty="0">
                    <a:latin typeface="Times New Roman" panose="02020603050405020304" pitchFamily="18" charset="0"/>
                    <a:ea typeface="微软雅黑" panose="020B0503020204020204" charset="-122"/>
                  </a:rPr>
                  <a:t>offload computing </a:t>
                </a:r>
                <a:r>
                  <a:rPr lang="en-US" altLang="zh-CN" sz="1400" dirty="0">
                    <a:latin typeface="Times New Roman" panose="02020603050405020304" pitchFamily="18" charset="0"/>
                    <a:ea typeface="微软雅黑" panose="020B0503020204020204" charset="-122"/>
                  </a:rPr>
                  <a:t>to the network</a:t>
                </a:r>
                <a:endParaRPr lang="en-US" altLang="zh-CN" sz="1400" dirty="0">
                  <a:latin typeface="Times New Roman" panose="02020603050405020304" pitchFamily="18" charset="0"/>
                  <a:ea typeface="微软雅黑" panose="020B0503020204020204" charset="-122"/>
                </a:endParaRPr>
              </a:p>
            </p:txBody>
          </p:sp>
        </p:grpSp>
        <p:grpSp>
          <p:nvGrpSpPr>
            <p:cNvPr id="920" name="组合 919"/>
            <p:cNvGrpSpPr/>
            <p:nvPr/>
          </p:nvGrpSpPr>
          <p:grpSpPr>
            <a:xfrm>
              <a:off x="9597" y="7902"/>
              <a:ext cx="4329" cy="1909"/>
              <a:chOff x="9597" y="7494"/>
              <a:chExt cx="4329" cy="1909"/>
            </a:xfrm>
          </p:grpSpPr>
          <p:sp>
            <p:nvSpPr>
              <p:cNvPr id="902" name="文本框 901"/>
              <p:cNvSpPr txBox="1"/>
              <p:nvPr/>
            </p:nvSpPr>
            <p:spPr>
              <a:xfrm>
                <a:off x="10249" y="7494"/>
                <a:ext cx="3561" cy="822"/>
              </a:xfrm>
              <a:prstGeom prst="rect">
                <a:avLst/>
              </a:prstGeom>
              <a:noFill/>
            </p:spPr>
            <p:txBody>
              <a:bodyPr wrap="square" rtlCol="0">
                <a:spAutoFit/>
              </a:bodyPr>
              <a:p>
                <a:pPr lvl="0" indent="0" algn="ctr">
                  <a:buClrTx/>
                  <a:buSzTx/>
                  <a:buNone/>
                </a:pPr>
                <a:r>
                  <a:rPr lang="zh-CN" altLang="en-US" sz="1400" b="1" dirty="0">
                    <a:solidFill>
                      <a:srgbClr val="C00000"/>
                    </a:solidFill>
                    <a:latin typeface="Times New Roman" panose="02020603050405020304" pitchFamily="18" charset="0"/>
                    <a:ea typeface="微软雅黑" panose="020B0503020204020204" charset="-122"/>
                    <a:sym typeface="+mn-ea"/>
                  </a:rPr>
                  <a:t>Difficulty in data</a:t>
                </a:r>
                <a:r>
                  <a:rPr lang="en-US" altLang="zh-CN" sz="1400" b="1" dirty="0">
                    <a:solidFill>
                      <a:srgbClr val="C00000"/>
                    </a:solidFill>
                    <a:latin typeface="Times New Roman" panose="02020603050405020304" pitchFamily="18" charset="0"/>
                    <a:ea typeface="微软雅黑" panose="020B0503020204020204" charset="-122"/>
                    <a:sym typeface="+mn-ea"/>
                  </a:rPr>
                  <a:t>/information</a:t>
                </a:r>
                <a:r>
                  <a:rPr lang="zh-CN" altLang="en-US" sz="1400" b="1" dirty="0">
                    <a:solidFill>
                      <a:srgbClr val="C00000"/>
                    </a:solidFill>
                    <a:latin typeface="Times New Roman" panose="02020603050405020304" pitchFamily="18" charset="0"/>
                    <a:ea typeface="微软雅黑" panose="020B0503020204020204" charset="-122"/>
                    <a:sym typeface="+mn-ea"/>
                  </a:rPr>
                  <a:t> collection and storage</a:t>
                </a:r>
                <a:endParaRPr lang="zh-CN" altLang="en-US" sz="1400" b="1" dirty="0">
                  <a:solidFill>
                    <a:srgbClr val="C00000"/>
                  </a:solidFill>
                  <a:latin typeface="Times New Roman" panose="02020603050405020304" pitchFamily="18" charset="0"/>
                  <a:ea typeface="微软雅黑" panose="020B0503020204020204" charset="-122"/>
                  <a:sym typeface="+mn-ea"/>
                </a:endParaRPr>
              </a:p>
            </p:txBody>
          </p:sp>
          <p:sp>
            <p:nvSpPr>
              <p:cNvPr id="907" name="文本框 906"/>
              <p:cNvSpPr txBox="1"/>
              <p:nvPr/>
            </p:nvSpPr>
            <p:spPr>
              <a:xfrm>
                <a:off x="9597" y="8333"/>
                <a:ext cx="4329" cy="1070"/>
              </a:xfrm>
              <a:prstGeom prst="rect">
                <a:avLst/>
              </a:prstGeom>
              <a:noFill/>
              <a:ln w="9525">
                <a:noFill/>
              </a:ln>
            </p:spPr>
            <p:txBody>
              <a:bodyPr wrap="square">
                <a:noAutofit/>
              </a:bodyPr>
              <a:lstStyle>
                <a:defPPr>
                  <a:defRPr lang="zh-CN"/>
                </a:defPPr>
                <a:lvl1pPr marL="285750" indent="-285750">
                  <a:lnSpc>
                    <a:spcPts val="1600"/>
                  </a:lnSpc>
                  <a:buClrTx/>
                  <a:buSzTx/>
                  <a:buFont typeface="Arial" panose="020B0604020202020204" pitchFamily="34" charset="0"/>
                  <a:buChar char="•"/>
                  <a:defRPr sz="1200" b="1">
                    <a:latin typeface="Times New Roman" panose="02020603050405020304" pitchFamily="18" charset="0"/>
                    <a:ea typeface="微软雅黑" panose="020B0503020204020204" charset="-122"/>
                  </a:defRPr>
                </a:lvl1pPr>
              </a:lstStyle>
              <a:p>
                <a:pPr marL="0" indent="0">
                  <a:buNone/>
                </a:pPr>
                <a:r>
                  <a:rPr lang="en-US" altLang="zh-CN" sz="1400" b="0" dirty="0"/>
                  <a:t>Provide</a:t>
                </a:r>
                <a:r>
                  <a:rPr lang="en-US" altLang="zh-CN" sz="1400" dirty="0"/>
                  <a:t> capabilities for data/</a:t>
                </a:r>
                <a:r>
                  <a:rPr lang="en-US" altLang="zh-CN" sz="1400" dirty="0"/>
                  <a:t>information collection, storage, and sharing </a:t>
                </a:r>
                <a:endParaRPr lang="en-US" altLang="zh-CN" sz="1400" dirty="0"/>
              </a:p>
              <a:p>
                <a:pPr marL="0" indent="0">
                  <a:buNone/>
                </a:pPr>
                <a:endParaRPr lang="en-US" altLang="zh-CN" sz="1400" b="0" dirty="0"/>
              </a:p>
            </p:txBody>
          </p:sp>
        </p:grpSp>
        <p:grpSp>
          <p:nvGrpSpPr>
            <p:cNvPr id="919" name="组合 918"/>
            <p:cNvGrpSpPr/>
            <p:nvPr/>
          </p:nvGrpSpPr>
          <p:grpSpPr>
            <a:xfrm>
              <a:off x="14303" y="7903"/>
              <a:ext cx="4612" cy="1951"/>
              <a:chOff x="14303" y="7495"/>
              <a:chExt cx="4612" cy="1951"/>
            </a:xfrm>
          </p:grpSpPr>
          <p:sp>
            <p:nvSpPr>
              <p:cNvPr id="903" name="文本框 902"/>
              <p:cNvSpPr txBox="1"/>
              <p:nvPr/>
            </p:nvSpPr>
            <p:spPr>
              <a:xfrm>
                <a:off x="14511" y="7495"/>
                <a:ext cx="4197" cy="822"/>
              </a:xfrm>
              <a:prstGeom prst="rect">
                <a:avLst/>
              </a:prstGeom>
              <a:noFill/>
            </p:spPr>
            <p:txBody>
              <a:bodyPr wrap="square" rtlCol="0">
                <a:spAutoFit/>
              </a:bodyPr>
              <a:p>
                <a:pPr lvl="0" indent="0" algn="ctr">
                  <a:buClrTx/>
                  <a:buSzTx/>
                  <a:buNone/>
                </a:pPr>
                <a:r>
                  <a:rPr lang="zh-CN" altLang="en-US" sz="1400" b="1" dirty="0">
                    <a:solidFill>
                      <a:srgbClr val="C00000"/>
                    </a:solidFill>
                    <a:latin typeface="Times New Roman" panose="02020603050405020304" pitchFamily="18" charset="0"/>
                    <a:ea typeface="微软雅黑" panose="020B0503020204020204" charset="-122"/>
                    <a:sym typeface="+mn-ea"/>
                  </a:rPr>
                  <a:t>Collaboration of multiple AI agents faces challenges</a:t>
                </a:r>
                <a:endParaRPr lang="zh-CN" altLang="en-US" sz="1400" b="1" dirty="0">
                  <a:solidFill>
                    <a:srgbClr val="C00000"/>
                  </a:solidFill>
                  <a:latin typeface="Times New Roman" panose="02020603050405020304" pitchFamily="18" charset="0"/>
                  <a:ea typeface="微软雅黑" panose="020B0503020204020204" charset="-122"/>
                  <a:sym typeface="+mn-ea"/>
                </a:endParaRPr>
              </a:p>
            </p:txBody>
          </p:sp>
          <p:sp>
            <p:nvSpPr>
              <p:cNvPr id="908" name="文本框 907"/>
              <p:cNvSpPr txBox="1"/>
              <p:nvPr/>
            </p:nvSpPr>
            <p:spPr>
              <a:xfrm>
                <a:off x="14303" y="8333"/>
                <a:ext cx="4612" cy="1113"/>
              </a:xfrm>
              <a:prstGeom prst="rect">
                <a:avLst/>
              </a:prstGeom>
              <a:noFill/>
              <a:ln w="9525">
                <a:noFill/>
              </a:ln>
            </p:spPr>
            <p:txBody>
              <a:bodyPr wrap="square">
                <a:spAutoFit/>
              </a:bodyPr>
              <a:lstStyle>
                <a:defPPr>
                  <a:defRPr lang="zh-CN"/>
                </a:defPPr>
                <a:lvl1pPr marL="285750" indent="-285750">
                  <a:lnSpc>
                    <a:spcPts val="1600"/>
                  </a:lnSpc>
                  <a:buClrTx/>
                  <a:buSzTx/>
                  <a:buFont typeface="Arial" panose="020B0604020202020204" pitchFamily="34" charset="0"/>
                  <a:buChar char="•"/>
                  <a:defRPr sz="1200" b="1">
                    <a:latin typeface="Times New Roman" panose="02020603050405020304" pitchFamily="18" charset="0"/>
                    <a:ea typeface="微软雅黑" panose="020B0503020204020204" charset="-122"/>
                  </a:defRPr>
                </a:lvl1pPr>
              </a:lstStyle>
              <a:p>
                <a:pPr marL="0" indent="0">
                  <a:buNone/>
                </a:pPr>
                <a:r>
                  <a:rPr lang="en-US" sz="1400" b="0" dirty="0">
                    <a:sym typeface="+mn-ea"/>
                  </a:rPr>
                  <a:t>The processing capabilities of different AI agents vary greatly, and the environment dynamically changes, </a:t>
                </a:r>
                <a:endParaRPr lang="en-US" altLang="en-US" sz="1400" b="0" dirty="0">
                  <a:sym typeface="+mn-ea"/>
                </a:endParaRPr>
              </a:p>
            </p:txBody>
          </p:sp>
        </p:grpSp>
        <p:sp>
          <p:nvSpPr>
            <p:cNvPr id="909" name="圆角矩形 119"/>
            <p:cNvSpPr/>
            <p:nvPr/>
          </p:nvSpPr>
          <p:spPr>
            <a:xfrm>
              <a:off x="5107" y="7181"/>
              <a:ext cx="13984" cy="2682"/>
            </a:xfrm>
            <a:prstGeom prst="roundRect">
              <a:avLst>
                <a:gd name="adj" fmla="val 3090"/>
              </a:avLst>
            </a:prstGeom>
            <a:noFill/>
            <a:ln>
              <a:solidFill>
                <a:srgbClr val="0084D0"/>
              </a:solidFill>
            </a:ln>
            <a:effectLst>
              <a:outerShdw blurRad="50800" dist="38100" dir="2700000" algn="tl" rotWithShape="0">
                <a:prstClr val="black">
                  <a:alpha val="40000"/>
                </a:prstClr>
              </a:outerShdw>
            </a:effectLst>
          </p:spPr>
          <p:txBody>
            <a:bodyPr rtlCol="0" anchor="ctr"/>
            <a:p>
              <a:pPr algn="ctr" fontAlgn="base">
                <a:spcBef>
                  <a:spcPct val="0"/>
                </a:spcBef>
                <a:spcAft>
                  <a:spcPct val="0"/>
                </a:spcAft>
                <a:defRPr/>
              </a:pPr>
              <a:endParaRPr lang="en-US" sz="1600" kern="0" dirty="0">
                <a:latin typeface="Times New Roman" panose="02020603050405020304" pitchFamily="18" charset="0"/>
                <a:ea typeface="微软雅黑" panose="020B0503020204020204" charset="-122"/>
                <a:sym typeface="Gotham Book"/>
              </a:endParaRPr>
            </a:p>
          </p:txBody>
        </p:sp>
        <p:sp>
          <p:nvSpPr>
            <p:cNvPr id="911" name="文本框 910"/>
            <p:cNvSpPr txBox="1"/>
            <p:nvPr/>
          </p:nvSpPr>
          <p:spPr>
            <a:xfrm>
              <a:off x="5108" y="7301"/>
              <a:ext cx="13806" cy="580"/>
            </a:xfrm>
            <a:prstGeom prst="rect">
              <a:avLst/>
            </a:prstGeom>
            <a:noFill/>
          </p:spPr>
          <p:txBody>
            <a:bodyPr wrap="square" rtlCol="0">
              <a:spAutoFit/>
            </a:bodyPr>
            <a:p>
              <a:pPr algn="ctr">
                <a:spcBef>
                  <a:spcPts val="0"/>
                </a:spcBef>
                <a:spcAft>
                  <a:spcPts val="0"/>
                </a:spcAft>
                <a:buClrTx/>
                <a:buSzTx/>
                <a:buFontTx/>
                <a:defRPr/>
              </a:pPr>
              <a:r>
                <a:rPr kumimoji="1" lang="en-US" altLang="zh-CN" b="1" kern="0" noProof="0" dirty="0">
                  <a:latin typeface="Times New Roman" panose="02020603050405020304" pitchFamily="18" charset="0"/>
                  <a:ea typeface="微软雅黑" panose="020B0503020204020204" charset="-122"/>
                  <a:sym typeface="+mn-ea"/>
                </a:rPr>
                <a:t> Requirements for multi-dimensional capabilities</a:t>
              </a:r>
              <a:endParaRPr kumimoji="1" lang="en-US" altLang="zh-CN" b="1" kern="0" noProof="0" dirty="0">
                <a:latin typeface="Times New Roman" panose="02020603050405020304" pitchFamily="18" charset="0"/>
                <a:ea typeface="微软雅黑" panose="020B0503020204020204" charset="-122"/>
              </a:endParaRPr>
            </a:p>
          </p:txBody>
        </p:sp>
      </p:grpSp>
      <p:pic>
        <p:nvPicPr>
          <p:cNvPr id="6" name="图片 6"/>
          <p:cNvPicPr>
            <a:picLocks noChangeAspect="1"/>
          </p:cNvPicPr>
          <p:nvPr/>
        </p:nvPicPr>
        <p:blipFill>
          <a:blip r:embed="rId1"/>
          <a:stretch>
            <a:fillRect/>
          </a:stretch>
        </p:blipFill>
        <p:spPr>
          <a:xfrm>
            <a:off x="7741920" y="1807210"/>
            <a:ext cx="3705225" cy="2399665"/>
          </a:xfrm>
          <a:prstGeom prst="rect">
            <a:avLst/>
          </a:prstGeom>
          <a:noFill/>
          <a:ln>
            <a:noFill/>
          </a:ln>
        </p:spPr>
      </p:pic>
      <p:sp>
        <p:nvSpPr>
          <p:cNvPr id="6147" name="Content Placeholder 2"/>
          <p:cNvSpPr>
            <a:spLocks noGrp="1"/>
          </p:cNvSpPr>
          <p:nvPr>
            <p:ph idx="1"/>
          </p:nvPr>
        </p:nvSpPr>
        <p:spPr>
          <a:xfrm>
            <a:off x="428625" y="1807210"/>
            <a:ext cx="7098030" cy="2523490"/>
          </a:xfrm>
        </p:spPr>
        <p:txBody>
          <a:bodyPr/>
          <a:p>
            <a:r>
              <a:rPr lang="en-US" altLang="zh-CN" sz="1600">
                <a:sym typeface="+mn-ea"/>
              </a:rPr>
              <a:t>Plenty use cases about AI agent has been discussed in TR 22.870</a:t>
            </a:r>
            <a:endParaRPr lang="en-US" altLang="zh-CN" sz="1600">
              <a:sym typeface="+mn-ea"/>
            </a:endParaRPr>
          </a:p>
          <a:p>
            <a:pPr lvl="1"/>
            <a:r>
              <a:rPr lang="en-US" altLang="zh-CN" sz="1600">
                <a:sym typeface="+mn-ea"/>
              </a:rPr>
              <a:t>Use case#1: End-to-End AI for connected cars</a:t>
            </a:r>
            <a:endParaRPr lang="en-US" altLang="zh-CN" sz="1600">
              <a:sym typeface="+mn-ea"/>
            </a:endParaRPr>
          </a:p>
          <a:p>
            <a:pPr lvl="1"/>
            <a:r>
              <a:rPr lang="en-US" altLang="zh-CN" sz="1600">
                <a:sym typeface="+mn-ea"/>
              </a:rPr>
              <a:t>Use case#2: 6G AI Agent Collaboration with Third-Party AI using LLM</a:t>
            </a:r>
            <a:endParaRPr lang="en-US" altLang="zh-CN" sz="1600"/>
          </a:p>
          <a:p>
            <a:pPr lvl="1"/>
            <a:r>
              <a:rPr lang="en-US" altLang="zh-CN" sz="1600">
                <a:sym typeface="+mn-ea"/>
              </a:rPr>
              <a:t>Use case#3: AI-agents communication</a:t>
            </a:r>
            <a:endParaRPr lang="en-US" altLang="zh-CN" sz="1600"/>
          </a:p>
          <a:p>
            <a:pPr lvl="1"/>
            <a:r>
              <a:rPr lang="en-US" altLang="zh-CN" sz="1600">
                <a:sym typeface="+mn-ea"/>
              </a:rPr>
              <a:t>Use case#4:  </a:t>
            </a:r>
            <a:r>
              <a:rPr lang="en-US" altLang="zh-CN" sz="1600">
                <a:sym typeface="+mn-ea"/>
              </a:rPr>
              <a:t>6G system assisted  AI agent service</a:t>
            </a:r>
            <a:endParaRPr lang="en-US" altLang="zh-CN" sz="1600">
              <a:sym typeface="+mn-ea"/>
            </a:endParaRPr>
          </a:p>
          <a:p>
            <a:pPr lvl="1"/>
            <a:r>
              <a:rPr lang="en-US" altLang="zh-CN" sz="1600">
                <a:sym typeface="+mn-ea"/>
              </a:rPr>
              <a:t>Use case#5:  </a:t>
            </a:r>
            <a:r>
              <a:rPr lang="en-US" altLang="zh-CN" sz="1600">
                <a:sym typeface="+mn-ea"/>
              </a:rPr>
              <a:t>Collaborative AI Agents</a:t>
            </a:r>
            <a:endParaRPr lang="en-US" altLang="zh-CN" sz="1600"/>
          </a:p>
          <a:p>
            <a:pPr lvl="1"/>
            <a:r>
              <a:rPr lang="en-US" altLang="zh-CN" sz="1600">
                <a:sym typeface="+mn-ea"/>
              </a:rPr>
              <a:t>Use case#6:   Network knowledge as part of Retrieval Augmented Generation for Generative AI </a:t>
            </a:r>
            <a:endParaRPr lang="en-US" altLang="zh-CN" sz="1600"/>
          </a:p>
          <a:p>
            <a:endParaRPr lang="en-US" altLang="zh-CN" sz="1600"/>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a:t>Summary</a:t>
            </a:r>
            <a:r>
              <a:rPr lang="en-US" altLang="en-GB"/>
              <a:t> of SA1 requirement</a:t>
            </a:r>
            <a:endParaRPr lang="en-US" altLang="en-GB"/>
          </a:p>
        </p:txBody>
      </p:sp>
      <p:sp>
        <p:nvSpPr>
          <p:cNvPr id="8195" name="Content Placeholder 2"/>
          <p:cNvSpPr>
            <a:spLocks noGrp="1"/>
          </p:cNvSpPr>
          <p:nvPr>
            <p:ph idx="1"/>
          </p:nvPr>
        </p:nvSpPr>
        <p:spPr>
          <a:xfrm>
            <a:off x="304800" y="1825625"/>
            <a:ext cx="11261090" cy="4351655"/>
          </a:xfrm>
        </p:spPr>
        <p:txBody>
          <a:bodyPr/>
          <a:lstStyle/>
          <a:p>
            <a:r>
              <a:rPr lang="en-US" altLang="zh-CN" sz="1400">
                <a:sym typeface="+mn-ea"/>
              </a:rPr>
              <a:t>[PR 6.2.6-1] The 6G network shall be able to</a:t>
            </a:r>
            <a:r>
              <a:rPr lang="en-US" altLang="zh-CN" sz="1400">
                <a:highlight>
                  <a:srgbClr val="FFFF00"/>
                </a:highlight>
                <a:sym typeface="+mn-ea"/>
              </a:rPr>
              <a:t> provide computing resource</a:t>
            </a:r>
            <a:r>
              <a:rPr lang="en-US" altLang="zh-CN" sz="1400">
                <a:sym typeface="+mn-ea"/>
              </a:rPr>
              <a:t> in the operator managed data network (e.g. edge compute domain, service hosting environment) for AI services.</a:t>
            </a:r>
            <a:endParaRPr lang="en-US" altLang="zh-CN" sz="1400">
              <a:sym typeface="+mn-ea"/>
            </a:endParaRPr>
          </a:p>
          <a:p>
            <a:r>
              <a:rPr lang="en-US" altLang="zh-CN" sz="1400">
                <a:sym typeface="+mn-ea"/>
              </a:rPr>
              <a:t>[PR 6.5.6-1] Based on operator policy, the 6G network shall be able to support secure means to</a:t>
            </a:r>
            <a:r>
              <a:rPr lang="en-US" altLang="zh-CN" sz="1400">
                <a:highlight>
                  <a:srgbClr val="FFFF00"/>
                </a:highlight>
                <a:sym typeface="+mn-ea"/>
              </a:rPr>
              <a:t> expose its services</a:t>
            </a:r>
            <a:r>
              <a:rPr lang="en-US" altLang="zh-CN" sz="1400">
                <a:sym typeface="+mn-ea"/>
              </a:rPr>
              <a:t> to the authorised third-party AI agent </a:t>
            </a:r>
            <a:r>
              <a:rPr lang="en-US" altLang="zh-CN" sz="1400">
                <a:sym typeface="+mn-ea"/>
              </a:rPr>
              <a:t>by intent if needed. </a:t>
            </a:r>
            <a:endParaRPr lang="en-US" altLang="zh-CN" sz="1400">
              <a:sym typeface="+mn-ea"/>
            </a:endParaRPr>
          </a:p>
          <a:p>
            <a:r>
              <a:rPr lang="en-US" altLang="zh-CN" sz="1400">
                <a:sym typeface="+mn-ea"/>
              </a:rPr>
              <a:t>[PR 6.7.3-1] Based on user consent and operator policy, the 6G system shall provide a suitable means for an AI agent application </a:t>
            </a:r>
            <a:r>
              <a:rPr lang="en-US" altLang="zh-CN" sz="1400">
                <a:highlight>
                  <a:srgbClr val="FFFF00"/>
                </a:highlight>
                <a:sym typeface="+mn-ea"/>
              </a:rPr>
              <a:t>on U</a:t>
            </a:r>
            <a:r>
              <a:rPr lang="en-US" altLang="zh-CN" sz="1400">
                <a:sym typeface="+mn-ea"/>
              </a:rPr>
              <a:t>E </a:t>
            </a:r>
            <a:r>
              <a:rPr lang="en-US" altLang="zh-CN" sz="1400">
                <a:highlight>
                  <a:srgbClr val="FFFF00"/>
                </a:highlight>
                <a:sym typeface="+mn-ea"/>
              </a:rPr>
              <a:t>to invoke some 3GPP services</a:t>
            </a:r>
            <a:r>
              <a:rPr lang="en-US" altLang="zh-CN" sz="1400">
                <a:sym typeface="+mn-ea"/>
              </a:rPr>
              <a:t>.</a:t>
            </a:r>
            <a:endParaRPr lang="en-US" altLang="zh-CN" sz="1400">
              <a:sym typeface="+mn-ea"/>
            </a:endParaRPr>
          </a:p>
          <a:p>
            <a:r>
              <a:rPr lang="en-US" altLang="zh-CN" sz="1400">
                <a:sym typeface="+mn-ea"/>
              </a:rPr>
              <a:t>[PR 6.6.6-1] Based on regulatory requirements, operators’ policy and user consent, 6G network shall support </a:t>
            </a:r>
            <a:r>
              <a:rPr lang="en-US" altLang="zh-CN" sz="1400">
                <a:highlight>
                  <a:srgbClr val="FFFF00"/>
                </a:highlight>
                <a:sym typeface="+mn-ea"/>
              </a:rPr>
              <a:t>trusted network access</a:t>
            </a:r>
            <a:r>
              <a:rPr lang="en-US" altLang="zh-CN" sz="1400">
                <a:sym typeface="+mn-ea"/>
              </a:rPr>
              <a:t> for 3rd party AI agent and support a mechanism to </a:t>
            </a:r>
            <a:r>
              <a:rPr lang="en-US" altLang="zh-CN" sz="1400">
                <a:highlight>
                  <a:srgbClr val="FFFF00"/>
                </a:highlight>
                <a:sym typeface="+mn-ea"/>
              </a:rPr>
              <a:t>expose 3rd party AI agent’s attributes</a:t>
            </a:r>
            <a:r>
              <a:rPr lang="en-US" altLang="zh-CN" sz="1400">
                <a:sym typeface="+mn-ea"/>
              </a:rPr>
              <a:t> (e.g., related users, sensing capabilities, AI capabilities) to other 3rd party AI agents.</a:t>
            </a:r>
            <a:endParaRPr lang="en-US" altLang="zh-CN" sz="1400"/>
          </a:p>
          <a:p>
            <a:r>
              <a:rPr lang="en-US" altLang="zh-CN" sz="1400">
                <a:sym typeface="+mn-ea"/>
              </a:rPr>
              <a:t>[PR 6.6.6-2] Based on regulatory requirements, user consent, operators’ policy and agreement with authorized 3rd party, the 6G network shall be able to support</a:t>
            </a:r>
            <a:r>
              <a:rPr lang="en-US" altLang="zh-CN" sz="1400">
                <a:highlight>
                  <a:srgbClr val="FFFF00"/>
                </a:highlight>
                <a:sym typeface="+mn-ea"/>
              </a:rPr>
              <a:t> security identification</a:t>
            </a:r>
            <a:r>
              <a:rPr lang="en-US" altLang="zh-CN" sz="1400">
                <a:sym typeface="+mn-ea"/>
              </a:rPr>
              <a:t> for 3rd party AI agents provided by authorized 3rd party associated with a user (e.g., AI agents belonging to a customer).</a:t>
            </a:r>
            <a:endParaRPr lang="en-US" altLang="zh-CN" sz="1400"/>
          </a:p>
          <a:p>
            <a:r>
              <a:rPr lang="en-US" altLang="zh-CN" sz="1400">
                <a:sym typeface="+mn-ea"/>
              </a:rPr>
              <a:t>[PR 6.8.6-1] The 6G system shall support </a:t>
            </a:r>
            <a:r>
              <a:rPr lang="en-US" altLang="zh-CN" sz="1400">
                <a:highlight>
                  <a:srgbClr val="FFFF00"/>
                </a:highlight>
                <a:sym typeface="+mn-ea"/>
              </a:rPr>
              <a:t>hosting </a:t>
            </a:r>
            <a:r>
              <a:rPr lang="en-US" altLang="zh-CN" sz="1400">
                <a:sym typeface="+mn-ea"/>
              </a:rPr>
              <a:t>of large amounts of AI agent applications managed and controlled by the 6G core network and/or multiple AI Agent applications on a UE.</a:t>
            </a:r>
            <a:endParaRPr lang="en-US" altLang="zh-CN" sz="1400"/>
          </a:p>
          <a:p>
            <a:r>
              <a:rPr lang="en-US" altLang="zh-CN" sz="1400">
                <a:sym typeface="+mn-ea"/>
              </a:rPr>
              <a:t>[PR 6.8.6-2] The 6G system shall support secure interoperability between AI Agents and between AI Agents and applications</a:t>
            </a:r>
            <a:r>
              <a:rPr lang="en-US" altLang="zh-CN" sz="1400">
                <a:highlight>
                  <a:srgbClr val="FFFF00"/>
                </a:highlight>
                <a:sym typeface="+mn-ea"/>
              </a:rPr>
              <a:t> to achieve a collaborative task</a:t>
            </a:r>
            <a:r>
              <a:rPr lang="en-US" altLang="zh-CN" sz="1400">
                <a:sym typeface="+mn-ea"/>
              </a:rPr>
              <a:t>.</a:t>
            </a:r>
            <a:endParaRPr lang="en-US" altLang="zh-CN" sz="1400">
              <a:sym typeface="+mn-ea"/>
            </a:endParaRPr>
          </a:p>
          <a:p>
            <a:r>
              <a:rPr lang="en-US" altLang="zh-CN" sz="1400">
                <a:sym typeface="+mn-ea"/>
              </a:rPr>
              <a:t>[PR 6.12.6-1] Subject to operator’s policy, the 6G network shall be able to </a:t>
            </a:r>
            <a:r>
              <a:rPr lang="en-US" altLang="zh-CN" sz="1400">
                <a:highlight>
                  <a:srgbClr val="FFFF00"/>
                </a:highlight>
                <a:sym typeface="+mn-ea"/>
              </a:rPr>
              <a:t>expose information</a:t>
            </a:r>
            <a:r>
              <a:rPr lang="en-US" altLang="zh-CN" sz="1400">
                <a:sym typeface="+mn-ea"/>
              </a:rPr>
              <a:t> from the network to authorized 3rd party AI agents by means suitable for prompt augmentation.</a:t>
            </a:r>
            <a:endParaRPr lang="en-US" altLang="zh-CN" sz="1400">
              <a:sym typeface="+mn-ea"/>
            </a:endParaRP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6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7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datastoreItem>
</file>

<file path=customXml/itemProps2.xml><?xml version="1.0" encoding="utf-8"?>
<ds:datastoreItem xmlns:ds="http://schemas.openxmlformats.org/officeDocument/2006/customXml" ds:itemID="{7D3A830A-0AC8-45A7-9E99-DF047C23D0D0}">
  <ds:schemaRefs/>
</ds:datastoreItem>
</file>

<file path=customXml/itemProps3.xml><?xml version="1.0" encoding="utf-8"?>
<ds:datastoreItem xmlns:ds="http://schemas.openxmlformats.org/officeDocument/2006/customXml" ds:itemID="{35CA3727-A4EB-4398-9783-D0148B061093}">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6405</Words>
  <Application>WPS 演示</Application>
  <PresentationFormat>Widescreen</PresentationFormat>
  <Paragraphs>193</Paragraphs>
  <Slides>10</Slides>
  <Notes>0</Notes>
  <HiddenSlides>0</HiddenSlides>
  <MMClips>0</MMClips>
  <ScaleCrop>false</ScaleCrop>
  <HeadingPairs>
    <vt:vector size="6" baseType="variant">
      <vt:variant>
        <vt:lpstr>已用的字体</vt:lpstr>
      </vt:variant>
      <vt:variant>
        <vt:i4>13</vt:i4>
      </vt:variant>
      <vt:variant>
        <vt:lpstr>主题</vt:lpstr>
      </vt:variant>
      <vt:variant>
        <vt:i4>4</vt:i4>
      </vt:variant>
      <vt:variant>
        <vt:lpstr>幻灯片标题</vt:lpstr>
      </vt:variant>
      <vt:variant>
        <vt:i4>10</vt:i4>
      </vt:variant>
    </vt:vector>
  </HeadingPairs>
  <TitlesOfParts>
    <vt:vector size="27" baseType="lpstr">
      <vt:lpstr>Arial</vt:lpstr>
      <vt:lpstr>宋体</vt:lpstr>
      <vt:lpstr>Wingdings</vt:lpstr>
      <vt:lpstr>Calibri</vt:lpstr>
      <vt:lpstr>Arial</vt:lpstr>
      <vt:lpstr>Calibri Light</vt:lpstr>
      <vt:lpstr>Times New Roman</vt:lpstr>
      <vt:lpstr>微软雅黑</vt:lpstr>
      <vt:lpstr>等线</vt:lpstr>
      <vt:lpstr>Calibri</vt:lpstr>
      <vt:lpstr>Gotham Book</vt:lpstr>
      <vt:lpstr>Arial Unicode MS</vt:lpstr>
      <vt:lpstr>Segoe Print</vt:lpstr>
      <vt:lpstr>Office Theme</vt:lpstr>
      <vt:lpstr>6_Office Theme</vt:lpstr>
      <vt:lpstr>7_Office Theme</vt:lpstr>
      <vt:lpstr>1_Office Theme</vt:lpstr>
      <vt:lpstr>Discussion on 6G proposals</vt:lpstr>
      <vt:lpstr>Background</vt:lpstr>
      <vt:lpstr>Outline</vt:lpstr>
      <vt:lpstr>Summary of SA1 requirement</vt:lpstr>
      <vt:lpstr>Proposal</vt:lpstr>
      <vt:lpstr>Outline</vt:lpstr>
      <vt:lpstr>What is AI agent</vt:lpstr>
      <vt:lpstr>Motivation and Challenges</vt:lpstr>
      <vt:lpstr>Summary of SA1 requirement</vt:lpstr>
      <vt:lpstr>Proposal</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CMCC</cp:lastModifiedBy>
  <cp:revision>648</cp:revision>
  <dcterms:created xsi:type="dcterms:W3CDTF">2010-02-05T13:52:00Z</dcterms:created>
  <dcterms:modified xsi:type="dcterms:W3CDTF">2025-05-12T14:42:30Z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ICV">
    <vt:lpwstr>54E97BC99CAA475C877E884B6114C485_13</vt:lpwstr>
  </property>
  <property fmtid="{D5CDD505-2E9C-101B-9397-08002B2CF9AE}" pid="4" name="KSOProductBuildVer">
    <vt:lpwstr>2052-12.1.0.20784</vt:lpwstr>
  </property>
</Properties>
</file>