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
  </p:notesMasterIdLst>
  <p:sldIdLst>
    <p:sldId id="303" r:id="rId3"/>
    <p:sldId id="745" r:id="rId4"/>
    <p:sldId id="749" r:id="rId5"/>
    <p:sldId id="750" r:id="rId6"/>
    <p:sldId id="75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53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58628F-0E3F-486F-88BF-ADF93830106E}" type="datetimeFigureOut">
              <a:rPr lang="en-US" smtClean="0"/>
              <a:t>5/12/2025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B28841-08EA-4881-901E-029EEED3FB47}" type="slidenum">
              <a:rPr lang="en-US" smtClean="0"/>
              <a:t>‹#›</a:t>
            </a:fld>
            <a:endParaRPr lang="en-US"/>
          </a:p>
        </p:txBody>
      </p:sp>
    </p:spTree>
    <p:extLst>
      <p:ext uri="{BB962C8B-B14F-4D97-AF65-F5344CB8AC3E}">
        <p14:creationId xmlns:p14="http://schemas.microsoft.com/office/powerpoint/2010/main" val="2569427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lstStyle/>
          <a:p>
            <a:pPr marL="0" marR="0" lvl="0" indent="0" algn="r" defTabSz="930275" rtl="0" eaLnBrk="1" fontAlgn="base" latinLnBrk="0" hangingPunct="1">
              <a:lnSpc>
                <a:spcPct val="100000"/>
              </a:lnSpc>
              <a:spcBef>
                <a:spcPct val="0"/>
              </a:spcBef>
              <a:spcAft>
                <a:spcPct val="0"/>
              </a:spcAft>
              <a:buClrTx/>
              <a:buSzTx/>
              <a:buFontTx/>
              <a:buNone/>
              <a:tabLst/>
              <a:defRPr/>
            </a:pPr>
            <a:fld id="{9A0DB2DC-4C9A-4742-B13C-FB6460FD3503}" type="slidenum">
              <a:rPr kumimoji="0" lang="en-GB" alt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0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p:txBody>
      </p:sp>
      <p:sp>
        <p:nvSpPr>
          <p:cNvPr id="6147" name="Rectangle 2"/>
          <p:cNvSpPr>
            <a:spLocks noGrp="1" noRot="1" noChangeAspect="1" noTextEdit="1"/>
          </p:cNvSpPr>
          <p:nvPr>
            <p:ph type="sldImg"/>
          </p:nvPr>
        </p:nvSpPr>
        <p:spPr>
          <a:xfrm>
            <a:off x="88900" y="742950"/>
            <a:ext cx="6621463" cy="3725863"/>
          </a:xfrm>
        </p:spPr>
      </p:sp>
      <p:sp>
        <p:nvSpPr>
          <p:cNvPr id="6148" name="Rectangle 3"/>
          <p:cNvSpPr>
            <a:spLocks noGrp="1"/>
          </p:cNvSpPr>
          <p:nvPr>
            <p:ph type="body" idx="1"/>
          </p:nvPr>
        </p:nvSpPr>
        <p:spPr>
          <a:xfrm>
            <a:off x="904875" y="4718050"/>
            <a:ext cx="4987925" cy="4467225"/>
          </a:xfrm>
        </p:spPr>
        <p:txBody>
          <a:bodyPr wrap="square" lIns="92859" tIns="46430" rIns="92859" bIns="46430" anchor="t" anchorCtr="0"/>
          <a:lstStyle/>
          <a:p>
            <a:pPr lvl="0"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A0F8A-407B-7E9C-6697-17E32A6D8D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A9ACD1-71A9-D10E-0A36-3D95B9E929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DA0146-AAAD-8614-1E4B-97DED714CA61}"/>
              </a:ext>
            </a:extLst>
          </p:cNvPr>
          <p:cNvSpPr>
            <a:spLocks noGrp="1"/>
          </p:cNvSpPr>
          <p:nvPr>
            <p:ph type="dt" sz="half" idx="10"/>
          </p:nvPr>
        </p:nvSpPr>
        <p:spPr/>
        <p:txBody>
          <a:bodyPr/>
          <a:lstStyle/>
          <a:p>
            <a:fld id="{CEC00FE6-AC50-4E58-9022-7DE8D1E45F94}" type="datetimeFigureOut">
              <a:rPr lang="en-US" smtClean="0"/>
              <a:t>5/12/2025</a:t>
            </a:fld>
            <a:endParaRPr lang="en-US"/>
          </a:p>
        </p:txBody>
      </p:sp>
      <p:sp>
        <p:nvSpPr>
          <p:cNvPr id="5" name="Footer Placeholder 4">
            <a:extLst>
              <a:ext uri="{FF2B5EF4-FFF2-40B4-BE49-F238E27FC236}">
                <a16:creationId xmlns:a16="http://schemas.microsoft.com/office/drawing/2014/main" id="{68CD56BC-A50B-90F0-12F6-35AA2C5AD3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6DF733-3248-68BA-AB38-44A8A52CE3DF}"/>
              </a:ext>
            </a:extLst>
          </p:cNvPr>
          <p:cNvSpPr>
            <a:spLocks noGrp="1"/>
          </p:cNvSpPr>
          <p:nvPr>
            <p:ph type="sldNum" sz="quarter" idx="12"/>
          </p:nvPr>
        </p:nvSpPr>
        <p:spPr/>
        <p:txBody>
          <a:bodyPr/>
          <a:lstStyle/>
          <a:p>
            <a:fld id="{6DACF97B-BA2A-4FA7-8B0C-61AF0F1CA663}" type="slidenum">
              <a:rPr lang="en-US" smtClean="0"/>
              <a:t>‹#›</a:t>
            </a:fld>
            <a:endParaRPr lang="en-US"/>
          </a:p>
        </p:txBody>
      </p:sp>
    </p:spTree>
    <p:extLst>
      <p:ext uri="{BB962C8B-B14F-4D97-AF65-F5344CB8AC3E}">
        <p14:creationId xmlns:p14="http://schemas.microsoft.com/office/powerpoint/2010/main" val="3230800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B16D1-B272-3285-70ED-6D32DBE30C2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2227CF3-1BCA-4551-D309-CA0AFF9080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40E354-B7B3-6337-A207-02BE66452374}"/>
              </a:ext>
            </a:extLst>
          </p:cNvPr>
          <p:cNvSpPr>
            <a:spLocks noGrp="1"/>
          </p:cNvSpPr>
          <p:nvPr>
            <p:ph type="dt" sz="half" idx="10"/>
          </p:nvPr>
        </p:nvSpPr>
        <p:spPr/>
        <p:txBody>
          <a:bodyPr/>
          <a:lstStyle/>
          <a:p>
            <a:fld id="{CEC00FE6-AC50-4E58-9022-7DE8D1E45F94}" type="datetimeFigureOut">
              <a:rPr lang="en-US" smtClean="0"/>
              <a:t>5/12/2025</a:t>
            </a:fld>
            <a:endParaRPr lang="en-US"/>
          </a:p>
        </p:txBody>
      </p:sp>
      <p:sp>
        <p:nvSpPr>
          <p:cNvPr id="5" name="Footer Placeholder 4">
            <a:extLst>
              <a:ext uri="{FF2B5EF4-FFF2-40B4-BE49-F238E27FC236}">
                <a16:creationId xmlns:a16="http://schemas.microsoft.com/office/drawing/2014/main" id="{41C6718D-FB1F-C223-EB11-C3D69194C0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F3643E-DC59-8292-C2D0-0DB938443AEA}"/>
              </a:ext>
            </a:extLst>
          </p:cNvPr>
          <p:cNvSpPr>
            <a:spLocks noGrp="1"/>
          </p:cNvSpPr>
          <p:nvPr>
            <p:ph type="sldNum" sz="quarter" idx="12"/>
          </p:nvPr>
        </p:nvSpPr>
        <p:spPr/>
        <p:txBody>
          <a:bodyPr/>
          <a:lstStyle/>
          <a:p>
            <a:fld id="{6DACF97B-BA2A-4FA7-8B0C-61AF0F1CA663}" type="slidenum">
              <a:rPr lang="en-US" smtClean="0"/>
              <a:t>‹#›</a:t>
            </a:fld>
            <a:endParaRPr lang="en-US"/>
          </a:p>
        </p:txBody>
      </p:sp>
    </p:spTree>
    <p:extLst>
      <p:ext uri="{BB962C8B-B14F-4D97-AF65-F5344CB8AC3E}">
        <p14:creationId xmlns:p14="http://schemas.microsoft.com/office/powerpoint/2010/main" val="1916926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9337078-52E7-8687-F3ED-908F637C88D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F4F88B4-CDBF-7564-C8FB-BCC52B2AF2B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3299C9-72FC-CB72-EB47-C9B008944B20}"/>
              </a:ext>
            </a:extLst>
          </p:cNvPr>
          <p:cNvSpPr>
            <a:spLocks noGrp="1"/>
          </p:cNvSpPr>
          <p:nvPr>
            <p:ph type="dt" sz="half" idx="10"/>
          </p:nvPr>
        </p:nvSpPr>
        <p:spPr/>
        <p:txBody>
          <a:bodyPr/>
          <a:lstStyle/>
          <a:p>
            <a:fld id="{CEC00FE6-AC50-4E58-9022-7DE8D1E45F94}" type="datetimeFigureOut">
              <a:rPr lang="en-US" smtClean="0"/>
              <a:t>5/12/2025</a:t>
            </a:fld>
            <a:endParaRPr lang="en-US"/>
          </a:p>
        </p:txBody>
      </p:sp>
      <p:sp>
        <p:nvSpPr>
          <p:cNvPr id="5" name="Footer Placeholder 4">
            <a:extLst>
              <a:ext uri="{FF2B5EF4-FFF2-40B4-BE49-F238E27FC236}">
                <a16:creationId xmlns:a16="http://schemas.microsoft.com/office/drawing/2014/main" id="{0E2B52E0-90C5-AA3F-8744-B33369F1EC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BE3689-19E1-0B0D-7C62-FBA226F2F706}"/>
              </a:ext>
            </a:extLst>
          </p:cNvPr>
          <p:cNvSpPr>
            <a:spLocks noGrp="1"/>
          </p:cNvSpPr>
          <p:nvPr>
            <p:ph type="sldNum" sz="quarter" idx="12"/>
          </p:nvPr>
        </p:nvSpPr>
        <p:spPr/>
        <p:txBody>
          <a:bodyPr/>
          <a:lstStyle/>
          <a:p>
            <a:fld id="{6DACF97B-BA2A-4FA7-8B0C-61AF0F1CA663}" type="slidenum">
              <a:rPr lang="en-US" smtClean="0"/>
              <a:t>‹#›</a:t>
            </a:fld>
            <a:endParaRPr lang="en-US"/>
          </a:p>
        </p:txBody>
      </p:sp>
    </p:spTree>
    <p:extLst>
      <p:ext uri="{BB962C8B-B14F-4D97-AF65-F5344CB8AC3E}">
        <p14:creationId xmlns:p14="http://schemas.microsoft.com/office/powerpoint/2010/main" val="1577037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95118166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300757607"/>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857661774"/>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E651B-5A05-D411-30AD-2F7B40DA0F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7C5828F-6B6E-5282-571C-C146015E233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03567E-5E8A-164C-028E-10A1169CBE02}"/>
              </a:ext>
            </a:extLst>
          </p:cNvPr>
          <p:cNvSpPr>
            <a:spLocks noGrp="1"/>
          </p:cNvSpPr>
          <p:nvPr>
            <p:ph type="dt" sz="half" idx="10"/>
          </p:nvPr>
        </p:nvSpPr>
        <p:spPr/>
        <p:txBody>
          <a:bodyPr/>
          <a:lstStyle/>
          <a:p>
            <a:fld id="{CEC00FE6-AC50-4E58-9022-7DE8D1E45F94}" type="datetimeFigureOut">
              <a:rPr lang="en-US" smtClean="0"/>
              <a:t>5/12/2025</a:t>
            </a:fld>
            <a:endParaRPr lang="en-US"/>
          </a:p>
        </p:txBody>
      </p:sp>
      <p:sp>
        <p:nvSpPr>
          <p:cNvPr id="5" name="Footer Placeholder 4">
            <a:extLst>
              <a:ext uri="{FF2B5EF4-FFF2-40B4-BE49-F238E27FC236}">
                <a16:creationId xmlns:a16="http://schemas.microsoft.com/office/drawing/2014/main" id="{3179C854-95CC-163F-9340-D3FC137B00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D783CB-00EC-2983-64DB-1C7E9CF4F435}"/>
              </a:ext>
            </a:extLst>
          </p:cNvPr>
          <p:cNvSpPr>
            <a:spLocks noGrp="1"/>
          </p:cNvSpPr>
          <p:nvPr>
            <p:ph type="sldNum" sz="quarter" idx="12"/>
          </p:nvPr>
        </p:nvSpPr>
        <p:spPr/>
        <p:txBody>
          <a:bodyPr/>
          <a:lstStyle/>
          <a:p>
            <a:fld id="{6DACF97B-BA2A-4FA7-8B0C-61AF0F1CA663}" type="slidenum">
              <a:rPr lang="en-US" smtClean="0"/>
              <a:t>‹#›</a:t>
            </a:fld>
            <a:endParaRPr lang="en-US"/>
          </a:p>
        </p:txBody>
      </p:sp>
    </p:spTree>
    <p:extLst>
      <p:ext uri="{BB962C8B-B14F-4D97-AF65-F5344CB8AC3E}">
        <p14:creationId xmlns:p14="http://schemas.microsoft.com/office/powerpoint/2010/main" val="1911170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F70EE-5955-BC1E-D9E8-860FBCF1B6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B349A27-AB1B-CAE3-CCF9-D731BEE414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7B03E31-39DA-13CE-E506-2104BC2430CF}"/>
              </a:ext>
            </a:extLst>
          </p:cNvPr>
          <p:cNvSpPr>
            <a:spLocks noGrp="1"/>
          </p:cNvSpPr>
          <p:nvPr>
            <p:ph type="dt" sz="half" idx="10"/>
          </p:nvPr>
        </p:nvSpPr>
        <p:spPr/>
        <p:txBody>
          <a:bodyPr/>
          <a:lstStyle/>
          <a:p>
            <a:fld id="{CEC00FE6-AC50-4E58-9022-7DE8D1E45F94}" type="datetimeFigureOut">
              <a:rPr lang="en-US" smtClean="0"/>
              <a:t>5/12/2025</a:t>
            </a:fld>
            <a:endParaRPr lang="en-US"/>
          </a:p>
        </p:txBody>
      </p:sp>
      <p:sp>
        <p:nvSpPr>
          <p:cNvPr id="5" name="Footer Placeholder 4">
            <a:extLst>
              <a:ext uri="{FF2B5EF4-FFF2-40B4-BE49-F238E27FC236}">
                <a16:creationId xmlns:a16="http://schemas.microsoft.com/office/drawing/2014/main" id="{D9BAD215-7FFE-CEFC-32DB-7BA14AE709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1D95D8-AAF1-C229-B43B-A9DEEBF216E9}"/>
              </a:ext>
            </a:extLst>
          </p:cNvPr>
          <p:cNvSpPr>
            <a:spLocks noGrp="1"/>
          </p:cNvSpPr>
          <p:nvPr>
            <p:ph type="sldNum" sz="quarter" idx="12"/>
          </p:nvPr>
        </p:nvSpPr>
        <p:spPr/>
        <p:txBody>
          <a:bodyPr/>
          <a:lstStyle/>
          <a:p>
            <a:fld id="{6DACF97B-BA2A-4FA7-8B0C-61AF0F1CA663}" type="slidenum">
              <a:rPr lang="en-US" smtClean="0"/>
              <a:t>‹#›</a:t>
            </a:fld>
            <a:endParaRPr lang="en-US"/>
          </a:p>
        </p:txBody>
      </p:sp>
    </p:spTree>
    <p:extLst>
      <p:ext uri="{BB962C8B-B14F-4D97-AF65-F5344CB8AC3E}">
        <p14:creationId xmlns:p14="http://schemas.microsoft.com/office/powerpoint/2010/main" val="3140693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FB803-E818-B875-693B-9D672962B2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3D72652-5F21-2DA9-4211-B01ECF4734E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9A179CA-351A-34EE-CC1D-9D1A9C652ED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1B18856-6BB2-8B0C-29CD-5733CA3A691C}"/>
              </a:ext>
            </a:extLst>
          </p:cNvPr>
          <p:cNvSpPr>
            <a:spLocks noGrp="1"/>
          </p:cNvSpPr>
          <p:nvPr>
            <p:ph type="dt" sz="half" idx="10"/>
          </p:nvPr>
        </p:nvSpPr>
        <p:spPr/>
        <p:txBody>
          <a:bodyPr/>
          <a:lstStyle/>
          <a:p>
            <a:fld id="{CEC00FE6-AC50-4E58-9022-7DE8D1E45F94}" type="datetimeFigureOut">
              <a:rPr lang="en-US" smtClean="0"/>
              <a:t>5/12/2025</a:t>
            </a:fld>
            <a:endParaRPr lang="en-US"/>
          </a:p>
        </p:txBody>
      </p:sp>
      <p:sp>
        <p:nvSpPr>
          <p:cNvPr id="6" name="Footer Placeholder 5">
            <a:extLst>
              <a:ext uri="{FF2B5EF4-FFF2-40B4-BE49-F238E27FC236}">
                <a16:creationId xmlns:a16="http://schemas.microsoft.com/office/drawing/2014/main" id="{09A2D1A4-3DD2-3369-0BCB-00C78AA31F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42440B-CAFA-161B-1857-BA633AD7D4D3}"/>
              </a:ext>
            </a:extLst>
          </p:cNvPr>
          <p:cNvSpPr>
            <a:spLocks noGrp="1"/>
          </p:cNvSpPr>
          <p:nvPr>
            <p:ph type="sldNum" sz="quarter" idx="12"/>
          </p:nvPr>
        </p:nvSpPr>
        <p:spPr/>
        <p:txBody>
          <a:bodyPr/>
          <a:lstStyle/>
          <a:p>
            <a:fld id="{6DACF97B-BA2A-4FA7-8B0C-61AF0F1CA663}" type="slidenum">
              <a:rPr lang="en-US" smtClean="0"/>
              <a:t>‹#›</a:t>
            </a:fld>
            <a:endParaRPr lang="en-US"/>
          </a:p>
        </p:txBody>
      </p:sp>
    </p:spTree>
    <p:extLst>
      <p:ext uri="{BB962C8B-B14F-4D97-AF65-F5344CB8AC3E}">
        <p14:creationId xmlns:p14="http://schemas.microsoft.com/office/powerpoint/2010/main" val="2691895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E5408-6A73-B684-BA0C-02E4E632F84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9C849C0-F1E2-C261-1E08-E85B4718CF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052912B-024D-DD67-AF47-FED1FB362F8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1F7E03C-FE76-BEE0-791B-D92A45A6CBC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CD5877-1856-0D42-1010-CE7FE7B1724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7E64F69-DC7A-B015-08A0-1D3A9537433B}"/>
              </a:ext>
            </a:extLst>
          </p:cNvPr>
          <p:cNvSpPr>
            <a:spLocks noGrp="1"/>
          </p:cNvSpPr>
          <p:nvPr>
            <p:ph type="dt" sz="half" idx="10"/>
          </p:nvPr>
        </p:nvSpPr>
        <p:spPr/>
        <p:txBody>
          <a:bodyPr/>
          <a:lstStyle/>
          <a:p>
            <a:fld id="{CEC00FE6-AC50-4E58-9022-7DE8D1E45F94}" type="datetimeFigureOut">
              <a:rPr lang="en-US" smtClean="0"/>
              <a:t>5/12/2025</a:t>
            </a:fld>
            <a:endParaRPr lang="en-US"/>
          </a:p>
        </p:txBody>
      </p:sp>
      <p:sp>
        <p:nvSpPr>
          <p:cNvPr id="8" name="Footer Placeholder 7">
            <a:extLst>
              <a:ext uri="{FF2B5EF4-FFF2-40B4-BE49-F238E27FC236}">
                <a16:creationId xmlns:a16="http://schemas.microsoft.com/office/drawing/2014/main" id="{4471DB4F-D1D8-6063-DCAC-D046006081D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3C158AD-446F-2DD2-7BC2-D61042336B08}"/>
              </a:ext>
            </a:extLst>
          </p:cNvPr>
          <p:cNvSpPr>
            <a:spLocks noGrp="1"/>
          </p:cNvSpPr>
          <p:nvPr>
            <p:ph type="sldNum" sz="quarter" idx="12"/>
          </p:nvPr>
        </p:nvSpPr>
        <p:spPr/>
        <p:txBody>
          <a:bodyPr/>
          <a:lstStyle/>
          <a:p>
            <a:fld id="{6DACF97B-BA2A-4FA7-8B0C-61AF0F1CA663}" type="slidenum">
              <a:rPr lang="en-US" smtClean="0"/>
              <a:t>‹#›</a:t>
            </a:fld>
            <a:endParaRPr lang="en-US"/>
          </a:p>
        </p:txBody>
      </p:sp>
    </p:spTree>
    <p:extLst>
      <p:ext uri="{BB962C8B-B14F-4D97-AF65-F5344CB8AC3E}">
        <p14:creationId xmlns:p14="http://schemas.microsoft.com/office/powerpoint/2010/main" val="340431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ACD0A-FE1C-EA59-70F6-7197096477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5044AEE-37F2-C522-6CE1-7AE2D072B0CF}"/>
              </a:ext>
            </a:extLst>
          </p:cNvPr>
          <p:cNvSpPr>
            <a:spLocks noGrp="1"/>
          </p:cNvSpPr>
          <p:nvPr>
            <p:ph type="dt" sz="half" idx="10"/>
          </p:nvPr>
        </p:nvSpPr>
        <p:spPr/>
        <p:txBody>
          <a:bodyPr/>
          <a:lstStyle/>
          <a:p>
            <a:fld id="{CEC00FE6-AC50-4E58-9022-7DE8D1E45F94}" type="datetimeFigureOut">
              <a:rPr lang="en-US" smtClean="0"/>
              <a:t>5/12/2025</a:t>
            </a:fld>
            <a:endParaRPr lang="en-US"/>
          </a:p>
        </p:txBody>
      </p:sp>
      <p:sp>
        <p:nvSpPr>
          <p:cNvPr id="4" name="Footer Placeholder 3">
            <a:extLst>
              <a:ext uri="{FF2B5EF4-FFF2-40B4-BE49-F238E27FC236}">
                <a16:creationId xmlns:a16="http://schemas.microsoft.com/office/drawing/2014/main" id="{EE15C088-175A-12C4-FCFA-224B15BEFD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B81E23-9BC0-91E8-BCF0-3F5FDB485D42}"/>
              </a:ext>
            </a:extLst>
          </p:cNvPr>
          <p:cNvSpPr>
            <a:spLocks noGrp="1"/>
          </p:cNvSpPr>
          <p:nvPr>
            <p:ph type="sldNum" sz="quarter" idx="12"/>
          </p:nvPr>
        </p:nvSpPr>
        <p:spPr/>
        <p:txBody>
          <a:bodyPr/>
          <a:lstStyle/>
          <a:p>
            <a:fld id="{6DACF97B-BA2A-4FA7-8B0C-61AF0F1CA663}" type="slidenum">
              <a:rPr lang="en-US" smtClean="0"/>
              <a:t>‹#›</a:t>
            </a:fld>
            <a:endParaRPr lang="en-US"/>
          </a:p>
        </p:txBody>
      </p:sp>
    </p:spTree>
    <p:extLst>
      <p:ext uri="{BB962C8B-B14F-4D97-AF65-F5344CB8AC3E}">
        <p14:creationId xmlns:p14="http://schemas.microsoft.com/office/powerpoint/2010/main" val="744578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B458CF-60F4-7B2D-4DEC-C57903998216}"/>
              </a:ext>
            </a:extLst>
          </p:cNvPr>
          <p:cNvSpPr>
            <a:spLocks noGrp="1"/>
          </p:cNvSpPr>
          <p:nvPr>
            <p:ph type="dt" sz="half" idx="10"/>
          </p:nvPr>
        </p:nvSpPr>
        <p:spPr/>
        <p:txBody>
          <a:bodyPr/>
          <a:lstStyle/>
          <a:p>
            <a:fld id="{CEC00FE6-AC50-4E58-9022-7DE8D1E45F94}" type="datetimeFigureOut">
              <a:rPr lang="en-US" smtClean="0"/>
              <a:t>5/12/2025</a:t>
            </a:fld>
            <a:endParaRPr lang="en-US"/>
          </a:p>
        </p:txBody>
      </p:sp>
      <p:sp>
        <p:nvSpPr>
          <p:cNvPr id="3" name="Footer Placeholder 2">
            <a:extLst>
              <a:ext uri="{FF2B5EF4-FFF2-40B4-BE49-F238E27FC236}">
                <a16:creationId xmlns:a16="http://schemas.microsoft.com/office/drawing/2014/main" id="{9964194E-3BED-BEB7-EFFC-A5B6A5B260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0706D06-4707-04EC-D8B1-F2EE5F0C8C25}"/>
              </a:ext>
            </a:extLst>
          </p:cNvPr>
          <p:cNvSpPr>
            <a:spLocks noGrp="1"/>
          </p:cNvSpPr>
          <p:nvPr>
            <p:ph type="sldNum" sz="quarter" idx="12"/>
          </p:nvPr>
        </p:nvSpPr>
        <p:spPr/>
        <p:txBody>
          <a:bodyPr/>
          <a:lstStyle/>
          <a:p>
            <a:fld id="{6DACF97B-BA2A-4FA7-8B0C-61AF0F1CA663}" type="slidenum">
              <a:rPr lang="en-US" smtClean="0"/>
              <a:t>‹#›</a:t>
            </a:fld>
            <a:endParaRPr lang="en-US"/>
          </a:p>
        </p:txBody>
      </p:sp>
    </p:spTree>
    <p:extLst>
      <p:ext uri="{BB962C8B-B14F-4D97-AF65-F5344CB8AC3E}">
        <p14:creationId xmlns:p14="http://schemas.microsoft.com/office/powerpoint/2010/main" val="10285625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9D4AC-1033-AAB7-E24A-CB4700B4C1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54FBAC-50F0-B4EA-5C02-B625A90772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7D38BE6-3739-17B6-958D-83907D96FC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04F974-5A14-FD8E-42AA-B810760015AD}"/>
              </a:ext>
            </a:extLst>
          </p:cNvPr>
          <p:cNvSpPr>
            <a:spLocks noGrp="1"/>
          </p:cNvSpPr>
          <p:nvPr>
            <p:ph type="dt" sz="half" idx="10"/>
          </p:nvPr>
        </p:nvSpPr>
        <p:spPr/>
        <p:txBody>
          <a:bodyPr/>
          <a:lstStyle/>
          <a:p>
            <a:fld id="{CEC00FE6-AC50-4E58-9022-7DE8D1E45F94}" type="datetimeFigureOut">
              <a:rPr lang="en-US" smtClean="0"/>
              <a:t>5/12/2025</a:t>
            </a:fld>
            <a:endParaRPr lang="en-US"/>
          </a:p>
        </p:txBody>
      </p:sp>
      <p:sp>
        <p:nvSpPr>
          <p:cNvPr id="6" name="Footer Placeholder 5">
            <a:extLst>
              <a:ext uri="{FF2B5EF4-FFF2-40B4-BE49-F238E27FC236}">
                <a16:creationId xmlns:a16="http://schemas.microsoft.com/office/drawing/2014/main" id="{7C35511B-2468-30BB-B4E7-77CF714CC3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F29643-D8A6-9D9F-C9ED-716BED0135B9}"/>
              </a:ext>
            </a:extLst>
          </p:cNvPr>
          <p:cNvSpPr>
            <a:spLocks noGrp="1"/>
          </p:cNvSpPr>
          <p:nvPr>
            <p:ph type="sldNum" sz="quarter" idx="12"/>
          </p:nvPr>
        </p:nvSpPr>
        <p:spPr/>
        <p:txBody>
          <a:bodyPr/>
          <a:lstStyle/>
          <a:p>
            <a:fld id="{6DACF97B-BA2A-4FA7-8B0C-61AF0F1CA663}" type="slidenum">
              <a:rPr lang="en-US" smtClean="0"/>
              <a:t>‹#›</a:t>
            </a:fld>
            <a:endParaRPr lang="en-US"/>
          </a:p>
        </p:txBody>
      </p:sp>
    </p:spTree>
    <p:extLst>
      <p:ext uri="{BB962C8B-B14F-4D97-AF65-F5344CB8AC3E}">
        <p14:creationId xmlns:p14="http://schemas.microsoft.com/office/powerpoint/2010/main" val="911909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82082-A7D8-4872-A5F4-CB4D07E31A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A695238-BACB-C3F7-916A-F4E8EB282C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4F10E25-4554-96C4-4FA0-6ED510222E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06CD11-DF95-583C-12B8-2C959A78AE71}"/>
              </a:ext>
            </a:extLst>
          </p:cNvPr>
          <p:cNvSpPr>
            <a:spLocks noGrp="1"/>
          </p:cNvSpPr>
          <p:nvPr>
            <p:ph type="dt" sz="half" idx="10"/>
          </p:nvPr>
        </p:nvSpPr>
        <p:spPr/>
        <p:txBody>
          <a:bodyPr/>
          <a:lstStyle/>
          <a:p>
            <a:fld id="{CEC00FE6-AC50-4E58-9022-7DE8D1E45F94}" type="datetimeFigureOut">
              <a:rPr lang="en-US" smtClean="0"/>
              <a:t>5/12/2025</a:t>
            </a:fld>
            <a:endParaRPr lang="en-US"/>
          </a:p>
        </p:txBody>
      </p:sp>
      <p:sp>
        <p:nvSpPr>
          <p:cNvPr id="6" name="Footer Placeholder 5">
            <a:extLst>
              <a:ext uri="{FF2B5EF4-FFF2-40B4-BE49-F238E27FC236}">
                <a16:creationId xmlns:a16="http://schemas.microsoft.com/office/drawing/2014/main" id="{21920902-2935-47A8-CB55-8E8D9A3011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0A08C3-1BA2-5363-BC22-D6A71C6BED7C}"/>
              </a:ext>
            </a:extLst>
          </p:cNvPr>
          <p:cNvSpPr>
            <a:spLocks noGrp="1"/>
          </p:cNvSpPr>
          <p:nvPr>
            <p:ph type="sldNum" sz="quarter" idx="12"/>
          </p:nvPr>
        </p:nvSpPr>
        <p:spPr/>
        <p:txBody>
          <a:bodyPr/>
          <a:lstStyle/>
          <a:p>
            <a:fld id="{6DACF97B-BA2A-4FA7-8B0C-61AF0F1CA663}" type="slidenum">
              <a:rPr lang="en-US" smtClean="0"/>
              <a:t>‹#›</a:t>
            </a:fld>
            <a:endParaRPr lang="en-US"/>
          </a:p>
        </p:txBody>
      </p:sp>
    </p:spTree>
    <p:extLst>
      <p:ext uri="{BB962C8B-B14F-4D97-AF65-F5344CB8AC3E}">
        <p14:creationId xmlns:p14="http://schemas.microsoft.com/office/powerpoint/2010/main" val="1042997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2F465E-8F88-E004-217A-75F5FBCDC8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2CF52D1-1CFE-B715-3736-22C55606BE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C2263A-88F2-A6D2-BE20-C4E2194567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C00FE6-AC50-4E58-9022-7DE8D1E45F94}" type="datetimeFigureOut">
              <a:rPr lang="en-US" smtClean="0"/>
              <a:t>5/12/2025</a:t>
            </a:fld>
            <a:endParaRPr lang="en-US"/>
          </a:p>
        </p:txBody>
      </p:sp>
      <p:sp>
        <p:nvSpPr>
          <p:cNvPr id="5" name="Footer Placeholder 4">
            <a:extLst>
              <a:ext uri="{FF2B5EF4-FFF2-40B4-BE49-F238E27FC236}">
                <a16:creationId xmlns:a16="http://schemas.microsoft.com/office/drawing/2014/main" id="{AE3BBB35-0908-312F-FE21-8A1F621328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36260E8-CD33-71DF-86EF-09EE3DD0D1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ACF97B-BA2A-4FA7-8B0C-61AF0F1CA663}" type="slidenum">
              <a:rPr lang="en-US" smtClean="0"/>
              <a:t>‹#›</a:t>
            </a:fld>
            <a:endParaRPr lang="en-US"/>
          </a:p>
        </p:txBody>
      </p:sp>
    </p:spTree>
    <p:extLst>
      <p:ext uri="{BB962C8B-B14F-4D97-AF65-F5344CB8AC3E}">
        <p14:creationId xmlns:p14="http://schemas.microsoft.com/office/powerpoint/2010/main" val="7579884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87401" y="6373813"/>
            <a:ext cx="8225367" cy="323850"/>
          </a:xfrm>
          <a:prstGeom prst="homePlate">
            <a:avLst>
              <a:gd name="adj" fmla="val 91541"/>
            </a:avLst>
          </a:prstGeom>
          <a:solidFill>
            <a:srgbClr val="72AF2F">
              <a:alpha val="94901"/>
            </a:srgbClr>
          </a:solidFill>
          <a:ln>
            <a:noFill/>
          </a:ln>
        </p:spPr>
        <p:txBody>
          <a:bodyPr wrap="none" anchor="ctr"/>
          <a:lstStyle/>
          <a:p>
            <a:pPr lvl="0">
              <a:buNone/>
            </a:pPr>
            <a:endParaRPr lang="en-US" altLang="en-US" sz="1800" dirty="0">
              <a:latin typeface="Arial" panose="020B0604020202020204" pitchFamily="34" charset="0"/>
            </a:endParaRPr>
          </a:p>
        </p:txBody>
      </p:sp>
      <p:sp>
        <p:nvSpPr>
          <p:cNvPr id="1027" name="Title Placeholder 1"/>
          <p:cNvSpPr>
            <a:spLocks noGrp="1"/>
          </p:cNvSpPr>
          <p:nvPr>
            <p:ph type="title"/>
          </p:nvPr>
        </p:nvSpPr>
        <p:spPr>
          <a:xfrm>
            <a:off x="651933" y="228600"/>
            <a:ext cx="9103784"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a:xfrm>
            <a:off x="647700" y="1454151"/>
            <a:ext cx="11184467" cy="4830763"/>
          </a:xfrm>
          <a:prstGeom prst="rect">
            <a:avLst/>
          </a:prstGeom>
          <a:noFill/>
          <a:ln w="9525">
            <a:noFill/>
          </a:ln>
        </p:spPr>
        <p:txBody>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p:nvSpPr>
        <p:spPr bwMode="auto">
          <a:xfrm>
            <a:off x="11091334"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lvl="0" algn="ctr"/>
            <a:fld id="{9A0DB2DC-4C9A-4742-B13C-FB6460FD3503}" type="slidenum">
              <a:rPr lang="en-GB" altLang="en-US" sz="1800" b="1" dirty="0">
                <a:latin typeface="Arial" panose="020B0604020202020204" pitchFamily="34" charset="0"/>
              </a:rPr>
              <a:t>‹#›</a:t>
            </a:fld>
            <a:endParaRPr lang="en-GB" altLang="en-US" sz="1800" b="1" dirty="0">
              <a:latin typeface="Arial" panose="020B0604020202020204" pitchFamily="34" charset="0"/>
            </a:endParaRPr>
          </a:p>
          <a:p>
            <a:pPr lvl="0"/>
            <a:endParaRPr lang="en-GB" altLang="en-US" sz="1800" dirty="0">
              <a:latin typeface="Arial" panose="020B0604020202020204" pitchFamily="34" charset="0"/>
            </a:endParaRPr>
          </a:p>
        </p:txBody>
      </p:sp>
      <p:sp>
        <p:nvSpPr>
          <p:cNvPr id="1030" name="Rectangle 15"/>
          <p:cNvSpPr>
            <a:spLocks noChangeArrowheads="1"/>
          </p:cNvSpPr>
          <p:nvPr/>
        </p:nvSpPr>
        <p:spPr bwMode="auto">
          <a:xfrm>
            <a:off x="5448301" y="3303588"/>
            <a:ext cx="1607171" cy="369332"/>
          </a:xfrm>
          <a:prstGeom prst="rect">
            <a:avLst/>
          </a:prstGeom>
          <a:noFill/>
          <a:ln>
            <a:noFill/>
          </a:ln>
        </p:spPr>
        <p:txBody>
          <a:bodyPr wrap="none">
            <a:spAutoFit/>
          </a:bodyPr>
          <a:lstStyle/>
          <a:p>
            <a:pPr lvl="0" eaLnBrk="1" hangingPunct="1">
              <a:buNone/>
            </a:pPr>
            <a:r>
              <a:rPr lang="en-GB" altLang="en-US" sz="1800" dirty="0">
                <a:solidFill>
                  <a:schemeClr val="bg1"/>
                </a:solidFill>
                <a:latin typeface="Arial" panose="020B0604020202020204" pitchFamily="34" charset="0"/>
              </a:rPr>
              <a:t>© 3GPP 2012</a:t>
            </a:r>
            <a:endParaRPr lang="en-GB" altLang="en-US" sz="1800" dirty="0">
              <a:latin typeface="Arial" panose="020B0604020202020204" pitchFamily="34" charset="0"/>
            </a:endParaRPr>
          </a:p>
        </p:txBody>
      </p:sp>
      <p:sp>
        <p:nvSpPr>
          <p:cNvPr id="1031" name="Rectangle 16"/>
          <p:cNvSpPr>
            <a:spLocks noChangeArrowheads="1"/>
          </p:cNvSpPr>
          <p:nvPr/>
        </p:nvSpPr>
        <p:spPr bwMode="auto">
          <a:xfrm>
            <a:off x="9918701" y="6462713"/>
            <a:ext cx="824265" cy="215444"/>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2024</a:t>
            </a:r>
          </a:p>
        </p:txBody>
      </p:sp>
      <p:pic>
        <p:nvPicPr>
          <p:cNvPr id="1032" name="Picture 10"/>
          <p:cNvPicPr>
            <a:picLocks noChangeAspect="1"/>
          </p:cNvPicPr>
          <p:nvPr userDrawn="1"/>
        </p:nvPicPr>
        <p:blipFill>
          <a:blip r:embed="rId5"/>
          <a:stretch>
            <a:fillRect/>
          </a:stretch>
        </p:blipFill>
        <p:spPr>
          <a:xfrm>
            <a:off x="10035118" y="415925"/>
            <a:ext cx="1744133" cy="762000"/>
          </a:xfrm>
          <a:prstGeom prst="rect">
            <a:avLst/>
          </a:prstGeom>
          <a:noFill/>
          <a:ln w="9525">
            <a:noFill/>
          </a:ln>
        </p:spPr>
      </p:pic>
    </p:spTree>
    <p:extLst>
      <p:ext uri="{BB962C8B-B14F-4D97-AF65-F5344CB8AC3E}">
        <p14:creationId xmlns:p14="http://schemas.microsoft.com/office/powerpoint/2010/main" val="10957359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182813" y="1614489"/>
            <a:ext cx="7772400" cy="2466975"/>
          </a:xfrm>
        </p:spPr>
        <p:txBody>
          <a:bodyPr vert="horz" wrap="square" lIns="91440" tIns="45720" rIns="91440" bIns="45720" numCol="1" anchor="ctr" anchorCtr="0" compatLnSpc="1">
            <a:noAutofit/>
          </a:bodyPr>
          <a:lstStyle/>
          <a:p>
            <a:pPr>
              <a:defRPr/>
            </a:pPr>
            <a:r>
              <a:rPr lang="en-GB" altLang="zh-CN" sz="2400" b="1" i="1" dirty="0">
                <a:effectLst>
                  <a:outerShdw blurRad="38100" dist="38100" dir="2700000" algn="tl">
                    <a:srgbClr val="C0C0C0"/>
                  </a:outerShdw>
                </a:effectLst>
              </a:rPr>
              <a:t>  </a:t>
            </a:r>
            <a:br>
              <a:rPr lang="en-GB" altLang="zh-CN" sz="2400" dirty="0"/>
            </a:br>
            <a:r>
              <a:rPr lang="en-US" altLang="zh-CN" sz="4400" b="1" dirty="0"/>
              <a:t>AIMLAPP – Status and discussion on way forward on ML model inference</a:t>
            </a:r>
            <a:br>
              <a:rPr lang="en-US" altLang="zh-CN" sz="2400" dirty="0">
                <a:effectLst>
                  <a:outerShdw blurRad="38100" dist="38100" dir="2700000" algn="tl">
                    <a:srgbClr val="C0C0C0"/>
                  </a:outerShdw>
                </a:effectLst>
                <a:latin typeface="Arial" panose="020B0604020202020204" pitchFamily="34" charset="0"/>
              </a:rPr>
            </a:br>
            <a:br>
              <a:rPr lang="en-US" altLang="zh-CN" sz="2000" dirty="0">
                <a:effectLst>
                  <a:outerShdw blurRad="38100" dist="38100" dir="2700000" algn="tl">
                    <a:srgbClr val="C0C0C0"/>
                  </a:outerShdw>
                </a:effectLst>
              </a:rPr>
            </a:br>
            <a:endParaRPr lang="en-GB" altLang="zh-CN" sz="2000" dirty="0">
              <a:effectLst>
                <a:outerShdw blurRad="38100" dist="38100" dir="2700000" algn="tl">
                  <a:srgbClr val="C0C0C0"/>
                </a:outerShdw>
              </a:effectLst>
            </a:endParaRPr>
          </a:p>
        </p:txBody>
      </p:sp>
      <p:sp>
        <p:nvSpPr>
          <p:cNvPr id="5123" name="Subtitle 6"/>
          <p:cNvSpPr>
            <a:spLocks noGrp="1"/>
          </p:cNvSpPr>
          <p:nvPr>
            <p:ph type="subTitle" idx="1"/>
          </p:nvPr>
        </p:nvSpPr>
        <p:spPr/>
        <p:txBody>
          <a:bodyPr vert="horz" wrap="square" lIns="91440" tIns="45720" rIns="91440" bIns="45720" anchor="t" anchorCtr="0"/>
          <a:lstStyle/>
          <a:p>
            <a:pPr>
              <a:lnSpc>
                <a:spcPct val="80000"/>
              </a:lnSpc>
              <a:buClrTx/>
              <a:buSzTx/>
              <a:buFontTx/>
              <a:buNone/>
            </a:pPr>
            <a:endParaRPr lang="en-US" altLang="en-US" sz="2000" dirty="0">
              <a:latin typeface="Arial" panose="020B0604020202020204" pitchFamily="34" charset="0"/>
            </a:endParaRPr>
          </a:p>
          <a:p>
            <a:pPr>
              <a:lnSpc>
                <a:spcPct val="80000"/>
              </a:lnSpc>
              <a:buClrTx/>
              <a:buSzTx/>
              <a:buFontTx/>
              <a:buNone/>
            </a:pPr>
            <a:r>
              <a:rPr lang="en-US" altLang="en-US" sz="2000" dirty="0">
                <a:latin typeface="Arial" panose="020B0604020202020204" pitchFamily="34" charset="0"/>
              </a:rPr>
              <a:t>Manos Pateromichelakis</a:t>
            </a:r>
          </a:p>
          <a:p>
            <a:pPr>
              <a:lnSpc>
                <a:spcPct val="80000"/>
              </a:lnSpc>
              <a:buClrTx/>
              <a:buSzTx/>
              <a:buFontTx/>
              <a:buNone/>
            </a:pPr>
            <a:r>
              <a:rPr lang="en-US" altLang="en-US" sz="2000" dirty="0">
                <a:latin typeface="Arial" panose="020B0604020202020204" pitchFamily="34" charset="0"/>
              </a:rPr>
              <a:t>Lenovo</a:t>
            </a:r>
            <a:endParaRPr lang="en-GB" altLang="en-US" sz="2000" dirty="0">
              <a:latin typeface="Arial" panose="020B0604020202020204" pitchFamily="34" charset="0"/>
            </a:endParaRPr>
          </a:p>
        </p:txBody>
      </p:sp>
      <p:sp>
        <p:nvSpPr>
          <p:cNvPr id="5124" name="Text Box 14"/>
          <p:cNvSpPr txBox="1"/>
          <p:nvPr/>
        </p:nvSpPr>
        <p:spPr>
          <a:xfrm>
            <a:off x="1847850" y="73026"/>
            <a:ext cx="3486150" cy="276225"/>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indent="0" eaLnBrk="1" hangingPunct="1">
              <a:spcBef>
                <a:spcPct val="0"/>
              </a:spcBef>
              <a:buNone/>
            </a:pPr>
            <a:r>
              <a:rPr lang="sv-SE" altLang="en-US" sz="1200" b="1" dirty="0">
                <a:solidFill>
                  <a:prstClr val="black"/>
                </a:solidFill>
                <a:latin typeface="Arial" panose="020B0604020202020204"/>
                <a:cs typeface="Arial" panose="020B0604020202020204" pitchFamily="34" charset="0"/>
              </a:rPr>
              <a:t>S6-252147	</a:t>
            </a:r>
            <a:endParaRPr lang="sv-SE" altLang="en-US" sz="1200" b="1" dirty="0">
              <a:solidFill>
                <a:prstClr val="black"/>
              </a:solidFill>
              <a:latin typeface="Arial" panose="020B0604020202020204"/>
              <a:ea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3DEA1-BC66-A552-0A38-1BF2A751D0BE}"/>
              </a:ext>
            </a:extLst>
          </p:cNvPr>
          <p:cNvSpPr>
            <a:spLocks noGrp="1"/>
          </p:cNvSpPr>
          <p:nvPr>
            <p:ph type="title"/>
          </p:nvPr>
        </p:nvSpPr>
        <p:spPr>
          <a:xfrm>
            <a:off x="1000664" y="228600"/>
            <a:ext cx="7840124" cy="879764"/>
          </a:xfrm>
        </p:spPr>
        <p:txBody>
          <a:bodyPr/>
          <a:lstStyle/>
          <a:p>
            <a:r>
              <a:rPr lang="en-US" dirty="0"/>
              <a:t>Discussion on AIMLE role in model lifecycle</a:t>
            </a:r>
          </a:p>
        </p:txBody>
      </p:sp>
      <p:sp>
        <p:nvSpPr>
          <p:cNvPr id="3" name="Content Placeholder 2">
            <a:extLst>
              <a:ext uri="{FF2B5EF4-FFF2-40B4-BE49-F238E27FC236}">
                <a16:creationId xmlns:a16="http://schemas.microsoft.com/office/drawing/2014/main" id="{6668F43C-F61B-1BAD-FA2E-37A1B2ADEAC9}"/>
              </a:ext>
            </a:extLst>
          </p:cNvPr>
          <p:cNvSpPr>
            <a:spLocks noGrp="1"/>
          </p:cNvSpPr>
          <p:nvPr>
            <p:ph idx="1"/>
          </p:nvPr>
        </p:nvSpPr>
        <p:spPr>
          <a:xfrm>
            <a:off x="570451" y="1108365"/>
            <a:ext cx="11215149" cy="4602321"/>
          </a:xfrm>
        </p:spPr>
        <p:txBody>
          <a:bodyPr/>
          <a:lstStyle/>
          <a:p>
            <a:r>
              <a:rPr lang="en-US" sz="2400" dirty="0"/>
              <a:t>Definitions in other groups:</a:t>
            </a:r>
          </a:p>
          <a:p>
            <a:pPr lvl="1"/>
            <a:r>
              <a:rPr lang="en-US" sz="1800" dirty="0"/>
              <a:t>3GPP SA5 (TS 28.105):</a:t>
            </a:r>
          </a:p>
          <a:p>
            <a:pPr lvl="2"/>
            <a:r>
              <a:rPr lang="en-US" sz="1400" dirty="0"/>
              <a:t>ML model lifecycle (or operational workflow) includes AI/ML operations like:</a:t>
            </a:r>
          </a:p>
          <a:p>
            <a:pPr lvl="3"/>
            <a:r>
              <a:rPr lang="en-US" sz="1400" dirty="0"/>
              <a:t>ML model training</a:t>
            </a:r>
          </a:p>
          <a:p>
            <a:pPr lvl="3"/>
            <a:r>
              <a:rPr lang="en-US" sz="1400" dirty="0"/>
              <a:t>ML model testing</a:t>
            </a:r>
          </a:p>
          <a:p>
            <a:pPr lvl="3"/>
            <a:r>
              <a:rPr lang="en-US" sz="1400" dirty="0"/>
              <a:t>ML inference emulation </a:t>
            </a:r>
          </a:p>
          <a:p>
            <a:pPr lvl="3"/>
            <a:r>
              <a:rPr lang="en-US" sz="1400" dirty="0"/>
              <a:t>ML model deployment</a:t>
            </a:r>
          </a:p>
          <a:p>
            <a:pPr lvl="3"/>
            <a:r>
              <a:rPr lang="en-US" sz="1400" dirty="0"/>
              <a:t>ML inference</a:t>
            </a:r>
            <a:endParaRPr lang="en-US" sz="1800" dirty="0"/>
          </a:p>
          <a:p>
            <a:pPr lvl="1"/>
            <a:r>
              <a:rPr lang="en-US" sz="1800" dirty="0"/>
              <a:t>There are multiple definitions of the “model lifecycle” or “ ML model workflow” consisting numerous operations (depending also on the type of ML methods </a:t>
            </a:r>
            <a:r>
              <a:rPr lang="en-US" sz="1800" dirty="0" err="1"/>
              <a:t>etc</a:t>
            </a:r>
            <a:r>
              <a:rPr lang="en-US" sz="1800" dirty="0"/>
              <a:t>). However, the minimum aspects which can be defined as AIML operations are:</a:t>
            </a:r>
          </a:p>
          <a:p>
            <a:pPr lvl="2">
              <a:buFont typeface="+mj-lt"/>
              <a:buAutoNum type="arabicPeriod"/>
            </a:pPr>
            <a:r>
              <a:rPr lang="en-US" sz="1400" dirty="0"/>
              <a:t>Model training (selection, config, training)</a:t>
            </a:r>
          </a:p>
          <a:p>
            <a:pPr lvl="2">
              <a:buFont typeface="+mj-lt"/>
              <a:buAutoNum type="arabicPeriod"/>
            </a:pPr>
            <a:r>
              <a:rPr lang="en-US" sz="1400" dirty="0"/>
              <a:t>Model testing / evaluation</a:t>
            </a:r>
          </a:p>
          <a:p>
            <a:pPr lvl="2">
              <a:buFont typeface="+mj-lt"/>
              <a:buAutoNum type="arabicPeriod"/>
            </a:pPr>
            <a:r>
              <a:rPr lang="en-US" sz="1400" dirty="0"/>
              <a:t>Model deployment </a:t>
            </a:r>
          </a:p>
          <a:p>
            <a:pPr lvl="2">
              <a:buFont typeface="+mj-lt"/>
              <a:buAutoNum type="arabicPeriod"/>
            </a:pPr>
            <a:r>
              <a:rPr lang="en-US" sz="1400" dirty="0"/>
              <a:t>Model monitoring and </a:t>
            </a:r>
            <a:r>
              <a:rPr lang="en-US" sz="1400" dirty="0">
                <a:solidFill>
                  <a:srgbClr val="FF0000"/>
                </a:solidFill>
              </a:rPr>
              <a:t>ML model inference </a:t>
            </a:r>
            <a:r>
              <a:rPr lang="en-US" sz="1400" dirty="0"/>
              <a:t>/ retraining </a:t>
            </a:r>
          </a:p>
          <a:p>
            <a:pPr lvl="2">
              <a:buFont typeface="+mj-lt"/>
              <a:buAutoNum type="arabicPeriod"/>
            </a:pPr>
            <a:endParaRPr lang="en-US" sz="1400" dirty="0"/>
          </a:p>
          <a:p>
            <a:r>
              <a:rPr lang="en-US" sz="2000" dirty="0"/>
              <a:t>Based on the discussions in April meeting: </a:t>
            </a:r>
          </a:p>
          <a:p>
            <a:pPr lvl="1"/>
            <a:r>
              <a:rPr lang="en-US" sz="1200" dirty="0"/>
              <a:t>There is different understanding on what is “Model Inference” and whether this is part of AIMLE or ADAES</a:t>
            </a:r>
          </a:p>
          <a:p>
            <a:endParaRPr lang="en-US" sz="1400" dirty="0"/>
          </a:p>
          <a:p>
            <a:endParaRPr lang="en-US" sz="1400" dirty="0"/>
          </a:p>
        </p:txBody>
      </p:sp>
      <p:graphicFrame>
        <p:nvGraphicFramePr>
          <p:cNvPr id="7" name="Object 6">
            <a:extLst>
              <a:ext uri="{FF2B5EF4-FFF2-40B4-BE49-F238E27FC236}">
                <a16:creationId xmlns:a16="http://schemas.microsoft.com/office/drawing/2014/main" id="{47A18BD9-2B35-2174-1994-2B9CC7A36DAD}"/>
              </a:ext>
            </a:extLst>
          </p:cNvPr>
          <p:cNvGraphicFramePr>
            <a:graphicFrameLocks noChangeAspect="1"/>
          </p:cNvGraphicFramePr>
          <p:nvPr>
            <p:extLst>
              <p:ext uri="{D42A27DB-BD31-4B8C-83A1-F6EECF244321}">
                <p14:modId xmlns:p14="http://schemas.microsoft.com/office/powerpoint/2010/main" val="3737919868"/>
              </p:ext>
            </p:extLst>
          </p:nvPr>
        </p:nvGraphicFramePr>
        <p:xfrm>
          <a:off x="7641770" y="1738264"/>
          <a:ext cx="3778391" cy="1345384"/>
        </p:xfrm>
        <a:graphic>
          <a:graphicData uri="http://schemas.openxmlformats.org/presentationml/2006/ole">
            <mc:AlternateContent xmlns:mc="http://schemas.openxmlformats.org/markup-compatibility/2006">
              <mc:Choice xmlns:v="urn:schemas-microsoft-com:vml" Requires="v">
                <p:oleObj name="Visio" r:id="rId2" imgW="7459803" imgH="2659349" progId="Visio.Drawing.15">
                  <p:embed/>
                </p:oleObj>
              </mc:Choice>
              <mc:Fallback>
                <p:oleObj name="Visio" r:id="rId2" imgW="7459803" imgH="2659349" progId="Visio.Drawing.15">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1770" y="1738264"/>
                        <a:ext cx="3778391" cy="1345384"/>
                      </a:xfrm>
                      <a:prstGeom prst="rect">
                        <a:avLst/>
                      </a:prstGeom>
                      <a:noFill/>
                    </p:spPr>
                  </p:pic>
                </p:oleObj>
              </mc:Fallback>
            </mc:AlternateContent>
          </a:graphicData>
        </a:graphic>
      </p:graphicFrame>
    </p:spTree>
    <p:extLst>
      <p:ext uri="{BB962C8B-B14F-4D97-AF65-F5344CB8AC3E}">
        <p14:creationId xmlns:p14="http://schemas.microsoft.com/office/powerpoint/2010/main" val="291741040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3DEA1-BC66-A552-0A38-1BF2A751D0BE}"/>
              </a:ext>
            </a:extLst>
          </p:cNvPr>
          <p:cNvSpPr>
            <a:spLocks noGrp="1"/>
          </p:cNvSpPr>
          <p:nvPr>
            <p:ph type="title"/>
          </p:nvPr>
        </p:nvSpPr>
        <p:spPr>
          <a:xfrm>
            <a:off x="2012950" y="228600"/>
            <a:ext cx="6827838" cy="879764"/>
          </a:xfrm>
        </p:spPr>
        <p:txBody>
          <a:bodyPr/>
          <a:lstStyle/>
          <a:p>
            <a:r>
              <a:rPr lang="en-US" dirty="0"/>
              <a:t>Model inference as part of AIMLE vs ADAES</a:t>
            </a:r>
          </a:p>
        </p:txBody>
      </p:sp>
      <p:sp>
        <p:nvSpPr>
          <p:cNvPr id="3" name="Content Placeholder 2">
            <a:extLst>
              <a:ext uri="{FF2B5EF4-FFF2-40B4-BE49-F238E27FC236}">
                <a16:creationId xmlns:a16="http://schemas.microsoft.com/office/drawing/2014/main" id="{6668F43C-F61B-1BAD-FA2E-37A1B2ADEAC9}"/>
              </a:ext>
            </a:extLst>
          </p:cNvPr>
          <p:cNvSpPr>
            <a:spLocks noGrp="1"/>
          </p:cNvSpPr>
          <p:nvPr>
            <p:ph idx="1"/>
          </p:nvPr>
        </p:nvSpPr>
        <p:spPr>
          <a:xfrm>
            <a:off x="428616" y="1284240"/>
            <a:ext cx="10691912" cy="3937768"/>
          </a:xfrm>
        </p:spPr>
        <p:txBody>
          <a:bodyPr/>
          <a:lstStyle/>
          <a:p>
            <a:r>
              <a:rPr lang="en-US" sz="1800" dirty="0"/>
              <a:t>In SA1 (TR 22.874, TR 22.876, TS 22.261), the ML inference is a ML task at application layer (either at the server or device side); and 5GS shall provide some support e.g. for assisting split ML inference task.</a:t>
            </a:r>
          </a:p>
          <a:p>
            <a:pPr marL="0" indent="0">
              <a:buNone/>
            </a:pPr>
            <a:endParaRPr lang="en-US" sz="1100" dirty="0"/>
          </a:p>
          <a:p>
            <a:r>
              <a:rPr lang="en-US" sz="1800" dirty="0"/>
              <a:t>In SA5, ML model inference is used in ML model lifecycle and is coupled with the analytics function. </a:t>
            </a:r>
          </a:p>
          <a:p>
            <a:pPr lvl="1"/>
            <a:r>
              <a:rPr lang="en-US" sz="1400" dirty="0"/>
              <a:t>In 28.105, the AI/ML inference function (including e.g., MDAF, NWDAF or RAN functions) uses one or more ML models for inference to generate the AI/ML inference output.</a:t>
            </a:r>
          </a:p>
          <a:p>
            <a:pPr lvl="1"/>
            <a:r>
              <a:rPr lang="en-US" sz="1400" dirty="0"/>
              <a:t>ML inference management is separate </a:t>
            </a:r>
            <a:r>
              <a:rPr lang="en-US" sz="1400" dirty="0" err="1"/>
              <a:t>MnS</a:t>
            </a:r>
            <a:r>
              <a:rPr lang="en-US" sz="1400" dirty="0"/>
              <a:t> than MDAS.</a:t>
            </a:r>
          </a:p>
          <a:p>
            <a:pPr marL="0" indent="0">
              <a:buNone/>
            </a:pPr>
            <a:endParaRPr lang="en-US" sz="1100" dirty="0"/>
          </a:p>
          <a:p>
            <a:r>
              <a:rPr lang="en-US" sz="1800" dirty="0"/>
              <a:t>In SA2, the ML model inference happens in NWDAF ANLF, and it is assumed that ML inference happens for an NDWAF analytics task</a:t>
            </a:r>
          </a:p>
          <a:p>
            <a:pPr marL="0" indent="0">
              <a:buNone/>
            </a:pPr>
            <a:endParaRPr lang="en-US" sz="1100" dirty="0"/>
          </a:p>
          <a:p>
            <a:r>
              <a:rPr lang="en-US" sz="1800" dirty="0"/>
              <a:t>In SA6, we have two cases:</a:t>
            </a:r>
          </a:p>
          <a:p>
            <a:pPr lvl="1"/>
            <a:r>
              <a:rPr lang="en-US" sz="1400" dirty="0"/>
              <a:t>VAL has a certain automation task and may require AIMLE to perform ML model inference and provide the output using data that cannot be accessible by the VAL, e.g. network data.</a:t>
            </a:r>
          </a:p>
          <a:p>
            <a:pPr lvl="1"/>
            <a:r>
              <a:rPr lang="en-US" sz="1400" dirty="0"/>
              <a:t>ADAES is using ML inference for ADAE analytics services (e.g. for predicting edge load).</a:t>
            </a:r>
          </a:p>
          <a:p>
            <a:pPr lvl="1"/>
            <a:endParaRPr lang="en-US" sz="1800" dirty="0"/>
          </a:p>
        </p:txBody>
      </p:sp>
    </p:spTree>
    <p:extLst>
      <p:ext uri="{BB962C8B-B14F-4D97-AF65-F5344CB8AC3E}">
        <p14:creationId xmlns:p14="http://schemas.microsoft.com/office/powerpoint/2010/main" val="262515173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3DEA1-BC66-A552-0A38-1BF2A751D0BE}"/>
              </a:ext>
            </a:extLst>
          </p:cNvPr>
          <p:cNvSpPr>
            <a:spLocks noGrp="1"/>
          </p:cNvSpPr>
          <p:nvPr>
            <p:ph type="title"/>
          </p:nvPr>
        </p:nvSpPr>
        <p:spPr>
          <a:xfrm>
            <a:off x="2012950" y="228600"/>
            <a:ext cx="6827838" cy="879764"/>
          </a:xfrm>
        </p:spPr>
        <p:txBody>
          <a:bodyPr/>
          <a:lstStyle/>
          <a:p>
            <a:r>
              <a:rPr lang="en-US" dirty="0"/>
              <a:t>KI on ML model inference</a:t>
            </a:r>
          </a:p>
        </p:txBody>
      </p:sp>
      <p:sp>
        <p:nvSpPr>
          <p:cNvPr id="3" name="Content Placeholder 2">
            <a:extLst>
              <a:ext uri="{FF2B5EF4-FFF2-40B4-BE49-F238E27FC236}">
                <a16:creationId xmlns:a16="http://schemas.microsoft.com/office/drawing/2014/main" id="{6668F43C-F61B-1BAD-FA2E-37A1B2ADEAC9}"/>
              </a:ext>
            </a:extLst>
          </p:cNvPr>
          <p:cNvSpPr>
            <a:spLocks noGrp="1"/>
          </p:cNvSpPr>
          <p:nvPr>
            <p:ph idx="1"/>
          </p:nvPr>
        </p:nvSpPr>
        <p:spPr>
          <a:xfrm>
            <a:off x="365554" y="1460116"/>
            <a:ext cx="10691912" cy="3937768"/>
          </a:xfrm>
        </p:spPr>
        <p:txBody>
          <a:bodyPr/>
          <a:lstStyle/>
          <a:p>
            <a:r>
              <a:rPr lang="en-US" sz="1800" dirty="0"/>
              <a:t>In Rel-19 </a:t>
            </a:r>
            <a:r>
              <a:rPr lang="en-US" sz="1800" dirty="0" err="1"/>
              <a:t>AIML_App</a:t>
            </a:r>
            <a:r>
              <a:rPr lang="en-US" sz="1800" dirty="0"/>
              <a:t>, there was some basic support for operations related to split ML model inference; however, the use of ML model inference for supporting ADAE-layer analytics as well as the AIMLE support for enabling ML model inference  (as part of the ML model lifecycle operations) was not discussed.</a:t>
            </a:r>
          </a:p>
          <a:p>
            <a:pPr marL="0" indent="0">
              <a:buNone/>
            </a:pPr>
            <a:endParaRPr lang="en-US" sz="1800" dirty="0"/>
          </a:p>
          <a:p>
            <a:r>
              <a:rPr lang="en-US" sz="1800" dirty="0"/>
              <a:t>In KI#1 , further enhancements in both AIMLE and ADAES will be explored for supporting ML model inference in ADAES and AIMLE, considering also impacts on the interfaces among AIMLE and ADAE entities in distributed AIMLE / ADAES deployments. The open issues are the following:</a:t>
            </a:r>
          </a:p>
          <a:p>
            <a:pPr marL="800100" lvl="1" indent="-342900">
              <a:buFont typeface="+mj-lt"/>
              <a:buAutoNum type="arabicPeriod"/>
            </a:pPr>
            <a:r>
              <a:rPr lang="en-US" sz="1400" dirty="0"/>
              <a:t>Identify deployment models for supporting ML model inference in enablement layer.</a:t>
            </a:r>
          </a:p>
          <a:p>
            <a:pPr marL="800100" lvl="1" indent="-342900">
              <a:buFont typeface="+mj-lt"/>
              <a:buAutoNum type="arabicPeriod"/>
            </a:pPr>
            <a:r>
              <a:rPr lang="en-US" sz="1400" dirty="0"/>
              <a:t>Whether and how ADAES needs be enhanced or leverage AIMLE for supporting ML model inference for ADAE analytics.</a:t>
            </a:r>
          </a:p>
          <a:p>
            <a:pPr marL="800100" lvl="1" indent="-342900">
              <a:buFont typeface="+mj-lt"/>
              <a:buAutoNum type="arabicPeriod"/>
            </a:pPr>
            <a:r>
              <a:rPr lang="en-US" sz="1400" dirty="0"/>
              <a:t>Whether and how AIMLE needs to be enhanced to enable ML model inference to address VAL request (e.g. for VAL automation task or analytics).</a:t>
            </a:r>
          </a:p>
          <a:p>
            <a:pPr marL="800100" lvl="1" indent="-342900">
              <a:buFont typeface="+mj-lt"/>
              <a:buAutoNum type="arabicPeriod"/>
            </a:pPr>
            <a:r>
              <a:rPr lang="en-US" sz="1400" dirty="0"/>
              <a:t>Whether and how to enhance AIMLE to support model inference in edge scenarios.</a:t>
            </a:r>
          </a:p>
          <a:p>
            <a:pPr marL="800100" lvl="1" indent="-342900">
              <a:buFont typeface="+mj-lt"/>
              <a:buAutoNum type="arabicPeriod"/>
            </a:pPr>
            <a:r>
              <a:rPr lang="en-US" sz="1400" dirty="0"/>
              <a:t>Whether and how to enhance AIMLE architecture and functions to support collaborative inference between AIMLE client and edge AIMLE server.</a:t>
            </a:r>
          </a:p>
          <a:p>
            <a:r>
              <a:rPr lang="en-US" sz="1800" dirty="0"/>
              <a:t>However, there is a NOTE which need to be-revisited since it may limit the scope of the KI</a:t>
            </a:r>
          </a:p>
          <a:p>
            <a:pPr lvl="1"/>
            <a:r>
              <a:rPr lang="en-US" sz="1400" i="1" dirty="0">
                <a:highlight>
                  <a:srgbClr val="FFFF00"/>
                </a:highlight>
              </a:rPr>
              <a:t>NOTE: Solutions for the above key issue should not introduce any inference services exposed by AIMLE (e.g., producing prediction result to third party).</a:t>
            </a:r>
          </a:p>
          <a:p>
            <a:endParaRPr lang="en-US" sz="1800" dirty="0"/>
          </a:p>
        </p:txBody>
      </p:sp>
    </p:spTree>
    <p:extLst>
      <p:ext uri="{BB962C8B-B14F-4D97-AF65-F5344CB8AC3E}">
        <p14:creationId xmlns:p14="http://schemas.microsoft.com/office/powerpoint/2010/main" val="176797867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a:extLst>
              <a:ext uri="{FF2B5EF4-FFF2-40B4-BE49-F238E27FC236}">
                <a16:creationId xmlns:a16="http://schemas.microsoft.com/office/drawing/2014/main" id="{900B7831-1A81-2B6B-88A4-E16E90D659FE}"/>
              </a:ext>
            </a:extLst>
          </p:cNvPr>
          <p:cNvSpPr/>
          <p:nvPr/>
        </p:nvSpPr>
        <p:spPr bwMode="auto">
          <a:xfrm>
            <a:off x="7405409" y="2810297"/>
            <a:ext cx="2038708" cy="42180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p:txBody>
      </p:sp>
      <p:sp>
        <p:nvSpPr>
          <p:cNvPr id="51" name="Rectangle 50">
            <a:extLst>
              <a:ext uri="{FF2B5EF4-FFF2-40B4-BE49-F238E27FC236}">
                <a16:creationId xmlns:a16="http://schemas.microsoft.com/office/drawing/2014/main" id="{AAC3D032-69E8-3C7D-6F4D-5B74681CAC18}"/>
              </a:ext>
            </a:extLst>
          </p:cNvPr>
          <p:cNvSpPr/>
          <p:nvPr/>
        </p:nvSpPr>
        <p:spPr bwMode="auto">
          <a:xfrm>
            <a:off x="1590174" y="4806382"/>
            <a:ext cx="1515546" cy="8648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endParaRPr lang="en-US" sz="1050" dirty="0">
              <a:solidFill>
                <a:schemeClr val="tx1"/>
              </a:solidFill>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r>
              <a:rPr kumimoji="0" lang="en-US" sz="1050" b="0" i="0" u="none" strike="noStrike" cap="none" normalizeH="0" baseline="0" dirty="0">
                <a:ln>
                  <a:noFill/>
                </a:ln>
                <a:solidFill>
                  <a:schemeClr val="tx1"/>
                </a:solidFill>
                <a:effectLst/>
                <a:latin typeface="Arial" panose="020B0604020202020204" pitchFamily="34" charset="0"/>
              </a:rPr>
              <a:t>AIMLE</a:t>
            </a:r>
          </a:p>
        </p:txBody>
      </p:sp>
      <p:sp>
        <p:nvSpPr>
          <p:cNvPr id="2" name="Title 1">
            <a:extLst>
              <a:ext uri="{FF2B5EF4-FFF2-40B4-BE49-F238E27FC236}">
                <a16:creationId xmlns:a16="http://schemas.microsoft.com/office/drawing/2014/main" id="{A7D3DEA1-BC66-A552-0A38-1BF2A751D0BE}"/>
              </a:ext>
            </a:extLst>
          </p:cNvPr>
          <p:cNvSpPr>
            <a:spLocks noGrp="1"/>
          </p:cNvSpPr>
          <p:nvPr>
            <p:ph type="title"/>
          </p:nvPr>
        </p:nvSpPr>
        <p:spPr>
          <a:xfrm>
            <a:off x="2012950" y="228600"/>
            <a:ext cx="6827838" cy="879764"/>
          </a:xfrm>
        </p:spPr>
        <p:txBody>
          <a:bodyPr/>
          <a:lstStyle/>
          <a:p>
            <a:r>
              <a:rPr lang="en-US" dirty="0"/>
              <a:t>Options &amp; Way forward</a:t>
            </a:r>
          </a:p>
        </p:txBody>
      </p:sp>
      <p:sp>
        <p:nvSpPr>
          <p:cNvPr id="3" name="Content Placeholder 2">
            <a:extLst>
              <a:ext uri="{FF2B5EF4-FFF2-40B4-BE49-F238E27FC236}">
                <a16:creationId xmlns:a16="http://schemas.microsoft.com/office/drawing/2014/main" id="{6668F43C-F61B-1BAD-FA2E-37A1B2ADEAC9}"/>
              </a:ext>
            </a:extLst>
          </p:cNvPr>
          <p:cNvSpPr>
            <a:spLocks noGrp="1"/>
          </p:cNvSpPr>
          <p:nvPr>
            <p:ph idx="1"/>
          </p:nvPr>
        </p:nvSpPr>
        <p:spPr>
          <a:xfrm>
            <a:off x="-53435" y="948382"/>
            <a:ext cx="6910465" cy="2382540"/>
          </a:xfrm>
        </p:spPr>
        <p:txBody>
          <a:bodyPr/>
          <a:lstStyle/>
          <a:p>
            <a:r>
              <a:rPr lang="en-US" sz="1800" dirty="0"/>
              <a:t>Different Options are possible:</a:t>
            </a:r>
          </a:p>
          <a:p>
            <a:pPr lvl="1"/>
            <a:r>
              <a:rPr lang="en-US" sz="1400" dirty="0"/>
              <a:t>Option 1: For an analytics task, AIMLE server trains the model and ADAES is doing the inference as part of the analytics</a:t>
            </a:r>
          </a:p>
          <a:p>
            <a:pPr lvl="1"/>
            <a:r>
              <a:rPr lang="en-US" sz="1400" dirty="0"/>
              <a:t>Option 2: For an analytics task, AIMLE server trains the model and performs inference and ADAES is using the inference output (or performs local inference) for deriving ADAE analytics</a:t>
            </a:r>
          </a:p>
          <a:p>
            <a:pPr lvl="1"/>
            <a:r>
              <a:rPr lang="en-US" sz="1400" dirty="0"/>
              <a:t>Option 3: For VAL automation task, AIMLE is doing the training + inference</a:t>
            </a:r>
          </a:p>
          <a:p>
            <a:pPr lvl="1"/>
            <a:r>
              <a:rPr lang="en-US" sz="1400" dirty="0"/>
              <a:t>Option 4: For VAL automation task, AIMLE server is doing the inference</a:t>
            </a:r>
          </a:p>
          <a:p>
            <a:endParaRPr lang="en-US" sz="1800" dirty="0"/>
          </a:p>
          <a:p>
            <a:endParaRPr lang="en-US" sz="1800" dirty="0"/>
          </a:p>
          <a:p>
            <a:r>
              <a:rPr lang="en-US" sz="1800" i="1" dirty="0"/>
              <a:t>Proposal: We need to discuss and decide on the way forward on which Options (1 vs 2, 3 vs 4 or other) we should study in AIMLApp_Ph2</a:t>
            </a:r>
            <a:endParaRPr lang="en-US" sz="1400" i="1" dirty="0"/>
          </a:p>
        </p:txBody>
      </p:sp>
      <p:grpSp>
        <p:nvGrpSpPr>
          <p:cNvPr id="18" name="Group 17">
            <a:extLst>
              <a:ext uri="{FF2B5EF4-FFF2-40B4-BE49-F238E27FC236}">
                <a16:creationId xmlns:a16="http://schemas.microsoft.com/office/drawing/2014/main" id="{D5C10832-7533-E210-77B6-EEEFEA918136}"/>
              </a:ext>
            </a:extLst>
          </p:cNvPr>
          <p:cNvGrpSpPr/>
          <p:nvPr/>
        </p:nvGrpSpPr>
        <p:grpSpPr>
          <a:xfrm>
            <a:off x="7536612" y="1108364"/>
            <a:ext cx="4272949" cy="1531319"/>
            <a:chOff x="6285782" y="1108364"/>
            <a:chExt cx="5532407" cy="2160915"/>
          </a:xfrm>
        </p:grpSpPr>
        <p:sp>
          <p:nvSpPr>
            <p:cNvPr id="4" name="Rectangle 3">
              <a:extLst>
                <a:ext uri="{FF2B5EF4-FFF2-40B4-BE49-F238E27FC236}">
                  <a16:creationId xmlns:a16="http://schemas.microsoft.com/office/drawing/2014/main" id="{B97B229D-7B11-DE93-00D2-5FF3F04FB638}"/>
                </a:ext>
              </a:extLst>
            </p:cNvPr>
            <p:cNvSpPr/>
            <p:nvPr/>
          </p:nvSpPr>
          <p:spPr bwMode="auto">
            <a:xfrm>
              <a:off x="6719979" y="2389515"/>
              <a:ext cx="1759788" cy="87976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r>
                <a:rPr kumimoji="0" lang="en-US" sz="1050" b="0" i="0" u="none" strike="noStrike" cap="none" normalizeH="0" baseline="0" dirty="0">
                  <a:ln>
                    <a:noFill/>
                  </a:ln>
                  <a:solidFill>
                    <a:schemeClr val="tx1"/>
                  </a:solidFill>
                  <a:effectLst/>
                  <a:latin typeface="Arial" panose="020B0604020202020204" pitchFamily="34" charset="0"/>
                </a:rPr>
                <a:t>ADAES</a:t>
              </a:r>
            </a:p>
          </p:txBody>
        </p:sp>
        <p:sp>
          <p:nvSpPr>
            <p:cNvPr id="5" name="Rectangle 4">
              <a:extLst>
                <a:ext uri="{FF2B5EF4-FFF2-40B4-BE49-F238E27FC236}">
                  <a16:creationId xmlns:a16="http://schemas.microsoft.com/office/drawing/2014/main" id="{BBD38468-939C-7F6D-EB0F-3F3C6A23C5DE}"/>
                </a:ext>
              </a:extLst>
            </p:cNvPr>
            <p:cNvSpPr/>
            <p:nvPr/>
          </p:nvSpPr>
          <p:spPr bwMode="auto">
            <a:xfrm>
              <a:off x="9998015" y="2389517"/>
              <a:ext cx="1820174" cy="37956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lang="en-US" sz="1050" dirty="0">
                  <a:solidFill>
                    <a:schemeClr val="tx1"/>
                  </a:solidFill>
                  <a:latin typeface="Arial" panose="020B0604020202020204" pitchFamily="34" charset="0"/>
                </a:rPr>
                <a:t>VAL Server</a:t>
              </a:r>
              <a:endParaRPr kumimoji="0" lang="en-US" sz="1050" b="0" i="0" u="none" strike="noStrike" cap="none" normalizeH="0" baseline="0" dirty="0">
                <a:ln>
                  <a:noFill/>
                </a:ln>
                <a:solidFill>
                  <a:schemeClr val="tx1"/>
                </a:solidFill>
                <a:effectLst/>
                <a:latin typeface="Arial" panose="020B0604020202020204" pitchFamily="34" charset="0"/>
              </a:endParaRPr>
            </a:p>
          </p:txBody>
        </p:sp>
        <p:cxnSp>
          <p:nvCxnSpPr>
            <p:cNvPr id="7" name="Straight Arrow Connector 6">
              <a:extLst>
                <a:ext uri="{FF2B5EF4-FFF2-40B4-BE49-F238E27FC236}">
                  <a16:creationId xmlns:a16="http://schemas.microsoft.com/office/drawing/2014/main" id="{0E89CB18-1F2E-8E73-B8B4-5CF82C7E3098}"/>
                </a:ext>
              </a:extLst>
            </p:cNvPr>
            <p:cNvCxnSpPr>
              <a:cxnSpLocks/>
            </p:cNvCxnSpPr>
            <p:nvPr/>
          </p:nvCxnSpPr>
          <p:spPr bwMode="auto">
            <a:xfrm flipH="1">
              <a:off x="8376249" y="2514598"/>
              <a:ext cx="1621766" cy="0"/>
            </a:xfrm>
            <a:prstGeom prst="straightConnector1">
              <a:avLst/>
            </a:prstGeom>
            <a:solidFill>
              <a:schemeClr val="accent1"/>
            </a:solidFill>
            <a:ln w="9525" cap="flat" cmpd="sng" algn="ctr">
              <a:solidFill>
                <a:schemeClr val="tx1"/>
              </a:solidFill>
              <a:prstDash val="solid"/>
              <a:round/>
              <a:headEnd type="none" w="med" len="med"/>
              <a:tailEnd type="none" w="med" len="med"/>
            </a:ln>
          </p:spPr>
        </p:cxnSp>
        <p:sp>
          <p:nvSpPr>
            <p:cNvPr id="8" name="TextBox 7">
              <a:extLst>
                <a:ext uri="{FF2B5EF4-FFF2-40B4-BE49-F238E27FC236}">
                  <a16:creationId xmlns:a16="http://schemas.microsoft.com/office/drawing/2014/main" id="{7B53AA13-35A2-9AF8-376E-CE45B628B4B8}"/>
                </a:ext>
              </a:extLst>
            </p:cNvPr>
            <p:cNvSpPr txBox="1"/>
            <p:nvPr/>
          </p:nvSpPr>
          <p:spPr>
            <a:xfrm>
              <a:off x="8742873" y="2237599"/>
              <a:ext cx="1151623" cy="386739"/>
            </a:xfrm>
            <a:prstGeom prst="rect">
              <a:avLst/>
            </a:prstGeom>
            <a:noFill/>
          </p:spPr>
          <p:txBody>
            <a:bodyPr wrap="square" rtlCol="0">
              <a:spAutoFit/>
            </a:bodyPr>
            <a:lstStyle/>
            <a:p>
              <a:r>
                <a:rPr lang="en-US" sz="900" dirty="0"/>
                <a:t>Analytics API</a:t>
              </a:r>
            </a:p>
          </p:txBody>
        </p:sp>
        <p:sp>
          <p:nvSpPr>
            <p:cNvPr id="9" name="Rectangle 8">
              <a:extLst>
                <a:ext uri="{FF2B5EF4-FFF2-40B4-BE49-F238E27FC236}">
                  <a16:creationId xmlns:a16="http://schemas.microsoft.com/office/drawing/2014/main" id="{7EB29AC3-D3D1-59D9-82D2-B8F2E1F85DE1}"/>
                </a:ext>
              </a:extLst>
            </p:cNvPr>
            <p:cNvSpPr/>
            <p:nvPr/>
          </p:nvSpPr>
          <p:spPr bwMode="auto">
            <a:xfrm>
              <a:off x="7384211" y="2458523"/>
              <a:ext cx="992038" cy="250166"/>
            </a:xfrm>
            <a:prstGeom prst="rect">
              <a:avLst/>
            </a:prstGeom>
            <a:solidFill>
              <a:schemeClr val="accent2"/>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US" sz="600" b="0" i="0" u="none" strike="noStrike" cap="none" normalizeH="0" baseline="0" dirty="0">
                  <a:ln>
                    <a:noFill/>
                  </a:ln>
                  <a:solidFill>
                    <a:schemeClr val="tx1"/>
                  </a:solidFill>
                  <a:effectLst/>
                  <a:latin typeface="Arial" panose="020B0604020202020204" pitchFamily="34" charset="0"/>
                </a:rPr>
                <a:t>ML inference</a:t>
              </a:r>
            </a:p>
          </p:txBody>
        </p:sp>
        <p:cxnSp>
          <p:nvCxnSpPr>
            <p:cNvPr id="11" name="Straight Arrow Connector 10">
              <a:extLst>
                <a:ext uri="{FF2B5EF4-FFF2-40B4-BE49-F238E27FC236}">
                  <a16:creationId xmlns:a16="http://schemas.microsoft.com/office/drawing/2014/main" id="{09D564B8-1492-89A8-2C81-24C396A3378C}"/>
                </a:ext>
              </a:extLst>
            </p:cNvPr>
            <p:cNvCxnSpPr>
              <a:cxnSpLocks/>
            </p:cNvCxnSpPr>
            <p:nvPr/>
          </p:nvCxnSpPr>
          <p:spPr bwMode="auto">
            <a:xfrm>
              <a:off x="6918385" y="1703585"/>
              <a:ext cx="0" cy="713247"/>
            </a:xfrm>
            <a:prstGeom prst="straightConnector1">
              <a:avLst/>
            </a:prstGeom>
            <a:solidFill>
              <a:schemeClr val="accent1"/>
            </a:solidFill>
            <a:ln w="9525" cap="flat" cmpd="sng" algn="ctr">
              <a:solidFill>
                <a:schemeClr val="tx1"/>
              </a:solidFill>
              <a:prstDash val="solid"/>
              <a:round/>
              <a:headEnd type="none" w="med" len="med"/>
              <a:tailEnd type="none" w="med" len="med"/>
            </a:ln>
          </p:spPr>
        </p:cxnSp>
        <p:sp>
          <p:nvSpPr>
            <p:cNvPr id="14" name="Rectangle 13">
              <a:extLst>
                <a:ext uri="{FF2B5EF4-FFF2-40B4-BE49-F238E27FC236}">
                  <a16:creationId xmlns:a16="http://schemas.microsoft.com/office/drawing/2014/main" id="{CD9189DA-78D7-37E5-FE8E-2AE68C2233A8}"/>
                </a:ext>
              </a:extLst>
            </p:cNvPr>
            <p:cNvSpPr/>
            <p:nvPr/>
          </p:nvSpPr>
          <p:spPr bwMode="auto">
            <a:xfrm>
              <a:off x="6285782" y="1108364"/>
              <a:ext cx="2193981" cy="595221"/>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1050" b="0" i="0" u="none" strike="noStrike" cap="none" normalizeH="0" baseline="0" dirty="0">
                  <a:ln>
                    <a:noFill/>
                  </a:ln>
                  <a:solidFill>
                    <a:schemeClr val="tx1"/>
                  </a:solidFill>
                  <a:effectLst/>
                  <a:latin typeface="Arial" panose="020B0604020202020204" pitchFamily="34" charset="0"/>
                </a:rPr>
                <a:t>AIMLE</a:t>
              </a:r>
            </a:p>
          </p:txBody>
        </p:sp>
        <p:sp>
          <p:nvSpPr>
            <p:cNvPr id="15" name="Rectangle 14">
              <a:extLst>
                <a:ext uri="{FF2B5EF4-FFF2-40B4-BE49-F238E27FC236}">
                  <a16:creationId xmlns:a16="http://schemas.microsoft.com/office/drawing/2014/main" id="{FE91B7AC-94AF-1C3A-B547-F34983E1DDBB}"/>
                </a:ext>
              </a:extLst>
            </p:cNvPr>
            <p:cNvSpPr/>
            <p:nvPr/>
          </p:nvSpPr>
          <p:spPr bwMode="auto">
            <a:xfrm>
              <a:off x="6607835" y="1422815"/>
              <a:ext cx="992038" cy="250166"/>
            </a:xfrm>
            <a:prstGeom prst="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US" sz="600" b="0" i="0" u="none" strike="noStrike" cap="none" normalizeH="0" baseline="0" dirty="0">
                  <a:ln>
                    <a:noFill/>
                  </a:ln>
                  <a:solidFill>
                    <a:schemeClr val="tx1"/>
                  </a:solidFill>
                  <a:effectLst/>
                  <a:latin typeface="Arial" panose="020B0604020202020204" pitchFamily="34" charset="0"/>
                </a:rPr>
                <a:t>ML training</a:t>
              </a:r>
            </a:p>
          </p:txBody>
        </p:sp>
        <p:sp>
          <p:nvSpPr>
            <p:cNvPr id="17" name="TextBox 16">
              <a:extLst>
                <a:ext uri="{FF2B5EF4-FFF2-40B4-BE49-F238E27FC236}">
                  <a16:creationId xmlns:a16="http://schemas.microsoft.com/office/drawing/2014/main" id="{288D558A-3FA5-1EDE-141D-CFDA3551FBF2}"/>
                </a:ext>
              </a:extLst>
            </p:cNvPr>
            <p:cNvSpPr txBox="1"/>
            <p:nvPr/>
          </p:nvSpPr>
          <p:spPr>
            <a:xfrm>
              <a:off x="6918383" y="1897933"/>
              <a:ext cx="1457864" cy="386739"/>
            </a:xfrm>
            <a:prstGeom prst="rect">
              <a:avLst/>
            </a:prstGeom>
            <a:noFill/>
          </p:spPr>
          <p:txBody>
            <a:bodyPr wrap="square" rtlCol="0">
              <a:spAutoFit/>
            </a:bodyPr>
            <a:lstStyle/>
            <a:p>
              <a:r>
                <a:rPr lang="en-US" sz="900" dirty="0"/>
                <a:t>Model training API</a:t>
              </a:r>
            </a:p>
          </p:txBody>
        </p:sp>
      </p:grpSp>
      <p:sp>
        <p:nvSpPr>
          <p:cNvPr id="19" name="TextBox 18">
            <a:extLst>
              <a:ext uri="{FF2B5EF4-FFF2-40B4-BE49-F238E27FC236}">
                <a16:creationId xmlns:a16="http://schemas.microsoft.com/office/drawing/2014/main" id="{E28E9296-BA6F-AA82-483F-65C4B6137BAA}"/>
              </a:ext>
            </a:extLst>
          </p:cNvPr>
          <p:cNvSpPr txBox="1"/>
          <p:nvPr/>
        </p:nvSpPr>
        <p:spPr>
          <a:xfrm>
            <a:off x="9989301" y="1302611"/>
            <a:ext cx="1252565" cy="338554"/>
          </a:xfrm>
          <a:prstGeom prst="rect">
            <a:avLst/>
          </a:prstGeom>
          <a:noFill/>
        </p:spPr>
        <p:txBody>
          <a:bodyPr wrap="square" rtlCol="0">
            <a:spAutoFit/>
          </a:bodyPr>
          <a:lstStyle/>
          <a:p>
            <a:r>
              <a:rPr lang="en-US" sz="1600" dirty="0"/>
              <a:t>Option 1</a:t>
            </a:r>
          </a:p>
        </p:txBody>
      </p:sp>
      <p:cxnSp>
        <p:nvCxnSpPr>
          <p:cNvPr id="21" name="Straight Connector 20">
            <a:extLst>
              <a:ext uri="{FF2B5EF4-FFF2-40B4-BE49-F238E27FC236}">
                <a16:creationId xmlns:a16="http://schemas.microsoft.com/office/drawing/2014/main" id="{51BC41C7-ECFB-98AE-EF0C-1611E237243E}"/>
              </a:ext>
            </a:extLst>
          </p:cNvPr>
          <p:cNvCxnSpPr>
            <a:cxnSpLocks/>
          </p:cNvCxnSpPr>
          <p:nvPr/>
        </p:nvCxnSpPr>
        <p:spPr bwMode="auto">
          <a:xfrm>
            <a:off x="7026399" y="2722136"/>
            <a:ext cx="5097841" cy="0"/>
          </a:xfrm>
          <a:prstGeom prst="line">
            <a:avLst/>
          </a:prstGeom>
          <a:solidFill>
            <a:schemeClr val="accent1"/>
          </a:solidFill>
          <a:ln w="9525" cap="flat" cmpd="sng" algn="ctr">
            <a:solidFill>
              <a:schemeClr val="tx1"/>
            </a:solidFill>
            <a:prstDash val="solid"/>
            <a:round/>
            <a:headEnd type="none" w="med" len="med"/>
            <a:tailEnd type="none" w="med" len="med"/>
          </a:ln>
        </p:spPr>
      </p:cxnSp>
      <p:grpSp>
        <p:nvGrpSpPr>
          <p:cNvPr id="24" name="Group 23">
            <a:extLst>
              <a:ext uri="{FF2B5EF4-FFF2-40B4-BE49-F238E27FC236}">
                <a16:creationId xmlns:a16="http://schemas.microsoft.com/office/drawing/2014/main" id="{FEB542B2-B834-B9A8-4999-A9C08E439591}"/>
              </a:ext>
            </a:extLst>
          </p:cNvPr>
          <p:cNvGrpSpPr/>
          <p:nvPr/>
        </p:nvGrpSpPr>
        <p:grpSpPr>
          <a:xfrm>
            <a:off x="7040804" y="2933821"/>
            <a:ext cx="4768757" cy="1531319"/>
            <a:chOff x="5643834" y="1108364"/>
            <a:chExt cx="6174355" cy="2160915"/>
          </a:xfrm>
        </p:grpSpPr>
        <p:sp>
          <p:nvSpPr>
            <p:cNvPr id="25" name="Rectangle 24">
              <a:extLst>
                <a:ext uri="{FF2B5EF4-FFF2-40B4-BE49-F238E27FC236}">
                  <a16:creationId xmlns:a16="http://schemas.microsoft.com/office/drawing/2014/main" id="{5B43A3B6-813B-1214-51D7-50FD989D3227}"/>
                </a:ext>
              </a:extLst>
            </p:cNvPr>
            <p:cNvSpPr/>
            <p:nvPr/>
          </p:nvSpPr>
          <p:spPr bwMode="auto">
            <a:xfrm>
              <a:off x="6719979" y="2389515"/>
              <a:ext cx="1759788" cy="87976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r>
                <a:rPr kumimoji="0" lang="en-US" sz="1050" b="0" i="0" u="none" strike="noStrike" cap="none" normalizeH="0" baseline="0" dirty="0">
                  <a:ln>
                    <a:noFill/>
                  </a:ln>
                  <a:solidFill>
                    <a:schemeClr val="tx1"/>
                  </a:solidFill>
                  <a:effectLst/>
                  <a:latin typeface="Arial" panose="020B0604020202020204" pitchFamily="34" charset="0"/>
                </a:rPr>
                <a:t>ADAES</a:t>
              </a:r>
            </a:p>
          </p:txBody>
        </p:sp>
        <p:sp>
          <p:nvSpPr>
            <p:cNvPr id="26" name="Rectangle 25">
              <a:extLst>
                <a:ext uri="{FF2B5EF4-FFF2-40B4-BE49-F238E27FC236}">
                  <a16:creationId xmlns:a16="http://schemas.microsoft.com/office/drawing/2014/main" id="{021DC951-0862-9066-BF38-679E737681EB}"/>
                </a:ext>
              </a:extLst>
            </p:cNvPr>
            <p:cNvSpPr/>
            <p:nvPr/>
          </p:nvSpPr>
          <p:spPr bwMode="auto">
            <a:xfrm>
              <a:off x="9998015" y="2389517"/>
              <a:ext cx="1820174" cy="37956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lang="en-US" sz="1050" dirty="0">
                  <a:solidFill>
                    <a:schemeClr val="tx1"/>
                  </a:solidFill>
                  <a:latin typeface="Arial" panose="020B0604020202020204" pitchFamily="34" charset="0"/>
                </a:rPr>
                <a:t>VAL Server</a:t>
              </a:r>
              <a:endParaRPr kumimoji="0" lang="en-US" sz="1050" b="0" i="0" u="none" strike="noStrike" cap="none" normalizeH="0" baseline="0" dirty="0">
                <a:ln>
                  <a:noFill/>
                </a:ln>
                <a:solidFill>
                  <a:schemeClr val="tx1"/>
                </a:solidFill>
                <a:effectLst/>
                <a:latin typeface="Arial" panose="020B0604020202020204" pitchFamily="34" charset="0"/>
              </a:endParaRPr>
            </a:p>
          </p:txBody>
        </p:sp>
        <p:cxnSp>
          <p:nvCxnSpPr>
            <p:cNvPr id="27" name="Straight Arrow Connector 26">
              <a:extLst>
                <a:ext uri="{FF2B5EF4-FFF2-40B4-BE49-F238E27FC236}">
                  <a16:creationId xmlns:a16="http://schemas.microsoft.com/office/drawing/2014/main" id="{B7D129D2-FEBE-1E41-8516-7176D08056E6}"/>
                </a:ext>
              </a:extLst>
            </p:cNvPr>
            <p:cNvCxnSpPr>
              <a:cxnSpLocks/>
            </p:cNvCxnSpPr>
            <p:nvPr/>
          </p:nvCxnSpPr>
          <p:spPr bwMode="auto">
            <a:xfrm flipH="1">
              <a:off x="8376249" y="2514598"/>
              <a:ext cx="1621766" cy="0"/>
            </a:xfrm>
            <a:prstGeom prst="straightConnector1">
              <a:avLst/>
            </a:prstGeom>
            <a:solidFill>
              <a:schemeClr val="accent1"/>
            </a:solidFill>
            <a:ln w="9525" cap="flat" cmpd="sng" algn="ctr">
              <a:solidFill>
                <a:schemeClr val="tx1"/>
              </a:solidFill>
              <a:prstDash val="solid"/>
              <a:round/>
              <a:headEnd type="none" w="med" len="med"/>
              <a:tailEnd type="none" w="med" len="med"/>
            </a:ln>
          </p:spPr>
        </p:cxnSp>
        <p:sp>
          <p:nvSpPr>
            <p:cNvPr id="28" name="TextBox 27">
              <a:extLst>
                <a:ext uri="{FF2B5EF4-FFF2-40B4-BE49-F238E27FC236}">
                  <a16:creationId xmlns:a16="http://schemas.microsoft.com/office/drawing/2014/main" id="{007C0BFA-89A6-B96D-8223-D7223C86A2FB}"/>
                </a:ext>
              </a:extLst>
            </p:cNvPr>
            <p:cNvSpPr txBox="1"/>
            <p:nvPr/>
          </p:nvSpPr>
          <p:spPr>
            <a:xfrm>
              <a:off x="8742873" y="2237599"/>
              <a:ext cx="1151623" cy="386739"/>
            </a:xfrm>
            <a:prstGeom prst="rect">
              <a:avLst/>
            </a:prstGeom>
            <a:noFill/>
          </p:spPr>
          <p:txBody>
            <a:bodyPr wrap="square" rtlCol="0">
              <a:spAutoFit/>
            </a:bodyPr>
            <a:lstStyle/>
            <a:p>
              <a:r>
                <a:rPr lang="en-US" sz="900" dirty="0"/>
                <a:t>Analytics API</a:t>
              </a:r>
            </a:p>
          </p:txBody>
        </p:sp>
        <p:cxnSp>
          <p:nvCxnSpPr>
            <p:cNvPr id="30" name="Straight Arrow Connector 29">
              <a:extLst>
                <a:ext uri="{FF2B5EF4-FFF2-40B4-BE49-F238E27FC236}">
                  <a16:creationId xmlns:a16="http://schemas.microsoft.com/office/drawing/2014/main" id="{8BAADAD6-09D9-260B-3C33-F935A2730E3B}"/>
                </a:ext>
              </a:extLst>
            </p:cNvPr>
            <p:cNvCxnSpPr>
              <a:cxnSpLocks/>
            </p:cNvCxnSpPr>
            <p:nvPr/>
          </p:nvCxnSpPr>
          <p:spPr bwMode="auto">
            <a:xfrm>
              <a:off x="6918385" y="1703585"/>
              <a:ext cx="0" cy="713247"/>
            </a:xfrm>
            <a:prstGeom prst="straightConnector1">
              <a:avLst/>
            </a:prstGeom>
            <a:solidFill>
              <a:schemeClr val="accent1"/>
            </a:solidFill>
            <a:ln w="9525" cap="flat" cmpd="sng" algn="ctr">
              <a:solidFill>
                <a:schemeClr val="tx1"/>
              </a:solidFill>
              <a:prstDash val="solid"/>
              <a:round/>
              <a:headEnd type="none" w="med" len="med"/>
              <a:tailEnd type="none" w="med" len="med"/>
            </a:ln>
          </p:spPr>
        </p:cxnSp>
        <p:sp>
          <p:nvSpPr>
            <p:cNvPr id="31" name="Rectangle 30">
              <a:extLst>
                <a:ext uri="{FF2B5EF4-FFF2-40B4-BE49-F238E27FC236}">
                  <a16:creationId xmlns:a16="http://schemas.microsoft.com/office/drawing/2014/main" id="{D5A51C4F-F405-5201-7F76-7CF64EFEF52F}"/>
                </a:ext>
              </a:extLst>
            </p:cNvPr>
            <p:cNvSpPr/>
            <p:nvPr/>
          </p:nvSpPr>
          <p:spPr bwMode="auto">
            <a:xfrm>
              <a:off x="6285782" y="1108364"/>
              <a:ext cx="2639620" cy="595221"/>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1050" b="0" i="0" u="none" strike="noStrike" cap="none" normalizeH="0" baseline="0" dirty="0">
                  <a:ln>
                    <a:noFill/>
                  </a:ln>
                  <a:solidFill>
                    <a:schemeClr val="tx1"/>
                  </a:solidFill>
                  <a:effectLst/>
                  <a:latin typeface="Arial" panose="020B0604020202020204" pitchFamily="34" charset="0"/>
                </a:rPr>
                <a:t>AIMLE</a:t>
              </a:r>
            </a:p>
          </p:txBody>
        </p:sp>
        <p:sp>
          <p:nvSpPr>
            <p:cNvPr id="32" name="Rectangle 31">
              <a:extLst>
                <a:ext uri="{FF2B5EF4-FFF2-40B4-BE49-F238E27FC236}">
                  <a16:creationId xmlns:a16="http://schemas.microsoft.com/office/drawing/2014/main" id="{8437739E-F631-248D-28DB-2D533C599F65}"/>
                </a:ext>
              </a:extLst>
            </p:cNvPr>
            <p:cNvSpPr/>
            <p:nvPr/>
          </p:nvSpPr>
          <p:spPr bwMode="auto">
            <a:xfrm>
              <a:off x="6406793" y="1422815"/>
              <a:ext cx="992039" cy="250167"/>
            </a:xfrm>
            <a:prstGeom prst="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US" sz="600" b="0" i="0" u="none" strike="noStrike" cap="none" normalizeH="0" baseline="0" dirty="0">
                  <a:ln>
                    <a:noFill/>
                  </a:ln>
                  <a:solidFill>
                    <a:schemeClr val="tx1"/>
                  </a:solidFill>
                  <a:effectLst/>
                  <a:latin typeface="Arial" panose="020B0604020202020204" pitchFamily="34" charset="0"/>
                </a:rPr>
                <a:t>ML training</a:t>
              </a:r>
            </a:p>
          </p:txBody>
        </p:sp>
        <p:sp>
          <p:nvSpPr>
            <p:cNvPr id="33" name="TextBox 32">
              <a:extLst>
                <a:ext uri="{FF2B5EF4-FFF2-40B4-BE49-F238E27FC236}">
                  <a16:creationId xmlns:a16="http://schemas.microsoft.com/office/drawing/2014/main" id="{B3076BAF-8322-E8DD-BF27-3BC7CF4EA5BB}"/>
                </a:ext>
              </a:extLst>
            </p:cNvPr>
            <p:cNvSpPr txBox="1"/>
            <p:nvPr/>
          </p:nvSpPr>
          <p:spPr>
            <a:xfrm>
              <a:off x="5643834" y="1919938"/>
              <a:ext cx="1457864" cy="386739"/>
            </a:xfrm>
            <a:prstGeom prst="rect">
              <a:avLst/>
            </a:prstGeom>
            <a:noFill/>
          </p:spPr>
          <p:txBody>
            <a:bodyPr wrap="square" rtlCol="0">
              <a:spAutoFit/>
            </a:bodyPr>
            <a:lstStyle/>
            <a:p>
              <a:r>
                <a:rPr lang="en-US" sz="900" dirty="0"/>
                <a:t>Model training API</a:t>
              </a:r>
            </a:p>
          </p:txBody>
        </p:sp>
        <p:sp>
          <p:nvSpPr>
            <p:cNvPr id="29" name="Rectangle 28">
              <a:extLst>
                <a:ext uri="{FF2B5EF4-FFF2-40B4-BE49-F238E27FC236}">
                  <a16:creationId xmlns:a16="http://schemas.microsoft.com/office/drawing/2014/main" id="{3F043F4A-C6D5-A5B8-4594-678EC46158E3}"/>
                </a:ext>
              </a:extLst>
            </p:cNvPr>
            <p:cNvSpPr/>
            <p:nvPr/>
          </p:nvSpPr>
          <p:spPr bwMode="auto">
            <a:xfrm>
              <a:off x="7693876" y="1404192"/>
              <a:ext cx="992039" cy="250167"/>
            </a:xfrm>
            <a:prstGeom prst="rect">
              <a:avLst/>
            </a:prstGeom>
            <a:solidFill>
              <a:schemeClr val="accent2"/>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US" sz="600" b="0" i="0" u="none" strike="noStrike" cap="none" normalizeH="0" baseline="0" dirty="0">
                  <a:ln>
                    <a:noFill/>
                  </a:ln>
                  <a:solidFill>
                    <a:schemeClr val="tx1"/>
                  </a:solidFill>
                  <a:effectLst/>
                  <a:latin typeface="Arial" panose="020B0604020202020204" pitchFamily="34" charset="0"/>
                </a:rPr>
                <a:t>ML inference</a:t>
              </a:r>
            </a:p>
          </p:txBody>
        </p:sp>
      </p:grpSp>
      <p:sp>
        <p:nvSpPr>
          <p:cNvPr id="34" name="TextBox 33">
            <a:extLst>
              <a:ext uri="{FF2B5EF4-FFF2-40B4-BE49-F238E27FC236}">
                <a16:creationId xmlns:a16="http://schemas.microsoft.com/office/drawing/2014/main" id="{9C966942-25F5-A407-61D0-B96F4A402F32}"/>
              </a:ext>
            </a:extLst>
          </p:cNvPr>
          <p:cNvSpPr txBox="1"/>
          <p:nvPr/>
        </p:nvSpPr>
        <p:spPr>
          <a:xfrm>
            <a:off x="9989301" y="3128068"/>
            <a:ext cx="1252565" cy="338554"/>
          </a:xfrm>
          <a:prstGeom prst="rect">
            <a:avLst/>
          </a:prstGeom>
          <a:noFill/>
        </p:spPr>
        <p:txBody>
          <a:bodyPr wrap="square" rtlCol="0">
            <a:spAutoFit/>
          </a:bodyPr>
          <a:lstStyle/>
          <a:p>
            <a:r>
              <a:rPr lang="en-US" sz="1600" dirty="0"/>
              <a:t>Option 2</a:t>
            </a:r>
          </a:p>
        </p:txBody>
      </p:sp>
      <p:cxnSp>
        <p:nvCxnSpPr>
          <p:cNvPr id="35" name="Straight Arrow Connector 34">
            <a:extLst>
              <a:ext uri="{FF2B5EF4-FFF2-40B4-BE49-F238E27FC236}">
                <a16:creationId xmlns:a16="http://schemas.microsoft.com/office/drawing/2014/main" id="{DAE514C2-01CF-CEFB-B770-CF3489094B15}"/>
              </a:ext>
            </a:extLst>
          </p:cNvPr>
          <p:cNvCxnSpPr>
            <a:cxnSpLocks/>
          </p:cNvCxnSpPr>
          <p:nvPr/>
        </p:nvCxnSpPr>
        <p:spPr bwMode="auto">
          <a:xfrm>
            <a:off x="9007252" y="3320737"/>
            <a:ext cx="0" cy="505438"/>
          </a:xfrm>
          <a:prstGeom prst="straightConnector1">
            <a:avLst/>
          </a:prstGeom>
          <a:solidFill>
            <a:schemeClr val="accent1"/>
          </a:solidFill>
          <a:ln w="9525" cap="flat" cmpd="sng" algn="ctr">
            <a:solidFill>
              <a:schemeClr val="tx1"/>
            </a:solidFill>
            <a:prstDash val="solid"/>
            <a:round/>
            <a:headEnd type="none" w="med" len="med"/>
            <a:tailEnd type="none" w="med" len="med"/>
          </a:ln>
        </p:spPr>
      </p:cxnSp>
      <p:sp>
        <p:nvSpPr>
          <p:cNvPr id="36" name="TextBox 35">
            <a:extLst>
              <a:ext uri="{FF2B5EF4-FFF2-40B4-BE49-F238E27FC236}">
                <a16:creationId xmlns:a16="http://schemas.microsoft.com/office/drawing/2014/main" id="{441E240C-EED0-FAFB-FBBD-1650C46370AD}"/>
              </a:ext>
            </a:extLst>
          </p:cNvPr>
          <p:cNvSpPr txBox="1"/>
          <p:nvPr/>
        </p:nvSpPr>
        <p:spPr>
          <a:xfrm>
            <a:off x="8580765" y="3449842"/>
            <a:ext cx="1259221" cy="230832"/>
          </a:xfrm>
          <a:prstGeom prst="rect">
            <a:avLst/>
          </a:prstGeom>
          <a:noFill/>
        </p:spPr>
        <p:txBody>
          <a:bodyPr wrap="square" rtlCol="0">
            <a:spAutoFit/>
          </a:bodyPr>
          <a:lstStyle/>
          <a:p>
            <a:r>
              <a:rPr lang="en-US" sz="900" dirty="0"/>
              <a:t>Model inference API</a:t>
            </a:r>
          </a:p>
        </p:txBody>
      </p:sp>
      <p:sp>
        <p:nvSpPr>
          <p:cNvPr id="37" name="Rectangle 36">
            <a:extLst>
              <a:ext uri="{FF2B5EF4-FFF2-40B4-BE49-F238E27FC236}">
                <a16:creationId xmlns:a16="http://schemas.microsoft.com/office/drawing/2014/main" id="{F362A3ED-DD3B-9715-198D-6947053C51F6}"/>
              </a:ext>
            </a:extLst>
          </p:cNvPr>
          <p:cNvSpPr/>
          <p:nvPr/>
        </p:nvSpPr>
        <p:spPr bwMode="auto">
          <a:xfrm>
            <a:off x="8370315" y="3884113"/>
            <a:ext cx="766200" cy="177279"/>
          </a:xfrm>
          <a:prstGeom prst="rect">
            <a:avLst/>
          </a:prstGeom>
          <a:solidFill>
            <a:schemeClr val="accent2"/>
          </a:solidFill>
          <a:ln w="9525" cap="flat" cmpd="sng" algn="ctr">
            <a:solidFill>
              <a:schemeClr val="tx1"/>
            </a:solidFill>
            <a:prstDash val="sysDash"/>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US" sz="600" b="0" i="0" u="none" strike="noStrike" cap="none" normalizeH="0" baseline="0" dirty="0">
                <a:ln>
                  <a:noFill/>
                </a:ln>
                <a:solidFill>
                  <a:schemeClr val="tx1"/>
                </a:solidFill>
                <a:effectLst/>
                <a:latin typeface="Arial" panose="020B0604020202020204" pitchFamily="34" charset="0"/>
              </a:rPr>
              <a:t>ML inference</a:t>
            </a:r>
          </a:p>
        </p:txBody>
      </p:sp>
      <p:sp>
        <p:nvSpPr>
          <p:cNvPr id="40" name="Rectangle 39">
            <a:extLst>
              <a:ext uri="{FF2B5EF4-FFF2-40B4-BE49-F238E27FC236}">
                <a16:creationId xmlns:a16="http://schemas.microsoft.com/office/drawing/2014/main" id="{7F73322C-C32E-EF0A-4772-1758FCF1FBC0}"/>
              </a:ext>
            </a:extLst>
          </p:cNvPr>
          <p:cNvSpPr/>
          <p:nvPr/>
        </p:nvSpPr>
        <p:spPr bwMode="auto">
          <a:xfrm>
            <a:off x="4232679" y="4914984"/>
            <a:ext cx="1405810" cy="80646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lang="en-US" sz="1050" dirty="0">
                <a:solidFill>
                  <a:schemeClr val="tx1"/>
                </a:solidFill>
                <a:latin typeface="Arial" panose="020B0604020202020204" pitchFamily="34" charset="0"/>
              </a:rPr>
              <a:t>VAL Server (e.g. IIOT Server, UASS)</a:t>
            </a:r>
            <a:endParaRPr kumimoji="0" lang="en-US" sz="1050" b="0" i="0" u="none" strike="noStrike" cap="none" normalizeH="0" baseline="0" dirty="0">
              <a:ln>
                <a:noFill/>
              </a:ln>
              <a:solidFill>
                <a:schemeClr val="tx1"/>
              </a:solidFill>
              <a:effectLst/>
              <a:latin typeface="Arial" panose="020B0604020202020204" pitchFamily="34" charset="0"/>
            </a:endParaRPr>
          </a:p>
        </p:txBody>
      </p:sp>
      <p:cxnSp>
        <p:nvCxnSpPr>
          <p:cNvPr id="41" name="Straight Arrow Connector 40">
            <a:extLst>
              <a:ext uri="{FF2B5EF4-FFF2-40B4-BE49-F238E27FC236}">
                <a16:creationId xmlns:a16="http://schemas.microsoft.com/office/drawing/2014/main" id="{047591AD-604A-8F70-A3BC-C1E49AFEF642}"/>
              </a:ext>
            </a:extLst>
          </p:cNvPr>
          <p:cNvCxnSpPr>
            <a:cxnSpLocks/>
            <a:endCxn id="43" idx="3"/>
          </p:cNvCxnSpPr>
          <p:nvPr/>
        </p:nvCxnSpPr>
        <p:spPr bwMode="auto">
          <a:xfrm flipH="1">
            <a:off x="2980111" y="5101206"/>
            <a:ext cx="1252568" cy="9304"/>
          </a:xfrm>
          <a:prstGeom prst="straightConnector1">
            <a:avLst/>
          </a:prstGeom>
          <a:solidFill>
            <a:schemeClr val="accent1"/>
          </a:solidFill>
          <a:ln w="9525" cap="flat" cmpd="sng" algn="ctr">
            <a:solidFill>
              <a:schemeClr val="tx1"/>
            </a:solidFill>
            <a:prstDash val="solid"/>
            <a:round/>
            <a:headEnd type="none" w="med" len="med"/>
            <a:tailEnd type="none" w="med" len="med"/>
          </a:ln>
        </p:spPr>
      </p:cxnSp>
      <p:sp>
        <p:nvSpPr>
          <p:cNvPr id="42" name="TextBox 41">
            <a:extLst>
              <a:ext uri="{FF2B5EF4-FFF2-40B4-BE49-F238E27FC236}">
                <a16:creationId xmlns:a16="http://schemas.microsoft.com/office/drawing/2014/main" id="{B8352F35-8CD4-613C-D941-F51D4D9E6663}"/>
              </a:ext>
            </a:extLst>
          </p:cNvPr>
          <p:cNvSpPr txBox="1"/>
          <p:nvPr/>
        </p:nvSpPr>
        <p:spPr>
          <a:xfrm>
            <a:off x="3161567" y="4930136"/>
            <a:ext cx="1031136" cy="230832"/>
          </a:xfrm>
          <a:prstGeom prst="rect">
            <a:avLst/>
          </a:prstGeom>
          <a:noFill/>
        </p:spPr>
        <p:txBody>
          <a:bodyPr wrap="square" rtlCol="0">
            <a:spAutoFit/>
          </a:bodyPr>
          <a:lstStyle/>
          <a:p>
            <a:r>
              <a:rPr lang="en-US" sz="900" dirty="0"/>
              <a:t>ML inference  API</a:t>
            </a:r>
          </a:p>
        </p:txBody>
      </p:sp>
      <p:sp>
        <p:nvSpPr>
          <p:cNvPr id="43" name="Rectangle 42">
            <a:extLst>
              <a:ext uri="{FF2B5EF4-FFF2-40B4-BE49-F238E27FC236}">
                <a16:creationId xmlns:a16="http://schemas.microsoft.com/office/drawing/2014/main" id="{F15A3835-11A2-4034-C03B-4A53496498BE}"/>
              </a:ext>
            </a:extLst>
          </p:cNvPr>
          <p:cNvSpPr/>
          <p:nvPr/>
        </p:nvSpPr>
        <p:spPr bwMode="auto">
          <a:xfrm>
            <a:off x="2213911" y="4982271"/>
            <a:ext cx="766200" cy="256477"/>
          </a:xfrm>
          <a:prstGeom prst="rect">
            <a:avLst/>
          </a:prstGeom>
          <a:solidFill>
            <a:schemeClr val="accent2"/>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sz="600" b="0" i="0" u="none" strike="noStrike" cap="none" normalizeH="0" baseline="0" dirty="0">
                <a:ln>
                  <a:noFill/>
                </a:ln>
                <a:solidFill>
                  <a:schemeClr val="tx1"/>
                </a:solidFill>
                <a:effectLst/>
                <a:latin typeface="Arial" panose="020B0604020202020204" pitchFamily="34" charset="0"/>
              </a:rPr>
              <a:t>ML inference</a:t>
            </a:r>
          </a:p>
        </p:txBody>
      </p:sp>
      <p:sp>
        <p:nvSpPr>
          <p:cNvPr id="46" name="Rectangle 45">
            <a:extLst>
              <a:ext uri="{FF2B5EF4-FFF2-40B4-BE49-F238E27FC236}">
                <a16:creationId xmlns:a16="http://schemas.microsoft.com/office/drawing/2014/main" id="{E0BE6BC5-5010-E34D-0801-F61D2E2D60FA}"/>
              </a:ext>
            </a:extLst>
          </p:cNvPr>
          <p:cNvSpPr/>
          <p:nvPr/>
        </p:nvSpPr>
        <p:spPr bwMode="auto">
          <a:xfrm>
            <a:off x="4344901" y="5328363"/>
            <a:ext cx="766200" cy="177279"/>
          </a:xfrm>
          <a:prstGeom prst="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US" sz="600" b="0" i="0" u="none" strike="noStrike" cap="none" normalizeH="0" baseline="0" dirty="0">
                <a:ln>
                  <a:noFill/>
                </a:ln>
                <a:solidFill>
                  <a:schemeClr val="tx1"/>
                </a:solidFill>
                <a:effectLst/>
                <a:latin typeface="Arial" panose="020B0604020202020204" pitchFamily="34" charset="0"/>
              </a:rPr>
              <a:t>ML training</a:t>
            </a:r>
          </a:p>
        </p:txBody>
      </p:sp>
      <p:sp>
        <p:nvSpPr>
          <p:cNvPr id="48" name="TextBox 47">
            <a:extLst>
              <a:ext uri="{FF2B5EF4-FFF2-40B4-BE49-F238E27FC236}">
                <a16:creationId xmlns:a16="http://schemas.microsoft.com/office/drawing/2014/main" id="{D1A0777D-C52D-1508-7FA6-8FD884D045FC}"/>
              </a:ext>
            </a:extLst>
          </p:cNvPr>
          <p:cNvSpPr txBox="1"/>
          <p:nvPr/>
        </p:nvSpPr>
        <p:spPr>
          <a:xfrm>
            <a:off x="3121592" y="5799387"/>
            <a:ext cx="1252565" cy="338554"/>
          </a:xfrm>
          <a:prstGeom prst="rect">
            <a:avLst/>
          </a:prstGeom>
          <a:noFill/>
        </p:spPr>
        <p:txBody>
          <a:bodyPr wrap="square" rtlCol="0">
            <a:spAutoFit/>
          </a:bodyPr>
          <a:lstStyle/>
          <a:p>
            <a:r>
              <a:rPr lang="en-US" sz="1600" dirty="0"/>
              <a:t>Option 4</a:t>
            </a:r>
          </a:p>
        </p:txBody>
      </p:sp>
      <p:sp>
        <p:nvSpPr>
          <p:cNvPr id="62" name="Rectangle 61">
            <a:extLst>
              <a:ext uri="{FF2B5EF4-FFF2-40B4-BE49-F238E27FC236}">
                <a16:creationId xmlns:a16="http://schemas.microsoft.com/office/drawing/2014/main" id="{1B932EB4-87D6-2591-045A-9A30754184A9}"/>
              </a:ext>
            </a:extLst>
          </p:cNvPr>
          <p:cNvSpPr/>
          <p:nvPr/>
        </p:nvSpPr>
        <p:spPr bwMode="auto">
          <a:xfrm>
            <a:off x="6085407" y="4905278"/>
            <a:ext cx="1405809" cy="100507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endParaRPr lang="en-US" sz="1050" dirty="0">
              <a:solidFill>
                <a:schemeClr val="tx1"/>
              </a:solidFill>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r>
              <a:rPr kumimoji="0" lang="en-US" sz="1050" b="0" i="0" u="none" strike="noStrike" cap="none" normalizeH="0" baseline="0" dirty="0">
                <a:ln>
                  <a:noFill/>
                </a:ln>
                <a:solidFill>
                  <a:schemeClr val="tx1"/>
                </a:solidFill>
                <a:effectLst/>
                <a:latin typeface="Arial" panose="020B0604020202020204" pitchFamily="34" charset="0"/>
              </a:rPr>
              <a:t>AIMLE</a:t>
            </a:r>
          </a:p>
        </p:txBody>
      </p:sp>
      <p:sp>
        <p:nvSpPr>
          <p:cNvPr id="63" name="Rectangle 62">
            <a:extLst>
              <a:ext uri="{FF2B5EF4-FFF2-40B4-BE49-F238E27FC236}">
                <a16:creationId xmlns:a16="http://schemas.microsoft.com/office/drawing/2014/main" id="{FC7E545D-CDAC-92A3-BE19-B862EED9FC80}"/>
              </a:ext>
            </a:extLst>
          </p:cNvPr>
          <p:cNvSpPr/>
          <p:nvPr/>
        </p:nvSpPr>
        <p:spPr bwMode="auto">
          <a:xfrm>
            <a:off x="6196125" y="5209428"/>
            <a:ext cx="1359170" cy="8675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endParaRPr kumimoji="0" lang="en-US" sz="1050" b="0" i="0" u="none" strike="noStrike" cap="none" normalizeH="0" baseline="0" dirty="0">
              <a:ln>
                <a:noFill/>
              </a:ln>
              <a:solidFill>
                <a:schemeClr val="tx1"/>
              </a:solidFill>
              <a:effectLst/>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endParaRPr lang="en-US" sz="1050" dirty="0">
              <a:solidFill>
                <a:schemeClr val="tx1"/>
              </a:solidFill>
              <a:latin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pPr>
            <a:r>
              <a:rPr kumimoji="0" lang="en-US" sz="1050" b="0" i="0" u="none" strike="noStrike" cap="none" normalizeH="0" baseline="0" dirty="0">
                <a:ln>
                  <a:noFill/>
                </a:ln>
                <a:solidFill>
                  <a:schemeClr val="tx1"/>
                </a:solidFill>
                <a:effectLst/>
                <a:latin typeface="Arial" panose="020B0604020202020204" pitchFamily="34" charset="0"/>
              </a:rPr>
              <a:t>AIMLE</a:t>
            </a:r>
          </a:p>
        </p:txBody>
      </p:sp>
      <p:sp>
        <p:nvSpPr>
          <p:cNvPr id="64" name="Rectangle 63">
            <a:extLst>
              <a:ext uri="{FF2B5EF4-FFF2-40B4-BE49-F238E27FC236}">
                <a16:creationId xmlns:a16="http://schemas.microsoft.com/office/drawing/2014/main" id="{2081E9CF-301C-28A2-2C71-0CD1DB40D7EB}"/>
              </a:ext>
            </a:extLst>
          </p:cNvPr>
          <p:cNvSpPr/>
          <p:nvPr/>
        </p:nvSpPr>
        <p:spPr bwMode="auto">
          <a:xfrm>
            <a:off x="8727912" y="4796049"/>
            <a:ext cx="1405810" cy="80646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lang="en-US" sz="1050" dirty="0">
                <a:solidFill>
                  <a:schemeClr val="tx1"/>
                </a:solidFill>
                <a:latin typeface="Arial" panose="020B0604020202020204" pitchFamily="34" charset="0"/>
              </a:rPr>
              <a:t>VAL Server (e.g. IIOT Server, UASS)</a:t>
            </a:r>
            <a:endParaRPr kumimoji="0" lang="en-US" sz="1050" b="0" i="0" u="none" strike="noStrike" cap="none" normalizeH="0" baseline="0" dirty="0">
              <a:ln>
                <a:noFill/>
              </a:ln>
              <a:solidFill>
                <a:schemeClr val="tx1"/>
              </a:solidFill>
              <a:effectLst/>
              <a:latin typeface="Arial" panose="020B0604020202020204" pitchFamily="34" charset="0"/>
            </a:endParaRPr>
          </a:p>
        </p:txBody>
      </p:sp>
      <p:cxnSp>
        <p:nvCxnSpPr>
          <p:cNvPr id="65" name="Straight Arrow Connector 64">
            <a:extLst>
              <a:ext uri="{FF2B5EF4-FFF2-40B4-BE49-F238E27FC236}">
                <a16:creationId xmlns:a16="http://schemas.microsoft.com/office/drawing/2014/main" id="{1F5D7B8D-7BA8-59F6-B33D-DD0991AB2873}"/>
              </a:ext>
            </a:extLst>
          </p:cNvPr>
          <p:cNvCxnSpPr>
            <a:cxnSpLocks/>
          </p:cNvCxnSpPr>
          <p:nvPr/>
        </p:nvCxnSpPr>
        <p:spPr bwMode="auto">
          <a:xfrm flipH="1">
            <a:off x="7475343" y="4982271"/>
            <a:ext cx="1252569" cy="0"/>
          </a:xfrm>
          <a:prstGeom prst="straightConnector1">
            <a:avLst/>
          </a:prstGeom>
          <a:solidFill>
            <a:schemeClr val="accent1"/>
          </a:solidFill>
          <a:ln w="9525" cap="flat" cmpd="sng" algn="ctr">
            <a:solidFill>
              <a:schemeClr val="tx1"/>
            </a:solidFill>
            <a:prstDash val="solid"/>
            <a:round/>
            <a:headEnd type="none" w="med" len="med"/>
            <a:tailEnd type="none" w="med" len="med"/>
          </a:ln>
        </p:spPr>
      </p:cxnSp>
      <p:sp>
        <p:nvSpPr>
          <p:cNvPr id="66" name="TextBox 65">
            <a:extLst>
              <a:ext uri="{FF2B5EF4-FFF2-40B4-BE49-F238E27FC236}">
                <a16:creationId xmlns:a16="http://schemas.microsoft.com/office/drawing/2014/main" id="{6138D44A-F68D-F0CC-0FB4-0AEBCD83B545}"/>
              </a:ext>
            </a:extLst>
          </p:cNvPr>
          <p:cNvSpPr txBox="1"/>
          <p:nvPr/>
        </p:nvSpPr>
        <p:spPr>
          <a:xfrm>
            <a:off x="7616825" y="4806382"/>
            <a:ext cx="1031136" cy="230832"/>
          </a:xfrm>
          <a:prstGeom prst="rect">
            <a:avLst/>
          </a:prstGeom>
          <a:noFill/>
        </p:spPr>
        <p:txBody>
          <a:bodyPr wrap="square" rtlCol="0">
            <a:spAutoFit/>
          </a:bodyPr>
          <a:lstStyle/>
          <a:p>
            <a:r>
              <a:rPr lang="en-US" sz="900" dirty="0"/>
              <a:t>ML inference  API</a:t>
            </a:r>
          </a:p>
        </p:txBody>
      </p:sp>
      <p:sp>
        <p:nvSpPr>
          <p:cNvPr id="67" name="Rectangle 66">
            <a:extLst>
              <a:ext uri="{FF2B5EF4-FFF2-40B4-BE49-F238E27FC236}">
                <a16:creationId xmlns:a16="http://schemas.microsoft.com/office/drawing/2014/main" id="{24935492-1D7B-15DA-8968-DB1B9D186F35}"/>
              </a:ext>
            </a:extLst>
          </p:cNvPr>
          <p:cNvSpPr/>
          <p:nvPr/>
        </p:nvSpPr>
        <p:spPr bwMode="auto">
          <a:xfrm>
            <a:off x="6709144" y="4942534"/>
            <a:ext cx="766200" cy="177279"/>
          </a:xfrm>
          <a:prstGeom prst="rect">
            <a:avLst/>
          </a:prstGeom>
          <a:solidFill>
            <a:schemeClr val="accent2"/>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US" sz="600" b="0" i="0" u="none" strike="noStrike" cap="none" normalizeH="0" baseline="0" dirty="0">
                <a:ln>
                  <a:noFill/>
                </a:ln>
                <a:solidFill>
                  <a:schemeClr val="tx1"/>
                </a:solidFill>
                <a:effectLst/>
                <a:latin typeface="Arial" panose="020B0604020202020204" pitchFamily="34" charset="0"/>
              </a:rPr>
              <a:t>ML inference</a:t>
            </a:r>
          </a:p>
        </p:txBody>
      </p:sp>
      <p:sp>
        <p:nvSpPr>
          <p:cNvPr id="68" name="Rectangle 67">
            <a:extLst>
              <a:ext uri="{FF2B5EF4-FFF2-40B4-BE49-F238E27FC236}">
                <a16:creationId xmlns:a16="http://schemas.microsoft.com/office/drawing/2014/main" id="{CA664C02-B9BD-B492-8F82-BDFB7C57B955}"/>
              </a:ext>
            </a:extLst>
          </p:cNvPr>
          <p:cNvSpPr/>
          <p:nvPr/>
        </p:nvSpPr>
        <p:spPr bwMode="auto">
          <a:xfrm>
            <a:off x="6709144" y="5337805"/>
            <a:ext cx="766200" cy="177279"/>
          </a:xfrm>
          <a:prstGeom prst="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en-US" sz="600" b="0" i="0" u="none" strike="noStrike" cap="none" normalizeH="0" baseline="0" dirty="0">
                <a:ln>
                  <a:noFill/>
                </a:ln>
                <a:solidFill>
                  <a:schemeClr val="tx1"/>
                </a:solidFill>
                <a:effectLst/>
                <a:latin typeface="Arial" panose="020B0604020202020204" pitchFamily="34" charset="0"/>
              </a:rPr>
              <a:t>ML training</a:t>
            </a:r>
          </a:p>
        </p:txBody>
      </p:sp>
      <p:sp>
        <p:nvSpPr>
          <p:cNvPr id="69" name="TextBox 68">
            <a:extLst>
              <a:ext uri="{FF2B5EF4-FFF2-40B4-BE49-F238E27FC236}">
                <a16:creationId xmlns:a16="http://schemas.microsoft.com/office/drawing/2014/main" id="{804D7BE4-7DD7-AF6D-7AAC-F4186D026907}"/>
              </a:ext>
            </a:extLst>
          </p:cNvPr>
          <p:cNvSpPr txBox="1"/>
          <p:nvPr/>
        </p:nvSpPr>
        <p:spPr>
          <a:xfrm>
            <a:off x="7769998" y="5998933"/>
            <a:ext cx="1252565" cy="338554"/>
          </a:xfrm>
          <a:prstGeom prst="rect">
            <a:avLst/>
          </a:prstGeom>
          <a:noFill/>
        </p:spPr>
        <p:txBody>
          <a:bodyPr wrap="square" rtlCol="0">
            <a:spAutoFit/>
          </a:bodyPr>
          <a:lstStyle/>
          <a:p>
            <a:r>
              <a:rPr lang="en-US" sz="1600" dirty="0"/>
              <a:t>Option 3</a:t>
            </a:r>
          </a:p>
        </p:txBody>
      </p:sp>
      <p:cxnSp>
        <p:nvCxnSpPr>
          <p:cNvPr id="70" name="Straight Arrow Connector 69">
            <a:extLst>
              <a:ext uri="{FF2B5EF4-FFF2-40B4-BE49-F238E27FC236}">
                <a16:creationId xmlns:a16="http://schemas.microsoft.com/office/drawing/2014/main" id="{B3E629E3-2565-8D41-F813-4617FAB72E8B}"/>
              </a:ext>
            </a:extLst>
          </p:cNvPr>
          <p:cNvCxnSpPr>
            <a:cxnSpLocks/>
          </p:cNvCxnSpPr>
          <p:nvPr/>
        </p:nvCxnSpPr>
        <p:spPr bwMode="auto">
          <a:xfrm flipH="1">
            <a:off x="7475343" y="5407817"/>
            <a:ext cx="1252569" cy="0"/>
          </a:xfrm>
          <a:prstGeom prst="straightConnector1">
            <a:avLst/>
          </a:prstGeom>
          <a:solidFill>
            <a:schemeClr val="accent1"/>
          </a:solidFill>
          <a:ln w="9525" cap="flat" cmpd="sng" algn="ctr">
            <a:solidFill>
              <a:schemeClr val="tx1"/>
            </a:solidFill>
            <a:prstDash val="solid"/>
            <a:round/>
            <a:headEnd type="none" w="med" len="med"/>
            <a:tailEnd type="none" w="med" len="med"/>
          </a:ln>
        </p:spPr>
      </p:cxnSp>
      <p:sp>
        <p:nvSpPr>
          <p:cNvPr id="71" name="TextBox 70">
            <a:extLst>
              <a:ext uri="{FF2B5EF4-FFF2-40B4-BE49-F238E27FC236}">
                <a16:creationId xmlns:a16="http://schemas.microsoft.com/office/drawing/2014/main" id="{B53FBF84-631E-CF29-DD7E-8894611D4F58}"/>
              </a:ext>
            </a:extLst>
          </p:cNvPr>
          <p:cNvSpPr txBox="1"/>
          <p:nvPr/>
        </p:nvSpPr>
        <p:spPr>
          <a:xfrm>
            <a:off x="7616824" y="5209428"/>
            <a:ext cx="1031136" cy="230832"/>
          </a:xfrm>
          <a:prstGeom prst="rect">
            <a:avLst/>
          </a:prstGeom>
          <a:noFill/>
        </p:spPr>
        <p:txBody>
          <a:bodyPr wrap="square" rtlCol="0">
            <a:spAutoFit/>
          </a:bodyPr>
          <a:lstStyle/>
          <a:p>
            <a:r>
              <a:rPr lang="en-US" sz="900" dirty="0"/>
              <a:t>ML training  API</a:t>
            </a:r>
          </a:p>
        </p:txBody>
      </p:sp>
      <p:cxnSp>
        <p:nvCxnSpPr>
          <p:cNvPr id="73" name="Straight Connector 72">
            <a:extLst>
              <a:ext uri="{FF2B5EF4-FFF2-40B4-BE49-F238E27FC236}">
                <a16:creationId xmlns:a16="http://schemas.microsoft.com/office/drawing/2014/main" id="{B673AFA8-6DC7-8FA5-DD73-9DAFE20B57DF}"/>
              </a:ext>
            </a:extLst>
          </p:cNvPr>
          <p:cNvCxnSpPr>
            <a:cxnSpLocks/>
          </p:cNvCxnSpPr>
          <p:nvPr/>
        </p:nvCxnSpPr>
        <p:spPr bwMode="auto">
          <a:xfrm>
            <a:off x="7291065" y="4556687"/>
            <a:ext cx="5097841" cy="0"/>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74" name="Straight Connector 73">
            <a:extLst>
              <a:ext uri="{FF2B5EF4-FFF2-40B4-BE49-F238E27FC236}">
                <a16:creationId xmlns:a16="http://schemas.microsoft.com/office/drawing/2014/main" id="{0206D1CF-BE5A-12D9-9F3D-EB0DE3BEA246}"/>
              </a:ext>
            </a:extLst>
          </p:cNvPr>
          <p:cNvCxnSpPr>
            <a:cxnSpLocks/>
          </p:cNvCxnSpPr>
          <p:nvPr/>
        </p:nvCxnSpPr>
        <p:spPr bwMode="auto">
          <a:xfrm>
            <a:off x="5829968" y="4843233"/>
            <a:ext cx="0" cy="1441547"/>
          </a:xfrm>
          <a:prstGeom prst="line">
            <a:avLst/>
          </a:prstGeom>
          <a:solidFill>
            <a:schemeClr val="accent1"/>
          </a:solidFill>
          <a:ln w="9525" cap="flat" cmpd="sng" algn="ctr">
            <a:solidFill>
              <a:schemeClr val="tx1"/>
            </a:solidFill>
            <a:prstDash val="solid"/>
            <a:round/>
            <a:headEnd type="none" w="med" len="med"/>
            <a:tailEnd type="none" w="med" len="med"/>
          </a:ln>
        </p:spPr>
      </p:cxnSp>
    </p:spTree>
    <p:extLst>
      <p:ext uri="{BB962C8B-B14F-4D97-AF65-F5344CB8AC3E}">
        <p14:creationId xmlns:p14="http://schemas.microsoft.com/office/powerpoint/2010/main" val="373590202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697</TotalTime>
  <Words>842</Words>
  <Application>Microsoft Office PowerPoint</Application>
  <PresentationFormat>Widescreen</PresentationFormat>
  <Paragraphs>102</Paragraphs>
  <Slides>5</Slides>
  <Notes>1</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5</vt:i4>
      </vt:variant>
    </vt:vector>
  </HeadingPairs>
  <TitlesOfParts>
    <vt:vector size="11" baseType="lpstr">
      <vt:lpstr>Arial</vt:lpstr>
      <vt:lpstr>Calibri</vt:lpstr>
      <vt:lpstr>Calibri Light</vt:lpstr>
      <vt:lpstr>Office Theme</vt:lpstr>
      <vt:lpstr>1_Office Theme</vt:lpstr>
      <vt:lpstr>Visio</vt:lpstr>
      <vt:lpstr>   AIMLAPP – Status and discussion on way forward on ML model inference  </vt:lpstr>
      <vt:lpstr>Discussion on AIMLE role in model lifecycle</vt:lpstr>
      <vt:lpstr>Model inference as part of AIMLE vs ADAES</vt:lpstr>
      <vt:lpstr>KI on ML model inference</vt:lpstr>
      <vt:lpstr>Options &amp; Way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AIMLAPP – Status and discussion</dc:title>
  <dc:creator>auth1</dc:creator>
  <cp:lastModifiedBy>manos</cp:lastModifiedBy>
  <cp:revision>30</cp:revision>
  <dcterms:created xsi:type="dcterms:W3CDTF">2024-08-05T09:04:29Z</dcterms:created>
  <dcterms:modified xsi:type="dcterms:W3CDTF">2025-05-12T13:16:16Z</dcterms:modified>
</cp:coreProperties>
</file>