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0"/>
  </p:notesMasterIdLst>
  <p:handoutMasterIdLst>
    <p:handoutMasterId r:id="rId11"/>
  </p:handoutMasterIdLst>
  <p:sldIdLst>
    <p:sldId id="341" r:id="rId5"/>
    <p:sldId id="366" r:id="rId6"/>
    <p:sldId id="367" r:id="rId7"/>
    <p:sldId id="364" r:id="rId8"/>
    <p:sldId id="365" r:id="rId9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104" d="100"/>
          <a:sy n="104" d="100"/>
        </p:scale>
        <p:origin x="720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3456" y="72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2025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49" y="73025"/>
            <a:ext cx="3703027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#67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Fukuoka, Japan, 19</a:t>
            </a:r>
            <a:r>
              <a:rPr lang="en-GB" altLang="en-US" sz="1200" b="1" baseline="30000" dirty="0">
                <a:latin typeface="Arial "/>
              </a:rPr>
              <a:t>th</a:t>
            </a:r>
            <a:r>
              <a:rPr lang="en-GB" altLang="en-US" sz="1200" b="1" dirty="0">
                <a:latin typeface="Arial "/>
              </a:rPr>
              <a:t> – 23</a:t>
            </a:r>
            <a:r>
              <a:rPr lang="en-GB" altLang="en-US" sz="1200" b="1" baseline="30000" dirty="0">
                <a:latin typeface="Arial "/>
              </a:rPr>
              <a:t>rd</a:t>
            </a:r>
            <a:r>
              <a:rPr lang="en-GB" altLang="en-US" sz="1200" b="1" dirty="0">
                <a:latin typeface="Arial "/>
              </a:rPr>
              <a:t> May 2025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S6-252140</a:t>
            </a:r>
            <a:r>
              <a:rPr lang="en-GB" altLang="en-US" sz="1200" dirty="0"/>
              <a:t> 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www.3gpp.org/ftp/tsg_sa/WG1_Serv/TSGS1_105_Athens/Docs/S1-240312.zip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www.3gpp.org/ftp/tsg_sa/WG2_Arch/TSGS2_167_Athens_2025-02/Docs/S2-2502778.zip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 anchor="ctr"/>
          <a:lstStyle/>
          <a:p>
            <a:pPr algn="ctr" eaLnBrk="1" hangingPunct="1"/>
            <a:r>
              <a:rPr lang="en-US" altLang="zh-CN" dirty="0"/>
              <a:t>Discussion paper on</a:t>
            </a:r>
            <a:r>
              <a:rPr lang="zh-CN" altLang="en-US" dirty="0"/>
              <a:t> </a:t>
            </a:r>
            <a:r>
              <a:rPr lang="en-GB" altLang="en-US" dirty="0"/>
              <a:t>FS_5GSAT_Ph4_App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 anchor="ctr"/>
          <a:lstStyle/>
          <a:p>
            <a:pPr marL="0" indent="0" algn="ctr" eaLnBrk="1" hangingPunct="1">
              <a:buFontTx/>
              <a:buNone/>
            </a:pPr>
            <a:r>
              <a:rPr lang="en-GB" altLang="en-US" dirty="0"/>
              <a:t>China Telecom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0B5E82-E032-EB22-46F7-0608A8D1EB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0AC9B0A0-0195-834A-F147-93113EFFDD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Requirement from SA1 &amp; SA2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DE93D93-F6FF-BD98-1DDA-46FACBE5E3FC}"/>
              </a:ext>
            </a:extLst>
          </p:cNvPr>
          <p:cNvSpPr txBox="1"/>
          <p:nvPr/>
        </p:nvSpPr>
        <p:spPr>
          <a:xfrm>
            <a:off x="323273" y="1842762"/>
            <a:ext cx="160712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hlinkClick r:id="rId2"/>
              </a:rPr>
              <a:t>S1-240312</a:t>
            </a:r>
            <a:r>
              <a:rPr lang="en-US" altLang="zh-CN" dirty="0"/>
              <a:t> </a:t>
            </a:r>
            <a:endParaRPr lang="zh-CN" altLang="en-US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4A884370-1661-BDC7-B610-5B32312264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230" y="2212094"/>
            <a:ext cx="5822806" cy="4125954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94A6EFAE-2328-1E77-21A4-DFACB7D4EE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75350" y="2212094"/>
            <a:ext cx="6103376" cy="3431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5344170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6042F2-F88E-E70E-E2ED-916F39A864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6AD43262-E5FF-C229-BD6C-094D192089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Requirement from SA1 &amp; SA2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F3B75EC-3654-C283-3436-066159FD9597}"/>
              </a:ext>
            </a:extLst>
          </p:cNvPr>
          <p:cNvSpPr txBox="1"/>
          <p:nvPr/>
        </p:nvSpPr>
        <p:spPr>
          <a:xfrm>
            <a:off x="323273" y="1842762"/>
            <a:ext cx="160712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hlinkClick r:id="rId2"/>
              </a:rPr>
              <a:t>S2-2502778</a:t>
            </a:r>
            <a:endParaRPr lang="zh-CN" alt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AD26B106-7471-FE32-3672-E0ACB87E43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368" y="2233496"/>
            <a:ext cx="5872741" cy="409475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01A4AB26-4BA3-8AD0-344B-C0F8DA6E66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2158142"/>
            <a:ext cx="5977754" cy="4170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918091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Potential objective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altLang="en-US" dirty="0"/>
              <a:t>Mission critical services using satellite access (SA1)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altLang="en-US" dirty="0"/>
              <a:t>Support for IMS voice calls using GEO satellite access (SA1+SA2)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altLang="en-US" dirty="0"/>
              <a:t>Multi-orbits satellite access for application enablers (SA1)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altLang="en-US" dirty="0"/>
              <a:t>UE-SAT-UE communication enhancement for application enablers (SA2)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altLang="en-US" dirty="0"/>
              <a:t>Resilient Notification </a:t>
            </a:r>
          </a:p>
        </p:txBody>
      </p:sp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Summary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Preference</a:t>
            </a:r>
            <a:endParaRPr lang="en-US" altLang="en-US" dirty="0"/>
          </a:p>
          <a:p>
            <a:pPr marL="540385" indent="-180340" hangingPunct="0">
              <a:spcAft>
                <a:spcPts val="900"/>
              </a:spcAft>
              <a:buNone/>
            </a:pPr>
            <a:r>
              <a:rPr lang="en-GB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-	Support GEO satellite access for IMS voice calls in application enabled layer</a:t>
            </a:r>
            <a:endParaRPr lang="zh-CN" altLang="zh-CN" sz="1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645795" indent="-285750" hangingPunct="0">
              <a:spcAft>
                <a:spcPts val="900"/>
              </a:spcAft>
              <a:buFontTx/>
              <a:buChar char="-"/>
            </a:pPr>
            <a:r>
              <a:rPr lang="en-GB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Support resilient notification over satellite access from application enabled layer</a:t>
            </a:r>
          </a:p>
          <a:p>
            <a:pPr marL="645795" indent="-285750">
              <a:spcAft>
                <a:spcPts val="900"/>
              </a:spcAft>
              <a:buFontTx/>
              <a:buChar char="-"/>
            </a:pPr>
            <a:r>
              <a:rPr lang="en-GB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Gap analysis for supporting of mission critical services using satellite access</a:t>
            </a:r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schemas.microsoft.com/office/2006/documentManagement/types"/>
    <ds:schemaRef ds:uri="http://schemas.microsoft.com/office/2006/metadata/properties"/>
    <ds:schemaRef ds:uri="679a257e-872f-4c98-9e8a-0a9c104f72cd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280d8efa-eff2-4910-88d2-79ca146720c4"/>
    <ds:schemaRef ds:uri="http://www.w3.org/XML/1998/namespace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5426</TotalTime>
  <Words>109</Words>
  <Application>Microsoft Office PowerPoint</Application>
  <PresentationFormat>宽屏</PresentationFormat>
  <Paragraphs>17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1" baseType="lpstr">
      <vt:lpstr>Arial </vt:lpstr>
      <vt:lpstr>Arial</vt:lpstr>
      <vt:lpstr>Calibri</vt:lpstr>
      <vt:lpstr>Calibri Light</vt:lpstr>
      <vt:lpstr>Times New Roman</vt:lpstr>
      <vt:lpstr>Office Theme</vt:lpstr>
      <vt:lpstr>Discussion paper on FS_5GSAT_Ph4_App</vt:lpstr>
      <vt:lpstr>Requirement from SA1 &amp; SA2</vt:lpstr>
      <vt:lpstr>Requirement from SA1 &amp; SA2</vt:lpstr>
      <vt:lpstr>Potential objective</vt:lpstr>
      <vt:lpstr>Summary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ZhouZhe</cp:lastModifiedBy>
  <cp:revision>631</cp:revision>
  <dcterms:created xsi:type="dcterms:W3CDTF">2010-02-05T13:52:04Z</dcterms:created>
  <dcterms:modified xsi:type="dcterms:W3CDTF">2025-05-12T08:31:39Z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