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2"/>
  </p:notesMasterIdLst>
  <p:handoutMasterIdLst>
    <p:handoutMasterId r:id="rId13"/>
  </p:handoutMasterIdLst>
  <p:sldIdLst>
    <p:sldId id="303" r:id="rId6"/>
    <p:sldId id="837" r:id="rId7"/>
    <p:sldId id="838" r:id="rId8"/>
    <p:sldId id="855" r:id="rId9"/>
    <p:sldId id="852" r:id="rId10"/>
    <p:sldId id="854" r:id="rId1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15C6E02-0F24-BF7E-C4A8-DA3E219A7C8F}" name="Ericsson_Jing Yue_May" initials="JY" userId="Ericsson_Jing Yue_May" providerId="None"/>
  <p188:author id="{FE0C4DCF-AE07-1577-B16B-89C26E91B467}" name="Sree Vattaparambil Sudarsan" initials="SS" userId="S::sree.vattaparambil.sudarsan@ericsson.com::6bc20e42-f791-4425-ba09-5c30b5e1cc3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3A5346-C488-4C40-B233-10AB9C6330F8}" v="1" dt="2025-05-12T07:45:47.55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8" d="100"/>
          <a:sy n="138" d="100"/>
        </p:scale>
        <p:origin x="834" y="138"/>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4638" y="93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8608B45D-59F7-4CD9-B79D-808B2DA44972}"/>
    <pc:docChg chg="modMainMaster">
      <pc:chgData name="Jing Yue" userId="5ad55dac-6c7f-4ea6-ba85-4dd3e6729923" providerId="ADAL" clId="{8608B45D-59F7-4CD9-B79D-808B2DA44972}" dt="2025-05-09T15:53:38.230" v="7" actId="478"/>
      <pc:docMkLst>
        <pc:docMk/>
      </pc:docMkLst>
      <pc:sldMasterChg chg="modSldLayout">
        <pc:chgData name="Jing Yue" userId="5ad55dac-6c7f-4ea6-ba85-4dd3e6729923" providerId="ADAL" clId="{8608B45D-59F7-4CD9-B79D-808B2DA44972}" dt="2025-05-09T15:53:22.952" v="4" actId="1076"/>
        <pc:sldMasterMkLst>
          <pc:docMk/>
          <pc:sldMasterMk cId="0" sldId="2147483729"/>
        </pc:sldMasterMkLst>
        <pc:sldLayoutChg chg="addSp modSp">
          <pc:chgData name="Jing Yue" userId="5ad55dac-6c7f-4ea6-ba85-4dd3e6729923" providerId="ADAL" clId="{8608B45D-59F7-4CD9-B79D-808B2DA44972}" dt="2025-05-09T15:53:11.327" v="2"/>
          <pc:sldLayoutMkLst>
            <pc:docMk/>
            <pc:sldMasterMk cId="0" sldId="2147483729"/>
            <pc:sldLayoutMk cId="1064707833" sldId="2147486065"/>
          </pc:sldLayoutMkLst>
          <pc:spChg chg="add mod">
            <ac:chgData name="Jing Yue" userId="5ad55dac-6c7f-4ea6-ba85-4dd3e6729923" providerId="ADAL" clId="{8608B45D-59F7-4CD9-B79D-808B2DA44972}" dt="2025-05-09T15:53:11.327" v="2"/>
            <ac:spMkLst>
              <pc:docMk/>
              <pc:sldMasterMk cId="0" sldId="2147483729"/>
              <pc:sldLayoutMk cId="1064707833" sldId="2147486065"/>
              <ac:spMk id="4" creationId="{10F24EAA-958F-727D-623F-2D1170D6E6E1}"/>
            </ac:spMkLst>
          </pc:spChg>
          <pc:spChg chg="add mod">
            <ac:chgData name="Jing Yue" userId="5ad55dac-6c7f-4ea6-ba85-4dd3e6729923" providerId="ADAL" clId="{8608B45D-59F7-4CD9-B79D-808B2DA44972}" dt="2025-05-09T15:53:11.327" v="2"/>
            <ac:spMkLst>
              <pc:docMk/>
              <pc:sldMasterMk cId="0" sldId="2147483729"/>
              <pc:sldLayoutMk cId="1064707833" sldId="2147486065"/>
              <ac:spMk id="5" creationId="{47E3058C-B37C-4320-CC99-C1252D44A559}"/>
            </ac:spMkLst>
          </pc:spChg>
        </pc:sldLayoutChg>
        <pc:sldLayoutChg chg="addSp modSp">
          <pc:chgData name="Jing Yue" userId="5ad55dac-6c7f-4ea6-ba85-4dd3e6729923" providerId="ADAL" clId="{8608B45D-59F7-4CD9-B79D-808B2DA44972}" dt="2025-05-09T15:53:22.952" v="4" actId="1076"/>
          <pc:sldLayoutMkLst>
            <pc:docMk/>
            <pc:sldMasterMk cId="0" sldId="2147483729"/>
            <pc:sldLayoutMk cId="1018739278" sldId="2147486066"/>
          </pc:sldLayoutMkLst>
          <pc:spChg chg="add mod">
            <ac:chgData name="Jing Yue" userId="5ad55dac-6c7f-4ea6-ba85-4dd3e6729923" providerId="ADAL" clId="{8608B45D-59F7-4CD9-B79D-808B2DA44972}" dt="2025-05-09T15:53:22.952" v="4" actId="1076"/>
            <ac:spMkLst>
              <pc:docMk/>
              <pc:sldMasterMk cId="0" sldId="2147483729"/>
              <pc:sldLayoutMk cId="1018739278" sldId="2147486066"/>
              <ac:spMk id="3" creationId="{10F24EAA-958F-727D-623F-2D1170D6E6E1}"/>
            </ac:spMkLst>
          </pc:spChg>
          <pc:spChg chg="add mod">
            <ac:chgData name="Jing Yue" userId="5ad55dac-6c7f-4ea6-ba85-4dd3e6729923" providerId="ADAL" clId="{8608B45D-59F7-4CD9-B79D-808B2DA44972}" dt="2025-05-09T15:53:22.952" v="4" actId="1076"/>
            <ac:spMkLst>
              <pc:docMk/>
              <pc:sldMasterMk cId="0" sldId="2147483729"/>
              <pc:sldLayoutMk cId="1018739278" sldId="2147486066"/>
              <ac:spMk id="4" creationId="{47E3058C-B37C-4320-CC99-C1252D44A559}"/>
            </ac:spMkLst>
          </pc:spChg>
        </pc:sldLayoutChg>
        <pc:sldLayoutChg chg="addSp modSp">
          <pc:chgData name="Jing Yue" userId="5ad55dac-6c7f-4ea6-ba85-4dd3e6729923" providerId="ADAL" clId="{8608B45D-59F7-4CD9-B79D-808B2DA44972}" dt="2025-05-09T15:53:06.568" v="1" actId="1076"/>
          <pc:sldLayoutMkLst>
            <pc:docMk/>
            <pc:sldMasterMk cId="0" sldId="2147483729"/>
            <pc:sldLayoutMk cId="2975436704" sldId="2147486078"/>
          </pc:sldLayoutMkLst>
          <pc:spChg chg="add mod">
            <ac:chgData name="Jing Yue" userId="5ad55dac-6c7f-4ea6-ba85-4dd3e6729923" providerId="ADAL" clId="{8608B45D-59F7-4CD9-B79D-808B2DA44972}" dt="2025-05-09T15:53:06.568" v="1" actId="1076"/>
            <ac:spMkLst>
              <pc:docMk/>
              <pc:sldMasterMk cId="0" sldId="2147483729"/>
              <pc:sldLayoutMk cId="2975436704" sldId="2147486078"/>
              <ac:spMk id="4" creationId="{10F24EAA-958F-727D-623F-2D1170D6E6E1}"/>
            </ac:spMkLst>
          </pc:spChg>
          <pc:spChg chg="add mod">
            <ac:chgData name="Jing Yue" userId="5ad55dac-6c7f-4ea6-ba85-4dd3e6729923" providerId="ADAL" clId="{8608B45D-59F7-4CD9-B79D-808B2DA44972}" dt="2025-05-09T15:53:06.568" v="1" actId="1076"/>
            <ac:spMkLst>
              <pc:docMk/>
              <pc:sldMasterMk cId="0" sldId="2147483729"/>
              <pc:sldLayoutMk cId="2975436704" sldId="2147486078"/>
              <ac:spMk id="5" creationId="{47E3058C-B37C-4320-CC99-C1252D44A559}"/>
            </ac:spMkLst>
          </pc:spChg>
        </pc:sldLayoutChg>
      </pc:sldMasterChg>
      <pc:sldMasterChg chg="addSp delSp modSp">
        <pc:chgData name="Jing Yue" userId="5ad55dac-6c7f-4ea6-ba85-4dd3e6729923" providerId="ADAL" clId="{8608B45D-59F7-4CD9-B79D-808B2DA44972}" dt="2025-05-09T15:53:38.230" v="7" actId="478"/>
        <pc:sldMasterMkLst>
          <pc:docMk/>
          <pc:sldMasterMk cId="0" sldId="2147484162"/>
        </pc:sldMasterMkLst>
        <pc:spChg chg="add mod">
          <ac:chgData name="Jing Yue" userId="5ad55dac-6c7f-4ea6-ba85-4dd3e6729923" providerId="ADAL" clId="{8608B45D-59F7-4CD9-B79D-808B2DA44972}" dt="2025-05-09T15:53:33.627" v="6" actId="1076"/>
          <ac:spMkLst>
            <pc:docMk/>
            <pc:sldMasterMk cId="0" sldId="2147484162"/>
            <ac:spMk id="2" creationId="{10F24EAA-958F-727D-623F-2D1170D6E6E1}"/>
          </ac:spMkLst>
        </pc:spChg>
        <pc:spChg chg="add mod">
          <ac:chgData name="Jing Yue" userId="5ad55dac-6c7f-4ea6-ba85-4dd3e6729923" providerId="ADAL" clId="{8608B45D-59F7-4CD9-B79D-808B2DA44972}" dt="2025-05-09T15:53:33.627" v="6" actId="1076"/>
          <ac:spMkLst>
            <pc:docMk/>
            <pc:sldMasterMk cId="0" sldId="2147484162"/>
            <ac:spMk id="3" creationId="{47E3058C-B37C-4320-CC99-C1252D44A559}"/>
          </ac:spMkLst>
        </pc:spChg>
        <pc:spChg chg="del">
          <ac:chgData name="Jing Yue" userId="5ad55dac-6c7f-4ea6-ba85-4dd3e6729923" providerId="ADAL" clId="{8608B45D-59F7-4CD9-B79D-808B2DA44972}" dt="2025-05-09T15:53:38.230" v="7" actId="478"/>
          <ac:spMkLst>
            <pc:docMk/>
            <pc:sldMasterMk cId="0" sldId="2147484162"/>
            <ac:spMk id="2055" creationId="{10F24EAA-958F-727D-623F-2D1170D6E6E1}"/>
          </ac:spMkLst>
        </pc:spChg>
      </pc:sldMasterChg>
    </pc:docChg>
  </pc:docChgLst>
  <pc:docChgLst>
    <pc:chgData name="Sree Vattaparambil Sudarsan" userId="6bc20e42-f791-4425-ba09-5c30b5e1cc37" providerId="ADAL" clId="{C2C07EEF-7DB9-744D-8177-57A54CCEA358}"/>
    <pc:docChg chg="undo custSel modSld">
      <pc:chgData name="Sree Vattaparambil Sudarsan" userId="6bc20e42-f791-4425-ba09-5c30b5e1cc37" providerId="ADAL" clId="{C2C07EEF-7DB9-744D-8177-57A54CCEA358}" dt="2025-05-08T13:19:52.229" v="240" actId="403"/>
      <pc:docMkLst>
        <pc:docMk/>
      </pc:docMkLst>
      <pc:sldChg chg="modSp mod">
        <pc:chgData name="Sree Vattaparambil Sudarsan" userId="6bc20e42-f791-4425-ba09-5c30b5e1cc37" providerId="ADAL" clId="{C2C07EEF-7DB9-744D-8177-57A54CCEA358}" dt="2025-05-08T13:19:52.229" v="240" actId="403"/>
        <pc:sldMkLst>
          <pc:docMk/>
          <pc:sldMk cId="0" sldId="303"/>
        </pc:sldMkLst>
        <pc:spChg chg="mod">
          <ac:chgData name="Sree Vattaparambil Sudarsan" userId="6bc20e42-f791-4425-ba09-5c30b5e1cc37" providerId="ADAL" clId="{C2C07EEF-7DB9-744D-8177-57A54CCEA358}" dt="2025-05-08T13:04:14.444" v="128" actId="1076"/>
          <ac:spMkLst>
            <pc:docMk/>
            <pc:sldMk cId="0" sldId="303"/>
            <ac:spMk id="5" creationId="{23ABC823-07CF-43BB-8E84-54A46D0C4687}"/>
          </ac:spMkLst>
        </pc:spChg>
        <pc:spChg chg="mod">
          <ac:chgData name="Sree Vattaparambil Sudarsan" userId="6bc20e42-f791-4425-ba09-5c30b5e1cc37" providerId="ADAL" clId="{C2C07EEF-7DB9-744D-8177-57A54CCEA358}" dt="2025-05-08T13:19:52.229" v="240" actId="403"/>
          <ac:spMkLst>
            <pc:docMk/>
            <pc:sldMk cId="0" sldId="303"/>
            <ac:spMk id="6147" creationId="{4E3A81EE-1EA9-7C25-6E52-0D78A688DE83}"/>
          </ac:spMkLst>
        </pc:spChg>
        <pc:spChg chg="mod">
          <ac:chgData name="Sree Vattaparambil Sudarsan" userId="6bc20e42-f791-4425-ba09-5c30b5e1cc37" providerId="ADAL" clId="{C2C07EEF-7DB9-744D-8177-57A54CCEA358}" dt="2025-05-08T13:04:39.009" v="137" actId="14100"/>
          <ac:spMkLst>
            <pc:docMk/>
            <pc:sldMk cId="0" sldId="303"/>
            <ac:spMk id="6148" creationId="{D7A67D9C-40E5-4F55-9F15-FDCC92D67385}"/>
          </ac:spMkLst>
        </pc:spChg>
      </pc:sldChg>
      <pc:sldChg chg="modSp mod">
        <pc:chgData name="Sree Vattaparambil Sudarsan" userId="6bc20e42-f791-4425-ba09-5c30b5e1cc37" providerId="ADAL" clId="{C2C07EEF-7DB9-744D-8177-57A54CCEA358}" dt="2025-05-08T13:04:53.081" v="140" actId="15"/>
        <pc:sldMkLst>
          <pc:docMk/>
          <pc:sldMk cId="0" sldId="837"/>
        </pc:sldMkLst>
        <pc:spChg chg="mod">
          <ac:chgData name="Sree Vattaparambil Sudarsan" userId="6bc20e42-f791-4425-ba09-5c30b5e1cc37" providerId="ADAL" clId="{C2C07EEF-7DB9-744D-8177-57A54CCEA358}" dt="2025-05-08T13:04:46.135" v="138" actId="404"/>
          <ac:spMkLst>
            <pc:docMk/>
            <pc:sldMk cId="0" sldId="837"/>
            <ac:spMk id="8194" creationId="{75AF2C50-7472-41FE-95BC-14F99E1989AD}"/>
          </ac:spMkLst>
        </pc:spChg>
        <pc:spChg chg="mod">
          <ac:chgData name="Sree Vattaparambil Sudarsan" userId="6bc20e42-f791-4425-ba09-5c30b5e1cc37" providerId="ADAL" clId="{C2C07EEF-7DB9-744D-8177-57A54CCEA358}" dt="2025-05-08T13:04:53.081" v="140" actId="15"/>
          <ac:spMkLst>
            <pc:docMk/>
            <pc:sldMk cId="0" sldId="837"/>
            <ac:spMk id="8195" creationId="{E638390F-25B9-FA38-8CBD-29187F889587}"/>
          </ac:spMkLst>
        </pc:spChg>
      </pc:sldChg>
      <pc:sldChg chg="modSp mod">
        <pc:chgData name="Sree Vattaparambil Sudarsan" userId="6bc20e42-f791-4425-ba09-5c30b5e1cc37" providerId="ADAL" clId="{C2C07EEF-7DB9-744D-8177-57A54CCEA358}" dt="2025-05-08T13:07:23.581" v="152" actId="1076"/>
        <pc:sldMkLst>
          <pc:docMk/>
          <pc:sldMk cId="0" sldId="838"/>
        </pc:sldMkLst>
        <pc:spChg chg="mod">
          <ac:chgData name="Sree Vattaparambil Sudarsan" userId="6bc20e42-f791-4425-ba09-5c30b5e1cc37" providerId="ADAL" clId="{C2C07EEF-7DB9-744D-8177-57A54CCEA358}" dt="2025-05-08T13:07:23.581" v="152" actId="1076"/>
          <ac:spMkLst>
            <pc:docMk/>
            <pc:sldMk cId="0" sldId="838"/>
            <ac:spMk id="9218" creationId="{565349C3-A3DE-45BC-917D-9B10E9572826}"/>
          </ac:spMkLst>
        </pc:spChg>
        <pc:spChg chg="mod">
          <ac:chgData name="Sree Vattaparambil Sudarsan" userId="6bc20e42-f791-4425-ba09-5c30b5e1cc37" providerId="ADAL" clId="{C2C07EEF-7DB9-744D-8177-57A54CCEA358}" dt="2025-05-08T13:05:54.935" v="141" actId="20577"/>
          <ac:spMkLst>
            <pc:docMk/>
            <pc:sldMk cId="0" sldId="838"/>
            <ac:spMk id="9219" creationId="{CE0F636C-552E-41D4-BA1D-F14EA9112CE0}"/>
          </ac:spMkLst>
        </pc:spChg>
      </pc:sldChg>
      <pc:sldChg chg="modSp mod">
        <pc:chgData name="Sree Vattaparambil Sudarsan" userId="6bc20e42-f791-4425-ba09-5c30b5e1cc37" providerId="ADAL" clId="{C2C07EEF-7DB9-744D-8177-57A54CCEA358}" dt="2025-05-08T13:16:57.498" v="215" actId="20577"/>
        <pc:sldMkLst>
          <pc:docMk/>
          <pc:sldMk cId="0" sldId="852"/>
        </pc:sldMkLst>
        <pc:spChg chg="mod">
          <ac:chgData name="Sree Vattaparambil Sudarsan" userId="6bc20e42-f791-4425-ba09-5c30b5e1cc37" providerId="ADAL" clId="{C2C07EEF-7DB9-744D-8177-57A54CCEA358}" dt="2025-05-08T13:16:53.601" v="213" actId="20577"/>
          <ac:spMkLst>
            <pc:docMk/>
            <pc:sldMk cId="0" sldId="852"/>
            <ac:spMk id="7" creationId="{DDEAAF5D-0837-719D-293D-74FEEB3B1712}"/>
          </ac:spMkLst>
        </pc:spChg>
        <pc:spChg chg="mod">
          <ac:chgData name="Sree Vattaparambil Sudarsan" userId="6bc20e42-f791-4425-ba09-5c30b5e1cc37" providerId="ADAL" clId="{C2C07EEF-7DB9-744D-8177-57A54CCEA358}" dt="2025-05-08T13:16:57.498" v="215" actId="20577"/>
          <ac:spMkLst>
            <pc:docMk/>
            <pc:sldMk cId="0" sldId="852"/>
            <ac:spMk id="13" creationId="{07A5280E-4CB0-1B9F-A3DD-CBB838058E09}"/>
          </ac:spMkLst>
        </pc:spChg>
        <pc:spChg chg="mod">
          <ac:chgData name="Sree Vattaparambil Sudarsan" userId="6bc20e42-f791-4425-ba09-5c30b5e1cc37" providerId="ADAL" clId="{C2C07EEF-7DB9-744D-8177-57A54CCEA358}" dt="2025-05-08T13:14:49.133" v="210" actId="20577"/>
          <ac:spMkLst>
            <pc:docMk/>
            <pc:sldMk cId="0" sldId="852"/>
            <ac:spMk id="13314" creationId="{FE770DFD-5A1C-6D14-D3E1-E9EB83A5F41C}"/>
          </ac:spMkLst>
        </pc:spChg>
        <pc:spChg chg="mod">
          <ac:chgData name="Sree Vattaparambil Sudarsan" userId="6bc20e42-f791-4425-ba09-5c30b5e1cc37" providerId="ADAL" clId="{C2C07EEF-7DB9-744D-8177-57A54CCEA358}" dt="2025-05-08T13:16:41.387" v="211" actId="1076"/>
          <ac:spMkLst>
            <pc:docMk/>
            <pc:sldMk cId="0" sldId="852"/>
            <ac:spMk id="13354" creationId="{2FDD4ED4-AEF6-F5CA-8B86-19F075D8EDDE}"/>
          </ac:spMkLst>
        </pc:spChg>
        <pc:spChg chg="mod">
          <ac:chgData name="Sree Vattaparambil Sudarsan" userId="6bc20e42-f791-4425-ba09-5c30b5e1cc37" providerId="ADAL" clId="{C2C07EEF-7DB9-744D-8177-57A54CCEA358}" dt="2025-05-08T13:14:16.767" v="206" actId="1036"/>
          <ac:spMkLst>
            <pc:docMk/>
            <pc:sldMk cId="0" sldId="852"/>
            <ac:spMk id="13362" creationId="{1F8ECA03-61CE-F535-3561-64FAFD87EC97}"/>
          </ac:spMkLst>
        </pc:spChg>
        <pc:spChg chg="mod">
          <ac:chgData name="Sree Vattaparambil Sudarsan" userId="6bc20e42-f791-4425-ba09-5c30b5e1cc37" providerId="ADAL" clId="{C2C07EEF-7DB9-744D-8177-57A54CCEA358}" dt="2025-05-08T10:14:47.917" v="122" actId="20577"/>
          <ac:spMkLst>
            <pc:docMk/>
            <pc:sldMk cId="0" sldId="852"/>
            <ac:spMk id="13363" creationId="{FDEBFF6F-0FCC-97DC-BE1C-B25E399C1F9C}"/>
          </ac:spMkLst>
        </pc:spChg>
      </pc:sldChg>
      <pc:sldChg chg="modSp mod">
        <pc:chgData name="Sree Vattaparambil Sudarsan" userId="6bc20e42-f791-4425-ba09-5c30b5e1cc37" providerId="ADAL" clId="{C2C07EEF-7DB9-744D-8177-57A54CCEA358}" dt="2025-05-08T13:19:23.443" v="239" actId="20577"/>
        <pc:sldMkLst>
          <pc:docMk/>
          <pc:sldMk cId="0" sldId="854"/>
        </pc:sldMkLst>
        <pc:spChg chg="mod">
          <ac:chgData name="Sree Vattaparambil Sudarsan" userId="6bc20e42-f791-4425-ba09-5c30b5e1cc37" providerId="ADAL" clId="{C2C07EEF-7DB9-744D-8177-57A54CCEA358}" dt="2025-05-08T13:19:23.443" v="239" actId="20577"/>
          <ac:spMkLst>
            <pc:docMk/>
            <pc:sldMk cId="0" sldId="854"/>
            <ac:spMk id="5" creationId="{05C2F920-299A-4687-B0B0-BF62DC45E304}"/>
          </ac:spMkLst>
        </pc:spChg>
        <pc:spChg chg="mod">
          <ac:chgData name="Sree Vattaparambil Sudarsan" userId="6bc20e42-f791-4425-ba09-5c30b5e1cc37" providerId="ADAL" clId="{C2C07EEF-7DB9-744D-8177-57A54CCEA358}" dt="2025-05-08T13:17:13.944" v="219" actId="403"/>
          <ac:spMkLst>
            <pc:docMk/>
            <pc:sldMk cId="0" sldId="854"/>
            <ac:spMk id="14338" creationId="{C002D395-3A4E-2B6C-4F69-68DB2775CD6F}"/>
          </ac:spMkLst>
        </pc:spChg>
      </pc:sldChg>
      <pc:sldChg chg="modSp mod">
        <pc:chgData name="Sree Vattaparambil Sudarsan" userId="6bc20e42-f791-4425-ba09-5c30b5e1cc37" providerId="ADAL" clId="{C2C07EEF-7DB9-744D-8177-57A54CCEA358}" dt="2025-05-08T13:13:31.188" v="180" actId="1036"/>
        <pc:sldMkLst>
          <pc:docMk/>
          <pc:sldMk cId="2027810206" sldId="855"/>
        </pc:sldMkLst>
        <pc:spChg chg="mod">
          <ac:chgData name="Sree Vattaparambil Sudarsan" userId="6bc20e42-f791-4425-ba09-5c30b5e1cc37" providerId="ADAL" clId="{C2C07EEF-7DB9-744D-8177-57A54CCEA358}" dt="2025-05-08T13:08:21.257" v="154" actId="14100"/>
          <ac:spMkLst>
            <pc:docMk/>
            <pc:sldMk cId="2027810206" sldId="855"/>
            <ac:spMk id="2" creationId="{A95A9878-95B2-CB4C-2A6C-55A5EC81ED6A}"/>
          </ac:spMkLst>
        </pc:spChg>
        <pc:spChg chg="mod">
          <ac:chgData name="Sree Vattaparambil Sudarsan" userId="6bc20e42-f791-4425-ba09-5c30b5e1cc37" providerId="ADAL" clId="{C2C07EEF-7DB9-744D-8177-57A54CCEA358}" dt="2025-05-08T13:08:28.798" v="159" actId="1036"/>
          <ac:spMkLst>
            <pc:docMk/>
            <pc:sldMk cId="2027810206" sldId="855"/>
            <ac:spMk id="3" creationId="{B672F604-4B24-F654-3107-9398F485B53D}"/>
          </ac:spMkLst>
        </pc:spChg>
        <pc:spChg chg="mod">
          <ac:chgData name="Sree Vattaparambil Sudarsan" userId="6bc20e42-f791-4425-ba09-5c30b5e1cc37" providerId="ADAL" clId="{C2C07EEF-7DB9-744D-8177-57A54CCEA358}" dt="2025-05-08T13:13:22.524" v="176" actId="113"/>
          <ac:spMkLst>
            <pc:docMk/>
            <pc:sldMk cId="2027810206" sldId="855"/>
            <ac:spMk id="9" creationId="{38035A21-EEA3-59E6-345A-CA4F0FBABE81}"/>
          </ac:spMkLst>
        </pc:spChg>
        <pc:spChg chg="mod">
          <ac:chgData name="Sree Vattaparambil Sudarsan" userId="6bc20e42-f791-4425-ba09-5c30b5e1cc37" providerId="ADAL" clId="{C2C07EEF-7DB9-744D-8177-57A54CCEA358}" dt="2025-05-08T13:13:25.254" v="177" actId="113"/>
          <ac:spMkLst>
            <pc:docMk/>
            <pc:sldMk cId="2027810206" sldId="855"/>
            <ac:spMk id="11" creationId="{822A8D91-5834-1E16-DCB0-398120F9ECC7}"/>
          </ac:spMkLst>
        </pc:spChg>
        <pc:spChg chg="mod">
          <ac:chgData name="Sree Vattaparambil Sudarsan" userId="6bc20e42-f791-4425-ba09-5c30b5e1cc37" providerId="ADAL" clId="{C2C07EEF-7DB9-744D-8177-57A54CCEA358}" dt="2025-05-08T10:13:11.809" v="64" actId="20577"/>
          <ac:spMkLst>
            <pc:docMk/>
            <pc:sldMk cId="2027810206" sldId="855"/>
            <ac:spMk id="17" creationId="{60A08AEC-A268-9C93-1529-8DF3F70B0103}"/>
          </ac:spMkLst>
        </pc:spChg>
        <pc:picChg chg="mod">
          <ac:chgData name="Sree Vattaparambil Sudarsan" userId="6bc20e42-f791-4425-ba09-5c30b5e1cc37" providerId="ADAL" clId="{C2C07EEF-7DB9-744D-8177-57A54CCEA358}" dt="2025-05-08T13:13:29.909" v="179" actId="1036"/>
          <ac:picMkLst>
            <pc:docMk/>
            <pc:sldMk cId="2027810206" sldId="855"/>
            <ac:picMk id="13" creationId="{C5A98A81-FB23-48CC-BE8C-4E7D5D57EF80}"/>
          </ac:picMkLst>
        </pc:picChg>
        <pc:picChg chg="mod">
          <ac:chgData name="Sree Vattaparambil Sudarsan" userId="6bc20e42-f791-4425-ba09-5c30b5e1cc37" providerId="ADAL" clId="{C2C07EEF-7DB9-744D-8177-57A54CCEA358}" dt="2025-05-08T13:13:31.188" v="180" actId="1036"/>
          <ac:picMkLst>
            <pc:docMk/>
            <pc:sldMk cId="2027810206" sldId="855"/>
            <ac:picMk id="15" creationId="{5735618C-BDC3-A2BD-056D-15980621E275}"/>
          </ac:picMkLst>
        </pc:picChg>
      </pc:sldChg>
    </pc:docChg>
  </pc:docChgLst>
  <pc:docChgLst>
    <pc:chgData name="Sree Vattaparambil Sudarsan" userId="S::sree.vattaparambil.sudarsan@ericsson.com::6bc20e42-f791-4425-ba09-5c30b5e1cc37" providerId="AD" clId="Web-{936AC834-1167-D2B4-C85C-4B42F6B12AD8}"/>
    <pc:docChg chg="mod modSld">
      <pc:chgData name="Sree Vattaparambil Sudarsan" userId="S::sree.vattaparambil.sudarsan@ericsson.com::6bc20e42-f791-4425-ba09-5c30b5e1cc37" providerId="AD" clId="Web-{936AC834-1167-D2B4-C85C-4B42F6B12AD8}" dt="2025-05-08T12:35:05.228" v="135" actId="20577"/>
      <pc:docMkLst>
        <pc:docMk/>
      </pc:docMkLst>
      <pc:sldChg chg="modSp modCm">
        <pc:chgData name="Sree Vattaparambil Sudarsan" userId="S::sree.vattaparambil.sudarsan@ericsson.com::6bc20e42-f791-4425-ba09-5c30b5e1cc37" providerId="AD" clId="Web-{936AC834-1167-D2B4-C85C-4B42F6B12AD8}" dt="2025-05-08T11:53:06.836" v="2" actId="20577"/>
        <pc:sldMkLst>
          <pc:docMk/>
          <pc:sldMk cId="0" sldId="837"/>
        </pc:sldMkLst>
        <pc:spChg chg="mod">
          <ac:chgData name="Sree Vattaparambil Sudarsan" userId="S::sree.vattaparambil.sudarsan@ericsson.com::6bc20e42-f791-4425-ba09-5c30b5e1cc37" providerId="AD" clId="Web-{936AC834-1167-D2B4-C85C-4B42F6B12AD8}" dt="2025-05-08T11:53:06.836" v="2" actId="20577"/>
          <ac:spMkLst>
            <pc:docMk/>
            <pc:sldMk cId="0" sldId="837"/>
            <ac:spMk id="8195" creationId="{E638390F-25B9-FA38-8CBD-29187F889587}"/>
          </ac:spMkLst>
        </pc:spChg>
        <pc:extLst>
          <p:ext xmlns:p="http://schemas.openxmlformats.org/presentationml/2006/main" uri="{D6D511B9-2390-475A-947B-AFAB55BFBCF1}">
            <pc226:cmChg xmlns:pc226="http://schemas.microsoft.com/office/powerpoint/2022/06/main/command" chg="mod">
              <pc226:chgData name="Sree Vattaparambil Sudarsan" userId="S::sree.vattaparambil.sudarsan@ericsson.com::6bc20e42-f791-4425-ba09-5c30b5e1cc37" providerId="AD" clId="Web-{936AC834-1167-D2B4-C85C-4B42F6B12AD8}" dt="2025-05-08T11:53:02.351" v="1" actId="20577"/>
              <pc2:cmMkLst xmlns:pc2="http://schemas.microsoft.com/office/powerpoint/2019/9/main/command">
                <pc:docMk/>
                <pc:sldMk cId="0" sldId="837"/>
                <pc2:cmMk id="{33437630-AC90-43D1-81ED-429EB618B3A4}"/>
              </pc2:cmMkLst>
            </pc226:cmChg>
            <pc226:cmChg xmlns:pc226="http://schemas.microsoft.com/office/powerpoint/2022/06/main/command" chg="mod">
              <pc226:chgData name="Sree Vattaparambil Sudarsan" userId="S::sree.vattaparambil.sudarsan@ericsson.com::6bc20e42-f791-4425-ba09-5c30b5e1cc37" providerId="AD" clId="Web-{936AC834-1167-D2B4-C85C-4B42F6B12AD8}" dt="2025-05-08T11:53:02.351" v="1" actId="20577"/>
              <pc2:cmMkLst xmlns:pc2="http://schemas.microsoft.com/office/powerpoint/2019/9/main/command">
                <pc:docMk/>
                <pc:sldMk cId="0" sldId="837"/>
                <pc2:cmMk id="{083B11A3-B2B1-4710-82F0-EEE7A4DD0E50}"/>
              </pc2:cmMkLst>
            </pc226:cmChg>
          </p:ext>
        </pc:extLst>
      </pc:sldChg>
      <pc:sldChg chg="modSp modCm">
        <pc:chgData name="Sree Vattaparambil Sudarsan" userId="S::sree.vattaparambil.sudarsan@ericsson.com::6bc20e42-f791-4425-ba09-5c30b5e1cc37" providerId="AD" clId="Web-{936AC834-1167-D2B4-C85C-4B42F6B12AD8}" dt="2025-05-08T12:26:37.178" v="120" actId="20577"/>
        <pc:sldMkLst>
          <pc:docMk/>
          <pc:sldMk cId="0" sldId="838"/>
        </pc:sldMkLst>
        <pc:spChg chg="mod">
          <ac:chgData name="Sree Vattaparambil Sudarsan" userId="S::sree.vattaparambil.sudarsan@ericsson.com::6bc20e42-f791-4425-ba09-5c30b5e1cc37" providerId="AD" clId="Web-{936AC834-1167-D2B4-C85C-4B42F6B12AD8}" dt="2025-05-08T12:23:16.395" v="106" actId="20577"/>
          <ac:spMkLst>
            <pc:docMk/>
            <pc:sldMk cId="0" sldId="838"/>
            <ac:spMk id="9218" creationId="{565349C3-A3DE-45BC-917D-9B10E9572826}"/>
          </ac:spMkLst>
        </pc:spChg>
        <pc:spChg chg="mod">
          <ac:chgData name="Sree Vattaparambil Sudarsan" userId="S::sree.vattaparambil.sudarsan@ericsson.com::6bc20e42-f791-4425-ba09-5c30b5e1cc37" providerId="AD" clId="Web-{936AC834-1167-D2B4-C85C-4B42F6B12AD8}" dt="2025-05-08T12:26:37.178" v="120" actId="20577"/>
          <ac:spMkLst>
            <pc:docMk/>
            <pc:sldMk cId="0" sldId="838"/>
            <ac:spMk id="9219" creationId="{CE0F636C-552E-41D4-BA1D-F14EA9112CE0}"/>
          </ac:spMkLst>
        </pc:spChg>
        <pc:spChg chg="mod">
          <ac:chgData name="Sree Vattaparambil Sudarsan" userId="S::sree.vattaparambil.sudarsan@ericsson.com::6bc20e42-f791-4425-ba09-5c30b5e1cc37" providerId="AD" clId="Web-{936AC834-1167-D2B4-C85C-4B42F6B12AD8}" dt="2025-05-08T12:23:04.567" v="105" actId="20577"/>
          <ac:spMkLst>
            <pc:docMk/>
            <pc:sldMk cId="0" sldId="838"/>
            <ac:spMk id="9220" creationId="{938840AA-A286-4A41-B9C8-42F7C2B1C3D2}"/>
          </ac:spMkLst>
        </pc:spChg>
        <pc:extLst>
          <p:ext xmlns:p="http://schemas.openxmlformats.org/presentationml/2006/main" uri="{D6D511B9-2390-475A-947B-AFAB55BFBCF1}">
            <pc226:cmChg xmlns:pc226="http://schemas.microsoft.com/office/powerpoint/2022/06/main/command" chg="mod">
              <pc226:chgData name="Sree Vattaparambil Sudarsan" userId="S::sree.vattaparambil.sudarsan@ericsson.com::6bc20e42-f791-4425-ba09-5c30b5e1cc37" providerId="AD" clId="Web-{936AC834-1167-D2B4-C85C-4B42F6B12AD8}" dt="2025-05-08T12:24:28.583" v="119" actId="20577"/>
              <pc2:cmMkLst xmlns:pc2="http://schemas.microsoft.com/office/powerpoint/2019/9/main/command">
                <pc:docMk/>
                <pc:sldMk cId="0" sldId="838"/>
                <pc2:cmMk id="{3B4B401C-456A-4284-AFF1-F2EA764945D5}"/>
              </pc2:cmMkLst>
            </pc226:cmChg>
            <pc226:cmChg xmlns:pc226="http://schemas.microsoft.com/office/powerpoint/2022/06/main/command" chg="mod">
              <pc226:chgData name="Sree Vattaparambil Sudarsan" userId="S::sree.vattaparambil.sudarsan@ericsson.com::6bc20e42-f791-4425-ba09-5c30b5e1cc37" providerId="AD" clId="Web-{936AC834-1167-D2B4-C85C-4B42F6B12AD8}" dt="2025-05-08T12:24:28.583" v="119" actId="20577"/>
              <pc2:cmMkLst xmlns:pc2="http://schemas.microsoft.com/office/powerpoint/2019/9/main/command">
                <pc:docMk/>
                <pc:sldMk cId="0" sldId="838"/>
                <pc2:cmMk id="{3CF039AB-F890-4EB2-97F3-B9D1857F715D}"/>
              </pc2:cmMkLst>
            </pc226:cmChg>
            <pc226:cmChg xmlns:pc226="http://schemas.microsoft.com/office/powerpoint/2022/06/main/command" chg="mod">
              <pc226:chgData name="Sree Vattaparambil Sudarsan" userId="S::sree.vattaparambil.sudarsan@ericsson.com::6bc20e42-f791-4425-ba09-5c30b5e1cc37" providerId="AD" clId="Web-{936AC834-1167-D2B4-C85C-4B42F6B12AD8}" dt="2025-05-08T12:24:28.583" v="119" actId="20577"/>
              <pc2:cmMkLst xmlns:pc2="http://schemas.microsoft.com/office/powerpoint/2019/9/main/command">
                <pc:docMk/>
                <pc:sldMk cId="0" sldId="838"/>
                <pc2:cmMk id="{AAB3ADB3-05B0-454E-BD3C-16FE32060B69}"/>
              </pc2:cmMkLst>
            </pc226:cmChg>
            <pc226:cmChg xmlns:pc226="http://schemas.microsoft.com/office/powerpoint/2022/06/main/command" chg="mod">
              <pc226:chgData name="Sree Vattaparambil Sudarsan" userId="S::sree.vattaparambil.sudarsan@ericsson.com::6bc20e42-f791-4425-ba09-5c30b5e1cc37" providerId="AD" clId="Web-{936AC834-1167-D2B4-C85C-4B42F6B12AD8}" dt="2025-05-08T12:24:28.583" v="119" actId="20577"/>
              <pc2:cmMkLst xmlns:pc2="http://schemas.microsoft.com/office/powerpoint/2019/9/main/command">
                <pc:docMk/>
                <pc:sldMk cId="0" sldId="838"/>
                <pc2:cmMk id="{A8F734CC-B427-457D-AFF5-18F091D50EE1}"/>
              </pc2:cmMkLst>
            </pc226:cmChg>
          </p:ext>
        </pc:extLst>
      </pc:sldChg>
      <pc:sldChg chg="modSp modCm">
        <pc:chgData name="Sree Vattaparambil Sudarsan" userId="S::sree.vattaparambil.sudarsan@ericsson.com::6bc20e42-f791-4425-ba09-5c30b5e1cc37" providerId="AD" clId="Web-{936AC834-1167-D2B4-C85C-4B42F6B12AD8}" dt="2025-05-08T11:55:27.946" v="59" actId="20577"/>
        <pc:sldMkLst>
          <pc:docMk/>
          <pc:sldMk cId="0" sldId="852"/>
        </pc:sldMkLst>
        <pc:spChg chg="mod">
          <ac:chgData name="Sree Vattaparambil Sudarsan" userId="S::sree.vattaparambil.sudarsan@ericsson.com::6bc20e42-f791-4425-ba09-5c30b5e1cc37" providerId="AD" clId="Web-{936AC834-1167-D2B4-C85C-4B42F6B12AD8}" dt="2025-05-08T11:55:27.946" v="59" actId="20577"/>
          <ac:spMkLst>
            <pc:docMk/>
            <pc:sldMk cId="0" sldId="852"/>
            <ac:spMk id="13362" creationId="{1F8ECA03-61CE-F535-3561-64FAFD87EC97}"/>
          </ac:spMkLst>
        </pc:spChg>
        <pc:extLst>
          <p:ext xmlns:p="http://schemas.openxmlformats.org/presentationml/2006/main" uri="{D6D511B9-2390-475A-947B-AFAB55BFBCF1}">
            <pc226:cmChg xmlns:pc226="http://schemas.microsoft.com/office/powerpoint/2022/06/main/command" chg="mod">
              <pc226:chgData name="Sree Vattaparambil Sudarsan" userId="S::sree.vattaparambil.sudarsan@ericsson.com::6bc20e42-f791-4425-ba09-5c30b5e1cc37" providerId="AD" clId="Web-{936AC834-1167-D2B4-C85C-4B42F6B12AD8}" dt="2025-05-08T11:55:21.477" v="58" actId="20577"/>
              <pc2:cmMkLst xmlns:pc2="http://schemas.microsoft.com/office/powerpoint/2019/9/main/command">
                <pc:docMk/>
                <pc:sldMk cId="0" sldId="852"/>
                <pc2:cmMk id="{57509823-7631-4246-8DE4-6BC400ACA2CE}"/>
              </pc2:cmMkLst>
            </pc226:cmChg>
            <pc226:cmChg xmlns:pc226="http://schemas.microsoft.com/office/powerpoint/2022/06/main/command" chg="mod">
              <pc226:chgData name="Sree Vattaparambil Sudarsan" userId="S::sree.vattaparambil.sudarsan@ericsson.com::6bc20e42-f791-4425-ba09-5c30b5e1cc37" providerId="AD" clId="Web-{936AC834-1167-D2B4-C85C-4B42F6B12AD8}" dt="2025-05-08T11:55:21.477" v="58" actId="20577"/>
              <pc2:cmMkLst xmlns:pc2="http://schemas.microsoft.com/office/powerpoint/2019/9/main/command">
                <pc:docMk/>
                <pc:sldMk cId="0" sldId="852"/>
                <pc2:cmMk id="{8A7E7A2D-50F0-407D-AD50-368204838A9F}"/>
              </pc2:cmMkLst>
            </pc226:cmChg>
            <pc226:cmChg xmlns:pc226="http://schemas.microsoft.com/office/powerpoint/2022/06/main/command" chg="mod">
              <pc226:chgData name="Sree Vattaparambil Sudarsan" userId="S::sree.vattaparambil.sudarsan@ericsson.com::6bc20e42-f791-4425-ba09-5c30b5e1cc37" providerId="AD" clId="Web-{936AC834-1167-D2B4-C85C-4B42F6B12AD8}" dt="2025-05-08T11:55:21.477" v="58" actId="20577"/>
              <pc2:cmMkLst xmlns:pc2="http://schemas.microsoft.com/office/powerpoint/2019/9/main/command">
                <pc:docMk/>
                <pc:sldMk cId="0" sldId="852"/>
                <pc2:cmMk id="{E4FFBDE8-1BF3-421E-8F81-55584E726144}"/>
              </pc2:cmMkLst>
            </pc226:cmChg>
            <pc226:cmChg xmlns:pc226="http://schemas.microsoft.com/office/powerpoint/2022/06/main/command" chg="mod">
              <pc226:chgData name="Sree Vattaparambil Sudarsan" userId="S::sree.vattaparambil.sudarsan@ericsson.com::6bc20e42-f791-4425-ba09-5c30b5e1cc37" providerId="AD" clId="Web-{936AC834-1167-D2B4-C85C-4B42F6B12AD8}" dt="2025-05-08T11:55:21.477" v="58" actId="20577"/>
              <pc2:cmMkLst xmlns:pc2="http://schemas.microsoft.com/office/powerpoint/2019/9/main/command">
                <pc:docMk/>
                <pc:sldMk cId="0" sldId="852"/>
                <pc2:cmMk id="{B53E76FF-16CF-4F81-8C7D-C0E474AD544A}"/>
              </pc2:cmMkLst>
            </pc226:cmChg>
          </p:ext>
        </pc:extLst>
      </pc:sldChg>
      <pc:sldChg chg="modSp">
        <pc:chgData name="Sree Vattaparambil Sudarsan" userId="S::sree.vattaparambil.sudarsan@ericsson.com::6bc20e42-f791-4425-ba09-5c30b5e1cc37" providerId="AD" clId="Web-{936AC834-1167-D2B4-C85C-4B42F6B12AD8}" dt="2025-05-08T12:35:05.228" v="135" actId="20577"/>
        <pc:sldMkLst>
          <pc:docMk/>
          <pc:sldMk cId="0" sldId="854"/>
        </pc:sldMkLst>
        <pc:spChg chg="mod">
          <ac:chgData name="Sree Vattaparambil Sudarsan" userId="S::sree.vattaparambil.sudarsan@ericsson.com::6bc20e42-f791-4425-ba09-5c30b5e1cc37" providerId="AD" clId="Web-{936AC834-1167-D2B4-C85C-4B42F6B12AD8}" dt="2025-05-08T12:35:05.228" v="135" actId="20577"/>
          <ac:spMkLst>
            <pc:docMk/>
            <pc:sldMk cId="0" sldId="854"/>
            <ac:spMk id="5" creationId="{05C2F920-299A-4687-B0B0-BF62DC45E304}"/>
          </ac:spMkLst>
        </pc:spChg>
      </pc:sldChg>
      <pc:sldChg chg="modSp modCm">
        <pc:chgData name="Sree Vattaparambil Sudarsan" userId="S::sree.vattaparambil.sudarsan@ericsson.com::6bc20e42-f791-4425-ba09-5c30b5e1cc37" providerId="AD" clId="Web-{936AC834-1167-D2B4-C85C-4B42F6B12AD8}" dt="2025-05-08T11:54:43.821" v="52" actId="20577"/>
        <pc:sldMkLst>
          <pc:docMk/>
          <pc:sldMk cId="2027810206" sldId="855"/>
        </pc:sldMkLst>
        <pc:spChg chg="mod">
          <ac:chgData name="Sree Vattaparambil Sudarsan" userId="S::sree.vattaparambil.sudarsan@ericsson.com::6bc20e42-f791-4425-ba09-5c30b5e1cc37" providerId="AD" clId="Web-{936AC834-1167-D2B4-C85C-4B42F6B12AD8}" dt="2025-05-08T11:54:43.821" v="52" actId="20577"/>
          <ac:spMkLst>
            <pc:docMk/>
            <pc:sldMk cId="2027810206" sldId="855"/>
            <ac:spMk id="17" creationId="{60A08AEC-A268-9C93-1529-8DF3F70B0103}"/>
          </ac:spMkLst>
        </pc:spChg>
        <pc:extLst>
          <p:ext xmlns:p="http://schemas.openxmlformats.org/presentationml/2006/main" uri="{D6D511B9-2390-475A-947B-AFAB55BFBCF1}">
            <pc226:cmChg xmlns:pc226="http://schemas.microsoft.com/office/powerpoint/2022/06/main/command" chg="mod">
              <pc226:chgData name="Sree Vattaparambil Sudarsan" userId="S::sree.vattaparambil.sudarsan@ericsson.com::6bc20e42-f791-4425-ba09-5c30b5e1cc37" providerId="AD" clId="Web-{936AC834-1167-D2B4-C85C-4B42F6B12AD8}" dt="2025-05-08T11:54:35.539" v="51" actId="20577"/>
              <pc2:cmMkLst xmlns:pc2="http://schemas.microsoft.com/office/powerpoint/2019/9/main/command">
                <pc:docMk/>
                <pc:sldMk cId="2027810206" sldId="855"/>
                <pc2:cmMk id="{7BF6DCB3-FDEB-4969-9223-07C125C699C4}"/>
              </pc2:cmMkLst>
            </pc226:cmChg>
            <pc226:cmChg xmlns:pc226="http://schemas.microsoft.com/office/powerpoint/2022/06/main/command" chg="mod">
              <pc226:chgData name="Sree Vattaparambil Sudarsan" userId="S::sree.vattaparambil.sudarsan@ericsson.com::6bc20e42-f791-4425-ba09-5c30b5e1cc37" providerId="AD" clId="Web-{936AC834-1167-D2B4-C85C-4B42F6B12AD8}" dt="2025-05-08T11:54:35.539" v="51" actId="20577"/>
              <pc2:cmMkLst xmlns:pc2="http://schemas.microsoft.com/office/powerpoint/2019/9/main/command">
                <pc:docMk/>
                <pc:sldMk cId="2027810206" sldId="855"/>
                <pc2:cmMk id="{224A4FF5-41B2-43E3-9BEF-5669904D58ED}"/>
              </pc2:cmMkLst>
            </pc226:cmChg>
          </p:ext>
        </pc:extLst>
      </pc:sldChg>
    </pc:docChg>
  </pc:docChgLst>
  <pc:docChgLst>
    <pc:chgData name="Sree Vattaparambil Sudarsan" userId="S::sree.vattaparambil.sudarsan@ericsson.com::6bc20e42-f791-4425-ba09-5c30b5e1cc37" providerId="AD" clId="Web-{5197943E-D7C9-F518-BD76-592093C029FF}"/>
    <pc:docChg chg="modSld">
      <pc:chgData name="Sree Vattaparambil Sudarsan" userId="S::sree.vattaparambil.sudarsan@ericsson.com::6bc20e42-f791-4425-ba09-5c30b5e1cc37" providerId="AD" clId="Web-{5197943E-D7C9-F518-BD76-592093C029FF}" dt="2025-05-09T07:12:48.340" v="77" actId="20577"/>
      <pc:docMkLst>
        <pc:docMk/>
      </pc:docMkLst>
      <pc:sldChg chg="modSp">
        <pc:chgData name="Sree Vattaparambil Sudarsan" userId="S::sree.vattaparambil.sudarsan@ericsson.com::6bc20e42-f791-4425-ba09-5c30b5e1cc37" providerId="AD" clId="Web-{5197943E-D7C9-F518-BD76-592093C029FF}" dt="2025-05-09T07:11:06.230" v="25" actId="20577"/>
        <pc:sldMkLst>
          <pc:docMk/>
          <pc:sldMk cId="0" sldId="303"/>
        </pc:sldMkLst>
        <pc:spChg chg="mod">
          <ac:chgData name="Sree Vattaparambil Sudarsan" userId="S::sree.vattaparambil.sudarsan@ericsson.com::6bc20e42-f791-4425-ba09-5c30b5e1cc37" providerId="AD" clId="Web-{5197943E-D7C9-F518-BD76-592093C029FF}" dt="2025-05-09T07:11:06.230" v="25" actId="20577"/>
          <ac:spMkLst>
            <pc:docMk/>
            <pc:sldMk cId="0" sldId="303"/>
            <ac:spMk id="5" creationId="{23ABC823-07CF-43BB-8E84-54A46D0C4687}"/>
          </ac:spMkLst>
        </pc:spChg>
      </pc:sldChg>
      <pc:sldChg chg="modSp">
        <pc:chgData name="Sree Vattaparambil Sudarsan" userId="S::sree.vattaparambil.sudarsan@ericsson.com::6bc20e42-f791-4425-ba09-5c30b5e1cc37" providerId="AD" clId="Web-{5197943E-D7C9-F518-BD76-592093C029FF}" dt="2025-05-09T07:11:46.746" v="33" actId="20577"/>
        <pc:sldMkLst>
          <pc:docMk/>
          <pc:sldMk cId="0" sldId="837"/>
        </pc:sldMkLst>
        <pc:spChg chg="mod">
          <ac:chgData name="Sree Vattaparambil Sudarsan" userId="S::sree.vattaparambil.sudarsan@ericsson.com::6bc20e42-f791-4425-ba09-5c30b5e1cc37" providerId="AD" clId="Web-{5197943E-D7C9-F518-BD76-592093C029FF}" dt="2025-05-09T07:11:46.746" v="33" actId="20577"/>
          <ac:spMkLst>
            <pc:docMk/>
            <pc:sldMk cId="0" sldId="837"/>
            <ac:spMk id="8195" creationId="{E638390F-25B9-FA38-8CBD-29187F889587}"/>
          </ac:spMkLst>
        </pc:spChg>
      </pc:sldChg>
      <pc:sldChg chg="modSp">
        <pc:chgData name="Sree Vattaparambil Sudarsan" userId="S::sree.vattaparambil.sudarsan@ericsson.com::6bc20e42-f791-4425-ba09-5c30b5e1cc37" providerId="AD" clId="Web-{5197943E-D7C9-F518-BD76-592093C029FF}" dt="2025-05-09T07:12:48.340" v="77" actId="20577"/>
        <pc:sldMkLst>
          <pc:docMk/>
          <pc:sldMk cId="0" sldId="838"/>
        </pc:sldMkLst>
        <pc:spChg chg="mod">
          <ac:chgData name="Sree Vattaparambil Sudarsan" userId="S::sree.vattaparambil.sudarsan@ericsson.com::6bc20e42-f791-4425-ba09-5c30b5e1cc37" providerId="AD" clId="Web-{5197943E-D7C9-F518-BD76-592093C029FF}" dt="2025-05-09T07:12:48.340" v="77" actId="20577"/>
          <ac:spMkLst>
            <pc:docMk/>
            <pc:sldMk cId="0" sldId="838"/>
            <ac:spMk id="9220" creationId="{938840AA-A286-4A41-B9C8-42F7C2B1C3D2}"/>
          </ac:spMkLst>
        </pc:spChg>
      </pc:sldChg>
    </pc:docChg>
  </pc:docChgLst>
  <pc:docChgLst>
    <pc:chgData name="Sree Vattaparambil Sudarsan" userId="S::sree.vattaparambil.sudarsan@ericsson.com::6bc20e42-f791-4425-ba09-5c30b5e1cc37" providerId="AD" clId="Web-{CF261AC9-13F8-B4F7-C8B7-1BAEA99BE043}"/>
    <pc:docChg chg="modSld">
      <pc:chgData name="Sree Vattaparambil Sudarsan" userId="S::sree.vattaparambil.sudarsan@ericsson.com::6bc20e42-f791-4425-ba09-5c30b5e1cc37" providerId="AD" clId="Web-{CF261AC9-13F8-B4F7-C8B7-1BAEA99BE043}" dt="2025-05-08T13:22:29.848" v="46" actId="1076"/>
      <pc:docMkLst>
        <pc:docMk/>
      </pc:docMkLst>
      <pc:sldChg chg="modSp">
        <pc:chgData name="Sree Vattaparambil Sudarsan" userId="S::sree.vattaparambil.sudarsan@ericsson.com::6bc20e42-f791-4425-ba09-5c30b5e1cc37" providerId="AD" clId="Web-{CF261AC9-13F8-B4F7-C8B7-1BAEA99BE043}" dt="2025-05-08T13:22:29.848" v="46" actId="1076"/>
        <pc:sldMkLst>
          <pc:docMk/>
          <pc:sldMk cId="0" sldId="838"/>
        </pc:sldMkLst>
        <pc:spChg chg="mod">
          <ac:chgData name="Sree Vattaparambil Sudarsan" userId="S::sree.vattaparambil.sudarsan@ericsson.com::6bc20e42-f791-4425-ba09-5c30b5e1cc37" providerId="AD" clId="Web-{CF261AC9-13F8-B4F7-C8B7-1BAEA99BE043}" dt="2025-05-08T13:22:29.848" v="46" actId="1076"/>
          <ac:spMkLst>
            <pc:docMk/>
            <pc:sldMk cId="0" sldId="838"/>
            <ac:spMk id="9219" creationId="{CE0F636C-552E-41D4-BA1D-F14EA9112CE0}"/>
          </ac:spMkLst>
        </pc:spChg>
        <pc:spChg chg="mod">
          <ac:chgData name="Sree Vattaparambil Sudarsan" userId="S::sree.vattaparambil.sudarsan@ericsson.com::6bc20e42-f791-4425-ba09-5c30b5e1cc37" providerId="AD" clId="Web-{CF261AC9-13F8-B4F7-C8B7-1BAEA99BE043}" dt="2025-05-08T13:21:58.332" v="33" actId="1076"/>
          <ac:spMkLst>
            <pc:docMk/>
            <pc:sldMk cId="0" sldId="838"/>
            <ac:spMk id="9220" creationId="{938840AA-A286-4A41-B9C8-42F7C2B1C3D2}"/>
          </ac:spMkLst>
        </pc:spChg>
      </pc:sldChg>
      <pc:sldChg chg="modSp modCm">
        <pc:chgData name="Sree Vattaparambil Sudarsan" userId="S::sree.vattaparambil.sudarsan@ericsson.com::6bc20e42-f791-4425-ba09-5c30b5e1cc37" providerId="AD" clId="Web-{CF261AC9-13F8-B4F7-C8B7-1BAEA99BE043}" dt="2025-05-08T13:21:18.378" v="26" actId="20577"/>
        <pc:sldMkLst>
          <pc:docMk/>
          <pc:sldMk cId="0" sldId="852"/>
        </pc:sldMkLst>
        <pc:spChg chg="mod">
          <ac:chgData name="Sree Vattaparambil Sudarsan" userId="S::sree.vattaparambil.sudarsan@ericsson.com::6bc20e42-f791-4425-ba09-5c30b5e1cc37" providerId="AD" clId="Web-{CF261AC9-13F8-B4F7-C8B7-1BAEA99BE043}" dt="2025-05-08T13:21:18.378" v="26" actId="20577"/>
          <ac:spMkLst>
            <pc:docMk/>
            <pc:sldMk cId="0" sldId="852"/>
            <ac:spMk id="13363" creationId="{FDEBFF6F-0FCC-97DC-BE1C-B25E399C1F9C}"/>
          </ac:spMkLst>
        </pc:spChg>
        <pc:extLst>
          <p:ext xmlns:p="http://schemas.openxmlformats.org/presentationml/2006/main" uri="{D6D511B9-2390-475A-947B-AFAB55BFBCF1}">
            <pc226:cmChg xmlns:pc226="http://schemas.microsoft.com/office/powerpoint/2022/06/main/command" chg="mod">
              <pc226:chgData name="Sree Vattaparambil Sudarsan" userId="S::sree.vattaparambil.sudarsan@ericsson.com::6bc20e42-f791-4425-ba09-5c30b5e1cc37" providerId="AD" clId="Web-{CF261AC9-13F8-B4F7-C8B7-1BAEA99BE043}" dt="2025-05-08T13:20:46.191" v="1" actId="20577"/>
              <pc2:cmMkLst xmlns:pc2="http://schemas.microsoft.com/office/powerpoint/2019/9/main/command">
                <pc:docMk/>
                <pc:sldMk cId="0" sldId="852"/>
                <pc2:cmMk id="{AC6D7451-2D93-48EE-98C1-25876B6C270B}"/>
              </pc2:cmMkLst>
            </pc226:cmChg>
            <pc226:cmChg xmlns:pc226="http://schemas.microsoft.com/office/powerpoint/2022/06/main/command" chg="mod">
              <pc226:chgData name="Sree Vattaparambil Sudarsan" userId="S::sree.vattaparambil.sudarsan@ericsson.com::6bc20e42-f791-4425-ba09-5c30b5e1cc37" providerId="AD" clId="Web-{CF261AC9-13F8-B4F7-C8B7-1BAEA99BE043}" dt="2025-05-08T13:21:18.378" v="26" actId="20577"/>
              <pc2:cmMkLst xmlns:pc2="http://schemas.microsoft.com/office/powerpoint/2019/9/main/command">
                <pc:docMk/>
                <pc:sldMk cId="0" sldId="852"/>
                <pc2:cmMk id="{2B00508A-8E05-4072-B9F6-4B2994263D2C}"/>
              </pc2:cmMkLst>
            </pc226:cmChg>
          </p:ext>
        </pc:extLst>
      </pc:sldChg>
    </pc:docChg>
  </pc:docChgLst>
  <pc:docChgLst>
    <pc:chgData name="Sree Vattaparambil Sudarsan" userId="S::sree.vattaparambil.sudarsan@ericsson.com::6bc20e42-f791-4425-ba09-5c30b5e1cc37" providerId="AD" clId="Web-{DB3C1B0F-F5FF-9832-7BF0-8A9190733808}"/>
    <pc:docChg chg="modSld">
      <pc:chgData name="Sree Vattaparambil Sudarsan" userId="S::sree.vattaparambil.sudarsan@ericsson.com::6bc20e42-f791-4425-ba09-5c30b5e1cc37" providerId="AD" clId="Web-{DB3C1B0F-F5FF-9832-7BF0-8A9190733808}" dt="2025-05-08T13:03:54.240" v="0" actId="20577"/>
      <pc:docMkLst>
        <pc:docMk/>
      </pc:docMkLst>
      <pc:sldChg chg="modSp">
        <pc:chgData name="Sree Vattaparambil Sudarsan" userId="S::sree.vattaparambil.sudarsan@ericsson.com::6bc20e42-f791-4425-ba09-5c30b5e1cc37" providerId="AD" clId="Web-{DB3C1B0F-F5FF-9832-7BF0-8A9190733808}" dt="2025-05-08T13:03:54.240" v="0" actId="20577"/>
        <pc:sldMkLst>
          <pc:docMk/>
          <pc:sldMk cId="0" sldId="303"/>
        </pc:sldMkLst>
        <pc:spChg chg="mod">
          <ac:chgData name="Sree Vattaparambil Sudarsan" userId="S::sree.vattaparambil.sudarsan@ericsson.com::6bc20e42-f791-4425-ba09-5c30b5e1cc37" providerId="AD" clId="Web-{DB3C1B0F-F5FF-9832-7BF0-8A9190733808}" dt="2025-05-08T13:03:54.240" v="0" actId="20577"/>
          <ac:spMkLst>
            <pc:docMk/>
            <pc:sldMk cId="0" sldId="303"/>
            <ac:spMk id="5" creationId="{23ABC823-07CF-43BB-8E84-54A46D0C4687}"/>
          </ac:spMkLst>
        </pc:spChg>
      </pc:sldChg>
    </pc:docChg>
  </pc:docChgLst>
  <pc:docChgLst>
    <pc:chgData name="Jing Yue" userId="5ad55dac-6c7f-4ea6-ba85-4dd3e6729923" providerId="ADAL" clId="{FA3A5346-C488-4C40-B233-10AB9C6330F8}"/>
    <pc:docChg chg="custSel modMainMaster">
      <pc:chgData name="Jing Yue" userId="5ad55dac-6c7f-4ea6-ba85-4dd3e6729923" providerId="ADAL" clId="{FA3A5346-C488-4C40-B233-10AB9C6330F8}" dt="2025-05-12T07:45:47.551" v="1" actId="478"/>
      <pc:docMkLst>
        <pc:docMk/>
      </pc:docMkLst>
      <pc:sldMasterChg chg="modSldLayout">
        <pc:chgData name="Jing Yue" userId="5ad55dac-6c7f-4ea6-ba85-4dd3e6729923" providerId="ADAL" clId="{FA3A5346-C488-4C40-B233-10AB9C6330F8}" dt="2025-05-12T07:45:47.551" v="1" actId="478"/>
        <pc:sldMasterMkLst>
          <pc:docMk/>
          <pc:sldMasterMk cId="0" sldId="2147483729"/>
        </pc:sldMasterMkLst>
        <pc:sldLayoutChg chg="delSp mod">
          <pc:chgData name="Jing Yue" userId="5ad55dac-6c7f-4ea6-ba85-4dd3e6729923" providerId="ADAL" clId="{FA3A5346-C488-4C40-B233-10AB9C6330F8}" dt="2025-05-12T07:45:47.551" v="1" actId="478"/>
          <pc:sldLayoutMkLst>
            <pc:docMk/>
            <pc:sldMasterMk cId="0" sldId="2147483729"/>
            <pc:sldLayoutMk cId="1064707833" sldId="2147486065"/>
          </pc:sldLayoutMkLst>
          <pc:spChg chg="del">
            <ac:chgData name="Jing Yue" userId="5ad55dac-6c7f-4ea6-ba85-4dd3e6729923" providerId="ADAL" clId="{FA3A5346-C488-4C40-B233-10AB9C6330F8}" dt="2025-05-12T07:45:47.551" v="1" actId="478"/>
            <ac:spMkLst>
              <pc:docMk/>
              <pc:sldMasterMk cId="0" sldId="2147483729"/>
              <pc:sldLayoutMk cId="1064707833" sldId="2147486065"/>
              <ac:spMk id="4" creationId="{10F24EAA-958F-727D-623F-2D1170D6E6E1}"/>
            </ac:spMkLst>
          </pc:spChg>
          <pc:spChg chg="del">
            <ac:chgData name="Jing Yue" userId="5ad55dac-6c7f-4ea6-ba85-4dd3e6729923" providerId="ADAL" clId="{FA3A5346-C488-4C40-B233-10AB9C6330F8}" dt="2025-05-12T07:45:43.651" v="0" actId="478"/>
            <ac:spMkLst>
              <pc:docMk/>
              <pc:sldMasterMk cId="0" sldId="2147483729"/>
              <pc:sldLayoutMk cId="1064707833" sldId="2147486065"/>
              <ac:spMk id="5" creationId="{47E3058C-B37C-4320-CC99-C1252D44A559}"/>
            </ac:spMkLst>
          </pc:spChg>
        </pc:sldLayoutChg>
      </pc:sldMasterChg>
    </pc:docChg>
  </pc:docChgLst>
  <pc:docChgLst>
    <pc:chgData name="Sree Vattaparambil Sudarsan" userId="S::sree.vattaparambil.sudarsan@ericsson.com::6bc20e42-f791-4425-ba09-5c30b5e1cc37" providerId="AD" clId="Web-{DB1747D7-F1D5-AA61-E898-8CBC78F1BFFC}"/>
    <pc:docChg chg="modSld">
      <pc:chgData name="Sree Vattaparambil Sudarsan" userId="S::sree.vattaparambil.sudarsan@ericsson.com::6bc20e42-f791-4425-ba09-5c30b5e1cc37" providerId="AD" clId="Web-{DB1747D7-F1D5-AA61-E898-8CBC78F1BFFC}" dt="2025-05-08T12:41:18.059" v="73" actId="20577"/>
      <pc:docMkLst>
        <pc:docMk/>
      </pc:docMkLst>
      <pc:sldChg chg="modSp modCm">
        <pc:chgData name="Sree Vattaparambil Sudarsan" userId="S::sree.vattaparambil.sudarsan@ericsson.com::6bc20e42-f791-4425-ba09-5c30b5e1cc37" providerId="AD" clId="Web-{DB1747D7-F1D5-AA61-E898-8CBC78F1BFFC}" dt="2025-05-08T12:40:50.137" v="64" actId="20577"/>
        <pc:sldMkLst>
          <pc:docMk/>
          <pc:sldMk cId="0" sldId="837"/>
        </pc:sldMkLst>
        <pc:spChg chg="mod">
          <ac:chgData name="Sree Vattaparambil Sudarsan" userId="S::sree.vattaparambil.sudarsan@ericsson.com::6bc20e42-f791-4425-ba09-5c30b5e1cc37" providerId="AD" clId="Web-{DB1747D7-F1D5-AA61-E898-8CBC78F1BFFC}" dt="2025-05-08T12:40:50.137" v="64" actId="20577"/>
          <ac:spMkLst>
            <pc:docMk/>
            <pc:sldMk cId="0" sldId="837"/>
            <ac:spMk id="8195" creationId="{E638390F-25B9-FA38-8CBD-29187F889587}"/>
          </ac:spMkLst>
        </pc:spChg>
        <pc:extLst>
          <p:ext xmlns:p="http://schemas.openxmlformats.org/presentationml/2006/main" uri="{D6D511B9-2390-475A-947B-AFAB55BFBCF1}">
            <pc226:cmChg xmlns:pc226="http://schemas.microsoft.com/office/powerpoint/2022/06/main/command" chg="mod">
              <pc226:chgData name="Sree Vattaparambil Sudarsan" userId="S::sree.vattaparambil.sudarsan@ericsson.com::6bc20e42-f791-4425-ba09-5c30b5e1cc37" providerId="AD" clId="Web-{DB1747D7-F1D5-AA61-E898-8CBC78F1BFFC}" dt="2025-05-08T12:40:49.106" v="63" actId="20577"/>
              <pc2:cmMkLst xmlns:pc2="http://schemas.microsoft.com/office/powerpoint/2019/9/main/command">
                <pc:docMk/>
                <pc:sldMk cId="0" sldId="837"/>
                <pc2:cmMk id="{33437630-AC90-43D1-81ED-429EB618B3A4}"/>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0:49.106" v="63" actId="20577"/>
              <pc2:cmMkLst xmlns:pc2="http://schemas.microsoft.com/office/powerpoint/2019/9/main/command">
                <pc:docMk/>
                <pc:sldMk cId="0" sldId="837"/>
                <pc2:cmMk id="{083B11A3-B2B1-4710-82F0-EEE7A4DD0E50}"/>
              </pc2:cmMkLst>
            </pc226:cmChg>
          </p:ext>
        </pc:extLst>
      </pc:sldChg>
      <pc:sldChg chg="modSp modCm">
        <pc:chgData name="Sree Vattaparambil Sudarsan" userId="S::sree.vattaparambil.sudarsan@ericsson.com::6bc20e42-f791-4425-ba09-5c30b5e1cc37" providerId="AD" clId="Web-{DB1747D7-F1D5-AA61-E898-8CBC78F1BFFC}" dt="2025-05-08T12:40:57.809" v="68" actId="20577"/>
        <pc:sldMkLst>
          <pc:docMk/>
          <pc:sldMk cId="0" sldId="838"/>
        </pc:sldMkLst>
        <pc:spChg chg="mod">
          <ac:chgData name="Sree Vattaparambil Sudarsan" userId="S::sree.vattaparambil.sudarsan@ericsson.com::6bc20e42-f791-4425-ba09-5c30b5e1cc37" providerId="AD" clId="Web-{DB1747D7-F1D5-AA61-E898-8CBC78F1BFFC}" dt="2025-05-08T12:40:57.809" v="68" actId="20577"/>
          <ac:spMkLst>
            <pc:docMk/>
            <pc:sldMk cId="0" sldId="838"/>
            <ac:spMk id="9219" creationId="{CE0F636C-552E-41D4-BA1D-F14EA9112CE0}"/>
          </ac:spMkLst>
        </pc:spChg>
        <pc:extLst>
          <p:ext xmlns:p="http://schemas.openxmlformats.org/presentationml/2006/main" uri="{D6D511B9-2390-475A-947B-AFAB55BFBCF1}">
            <pc226:cmChg xmlns:pc226="http://schemas.microsoft.com/office/powerpoint/2022/06/main/command" chg="mod">
              <pc226:chgData name="Sree Vattaparambil Sudarsan" userId="S::sree.vattaparambil.sudarsan@ericsson.com::6bc20e42-f791-4425-ba09-5c30b5e1cc37" providerId="AD" clId="Web-{DB1747D7-F1D5-AA61-E898-8CBC78F1BFFC}" dt="2025-05-08T12:40:56.184" v="67" actId="20577"/>
              <pc2:cmMkLst xmlns:pc2="http://schemas.microsoft.com/office/powerpoint/2019/9/main/command">
                <pc:docMk/>
                <pc:sldMk cId="0" sldId="838"/>
                <pc2:cmMk id="{3B4B401C-456A-4284-AFF1-F2EA764945D5}"/>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0:56.184" v="67" actId="20577"/>
              <pc2:cmMkLst xmlns:pc2="http://schemas.microsoft.com/office/powerpoint/2019/9/main/command">
                <pc:docMk/>
                <pc:sldMk cId="0" sldId="838"/>
                <pc2:cmMk id="{3CF039AB-F890-4EB2-97F3-B9D1857F715D}"/>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0:56.184" v="67" actId="20577"/>
              <pc2:cmMkLst xmlns:pc2="http://schemas.microsoft.com/office/powerpoint/2019/9/main/command">
                <pc:docMk/>
                <pc:sldMk cId="0" sldId="838"/>
                <pc2:cmMk id="{AAB3ADB3-05B0-454E-BD3C-16FE32060B69}"/>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0:56.184" v="67" actId="20577"/>
              <pc2:cmMkLst xmlns:pc2="http://schemas.microsoft.com/office/powerpoint/2019/9/main/command">
                <pc:docMk/>
                <pc:sldMk cId="0" sldId="838"/>
                <pc2:cmMk id="{A8F734CC-B427-457D-AFF5-18F091D50EE1}"/>
              </pc2:cmMkLst>
            </pc226:cmChg>
          </p:ext>
        </pc:extLst>
      </pc:sldChg>
      <pc:sldChg chg="modSp modCm">
        <pc:chgData name="Sree Vattaparambil Sudarsan" userId="S::sree.vattaparambil.sudarsan@ericsson.com::6bc20e42-f791-4425-ba09-5c30b5e1cc37" providerId="AD" clId="Web-{DB1747D7-F1D5-AA61-E898-8CBC78F1BFFC}" dt="2025-05-08T12:41:18.059" v="73" actId="20577"/>
        <pc:sldMkLst>
          <pc:docMk/>
          <pc:sldMk cId="0" sldId="852"/>
        </pc:sldMkLst>
        <pc:spChg chg="mod">
          <ac:chgData name="Sree Vattaparambil Sudarsan" userId="S::sree.vattaparambil.sudarsan@ericsson.com::6bc20e42-f791-4425-ba09-5c30b5e1cc37" providerId="AD" clId="Web-{DB1747D7-F1D5-AA61-E898-8CBC78F1BFFC}" dt="2025-05-08T12:41:15.872" v="72" actId="20577"/>
          <ac:spMkLst>
            <pc:docMk/>
            <pc:sldMk cId="0" sldId="852"/>
            <ac:spMk id="13362" creationId="{1F8ECA03-61CE-F535-3561-64FAFD87EC97}"/>
          </ac:spMkLst>
        </pc:spChg>
        <pc:spChg chg="mod">
          <ac:chgData name="Sree Vattaparambil Sudarsan" userId="S::sree.vattaparambil.sudarsan@ericsson.com::6bc20e42-f791-4425-ba09-5c30b5e1cc37" providerId="AD" clId="Web-{DB1747D7-F1D5-AA61-E898-8CBC78F1BFFC}" dt="2025-05-08T12:41:18.059" v="73" actId="20577"/>
          <ac:spMkLst>
            <pc:docMk/>
            <pc:sldMk cId="0" sldId="852"/>
            <ac:spMk id="13363" creationId="{FDEBFF6F-0FCC-97DC-BE1C-B25E399C1F9C}"/>
          </ac:spMkLst>
        </pc:spChg>
        <pc:extLst>
          <p:ext xmlns:p="http://schemas.openxmlformats.org/presentationml/2006/main" uri="{D6D511B9-2390-475A-947B-AFAB55BFBCF1}">
            <pc226:cmChg xmlns:pc226="http://schemas.microsoft.com/office/powerpoint/2022/06/main/command" chg="mod">
              <pc226:chgData name="Sree Vattaparambil Sudarsan" userId="S::sree.vattaparambil.sudarsan@ericsson.com::6bc20e42-f791-4425-ba09-5c30b5e1cc37" providerId="AD" clId="Web-{DB1747D7-F1D5-AA61-E898-8CBC78F1BFFC}" dt="2025-05-08T12:41:10.731" v="71" actId="20577"/>
              <pc2:cmMkLst xmlns:pc2="http://schemas.microsoft.com/office/powerpoint/2019/9/main/command">
                <pc:docMk/>
                <pc:sldMk cId="0" sldId="852"/>
                <pc2:cmMk id="{57509823-7631-4246-8DE4-6BC400ACA2CE}"/>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1:10.731" v="71" actId="20577"/>
              <pc2:cmMkLst xmlns:pc2="http://schemas.microsoft.com/office/powerpoint/2019/9/main/command">
                <pc:docMk/>
                <pc:sldMk cId="0" sldId="852"/>
                <pc2:cmMk id="{8A7E7A2D-50F0-407D-AD50-368204838A9F}"/>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1:18.059" v="73" actId="20577"/>
              <pc2:cmMkLst xmlns:pc2="http://schemas.microsoft.com/office/powerpoint/2019/9/main/command">
                <pc:docMk/>
                <pc:sldMk cId="0" sldId="852"/>
                <pc2:cmMk id="{AC6D7451-2D93-48EE-98C1-25876B6C270B}"/>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1:18.059" v="73" actId="20577"/>
              <pc2:cmMkLst xmlns:pc2="http://schemas.microsoft.com/office/powerpoint/2019/9/main/command">
                <pc:docMk/>
                <pc:sldMk cId="0" sldId="852"/>
                <pc2:cmMk id="{2B00508A-8E05-4072-B9F6-4B2994263D2C}"/>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1:18.059" v="73" actId="20577"/>
              <pc2:cmMkLst xmlns:pc2="http://schemas.microsoft.com/office/powerpoint/2019/9/main/command">
                <pc:docMk/>
                <pc:sldMk cId="0" sldId="852"/>
                <pc2:cmMk id="{64F75DDD-C103-410A-A9D2-AFED1D52FC07}"/>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1:10.731" v="71" actId="20577"/>
              <pc2:cmMkLst xmlns:pc2="http://schemas.microsoft.com/office/powerpoint/2019/9/main/command">
                <pc:docMk/>
                <pc:sldMk cId="0" sldId="852"/>
                <pc2:cmMk id="{E4FFBDE8-1BF3-421E-8F81-55584E726144}"/>
              </pc2:cmMkLst>
            </pc226:cmChg>
            <pc226:cmChg xmlns:pc226="http://schemas.microsoft.com/office/powerpoint/2022/06/main/command" chg="mod">
              <pc226:chgData name="Sree Vattaparambil Sudarsan" userId="S::sree.vattaparambil.sudarsan@ericsson.com::6bc20e42-f791-4425-ba09-5c30b5e1cc37" providerId="AD" clId="Web-{DB1747D7-F1D5-AA61-E898-8CBC78F1BFFC}" dt="2025-05-08T12:41:10.731" v="71" actId="20577"/>
              <pc2:cmMkLst xmlns:pc2="http://schemas.microsoft.com/office/powerpoint/2019/9/main/command">
                <pc:docMk/>
                <pc:sldMk cId="0" sldId="852"/>
                <pc2:cmMk id="{B53E76FF-16CF-4F81-8C7D-C0E474AD544A}"/>
              </pc2:cmMkLst>
            </pc226:cmChg>
          </p:ext>
        </pc:extLst>
      </pc:sldChg>
      <pc:sldChg chg="modSp">
        <pc:chgData name="Sree Vattaparambil Sudarsan" userId="S::sree.vattaparambil.sudarsan@ericsson.com::6bc20e42-f791-4425-ba09-5c30b5e1cc37" providerId="AD" clId="Web-{DB1747D7-F1D5-AA61-E898-8CBC78F1BFFC}" dt="2025-05-08T12:39:36.434" v="61" actId="14100"/>
        <pc:sldMkLst>
          <pc:docMk/>
          <pc:sldMk cId="0" sldId="854"/>
        </pc:sldMkLst>
        <pc:spChg chg="mod">
          <ac:chgData name="Sree Vattaparambil Sudarsan" userId="S::sree.vattaparambil.sudarsan@ericsson.com::6bc20e42-f791-4425-ba09-5c30b5e1cc37" providerId="AD" clId="Web-{DB1747D7-F1D5-AA61-E898-8CBC78F1BFFC}" dt="2025-05-08T12:39:36.434" v="61" actId="14100"/>
          <ac:spMkLst>
            <pc:docMk/>
            <pc:sldMk cId="0" sldId="854"/>
            <ac:spMk id="5" creationId="{05C2F920-299A-4687-B0B0-BF62DC45E304}"/>
          </ac:spMkLst>
        </pc:spChg>
      </pc:sldChg>
    </pc:docChg>
  </pc:docChgLst>
  <pc:docChgLst>
    <pc:chgData name="Jing Yue" userId="5ad55dac-6c7f-4ea6-ba85-4dd3e6729923" providerId="ADAL" clId="{1E037EEA-80B1-4EFB-A921-0F7F110499EC}"/>
    <pc:docChg chg="modSld">
      <pc:chgData name="Jing Yue" userId="5ad55dac-6c7f-4ea6-ba85-4dd3e6729923" providerId="ADAL" clId="{1E037EEA-80B1-4EFB-A921-0F7F110499EC}" dt="2025-05-09T07:32:53.946" v="21" actId="20577"/>
      <pc:docMkLst>
        <pc:docMk/>
      </pc:docMkLst>
      <pc:sldChg chg="modSp mod">
        <pc:chgData name="Jing Yue" userId="5ad55dac-6c7f-4ea6-ba85-4dd3e6729923" providerId="ADAL" clId="{1E037EEA-80B1-4EFB-A921-0F7F110499EC}" dt="2025-05-09T07:32:53.946" v="21" actId="20577"/>
        <pc:sldMkLst>
          <pc:docMk/>
          <pc:sldMk cId="0" sldId="303"/>
        </pc:sldMkLst>
        <pc:spChg chg="mod">
          <ac:chgData name="Jing Yue" userId="5ad55dac-6c7f-4ea6-ba85-4dd3e6729923" providerId="ADAL" clId="{1E037EEA-80B1-4EFB-A921-0F7F110499EC}" dt="2025-05-09T07:32:53.946" v="21" actId="20577"/>
          <ac:spMkLst>
            <pc:docMk/>
            <pc:sldMk cId="0" sldId="303"/>
            <ac:spMk id="5" creationId="{23ABC823-07CF-43BB-8E84-54A46D0C4687}"/>
          </ac:spMkLst>
        </pc:spChg>
      </pc:sldChg>
    </pc:docChg>
  </pc:docChgLst>
  <pc:docChgLst>
    <pc:chgData name="Igor Pastushok" userId="573a2f02-c350-4544-a2e1-191823aaaf14" providerId="ADAL" clId="{B65640E5-89C7-44D7-AB25-B2D341E7F12B}"/>
    <pc:docChg chg="undo custSel delSld modSld modMainMaster">
      <pc:chgData name="Igor Pastushok" userId="573a2f02-c350-4544-a2e1-191823aaaf14" providerId="ADAL" clId="{B65640E5-89C7-44D7-AB25-B2D341E7F12B}" dt="2025-05-08T10:00:40.122" v="895" actId="47"/>
      <pc:docMkLst>
        <pc:docMk/>
      </pc:docMkLst>
      <pc:sldChg chg="modSp mod">
        <pc:chgData name="Igor Pastushok" userId="573a2f02-c350-4544-a2e1-191823aaaf14" providerId="ADAL" clId="{B65640E5-89C7-44D7-AB25-B2D341E7F12B}" dt="2025-05-08T09:47:16.853" v="34" actId="404"/>
        <pc:sldMkLst>
          <pc:docMk/>
          <pc:sldMk cId="0" sldId="837"/>
        </pc:sldMkLst>
        <pc:spChg chg="mod">
          <ac:chgData name="Igor Pastushok" userId="573a2f02-c350-4544-a2e1-191823aaaf14" providerId="ADAL" clId="{B65640E5-89C7-44D7-AB25-B2D341E7F12B}" dt="2025-05-08T09:47:16.853" v="34" actId="404"/>
          <ac:spMkLst>
            <pc:docMk/>
            <pc:sldMk cId="0" sldId="837"/>
            <ac:spMk id="8195" creationId="{E638390F-25B9-FA38-8CBD-29187F889587}"/>
          </ac:spMkLst>
        </pc:spChg>
      </pc:sldChg>
      <pc:sldChg chg="addSp delSp modSp mod">
        <pc:chgData name="Igor Pastushok" userId="573a2f02-c350-4544-a2e1-191823aaaf14" providerId="ADAL" clId="{B65640E5-89C7-44D7-AB25-B2D341E7F12B}" dt="2025-05-08T09:49:49.268" v="86" actId="1076"/>
        <pc:sldMkLst>
          <pc:docMk/>
          <pc:sldMk cId="0" sldId="852"/>
        </pc:sldMkLst>
        <pc:spChg chg="mod">
          <ac:chgData name="Igor Pastushok" userId="573a2f02-c350-4544-a2e1-191823aaaf14" providerId="ADAL" clId="{B65640E5-89C7-44D7-AB25-B2D341E7F12B}" dt="2025-05-08T09:48:33.450" v="76" actId="113"/>
          <ac:spMkLst>
            <pc:docMk/>
            <pc:sldMk cId="0" sldId="852"/>
            <ac:spMk id="2" creationId="{28A7FC45-8D5B-4A95-5ABD-2D231A260452}"/>
          </ac:spMkLst>
        </pc:spChg>
        <pc:spChg chg="add mod">
          <ac:chgData name="Igor Pastushok" userId="573a2f02-c350-4544-a2e1-191823aaaf14" providerId="ADAL" clId="{B65640E5-89C7-44D7-AB25-B2D341E7F12B}" dt="2025-05-08T09:49:00.642" v="83" actId="1076"/>
          <ac:spMkLst>
            <pc:docMk/>
            <pc:sldMk cId="0" sldId="852"/>
            <ac:spMk id="5" creationId="{A25712B2-3026-611E-3B8F-BEF677308497}"/>
          </ac:spMkLst>
        </pc:spChg>
        <pc:spChg chg="mod">
          <ac:chgData name="Igor Pastushok" userId="573a2f02-c350-4544-a2e1-191823aaaf14" providerId="ADAL" clId="{B65640E5-89C7-44D7-AB25-B2D341E7F12B}" dt="2025-05-08T09:46:43.986" v="22" actId="113"/>
          <ac:spMkLst>
            <pc:docMk/>
            <pc:sldMk cId="0" sldId="852"/>
            <ac:spMk id="7" creationId="{DDEAAF5D-0837-719D-293D-74FEEB3B1712}"/>
          </ac:spMkLst>
        </pc:spChg>
        <pc:spChg chg="mod">
          <ac:chgData name="Igor Pastushok" userId="573a2f02-c350-4544-a2e1-191823aaaf14" providerId="ADAL" clId="{B65640E5-89C7-44D7-AB25-B2D341E7F12B}" dt="2025-05-08T09:48:24.686" v="74" actId="242"/>
          <ac:spMkLst>
            <pc:docMk/>
            <pc:sldMk cId="0" sldId="852"/>
            <ac:spMk id="8" creationId="{3E111DFD-C286-D7FD-B744-AF68F650FBAF}"/>
          </ac:spMkLst>
        </pc:spChg>
        <pc:spChg chg="add mod">
          <ac:chgData name="Igor Pastushok" userId="573a2f02-c350-4544-a2e1-191823aaaf14" providerId="ADAL" clId="{B65640E5-89C7-44D7-AB25-B2D341E7F12B}" dt="2025-05-08T09:49:49.268" v="86" actId="1076"/>
          <ac:spMkLst>
            <pc:docMk/>
            <pc:sldMk cId="0" sldId="852"/>
            <ac:spMk id="11" creationId="{1362BE62-733F-190B-F87D-A5C31E63D669}"/>
          </ac:spMkLst>
        </pc:spChg>
        <pc:spChg chg="mod">
          <ac:chgData name="Igor Pastushok" userId="573a2f02-c350-4544-a2e1-191823aaaf14" providerId="ADAL" clId="{B65640E5-89C7-44D7-AB25-B2D341E7F12B}" dt="2025-05-08T09:47:50.139" v="47" actId="20577"/>
          <ac:spMkLst>
            <pc:docMk/>
            <pc:sldMk cId="0" sldId="852"/>
            <ac:spMk id="13" creationId="{07A5280E-4CB0-1B9F-A3DD-CBB838058E09}"/>
          </ac:spMkLst>
        </pc:spChg>
        <pc:spChg chg="del">
          <ac:chgData name="Igor Pastushok" userId="573a2f02-c350-4544-a2e1-191823aaaf14" providerId="ADAL" clId="{B65640E5-89C7-44D7-AB25-B2D341E7F12B}" dt="2025-05-08T09:45:16.018" v="4" actId="478"/>
          <ac:spMkLst>
            <pc:docMk/>
            <pc:sldMk cId="0" sldId="852"/>
            <ac:spMk id="15" creationId="{3443831F-DB86-5448-333C-BBC2715B3789}"/>
          </ac:spMkLst>
        </pc:spChg>
        <pc:spChg chg="mod">
          <ac:chgData name="Igor Pastushok" userId="573a2f02-c350-4544-a2e1-191823aaaf14" providerId="ADAL" clId="{B65640E5-89C7-44D7-AB25-B2D341E7F12B}" dt="2025-05-08T09:45:30.637" v="6" actId="108"/>
          <ac:spMkLst>
            <pc:docMk/>
            <pc:sldMk cId="0" sldId="852"/>
            <ac:spMk id="21" creationId="{2AD508E6-BEC3-31CE-C236-C6E0333FCAA4}"/>
          </ac:spMkLst>
        </pc:spChg>
        <pc:spChg chg="mod">
          <ac:chgData name="Igor Pastushok" userId="573a2f02-c350-4544-a2e1-191823aaaf14" providerId="ADAL" clId="{B65640E5-89C7-44D7-AB25-B2D341E7F12B}" dt="2025-05-08T09:45:08.562" v="1" actId="207"/>
          <ac:spMkLst>
            <pc:docMk/>
            <pc:sldMk cId="0" sldId="852"/>
            <ac:spMk id="22" creationId="{F45AC5DF-1CA3-6A3B-0766-DAFEA9F9E9BE}"/>
          </ac:spMkLst>
        </pc:spChg>
        <pc:spChg chg="mod">
          <ac:chgData name="Igor Pastushok" userId="573a2f02-c350-4544-a2e1-191823aaaf14" providerId="ADAL" clId="{B65640E5-89C7-44D7-AB25-B2D341E7F12B}" dt="2025-05-08T09:45:08.562" v="1" actId="207"/>
          <ac:spMkLst>
            <pc:docMk/>
            <pc:sldMk cId="0" sldId="852"/>
            <ac:spMk id="23" creationId="{78D9D88F-F60F-32B8-FE23-2BA7987FEED0}"/>
          </ac:spMkLst>
        </pc:spChg>
        <pc:spChg chg="del">
          <ac:chgData name="Igor Pastushok" userId="573a2f02-c350-4544-a2e1-191823aaaf14" providerId="ADAL" clId="{B65640E5-89C7-44D7-AB25-B2D341E7F12B}" dt="2025-05-08T09:45:12.761" v="2" actId="478"/>
          <ac:spMkLst>
            <pc:docMk/>
            <pc:sldMk cId="0" sldId="852"/>
            <ac:spMk id="24" creationId="{9EC0D9BE-4EC3-731E-DB31-832EC683F24D}"/>
          </ac:spMkLst>
        </pc:spChg>
        <pc:spChg chg="del">
          <ac:chgData name="Igor Pastushok" userId="573a2f02-c350-4544-a2e1-191823aaaf14" providerId="ADAL" clId="{B65640E5-89C7-44D7-AB25-B2D341E7F12B}" dt="2025-05-08T09:45:13.764" v="3" actId="478"/>
          <ac:spMkLst>
            <pc:docMk/>
            <pc:sldMk cId="0" sldId="852"/>
            <ac:spMk id="25" creationId="{1D7518E7-059E-ABB0-6535-876EFDFB0458}"/>
          </ac:spMkLst>
        </pc:spChg>
        <pc:spChg chg="mod">
          <ac:chgData name="Igor Pastushok" userId="573a2f02-c350-4544-a2e1-191823aaaf14" providerId="ADAL" clId="{B65640E5-89C7-44D7-AB25-B2D341E7F12B}" dt="2025-05-08T09:46:48.634" v="23" actId="1076"/>
          <ac:spMkLst>
            <pc:docMk/>
            <pc:sldMk cId="0" sldId="852"/>
            <ac:spMk id="26" creationId="{310C6864-BAF1-F3BE-834B-37367249A762}"/>
          </ac:spMkLst>
        </pc:spChg>
        <pc:spChg chg="mod">
          <ac:chgData name="Igor Pastushok" userId="573a2f02-c350-4544-a2e1-191823aaaf14" providerId="ADAL" clId="{B65640E5-89C7-44D7-AB25-B2D341E7F12B}" dt="2025-05-08T09:46:54.569" v="29" actId="403"/>
          <ac:spMkLst>
            <pc:docMk/>
            <pc:sldMk cId="0" sldId="852"/>
            <ac:spMk id="13363" creationId="{FDEBFF6F-0FCC-97DC-BE1C-B25E399C1F9C}"/>
          </ac:spMkLst>
        </pc:spChg>
        <pc:cxnChg chg="add">
          <ac:chgData name="Igor Pastushok" userId="573a2f02-c350-4544-a2e1-191823aaaf14" providerId="ADAL" clId="{B65640E5-89C7-44D7-AB25-B2D341E7F12B}" dt="2025-05-08T09:49:28.931" v="84" actId="11529"/>
          <ac:cxnSpMkLst>
            <pc:docMk/>
            <pc:sldMk cId="0" sldId="852"/>
            <ac:cxnSpMk id="10" creationId="{F66ADD62-CBB3-5890-9B95-EAACC77730FE}"/>
          </ac:cxnSpMkLst>
        </pc:cxnChg>
        <pc:cxnChg chg="add mod">
          <ac:chgData name="Igor Pastushok" userId="573a2f02-c350-4544-a2e1-191823aaaf14" providerId="ADAL" clId="{B65640E5-89C7-44D7-AB25-B2D341E7F12B}" dt="2025-05-08T09:49:49.268" v="86" actId="1076"/>
          <ac:cxnSpMkLst>
            <pc:docMk/>
            <pc:sldMk cId="0" sldId="852"/>
            <ac:cxnSpMk id="12" creationId="{19D5ACEC-CE52-0923-D444-F14333BDE094}"/>
          </ac:cxnSpMkLst>
        </pc:cxnChg>
      </pc:sldChg>
      <pc:sldChg chg="modSp mod">
        <pc:chgData name="Igor Pastushok" userId="573a2f02-c350-4544-a2e1-191823aaaf14" providerId="ADAL" clId="{B65640E5-89C7-44D7-AB25-B2D341E7F12B}" dt="2025-05-08T09:57:53.668" v="888" actId="113"/>
        <pc:sldMkLst>
          <pc:docMk/>
          <pc:sldMk cId="0" sldId="854"/>
        </pc:sldMkLst>
        <pc:spChg chg="mod">
          <ac:chgData name="Igor Pastushok" userId="573a2f02-c350-4544-a2e1-191823aaaf14" providerId="ADAL" clId="{B65640E5-89C7-44D7-AB25-B2D341E7F12B}" dt="2025-05-08T09:57:53.668" v="888" actId="113"/>
          <ac:spMkLst>
            <pc:docMk/>
            <pc:sldMk cId="0" sldId="854"/>
            <ac:spMk id="5" creationId="{05C2F920-299A-4687-B0B0-BF62DC45E304}"/>
          </ac:spMkLst>
        </pc:spChg>
      </pc:sldChg>
      <pc:sldChg chg="del">
        <pc:chgData name="Igor Pastushok" userId="573a2f02-c350-4544-a2e1-191823aaaf14" providerId="ADAL" clId="{B65640E5-89C7-44D7-AB25-B2D341E7F12B}" dt="2025-05-08T10:00:40.122" v="895" actId="47"/>
        <pc:sldMkLst>
          <pc:docMk/>
          <pc:sldMk cId="1900628477" sldId="856"/>
        </pc:sldMkLst>
      </pc:sldChg>
      <pc:sldMasterChg chg="modSp mod">
        <pc:chgData name="Igor Pastushok" userId="573a2f02-c350-4544-a2e1-191823aaaf14" providerId="ADAL" clId="{B65640E5-89C7-44D7-AB25-B2D341E7F12B}" dt="2025-05-08T10:00:25.959" v="894" actId="20577"/>
        <pc:sldMasterMkLst>
          <pc:docMk/>
          <pc:sldMasterMk cId="0" sldId="2147483729"/>
        </pc:sldMasterMkLst>
        <pc:spChg chg="mod">
          <ac:chgData name="Igor Pastushok" userId="573a2f02-c350-4544-a2e1-191823aaaf14" providerId="ADAL" clId="{B65640E5-89C7-44D7-AB25-B2D341E7F12B}" dt="2025-05-08T10:00:21.670" v="893" actId="113"/>
          <ac:spMkLst>
            <pc:docMk/>
            <pc:sldMasterMk cId="0" sldId="2147483729"/>
            <ac:spMk id="2" creationId="{8DF6141D-F90D-FB88-3144-47514B3FA35A}"/>
          </ac:spMkLst>
        </pc:spChg>
        <pc:spChg chg="mod">
          <ac:chgData name="Igor Pastushok" userId="573a2f02-c350-4544-a2e1-191823aaaf14" providerId="ADAL" clId="{B65640E5-89C7-44D7-AB25-B2D341E7F12B}" dt="2025-05-08T10:00:25.959" v="894" actId="20577"/>
          <ac:spMkLst>
            <pc:docMk/>
            <pc:sldMasterMk cId="0" sldId="2147483729"/>
            <ac:spMk id="1032" creationId="{9AC38ED5-105C-419B-ABE7-986CF307DFE9}"/>
          </ac:spMkLst>
        </pc:spChg>
      </pc:sldMasterChg>
    </pc:docChg>
  </pc:docChgLst>
  <pc:docChgLst>
    <pc:chgData name="Sree Vattaparambil Sudarsan" userId="S::sree.vattaparambil.sudarsan@ericsson.com::6bc20e42-f791-4425-ba09-5c30b5e1cc37" providerId="AD" clId="Web-{6A150051-A8FB-9106-27A7-02E406C483E2}"/>
    <pc:docChg chg="modSld">
      <pc:chgData name="Sree Vattaparambil Sudarsan" userId="S::sree.vattaparambil.sudarsan@ericsson.com::6bc20e42-f791-4425-ba09-5c30b5e1cc37" providerId="AD" clId="Web-{6A150051-A8FB-9106-27A7-02E406C483E2}" dt="2025-05-08T10:08:52.850" v="207" actId="20577"/>
      <pc:docMkLst>
        <pc:docMk/>
      </pc:docMkLst>
      <pc:sldChg chg="modSp">
        <pc:chgData name="Sree Vattaparambil Sudarsan" userId="S::sree.vattaparambil.sudarsan@ericsson.com::6bc20e42-f791-4425-ba09-5c30b5e1cc37" providerId="AD" clId="Web-{6A150051-A8FB-9106-27A7-02E406C483E2}" dt="2025-05-08T10:01:45.113" v="39" actId="20577"/>
        <pc:sldMkLst>
          <pc:docMk/>
          <pc:sldMk cId="0" sldId="303"/>
        </pc:sldMkLst>
        <pc:spChg chg="mod">
          <ac:chgData name="Sree Vattaparambil Sudarsan" userId="S::sree.vattaparambil.sudarsan@ericsson.com::6bc20e42-f791-4425-ba09-5c30b5e1cc37" providerId="AD" clId="Web-{6A150051-A8FB-9106-27A7-02E406C483E2}" dt="2025-05-08T10:01:45.113" v="39" actId="20577"/>
          <ac:spMkLst>
            <pc:docMk/>
            <pc:sldMk cId="0" sldId="303"/>
            <ac:spMk id="5" creationId="{23ABC823-07CF-43BB-8E84-54A46D0C4687}"/>
          </ac:spMkLst>
        </pc:spChg>
      </pc:sldChg>
      <pc:sldChg chg="modSp">
        <pc:chgData name="Sree Vattaparambil Sudarsan" userId="S::sree.vattaparambil.sudarsan@ericsson.com::6bc20e42-f791-4425-ba09-5c30b5e1cc37" providerId="AD" clId="Web-{6A150051-A8FB-9106-27A7-02E406C483E2}" dt="2025-05-08T10:02:18.988" v="44" actId="20577"/>
        <pc:sldMkLst>
          <pc:docMk/>
          <pc:sldMk cId="0" sldId="837"/>
        </pc:sldMkLst>
        <pc:spChg chg="mod">
          <ac:chgData name="Sree Vattaparambil Sudarsan" userId="S::sree.vattaparambil.sudarsan@ericsson.com::6bc20e42-f791-4425-ba09-5c30b5e1cc37" providerId="AD" clId="Web-{6A150051-A8FB-9106-27A7-02E406C483E2}" dt="2025-05-08T10:02:01.035" v="42" actId="20577"/>
          <ac:spMkLst>
            <pc:docMk/>
            <pc:sldMk cId="0" sldId="837"/>
            <ac:spMk id="8194" creationId="{75AF2C50-7472-41FE-95BC-14F99E1989AD}"/>
          </ac:spMkLst>
        </pc:spChg>
        <pc:spChg chg="mod">
          <ac:chgData name="Sree Vattaparambil Sudarsan" userId="S::sree.vattaparambil.sudarsan@ericsson.com::6bc20e42-f791-4425-ba09-5c30b5e1cc37" providerId="AD" clId="Web-{6A150051-A8FB-9106-27A7-02E406C483E2}" dt="2025-05-08T10:02:18.988" v="44" actId="20577"/>
          <ac:spMkLst>
            <pc:docMk/>
            <pc:sldMk cId="0" sldId="837"/>
            <ac:spMk id="8195" creationId="{E638390F-25B9-FA38-8CBD-29187F889587}"/>
          </ac:spMkLst>
        </pc:spChg>
      </pc:sldChg>
      <pc:sldChg chg="modSp">
        <pc:chgData name="Sree Vattaparambil Sudarsan" userId="S::sree.vattaparambil.sudarsan@ericsson.com::6bc20e42-f791-4425-ba09-5c30b5e1cc37" providerId="AD" clId="Web-{6A150051-A8FB-9106-27A7-02E406C483E2}" dt="2025-05-08T10:03:17.770" v="64" actId="20577"/>
        <pc:sldMkLst>
          <pc:docMk/>
          <pc:sldMk cId="0" sldId="838"/>
        </pc:sldMkLst>
        <pc:spChg chg="mod">
          <ac:chgData name="Sree Vattaparambil Sudarsan" userId="S::sree.vattaparambil.sudarsan@ericsson.com::6bc20e42-f791-4425-ba09-5c30b5e1cc37" providerId="AD" clId="Web-{6A150051-A8FB-9106-27A7-02E406C483E2}" dt="2025-05-08T10:02:34.316" v="48" actId="20577"/>
          <ac:spMkLst>
            <pc:docMk/>
            <pc:sldMk cId="0" sldId="838"/>
            <ac:spMk id="9218" creationId="{565349C3-A3DE-45BC-917D-9B10E9572826}"/>
          </ac:spMkLst>
        </pc:spChg>
        <pc:spChg chg="mod">
          <ac:chgData name="Sree Vattaparambil Sudarsan" userId="S::sree.vattaparambil.sudarsan@ericsson.com::6bc20e42-f791-4425-ba09-5c30b5e1cc37" providerId="AD" clId="Web-{6A150051-A8FB-9106-27A7-02E406C483E2}" dt="2025-05-08T10:03:17.770" v="64" actId="20577"/>
          <ac:spMkLst>
            <pc:docMk/>
            <pc:sldMk cId="0" sldId="838"/>
            <ac:spMk id="9219" creationId="{CE0F636C-552E-41D4-BA1D-F14EA9112CE0}"/>
          </ac:spMkLst>
        </pc:spChg>
        <pc:spChg chg="mod">
          <ac:chgData name="Sree Vattaparambil Sudarsan" userId="S::sree.vattaparambil.sudarsan@ericsson.com::6bc20e42-f791-4425-ba09-5c30b5e1cc37" providerId="AD" clId="Web-{6A150051-A8FB-9106-27A7-02E406C483E2}" dt="2025-05-08T10:03:05.348" v="59" actId="14100"/>
          <ac:spMkLst>
            <pc:docMk/>
            <pc:sldMk cId="0" sldId="838"/>
            <ac:spMk id="9220" creationId="{938840AA-A286-4A41-B9C8-42F7C2B1C3D2}"/>
          </ac:spMkLst>
        </pc:spChg>
      </pc:sldChg>
      <pc:sldChg chg="modSp">
        <pc:chgData name="Sree Vattaparambil Sudarsan" userId="S::sree.vattaparambil.sudarsan@ericsson.com::6bc20e42-f791-4425-ba09-5c30b5e1cc37" providerId="AD" clId="Web-{6A150051-A8FB-9106-27A7-02E406C483E2}" dt="2025-05-08T10:07:09.615" v="172" actId="20577"/>
        <pc:sldMkLst>
          <pc:docMk/>
          <pc:sldMk cId="0" sldId="852"/>
        </pc:sldMkLst>
        <pc:spChg chg="mod">
          <ac:chgData name="Sree Vattaparambil Sudarsan" userId="S::sree.vattaparambil.sudarsan@ericsson.com::6bc20e42-f791-4425-ba09-5c30b5e1cc37" providerId="AD" clId="Web-{6A150051-A8FB-9106-27A7-02E406C483E2}" dt="2025-05-08T10:06:16.631" v="134" actId="1076"/>
          <ac:spMkLst>
            <pc:docMk/>
            <pc:sldMk cId="0" sldId="852"/>
            <ac:spMk id="2" creationId="{28A7FC45-8D5B-4A95-5ABD-2D231A260452}"/>
          </ac:spMkLst>
        </pc:spChg>
        <pc:spChg chg="mod">
          <ac:chgData name="Sree Vattaparambil Sudarsan" userId="S::sree.vattaparambil.sudarsan@ericsson.com::6bc20e42-f791-4425-ba09-5c30b5e1cc37" providerId="AD" clId="Web-{6A150051-A8FB-9106-27A7-02E406C483E2}" dt="2025-05-08T10:06:16.646" v="135" actId="1076"/>
          <ac:spMkLst>
            <pc:docMk/>
            <pc:sldMk cId="0" sldId="852"/>
            <ac:spMk id="3" creationId="{60C01057-3A11-CC8A-FDCA-5CD03DAA433E}"/>
          </ac:spMkLst>
        </pc:spChg>
        <pc:spChg chg="mod">
          <ac:chgData name="Sree Vattaparambil Sudarsan" userId="S::sree.vattaparambil.sudarsan@ericsson.com::6bc20e42-f791-4425-ba09-5c30b5e1cc37" providerId="AD" clId="Web-{6A150051-A8FB-9106-27A7-02E406C483E2}" dt="2025-05-08T10:06:16.865" v="147" actId="1076"/>
          <ac:spMkLst>
            <pc:docMk/>
            <pc:sldMk cId="0" sldId="852"/>
            <ac:spMk id="5" creationId="{A25712B2-3026-611E-3B8F-BEF677308497}"/>
          </ac:spMkLst>
        </pc:spChg>
        <pc:spChg chg="mod">
          <ac:chgData name="Sree Vattaparambil Sudarsan" userId="S::sree.vattaparambil.sudarsan@ericsson.com::6bc20e42-f791-4425-ba09-5c30b5e1cc37" providerId="AD" clId="Web-{6A150051-A8FB-9106-27A7-02E406C483E2}" dt="2025-05-08T10:06:16.662" v="136" actId="1076"/>
          <ac:spMkLst>
            <pc:docMk/>
            <pc:sldMk cId="0" sldId="852"/>
            <ac:spMk id="7" creationId="{DDEAAF5D-0837-719D-293D-74FEEB3B1712}"/>
          </ac:spMkLst>
        </pc:spChg>
        <pc:spChg chg="mod">
          <ac:chgData name="Sree Vattaparambil Sudarsan" userId="S::sree.vattaparambil.sudarsan@ericsson.com::6bc20e42-f791-4425-ba09-5c30b5e1cc37" providerId="AD" clId="Web-{6A150051-A8FB-9106-27A7-02E406C483E2}" dt="2025-05-08T10:06:16.677" v="137" actId="1076"/>
          <ac:spMkLst>
            <pc:docMk/>
            <pc:sldMk cId="0" sldId="852"/>
            <ac:spMk id="8" creationId="{3E111DFD-C286-D7FD-B744-AF68F650FBAF}"/>
          </ac:spMkLst>
        </pc:spChg>
        <pc:spChg chg="mod">
          <ac:chgData name="Sree Vattaparambil Sudarsan" userId="S::sree.vattaparambil.sudarsan@ericsson.com::6bc20e42-f791-4425-ba09-5c30b5e1cc37" providerId="AD" clId="Web-{6A150051-A8FB-9106-27A7-02E406C483E2}" dt="2025-05-08T10:06:16.693" v="138" actId="1076"/>
          <ac:spMkLst>
            <pc:docMk/>
            <pc:sldMk cId="0" sldId="852"/>
            <ac:spMk id="9" creationId="{7DA1F205-65E8-3A7A-BC04-0EEDC0B3E66E}"/>
          </ac:spMkLst>
        </pc:spChg>
        <pc:spChg chg="mod">
          <ac:chgData name="Sree Vattaparambil Sudarsan" userId="S::sree.vattaparambil.sudarsan@ericsson.com::6bc20e42-f791-4425-ba09-5c30b5e1cc37" providerId="AD" clId="Web-{6A150051-A8FB-9106-27A7-02E406C483E2}" dt="2025-05-08T10:06:16.896" v="149" actId="1076"/>
          <ac:spMkLst>
            <pc:docMk/>
            <pc:sldMk cId="0" sldId="852"/>
            <ac:spMk id="11" creationId="{1362BE62-733F-190B-F87D-A5C31E63D669}"/>
          </ac:spMkLst>
        </pc:spChg>
        <pc:spChg chg="mod">
          <ac:chgData name="Sree Vattaparambil Sudarsan" userId="S::sree.vattaparambil.sudarsan@ericsson.com::6bc20e42-f791-4425-ba09-5c30b5e1cc37" providerId="AD" clId="Web-{6A150051-A8FB-9106-27A7-02E406C483E2}" dt="2025-05-08T10:06:53.865" v="160" actId="20577"/>
          <ac:spMkLst>
            <pc:docMk/>
            <pc:sldMk cId="0" sldId="852"/>
            <ac:spMk id="13" creationId="{07A5280E-4CB0-1B9F-A3DD-CBB838058E09}"/>
          </ac:spMkLst>
        </pc:spChg>
        <pc:spChg chg="mod">
          <ac:chgData name="Sree Vattaparambil Sudarsan" userId="S::sree.vattaparambil.sudarsan@ericsson.com::6bc20e42-f791-4425-ba09-5c30b5e1cc37" providerId="AD" clId="Web-{6A150051-A8FB-9106-27A7-02E406C483E2}" dt="2025-05-08T10:06:16.740" v="140" actId="1076"/>
          <ac:spMkLst>
            <pc:docMk/>
            <pc:sldMk cId="0" sldId="852"/>
            <ac:spMk id="18" creationId="{4323E739-FD47-C8C1-7AA5-D013E23899C8}"/>
          </ac:spMkLst>
        </pc:spChg>
        <pc:spChg chg="mod">
          <ac:chgData name="Sree Vattaparambil Sudarsan" userId="S::sree.vattaparambil.sudarsan@ericsson.com::6bc20e42-f791-4425-ba09-5c30b5e1cc37" providerId="AD" clId="Web-{6A150051-A8FB-9106-27A7-02E406C483E2}" dt="2025-05-08T10:06:16.756" v="141" actId="1076"/>
          <ac:spMkLst>
            <pc:docMk/>
            <pc:sldMk cId="0" sldId="852"/>
            <ac:spMk id="19" creationId="{293FCF03-15C9-683E-A7F5-3D779495A319}"/>
          </ac:spMkLst>
        </pc:spChg>
        <pc:spChg chg="mod">
          <ac:chgData name="Sree Vattaparambil Sudarsan" userId="S::sree.vattaparambil.sudarsan@ericsson.com::6bc20e42-f791-4425-ba09-5c30b5e1cc37" providerId="AD" clId="Web-{6A150051-A8FB-9106-27A7-02E406C483E2}" dt="2025-05-08T10:06:16.771" v="142" actId="1076"/>
          <ac:spMkLst>
            <pc:docMk/>
            <pc:sldMk cId="0" sldId="852"/>
            <ac:spMk id="20" creationId="{4D70407B-4ED3-7895-9162-C8FC150F56D3}"/>
          </ac:spMkLst>
        </pc:spChg>
        <pc:spChg chg="mod">
          <ac:chgData name="Sree Vattaparambil Sudarsan" userId="S::sree.vattaparambil.sudarsan@ericsson.com::6bc20e42-f791-4425-ba09-5c30b5e1cc37" providerId="AD" clId="Web-{6A150051-A8FB-9106-27A7-02E406C483E2}" dt="2025-05-08T10:06:16.787" v="143" actId="1076"/>
          <ac:spMkLst>
            <pc:docMk/>
            <pc:sldMk cId="0" sldId="852"/>
            <ac:spMk id="21" creationId="{2AD508E6-BEC3-31CE-C236-C6E0333FCAA4}"/>
          </ac:spMkLst>
        </pc:spChg>
        <pc:spChg chg="mod">
          <ac:chgData name="Sree Vattaparambil Sudarsan" userId="S::sree.vattaparambil.sudarsan@ericsson.com::6bc20e42-f791-4425-ba09-5c30b5e1cc37" providerId="AD" clId="Web-{6A150051-A8FB-9106-27A7-02E406C483E2}" dt="2025-05-08T10:06:16.802" v="144" actId="1076"/>
          <ac:spMkLst>
            <pc:docMk/>
            <pc:sldMk cId="0" sldId="852"/>
            <ac:spMk id="22" creationId="{F45AC5DF-1CA3-6A3B-0766-DAFEA9F9E9BE}"/>
          </ac:spMkLst>
        </pc:spChg>
        <pc:spChg chg="mod">
          <ac:chgData name="Sree Vattaparambil Sudarsan" userId="S::sree.vattaparambil.sudarsan@ericsson.com::6bc20e42-f791-4425-ba09-5c30b5e1cc37" providerId="AD" clId="Web-{6A150051-A8FB-9106-27A7-02E406C483E2}" dt="2025-05-08T10:06:16.818" v="145" actId="1076"/>
          <ac:spMkLst>
            <pc:docMk/>
            <pc:sldMk cId="0" sldId="852"/>
            <ac:spMk id="23" creationId="{78D9D88F-F60F-32B8-FE23-2BA7987FEED0}"/>
          </ac:spMkLst>
        </pc:spChg>
        <pc:spChg chg="mod">
          <ac:chgData name="Sree Vattaparambil Sudarsan" userId="S::sree.vattaparambil.sudarsan@ericsson.com::6bc20e42-f791-4425-ba09-5c30b5e1cc37" providerId="AD" clId="Web-{6A150051-A8FB-9106-27A7-02E406C483E2}" dt="2025-05-08T10:06:16.834" v="146" actId="1076"/>
          <ac:spMkLst>
            <pc:docMk/>
            <pc:sldMk cId="0" sldId="852"/>
            <ac:spMk id="26" creationId="{310C6864-BAF1-F3BE-834B-37367249A762}"/>
          </ac:spMkLst>
        </pc:spChg>
        <pc:spChg chg="mod">
          <ac:chgData name="Sree Vattaparambil Sudarsan" userId="S::sree.vattaparambil.sudarsan@ericsson.com::6bc20e42-f791-4425-ba09-5c30b5e1cc37" providerId="AD" clId="Web-{6A150051-A8FB-9106-27A7-02E406C483E2}" dt="2025-05-08T10:06:30.599" v="157" actId="20577"/>
          <ac:spMkLst>
            <pc:docMk/>
            <pc:sldMk cId="0" sldId="852"/>
            <ac:spMk id="13314" creationId="{FE770DFD-5A1C-6D14-D3E1-E9EB83A5F41C}"/>
          </ac:spMkLst>
        </pc:spChg>
        <pc:spChg chg="mod">
          <ac:chgData name="Sree Vattaparambil Sudarsan" userId="S::sree.vattaparambil.sudarsan@ericsson.com::6bc20e42-f791-4425-ba09-5c30b5e1cc37" providerId="AD" clId="Web-{6A150051-A8FB-9106-27A7-02E406C483E2}" dt="2025-05-08T10:07:09.615" v="172" actId="20577"/>
          <ac:spMkLst>
            <pc:docMk/>
            <pc:sldMk cId="0" sldId="852"/>
            <ac:spMk id="13315" creationId="{5D4D0C00-2671-D3A2-5DB9-2289156BB77C}"/>
          </ac:spMkLst>
        </pc:spChg>
        <pc:spChg chg="mod">
          <ac:chgData name="Sree Vattaparambil Sudarsan" userId="S::sree.vattaparambil.sudarsan@ericsson.com::6bc20e42-f791-4425-ba09-5c30b5e1cc37" providerId="AD" clId="Web-{6A150051-A8FB-9106-27A7-02E406C483E2}" dt="2025-05-08T10:07:05.443" v="166" actId="20577"/>
          <ac:spMkLst>
            <pc:docMk/>
            <pc:sldMk cId="0" sldId="852"/>
            <ac:spMk id="13354" creationId="{2FDD4ED4-AEF6-F5CA-8B86-19F075D8EDDE}"/>
          </ac:spMkLst>
        </pc:spChg>
        <pc:spChg chg="mod">
          <ac:chgData name="Sree Vattaparambil Sudarsan" userId="S::sree.vattaparambil.sudarsan@ericsson.com::6bc20e42-f791-4425-ba09-5c30b5e1cc37" providerId="AD" clId="Web-{6A150051-A8FB-9106-27A7-02E406C483E2}" dt="2025-05-08T10:06:19.912" v="156" actId="20577"/>
          <ac:spMkLst>
            <pc:docMk/>
            <pc:sldMk cId="0" sldId="852"/>
            <ac:spMk id="13362" creationId="{1F8ECA03-61CE-F535-3561-64FAFD87EC97}"/>
          </ac:spMkLst>
        </pc:spChg>
        <pc:spChg chg="mod">
          <ac:chgData name="Sree Vattaparambil Sudarsan" userId="S::sree.vattaparambil.sudarsan@ericsson.com::6bc20e42-f791-4425-ba09-5c30b5e1cc37" providerId="AD" clId="Web-{6A150051-A8FB-9106-27A7-02E406C483E2}" dt="2025-05-08T10:06:43.318" v="158" actId="1076"/>
          <ac:spMkLst>
            <pc:docMk/>
            <pc:sldMk cId="0" sldId="852"/>
            <ac:spMk id="13363" creationId="{FDEBFF6F-0FCC-97DC-BE1C-B25E399C1F9C}"/>
          </ac:spMkLst>
        </pc:spChg>
        <pc:cxnChg chg="mod">
          <ac:chgData name="Sree Vattaparambil Sudarsan" userId="S::sree.vattaparambil.sudarsan@ericsson.com::6bc20e42-f791-4425-ba09-5c30b5e1cc37" providerId="AD" clId="Web-{6A150051-A8FB-9106-27A7-02E406C483E2}" dt="2025-05-08T10:06:16.881" v="148" actId="1076"/>
          <ac:cxnSpMkLst>
            <pc:docMk/>
            <pc:sldMk cId="0" sldId="852"/>
            <ac:cxnSpMk id="10" creationId="{F66ADD62-CBB3-5890-9B95-EAACC77730FE}"/>
          </ac:cxnSpMkLst>
        </pc:cxnChg>
        <pc:cxnChg chg="mod">
          <ac:chgData name="Sree Vattaparambil Sudarsan" userId="S::sree.vattaparambil.sudarsan@ericsson.com::6bc20e42-f791-4425-ba09-5c30b5e1cc37" providerId="AD" clId="Web-{6A150051-A8FB-9106-27A7-02E406C483E2}" dt="2025-05-08T10:06:16.912" v="150" actId="1076"/>
          <ac:cxnSpMkLst>
            <pc:docMk/>
            <pc:sldMk cId="0" sldId="852"/>
            <ac:cxnSpMk id="12" creationId="{19D5ACEC-CE52-0923-D444-F14333BDE094}"/>
          </ac:cxnSpMkLst>
        </pc:cxnChg>
      </pc:sldChg>
      <pc:sldChg chg="modSp">
        <pc:chgData name="Sree Vattaparambil Sudarsan" userId="S::sree.vattaparambil.sudarsan@ericsson.com::6bc20e42-f791-4425-ba09-5c30b5e1cc37" providerId="AD" clId="Web-{6A150051-A8FB-9106-27A7-02E406C483E2}" dt="2025-05-08T10:08:52.850" v="207" actId="20577"/>
        <pc:sldMkLst>
          <pc:docMk/>
          <pc:sldMk cId="0" sldId="854"/>
        </pc:sldMkLst>
        <pc:spChg chg="mod">
          <ac:chgData name="Sree Vattaparambil Sudarsan" userId="S::sree.vattaparambil.sudarsan@ericsson.com::6bc20e42-f791-4425-ba09-5c30b5e1cc37" providerId="AD" clId="Web-{6A150051-A8FB-9106-27A7-02E406C483E2}" dt="2025-05-08T10:08:52.850" v="207" actId="20577"/>
          <ac:spMkLst>
            <pc:docMk/>
            <pc:sldMk cId="0" sldId="854"/>
            <ac:spMk id="5" creationId="{05C2F920-299A-4687-B0B0-BF62DC45E304}"/>
          </ac:spMkLst>
        </pc:spChg>
      </pc:sldChg>
      <pc:sldChg chg="modSp">
        <pc:chgData name="Sree Vattaparambil Sudarsan" userId="S::sree.vattaparambil.sudarsan@ericsson.com::6bc20e42-f791-4425-ba09-5c30b5e1cc37" providerId="AD" clId="Web-{6A150051-A8FB-9106-27A7-02E406C483E2}" dt="2025-05-08T10:05:44.958" v="121" actId="20577"/>
        <pc:sldMkLst>
          <pc:docMk/>
          <pc:sldMk cId="2027810206" sldId="855"/>
        </pc:sldMkLst>
        <pc:spChg chg="mod">
          <ac:chgData name="Sree Vattaparambil Sudarsan" userId="S::sree.vattaparambil.sudarsan@ericsson.com::6bc20e42-f791-4425-ba09-5c30b5e1cc37" providerId="AD" clId="Web-{6A150051-A8FB-9106-27A7-02E406C483E2}" dt="2025-05-08T10:03:27.833" v="69" actId="20577"/>
          <ac:spMkLst>
            <pc:docMk/>
            <pc:sldMk cId="2027810206" sldId="855"/>
            <ac:spMk id="2" creationId="{A95A9878-95B2-CB4C-2A6C-55A5EC81ED6A}"/>
          </ac:spMkLst>
        </pc:spChg>
        <pc:spChg chg="mod">
          <ac:chgData name="Sree Vattaparambil Sudarsan" userId="S::sree.vattaparambil.sudarsan@ericsson.com::6bc20e42-f791-4425-ba09-5c30b5e1cc37" providerId="AD" clId="Web-{6A150051-A8FB-9106-27A7-02E406C483E2}" dt="2025-05-08T10:04:33.520" v="93" actId="14100"/>
          <ac:spMkLst>
            <pc:docMk/>
            <pc:sldMk cId="2027810206" sldId="855"/>
            <ac:spMk id="3" creationId="{B672F604-4B24-F654-3107-9398F485B53D}"/>
          </ac:spMkLst>
        </pc:spChg>
        <pc:spChg chg="mod">
          <ac:chgData name="Sree Vattaparambil Sudarsan" userId="S::sree.vattaparambil.sudarsan@ericsson.com::6bc20e42-f791-4425-ba09-5c30b5e1cc37" providerId="AD" clId="Web-{6A150051-A8FB-9106-27A7-02E406C483E2}" dt="2025-05-08T10:04:05.270" v="89" actId="20577"/>
          <ac:spMkLst>
            <pc:docMk/>
            <pc:sldMk cId="2027810206" sldId="855"/>
            <ac:spMk id="8" creationId="{A1975898-7448-DD12-6CEA-2C33278A372E}"/>
          </ac:spMkLst>
        </pc:spChg>
        <pc:spChg chg="mod">
          <ac:chgData name="Sree Vattaparambil Sudarsan" userId="S::sree.vattaparambil.sudarsan@ericsson.com::6bc20e42-f791-4425-ba09-5c30b5e1cc37" providerId="AD" clId="Web-{6A150051-A8FB-9106-27A7-02E406C483E2}" dt="2025-05-08T10:04:13.895" v="91" actId="1076"/>
          <ac:spMkLst>
            <pc:docMk/>
            <pc:sldMk cId="2027810206" sldId="855"/>
            <ac:spMk id="9" creationId="{38035A21-EEA3-59E6-345A-CA4F0FBABE81}"/>
          </ac:spMkLst>
        </pc:spChg>
        <pc:spChg chg="mod">
          <ac:chgData name="Sree Vattaparambil Sudarsan" userId="S::sree.vattaparambil.sudarsan@ericsson.com::6bc20e42-f791-4425-ba09-5c30b5e1cc37" providerId="AD" clId="Web-{6A150051-A8FB-9106-27A7-02E406C483E2}" dt="2025-05-08T10:04:46.880" v="99" actId="20577"/>
          <ac:spMkLst>
            <pc:docMk/>
            <pc:sldMk cId="2027810206" sldId="855"/>
            <ac:spMk id="10" creationId="{FD93C5BB-42C3-1BB1-18D0-0BDB27C998A6}"/>
          </ac:spMkLst>
        </pc:spChg>
        <pc:spChg chg="mod">
          <ac:chgData name="Sree Vattaparambil Sudarsan" userId="S::sree.vattaparambil.sudarsan@ericsson.com::6bc20e42-f791-4425-ba09-5c30b5e1cc37" providerId="AD" clId="Web-{6A150051-A8FB-9106-27A7-02E406C483E2}" dt="2025-05-08T10:04:57.364" v="105" actId="1076"/>
          <ac:spMkLst>
            <pc:docMk/>
            <pc:sldMk cId="2027810206" sldId="855"/>
            <ac:spMk id="11" creationId="{822A8D91-5834-1E16-DCB0-398120F9ECC7}"/>
          </ac:spMkLst>
        </pc:spChg>
        <pc:spChg chg="mod">
          <ac:chgData name="Sree Vattaparambil Sudarsan" userId="S::sree.vattaparambil.sudarsan@ericsson.com::6bc20e42-f791-4425-ba09-5c30b5e1cc37" providerId="AD" clId="Web-{6A150051-A8FB-9106-27A7-02E406C483E2}" dt="2025-05-08T10:05:44.958" v="121" actId="20577"/>
          <ac:spMkLst>
            <pc:docMk/>
            <pc:sldMk cId="2027810206" sldId="855"/>
            <ac:spMk id="17" creationId="{60A08AEC-A268-9C93-1529-8DF3F70B0103}"/>
          </ac:spMkLst>
        </pc:spChg>
        <pc:spChg chg="mod">
          <ac:chgData name="Sree Vattaparambil Sudarsan" userId="S::sree.vattaparambil.sudarsan@ericsson.com::6bc20e42-f791-4425-ba09-5c30b5e1cc37" providerId="AD" clId="Web-{6A150051-A8FB-9106-27A7-02E406C483E2}" dt="2025-05-08T10:03:53.755" v="84" actId="1076"/>
          <ac:spMkLst>
            <pc:docMk/>
            <pc:sldMk cId="2027810206" sldId="855"/>
            <ac:spMk id="18" creationId="{F8BFAB45-900F-855F-71DA-EEDD6F6A3CE3}"/>
          </ac:spMkLst>
        </pc:spChg>
        <pc:spChg chg="mod">
          <ac:chgData name="Sree Vattaparambil Sudarsan" userId="S::sree.vattaparambil.sudarsan@ericsson.com::6bc20e42-f791-4425-ba09-5c30b5e1cc37" providerId="AD" clId="Web-{6A150051-A8FB-9106-27A7-02E406C483E2}" dt="2025-05-08T10:04:57.411" v="108" actId="1076"/>
          <ac:spMkLst>
            <pc:docMk/>
            <pc:sldMk cId="2027810206" sldId="855"/>
            <ac:spMk id="19" creationId="{B683C341-A0DF-2A95-4879-6F42BEA6A45F}"/>
          </ac:spMkLst>
        </pc:spChg>
        <pc:spChg chg="mod">
          <ac:chgData name="Sree Vattaparambil Sudarsan" userId="S::sree.vattaparambil.sudarsan@ericsson.com::6bc20e42-f791-4425-ba09-5c30b5e1cc37" providerId="AD" clId="Web-{6A150051-A8FB-9106-27A7-02E406C483E2}" dt="2025-05-08T10:03:53.755" v="85" actId="1076"/>
          <ac:spMkLst>
            <pc:docMk/>
            <pc:sldMk cId="2027810206" sldId="855"/>
            <ac:spMk id="21" creationId="{5DA585ED-8BE4-CAA2-8B57-1507A083C27C}"/>
          </ac:spMkLst>
        </pc:spChg>
        <pc:spChg chg="mod">
          <ac:chgData name="Sree Vattaparambil Sudarsan" userId="S::sree.vattaparambil.sudarsan@ericsson.com::6bc20e42-f791-4425-ba09-5c30b5e1cc37" providerId="AD" clId="Web-{6A150051-A8FB-9106-27A7-02E406C483E2}" dt="2025-05-08T10:04:57.427" v="109" actId="1076"/>
          <ac:spMkLst>
            <pc:docMk/>
            <pc:sldMk cId="2027810206" sldId="855"/>
            <ac:spMk id="22" creationId="{3D594B12-8C42-B958-8CB6-C69406829D1B}"/>
          </ac:spMkLst>
        </pc:spChg>
        <pc:picChg chg="mod">
          <ac:chgData name="Sree Vattaparambil Sudarsan" userId="S::sree.vattaparambil.sudarsan@ericsson.com::6bc20e42-f791-4425-ba09-5c30b5e1cc37" providerId="AD" clId="Web-{6A150051-A8FB-9106-27A7-02E406C483E2}" dt="2025-05-08T10:03:53.692" v="80" actId="1076"/>
          <ac:picMkLst>
            <pc:docMk/>
            <pc:sldMk cId="2027810206" sldId="855"/>
            <ac:picMk id="5" creationId="{869CD129-EA46-A088-80AD-59BCBB791D4D}"/>
          </ac:picMkLst>
        </pc:picChg>
        <pc:picChg chg="mod">
          <ac:chgData name="Sree Vattaparambil Sudarsan" userId="S::sree.vattaparambil.sudarsan@ericsson.com::6bc20e42-f791-4425-ba09-5c30b5e1cc37" providerId="AD" clId="Web-{6A150051-A8FB-9106-27A7-02E406C483E2}" dt="2025-05-08T10:03:53.708" v="81" actId="1076"/>
          <ac:picMkLst>
            <pc:docMk/>
            <pc:sldMk cId="2027810206" sldId="855"/>
            <ac:picMk id="7" creationId="{67D6930E-F633-65BB-4ED5-55B095A46D30}"/>
          </ac:picMkLst>
        </pc:picChg>
        <pc:picChg chg="mod">
          <ac:chgData name="Sree Vattaparambil Sudarsan" userId="S::sree.vattaparambil.sudarsan@ericsson.com::6bc20e42-f791-4425-ba09-5c30b5e1cc37" providerId="AD" clId="Web-{6A150051-A8FB-9106-27A7-02E406C483E2}" dt="2025-05-08T10:04:57.380" v="106" actId="1076"/>
          <ac:picMkLst>
            <pc:docMk/>
            <pc:sldMk cId="2027810206" sldId="855"/>
            <ac:picMk id="13" creationId="{C5A98A81-FB23-48CC-BE8C-4E7D5D57EF80}"/>
          </ac:picMkLst>
        </pc:picChg>
        <pc:picChg chg="mod">
          <ac:chgData name="Sree Vattaparambil Sudarsan" userId="S::sree.vattaparambil.sudarsan@ericsson.com::6bc20e42-f791-4425-ba09-5c30b5e1cc37" providerId="AD" clId="Web-{6A150051-A8FB-9106-27A7-02E406C483E2}" dt="2025-05-08T10:04:57.411" v="107" actId="1076"/>
          <ac:picMkLst>
            <pc:docMk/>
            <pc:sldMk cId="2027810206" sldId="855"/>
            <ac:picMk id="15" creationId="{5735618C-BDC3-A2BD-056D-15980621E275}"/>
          </ac:picMkLst>
        </pc:picChg>
      </pc:sldChg>
    </pc:docChg>
  </pc:docChgLst>
  <pc:docChgLst>
    <pc:chgData name="Jing Yue" userId="5ad55dac-6c7f-4ea6-ba85-4dd3e6729923" providerId="ADAL" clId="{8AAB0A4B-2FA6-463D-8371-15084870BB97}"/>
    <pc:docChg chg="undo custSel modSld">
      <pc:chgData name="Jing Yue" userId="5ad55dac-6c7f-4ea6-ba85-4dd3e6729923" providerId="ADAL" clId="{8AAB0A4B-2FA6-463D-8371-15084870BB97}" dt="2025-05-08T11:49:03.497" v="1" actId="20577"/>
      <pc:docMkLst>
        <pc:docMk/>
      </pc:docMkLst>
      <pc:sldChg chg="modSp mod">
        <pc:chgData name="Jing Yue" userId="5ad55dac-6c7f-4ea6-ba85-4dd3e6729923" providerId="ADAL" clId="{8AAB0A4B-2FA6-463D-8371-15084870BB97}" dt="2025-05-08T11:49:03.497" v="1" actId="20577"/>
        <pc:sldMkLst>
          <pc:docMk/>
          <pc:sldMk cId="0" sldId="837"/>
        </pc:sldMkLst>
        <pc:spChg chg="mod">
          <ac:chgData name="Jing Yue" userId="5ad55dac-6c7f-4ea6-ba85-4dd3e6729923" providerId="ADAL" clId="{8AAB0A4B-2FA6-463D-8371-15084870BB97}" dt="2025-05-08T11:49:03.497" v="1" actId="20577"/>
          <ac:spMkLst>
            <pc:docMk/>
            <pc:sldMk cId="0" sldId="837"/>
            <ac:spMk id="8195" creationId="{E638390F-25B9-FA38-8CBD-29187F889587}"/>
          </ac:spMkLst>
        </pc:spChg>
      </pc:sldChg>
    </pc:docChg>
  </pc:docChgLst>
  <pc:docChgLst>
    <pc:chgData name="Jing Yue" userId="5ad55dac-6c7f-4ea6-ba85-4dd3e6729923" providerId="ADAL" clId="{5F24C13C-0BAA-4534-BA5E-A80F13E78D96}"/>
    <pc:docChg chg="modSld modMainMaster">
      <pc:chgData name="Jing Yue" userId="5ad55dac-6c7f-4ea6-ba85-4dd3e6729923" providerId="ADAL" clId="{5F24C13C-0BAA-4534-BA5E-A80F13E78D96}" dt="2025-05-09T15:56:26.523" v="7" actId="20577"/>
      <pc:docMkLst>
        <pc:docMk/>
      </pc:docMkLst>
      <pc:sldChg chg="modSp mod">
        <pc:chgData name="Jing Yue" userId="5ad55dac-6c7f-4ea6-ba85-4dd3e6729923" providerId="ADAL" clId="{5F24C13C-0BAA-4534-BA5E-A80F13E78D96}" dt="2025-05-09T15:56:26.523" v="7" actId="20577"/>
        <pc:sldMkLst>
          <pc:docMk/>
          <pc:sldMk cId="0" sldId="303"/>
        </pc:sldMkLst>
        <pc:spChg chg="mod">
          <ac:chgData name="Jing Yue" userId="5ad55dac-6c7f-4ea6-ba85-4dd3e6729923" providerId="ADAL" clId="{5F24C13C-0BAA-4534-BA5E-A80F13E78D96}" dt="2025-05-09T15:56:26.523" v="7" actId="20577"/>
          <ac:spMkLst>
            <pc:docMk/>
            <pc:sldMk cId="0" sldId="303"/>
            <ac:spMk id="6147" creationId="{4E3A81EE-1EA9-7C25-6E52-0D78A688DE83}"/>
          </ac:spMkLst>
        </pc:spChg>
      </pc:sldChg>
      <pc:sldMasterChg chg="delSp">
        <pc:chgData name="Jing Yue" userId="5ad55dac-6c7f-4ea6-ba85-4dd3e6729923" providerId="ADAL" clId="{5F24C13C-0BAA-4534-BA5E-A80F13E78D96}" dt="2025-05-09T15:54:36.320" v="0" actId="478"/>
        <pc:sldMasterMkLst>
          <pc:docMk/>
          <pc:sldMasterMk cId="0" sldId="2147483729"/>
        </pc:sldMasterMkLst>
        <pc:spChg chg="del">
          <ac:chgData name="Jing Yue" userId="5ad55dac-6c7f-4ea6-ba85-4dd3e6729923" providerId="ADAL" clId="{5F24C13C-0BAA-4534-BA5E-A80F13E78D96}" dt="2025-05-09T15:54:36.320" v="0" actId="478"/>
          <ac:spMkLst>
            <pc:docMk/>
            <pc:sldMasterMk cId="0" sldId="2147483729"/>
            <ac:spMk id="2" creationId="{8DF6141D-F90D-FB88-3144-47514B3FA35A}"/>
          </ac:spMkLst>
        </pc:spChg>
      </pc:sldMasterChg>
    </pc:docChg>
  </pc:docChgLst>
  <pc:docChgLst>
    <pc:chgData name="Sree Vattaparambil Sudarsan" userId="6bc20e42-f791-4425-ba09-5c30b5e1cc37" providerId="ADAL" clId="{5B197694-4F2C-6B40-B8EE-8D17B653E41C}"/>
    <pc:docChg chg="undo custSel addSld delSld modSld sldOrd">
      <pc:chgData name="Sree Vattaparambil Sudarsan" userId="6bc20e42-f791-4425-ba09-5c30b5e1cc37" providerId="ADAL" clId="{5B197694-4F2C-6B40-B8EE-8D17B653E41C}" dt="2025-05-08T06:15:13.525" v="4825" actId="1076"/>
      <pc:docMkLst>
        <pc:docMk/>
      </pc:docMkLst>
      <pc:sldChg chg="addSp delSp modSp mod">
        <pc:chgData name="Sree Vattaparambil Sudarsan" userId="6bc20e42-f791-4425-ba09-5c30b5e1cc37" providerId="ADAL" clId="{5B197694-4F2C-6B40-B8EE-8D17B653E41C}" dt="2025-05-08T06:15:13.525" v="4825" actId="1076"/>
        <pc:sldMkLst>
          <pc:docMk/>
          <pc:sldMk cId="0" sldId="303"/>
        </pc:sldMkLst>
        <pc:spChg chg="add del mod">
          <ac:chgData name="Sree Vattaparambil Sudarsan" userId="6bc20e42-f791-4425-ba09-5c30b5e1cc37" providerId="ADAL" clId="{5B197694-4F2C-6B40-B8EE-8D17B653E41C}" dt="2025-05-08T06:14:26.043" v="4812"/>
          <ac:spMkLst>
            <pc:docMk/>
            <pc:sldMk cId="0" sldId="303"/>
            <ac:spMk id="2" creationId="{76A63F5E-79DD-0F8B-AAAB-28263BC01938}"/>
          </ac:spMkLst>
        </pc:spChg>
        <pc:spChg chg="add del mod">
          <ac:chgData name="Sree Vattaparambil Sudarsan" userId="6bc20e42-f791-4425-ba09-5c30b5e1cc37" providerId="ADAL" clId="{5B197694-4F2C-6B40-B8EE-8D17B653E41C}" dt="2025-05-08T06:14:29.989" v="4815"/>
          <ac:spMkLst>
            <pc:docMk/>
            <pc:sldMk cId="0" sldId="303"/>
            <ac:spMk id="3" creationId="{8F1BA3E8-4EED-3FC2-5454-F90A9A8CF69D}"/>
          </ac:spMkLst>
        </pc:spChg>
        <pc:spChg chg="add del mod">
          <ac:chgData name="Sree Vattaparambil Sudarsan" userId="6bc20e42-f791-4425-ba09-5c30b5e1cc37" providerId="ADAL" clId="{5B197694-4F2C-6B40-B8EE-8D17B653E41C}" dt="2025-05-08T06:14:25.617" v="4810"/>
          <ac:spMkLst>
            <pc:docMk/>
            <pc:sldMk cId="0" sldId="303"/>
            <ac:spMk id="4" creationId="{A7D86B3B-1797-88F7-53CD-64EC09CC453A}"/>
          </ac:spMkLst>
        </pc:spChg>
        <pc:spChg chg="mod">
          <ac:chgData name="Sree Vattaparambil Sudarsan" userId="6bc20e42-f791-4425-ba09-5c30b5e1cc37" providerId="ADAL" clId="{5B197694-4F2C-6B40-B8EE-8D17B653E41C}" dt="2025-05-08T04:23:58.194" v="5" actId="20577"/>
          <ac:spMkLst>
            <pc:docMk/>
            <pc:sldMk cId="0" sldId="303"/>
            <ac:spMk id="5" creationId="{23ABC823-07CF-43BB-8E84-54A46D0C4687}"/>
          </ac:spMkLst>
        </pc:spChg>
        <pc:spChg chg="add del mod">
          <ac:chgData name="Sree Vattaparambil Sudarsan" userId="6bc20e42-f791-4425-ba09-5c30b5e1cc37" providerId="ADAL" clId="{5B197694-4F2C-6B40-B8EE-8D17B653E41C}" dt="2025-05-08T06:14:29.990" v="4817"/>
          <ac:spMkLst>
            <pc:docMk/>
            <pc:sldMk cId="0" sldId="303"/>
            <ac:spMk id="6" creationId="{6EE9735A-2E1A-41A5-D581-BAF47B124953}"/>
          </ac:spMkLst>
        </pc:spChg>
        <pc:spChg chg="add del mod">
          <ac:chgData name="Sree Vattaparambil Sudarsan" userId="6bc20e42-f791-4425-ba09-5c30b5e1cc37" providerId="ADAL" clId="{5B197694-4F2C-6B40-B8EE-8D17B653E41C}" dt="2025-05-08T06:14:35.831" v="4821"/>
          <ac:spMkLst>
            <pc:docMk/>
            <pc:sldMk cId="0" sldId="303"/>
            <ac:spMk id="7" creationId="{E28B8EEF-FFA5-AA51-BF43-42B2680B9A97}"/>
          </ac:spMkLst>
        </pc:spChg>
        <pc:spChg chg="add del mod">
          <ac:chgData name="Sree Vattaparambil Sudarsan" userId="6bc20e42-f791-4425-ba09-5c30b5e1cc37" providerId="ADAL" clId="{5B197694-4F2C-6B40-B8EE-8D17B653E41C}" dt="2025-05-08T06:14:37.382" v="4823"/>
          <ac:spMkLst>
            <pc:docMk/>
            <pc:sldMk cId="0" sldId="303"/>
            <ac:spMk id="8" creationId="{BAF9E74D-4FCA-AA77-A2DA-CF01ED9D4795}"/>
          </ac:spMkLst>
        </pc:spChg>
        <pc:spChg chg="mod">
          <ac:chgData name="Sree Vattaparambil Sudarsan" userId="6bc20e42-f791-4425-ba09-5c30b5e1cc37" providerId="ADAL" clId="{5B197694-4F2C-6B40-B8EE-8D17B653E41C}" dt="2025-05-08T06:15:13.525" v="4825" actId="1076"/>
          <ac:spMkLst>
            <pc:docMk/>
            <pc:sldMk cId="0" sldId="303"/>
            <ac:spMk id="6147" creationId="{4E3A81EE-1EA9-7C25-6E52-0D78A688DE83}"/>
          </ac:spMkLst>
        </pc:spChg>
      </pc:sldChg>
      <pc:sldChg chg="modSp mod">
        <pc:chgData name="Sree Vattaparambil Sudarsan" userId="6bc20e42-f791-4425-ba09-5c30b5e1cc37" providerId="ADAL" clId="{5B197694-4F2C-6B40-B8EE-8D17B653E41C}" dt="2025-05-08T06:00:02.677" v="3906" actId="20577"/>
        <pc:sldMkLst>
          <pc:docMk/>
          <pc:sldMk cId="0" sldId="837"/>
        </pc:sldMkLst>
        <pc:spChg chg="mod">
          <ac:chgData name="Sree Vattaparambil Sudarsan" userId="6bc20e42-f791-4425-ba09-5c30b5e1cc37" providerId="ADAL" clId="{5B197694-4F2C-6B40-B8EE-8D17B653E41C}" dt="2025-05-08T06:00:02.677" v="3906" actId="20577"/>
          <ac:spMkLst>
            <pc:docMk/>
            <pc:sldMk cId="0" sldId="837"/>
            <ac:spMk id="8195" creationId="{E638390F-25B9-FA38-8CBD-29187F889587}"/>
          </ac:spMkLst>
        </pc:spChg>
      </pc:sldChg>
      <pc:sldChg chg="modSp mod">
        <pc:chgData name="Sree Vattaparambil Sudarsan" userId="6bc20e42-f791-4425-ba09-5c30b5e1cc37" providerId="ADAL" clId="{5B197694-4F2C-6B40-B8EE-8D17B653E41C}" dt="2025-05-08T06:08:42.650" v="4541" actId="20577"/>
        <pc:sldMkLst>
          <pc:docMk/>
          <pc:sldMk cId="0" sldId="838"/>
        </pc:sldMkLst>
        <pc:spChg chg="mod">
          <ac:chgData name="Sree Vattaparambil Sudarsan" userId="6bc20e42-f791-4425-ba09-5c30b5e1cc37" providerId="ADAL" clId="{5B197694-4F2C-6B40-B8EE-8D17B653E41C}" dt="2025-05-08T04:40:35.315" v="394" actId="20577"/>
          <ac:spMkLst>
            <pc:docMk/>
            <pc:sldMk cId="0" sldId="838"/>
            <ac:spMk id="9218" creationId="{565349C3-A3DE-45BC-917D-9B10E9572826}"/>
          </ac:spMkLst>
        </pc:spChg>
        <pc:spChg chg="mod">
          <ac:chgData name="Sree Vattaparambil Sudarsan" userId="6bc20e42-f791-4425-ba09-5c30b5e1cc37" providerId="ADAL" clId="{5B197694-4F2C-6B40-B8EE-8D17B653E41C}" dt="2025-05-08T06:08:42.650" v="4541" actId="20577"/>
          <ac:spMkLst>
            <pc:docMk/>
            <pc:sldMk cId="0" sldId="838"/>
            <ac:spMk id="9219" creationId="{CE0F636C-552E-41D4-BA1D-F14EA9112CE0}"/>
          </ac:spMkLst>
        </pc:spChg>
        <pc:spChg chg="mod">
          <ac:chgData name="Sree Vattaparambil Sudarsan" userId="6bc20e42-f791-4425-ba09-5c30b5e1cc37" providerId="ADAL" clId="{5B197694-4F2C-6B40-B8EE-8D17B653E41C}" dt="2025-05-08T04:57:49.784" v="1564" actId="1076"/>
          <ac:spMkLst>
            <pc:docMk/>
            <pc:sldMk cId="0" sldId="838"/>
            <ac:spMk id="9220" creationId="{938840AA-A286-4A41-B9C8-42F7C2B1C3D2}"/>
          </ac:spMkLst>
        </pc:spChg>
      </pc:sldChg>
      <pc:sldChg chg="del ord">
        <pc:chgData name="Sree Vattaparambil Sudarsan" userId="6bc20e42-f791-4425-ba09-5c30b5e1cc37" providerId="ADAL" clId="{5B197694-4F2C-6B40-B8EE-8D17B653E41C}" dt="2025-05-08T05:55:34.962" v="3696" actId="2696"/>
        <pc:sldMkLst>
          <pc:docMk/>
          <pc:sldMk cId="0" sldId="850"/>
        </pc:sldMkLst>
      </pc:sldChg>
      <pc:sldChg chg="del ord">
        <pc:chgData name="Sree Vattaparambil Sudarsan" userId="6bc20e42-f791-4425-ba09-5c30b5e1cc37" providerId="ADAL" clId="{5B197694-4F2C-6B40-B8EE-8D17B653E41C}" dt="2025-05-08T05:55:41.964" v="3698" actId="2696"/>
        <pc:sldMkLst>
          <pc:docMk/>
          <pc:sldMk cId="0" sldId="851"/>
        </pc:sldMkLst>
      </pc:sldChg>
      <pc:sldChg chg="addSp delSp modSp mod setBg">
        <pc:chgData name="Sree Vattaparambil Sudarsan" userId="6bc20e42-f791-4425-ba09-5c30b5e1cc37" providerId="ADAL" clId="{5B197694-4F2C-6B40-B8EE-8D17B653E41C}" dt="2025-05-08T06:13:38.029" v="4805" actId="20577"/>
        <pc:sldMkLst>
          <pc:docMk/>
          <pc:sldMk cId="0" sldId="852"/>
        </pc:sldMkLst>
        <pc:spChg chg="add mod">
          <ac:chgData name="Sree Vattaparambil Sudarsan" userId="6bc20e42-f791-4425-ba09-5c30b5e1cc37" providerId="ADAL" clId="{5B197694-4F2C-6B40-B8EE-8D17B653E41C}" dt="2025-05-08T05:54:49.934" v="3692" actId="1076"/>
          <ac:spMkLst>
            <pc:docMk/>
            <pc:sldMk cId="0" sldId="852"/>
            <ac:spMk id="2" creationId="{28A7FC45-8D5B-4A95-5ABD-2D231A260452}"/>
          </ac:spMkLst>
        </pc:spChg>
        <pc:spChg chg="add mod">
          <ac:chgData name="Sree Vattaparambil Sudarsan" userId="6bc20e42-f791-4425-ba09-5c30b5e1cc37" providerId="ADAL" clId="{5B197694-4F2C-6B40-B8EE-8D17B653E41C}" dt="2025-05-08T05:54:49.934" v="3692" actId="1076"/>
          <ac:spMkLst>
            <pc:docMk/>
            <pc:sldMk cId="0" sldId="852"/>
            <ac:spMk id="3" creationId="{60C01057-3A11-CC8A-FDCA-5CD03DAA433E}"/>
          </ac:spMkLst>
        </pc:spChg>
        <pc:spChg chg="add del mod">
          <ac:chgData name="Sree Vattaparambil Sudarsan" userId="6bc20e42-f791-4425-ba09-5c30b5e1cc37" providerId="ADAL" clId="{5B197694-4F2C-6B40-B8EE-8D17B653E41C}" dt="2025-05-08T05:45:24.039" v="3598" actId="478"/>
          <ac:spMkLst>
            <pc:docMk/>
            <pc:sldMk cId="0" sldId="852"/>
            <ac:spMk id="4" creationId="{D6F99969-62D1-4F19-3463-3525E50B3E85}"/>
          </ac:spMkLst>
        </pc:spChg>
        <pc:spChg chg="add del mod">
          <ac:chgData name="Sree Vattaparambil Sudarsan" userId="6bc20e42-f791-4425-ba09-5c30b5e1cc37" providerId="ADAL" clId="{5B197694-4F2C-6B40-B8EE-8D17B653E41C}" dt="2025-05-08T05:45:27.052" v="3599" actId="478"/>
          <ac:spMkLst>
            <pc:docMk/>
            <pc:sldMk cId="0" sldId="852"/>
            <ac:spMk id="5" creationId="{5A7BD3FE-D1AD-91BD-17AF-B1627B979E0C}"/>
          </ac:spMkLst>
        </pc:spChg>
        <pc:spChg chg="add del mod">
          <ac:chgData name="Sree Vattaparambil Sudarsan" userId="6bc20e42-f791-4425-ba09-5c30b5e1cc37" providerId="ADAL" clId="{5B197694-4F2C-6B40-B8EE-8D17B653E41C}" dt="2025-05-08T05:45:28.256" v="3600" actId="478"/>
          <ac:spMkLst>
            <pc:docMk/>
            <pc:sldMk cId="0" sldId="852"/>
            <ac:spMk id="6" creationId="{35CDDE8C-C1AE-DA5C-4DAA-F292A52F3038}"/>
          </ac:spMkLst>
        </pc:spChg>
        <pc:spChg chg="add mod">
          <ac:chgData name="Sree Vattaparambil Sudarsan" userId="6bc20e42-f791-4425-ba09-5c30b5e1cc37" providerId="ADAL" clId="{5B197694-4F2C-6B40-B8EE-8D17B653E41C}" dt="2025-05-08T05:54:49.934" v="3692" actId="1076"/>
          <ac:spMkLst>
            <pc:docMk/>
            <pc:sldMk cId="0" sldId="852"/>
            <ac:spMk id="7" creationId="{DDEAAF5D-0837-719D-293D-74FEEB3B1712}"/>
          </ac:spMkLst>
        </pc:spChg>
        <pc:spChg chg="add mod">
          <ac:chgData name="Sree Vattaparambil Sudarsan" userId="6bc20e42-f791-4425-ba09-5c30b5e1cc37" providerId="ADAL" clId="{5B197694-4F2C-6B40-B8EE-8D17B653E41C}" dt="2025-05-08T05:54:17.942" v="3691" actId="1076"/>
          <ac:spMkLst>
            <pc:docMk/>
            <pc:sldMk cId="0" sldId="852"/>
            <ac:spMk id="8" creationId="{3E111DFD-C286-D7FD-B744-AF68F650FBAF}"/>
          </ac:spMkLst>
        </pc:spChg>
        <pc:spChg chg="add mod">
          <ac:chgData name="Sree Vattaparambil Sudarsan" userId="6bc20e42-f791-4425-ba09-5c30b5e1cc37" providerId="ADAL" clId="{5B197694-4F2C-6B40-B8EE-8D17B653E41C}" dt="2025-05-08T05:54:17.942" v="3691" actId="1076"/>
          <ac:spMkLst>
            <pc:docMk/>
            <pc:sldMk cId="0" sldId="852"/>
            <ac:spMk id="9" creationId="{7DA1F205-65E8-3A7A-BC04-0EEDC0B3E66E}"/>
          </ac:spMkLst>
        </pc:spChg>
        <pc:spChg chg="add del mod">
          <ac:chgData name="Sree Vattaparambil Sudarsan" userId="6bc20e42-f791-4425-ba09-5c30b5e1cc37" providerId="ADAL" clId="{5B197694-4F2C-6B40-B8EE-8D17B653E41C}" dt="2025-05-08T05:45:29.685" v="3601" actId="478"/>
          <ac:spMkLst>
            <pc:docMk/>
            <pc:sldMk cId="0" sldId="852"/>
            <ac:spMk id="10" creationId="{8A95A368-DC02-5D02-63B1-D02D543AF4B6}"/>
          </ac:spMkLst>
        </pc:spChg>
        <pc:spChg chg="add del mod">
          <ac:chgData name="Sree Vattaparambil Sudarsan" userId="6bc20e42-f791-4425-ba09-5c30b5e1cc37" providerId="ADAL" clId="{5B197694-4F2C-6B40-B8EE-8D17B653E41C}" dt="2025-05-08T05:45:30.592" v="3602" actId="478"/>
          <ac:spMkLst>
            <pc:docMk/>
            <pc:sldMk cId="0" sldId="852"/>
            <ac:spMk id="11" creationId="{DD8763FE-DAF1-159E-905F-5144A9818D35}"/>
          </ac:spMkLst>
        </pc:spChg>
        <pc:spChg chg="add del mod">
          <ac:chgData name="Sree Vattaparambil Sudarsan" userId="6bc20e42-f791-4425-ba09-5c30b5e1cc37" providerId="ADAL" clId="{5B197694-4F2C-6B40-B8EE-8D17B653E41C}" dt="2025-05-08T05:45:31.131" v="3603" actId="478"/>
          <ac:spMkLst>
            <pc:docMk/>
            <pc:sldMk cId="0" sldId="852"/>
            <ac:spMk id="12" creationId="{052883A5-02B1-7060-33DE-15E584BD2F6A}"/>
          </ac:spMkLst>
        </pc:spChg>
        <pc:spChg chg="add mod">
          <ac:chgData name="Sree Vattaparambil Sudarsan" userId="6bc20e42-f791-4425-ba09-5c30b5e1cc37" providerId="ADAL" clId="{5B197694-4F2C-6B40-B8EE-8D17B653E41C}" dt="2025-05-08T05:54:17.942" v="3691" actId="1076"/>
          <ac:spMkLst>
            <pc:docMk/>
            <pc:sldMk cId="0" sldId="852"/>
            <ac:spMk id="13" creationId="{07A5280E-4CB0-1B9F-A3DD-CBB838058E09}"/>
          </ac:spMkLst>
        </pc:spChg>
        <pc:spChg chg="add del mod">
          <ac:chgData name="Sree Vattaparambil Sudarsan" userId="6bc20e42-f791-4425-ba09-5c30b5e1cc37" providerId="ADAL" clId="{5B197694-4F2C-6B40-B8EE-8D17B653E41C}" dt="2025-05-08T05:45:32.126" v="3604" actId="478"/>
          <ac:spMkLst>
            <pc:docMk/>
            <pc:sldMk cId="0" sldId="852"/>
            <ac:spMk id="14" creationId="{E3639A73-E9F9-7CF8-C43A-64DDE1BFD5BD}"/>
          </ac:spMkLst>
        </pc:spChg>
        <pc:spChg chg="add mod">
          <ac:chgData name="Sree Vattaparambil Sudarsan" userId="6bc20e42-f791-4425-ba09-5c30b5e1cc37" providerId="ADAL" clId="{5B197694-4F2C-6B40-B8EE-8D17B653E41C}" dt="2025-05-08T05:54:17.942" v="3691" actId="1076"/>
          <ac:spMkLst>
            <pc:docMk/>
            <pc:sldMk cId="0" sldId="852"/>
            <ac:spMk id="15" creationId="{3443831F-DB86-5448-333C-BBC2715B3789}"/>
          </ac:spMkLst>
        </pc:spChg>
        <pc:spChg chg="add del mod">
          <ac:chgData name="Sree Vattaparambil Sudarsan" userId="6bc20e42-f791-4425-ba09-5c30b5e1cc37" providerId="ADAL" clId="{5B197694-4F2C-6B40-B8EE-8D17B653E41C}" dt="2025-05-08T05:45:33.125" v="3605" actId="478"/>
          <ac:spMkLst>
            <pc:docMk/>
            <pc:sldMk cId="0" sldId="852"/>
            <ac:spMk id="16" creationId="{A2DAE901-B4CF-3DC9-0267-92CCFC2CDB76}"/>
          </ac:spMkLst>
        </pc:spChg>
        <pc:spChg chg="add del mod">
          <ac:chgData name="Sree Vattaparambil Sudarsan" userId="6bc20e42-f791-4425-ba09-5c30b5e1cc37" providerId="ADAL" clId="{5B197694-4F2C-6B40-B8EE-8D17B653E41C}" dt="2025-05-08T05:40:41.826" v="3580" actId="478"/>
          <ac:spMkLst>
            <pc:docMk/>
            <pc:sldMk cId="0" sldId="852"/>
            <ac:spMk id="17" creationId="{93F3DF00-D9EF-22EA-73F2-79C62E3A0B67}"/>
          </ac:spMkLst>
        </pc:spChg>
        <pc:spChg chg="add mod">
          <ac:chgData name="Sree Vattaparambil Sudarsan" userId="6bc20e42-f791-4425-ba09-5c30b5e1cc37" providerId="ADAL" clId="{5B197694-4F2C-6B40-B8EE-8D17B653E41C}" dt="2025-05-08T05:54:49.934" v="3692" actId="1076"/>
          <ac:spMkLst>
            <pc:docMk/>
            <pc:sldMk cId="0" sldId="852"/>
            <ac:spMk id="18" creationId="{4323E739-FD47-C8C1-7AA5-D013E23899C8}"/>
          </ac:spMkLst>
        </pc:spChg>
        <pc:spChg chg="add mod">
          <ac:chgData name="Sree Vattaparambil Sudarsan" userId="6bc20e42-f791-4425-ba09-5c30b5e1cc37" providerId="ADAL" clId="{5B197694-4F2C-6B40-B8EE-8D17B653E41C}" dt="2025-05-08T05:54:49.934" v="3692" actId="1076"/>
          <ac:spMkLst>
            <pc:docMk/>
            <pc:sldMk cId="0" sldId="852"/>
            <ac:spMk id="19" creationId="{293FCF03-15C9-683E-A7F5-3D779495A319}"/>
          </ac:spMkLst>
        </pc:spChg>
        <pc:spChg chg="add mod">
          <ac:chgData name="Sree Vattaparambil Sudarsan" userId="6bc20e42-f791-4425-ba09-5c30b5e1cc37" providerId="ADAL" clId="{5B197694-4F2C-6B40-B8EE-8D17B653E41C}" dt="2025-05-08T05:54:49.934" v="3692" actId="1076"/>
          <ac:spMkLst>
            <pc:docMk/>
            <pc:sldMk cId="0" sldId="852"/>
            <ac:spMk id="20" creationId="{4D70407B-4ED3-7895-9162-C8FC150F56D3}"/>
          </ac:spMkLst>
        </pc:spChg>
        <pc:spChg chg="add mod">
          <ac:chgData name="Sree Vattaparambil Sudarsan" userId="6bc20e42-f791-4425-ba09-5c30b5e1cc37" providerId="ADAL" clId="{5B197694-4F2C-6B40-B8EE-8D17B653E41C}" dt="2025-05-08T05:54:17.942" v="3691" actId="1076"/>
          <ac:spMkLst>
            <pc:docMk/>
            <pc:sldMk cId="0" sldId="852"/>
            <ac:spMk id="21" creationId="{2AD508E6-BEC3-31CE-C236-C6E0333FCAA4}"/>
          </ac:spMkLst>
        </pc:spChg>
        <pc:spChg chg="add mod">
          <ac:chgData name="Sree Vattaparambil Sudarsan" userId="6bc20e42-f791-4425-ba09-5c30b5e1cc37" providerId="ADAL" clId="{5B197694-4F2C-6B40-B8EE-8D17B653E41C}" dt="2025-05-08T05:54:17.942" v="3691" actId="1076"/>
          <ac:spMkLst>
            <pc:docMk/>
            <pc:sldMk cId="0" sldId="852"/>
            <ac:spMk id="22" creationId="{F45AC5DF-1CA3-6A3B-0766-DAFEA9F9E9BE}"/>
          </ac:spMkLst>
        </pc:spChg>
        <pc:spChg chg="add mod">
          <ac:chgData name="Sree Vattaparambil Sudarsan" userId="6bc20e42-f791-4425-ba09-5c30b5e1cc37" providerId="ADAL" clId="{5B197694-4F2C-6B40-B8EE-8D17B653E41C}" dt="2025-05-08T05:54:17.942" v="3691" actId="1076"/>
          <ac:spMkLst>
            <pc:docMk/>
            <pc:sldMk cId="0" sldId="852"/>
            <ac:spMk id="23" creationId="{78D9D88F-F60F-32B8-FE23-2BA7987FEED0}"/>
          </ac:spMkLst>
        </pc:spChg>
        <pc:spChg chg="add mod">
          <ac:chgData name="Sree Vattaparambil Sudarsan" userId="6bc20e42-f791-4425-ba09-5c30b5e1cc37" providerId="ADAL" clId="{5B197694-4F2C-6B40-B8EE-8D17B653E41C}" dt="2025-05-08T05:54:17.942" v="3691" actId="1076"/>
          <ac:spMkLst>
            <pc:docMk/>
            <pc:sldMk cId="0" sldId="852"/>
            <ac:spMk id="24" creationId="{9EC0D9BE-4EC3-731E-DB31-832EC683F24D}"/>
          </ac:spMkLst>
        </pc:spChg>
        <pc:spChg chg="add mod">
          <ac:chgData name="Sree Vattaparambil Sudarsan" userId="6bc20e42-f791-4425-ba09-5c30b5e1cc37" providerId="ADAL" clId="{5B197694-4F2C-6B40-B8EE-8D17B653E41C}" dt="2025-05-08T05:54:17.942" v="3691" actId="1076"/>
          <ac:spMkLst>
            <pc:docMk/>
            <pc:sldMk cId="0" sldId="852"/>
            <ac:spMk id="25" creationId="{1D7518E7-059E-ABB0-6535-876EFDFB0458}"/>
          </ac:spMkLst>
        </pc:spChg>
        <pc:spChg chg="add mod">
          <ac:chgData name="Sree Vattaparambil Sudarsan" userId="6bc20e42-f791-4425-ba09-5c30b5e1cc37" providerId="ADAL" clId="{5B197694-4F2C-6B40-B8EE-8D17B653E41C}" dt="2025-05-08T05:55:15.027" v="3694" actId="207"/>
          <ac:spMkLst>
            <pc:docMk/>
            <pc:sldMk cId="0" sldId="852"/>
            <ac:spMk id="26" creationId="{310C6864-BAF1-F3BE-834B-37367249A762}"/>
          </ac:spMkLst>
        </pc:spChg>
        <pc:spChg chg="mod">
          <ac:chgData name="Sree Vattaparambil Sudarsan" userId="6bc20e42-f791-4425-ba09-5c30b5e1cc37" providerId="ADAL" clId="{5B197694-4F2C-6B40-B8EE-8D17B653E41C}" dt="2025-05-08T05:29:15.765" v="2560" actId="20577"/>
          <ac:spMkLst>
            <pc:docMk/>
            <pc:sldMk cId="0" sldId="852"/>
            <ac:spMk id="13314" creationId="{FE770DFD-5A1C-6D14-D3E1-E9EB83A5F41C}"/>
          </ac:spMkLst>
        </pc:spChg>
        <pc:spChg chg="mod">
          <ac:chgData name="Sree Vattaparambil Sudarsan" userId="6bc20e42-f791-4425-ba09-5c30b5e1cc37" providerId="ADAL" clId="{5B197694-4F2C-6B40-B8EE-8D17B653E41C}" dt="2025-05-08T06:13:38.029" v="4805" actId="20577"/>
          <ac:spMkLst>
            <pc:docMk/>
            <pc:sldMk cId="0" sldId="852"/>
            <ac:spMk id="13315" creationId="{5D4D0C00-2671-D3A2-5DB9-2289156BB77C}"/>
          </ac:spMkLst>
        </pc:spChg>
        <pc:spChg chg="del">
          <ac:chgData name="Sree Vattaparambil Sudarsan" userId="6bc20e42-f791-4425-ba09-5c30b5e1cc37" providerId="ADAL" clId="{5B197694-4F2C-6B40-B8EE-8D17B653E41C}" dt="2025-05-08T05:34:39.846" v="3334" actId="478"/>
          <ac:spMkLst>
            <pc:docMk/>
            <pc:sldMk cId="0" sldId="852"/>
            <ac:spMk id="13316" creationId="{C54A965D-8CE5-907B-0840-3A87821FAA6F}"/>
          </ac:spMkLst>
        </pc:spChg>
        <pc:spChg chg="del">
          <ac:chgData name="Sree Vattaparambil Sudarsan" userId="6bc20e42-f791-4425-ba09-5c30b5e1cc37" providerId="ADAL" clId="{5B197694-4F2C-6B40-B8EE-8D17B653E41C}" dt="2025-05-08T05:39:30.462" v="3565" actId="478"/>
          <ac:spMkLst>
            <pc:docMk/>
            <pc:sldMk cId="0" sldId="852"/>
            <ac:spMk id="13317" creationId="{BB826B31-E7C0-4A1A-B136-22C5564BACCC}"/>
          </ac:spMkLst>
        </pc:spChg>
        <pc:spChg chg="del">
          <ac:chgData name="Sree Vattaparambil Sudarsan" userId="6bc20e42-f791-4425-ba09-5c30b5e1cc37" providerId="ADAL" clId="{5B197694-4F2C-6B40-B8EE-8D17B653E41C}" dt="2025-05-08T05:34:39.846" v="3334" actId="478"/>
          <ac:spMkLst>
            <pc:docMk/>
            <pc:sldMk cId="0" sldId="852"/>
            <ac:spMk id="13319" creationId="{753F4247-3A63-CE0C-C675-BF2F0EA8C03F}"/>
          </ac:spMkLst>
        </pc:spChg>
        <pc:spChg chg="del">
          <ac:chgData name="Sree Vattaparambil Sudarsan" userId="6bc20e42-f791-4425-ba09-5c30b5e1cc37" providerId="ADAL" clId="{5B197694-4F2C-6B40-B8EE-8D17B653E41C}" dt="2025-05-08T05:34:39.846" v="3334" actId="478"/>
          <ac:spMkLst>
            <pc:docMk/>
            <pc:sldMk cId="0" sldId="852"/>
            <ac:spMk id="13320" creationId="{CE93C3B1-6783-C100-CC18-AD22F2E99DEB}"/>
          </ac:spMkLst>
        </pc:spChg>
        <pc:spChg chg="del">
          <ac:chgData name="Sree Vattaparambil Sudarsan" userId="6bc20e42-f791-4425-ba09-5c30b5e1cc37" providerId="ADAL" clId="{5B197694-4F2C-6B40-B8EE-8D17B653E41C}" dt="2025-05-08T05:34:39.846" v="3334" actId="478"/>
          <ac:spMkLst>
            <pc:docMk/>
            <pc:sldMk cId="0" sldId="852"/>
            <ac:spMk id="13328" creationId="{6A89210A-7B1C-FF4A-2307-4EA3A37DEF90}"/>
          </ac:spMkLst>
        </pc:spChg>
        <pc:spChg chg="del">
          <ac:chgData name="Sree Vattaparambil Sudarsan" userId="6bc20e42-f791-4425-ba09-5c30b5e1cc37" providerId="ADAL" clId="{5B197694-4F2C-6B40-B8EE-8D17B653E41C}" dt="2025-05-08T05:34:39.846" v="3334" actId="478"/>
          <ac:spMkLst>
            <pc:docMk/>
            <pc:sldMk cId="0" sldId="852"/>
            <ac:spMk id="13334" creationId="{1A0EF134-00E9-DFDE-676C-C7392CC4E591}"/>
          </ac:spMkLst>
        </pc:spChg>
        <pc:spChg chg="del">
          <ac:chgData name="Sree Vattaparambil Sudarsan" userId="6bc20e42-f791-4425-ba09-5c30b5e1cc37" providerId="ADAL" clId="{5B197694-4F2C-6B40-B8EE-8D17B653E41C}" dt="2025-05-08T05:34:39.846" v="3334" actId="478"/>
          <ac:spMkLst>
            <pc:docMk/>
            <pc:sldMk cId="0" sldId="852"/>
            <ac:spMk id="13340" creationId="{FA0FA83C-6549-F243-7327-0F9F9B832E26}"/>
          </ac:spMkLst>
        </pc:spChg>
        <pc:spChg chg="del">
          <ac:chgData name="Sree Vattaparambil Sudarsan" userId="6bc20e42-f791-4425-ba09-5c30b5e1cc37" providerId="ADAL" clId="{5B197694-4F2C-6B40-B8EE-8D17B653E41C}" dt="2025-05-08T05:34:39.846" v="3334" actId="478"/>
          <ac:spMkLst>
            <pc:docMk/>
            <pc:sldMk cId="0" sldId="852"/>
            <ac:spMk id="13348" creationId="{5EDCA9B0-4484-66B0-D93F-60F5F8405ED5}"/>
          </ac:spMkLst>
        </pc:spChg>
        <pc:spChg chg="del">
          <ac:chgData name="Sree Vattaparambil Sudarsan" userId="6bc20e42-f791-4425-ba09-5c30b5e1cc37" providerId="ADAL" clId="{5B197694-4F2C-6B40-B8EE-8D17B653E41C}" dt="2025-05-08T05:34:39.846" v="3334" actId="478"/>
          <ac:spMkLst>
            <pc:docMk/>
            <pc:sldMk cId="0" sldId="852"/>
            <ac:spMk id="13351" creationId="{F0DB93ED-7E73-30CC-C652-697D0C525261}"/>
          </ac:spMkLst>
        </pc:spChg>
        <pc:spChg chg="del">
          <ac:chgData name="Sree Vattaparambil Sudarsan" userId="6bc20e42-f791-4425-ba09-5c30b5e1cc37" providerId="ADAL" clId="{5B197694-4F2C-6B40-B8EE-8D17B653E41C}" dt="2025-05-08T05:34:39.846" v="3334" actId="478"/>
          <ac:spMkLst>
            <pc:docMk/>
            <pc:sldMk cId="0" sldId="852"/>
            <ac:spMk id="13353" creationId="{27567D6D-9C76-1C16-26D9-83BADB6DF79D}"/>
          </ac:spMkLst>
        </pc:spChg>
        <pc:spChg chg="mod">
          <ac:chgData name="Sree Vattaparambil Sudarsan" userId="6bc20e42-f791-4425-ba09-5c30b5e1cc37" providerId="ADAL" clId="{5B197694-4F2C-6B40-B8EE-8D17B653E41C}" dt="2025-05-08T05:54:17.942" v="3691" actId="1076"/>
          <ac:spMkLst>
            <pc:docMk/>
            <pc:sldMk cId="0" sldId="852"/>
            <ac:spMk id="13354" creationId="{2FDD4ED4-AEF6-F5CA-8B86-19F075D8EDDE}"/>
          </ac:spMkLst>
        </pc:spChg>
        <pc:spChg chg="del">
          <ac:chgData name="Sree Vattaparambil Sudarsan" userId="6bc20e42-f791-4425-ba09-5c30b5e1cc37" providerId="ADAL" clId="{5B197694-4F2C-6B40-B8EE-8D17B653E41C}" dt="2025-05-08T05:34:39.846" v="3334" actId="478"/>
          <ac:spMkLst>
            <pc:docMk/>
            <pc:sldMk cId="0" sldId="852"/>
            <ac:spMk id="13360" creationId="{99441818-6561-09E2-0AE5-8AD95974AFA7}"/>
          </ac:spMkLst>
        </pc:spChg>
        <pc:spChg chg="mod">
          <ac:chgData name="Sree Vattaparambil Sudarsan" userId="6bc20e42-f791-4425-ba09-5c30b5e1cc37" providerId="ADAL" clId="{5B197694-4F2C-6B40-B8EE-8D17B653E41C}" dt="2025-05-08T05:33:13.142" v="3147" actId="20577"/>
          <ac:spMkLst>
            <pc:docMk/>
            <pc:sldMk cId="0" sldId="852"/>
            <ac:spMk id="13362" creationId="{1F8ECA03-61CE-F535-3561-64FAFD87EC97}"/>
          </ac:spMkLst>
        </pc:spChg>
        <pc:spChg chg="mod">
          <ac:chgData name="Sree Vattaparambil Sudarsan" userId="6bc20e42-f791-4425-ba09-5c30b5e1cc37" providerId="ADAL" clId="{5B197694-4F2C-6B40-B8EE-8D17B653E41C}" dt="2025-05-08T05:34:11.277" v="3333" actId="20577"/>
          <ac:spMkLst>
            <pc:docMk/>
            <pc:sldMk cId="0" sldId="852"/>
            <ac:spMk id="13363" creationId="{FDEBFF6F-0FCC-97DC-BE1C-B25E399C1F9C}"/>
          </ac:spMkLst>
        </pc:spChg>
      </pc:sldChg>
      <pc:sldChg chg="del ord">
        <pc:chgData name="Sree Vattaparambil Sudarsan" userId="6bc20e42-f791-4425-ba09-5c30b5e1cc37" providerId="ADAL" clId="{5B197694-4F2C-6B40-B8EE-8D17B653E41C}" dt="2025-05-08T05:55:37.358" v="3697" actId="2696"/>
        <pc:sldMkLst>
          <pc:docMk/>
          <pc:sldMk cId="0" sldId="853"/>
        </pc:sldMkLst>
      </pc:sldChg>
      <pc:sldChg chg="modSp mod">
        <pc:chgData name="Sree Vattaparambil Sudarsan" userId="6bc20e42-f791-4425-ba09-5c30b5e1cc37" providerId="ADAL" clId="{5B197694-4F2C-6B40-B8EE-8D17B653E41C}" dt="2025-05-08T06:07:27.016" v="4540" actId="20577"/>
        <pc:sldMkLst>
          <pc:docMk/>
          <pc:sldMk cId="0" sldId="854"/>
        </pc:sldMkLst>
        <pc:spChg chg="mod">
          <ac:chgData name="Sree Vattaparambil Sudarsan" userId="6bc20e42-f791-4425-ba09-5c30b5e1cc37" providerId="ADAL" clId="{5B197694-4F2C-6B40-B8EE-8D17B653E41C}" dt="2025-05-08T06:07:27.016" v="4540" actId="20577"/>
          <ac:spMkLst>
            <pc:docMk/>
            <pc:sldMk cId="0" sldId="854"/>
            <ac:spMk id="5" creationId="{05C2F920-299A-4687-B0B0-BF62DC45E304}"/>
          </ac:spMkLst>
        </pc:spChg>
      </pc:sldChg>
      <pc:sldChg chg="addSp delSp modSp new mod ord">
        <pc:chgData name="Sree Vattaparambil Sudarsan" userId="6bc20e42-f791-4425-ba09-5c30b5e1cc37" providerId="ADAL" clId="{5B197694-4F2C-6B40-B8EE-8D17B653E41C}" dt="2025-05-08T06:12:30.617" v="4797"/>
        <pc:sldMkLst>
          <pc:docMk/>
          <pc:sldMk cId="2027810206" sldId="855"/>
        </pc:sldMkLst>
        <pc:spChg chg="mod">
          <ac:chgData name="Sree Vattaparambil Sudarsan" userId="6bc20e42-f791-4425-ba09-5c30b5e1cc37" providerId="ADAL" clId="{5B197694-4F2C-6B40-B8EE-8D17B653E41C}" dt="2025-05-08T05:06:15.754" v="1812" actId="255"/>
          <ac:spMkLst>
            <pc:docMk/>
            <pc:sldMk cId="2027810206" sldId="855"/>
            <ac:spMk id="2" creationId="{A95A9878-95B2-CB4C-2A6C-55A5EC81ED6A}"/>
          </ac:spMkLst>
        </pc:spChg>
        <pc:spChg chg="mod">
          <ac:chgData name="Sree Vattaparambil Sudarsan" userId="6bc20e42-f791-4425-ba09-5c30b5e1cc37" providerId="ADAL" clId="{5B197694-4F2C-6B40-B8EE-8D17B653E41C}" dt="2025-05-08T06:09:14.817" v="4551" actId="20577"/>
          <ac:spMkLst>
            <pc:docMk/>
            <pc:sldMk cId="2027810206" sldId="855"/>
            <ac:spMk id="3" creationId="{B672F604-4B24-F654-3107-9398F485B53D}"/>
          </ac:spMkLst>
        </pc:spChg>
        <pc:spChg chg="add mod">
          <ac:chgData name="Sree Vattaparambil Sudarsan" userId="6bc20e42-f791-4425-ba09-5c30b5e1cc37" providerId="ADAL" clId="{5B197694-4F2C-6B40-B8EE-8D17B653E41C}" dt="2025-05-08T05:15:00.641" v="1931" actId="13926"/>
          <ac:spMkLst>
            <pc:docMk/>
            <pc:sldMk cId="2027810206" sldId="855"/>
            <ac:spMk id="8" creationId="{A1975898-7448-DD12-6CEA-2C33278A372E}"/>
          </ac:spMkLst>
        </pc:spChg>
        <pc:spChg chg="add mod">
          <ac:chgData name="Sree Vattaparambil Sudarsan" userId="6bc20e42-f791-4425-ba09-5c30b5e1cc37" providerId="ADAL" clId="{5B197694-4F2C-6B40-B8EE-8D17B653E41C}" dt="2025-05-08T05:15:24.220" v="1934" actId="207"/>
          <ac:spMkLst>
            <pc:docMk/>
            <pc:sldMk cId="2027810206" sldId="855"/>
            <ac:spMk id="9" creationId="{38035A21-EEA3-59E6-345A-CA4F0FBABE81}"/>
          </ac:spMkLst>
        </pc:spChg>
        <pc:spChg chg="add mod">
          <ac:chgData name="Sree Vattaparambil Sudarsan" userId="6bc20e42-f791-4425-ba09-5c30b5e1cc37" providerId="ADAL" clId="{5B197694-4F2C-6B40-B8EE-8D17B653E41C}" dt="2025-05-08T05:19:04.364" v="1973" actId="1076"/>
          <ac:spMkLst>
            <pc:docMk/>
            <pc:sldMk cId="2027810206" sldId="855"/>
            <ac:spMk id="10" creationId="{FD93C5BB-42C3-1BB1-18D0-0BDB27C998A6}"/>
          </ac:spMkLst>
        </pc:spChg>
        <pc:spChg chg="add mod">
          <ac:chgData name="Sree Vattaparambil Sudarsan" userId="6bc20e42-f791-4425-ba09-5c30b5e1cc37" providerId="ADAL" clId="{5B197694-4F2C-6B40-B8EE-8D17B653E41C}" dt="2025-05-08T05:19:02.509" v="1972" actId="1076"/>
          <ac:spMkLst>
            <pc:docMk/>
            <pc:sldMk cId="2027810206" sldId="855"/>
            <ac:spMk id="11" creationId="{822A8D91-5834-1E16-DCB0-398120F9ECC7}"/>
          </ac:spMkLst>
        </pc:spChg>
        <pc:spChg chg="add del mod">
          <ac:chgData name="Sree Vattaparambil Sudarsan" userId="6bc20e42-f791-4425-ba09-5c30b5e1cc37" providerId="ADAL" clId="{5B197694-4F2C-6B40-B8EE-8D17B653E41C}" dt="2025-05-08T05:19:25.635" v="1976" actId="478"/>
          <ac:spMkLst>
            <pc:docMk/>
            <pc:sldMk cId="2027810206" sldId="855"/>
            <ac:spMk id="16" creationId="{E9BF4E12-3031-301F-7A13-266838035CDD}"/>
          </ac:spMkLst>
        </pc:spChg>
        <pc:spChg chg="add mod">
          <ac:chgData name="Sree Vattaparambil Sudarsan" userId="6bc20e42-f791-4425-ba09-5c30b5e1cc37" providerId="ADAL" clId="{5B197694-4F2C-6B40-B8EE-8D17B653E41C}" dt="2025-05-08T06:12:26.322" v="4795" actId="20577"/>
          <ac:spMkLst>
            <pc:docMk/>
            <pc:sldMk cId="2027810206" sldId="855"/>
            <ac:spMk id="17" creationId="{60A08AEC-A268-9C93-1529-8DF3F70B0103}"/>
          </ac:spMkLst>
        </pc:spChg>
        <pc:spChg chg="add mod">
          <ac:chgData name="Sree Vattaparambil Sudarsan" userId="6bc20e42-f791-4425-ba09-5c30b5e1cc37" providerId="ADAL" clId="{5B197694-4F2C-6B40-B8EE-8D17B653E41C}" dt="2025-05-08T05:23:14.820" v="2038" actId="14100"/>
          <ac:spMkLst>
            <pc:docMk/>
            <pc:sldMk cId="2027810206" sldId="855"/>
            <ac:spMk id="18" creationId="{F8BFAB45-900F-855F-71DA-EEDD6F6A3CE3}"/>
          </ac:spMkLst>
        </pc:spChg>
        <pc:spChg chg="add mod">
          <ac:chgData name="Sree Vattaparambil Sudarsan" userId="6bc20e42-f791-4425-ba09-5c30b5e1cc37" providerId="ADAL" clId="{5B197694-4F2C-6B40-B8EE-8D17B653E41C}" dt="2025-05-08T05:23:20.012" v="2039" actId="14100"/>
          <ac:spMkLst>
            <pc:docMk/>
            <pc:sldMk cId="2027810206" sldId="855"/>
            <ac:spMk id="19" creationId="{B683C341-A0DF-2A95-4879-6F42BEA6A45F}"/>
          </ac:spMkLst>
        </pc:spChg>
        <pc:spChg chg="add mod">
          <ac:chgData name="Sree Vattaparambil Sudarsan" userId="6bc20e42-f791-4425-ba09-5c30b5e1cc37" providerId="ADAL" clId="{5B197694-4F2C-6B40-B8EE-8D17B653E41C}" dt="2025-05-08T05:22:25.286" v="2028"/>
          <ac:spMkLst>
            <pc:docMk/>
            <pc:sldMk cId="2027810206" sldId="855"/>
            <ac:spMk id="20" creationId="{6209BEA1-7D7A-E466-D5AF-7B32E19C9C60}"/>
          </ac:spMkLst>
        </pc:spChg>
        <pc:spChg chg="add mod">
          <ac:chgData name="Sree Vattaparambil Sudarsan" userId="6bc20e42-f791-4425-ba09-5c30b5e1cc37" providerId="ADAL" clId="{5B197694-4F2C-6B40-B8EE-8D17B653E41C}" dt="2025-05-08T05:23:09.808" v="2037" actId="14100"/>
          <ac:spMkLst>
            <pc:docMk/>
            <pc:sldMk cId="2027810206" sldId="855"/>
            <ac:spMk id="21" creationId="{5DA585ED-8BE4-CAA2-8B57-1507A083C27C}"/>
          </ac:spMkLst>
        </pc:spChg>
        <pc:spChg chg="add mod">
          <ac:chgData name="Sree Vattaparambil Sudarsan" userId="6bc20e42-f791-4425-ba09-5c30b5e1cc37" providerId="ADAL" clId="{5B197694-4F2C-6B40-B8EE-8D17B653E41C}" dt="2025-05-08T05:22:50.748" v="2035" actId="14100"/>
          <ac:spMkLst>
            <pc:docMk/>
            <pc:sldMk cId="2027810206" sldId="855"/>
            <ac:spMk id="22" creationId="{3D594B12-8C42-B958-8CB6-C69406829D1B}"/>
          </ac:spMkLst>
        </pc:spChg>
        <pc:spChg chg="add del mod">
          <ac:chgData name="Sree Vattaparambil Sudarsan" userId="6bc20e42-f791-4425-ba09-5c30b5e1cc37" providerId="ADAL" clId="{5B197694-4F2C-6B40-B8EE-8D17B653E41C}" dt="2025-05-08T06:12:30.617" v="4797"/>
          <ac:spMkLst>
            <pc:docMk/>
            <pc:sldMk cId="2027810206" sldId="855"/>
            <ac:spMk id="23" creationId="{63445C19-D7E7-4FD4-8F12-123C02C64A80}"/>
          </ac:spMkLst>
        </pc:spChg>
        <pc:spChg chg="add mod">
          <ac:chgData name="Sree Vattaparambil Sudarsan" userId="6bc20e42-f791-4425-ba09-5c30b5e1cc37" providerId="ADAL" clId="{5B197694-4F2C-6B40-B8EE-8D17B653E41C}" dt="2025-05-08T06:10:18.317" v="4560" actId="1076"/>
          <ac:spMkLst>
            <pc:docMk/>
            <pc:sldMk cId="2027810206" sldId="855"/>
            <ac:spMk id="24" creationId="{60BD2DFC-BB51-BC93-E50F-F8AA7D230829}"/>
          </ac:spMkLst>
        </pc:spChg>
        <pc:picChg chg="add mod">
          <ac:chgData name="Sree Vattaparambil Sudarsan" userId="6bc20e42-f791-4425-ba09-5c30b5e1cc37" providerId="ADAL" clId="{5B197694-4F2C-6B40-B8EE-8D17B653E41C}" dt="2025-05-08T05:14:55.770" v="1930" actId="1076"/>
          <ac:picMkLst>
            <pc:docMk/>
            <pc:sldMk cId="2027810206" sldId="855"/>
            <ac:picMk id="5" creationId="{869CD129-EA46-A088-80AD-59BCBB791D4D}"/>
          </ac:picMkLst>
        </pc:picChg>
        <pc:picChg chg="add mod">
          <ac:chgData name="Sree Vattaparambil Sudarsan" userId="6bc20e42-f791-4425-ba09-5c30b5e1cc37" providerId="ADAL" clId="{5B197694-4F2C-6B40-B8EE-8D17B653E41C}" dt="2025-05-08T05:14:55.770" v="1930" actId="1076"/>
          <ac:picMkLst>
            <pc:docMk/>
            <pc:sldMk cId="2027810206" sldId="855"/>
            <ac:picMk id="7" creationId="{67D6930E-F633-65BB-4ED5-55B095A46D30}"/>
          </ac:picMkLst>
        </pc:picChg>
        <pc:picChg chg="add mod">
          <ac:chgData name="Sree Vattaparambil Sudarsan" userId="6bc20e42-f791-4425-ba09-5c30b5e1cc37" providerId="ADAL" clId="{5B197694-4F2C-6B40-B8EE-8D17B653E41C}" dt="2025-05-08T05:18:50.463" v="1971" actId="14100"/>
          <ac:picMkLst>
            <pc:docMk/>
            <pc:sldMk cId="2027810206" sldId="855"/>
            <ac:picMk id="13" creationId="{C5A98A81-FB23-48CC-BE8C-4E7D5D57EF80}"/>
          </ac:picMkLst>
        </pc:picChg>
        <pc:picChg chg="add mod">
          <ac:chgData name="Sree Vattaparambil Sudarsan" userId="6bc20e42-f791-4425-ba09-5c30b5e1cc37" providerId="ADAL" clId="{5B197694-4F2C-6B40-B8EE-8D17B653E41C}" dt="2025-05-08T05:18:44.533" v="1970" actId="1076"/>
          <ac:picMkLst>
            <pc:docMk/>
            <pc:sldMk cId="2027810206" sldId="855"/>
            <ac:picMk id="15" creationId="{5735618C-BDC3-A2BD-056D-15980621E275}"/>
          </ac:picMkLst>
        </pc:picChg>
      </pc:sldChg>
      <pc:sldChg chg="addSp modSp new mod modShow">
        <pc:chgData name="Sree Vattaparambil Sudarsan" userId="6bc20e42-f791-4425-ba09-5c30b5e1cc37" providerId="ADAL" clId="{5B197694-4F2C-6B40-B8EE-8D17B653E41C}" dt="2025-05-08T06:04:22.983" v="4179" actId="1076"/>
        <pc:sldMkLst>
          <pc:docMk/>
          <pc:sldMk cId="1900628477" sldId="856"/>
        </pc:sldMkLst>
        <pc:spChg chg="mod">
          <ac:chgData name="Sree Vattaparambil Sudarsan" userId="6bc20e42-f791-4425-ba09-5c30b5e1cc37" providerId="ADAL" clId="{5B197694-4F2C-6B40-B8EE-8D17B653E41C}" dt="2025-05-08T06:03:52.410" v="4171" actId="113"/>
          <ac:spMkLst>
            <pc:docMk/>
            <pc:sldMk cId="1900628477" sldId="856"/>
            <ac:spMk id="2" creationId="{DAA1EA38-481A-C818-A593-6B2129E1A4D7}"/>
          </ac:spMkLst>
        </pc:spChg>
        <pc:spChg chg="mod">
          <ac:chgData name="Sree Vattaparambil Sudarsan" userId="6bc20e42-f791-4425-ba09-5c30b5e1cc37" providerId="ADAL" clId="{5B197694-4F2C-6B40-B8EE-8D17B653E41C}" dt="2025-05-08T06:04:22.983" v="4179" actId="1076"/>
          <ac:spMkLst>
            <pc:docMk/>
            <pc:sldMk cId="1900628477" sldId="856"/>
            <ac:spMk id="3" creationId="{89499307-DAD9-778E-68CA-33B99B0F28B6}"/>
          </ac:spMkLst>
        </pc:spChg>
        <pc:spChg chg="add mod">
          <ac:chgData name="Sree Vattaparambil Sudarsan" userId="6bc20e42-f791-4425-ba09-5c30b5e1cc37" providerId="ADAL" clId="{5B197694-4F2C-6B40-B8EE-8D17B653E41C}" dt="2025-05-08T06:03:19.086" v="4168" actId="20577"/>
          <ac:spMkLst>
            <pc:docMk/>
            <pc:sldMk cId="1900628477" sldId="856"/>
            <ac:spMk id="4" creationId="{D78EB13C-7C42-7D47-4423-9CCE42E99A51}"/>
          </ac:spMkLst>
        </pc:spChg>
      </pc:sldChg>
      <pc:sldChg chg="new del">
        <pc:chgData name="Sree Vattaparambil Sudarsan" userId="6bc20e42-f791-4425-ba09-5c30b5e1cc37" providerId="ADAL" clId="{5B197694-4F2C-6B40-B8EE-8D17B653E41C}" dt="2025-05-08T05:55:47.977" v="3699" actId="2696"/>
        <pc:sldMkLst>
          <pc:docMk/>
          <pc:sldMk cId="2009611327" sldId="856"/>
        </pc:sldMkLst>
      </pc:sldChg>
      <pc:sldChg chg="add del">
        <pc:chgData name="Sree Vattaparambil Sudarsan" userId="6bc20e42-f791-4425-ba09-5c30b5e1cc37" providerId="ADAL" clId="{5B197694-4F2C-6B40-B8EE-8D17B653E41C}" dt="2025-05-08T05:55:30.147" v="3695" actId="2696"/>
        <pc:sldMkLst>
          <pc:docMk/>
          <pc:sldMk cId="3434262443" sldId="85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54F7955B-E8CB-4348-969D-3DCF471207F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4D25D52B-0D53-4BBE-AFD2-319615F8203C}"/>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AD109D40-3FA2-1F4D-AB13-953F4E50A310}" type="datetime1">
              <a:rPr lang="en-US" altLang="en-US"/>
              <a:pPr>
                <a:defRPr/>
              </a:pPr>
              <a:t>5/12/2025</a:t>
            </a:fld>
            <a:endParaRPr lang="en-US" altLang="en-US"/>
          </a:p>
        </p:txBody>
      </p:sp>
      <p:sp>
        <p:nvSpPr>
          <p:cNvPr id="9220" name="Rectangle 4">
            <a:extLst>
              <a:ext uri="{FF2B5EF4-FFF2-40B4-BE49-F238E27FC236}">
                <a16:creationId xmlns:a16="http://schemas.microsoft.com/office/drawing/2014/main" id="{CF91998A-A2F2-4A4C-BF95-59E2566DB727}"/>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1A731123-6F94-482F-82A3-95429CDD9EA5}"/>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3B175128-1284-0F41-B246-91C0BE290801}"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FD504597-FD58-4AE0-A742-B7E6CEEA2B00}"/>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0897F5FD-7E0D-48BC-87F7-303D3C1C4859}"/>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0CFAE656-CBFF-CE47-8788-2B2938B054C8}" type="datetime1">
              <a:rPr lang="en-US" altLang="en-US"/>
              <a:pPr>
                <a:defRPr/>
              </a:pPr>
              <a:t>5/12/2025</a:t>
            </a:fld>
            <a:endParaRPr lang="en-US" altLang="en-US"/>
          </a:p>
        </p:txBody>
      </p:sp>
      <p:sp>
        <p:nvSpPr>
          <p:cNvPr id="4100" name="Rectangle 4">
            <a:extLst>
              <a:ext uri="{FF2B5EF4-FFF2-40B4-BE49-F238E27FC236}">
                <a16:creationId xmlns:a16="http://schemas.microsoft.com/office/drawing/2014/main" id="{A20F7652-C974-C29B-37E3-4A002D7EFBED}"/>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2A38AA4F-CCB4-4528-B19A-5F8A3AC49456}"/>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B0FE5AC-0C08-45AC-8646-F566C257A2A4}"/>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F196C6D2-A930-431C-AB00-D984C411148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2795CA6E-9030-4442-8822-36FE644F932D}"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6FFF499B-FF53-3956-7EAC-9C4DBFFD6F9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D3728D76-EF80-1F41-97AE-68B324CB9D86}" type="slidenum">
              <a:rPr lang="en-GB" altLang="en-US"/>
              <a:pPr>
                <a:spcBef>
                  <a:spcPct val="0"/>
                </a:spcBef>
              </a:pPr>
              <a:t>1</a:t>
            </a:fld>
            <a:endParaRPr lang="en-GB" altLang="en-US"/>
          </a:p>
        </p:txBody>
      </p:sp>
      <p:sp>
        <p:nvSpPr>
          <p:cNvPr id="7171" name="Rectangle 2">
            <a:extLst>
              <a:ext uri="{FF2B5EF4-FFF2-40B4-BE49-F238E27FC236}">
                <a16:creationId xmlns:a16="http://schemas.microsoft.com/office/drawing/2014/main" id="{31FE08E4-4410-7EBE-131C-42184535376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A9FE8459-5870-4FA1-8A73-4D66BD4FD5B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8C548E9-A20C-C69C-B892-D483A71B76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a:t>Click to edit Master subtitle style</a:t>
            </a:r>
            <a:endParaRPr lang="en-GB"/>
          </a:p>
        </p:txBody>
      </p:sp>
      <p:sp>
        <p:nvSpPr>
          <p:cNvPr id="4" name="文本框 6">
            <a:extLst>
              <a:ext uri="{FF2B5EF4-FFF2-40B4-BE49-F238E27FC236}">
                <a16:creationId xmlns:a16="http://schemas.microsoft.com/office/drawing/2014/main" id="{10F24EAA-958F-727D-623F-2D1170D6E6E1}"/>
              </a:ext>
            </a:extLst>
          </p:cNvPr>
          <p:cNvSpPr txBox="1">
            <a:spLocks noChangeArrowheads="1"/>
          </p:cNvSpPr>
          <p:nvPr userDrawn="1"/>
        </p:nvSpPr>
        <p:spPr bwMode="auto">
          <a:xfrm>
            <a:off x="7347229" y="0"/>
            <a:ext cx="8066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US" altLang="zh-CN" b="1" dirty="0"/>
              <a:t>S6-252066</a:t>
            </a:r>
            <a:endParaRPr lang="zh-CN" altLang="en-US" b="1" dirty="0"/>
          </a:p>
        </p:txBody>
      </p:sp>
      <p:sp>
        <p:nvSpPr>
          <p:cNvPr id="5" name="TextBox 4">
            <a:extLst>
              <a:ext uri="{FF2B5EF4-FFF2-40B4-BE49-F238E27FC236}">
                <a16:creationId xmlns:a16="http://schemas.microsoft.com/office/drawing/2014/main" id="{47E3058C-B37C-4320-CC99-C1252D44A559}"/>
              </a:ext>
            </a:extLst>
          </p:cNvPr>
          <p:cNvSpPr txBox="1"/>
          <p:nvPr userDrawn="1"/>
        </p:nvSpPr>
        <p:spPr>
          <a:xfrm>
            <a:off x="743705" y="0"/>
            <a:ext cx="4572000" cy="484748"/>
          </a:xfrm>
          <a:prstGeom prst="rect">
            <a:avLst/>
          </a:prstGeom>
          <a:noFill/>
        </p:spPr>
        <p:txBody>
          <a:bodyPr wrap="squar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spcAft>
                <a:spcPts val="6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3GPP TSG-SA WG6 Meeting #67</a:t>
            </a:r>
            <a:r>
              <a:rPr lang="en-GB" sz="1050" b="1" i="1" dirty="0">
                <a:effectLst/>
                <a:latin typeface="Arial" panose="020B0604020202020204" pitchFamily="34" charset="0"/>
                <a:ea typeface="Times New Roman" panose="02020603050405020304" pitchFamily="18" charset="0"/>
                <a:cs typeface="Times New Roman" panose="02020603050405020304" pitchFamily="18" charset="0"/>
              </a:rPr>
              <a:t>	</a:t>
            </a:r>
          </a:p>
          <a:p>
            <a:pPr>
              <a:spcAft>
                <a:spcPts val="600"/>
              </a:spcAft>
            </a:pPr>
            <a:r>
              <a:rPr lang="en-GB" sz="1000" b="1" dirty="0" err="1">
                <a:effectLst/>
                <a:latin typeface="Arial" panose="020B0604020202020204" pitchFamily="34" charset="0"/>
                <a:ea typeface="Times New Roman" panose="02020603050405020304" pitchFamily="18" charset="0"/>
                <a:cs typeface="Arial" panose="020B0604020202020204" pitchFamily="34" charset="0"/>
              </a:rPr>
              <a:t>Fukuoku</a:t>
            </a:r>
            <a:r>
              <a:rPr lang="en-GB" sz="1000" b="1" dirty="0">
                <a:effectLst/>
                <a:latin typeface="Arial" panose="020B0604020202020204" pitchFamily="34" charset="0"/>
                <a:ea typeface="Times New Roman" panose="02020603050405020304" pitchFamily="18" charset="0"/>
                <a:cs typeface="Arial" panose="020B0604020202020204" pitchFamily="34" charset="0"/>
              </a:rPr>
              <a:t>, Japan, 17</a:t>
            </a:r>
            <a:r>
              <a:rPr lang="en-GB" sz="1000" b="1" baseline="30000" dirty="0">
                <a:effectLst/>
                <a:latin typeface="Arial" panose="020B0604020202020204" pitchFamily="34" charset="0"/>
                <a:ea typeface="Times New Roman" panose="02020603050405020304" pitchFamily="18" charset="0"/>
                <a:cs typeface="Arial" panose="020B0604020202020204" pitchFamily="34" charset="0"/>
              </a:rPr>
              <a:t>th</a:t>
            </a:r>
            <a:r>
              <a:rPr lang="en-GB" sz="1000" b="1" dirty="0">
                <a:effectLst/>
                <a:latin typeface="Arial" panose="020B0604020202020204" pitchFamily="34" charset="0"/>
                <a:ea typeface="Times New Roman" panose="02020603050405020304" pitchFamily="18" charset="0"/>
                <a:cs typeface="Arial" panose="020B0604020202020204" pitchFamily="34" charset="0"/>
              </a:rPr>
              <a:t> – 21</a:t>
            </a:r>
            <a:r>
              <a:rPr lang="en-GB" sz="1000" b="1" baseline="30000" dirty="0">
                <a:effectLst/>
                <a:latin typeface="Arial" panose="020B0604020202020204" pitchFamily="34" charset="0"/>
                <a:ea typeface="Times New Roman" panose="02020603050405020304" pitchFamily="18" charset="0"/>
                <a:cs typeface="Arial" panose="020B0604020202020204" pitchFamily="34" charset="0"/>
              </a:rPr>
              <a:t>st</a:t>
            </a:r>
            <a:r>
              <a:rPr lang="en-GB" sz="1000" b="1" dirty="0">
                <a:effectLst/>
                <a:latin typeface="Arial" panose="020B0604020202020204" pitchFamily="34" charset="0"/>
                <a:ea typeface="Times New Roman" panose="02020603050405020304" pitchFamily="18" charset="0"/>
                <a:cs typeface="Arial" panose="020B0604020202020204" pitchFamily="34" charset="0"/>
              </a:rPr>
              <a:t> May 2025</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5436704"/>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63AB708-083F-7FA6-DD6B-39EA7F2A629E}"/>
              </a:ext>
            </a:extLst>
          </p:cNvPr>
          <p:cNvSpPr>
            <a:spLocks noGrp="1"/>
          </p:cNvSpPr>
          <p:nvPr>
            <p:ph type="dt" sz="half" idx="10"/>
          </p:nvPr>
        </p:nvSpPr>
        <p:spPr/>
        <p:txBody>
          <a:bodyPr/>
          <a:lstStyle>
            <a:lvl1pPr>
              <a:defRPr/>
            </a:lvl1pPr>
          </a:lstStyle>
          <a:p>
            <a:pPr>
              <a:defRPr/>
            </a:pPr>
            <a:fld id="{D1AF45EF-5C4A-5D41-86B9-C542EFE76D4E}" type="datetimeFigureOut">
              <a:rPr lang="en-GB"/>
              <a:pPr>
                <a:defRPr/>
              </a:pPr>
              <a:t>12/05/2025</a:t>
            </a:fld>
            <a:endParaRPr lang="en-GB"/>
          </a:p>
        </p:txBody>
      </p:sp>
      <p:sp>
        <p:nvSpPr>
          <p:cNvPr id="3" name="Footer Placeholder 4">
            <a:extLst>
              <a:ext uri="{FF2B5EF4-FFF2-40B4-BE49-F238E27FC236}">
                <a16:creationId xmlns:a16="http://schemas.microsoft.com/office/drawing/2014/main" id="{1F975C60-9E41-A2F1-7E12-C13402FEF3FD}"/>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DF333794-5BB0-143D-C26D-B84CE919C5AB}"/>
              </a:ext>
            </a:extLst>
          </p:cNvPr>
          <p:cNvSpPr>
            <a:spLocks noGrp="1"/>
          </p:cNvSpPr>
          <p:nvPr>
            <p:ph type="sldNum" sz="quarter" idx="12"/>
          </p:nvPr>
        </p:nvSpPr>
        <p:spPr/>
        <p:txBody>
          <a:bodyPr/>
          <a:lstStyle>
            <a:lvl1pPr>
              <a:defRPr/>
            </a:lvl1pPr>
          </a:lstStyle>
          <a:p>
            <a:fld id="{C8452B33-1A98-7A49-9098-AD0FF1ACDA03}" type="slidenum">
              <a:rPr lang="en-GB" altLang="en-US"/>
              <a:pPr/>
              <a:t>‹#›</a:t>
            </a:fld>
            <a:endParaRPr lang="en-GB" altLang="en-US"/>
          </a:p>
        </p:txBody>
      </p:sp>
    </p:spTree>
    <p:extLst>
      <p:ext uri="{BB962C8B-B14F-4D97-AF65-F5344CB8AC3E}">
        <p14:creationId xmlns:p14="http://schemas.microsoft.com/office/powerpoint/2010/main" val="1314775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5DEF00E-8E82-4A40-7387-B4B652053327}"/>
              </a:ext>
            </a:extLst>
          </p:cNvPr>
          <p:cNvSpPr>
            <a:spLocks noGrp="1"/>
          </p:cNvSpPr>
          <p:nvPr>
            <p:ph type="dt" sz="half" idx="10"/>
          </p:nvPr>
        </p:nvSpPr>
        <p:spPr/>
        <p:txBody>
          <a:bodyPr/>
          <a:lstStyle>
            <a:lvl1pPr>
              <a:defRPr/>
            </a:lvl1pPr>
          </a:lstStyle>
          <a:p>
            <a:pPr>
              <a:defRPr/>
            </a:pPr>
            <a:fld id="{7DB027CC-6D2A-6044-A60E-5C2E29C3F523}" type="datetimeFigureOut">
              <a:rPr lang="en-GB"/>
              <a:pPr>
                <a:defRPr/>
              </a:pPr>
              <a:t>12/05/2025</a:t>
            </a:fld>
            <a:endParaRPr lang="en-GB"/>
          </a:p>
        </p:txBody>
      </p:sp>
      <p:sp>
        <p:nvSpPr>
          <p:cNvPr id="6" name="Footer Placeholder 4">
            <a:extLst>
              <a:ext uri="{FF2B5EF4-FFF2-40B4-BE49-F238E27FC236}">
                <a16:creationId xmlns:a16="http://schemas.microsoft.com/office/drawing/2014/main" id="{144D8DA4-6C5A-828D-1B80-4139324F141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DE2798-03E2-36A5-714E-80B6F24E9433}"/>
              </a:ext>
            </a:extLst>
          </p:cNvPr>
          <p:cNvSpPr>
            <a:spLocks noGrp="1"/>
          </p:cNvSpPr>
          <p:nvPr>
            <p:ph type="sldNum" sz="quarter" idx="12"/>
          </p:nvPr>
        </p:nvSpPr>
        <p:spPr/>
        <p:txBody>
          <a:bodyPr/>
          <a:lstStyle>
            <a:lvl1pPr>
              <a:defRPr/>
            </a:lvl1pPr>
          </a:lstStyle>
          <a:p>
            <a:fld id="{8913E092-BDAA-DD4D-AADC-D1C34EF55A89}" type="slidenum">
              <a:rPr lang="en-GB" altLang="en-US"/>
              <a:pPr/>
              <a:t>‹#›</a:t>
            </a:fld>
            <a:endParaRPr lang="en-GB" altLang="en-US"/>
          </a:p>
        </p:txBody>
      </p:sp>
    </p:spTree>
    <p:extLst>
      <p:ext uri="{BB962C8B-B14F-4D97-AF65-F5344CB8AC3E}">
        <p14:creationId xmlns:p14="http://schemas.microsoft.com/office/powerpoint/2010/main" val="3289689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5C5FF04-F308-F5F8-52F3-70744DCA0296}"/>
              </a:ext>
            </a:extLst>
          </p:cNvPr>
          <p:cNvSpPr>
            <a:spLocks noGrp="1"/>
          </p:cNvSpPr>
          <p:nvPr>
            <p:ph type="dt" sz="half" idx="10"/>
          </p:nvPr>
        </p:nvSpPr>
        <p:spPr/>
        <p:txBody>
          <a:bodyPr/>
          <a:lstStyle>
            <a:lvl1pPr>
              <a:defRPr/>
            </a:lvl1pPr>
          </a:lstStyle>
          <a:p>
            <a:pPr>
              <a:defRPr/>
            </a:pPr>
            <a:fld id="{F6DDEF56-1CCC-9646-B6DF-F570DAB7A493}" type="datetimeFigureOut">
              <a:rPr lang="en-GB"/>
              <a:pPr>
                <a:defRPr/>
              </a:pPr>
              <a:t>12/05/2025</a:t>
            </a:fld>
            <a:endParaRPr lang="en-GB"/>
          </a:p>
        </p:txBody>
      </p:sp>
      <p:sp>
        <p:nvSpPr>
          <p:cNvPr id="6" name="Footer Placeholder 4">
            <a:extLst>
              <a:ext uri="{FF2B5EF4-FFF2-40B4-BE49-F238E27FC236}">
                <a16:creationId xmlns:a16="http://schemas.microsoft.com/office/drawing/2014/main" id="{91878514-63E0-CDF7-5383-830F41D4228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F785297-D300-0935-40F9-2C707F868ACF}"/>
              </a:ext>
            </a:extLst>
          </p:cNvPr>
          <p:cNvSpPr>
            <a:spLocks noGrp="1"/>
          </p:cNvSpPr>
          <p:nvPr>
            <p:ph type="sldNum" sz="quarter" idx="12"/>
          </p:nvPr>
        </p:nvSpPr>
        <p:spPr/>
        <p:txBody>
          <a:bodyPr/>
          <a:lstStyle>
            <a:lvl1pPr>
              <a:defRPr/>
            </a:lvl1pPr>
          </a:lstStyle>
          <a:p>
            <a:fld id="{5EC741AF-48F6-F240-BDC3-962C67EA5615}" type="slidenum">
              <a:rPr lang="en-GB" altLang="en-US"/>
              <a:pPr/>
              <a:t>‹#›</a:t>
            </a:fld>
            <a:endParaRPr lang="en-GB" altLang="en-US"/>
          </a:p>
        </p:txBody>
      </p:sp>
    </p:spTree>
    <p:extLst>
      <p:ext uri="{BB962C8B-B14F-4D97-AF65-F5344CB8AC3E}">
        <p14:creationId xmlns:p14="http://schemas.microsoft.com/office/powerpoint/2010/main" val="25121154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E964E12-F994-DE45-9E87-1FE1231426D9}"/>
              </a:ext>
            </a:extLst>
          </p:cNvPr>
          <p:cNvSpPr>
            <a:spLocks noGrp="1"/>
          </p:cNvSpPr>
          <p:nvPr>
            <p:ph type="dt" sz="half" idx="10"/>
          </p:nvPr>
        </p:nvSpPr>
        <p:spPr/>
        <p:txBody>
          <a:bodyPr/>
          <a:lstStyle>
            <a:lvl1pPr>
              <a:defRPr/>
            </a:lvl1pPr>
          </a:lstStyle>
          <a:p>
            <a:pPr>
              <a:defRPr/>
            </a:pPr>
            <a:fld id="{99D49118-0586-D24A-9115-B307D643AE20}" type="datetimeFigureOut">
              <a:rPr lang="en-GB"/>
              <a:pPr>
                <a:defRPr/>
              </a:pPr>
              <a:t>12/05/2025</a:t>
            </a:fld>
            <a:endParaRPr lang="en-GB"/>
          </a:p>
        </p:txBody>
      </p:sp>
      <p:sp>
        <p:nvSpPr>
          <p:cNvPr id="5" name="Footer Placeholder 4">
            <a:extLst>
              <a:ext uri="{FF2B5EF4-FFF2-40B4-BE49-F238E27FC236}">
                <a16:creationId xmlns:a16="http://schemas.microsoft.com/office/drawing/2014/main" id="{04A86CC9-E64F-B8AE-7CDA-53FB329C6D2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1B83326-FA90-DA6B-A944-93B4333AB5D9}"/>
              </a:ext>
            </a:extLst>
          </p:cNvPr>
          <p:cNvSpPr>
            <a:spLocks noGrp="1"/>
          </p:cNvSpPr>
          <p:nvPr>
            <p:ph type="sldNum" sz="quarter" idx="12"/>
          </p:nvPr>
        </p:nvSpPr>
        <p:spPr/>
        <p:txBody>
          <a:bodyPr/>
          <a:lstStyle>
            <a:lvl1pPr>
              <a:defRPr/>
            </a:lvl1pPr>
          </a:lstStyle>
          <a:p>
            <a:fld id="{E332DFBA-C434-0F44-A216-BD67F5E79E6B}" type="slidenum">
              <a:rPr lang="en-GB" altLang="en-US"/>
              <a:pPr/>
              <a:t>‹#›</a:t>
            </a:fld>
            <a:endParaRPr lang="en-GB" altLang="en-US"/>
          </a:p>
        </p:txBody>
      </p:sp>
    </p:spTree>
    <p:extLst>
      <p:ext uri="{BB962C8B-B14F-4D97-AF65-F5344CB8AC3E}">
        <p14:creationId xmlns:p14="http://schemas.microsoft.com/office/powerpoint/2010/main" val="10989656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BD96175-D1BD-9C02-56C1-319987BEFE16}"/>
              </a:ext>
            </a:extLst>
          </p:cNvPr>
          <p:cNvSpPr>
            <a:spLocks noGrp="1"/>
          </p:cNvSpPr>
          <p:nvPr>
            <p:ph type="dt" sz="half" idx="10"/>
          </p:nvPr>
        </p:nvSpPr>
        <p:spPr/>
        <p:txBody>
          <a:bodyPr/>
          <a:lstStyle>
            <a:lvl1pPr>
              <a:defRPr/>
            </a:lvl1pPr>
          </a:lstStyle>
          <a:p>
            <a:pPr>
              <a:defRPr/>
            </a:pPr>
            <a:fld id="{B27F7A6E-36A1-F845-8EFF-D32D008A3E7A}" type="datetimeFigureOut">
              <a:rPr lang="en-GB"/>
              <a:pPr>
                <a:defRPr/>
              </a:pPr>
              <a:t>12/05/2025</a:t>
            </a:fld>
            <a:endParaRPr lang="en-GB"/>
          </a:p>
        </p:txBody>
      </p:sp>
      <p:sp>
        <p:nvSpPr>
          <p:cNvPr id="5" name="Footer Placeholder 4">
            <a:extLst>
              <a:ext uri="{FF2B5EF4-FFF2-40B4-BE49-F238E27FC236}">
                <a16:creationId xmlns:a16="http://schemas.microsoft.com/office/drawing/2014/main" id="{862B01D4-A30E-01BE-CD73-FF910B37CEC7}"/>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9EBF1A9-3F5C-DB6C-BA28-5515C9524362}"/>
              </a:ext>
            </a:extLst>
          </p:cNvPr>
          <p:cNvSpPr>
            <a:spLocks noGrp="1"/>
          </p:cNvSpPr>
          <p:nvPr>
            <p:ph type="sldNum" sz="quarter" idx="12"/>
          </p:nvPr>
        </p:nvSpPr>
        <p:spPr/>
        <p:txBody>
          <a:bodyPr/>
          <a:lstStyle>
            <a:lvl1pPr>
              <a:defRPr/>
            </a:lvl1pPr>
          </a:lstStyle>
          <a:p>
            <a:fld id="{4BA32418-B3ED-E84E-856D-B42EAF745136}" type="slidenum">
              <a:rPr lang="en-GB" altLang="en-US"/>
              <a:pPr/>
              <a:t>‹#›</a:t>
            </a:fld>
            <a:endParaRPr lang="en-GB" altLang="en-US"/>
          </a:p>
        </p:txBody>
      </p:sp>
    </p:spTree>
    <p:extLst>
      <p:ext uri="{BB962C8B-B14F-4D97-AF65-F5344CB8AC3E}">
        <p14:creationId xmlns:p14="http://schemas.microsoft.com/office/powerpoint/2010/main" val="3747780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6470783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文本框 6">
            <a:extLst>
              <a:ext uri="{FF2B5EF4-FFF2-40B4-BE49-F238E27FC236}">
                <a16:creationId xmlns:a16="http://schemas.microsoft.com/office/drawing/2014/main" id="{10F24EAA-958F-727D-623F-2D1170D6E6E1}"/>
              </a:ext>
            </a:extLst>
          </p:cNvPr>
          <p:cNvSpPr txBox="1">
            <a:spLocks noChangeArrowheads="1"/>
          </p:cNvSpPr>
          <p:nvPr userDrawn="1"/>
        </p:nvSpPr>
        <p:spPr bwMode="auto">
          <a:xfrm>
            <a:off x="7334259" y="0"/>
            <a:ext cx="8066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US" altLang="zh-CN" b="1" dirty="0"/>
              <a:t>S6-252066</a:t>
            </a:r>
            <a:endParaRPr lang="zh-CN" altLang="en-US" b="1" dirty="0"/>
          </a:p>
        </p:txBody>
      </p:sp>
      <p:sp>
        <p:nvSpPr>
          <p:cNvPr id="4" name="TextBox 4">
            <a:extLst>
              <a:ext uri="{FF2B5EF4-FFF2-40B4-BE49-F238E27FC236}">
                <a16:creationId xmlns:a16="http://schemas.microsoft.com/office/drawing/2014/main" id="{47E3058C-B37C-4320-CC99-C1252D44A559}"/>
              </a:ext>
            </a:extLst>
          </p:cNvPr>
          <p:cNvSpPr txBox="1"/>
          <p:nvPr userDrawn="1"/>
        </p:nvSpPr>
        <p:spPr>
          <a:xfrm>
            <a:off x="730735" y="0"/>
            <a:ext cx="4572000" cy="484748"/>
          </a:xfrm>
          <a:prstGeom prst="rect">
            <a:avLst/>
          </a:prstGeom>
          <a:noFill/>
        </p:spPr>
        <p:txBody>
          <a:bodyPr wrap="squar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spcAft>
                <a:spcPts val="6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3GPP TSG-SA WG6 Meeting #67</a:t>
            </a:r>
            <a:r>
              <a:rPr lang="en-GB" sz="1050" b="1" i="1" dirty="0">
                <a:effectLst/>
                <a:latin typeface="Arial" panose="020B0604020202020204" pitchFamily="34" charset="0"/>
                <a:ea typeface="Times New Roman" panose="02020603050405020304" pitchFamily="18" charset="0"/>
                <a:cs typeface="Times New Roman" panose="02020603050405020304" pitchFamily="18" charset="0"/>
              </a:rPr>
              <a:t>	</a:t>
            </a:r>
          </a:p>
          <a:p>
            <a:pPr>
              <a:spcAft>
                <a:spcPts val="600"/>
              </a:spcAft>
            </a:pPr>
            <a:r>
              <a:rPr lang="en-GB" sz="1000" b="1" dirty="0" err="1">
                <a:effectLst/>
                <a:latin typeface="Arial" panose="020B0604020202020204" pitchFamily="34" charset="0"/>
                <a:ea typeface="Times New Roman" panose="02020603050405020304" pitchFamily="18" charset="0"/>
                <a:cs typeface="Arial" panose="020B0604020202020204" pitchFamily="34" charset="0"/>
              </a:rPr>
              <a:t>Fukuoku</a:t>
            </a:r>
            <a:r>
              <a:rPr lang="en-GB" sz="1000" b="1" dirty="0">
                <a:effectLst/>
                <a:latin typeface="Arial" panose="020B0604020202020204" pitchFamily="34" charset="0"/>
                <a:ea typeface="Times New Roman" panose="02020603050405020304" pitchFamily="18" charset="0"/>
                <a:cs typeface="Arial" panose="020B0604020202020204" pitchFamily="34" charset="0"/>
              </a:rPr>
              <a:t>, Japan, 17</a:t>
            </a:r>
            <a:r>
              <a:rPr lang="en-GB" sz="1000" b="1" baseline="30000" dirty="0">
                <a:effectLst/>
                <a:latin typeface="Arial" panose="020B0604020202020204" pitchFamily="34" charset="0"/>
                <a:ea typeface="Times New Roman" panose="02020603050405020304" pitchFamily="18" charset="0"/>
                <a:cs typeface="Arial" panose="020B0604020202020204" pitchFamily="34" charset="0"/>
              </a:rPr>
              <a:t>th</a:t>
            </a:r>
            <a:r>
              <a:rPr lang="en-GB" sz="1000" b="1" dirty="0">
                <a:effectLst/>
                <a:latin typeface="Arial" panose="020B0604020202020204" pitchFamily="34" charset="0"/>
                <a:ea typeface="Times New Roman" panose="02020603050405020304" pitchFamily="18" charset="0"/>
                <a:cs typeface="Arial" panose="020B0604020202020204" pitchFamily="34" charset="0"/>
              </a:rPr>
              <a:t> – 21</a:t>
            </a:r>
            <a:r>
              <a:rPr lang="en-GB" sz="1000" b="1" baseline="30000" dirty="0">
                <a:effectLst/>
                <a:latin typeface="Arial" panose="020B0604020202020204" pitchFamily="34" charset="0"/>
                <a:ea typeface="Times New Roman" panose="02020603050405020304" pitchFamily="18" charset="0"/>
                <a:cs typeface="Arial" panose="020B0604020202020204" pitchFamily="34" charset="0"/>
              </a:rPr>
              <a:t>st</a:t>
            </a:r>
            <a:r>
              <a:rPr lang="en-GB" sz="1000" b="1" dirty="0">
                <a:effectLst/>
                <a:latin typeface="Arial" panose="020B0604020202020204" pitchFamily="34" charset="0"/>
                <a:ea typeface="Times New Roman" panose="02020603050405020304" pitchFamily="18" charset="0"/>
                <a:cs typeface="Arial" panose="020B0604020202020204" pitchFamily="34" charset="0"/>
              </a:rPr>
              <a:t> May 2025</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8739278"/>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309B9E2-3066-D2D4-52EC-35756324BC8A}"/>
              </a:ext>
            </a:extLst>
          </p:cNvPr>
          <p:cNvSpPr>
            <a:spLocks noGrp="1"/>
          </p:cNvSpPr>
          <p:nvPr>
            <p:ph type="dt" sz="half" idx="10"/>
          </p:nvPr>
        </p:nvSpPr>
        <p:spPr/>
        <p:txBody>
          <a:bodyPr/>
          <a:lstStyle>
            <a:lvl1pPr>
              <a:defRPr/>
            </a:lvl1pPr>
          </a:lstStyle>
          <a:p>
            <a:pPr>
              <a:defRPr/>
            </a:pPr>
            <a:fld id="{477C8714-F575-1744-A99B-703750C8A1C7}" type="datetimeFigureOut">
              <a:rPr lang="en-GB"/>
              <a:pPr>
                <a:defRPr/>
              </a:pPr>
              <a:t>12/05/2025</a:t>
            </a:fld>
            <a:endParaRPr lang="en-GB"/>
          </a:p>
        </p:txBody>
      </p:sp>
      <p:sp>
        <p:nvSpPr>
          <p:cNvPr id="5" name="Footer Placeholder 4">
            <a:extLst>
              <a:ext uri="{FF2B5EF4-FFF2-40B4-BE49-F238E27FC236}">
                <a16:creationId xmlns:a16="http://schemas.microsoft.com/office/drawing/2014/main" id="{1B396EB8-1FE4-2FCE-5CB3-22DBC469B365}"/>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501C11E-69CC-AC56-3D4D-4AF544DAE15B}"/>
              </a:ext>
            </a:extLst>
          </p:cNvPr>
          <p:cNvSpPr>
            <a:spLocks noGrp="1"/>
          </p:cNvSpPr>
          <p:nvPr>
            <p:ph type="sldNum" sz="quarter" idx="12"/>
          </p:nvPr>
        </p:nvSpPr>
        <p:spPr/>
        <p:txBody>
          <a:bodyPr/>
          <a:lstStyle>
            <a:lvl1pPr>
              <a:defRPr/>
            </a:lvl1pPr>
          </a:lstStyle>
          <a:p>
            <a:fld id="{22F0F9F6-658C-E44B-BABB-2941F12B1DEA}" type="slidenum">
              <a:rPr lang="en-GB" altLang="en-US"/>
              <a:pPr/>
              <a:t>‹#›</a:t>
            </a:fld>
            <a:endParaRPr lang="en-GB" altLang="en-US"/>
          </a:p>
        </p:txBody>
      </p:sp>
    </p:spTree>
    <p:extLst>
      <p:ext uri="{BB962C8B-B14F-4D97-AF65-F5344CB8AC3E}">
        <p14:creationId xmlns:p14="http://schemas.microsoft.com/office/powerpoint/2010/main" val="2301376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25AF526-D439-600C-FF4D-9557E1F20411}"/>
              </a:ext>
            </a:extLst>
          </p:cNvPr>
          <p:cNvSpPr>
            <a:spLocks noGrp="1"/>
          </p:cNvSpPr>
          <p:nvPr>
            <p:ph type="dt" sz="half" idx="10"/>
          </p:nvPr>
        </p:nvSpPr>
        <p:spPr/>
        <p:txBody>
          <a:bodyPr/>
          <a:lstStyle>
            <a:lvl1pPr>
              <a:defRPr/>
            </a:lvl1pPr>
          </a:lstStyle>
          <a:p>
            <a:pPr>
              <a:defRPr/>
            </a:pPr>
            <a:fld id="{3823E74D-764C-2040-B912-FA1261C80BC8}" type="datetimeFigureOut">
              <a:rPr lang="en-GB"/>
              <a:pPr>
                <a:defRPr/>
              </a:pPr>
              <a:t>12/05/2025</a:t>
            </a:fld>
            <a:endParaRPr lang="en-GB"/>
          </a:p>
        </p:txBody>
      </p:sp>
      <p:sp>
        <p:nvSpPr>
          <p:cNvPr id="5" name="Footer Placeholder 4">
            <a:extLst>
              <a:ext uri="{FF2B5EF4-FFF2-40B4-BE49-F238E27FC236}">
                <a16:creationId xmlns:a16="http://schemas.microsoft.com/office/drawing/2014/main" id="{3E38E9B1-BB82-5AE4-ABFC-DAD9E8317EE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1B8B74F7-B308-A862-875E-AB66B998F1CB}"/>
              </a:ext>
            </a:extLst>
          </p:cNvPr>
          <p:cNvSpPr>
            <a:spLocks noGrp="1"/>
          </p:cNvSpPr>
          <p:nvPr>
            <p:ph type="sldNum" sz="quarter" idx="12"/>
          </p:nvPr>
        </p:nvSpPr>
        <p:spPr/>
        <p:txBody>
          <a:bodyPr/>
          <a:lstStyle>
            <a:lvl1pPr>
              <a:defRPr/>
            </a:lvl1pPr>
          </a:lstStyle>
          <a:p>
            <a:fld id="{1F46F2CD-19DA-4B42-9FE6-B6F4DCEAC8F4}" type="slidenum">
              <a:rPr lang="en-GB" altLang="en-US"/>
              <a:pPr/>
              <a:t>‹#›</a:t>
            </a:fld>
            <a:endParaRPr lang="en-GB" altLang="en-US"/>
          </a:p>
        </p:txBody>
      </p:sp>
    </p:spTree>
    <p:extLst>
      <p:ext uri="{BB962C8B-B14F-4D97-AF65-F5344CB8AC3E}">
        <p14:creationId xmlns:p14="http://schemas.microsoft.com/office/powerpoint/2010/main" val="83278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DD405B-FDC7-1129-2D63-5D7CAF215CCF}"/>
              </a:ext>
            </a:extLst>
          </p:cNvPr>
          <p:cNvSpPr>
            <a:spLocks noGrp="1"/>
          </p:cNvSpPr>
          <p:nvPr>
            <p:ph type="dt" sz="half" idx="10"/>
          </p:nvPr>
        </p:nvSpPr>
        <p:spPr/>
        <p:txBody>
          <a:bodyPr/>
          <a:lstStyle>
            <a:lvl1pPr>
              <a:defRPr/>
            </a:lvl1pPr>
          </a:lstStyle>
          <a:p>
            <a:pPr>
              <a:defRPr/>
            </a:pPr>
            <a:fld id="{659F0C9E-C8CE-D94C-8B2F-D7D0687C21C0}" type="datetimeFigureOut">
              <a:rPr lang="en-GB"/>
              <a:pPr>
                <a:defRPr/>
              </a:pPr>
              <a:t>12/05/2025</a:t>
            </a:fld>
            <a:endParaRPr lang="en-GB"/>
          </a:p>
        </p:txBody>
      </p:sp>
      <p:sp>
        <p:nvSpPr>
          <p:cNvPr id="5" name="Footer Placeholder 4">
            <a:extLst>
              <a:ext uri="{FF2B5EF4-FFF2-40B4-BE49-F238E27FC236}">
                <a16:creationId xmlns:a16="http://schemas.microsoft.com/office/drawing/2014/main" id="{43041E35-96EA-E820-F910-1666D02F4B8F}"/>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4D69C5C-FA78-6E2A-68C7-287007657230}"/>
              </a:ext>
            </a:extLst>
          </p:cNvPr>
          <p:cNvSpPr>
            <a:spLocks noGrp="1"/>
          </p:cNvSpPr>
          <p:nvPr>
            <p:ph type="sldNum" sz="quarter" idx="12"/>
          </p:nvPr>
        </p:nvSpPr>
        <p:spPr/>
        <p:txBody>
          <a:bodyPr/>
          <a:lstStyle>
            <a:lvl1pPr>
              <a:defRPr/>
            </a:lvl1pPr>
          </a:lstStyle>
          <a:p>
            <a:fld id="{8E672244-74FD-AE46-9977-725D68F97D7C}" type="slidenum">
              <a:rPr lang="en-GB" altLang="en-US"/>
              <a:pPr/>
              <a:t>‹#›</a:t>
            </a:fld>
            <a:endParaRPr lang="en-GB" altLang="en-US"/>
          </a:p>
        </p:txBody>
      </p:sp>
    </p:spTree>
    <p:extLst>
      <p:ext uri="{BB962C8B-B14F-4D97-AF65-F5344CB8AC3E}">
        <p14:creationId xmlns:p14="http://schemas.microsoft.com/office/powerpoint/2010/main" val="1821859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C9EC6186-2012-781B-DDC0-3F34591BDF9A}"/>
              </a:ext>
            </a:extLst>
          </p:cNvPr>
          <p:cNvSpPr>
            <a:spLocks noGrp="1"/>
          </p:cNvSpPr>
          <p:nvPr>
            <p:ph type="dt" sz="half" idx="10"/>
          </p:nvPr>
        </p:nvSpPr>
        <p:spPr/>
        <p:txBody>
          <a:bodyPr/>
          <a:lstStyle>
            <a:lvl1pPr>
              <a:defRPr/>
            </a:lvl1pPr>
          </a:lstStyle>
          <a:p>
            <a:pPr>
              <a:defRPr/>
            </a:pPr>
            <a:fld id="{224CDB88-672A-B84C-8709-FC157E38FD0E}" type="datetimeFigureOut">
              <a:rPr lang="en-GB"/>
              <a:pPr>
                <a:defRPr/>
              </a:pPr>
              <a:t>12/05/2025</a:t>
            </a:fld>
            <a:endParaRPr lang="en-GB"/>
          </a:p>
        </p:txBody>
      </p:sp>
      <p:sp>
        <p:nvSpPr>
          <p:cNvPr id="6" name="Footer Placeholder 4">
            <a:extLst>
              <a:ext uri="{FF2B5EF4-FFF2-40B4-BE49-F238E27FC236}">
                <a16:creationId xmlns:a16="http://schemas.microsoft.com/office/drawing/2014/main" id="{CB413F7A-51A9-5A51-1262-24775283655A}"/>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62AC43EC-5D8E-41A4-4D78-39FBEBB88E3C}"/>
              </a:ext>
            </a:extLst>
          </p:cNvPr>
          <p:cNvSpPr>
            <a:spLocks noGrp="1"/>
          </p:cNvSpPr>
          <p:nvPr>
            <p:ph type="sldNum" sz="quarter" idx="12"/>
          </p:nvPr>
        </p:nvSpPr>
        <p:spPr/>
        <p:txBody>
          <a:bodyPr/>
          <a:lstStyle>
            <a:lvl1pPr>
              <a:defRPr/>
            </a:lvl1pPr>
          </a:lstStyle>
          <a:p>
            <a:fld id="{60E25AA0-48F6-7D4E-83A5-A05D10EEB7E2}" type="slidenum">
              <a:rPr lang="en-GB" altLang="en-US"/>
              <a:pPr/>
              <a:t>‹#›</a:t>
            </a:fld>
            <a:endParaRPr lang="en-GB" altLang="en-US"/>
          </a:p>
        </p:txBody>
      </p:sp>
    </p:spTree>
    <p:extLst>
      <p:ext uri="{BB962C8B-B14F-4D97-AF65-F5344CB8AC3E}">
        <p14:creationId xmlns:p14="http://schemas.microsoft.com/office/powerpoint/2010/main" val="723753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A69FC50E-CC20-B4CD-C874-2C2E589B7965}"/>
              </a:ext>
            </a:extLst>
          </p:cNvPr>
          <p:cNvSpPr>
            <a:spLocks noGrp="1"/>
          </p:cNvSpPr>
          <p:nvPr>
            <p:ph type="dt" sz="half" idx="10"/>
          </p:nvPr>
        </p:nvSpPr>
        <p:spPr/>
        <p:txBody>
          <a:bodyPr/>
          <a:lstStyle>
            <a:lvl1pPr>
              <a:defRPr/>
            </a:lvl1pPr>
          </a:lstStyle>
          <a:p>
            <a:pPr>
              <a:defRPr/>
            </a:pPr>
            <a:fld id="{4A3A1D82-1D7D-D549-AB08-3B1543AEB887}" type="datetimeFigureOut">
              <a:rPr lang="en-GB"/>
              <a:pPr>
                <a:defRPr/>
              </a:pPr>
              <a:t>12/05/2025</a:t>
            </a:fld>
            <a:endParaRPr lang="en-GB"/>
          </a:p>
        </p:txBody>
      </p:sp>
      <p:sp>
        <p:nvSpPr>
          <p:cNvPr id="8" name="Footer Placeholder 4">
            <a:extLst>
              <a:ext uri="{FF2B5EF4-FFF2-40B4-BE49-F238E27FC236}">
                <a16:creationId xmlns:a16="http://schemas.microsoft.com/office/drawing/2014/main" id="{BD585FF9-5C11-544D-EDA3-D044049A73C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DA58DD0B-D32E-6D8E-D17C-99527A3EF307}"/>
              </a:ext>
            </a:extLst>
          </p:cNvPr>
          <p:cNvSpPr>
            <a:spLocks noGrp="1"/>
          </p:cNvSpPr>
          <p:nvPr>
            <p:ph type="sldNum" sz="quarter" idx="12"/>
          </p:nvPr>
        </p:nvSpPr>
        <p:spPr/>
        <p:txBody>
          <a:bodyPr/>
          <a:lstStyle>
            <a:lvl1pPr>
              <a:defRPr/>
            </a:lvl1pPr>
          </a:lstStyle>
          <a:p>
            <a:fld id="{E4053A77-F269-104D-9742-C8C0469F0623}" type="slidenum">
              <a:rPr lang="en-GB" altLang="en-US"/>
              <a:pPr/>
              <a:t>‹#›</a:t>
            </a:fld>
            <a:endParaRPr lang="en-GB" altLang="en-US"/>
          </a:p>
        </p:txBody>
      </p:sp>
    </p:spTree>
    <p:extLst>
      <p:ext uri="{BB962C8B-B14F-4D97-AF65-F5344CB8AC3E}">
        <p14:creationId xmlns:p14="http://schemas.microsoft.com/office/powerpoint/2010/main" val="4083000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74CCEE9F-9694-7B81-5A0B-11C8B2513894}"/>
              </a:ext>
            </a:extLst>
          </p:cNvPr>
          <p:cNvSpPr>
            <a:spLocks noGrp="1"/>
          </p:cNvSpPr>
          <p:nvPr>
            <p:ph type="dt" sz="half" idx="10"/>
          </p:nvPr>
        </p:nvSpPr>
        <p:spPr/>
        <p:txBody>
          <a:bodyPr/>
          <a:lstStyle>
            <a:lvl1pPr>
              <a:defRPr/>
            </a:lvl1pPr>
          </a:lstStyle>
          <a:p>
            <a:pPr>
              <a:defRPr/>
            </a:pPr>
            <a:fld id="{36C8E13B-4AEB-0045-B35C-5B5730D98BD7}" type="datetimeFigureOut">
              <a:rPr lang="en-GB"/>
              <a:pPr>
                <a:defRPr/>
              </a:pPr>
              <a:t>12/05/2025</a:t>
            </a:fld>
            <a:endParaRPr lang="en-GB"/>
          </a:p>
        </p:txBody>
      </p:sp>
      <p:sp>
        <p:nvSpPr>
          <p:cNvPr id="4" name="Footer Placeholder 4">
            <a:extLst>
              <a:ext uri="{FF2B5EF4-FFF2-40B4-BE49-F238E27FC236}">
                <a16:creationId xmlns:a16="http://schemas.microsoft.com/office/drawing/2014/main" id="{7F4B3EFE-1AA9-DEA4-E4DA-2D231DA3AAB8}"/>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36FACCB-2537-6B1B-38B0-12B520EF94AC}"/>
              </a:ext>
            </a:extLst>
          </p:cNvPr>
          <p:cNvSpPr>
            <a:spLocks noGrp="1"/>
          </p:cNvSpPr>
          <p:nvPr>
            <p:ph type="sldNum" sz="quarter" idx="12"/>
          </p:nvPr>
        </p:nvSpPr>
        <p:spPr/>
        <p:txBody>
          <a:bodyPr/>
          <a:lstStyle>
            <a:lvl1pPr>
              <a:defRPr/>
            </a:lvl1pPr>
          </a:lstStyle>
          <a:p>
            <a:fld id="{D89C87E0-4B88-594C-868C-E51D3F36415B}" type="slidenum">
              <a:rPr lang="en-GB" altLang="en-US"/>
              <a:pPr/>
              <a:t>‹#›</a:t>
            </a:fld>
            <a:endParaRPr lang="en-GB" altLang="en-US"/>
          </a:p>
        </p:txBody>
      </p:sp>
    </p:spTree>
    <p:extLst>
      <p:ext uri="{BB962C8B-B14F-4D97-AF65-F5344CB8AC3E}">
        <p14:creationId xmlns:p14="http://schemas.microsoft.com/office/powerpoint/2010/main" val="2719958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9D79CC5-A005-A1F1-4BA5-AB0C74C4D14E}"/>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03CABA70-DEE6-AD84-E942-56E58BD3172F}"/>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C46DA20A-71FB-4127-BD95-90AC9A0B55A2}"/>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BE8B929F-D540-432A-43FB-8EBD4B8F957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C38ED5-105C-419B-ABE7-986CF307DFE9}"/>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a:t>© 3GPP 2025</a:t>
            </a:r>
          </a:p>
        </p:txBody>
      </p:sp>
      <p:sp>
        <p:nvSpPr>
          <p:cNvPr id="1033" name="Oval 11">
            <a:extLst>
              <a:ext uri="{FF2B5EF4-FFF2-40B4-BE49-F238E27FC236}">
                <a16:creationId xmlns:a16="http://schemas.microsoft.com/office/drawing/2014/main" id="{F4C48CEB-8C6E-43B6-BE49-FA072DE1564A}"/>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64ECC97C-7521-D94E-833A-45FEC0CDFACC}" type="slidenum">
              <a:rPr lang="en-GB" altLang="en-US" b="1"/>
              <a:pPr algn="ctr"/>
              <a:t>‹#›</a:t>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6078" r:id="rId1"/>
    <p:sldLayoutId id="2147486065" r:id="rId2"/>
    <p:sldLayoutId id="214748606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FC8A952D-F54A-890B-79FE-680A7BE43300}"/>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89DEECEA-14BA-1153-F9D4-6DB0F55A4632}"/>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396CB734-C178-4402-8C30-68B6CDC74E48}"/>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2C76C561-4BE4-5B44-94A8-4863912D847B}" type="datetimeFigureOut">
              <a:rPr lang="en-GB"/>
              <a:pPr>
                <a:defRPr/>
              </a:pPr>
              <a:t>12/05/2025</a:t>
            </a:fld>
            <a:endParaRPr lang="en-GB"/>
          </a:p>
        </p:txBody>
      </p:sp>
      <p:sp>
        <p:nvSpPr>
          <p:cNvPr id="5" name="Footer Placeholder 4">
            <a:extLst>
              <a:ext uri="{FF2B5EF4-FFF2-40B4-BE49-F238E27FC236}">
                <a16:creationId xmlns:a16="http://schemas.microsoft.com/office/drawing/2014/main" id="{37D26EC3-2D99-41DC-ADD3-3BB40869DF0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B48D0F75-8574-4DC2-9C36-AA161E3C2412}"/>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A580196-8750-434E-A79A-99A0D0217EF9}" type="slidenum">
              <a:rPr lang="en-GB" altLang="en-US"/>
              <a:pPr/>
              <a:t>‹#›</a:t>
            </a:fld>
            <a:endParaRPr lang="en-GB" altLang="en-US"/>
          </a:p>
        </p:txBody>
      </p:sp>
      <p:sp>
        <p:nvSpPr>
          <p:cNvPr id="2" name="文本框 6">
            <a:extLst>
              <a:ext uri="{FF2B5EF4-FFF2-40B4-BE49-F238E27FC236}">
                <a16:creationId xmlns:a16="http://schemas.microsoft.com/office/drawing/2014/main" id="{10F24EAA-958F-727D-623F-2D1170D6E6E1}"/>
              </a:ext>
            </a:extLst>
          </p:cNvPr>
          <p:cNvSpPr txBox="1">
            <a:spLocks noChangeArrowheads="1"/>
          </p:cNvSpPr>
          <p:nvPr userDrawn="1"/>
        </p:nvSpPr>
        <p:spPr bwMode="auto">
          <a:xfrm>
            <a:off x="7441724" y="0"/>
            <a:ext cx="8066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r>
              <a:rPr lang="en-US" altLang="zh-CN" b="1" dirty="0"/>
              <a:t>S6-252066</a:t>
            </a:r>
            <a:endParaRPr lang="zh-CN" altLang="en-US" b="1" dirty="0"/>
          </a:p>
        </p:txBody>
      </p:sp>
      <p:sp>
        <p:nvSpPr>
          <p:cNvPr id="3" name="TextBox 4">
            <a:extLst>
              <a:ext uri="{FF2B5EF4-FFF2-40B4-BE49-F238E27FC236}">
                <a16:creationId xmlns:a16="http://schemas.microsoft.com/office/drawing/2014/main" id="{47E3058C-B37C-4320-CC99-C1252D44A559}"/>
              </a:ext>
            </a:extLst>
          </p:cNvPr>
          <p:cNvSpPr txBox="1"/>
          <p:nvPr userDrawn="1"/>
        </p:nvSpPr>
        <p:spPr>
          <a:xfrm>
            <a:off x="838200" y="0"/>
            <a:ext cx="4572000" cy="484748"/>
          </a:xfrm>
          <a:prstGeom prst="rect">
            <a:avLst/>
          </a:prstGeom>
          <a:noFill/>
        </p:spPr>
        <p:txBody>
          <a:bodyPr wrap="square">
            <a:spAutoFit/>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spcAft>
                <a:spcPts val="6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3GPP TSG-SA WG6 Meeting #67</a:t>
            </a:r>
            <a:r>
              <a:rPr lang="en-GB" sz="1050" b="1" i="1" dirty="0">
                <a:effectLst/>
                <a:latin typeface="Arial" panose="020B0604020202020204" pitchFamily="34" charset="0"/>
                <a:ea typeface="Times New Roman" panose="02020603050405020304" pitchFamily="18" charset="0"/>
                <a:cs typeface="Times New Roman" panose="02020603050405020304" pitchFamily="18" charset="0"/>
              </a:rPr>
              <a:t>	</a:t>
            </a:r>
          </a:p>
          <a:p>
            <a:pPr>
              <a:spcAft>
                <a:spcPts val="600"/>
              </a:spcAft>
            </a:pPr>
            <a:r>
              <a:rPr lang="en-GB" sz="1000" b="1" dirty="0" err="1">
                <a:effectLst/>
                <a:latin typeface="Arial" panose="020B0604020202020204" pitchFamily="34" charset="0"/>
                <a:ea typeface="Times New Roman" panose="02020603050405020304" pitchFamily="18" charset="0"/>
                <a:cs typeface="Arial" panose="020B0604020202020204" pitchFamily="34" charset="0"/>
              </a:rPr>
              <a:t>Fukuoku</a:t>
            </a:r>
            <a:r>
              <a:rPr lang="en-GB" sz="1000" b="1" dirty="0">
                <a:effectLst/>
                <a:latin typeface="Arial" panose="020B0604020202020204" pitchFamily="34" charset="0"/>
                <a:ea typeface="Times New Roman" panose="02020603050405020304" pitchFamily="18" charset="0"/>
                <a:cs typeface="Arial" panose="020B0604020202020204" pitchFamily="34" charset="0"/>
              </a:rPr>
              <a:t>, Japan, 17</a:t>
            </a:r>
            <a:r>
              <a:rPr lang="en-GB" sz="1000" b="1" baseline="30000" dirty="0">
                <a:effectLst/>
                <a:latin typeface="Arial" panose="020B0604020202020204" pitchFamily="34" charset="0"/>
                <a:ea typeface="Times New Roman" panose="02020603050405020304" pitchFamily="18" charset="0"/>
                <a:cs typeface="Arial" panose="020B0604020202020204" pitchFamily="34" charset="0"/>
              </a:rPr>
              <a:t>th</a:t>
            </a:r>
            <a:r>
              <a:rPr lang="en-GB" sz="1000" b="1" dirty="0">
                <a:effectLst/>
                <a:latin typeface="Arial" panose="020B0604020202020204" pitchFamily="34" charset="0"/>
                <a:ea typeface="Times New Roman" panose="02020603050405020304" pitchFamily="18" charset="0"/>
                <a:cs typeface="Arial" panose="020B0604020202020204" pitchFamily="34" charset="0"/>
              </a:rPr>
              <a:t> – 21</a:t>
            </a:r>
            <a:r>
              <a:rPr lang="en-GB" sz="1000" b="1" baseline="30000" dirty="0">
                <a:effectLst/>
                <a:latin typeface="Arial" panose="020B0604020202020204" pitchFamily="34" charset="0"/>
                <a:ea typeface="Times New Roman" panose="02020603050405020304" pitchFamily="18" charset="0"/>
                <a:cs typeface="Arial" panose="020B0604020202020204" pitchFamily="34" charset="0"/>
              </a:rPr>
              <a:t>st</a:t>
            </a:r>
            <a:r>
              <a:rPr lang="en-GB" sz="1000" b="1" dirty="0">
                <a:effectLst/>
                <a:latin typeface="Arial" panose="020B0604020202020204" pitchFamily="34" charset="0"/>
                <a:ea typeface="Times New Roman" panose="02020603050405020304" pitchFamily="18" charset="0"/>
                <a:cs typeface="Arial" panose="020B0604020202020204" pitchFamily="34" charset="0"/>
              </a:rPr>
              <a:t> May 2025</a:t>
            </a:r>
            <a:endParaRPr lang="en-US" dirty="0">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6067" r:id="rId1"/>
    <p:sldLayoutId id="2147486068" r:id="rId2"/>
    <p:sldLayoutId id="2147486069" r:id="rId3"/>
    <p:sldLayoutId id="2147486070" r:id="rId4"/>
    <p:sldLayoutId id="2147486071" r:id="rId5"/>
    <p:sldLayoutId id="2147486072" r:id="rId6"/>
    <p:sldLayoutId id="2147486073" r:id="rId7"/>
    <p:sldLayoutId id="2147486074" r:id="rId8"/>
    <p:sldLayoutId id="2147486075" r:id="rId9"/>
    <p:sldLayoutId id="2147486076" r:id="rId10"/>
    <p:sldLayoutId id="21474860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3ABC823-07CF-43BB-8E84-54A46D0C4687}"/>
              </a:ext>
            </a:extLst>
          </p:cNvPr>
          <p:cNvSpPr txBox="1">
            <a:spLocks noChangeArrowheads="1"/>
          </p:cNvSpPr>
          <p:nvPr/>
        </p:nvSpPr>
        <p:spPr bwMode="auto">
          <a:xfrm>
            <a:off x="1244624" y="2309813"/>
            <a:ext cx="7772400" cy="1295400"/>
          </a:xfrm>
          <a:prstGeom prst="rect">
            <a:avLst/>
          </a:prstGeom>
          <a:noFill/>
          <a:ln>
            <a:noFill/>
          </a:ln>
        </p:spPr>
        <p:txBody>
          <a:bodyPr lIns="91430" tIns="45715" rIns="91430" bIns="45715" anchor="ctr">
            <a:noAutofit/>
          </a:bodyPr>
          <a:lstStyle/>
          <a:p>
            <a:pPr algn="ctr">
              <a:defRPr/>
            </a:pPr>
            <a:r>
              <a:rPr lang="en-GB" sz="4000" b="1" kern="0">
                <a:solidFill>
                  <a:srgbClr val="FF0000"/>
                </a:solidFill>
                <a:latin typeface="+mn-lt"/>
                <a:ea typeface="ＭＳ Ｐゴシック"/>
                <a:cs typeface="ＭＳ Ｐゴシック" charset="0"/>
              </a:rPr>
              <a:t>Discussion Paper on new API design for common functionalities</a:t>
            </a:r>
            <a:br>
              <a:rPr lang="en-GB" sz="4000" b="1" kern="0">
                <a:effectLst>
                  <a:outerShdw blurRad="38100" dist="38100" dir="2700000" algn="tl">
                    <a:srgbClr val="C0C0C0"/>
                  </a:outerShdw>
                </a:effectLst>
                <a:latin typeface="+mn-lt"/>
                <a:ea typeface="ＭＳ Ｐゴシック" charset="0"/>
                <a:cs typeface="ＭＳ Ｐゴシック" charset="0"/>
              </a:rPr>
            </a:br>
            <a:endParaRPr lang="en-GB" sz="1600" kern="0">
              <a:effectLst>
                <a:outerShdw blurRad="38100" dist="38100" dir="2700000" algn="tl">
                  <a:srgbClr val="C0C0C0"/>
                </a:outerShdw>
              </a:effectLst>
              <a:latin typeface="+mn-lt"/>
              <a:ea typeface="ＭＳ Ｐゴシック" charset="0"/>
              <a:cs typeface="ＭＳ Ｐゴシック" charset="0"/>
            </a:endParaRPr>
          </a:p>
        </p:txBody>
      </p:sp>
      <p:sp>
        <p:nvSpPr>
          <p:cNvPr id="6147" name="Subtitle 6">
            <a:extLst>
              <a:ext uri="{FF2B5EF4-FFF2-40B4-BE49-F238E27FC236}">
                <a16:creationId xmlns:a16="http://schemas.microsoft.com/office/drawing/2014/main" id="{4E3A81EE-1EA9-7C25-6E52-0D78A688DE83}"/>
              </a:ext>
            </a:extLst>
          </p:cNvPr>
          <p:cNvSpPr>
            <a:spLocks noGrp="1"/>
          </p:cNvSpPr>
          <p:nvPr>
            <p:ph type="subTitle" idx="4294967295"/>
          </p:nvPr>
        </p:nvSpPr>
        <p:spPr>
          <a:xfrm>
            <a:off x="2515235" y="3725863"/>
            <a:ext cx="6453188" cy="1054100"/>
          </a:xfrm>
        </p:spPr>
        <p:txBody>
          <a:bodyPr/>
          <a:lstStyle/>
          <a:p>
            <a:pPr marL="0" indent="0">
              <a:lnSpc>
                <a:spcPct val="80000"/>
              </a:lnSpc>
              <a:buFontTx/>
              <a:buNone/>
            </a:pPr>
            <a:br>
              <a:rPr lang="en-GB" altLang="en-US" sz="1600" dirty="0"/>
            </a:br>
            <a:r>
              <a:rPr lang="en-GB" altLang="en-US" sz="1800" dirty="0"/>
              <a:t>Jing Yue, </a:t>
            </a:r>
            <a:r>
              <a:rPr lang="en-US" altLang="zh-CN" sz="1800" dirty="0"/>
              <a:t>Ericsson</a:t>
            </a:r>
            <a:endParaRPr lang="en-GB" altLang="en-US" sz="1200" dirty="0"/>
          </a:p>
        </p:txBody>
      </p:sp>
      <p:sp>
        <p:nvSpPr>
          <p:cNvPr id="6148" name="Text Box 5">
            <a:extLst>
              <a:ext uri="{FF2B5EF4-FFF2-40B4-BE49-F238E27FC236}">
                <a16:creationId xmlns:a16="http://schemas.microsoft.com/office/drawing/2014/main" id="{D7A67D9C-40E5-4F55-9F15-FDCC92D67385}"/>
              </a:ext>
            </a:extLst>
          </p:cNvPr>
          <p:cNvSpPr txBox="1">
            <a:spLocks noChangeArrowheads="1"/>
          </p:cNvSpPr>
          <p:nvPr/>
        </p:nvSpPr>
        <p:spPr bwMode="auto">
          <a:xfrm>
            <a:off x="1453661" y="2189163"/>
            <a:ext cx="7291753" cy="523220"/>
          </a:xfrm>
          <a:prstGeom prst="rect">
            <a:avLst/>
          </a:prstGeom>
          <a:noFill/>
          <a:ln>
            <a:noFill/>
          </a:ln>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a:latin typeface="+mn-lt"/>
            </a:endParaRPr>
          </a:p>
          <a:p>
            <a:pPr marL="285750" indent="-285750">
              <a:spcBef>
                <a:spcPct val="0"/>
              </a:spcBef>
              <a:buFontTx/>
              <a:buChar char="-"/>
              <a:defRPr/>
            </a:pPr>
            <a:endParaRPr lang="en-GB" altLang="en-US" sz="1600">
              <a:latin typeface="+mn-lt"/>
            </a:endParaRPr>
          </a:p>
        </p:txBody>
      </p:sp>
      <p:sp>
        <p:nvSpPr>
          <p:cNvPr id="6149" name="AutoShape 14">
            <a:extLst>
              <a:ext uri="{FF2B5EF4-FFF2-40B4-BE49-F238E27FC236}">
                <a16:creationId xmlns:a16="http://schemas.microsoft.com/office/drawing/2014/main" id="{BD959856-A306-470E-9D3F-694B6E2E4F52}"/>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defRPr/>
            </a:pPr>
            <a:endParaRPr lang="en-US" altLang="en-US" sz="1000">
              <a:latin typeface="+mn-l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75AF2C50-7472-41FE-95BC-14F99E1989AD}"/>
              </a:ext>
            </a:extLst>
          </p:cNvPr>
          <p:cNvSpPr>
            <a:spLocks noGrp="1"/>
          </p:cNvSpPr>
          <p:nvPr>
            <p:ph type="title"/>
          </p:nvPr>
        </p:nvSpPr>
        <p:spPr>
          <a:xfrm>
            <a:off x="355600" y="107950"/>
            <a:ext cx="6827838" cy="547688"/>
          </a:xfrm>
        </p:spPr>
        <p:txBody>
          <a:bodyPr/>
          <a:lstStyle/>
          <a:p>
            <a:pPr>
              <a:defRPr/>
            </a:pPr>
            <a:r>
              <a:rPr lang="en-GB" altLang="en-US" sz="4000">
                <a:latin typeface="+mn-lt"/>
                <a:ea typeface="MS PGothic"/>
              </a:rPr>
              <a:t>Content</a:t>
            </a:r>
          </a:p>
        </p:txBody>
      </p:sp>
      <p:sp>
        <p:nvSpPr>
          <p:cNvPr id="8195" name="Content Placeholder 5">
            <a:extLst>
              <a:ext uri="{FF2B5EF4-FFF2-40B4-BE49-F238E27FC236}">
                <a16:creationId xmlns:a16="http://schemas.microsoft.com/office/drawing/2014/main" id="{E638390F-25B9-FA38-8CBD-29187F889587}"/>
              </a:ext>
            </a:extLst>
          </p:cNvPr>
          <p:cNvSpPr>
            <a:spLocks noGrp="1"/>
          </p:cNvSpPr>
          <p:nvPr>
            <p:ph idx="1"/>
          </p:nvPr>
        </p:nvSpPr>
        <p:spPr>
          <a:xfrm>
            <a:off x="355506" y="1158413"/>
            <a:ext cx="8476543" cy="3029539"/>
          </a:xfrm>
        </p:spPr>
        <p:txBody>
          <a:bodyPr/>
          <a:lstStyle/>
          <a:p>
            <a:pPr marL="340995" indent="-340995"/>
            <a:r>
              <a:rPr lang="en-US" altLang="zh-CN">
                <a:ea typeface="MS PGothic"/>
              </a:rPr>
              <a:t>API design for applications with common requirements.</a:t>
            </a:r>
          </a:p>
          <a:p>
            <a:pPr marL="340995" indent="-340995"/>
            <a:r>
              <a:rPr lang="en-US" altLang="zh-CN">
                <a:ea typeface="MS PGothic"/>
              </a:rPr>
              <a:t>SEAL service APIs design guidelines</a:t>
            </a:r>
          </a:p>
          <a:p>
            <a:pPr marL="340995" indent="-340995"/>
            <a:r>
              <a:rPr lang="en-US" altLang="zh-CN">
                <a:ea typeface="MS PGothic"/>
              </a:rPr>
              <a:t>Focus on functionalities instead of applications.</a:t>
            </a:r>
          </a:p>
          <a:p>
            <a:pPr marL="340995" indent="-340995"/>
            <a:r>
              <a:rPr lang="en-US" altLang="zh-CN">
                <a:ea typeface="MS PGothic"/>
              </a:rPr>
              <a:t>Evolution of API input parameters to support latest network requirements.</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65349C3-A3DE-45BC-917D-9B10E9572826}"/>
              </a:ext>
            </a:extLst>
          </p:cNvPr>
          <p:cNvSpPr>
            <a:spLocks noGrp="1"/>
          </p:cNvSpPr>
          <p:nvPr>
            <p:ph type="title"/>
          </p:nvPr>
        </p:nvSpPr>
        <p:spPr>
          <a:xfrm>
            <a:off x="315865" y="141376"/>
            <a:ext cx="7219950" cy="477838"/>
          </a:xfrm>
        </p:spPr>
        <p:txBody>
          <a:bodyPr/>
          <a:lstStyle/>
          <a:p>
            <a:pPr marL="340995" indent="-340995">
              <a:defRPr/>
            </a:pPr>
            <a:r>
              <a:rPr lang="en-GB" altLang="zh-CN" sz="4000" b="1">
                <a:latin typeface="+mn-lt"/>
                <a:ea typeface="MS PGothic"/>
              </a:rPr>
              <a:t>API design guidelines</a:t>
            </a:r>
            <a:endParaRPr lang="en-GB" altLang="en-US" sz="4000" b="1">
              <a:latin typeface="+mn-lt"/>
              <a:ea typeface="MS PGothic"/>
            </a:endParaRPr>
          </a:p>
        </p:txBody>
      </p:sp>
      <p:sp>
        <p:nvSpPr>
          <p:cNvPr id="9219" name="文本框 3">
            <a:extLst>
              <a:ext uri="{FF2B5EF4-FFF2-40B4-BE49-F238E27FC236}">
                <a16:creationId xmlns:a16="http://schemas.microsoft.com/office/drawing/2014/main" id="{CE0F636C-552E-41D4-BA1D-F14EA9112CE0}"/>
              </a:ext>
            </a:extLst>
          </p:cNvPr>
          <p:cNvSpPr txBox="1">
            <a:spLocks noChangeArrowheads="1"/>
          </p:cNvSpPr>
          <p:nvPr/>
        </p:nvSpPr>
        <p:spPr bwMode="auto">
          <a:xfrm>
            <a:off x="604838" y="2407124"/>
            <a:ext cx="721995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marL="171450" indent="-171450">
              <a:defRPr sz="1000">
                <a:solidFill>
                  <a:schemeClr val="tx1"/>
                </a:solidFill>
                <a:latin typeface="Arial" panose="020B0604020202020204" pitchFamily="34" charset="0"/>
                <a:ea typeface="MS PGothic" panose="020B0600070205080204" pitchFamily="34" charset="-128"/>
              </a:defRPr>
            </a:lvl1pPr>
            <a:lvl2pPr>
              <a:defRPr sz="1000">
                <a:solidFill>
                  <a:schemeClr val="tx1"/>
                </a:solidFill>
                <a:latin typeface="Arial" panose="020B0604020202020204" pitchFamily="34" charset="0"/>
                <a:ea typeface="MS PGothic" panose="020B0600070205080204" pitchFamily="34" charset="-128"/>
              </a:defRPr>
            </a:lvl2pPr>
            <a:lvl3pPr>
              <a:defRPr sz="1000">
                <a:solidFill>
                  <a:schemeClr val="tx1"/>
                </a:solidFill>
                <a:latin typeface="Arial" panose="020B0604020202020204" pitchFamily="34" charset="0"/>
                <a:ea typeface="MS PGothic" panose="020B0600070205080204" pitchFamily="34" charset="-128"/>
              </a:defRPr>
            </a:lvl3pPr>
            <a:lvl4pPr>
              <a:defRPr sz="1000">
                <a:solidFill>
                  <a:schemeClr val="tx1"/>
                </a:solidFill>
                <a:latin typeface="Arial" panose="020B0604020202020204" pitchFamily="34" charset="0"/>
                <a:ea typeface="MS PGothic" panose="020B0600070205080204" pitchFamily="34" charset="-128"/>
              </a:defRPr>
            </a:lvl4pPr>
            <a:lvl5pPr>
              <a:defRPr sz="1000">
                <a:solidFill>
                  <a:schemeClr val="tx1"/>
                </a:solidFill>
                <a:latin typeface="Arial" panose="020B0604020202020204" pitchFamily="34" charset="0"/>
                <a:ea typeface="MS PGothic" panose="020B0600070205080204" pitchFamily="34" charset="-128"/>
              </a:defRPr>
            </a:lvl5pPr>
            <a:lvl6pPr marL="22844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285750" indent="-285750">
              <a:buFont typeface="Arial" panose="020B0604020202020204" pitchFamily="34" charset="0"/>
              <a:buChar char="•"/>
              <a:defRPr/>
            </a:pPr>
            <a:r>
              <a:rPr lang="sv-SE" altLang="zh-CN" sz="1600" err="1">
                <a:latin typeface="+mn-lt"/>
                <a:ea typeface="MS PGothic"/>
              </a:rPr>
              <a:t>Applications</a:t>
            </a:r>
            <a:r>
              <a:rPr lang="sv-SE" altLang="zh-CN" sz="1600">
                <a:latin typeface="+mn-lt"/>
                <a:ea typeface="MS PGothic"/>
              </a:rPr>
              <a:t> </a:t>
            </a:r>
            <a:r>
              <a:rPr lang="sv-SE" altLang="zh-CN" sz="1600" err="1">
                <a:latin typeface="+mn-lt"/>
                <a:ea typeface="MS PGothic"/>
              </a:rPr>
              <a:t>that</a:t>
            </a:r>
            <a:r>
              <a:rPr lang="sv-SE" altLang="zh-CN" sz="1600">
                <a:latin typeface="+mn-lt"/>
                <a:ea typeface="MS PGothic"/>
              </a:rPr>
              <a:t> </a:t>
            </a:r>
            <a:r>
              <a:rPr lang="sv-SE" altLang="zh-CN" sz="1600" err="1">
                <a:latin typeface="+mn-lt"/>
                <a:ea typeface="MS PGothic"/>
              </a:rPr>
              <a:t>require</a:t>
            </a:r>
            <a:r>
              <a:rPr lang="sv-SE" altLang="zh-CN" sz="1600">
                <a:latin typeface="+mn-lt"/>
                <a:ea typeface="MS PGothic"/>
              </a:rPr>
              <a:t>:</a:t>
            </a:r>
            <a:endParaRPr lang="sv-SE" altLang="zh-CN" sz="1600">
              <a:latin typeface="+mn-lt"/>
              <a:ea typeface="MS PGothic"/>
              <a:cs typeface="Calibri"/>
            </a:endParaRPr>
          </a:p>
          <a:p>
            <a:pPr marL="569595" lvl="1" indent="-285750">
              <a:buFont typeface="Arial" panose="020B0604020202020204" pitchFamily="34" charset="0"/>
              <a:buChar char="•"/>
              <a:defRPr/>
            </a:pPr>
            <a:r>
              <a:rPr lang="sv-SE" altLang="zh-CN" sz="1600" err="1">
                <a:latin typeface="+mn-lt"/>
                <a:ea typeface="MS PGothic"/>
              </a:rPr>
              <a:t>Latency</a:t>
            </a:r>
            <a:r>
              <a:rPr lang="sv-SE" altLang="zh-CN" sz="1600">
                <a:latin typeface="+mn-lt"/>
                <a:ea typeface="MS PGothic"/>
              </a:rPr>
              <a:t>, </a:t>
            </a:r>
            <a:r>
              <a:rPr lang="sv-SE" altLang="zh-CN" sz="1600" err="1">
                <a:latin typeface="+mn-lt"/>
                <a:ea typeface="MS PGothic"/>
              </a:rPr>
              <a:t>e.g</a:t>
            </a:r>
            <a:r>
              <a:rPr lang="sv-SE" altLang="zh-CN" sz="1600">
                <a:latin typeface="+mn-lt"/>
                <a:ea typeface="MS PGothic"/>
              </a:rPr>
              <a:t>. </a:t>
            </a:r>
            <a:r>
              <a:rPr lang="sv-SE" altLang="zh-CN" sz="1600" err="1">
                <a:latin typeface="+mn-lt"/>
                <a:ea typeface="MS PGothic"/>
              </a:rPr>
              <a:t>Low</a:t>
            </a:r>
            <a:r>
              <a:rPr lang="sv-SE" altLang="zh-CN" sz="1600">
                <a:latin typeface="+mn-lt"/>
                <a:ea typeface="MS PGothic"/>
              </a:rPr>
              <a:t> </a:t>
            </a:r>
            <a:r>
              <a:rPr lang="sv-SE" altLang="zh-CN" sz="1600" err="1">
                <a:latin typeface="+mn-lt"/>
                <a:ea typeface="MS PGothic"/>
              </a:rPr>
              <a:t>latency</a:t>
            </a:r>
            <a:endParaRPr lang="sv-SE" altLang="zh-CN" sz="1600">
              <a:latin typeface="+mn-lt"/>
              <a:ea typeface="MS PGothic"/>
              <a:cs typeface="Calibri"/>
            </a:endParaRPr>
          </a:p>
          <a:p>
            <a:pPr marL="569595" lvl="1" indent="-285750">
              <a:buFont typeface="Arial" panose="020B0604020202020204" pitchFamily="34" charset="0"/>
              <a:buChar char="•"/>
              <a:defRPr/>
            </a:pPr>
            <a:r>
              <a:rPr lang="sv-SE" altLang="zh-CN" sz="1600" err="1">
                <a:latin typeface="+mn-lt"/>
                <a:ea typeface="MS PGothic"/>
              </a:rPr>
              <a:t>Reliability</a:t>
            </a:r>
            <a:r>
              <a:rPr lang="sv-SE" altLang="zh-CN" sz="1600">
                <a:latin typeface="+mn-lt"/>
                <a:ea typeface="MS PGothic"/>
              </a:rPr>
              <a:t>, </a:t>
            </a:r>
            <a:r>
              <a:rPr lang="sv-SE" altLang="zh-CN" sz="1600" err="1">
                <a:latin typeface="+mn-lt"/>
                <a:ea typeface="MS PGothic"/>
              </a:rPr>
              <a:t>e.g</a:t>
            </a:r>
            <a:r>
              <a:rPr lang="sv-SE" altLang="zh-CN" sz="1600">
                <a:latin typeface="+mn-lt"/>
                <a:ea typeface="MS PGothic"/>
              </a:rPr>
              <a:t>. </a:t>
            </a:r>
            <a:r>
              <a:rPr lang="sv-SE" altLang="zh-CN" sz="1600" err="1">
                <a:latin typeface="+mn-lt"/>
                <a:ea typeface="MS PGothic"/>
              </a:rPr>
              <a:t>High</a:t>
            </a:r>
            <a:r>
              <a:rPr lang="sv-SE" altLang="zh-CN" sz="1600">
                <a:latin typeface="+mn-lt"/>
                <a:ea typeface="MS PGothic"/>
              </a:rPr>
              <a:t> </a:t>
            </a:r>
            <a:r>
              <a:rPr lang="sv-SE" altLang="zh-CN" sz="1600" err="1">
                <a:latin typeface="+mn-lt"/>
                <a:ea typeface="MS PGothic"/>
              </a:rPr>
              <a:t>reliability</a:t>
            </a:r>
            <a:endParaRPr lang="sv-SE" altLang="zh-CN" sz="1600">
              <a:latin typeface="+mn-lt"/>
              <a:ea typeface="MS PGothic"/>
              <a:cs typeface="Calibri"/>
            </a:endParaRPr>
          </a:p>
          <a:p>
            <a:pPr marL="569595" lvl="1" indent="-285750">
              <a:buFont typeface="Arial" panose="020B0604020202020204" pitchFamily="34" charset="0"/>
              <a:buChar char="•"/>
              <a:defRPr/>
            </a:pPr>
            <a:r>
              <a:rPr lang="sv-SE" altLang="zh-CN" sz="1600">
                <a:latin typeface="+mn-lt"/>
                <a:ea typeface="MS PGothic"/>
              </a:rPr>
              <a:t>Data rate, </a:t>
            </a:r>
            <a:r>
              <a:rPr lang="sv-SE" altLang="zh-CN" sz="1600" err="1">
                <a:latin typeface="+mn-lt"/>
                <a:ea typeface="MS PGothic"/>
              </a:rPr>
              <a:t>e.g</a:t>
            </a:r>
            <a:r>
              <a:rPr lang="sv-SE" altLang="zh-CN" sz="1600">
                <a:latin typeface="+mn-lt"/>
                <a:ea typeface="MS PGothic"/>
              </a:rPr>
              <a:t>. </a:t>
            </a:r>
            <a:r>
              <a:rPr lang="sv-SE" altLang="zh-CN" sz="1600" err="1">
                <a:latin typeface="+mn-lt"/>
                <a:ea typeface="MS PGothic"/>
              </a:rPr>
              <a:t>High</a:t>
            </a:r>
            <a:r>
              <a:rPr lang="sv-SE" altLang="zh-CN" sz="1600">
                <a:latin typeface="+mn-lt"/>
                <a:ea typeface="MS PGothic"/>
              </a:rPr>
              <a:t> data rate</a:t>
            </a:r>
            <a:endParaRPr lang="sv-SE" altLang="zh-CN" sz="1600">
              <a:latin typeface="+mn-lt"/>
              <a:ea typeface="MS PGothic"/>
              <a:cs typeface="Calibri"/>
            </a:endParaRPr>
          </a:p>
          <a:p>
            <a:pPr marL="569595" lvl="1" indent="-285750">
              <a:buFont typeface="Arial" panose="020B0604020202020204" pitchFamily="34" charset="0"/>
              <a:buChar char="•"/>
              <a:defRPr/>
            </a:pPr>
            <a:r>
              <a:rPr lang="sv-SE" altLang="zh-CN" sz="1600" err="1">
                <a:latin typeface="+mn-lt"/>
                <a:ea typeface="MS PGothic"/>
              </a:rPr>
              <a:t>Bandwidth</a:t>
            </a:r>
            <a:r>
              <a:rPr lang="sv-SE" altLang="zh-CN" sz="1600">
                <a:latin typeface="+mn-lt"/>
                <a:ea typeface="MS PGothic"/>
              </a:rPr>
              <a:t> and/or </a:t>
            </a:r>
            <a:r>
              <a:rPr lang="sv-SE" altLang="zh-CN" sz="1600" err="1">
                <a:latin typeface="+mn-lt"/>
                <a:ea typeface="MS PGothic"/>
              </a:rPr>
              <a:t>its</a:t>
            </a:r>
            <a:r>
              <a:rPr lang="sv-SE" altLang="zh-CN" sz="1600">
                <a:latin typeface="+mn-lt"/>
                <a:ea typeface="MS PGothic"/>
              </a:rPr>
              <a:t> combinations, </a:t>
            </a:r>
            <a:r>
              <a:rPr lang="sv-SE" altLang="zh-CN" sz="1600" err="1">
                <a:latin typeface="+mn-lt"/>
                <a:ea typeface="MS PGothic"/>
              </a:rPr>
              <a:t>can</a:t>
            </a:r>
            <a:r>
              <a:rPr lang="sv-SE" altLang="zh-CN" sz="1600">
                <a:latin typeface="+mn-lt"/>
                <a:ea typeface="MS PGothic"/>
              </a:rPr>
              <a:t> be </a:t>
            </a:r>
            <a:r>
              <a:rPr lang="sv-SE" altLang="zh-CN" sz="1600" err="1">
                <a:latin typeface="+mn-lt"/>
                <a:ea typeface="MS PGothic"/>
              </a:rPr>
              <a:t>classified</a:t>
            </a:r>
            <a:r>
              <a:rPr lang="sv-SE" altLang="zh-CN" sz="1600">
                <a:latin typeface="+mn-lt"/>
                <a:ea typeface="MS PGothic"/>
              </a:rPr>
              <a:t> </a:t>
            </a:r>
            <a:r>
              <a:rPr lang="sv-SE" altLang="zh-CN" sz="1600" err="1">
                <a:latin typeface="+mn-lt"/>
                <a:ea typeface="MS PGothic"/>
              </a:rPr>
              <a:t>into</a:t>
            </a:r>
            <a:r>
              <a:rPr lang="sv-SE" altLang="zh-CN" sz="1600">
                <a:latin typeface="+mn-lt"/>
                <a:ea typeface="MS PGothic"/>
              </a:rPr>
              <a:t> </a:t>
            </a:r>
            <a:r>
              <a:rPr lang="sv-SE" altLang="zh-CN" sz="1600" err="1">
                <a:latin typeface="+mn-lt"/>
                <a:ea typeface="MS PGothic"/>
              </a:rPr>
              <a:t>applications</a:t>
            </a:r>
            <a:r>
              <a:rPr lang="sv-SE" altLang="zh-CN" sz="1600">
                <a:latin typeface="+mn-lt"/>
                <a:ea typeface="MS PGothic"/>
              </a:rPr>
              <a:t> </a:t>
            </a:r>
            <a:r>
              <a:rPr lang="sv-SE" altLang="zh-CN" sz="1600" err="1">
                <a:latin typeface="+mn-lt"/>
                <a:ea typeface="MS PGothic"/>
              </a:rPr>
              <a:t>that</a:t>
            </a:r>
            <a:r>
              <a:rPr lang="sv-SE" altLang="zh-CN" sz="1600">
                <a:latin typeface="+mn-lt"/>
                <a:ea typeface="MS PGothic"/>
              </a:rPr>
              <a:t> </a:t>
            </a:r>
            <a:r>
              <a:rPr lang="sv-SE" altLang="zh-CN" sz="1600" err="1">
                <a:latin typeface="+mn-lt"/>
                <a:ea typeface="MS PGothic"/>
              </a:rPr>
              <a:t>require</a:t>
            </a:r>
            <a:r>
              <a:rPr lang="sv-SE" altLang="zh-CN" sz="1600">
                <a:latin typeface="+mn-lt"/>
                <a:ea typeface="MS PGothic"/>
              </a:rPr>
              <a:t> </a:t>
            </a:r>
            <a:r>
              <a:rPr lang="sv-SE" altLang="zh-CN" sz="1600" err="1">
                <a:latin typeface="+mn-lt"/>
                <a:ea typeface="MS PGothic"/>
              </a:rPr>
              <a:t>QoS</a:t>
            </a:r>
            <a:r>
              <a:rPr lang="sv-SE" altLang="zh-CN" sz="1600">
                <a:latin typeface="+mn-lt"/>
                <a:ea typeface="MS PGothic"/>
              </a:rPr>
              <a:t> </a:t>
            </a:r>
            <a:r>
              <a:rPr lang="sv-SE" altLang="zh-CN" sz="1600" err="1">
                <a:latin typeface="+mn-lt"/>
                <a:ea typeface="MS PGothic"/>
              </a:rPr>
              <a:t>requirements</a:t>
            </a:r>
            <a:r>
              <a:rPr lang="sv-SE" altLang="zh-CN" sz="1600">
                <a:latin typeface="+mn-lt"/>
                <a:ea typeface="MS PGothic"/>
              </a:rPr>
              <a:t> and </a:t>
            </a:r>
            <a:r>
              <a:rPr lang="sv-SE" altLang="zh-CN" sz="1600" err="1">
                <a:latin typeface="+mn-lt"/>
                <a:ea typeface="MS PGothic"/>
              </a:rPr>
              <a:t>its</a:t>
            </a:r>
            <a:r>
              <a:rPr lang="sv-SE" altLang="zh-CN" sz="1600">
                <a:latin typeface="+mn-lt"/>
                <a:ea typeface="MS PGothic"/>
              </a:rPr>
              <a:t> adaptation.</a:t>
            </a:r>
            <a:endParaRPr lang="sv-SE" altLang="zh-CN" sz="1600">
              <a:latin typeface="+mn-lt"/>
              <a:ea typeface="MS PGothic"/>
              <a:cs typeface="Calibri"/>
            </a:endParaRPr>
          </a:p>
          <a:p>
            <a:pPr marL="285750" indent="-285750">
              <a:buFont typeface="Arial" panose="020B0604020202020204" pitchFamily="34" charset="0"/>
              <a:buChar char="•"/>
              <a:defRPr/>
            </a:pPr>
            <a:r>
              <a:rPr lang="sv-SE" altLang="zh-CN" sz="1600" err="1">
                <a:latin typeface="+mn-lt"/>
                <a:ea typeface="MS PGothic"/>
              </a:rPr>
              <a:t>Instead</a:t>
            </a:r>
            <a:r>
              <a:rPr lang="sv-SE" altLang="zh-CN" sz="1600">
                <a:latin typeface="+mn-lt"/>
                <a:ea typeface="MS PGothic"/>
              </a:rPr>
              <a:t> </a:t>
            </a:r>
            <a:r>
              <a:rPr lang="sv-SE" altLang="zh-CN" sz="1600" err="1">
                <a:latin typeface="+mn-lt"/>
                <a:ea typeface="MS PGothic"/>
              </a:rPr>
              <a:t>of</a:t>
            </a:r>
            <a:r>
              <a:rPr lang="sv-SE" altLang="zh-CN" sz="1600">
                <a:latin typeface="+mn-lt"/>
                <a:ea typeface="MS PGothic"/>
              </a:rPr>
              <a:t> designing </a:t>
            </a:r>
            <a:r>
              <a:rPr lang="sv-SE" altLang="zh-CN" sz="1600" err="1">
                <a:latin typeface="+mn-lt"/>
                <a:ea typeface="MS PGothic"/>
              </a:rPr>
              <a:t>application-specific</a:t>
            </a:r>
            <a:r>
              <a:rPr lang="sv-SE" altLang="zh-CN" sz="1600">
                <a:latin typeface="+mn-lt"/>
                <a:ea typeface="MS PGothic"/>
              </a:rPr>
              <a:t> APIs to </a:t>
            </a:r>
            <a:r>
              <a:rPr lang="sv-SE" altLang="zh-CN" sz="1600" err="1">
                <a:latin typeface="+mn-lt"/>
                <a:ea typeface="MS PGothic"/>
              </a:rPr>
              <a:t>request</a:t>
            </a:r>
            <a:r>
              <a:rPr lang="sv-SE" altLang="zh-CN" sz="1600">
                <a:latin typeface="+mn-lt"/>
                <a:ea typeface="MS PGothic"/>
              </a:rPr>
              <a:t> special combinations </a:t>
            </a:r>
            <a:r>
              <a:rPr lang="sv-SE" altLang="zh-CN" sz="1600" err="1">
                <a:latin typeface="+mn-lt"/>
                <a:ea typeface="MS PGothic"/>
              </a:rPr>
              <a:t>of</a:t>
            </a:r>
            <a:r>
              <a:rPr lang="sv-SE" altLang="zh-CN" sz="1600">
                <a:latin typeface="+mn-lt"/>
                <a:ea typeface="MS PGothic"/>
              </a:rPr>
              <a:t> the </a:t>
            </a:r>
            <a:r>
              <a:rPr lang="sv-SE" altLang="zh-CN" sz="1600" err="1">
                <a:latin typeface="+mn-lt"/>
                <a:ea typeface="MS PGothic"/>
              </a:rPr>
              <a:t>above</a:t>
            </a:r>
            <a:r>
              <a:rPr lang="sv-SE" altLang="zh-CN" sz="1600">
                <a:latin typeface="+mn-lt"/>
                <a:ea typeface="MS PGothic"/>
              </a:rPr>
              <a:t> </a:t>
            </a:r>
            <a:r>
              <a:rPr lang="sv-SE" altLang="zh-CN" sz="1600" err="1">
                <a:latin typeface="+mn-lt"/>
                <a:ea typeface="MS PGothic"/>
              </a:rPr>
              <a:t>QoS</a:t>
            </a:r>
            <a:r>
              <a:rPr lang="sv-SE" altLang="zh-CN" sz="1600">
                <a:latin typeface="+mn-lt"/>
                <a:ea typeface="MS PGothic"/>
              </a:rPr>
              <a:t> </a:t>
            </a:r>
            <a:r>
              <a:rPr lang="sv-SE" altLang="zh-CN" sz="1600" err="1">
                <a:latin typeface="+mn-lt"/>
                <a:ea typeface="MS PGothic"/>
              </a:rPr>
              <a:t>requirements</a:t>
            </a:r>
            <a:r>
              <a:rPr lang="sv-SE" altLang="zh-CN" sz="1600">
                <a:latin typeface="+mn-lt"/>
                <a:ea typeface="MS PGothic"/>
              </a:rPr>
              <a:t> (</a:t>
            </a:r>
            <a:r>
              <a:rPr lang="sv-SE" altLang="zh-CN" sz="1600" err="1">
                <a:latin typeface="+mn-lt"/>
                <a:ea typeface="MS PGothic"/>
              </a:rPr>
              <a:t>e.g</a:t>
            </a:r>
            <a:r>
              <a:rPr lang="sv-SE" altLang="zh-CN" sz="1600">
                <a:latin typeface="+mn-lt"/>
                <a:ea typeface="MS PGothic"/>
              </a:rPr>
              <a:t>, </a:t>
            </a:r>
            <a:r>
              <a:rPr lang="sv-SE" altLang="zh-CN" sz="1600" err="1">
                <a:latin typeface="+mn-lt"/>
                <a:ea typeface="MS PGothic"/>
              </a:rPr>
              <a:t>low</a:t>
            </a:r>
            <a:r>
              <a:rPr lang="sv-SE" altLang="zh-CN" sz="1600">
                <a:latin typeface="+mn-lt"/>
                <a:ea typeface="MS PGothic"/>
              </a:rPr>
              <a:t> </a:t>
            </a:r>
            <a:r>
              <a:rPr lang="sv-SE" altLang="zh-CN" sz="1600" err="1">
                <a:latin typeface="+mn-lt"/>
                <a:ea typeface="MS PGothic"/>
              </a:rPr>
              <a:t>latency</a:t>
            </a:r>
            <a:r>
              <a:rPr lang="sv-SE" altLang="zh-CN" sz="1600">
                <a:latin typeface="+mn-lt"/>
                <a:ea typeface="MS PGothic"/>
              </a:rPr>
              <a:t> &amp; </a:t>
            </a:r>
            <a:r>
              <a:rPr lang="sv-SE" altLang="zh-CN" sz="1600" err="1">
                <a:latin typeface="+mn-lt"/>
                <a:ea typeface="MS PGothic"/>
              </a:rPr>
              <a:t>hign</a:t>
            </a:r>
            <a:r>
              <a:rPr lang="sv-SE" altLang="zh-CN" sz="1600">
                <a:latin typeface="+mn-lt"/>
                <a:ea typeface="MS PGothic"/>
              </a:rPr>
              <a:t> </a:t>
            </a:r>
            <a:r>
              <a:rPr lang="sv-SE" altLang="zh-CN" sz="1600" err="1">
                <a:latin typeface="+mn-lt"/>
                <a:ea typeface="MS PGothic"/>
              </a:rPr>
              <a:t>reliability</a:t>
            </a:r>
            <a:r>
              <a:rPr lang="sv-SE" altLang="zh-CN" sz="1600">
                <a:latin typeface="+mn-lt"/>
                <a:ea typeface="MS PGothic"/>
              </a:rPr>
              <a:t>), </a:t>
            </a:r>
            <a:r>
              <a:rPr lang="sv-SE" altLang="zh-CN" sz="1600" err="1">
                <a:latin typeface="+mn-lt"/>
                <a:ea typeface="MS PGothic"/>
              </a:rPr>
              <a:t>existing</a:t>
            </a:r>
            <a:r>
              <a:rPr lang="sv-SE" altLang="zh-CN" sz="1600">
                <a:latin typeface="+mn-lt"/>
                <a:ea typeface="MS PGothic"/>
              </a:rPr>
              <a:t> SEAL API input parameters </a:t>
            </a:r>
            <a:r>
              <a:rPr lang="sv-SE" altLang="zh-CN" sz="1600" err="1">
                <a:latin typeface="+mn-lt"/>
                <a:ea typeface="MS PGothic"/>
              </a:rPr>
              <a:t>can</a:t>
            </a:r>
            <a:r>
              <a:rPr lang="sv-SE" altLang="zh-CN" sz="1600">
                <a:latin typeface="+mn-lt"/>
                <a:ea typeface="MS PGothic"/>
              </a:rPr>
              <a:t> be </a:t>
            </a:r>
            <a:r>
              <a:rPr lang="sv-SE" altLang="zh-CN" sz="1600" err="1">
                <a:latin typeface="+mn-lt"/>
                <a:ea typeface="MS PGothic"/>
              </a:rPr>
              <a:t>evolved</a:t>
            </a:r>
            <a:r>
              <a:rPr lang="sv-SE" altLang="zh-CN" sz="1600">
                <a:latin typeface="+mn-lt"/>
                <a:ea typeface="MS PGothic"/>
              </a:rPr>
              <a:t> to </a:t>
            </a:r>
            <a:r>
              <a:rPr lang="sv-SE" altLang="zh-CN" sz="1600" err="1">
                <a:latin typeface="+mn-lt"/>
                <a:ea typeface="MS PGothic"/>
              </a:rPr>
              <a:t>satisfy</a:t>
            </a:r>
            <a:r>
              <a:rPr lang="sv-SE" altLang="zh-CN" sz="1600">
                <a:latin typeface="+mn-lt"/>
                <a:ea typeface="MS PGothic"/>
              </a:rPr>
              <a:t> the </a:t>
            </a:r>
            <a:r>
              <a:rPr lang="sv-SE" altLang="zh-CN" sz="1600" err="1">
                <a:latin typeface="+mn-lt"/>
                <a:ea typeface="MS PGothic"/>
              </a:rPr>
              <a:t>application</a:t>
            </a:r>
            <a:r>
              <a:rPr lang="sv-SE" altLang="zh-CN" sz="1600">
                <a:latin typeface="+mn-lt"/>
                <a:ea typeface="MS PGothic"/>
              </a:rPr>
              <a:t> </a:t>
            </a:r>
            <a:r>
              <a:rPr lang="sv-SE" altLang="zh-CN" sz="1600" err="1">
                <a:latin typeface="+mn-lt"/>
                <a:ea typeface="MS PGothic"/>
              </a:rPr>
              <a:t>QoS</a:t>
            </a:r>
            <a:r>
              <a:rPr lang="sv-SE" altLang="zh-CN" sz="1600">
                <a:latin typeface="+mn-lt"/>
                <a:ea typeface="MS PGothic"/>
              </a:rPr>
              <a:t> </a:t>
            </a:r>
            <a:r>
              <a:rPr lang="sv-SE" altLang="zh-CN" sz="1600" err="1">
                <a:latin typeface="+mn-lt"/>
                <a:ea typeface="MS PGothic"/>
              </a:rPr>
              <a:t>requirements</a:t>
            </a:r>
            <a:r>
              <a:rPr lang="sv-SE" altLang="zh-CN" sz="1600">
                <a:latin typeface="+mn-lt"/>
                <a:ea typeface="MS PGothic"/>
              </a:rPr>
              <a:t>.</a:t>
            </a:r>
            <a:endParaRPr lang="sv-SE" altLang="zh-CN" sz="1600">
              <a:latin typeface="+mn-lt"/>
              <a:ea typeface="MS PGothic"/>
              <a:cs typeface="Calibri"/>
            </a:endParaRPr>
          </a:p>
          <a:p>
            <a:pPr marL="569595" lvl="1" indent="-285750">
              <a:buFont typeface="Arial" panose="020B0604020202020204" pitchFamily="34" charset="0"/>
              <a:buChar char="•"/>
              <a:defRPr/>
            </a:pPr>
            <a:endParaRPr lang="zh-CN" altLang="zh-CN" sz="1800">
              <a:latin typeface="+mn-lt"/>
              <a:cs typeface="Calibri"/>
            </a:endParaRPr>
          </a:p>
        </p:txBody>
      </p:sp>
      <p:sp>
        <p:nvSpPr>
          <p:cNvPr id="9220" name="矩形 2">
            <a:extLst>
              <a:ext uri="{FF2B5EF4-FFF2-40B4-BE49-F238E27FC236}">
                <a16:creationId xmlns:a16="http://schemas.microsoft.com/office/drawing/2014/main" id="{938840AA-A286-4A41-B9C8-42F7C2B1C3D2}"/>
              </a:ext>
            </a:extLst>
          </p:cNvPr>
          <p:cNvSpPr>
            <a:spLocks noChangeArrowheads="1"/>
          </p:cNvSpPr>
          <p:nvPr/>
        </p:nvSpPr>
        <p:spPr bwMode="auto">
          <a:xfrm>
            <a:off x="604838" y="881280"/>
            <a:ext cx="7823200"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p>
            <a:pPr marL="285750" indent="-285750">
              <a:buFont typeface="Arial" panose="020B0604020202020204" pitchFamily="34" charset="0"/>
              <a:buChar char="•"/>
              <a:defRPr/>
            </a:pPr>
            <a:r>
              <a:rPr lang="en-US" altLang="zh-CN" sz="1800" b="1">
                <a:solidFill>
                  <a:srgbClr val="C00000"/>
                </a:solidFill>
                <a:latin typeface="+mn-lt"/>
                <a:ea typeface="MS PGothic"/>
              </a:rPr>
              <a:t>Applications with common functionalities use generic APIs instead of designing application-specific APIs. </a:t>
            </a:r>
            <a:endParaRPr lang="en-US" altLang="zh-CN" sz="1800" b="1">
              <a:solidFill>
                <a:srgbClr val="C00000"/>
              </a:solidFill>
              <a:latin typeface="+mn-lt"/>
              <a:ea typeface="MS PGothic"/>
              <a:cs typeface="Calibri"/>
            </a:endParaRPr>
          </a:p>
          <a:p>
            <a:pPr marL="285750" indent="-285750">
              <a:buFont typeface="Arial" panose="020B0604020202020204" pitchFamily="34" charset="0"/>
              <a:buChar char="•"/>
              <a:defRPr/>
            </a:pPr>
            <a:r>
              <a:rPr lang="en-US" altLang="zh-CN" sz="1800" b="1">
                <a:solidFill>
                  <a:srgbClr val="C00000"/>
                </a:solidFill>
                <a:latin typeface="+mn-lt"/>
                <a:ea typeface="MS PGothic"/>
                <a:cs typeface="Calibri"/>
              </a:rPr>
              <a:t>SEAL layer provides a set of common enablers.</a:t>
            </a:r>
          </a:p>
          <a:p>
            <a:pPr marL="285750" indent="-285750">
              <a:buFont typeface="Arial" panose="020B0604020202020204" pitchFamily="34" charset="0"/>
              <a:buChar char="•"/>
              <a:defRPr/>
            </a:pPr>
            <a:r>
              <a:rPr lang="en-US" altLang="zh-CN" sz="1800" b="1">
                <a:solidFill>
                  <a:srgbClr val="C00000"/>
                </a:solidFill>
                <a:latin typeface="+mn-lt"/>
                <a:ea typeface="MS PGothic"/>
              </a:rPr>
              <a:t>Minimize the design of multiple APIs for the same functionality causing duplication.</a:t>
            </a:r>
            <a:endParaRPr lang="en-US" altLang="zh-CN" sz="1800" b="1">
              <a:solidFill>
                <a:srgbClr val="C00000"/>
              </a:solidFill>
              <a:latin typeface="+mn-lt"/>
              <a:ea typeface="MS PGothic"/>
              <a:cs typeface="Calibri"/>
            </a:endParaRPr>
          </a:p>
          <a:p>
            <a:pPr>
              <a:defRPr/>
            </a:pPr>
            <a:endParaRPr lang="zh-CN" altLang="en-US" sz="1400" b="1">
              <a:solidFill>
                <a:srgbClr val="C00000"/>
              </a:solidFill>
              <a:latin typeface="+mn-lt"/>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A9878-95B2-CB4C-2A6C-55A5EC81ED6A}"/>
              </a:ext>
            </a:extLst>
          </p:cNvPr>
          <p:cNvSpPr>
            <a:spLocks noGrp="1"/>
          </p:cNvSpPr>
          <p:nvPr>
            <p:ph type="title"/>
          </p:nvPr>
        </p:nvSpPr>
        <p:spPr>
          <a:xfrm>
            <a:off x="488950" y="171450"/>
            <a:ext cx="6827838" cy="708003"/>
          </a:xfrm>
        </p:spPr>
        <p:txBody>
          <a:bodyPr/>
          <a:lstStyle/>
          <a:p>
            <a:r>
              <a:rPr lang="en-US" sz="4000">
                <a:ea typeface="MS PGothic"/>
              </a:rPr>
              <a:t>Example – SEAL-NRM APIs</a:t>
            </a:r>
          </a:p>
        </p:txBody>
      </p:sp>
      <p:sp>
        <p:nvSpPr>
          <p:cNvPr id="3" name="Content Placeholder 2">
            <a:extLst>
              <a:ext uri="{FF2B5EF4-FFF2-40B4-BE49-F238E27FC236}">
                <a16:creationId xmlns:a16="http://schemas.microsoft.com/office/drawing/2014/main" id="{B672F604-4B24-F654-3107-9398F485B53D}"/>
              </a:ext>
            </a:extLst>
          </p:cNvPr>
          <p:cNvSpPr>
            <a:spLocks noGrp="1"/>
          </p:cNvSpPr>
          <p:nvPr>
            <p:ph idx="1"/>
          </p:nvPr>
        </p:nvSpPr>
        <p:spPr>
          <a:xfrm>
            <a:off x="485774" y="972250"/>
            <a:ext cx="8388350" cy="549148"/>
          </a:xfrm>
        </p:spPr>
        <p:txBody>
          <a:bodyPr/>
          <a:lstStyle/>
          <a:p>
            <a:pPr marL="342265" indent="-342265"/>
            <a:r>
              <a:rPr lang="en-US" sz="1800">
                <a:ea typeface="MS PGothic"/>
              </a:rPr>
              <a:t>The existing NRM APIs can be enhanced to support latest network capabilities for applications such as XR, IoT etc.</a:t>
            </a:r>
          </a:p>
          <a:p>
            <a:pPr marL="0" indent="0">
              <a:buNone/>
            </a:pPr>
            <a:endParaRPr lang="en-US" sz="1600"/>
          </a:p>
          <a:p>
            <a:pPr marL="0" indent="0">
              <a:buNone/>
            </a:pPr>
            <a:endParaRPr lang="en-US"/>
          </a:p>
        </p:txBody>
      </p:sp>
      <p:pic>
        <p:nvPicPr>
          <p:cNvPr id="5" name="Picture 4" descr="A white sheet with black text&#10;&#10;AI-generated content may be incorrect.">
            <a:extLst>
              <a:ext uri="{FF2B5EF4-FFF2-40B4-BE49-F238E27FC236}">
                <a16:creationId xmlns:a16="http://schemas.microsoft.com/office/drawing/2014/main" id="{869CD129-EA46-A088-80AD-59BCBB791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775" y="2308393"/>
            <a:ext cx="3306496" cy="1284161"/>
          </a:xfrm>
          <a:prstGeom prst="rect">
            <a:avLst/>
          </a:prstGeom>
        </p:spPr>
      </p:pic>
      <p:pic>
        <p:nvPicPr>
          <p:cNvPr id="7" name="Picture 6" descr="A white rectangular box with black text&#10;&#10;AI-generated content may be incorrect.">
            <a:extLst>
              <a:ext uri="{FF2B5EF4-FFF2-40B4-BE49-F238E27FC236}">
                <a16:creationId xmlns:a16="http://schemas.microsoft.com/office/drawing/2014/main" id="{67D6930E-F633-65BB-4ED5-55B095A46D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774" y="3625456"/>
            <a:ext cx="3306495" cy="626288"/>
          </a:xfrm>
          <a:prstGeom prst="rect">
            <a:avLst/>
          </a:prstGeom>
        </p:spPr>
      </p:pic>
      <p:sp>
        <p:nvSpPr>
          <p:cNvPr id="8" name="Content Placeholder 2">
            <a:extLst>
              <a:ext uri="{FF2B5EF4-FFF2-40B4-BE49-F238E27FC236}">
                <a16:creationId xmlns:a16="http://schemas.microsoft.com/office/drawing/2014/main" id="{A1975898-7448-DD12-6CEA-2C33278A372E}"/>
              </a:ext>
            </a:extLst>
          </p:cNvPr>
          <p:cNvSpPr txBox="1">
            <a:spLocks/>
          </p:cNvSpPr>
          <p:nvPr/>
        </p:nvSpPr>
        <p:spPr bwMode="auto">
          <a:xfrm>
            <a:off x="485776" y="1677388"/>
            <a:ext cx="3306494" cy="27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en-US" sz="1400" b="1" i="1" kern="0" err="1">
                <a:highlight>
                  <a:srgbClr val="FFFF00"/>
                </a:highlight>
                <a:ea typeface="MS PGothic"/>
              </a:rPr>
              <a:t>SS_NetworkResourceAdaptation</a:t>
            </a:r>
            <a:r>
              <a:rPr lang="en-US" sz="1400" b="1" i="1" kern="0">
                <a:highlight>
                  <a:srgbClr val="FFFF00"/>
                </a:highlight>
                <a:ea typeface="MS PGothic"/>
              </a:rPr>
              <a:t> API</a:t>
            </a:r>
          </a:p>
          <a:p>
            <a:pPr marL="0" indent="0">
              <a:buFontTx/>
              <a:buNone/>
            </a:pPr>
            <a:endParaRPr lang="en-US" sz="1600" kern="0"/>
          </a:p>
          <a:p>
            <a:pPr marL="0" indent="0">
              <a:buFontTx/>
              <a:buNone/>
            </a:pPr>
            <a:endParaRPr lang="en-US" kern="0"/>
          </a:p>
        </p:txBody>
      </p:sp>
      <p:sp>
        <p:nvSpPr>
          <p:cNvPr id="9" name="Content Placeholder 2">
            <a:extLst>
              <a:ext uri="{FF2B5EF4-FFF2-40B4-BE49-F238E27FC236}">
                <a16:creationId xmlns:a16="http://schemas.microsoft.com/office/drawing/2014/main" id="{38035A21-EEA3-59E6-345A-CA4F0FBABE81}"/>
              </a:ext>
            </a:extLst>
          </p:cNvPr>
          <p:cNvSpPr txBox="1">
            <a:spLocks/>
          </p:cNvSpPr>
          <p:nvPr/>
        </p:nvSpPr>
        <p:spPr bwMode="auto">
          <a:xfrm>
            <a:off x="485774" y="1924682"/>
            <a:ext cx="3306494" cy="27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en-US" sz="1200" b="1" kern="0">
                <a:solidFill>
                  <a:srgbClr val="C00000"/>
                </a:solidFill>
                <a:ea typeface="MS PGothic"/>
              </a:rPr>
              <a:t>Functionality: </a:t>
            </a:r>
            <a:r>
              <a:rPr lang="en-US" sz="1200" b="1" kern="0">
                <a:ea typeface="MS PGothic"/>
              </a:rPr>
              <a:t>Support QoS requirements</a:t>
            </a:r>
          </a:p>
          <a:p>
            <a:pPr marL="0" indent="0">
              <a:buFontTx/>
              <a:buNone/>
            </a:pPr>
            <a:endParaRPr lang="en-US" sz="1600" kern="0"/>
          </a:p>
          <a:p>
            <a:pPr marL="0" indent="0">
              <a:buFontTx/>
              <a:buNone/>
            </a:pPr>
            <a:endParaRPr lang="en-US" kern="0"/>
          </a:p>
        </p:txBody>
      </p:sp>
      <p:sp>
        <p:nvSpPr>
          <p:cNvPr id="10" name="Content Placeholder 2">
            <a:extLst>
              <a:ext uri="{FF2B5EF4-FFF2-40B4-BE49-F238E27FC236}">
                <a16:creationId xmlns:a16="http://schemas.microsoft.com/office/drawing/2014/main" id="{FD93C5BB-42C3-1BB1-18D0-0BDB27C998A6}"/>
              </a:ext>
            </a:extLst>
          </p:cNvPr>
          <p:cNvSpPr txBox="1">
            <a:spLocks/>
          </p:cNvSpPr>
          <p:nvPr/>
        </p:nvSpPr>
        <p:spPr bwMode="auto">
          <a:xfrm>
            <a:off x="4911841" y="1429282"/>
            <a:ext cx="3306494" cy="27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en-US" sz="1600" b="1" i="1" kern="0" err="1">
                <a:highlight>
                  <a:srgbClr val="FFFF00"/>
                </a:highlight>
                <a:ea typeface="MS PGothic"/>
              </a:rPr>
              <a:t>SS_NetworkResourceMonitoring</a:t>
            </a:r>
            <a:r>
              <a:rPr lang="en-US" sz="1600" b="1" i="1" kern="0">
                <a:highlight>
                  <a:srgbClr val="FFFF00"/>
                </a:highlight>
                <a:ea typeface="MS PGothic"/>
              </a:rPr>
              <a:t> API</a:t>
            </a:r>
          </a:p>
          <a:p>
            <a:pPr marL="0" indent="0">
              <a:buFontTx/>
              <a:buNone/>
            </a:pPr>
            <a:endParaRPr lang="en-US" sz="1600" kern="0"/>
          </a:p>
          <a:p>
            <a:pPr marL="0" indent="0">
              <a:buFontTx/>
              <a:buNone/>
            </a:pPr>
            <a:endParaRPr lang="en-US" kern="0"/>
          </a:p>
        </p:txBody>
      </p:sp>
      <p:sp>
        <p:nvSpPr>
          <p:cNvPr id="11" name="Content Placeholder 2">
            <a:extLst>
              <a:ext uri="{FF2B5EF4-FFF2-40B4-BE49-F238E27FC236}">
                <a16:creationId xmlns:a16="http://schemas.microsoft.com/office/drawing/2014/main" id="{822A8D91-5834-1E16-DCB0-398120F9ECC7}"/>
              </a:ext>
            </a:extLst>
          </p:cNvPr>
          <p:cNvSpPr txBox="1">
            <a:spLocks/>
          </p:cNvSpPr>
          <p:nvPr/>
        </p:nvSpPr>
        <p:spPr bwMode="auto">
          <a:xfrm>
            <a:off x="4911841" y="1664312"/>
            <a:ext cx="3306494" cy="27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en-US" sz="1200" b="1" kern="0">
                <a:solidFill>
                  <a:srgbClr val="C00000"/>
                </a:solidFill>
                <a:ea typeface="MS PGothic"/>
              </a:rPr>
              <a:t>Functionality: </a:t>
            </a:r>
            <a:r>
              <a:rPr lang="en-US" sz="1200" b="1" kern="0">
                <a:ea typeface="MS PGothic"/>
              </a:rPr>
              <a:t>Support QoS requirements</a:t>
            </a:r>
          </a:p>
          <a:p>
            <a:pPr marL="0" indent="0">
              <a:buFontTx/>
              <a:buNone/>
            </a:pPr>
            <a:endParaRPr lang="en-US" sz="1600" kern="0"/>
          </a:p>
          <a:p>
            <a:pPr marL="0" indent="0">
              <a:buFontTx/>
              <a:buNone/>
            </a:pPr>
            <a:endParaRPr lang="en-US" kern="0"/>
          </a:p>
        </p:txBody>
      </p:sp>
      <p:pic>
        <p:nvPicPr>
          <p:cNvPr id="13" name="Picture 12" descr="A table of information&#10;&#10;AI-generated content may be incorrect.">
            <a:extLst>
              <a:ext uri="{FF2B5EF4-FFF2-40B4-BE49-F238E27FC236}">
                <a16:creationId xmlns:a16="http://schemas.microsoft.com/office/drawing/2014/main" id="{C5A98A81-FB23-48CC-BE8C-4E7D5D57EF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5831" y="1879511"/>
            <a:ext cx="3306496" cy="1342824"/>
          </a:xfrm>
          <a:prstGeom prst="rect">
            <a:avLst/>
          </a:prstGeom>
        </p:spPr>
      </p:pic>
      <p:pic>
        <p:nvPicPr>
          <p:cNvPr id="15" name="Picture 14" descr="A white and black document with white text&#10;&#10;AI-generated content may be incorrect.">
            <a:extLst>
              <a:ext uri="{FF2B5EF4-FFF2-40B4-BE49-F238E27FC236}">
                <a16:creationId xmlns:a16="http://schemas.microsoft.com/office/drawing/2014/main" id="{5735618C-BDC3-A2BD-056D-15980621E2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9820" y="3215510"/>
            <a:ext cx="2858515" cy="1103010"/>
          </a:xfrm>
          <a:prstGeom prst="rect">
            <a:avLst/>
          </a:prstGeom>
        </p:spPr>
      </p:pic>
      <p:sp>
        <p:nvSpPr>
          <p:cNvPr id="17" name="Content Placeholder 2">
            <a:extLst>
              <a:ext uri="{FF2B5EF4-FFF2-40B4-BE49-F238E27FC236}">
                <a16:creationId xmlns:a16="http://schemas.microsoft.com/office/drawing/2014/main" id="{60A08AEC-A268-9C93-1529-8DF3F70B0103}"/>
              </a:ext>
            </a:extLst>
          </p:cNvPr>
          <p:cNvSpPr txBox="1">
            <a:spLocks/>
          </p:cNvSpPr>
          <p:nvPr/>
        </p:nvSpPr>
        <p:spPr bwMode="auto">
          <a:xfrm>
            <a:off x="485774" y="4317245"/>
            <a:ext cx="7870874" cy="800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en-US" sz="1000" b="1" kern="0">
                <a:solidFill>
                  <a:srgbClr val="C00000"/>
                </a:solidFill>
                <a:ea typeface="MS PGothic"/>
              </a:rPr>
              <a:t>Analysis and proposal: </a:t>
            </a:r>
            <a:r>
              <a:rPr lang="en-US" sz="1000" b="1" kern="0">
                <a:ea typeface="MS PGothic"/>
              </a:rPr>
              <a:t>The NRM APIs detailed above supports the QoS requirements functionality, either by monitoring or adaptation. However, lacks support for requesting QoS requirements per application traffic. The proposal is to evolve the existing NRM APIs to support new network capabilities (</a:t>
            </a:r>
            <a:r>
              <a:rPr lang="en-US" sz="1000" b="1" kern="0" err="1">
                <a:ea typeface="MS PGothic"/>
              </a:rPr>
              <a:t>e.g</a:t>
            </a:r>
            <a:r>
              <a:rPr lang="en-US" sz="1000" b="1" kern="0">
                <a:ea typeface="MS PGothic"/>
              </a:rPr>
              <a:t>, multi-modality). The marked Information elements can be modified to make the APIs usable in different new applications with latest network capabilities.</a:t>
            </a:r>
          </a:p>
          <a:p>
            <a:pPr marL="0" indent="0">
              <a:buFontTx/>
              <a:buNone/>
            </a:pPr>
            <a:endParaRPr lang="en-US" sz="1600" kern="0"/>
          </a:p>
          <a:p>
            <a:pPr marL="0" indent="0">
              <a:buFontTx/>
              <a:buNone/>
            </a:pPr>
            <a:endParaRPr lang="en-US" kern="0"/>
          </a:p>
        </p:txBody>
      </p:sp>
      <p:sp>
        <p:nvSpPr>
          <p:cNvPr id="18" name="Rounded Rectangle 17">
            <a:extLst>
              <a:ext uri="{FF2B5EF4-FFF2-40B4-BE49-F238E27FC236}">
                <a16:creationId xmlns:a16="http://schemas.microsoft.com/office/drawing/2014/main" id="{F8BFAB45-900F-855F-71DA-EEDD6F6A3CE3}"/>
              </a:ext>
            </a:extLst>
          </p:cNvPr>
          <p:cNvSpPr/>
          <p:nvPr/>
        </p:nvSpPr>
        <p:spPr bwMode="auto">
          <a:xfrm>
            <a:off x="485774" y="3087751"/>
            <a:ext cx="3476626" cy="223025"/>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9" name="Rounded Rectangle 18">
            <a:extLst>
              <a:ext uri="{FF2B5EF4-FFF2-40B4-BE49-F238E27FC236}">
                <a16:creationId xmlns:a16="http://schemas.microsoft.com/office/drawing/2014/main" id="{B683C341-A0DF-2A95-4879-6F42BEA6A45F}"/>
              </a:ext>
            </a:extLst>
          </p:cNvPr>
          <p:cNvSpPr/>
          <p:nvPr/>
        </p:nvSpPr>
        <p:spPr bwMode="auto">
          <a:xfrm>
            <a:off x="5050154" y="2338674"/>
            <a:ext cx="3392173" cy="815340"/>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1" name="Rounded Rectangle 20">
            <a:extLst>
              <a:ext uri="{FF2B5EF4-FFF2-40B4-BE49-F238E27FC236}">
                <a16:creationId xmlns:a16="http://schemas.microsoft.com/office/drawing/2014/main" id="{5DA585ED-8BE4-CAA2-8B57-1507A083C27C}"/>
              </a:ext>
            </a:extLst>
          </p:cNvPr>
          <p:cNvSpPr/>
          <p:nvPr/>
        </p:nvSpPr>
        <p:spPr bwMode="auto">
          <a:xfrm>
            <a:off x="417193" y="3839968"/>
            <a:ext cx="3545207" cy="411776"/>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2" name="Rounded Rectangle 21">
            <a:extLst>
              <a:ext uri="{FF2B5EF4-FFF2-40B4-BE49-F238E27FC236}">
                <a16:creationId xmlns:a16="http://schemas.microsoft.com/office/drawing/2014/main" id="{3D594B12-8C42-B958-8CB6-C69406829D1B}"/>
              </a:ext>
            </a:extLst>
          </p:cNvPr>
          <p:cNvSpPr/>
          <p:nvPr/>
        </p:nvSpPr>
        <p:spPr bwMode="auto">
          <a:xfrm>
            <a:off x="5050154" y="3938873"/>
            <a:ext cx="3306494" cy="102025"/>
          </a:xfrm>
          <a:prstGeom prst="round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0278102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FE770DFD-5A1C-6D14-D3E1-E9EB83A5F41C}"/>
              </a:ext>
            </a:extLst>
          </p:cNvPr>
          <p:cNvSpPr>
            <a:spLocks noGrp="1"/>
          </p:cNvSpPr>
          <p:nvPr>
            <p:ph type="title"/>
          </p:nvPr>
        </p:nvSpPr>
        <p:spPr>
          <a:xfrm>
            <a:off x="184150" y="85725"/>
            <a:ext cx="7219950" cy="862013"/>
          </a:xfrm>
        </p:spPr>
        <p:txBody>
          <a:bodyPr/>
          <a:lstStyle/>
          <a:p>
            <a:pPr marL="340995" indent="-340995"/>
            <a:r>
              <a:rPr lang="en-US" altLang="en-US" sz="3600" b="1">
                <a:ea typeface="MS PGothic"/>
                <a:cs typeface="Calibri"/>
              </a:rPr>
              <a:t>API design for common functionalities</a:t>
            </a:r>
            <a:endParaRPr lang="en-GB" altLang="en-US" sz="3600" b="1">
              <a:ea typeface="MS PGothic"/>
              <a:cs typeface="Calibri"/>
            </a:endParaRPr>
          </a:p>
        </p:txBody>
      </p:sp>
      <p:sp>
        <p:nvSpPr>
          <p:cNvPr id="13315" name="文本框 1">
            <a:extLst>
              <a:ext uri="{FF2B5EF4-FFF2-40B4-BE49-F238E27FC236}">
                <a16:creationId xmlns:a16="http://schemas.microsoft.com/office/drawing/2014/main" id="{5D4D0C00-2671-D3A2-5DB9-2289156BB77C}"/>
              </a:ext>
            </a:extLst>
          </p:cNvPr>
          <p:cNvSpPr txBox="1">
            <a:spLocks noChangeArrowheads="1"/>
          </p:cNvSpPr>
          <p:nvPr/>
        </p:nvSpPr>
        <p:spPr bwMode="auto">
          <a:xfrm>
            <a:off x="955452" y="2088247"/>
            <a:ext cx="18447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t">
            <a:spAutoFit/>
          </a:bodyPr>
          <a:lstStyle>
            <a:lvl1pPr marL="171450" indent="-171450">
              <a:defRPr sz="1000">
                <a:solidFill>
                  <a:schemeClr val="tx1"/>
                </a:solidFill>
                <a:latin typeface="Arial" panose="020B0604020202020204" pitchFamily="34" charset="0"/>
                <a:ea typeface="MS PGothic" panose="020B0600070205080204" pitchFamily="34" charset="-128"/>
              </a:defRPr>
            </a:lvl1pPr>
            <a:lvl2pPr>
              <a:defRPr sz="1000">
                <a:solidFill>
                  <a:schemeClr val="tx1"/>
                </a:solidFill>
                <a:latin typeface="Arial" panose="020B0604020202020204" pitchFamily="34" charset="0"/>
                <a:ea typeface="MS PGothic" panose="020B0600070205080204" pitchFamily="34" charset="-128"/>
              </a:defRPr>
            </a:lvl2pPr>
            <a:lvl3pPr>
              <a:defRPr sz="1000">
                <a:solidFill>
                  <a:schemeClr val="tx1"/>
                </a:solidFill>
                <a:latin typeface="Arial" panose="020B0604020202020204" pitchFamily="34" charset="0"/>
                <a:ea typeface="MS PGothic" panose="020B0600070205080204" pitchFamily="34" charset="-128"/>
              </a:defRPr>
            </a:lvl3pPr>
            <a:lvl4pPr>
              <a:defRPr sz="1000">
                <a:solidFill>
                  <a:schemeClr val="tx1"/>
                </a:solidFill>
                <a:latin typeface="Arial" panose="020B0604020202020204" pitchFamily="34" charset="0"/>
                <a:ea typeface="MS PGothic" panose="020B0600070205080204" pitchFamily="34" charset="-128"/>
              </a:defRPr>
            </a:lvl4pPr>
            <a:lvl5pPr>
              <a:defRPr sz="1000">
                <a:solidFill>
                  <a:schemeClr val="tx1"/>
                </a:solidFill>
                <a:latin typeface="Arial" panose="020B0604020202020204" pitchFamily="34" charset="0"/>
                <a:ea typeface="MS PGothic" panose="020B0600070205080204" pitchFamily="34" charset="-128"/>
              </a:defRPr>
            </a:lvl5pPr>
            <a:lvl6pPr marL="22844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indent="0"/>
            <a:r>
              <a:rPr lang="en-US" altLang="zh-CN" sz="1200" b="1">
                <a:highlight>
                  <a:srgbClr val="FFFF00"/>
                </a:highlight>
                <a:latin typeface="Calibri"/>
                <a:ea typeface="MS PGothic"/>
                <a:cs typeface="Calibri"/>
              </a:rPr>
              <a:t>Existing SEAL service APIs </a:t>
            </a:r>
            <a:endParaRPr lang="zh-CN" altLang="en-US" sz="1200" b="1">
              <a:highlight>
                <a:srgbClr val="FFFF00"/>
              </a:highlight>
              <a:latin typeface="Calibri"/>
              <a:ea typeface="MS PGothic"/>
              <a:cs typeface="Calibri"/>
            </a:endParaRPr>
          </a:p>
        </p:txBody>
      </p:sp>
      <p:sp>
        <p:nvSpPr>
          <p:cNvPr id="13354" name="文本框 42">
            <a:extLst>
              <a:ext uri="{FF2B5EF4-FFF2-40B4-BE49-F238E27FC236}">
                <a16:creationId xmlns:a16="http://schemas.microsoft.com/office/drawing/2014/main" id="{2FDD4ED4-AEF6-F5CA-8B86-19F075D8EDDE}"/>
              </a:ext>
            </a:extLst>
          </p:cNvPr>
          <p:cNvSpPr txBox="1">
            <a:spLocks noChangeArrowheads="1"/>
          </p:cNvSpPr>
          <p:nvPr/>
        </p:nvSpPr>
        <p:spPr bwMode="auto">
          <a:xfrm>
            <a:off x="5526166" y="2065252"/>
            <a:ext cx="20011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t">
            <a:spAutoFit/>
          </a:bodyPr>
          <a:lstStyle>
            <a:lvl1pPr marL="171450" indent="-171450">
              <a:defRPr sz="1000">
                <a:solidFill>
                  <a:schemeClr val="tx1"/>
                </a:solidFill>
                <a:latin typeface="Arial" panose="020B0604020202020204" pitchFamily="34" charset="0"/>
                <a:ea typeface="MS PGothic" panose="020B0600070205080204" pitchFamily="34" charset="-128"/>
              </a:defRPr>
            </a:lvl1pPr>
            <a:lvl2pPr>
              <a:defRPr sz="1000">
                <a:solidFill>
                  <a:schemeClr val="tx1"/>
                </a:solidFill>
                <a:latin typeface="Arial" panose="020B0604020202020204" pitchFamily="34" charset="0"/>
                <a:ea typeface="MS PGothic" panose="020B0600070205080204" pitchFamily="34" charset="-128"/>
              </a:defRPr>
            </a:lvl2pPr>
            <a:lvl3pPr>
              <a:defRPr sz="1000">
                <a:solidFill>
                  <a:schemeClr val="tx1"/>
                </a:solidFill>
                <a:latin typeface="Arial" panose="020B0604020202020204" pitchFamily="34" charset="0"/>
                <a:ea typeface="MS PGothic" panose="020B0600070205080204" pitchFamily="34" charset="-128"/>
              </a:defRPr>
            </a:lvl3pPr>
            <a:lvl4pPr>
              <a:defRPr sz="1000">
                <a:solidFill>
                  <a:schemeClr val="tx1"/>
                </a:solidFill>
                <a:latin typeface="Arial" panose="020B0604020202020204" pitchFamily="34" charset="0"/>
                <a:ea typeface="MS PGothic" panose="020B0600070205080204" pitchFamily="34" charset="-128"/>
              </a:defRPr>
            </a:lvl4pPr>
            <a:lvl5pPr>
              <a:defRPr sz="1000">
                <a:solidFill>
                  <a:schemeClr val="tx1"/>
                </a:solidFill>
                <a:latin typeface="Arial" panose="020B0604020202020204" pitchFamily="34" charset="0"/>
                <a:ea typeface="MS PGothic" panose="020B0600070205080204" pitchFamily="34" charset="-128"/>
              </a:defRPr>
            </a:lvl5pPr>
            <a:lvl6pPr marL="22844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indent="0"/>
            <a:r>
              <a:rPr lang="en-US" altLang="zh-CN" sz="1200" b="1">
                <a:highlight>
                  <a:srgbClr val="FFFF00"/>
                </a:highlight>
                <a:latin typeface="Calibri"/>
                <a:ea typeface="MS PGothic"/>
                <a:cs typeface="Calibri"/>
              </a:rPr>
              <a:t>New SEAL service API design</a:t>
            </a:r>
            <a:endParaRPr lang="zh-CN" altLang="en-US" sz="1200" b="1">
              <a:highlight>
                <a:srgbClr val="FFFF00"/>
              </a:highlight>
              <a:latin typeface="Calibri"/>
              <a:ea typeface="MS PGothic"/>
              <a:cs typeface="Calibri"/>
            </a:endParaRPr>
          </a:p>
        </p:txBody>
      </p:sp>
      <p:sp>
        <p:nvSpPr>
          <p:cNvPr id="13362" name="文本框 1">
            <a:extLst>
              <a:ext uri="{FF2B5EF4-FFF2-40B4-BE49-F238E27FC236}">
                <a16:creationId xmlns:a16="http://schemas.microsoft.com/office/drawing/2014/main" id="{1F8ECA03-61CE-F535-3561-64FAFD87EC97}"/>
              </a:ext>
            </a:extLst>
          </p:cNvPr>
          <p:cNvSpPr txBox="1">
            <a:spLocks noChangeArrowheads="1"/>
          </p:cNvSpPr>
          <p:nvPr/>
        </p:nvSpPr>
        <p:spPr bwMode="auto">
          <a:xfrm>
            <a:off x="263525" y="1025789"/>
            <a:ext cx="84899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marL="171450" indent="-171450">
              <a:defRPr sz="1000">
                <a:solidFill>
                  <a:schemeClr val="tx1"/>
                </a:solidFill>
                <a:latin typeface="Arial" panose="020B0604020202020204" pitchFamily="34" charset="0"/>
                <a:ea typeface="MS PGothic" panose="020B0600070205080204" pitchFamily="34" charset="-128"/>
              </a:defRPr>
            </a:lvl1pPr>
            <a:lvl2pPr>
              <a:defRPr sz="1000">
                <a:solidFill>
                  <a:schemeClr val="tx1"/>
                </a:solidFill>
                <a:latin typeface="Arial" panose="020B0604020202020204" pitchFamily="34" charset="0"/>
                <a:ea typeface="MS PGothic" panose="020B0600070205080204" pitchFamily="34" charset="-128"/>
              </a:defRPr>
            </a:lvl2pPr>
            <a:lvl3pPr>
              <a:defRPr sz="1000">
                <a:solidFill>
                  <a:schemeClr val="tx1"/>
                </a:solidFill>
                <a:latin typeface="Arial" panose="020B0604020202020204" pitchFamily="34" charset="0"/>
                <a:ea typeface="MS PGothic" panose="020B0600070205080204" pitchFamily="34" charset="-128"/>
              </a:defRPr>
            </a:lvl3pPr>
            <a:lvl4pPr>
              <a:defRPr sz="1000">
                <a:solidFill>
                  <a:schemeClr val="tx1"/>
                </a:solidFill>
                <a:latin typeface="Arial" panose="020B0604020202020204" pitchFamily="34" charset="0"/>
                <a:ea typeface="MS PGothic" panose="020B0600070205080204" pitchFamily="34" charset="-128"/>
              </a:defRPr>
            </a:lvl4pPr>
            <a:lvl5pPr>
              <a:defRPr sz="1000">
                <a:solidFill>
                  <a:schemeClr val="tx1"/>
                </a:solidFill>
                <a:latin typeface="Arial" panose="020B0604020202020204" pitchFamily="34" charset="0"/>
                <a:ea typeface="MS PGothic" panose="020B0600070205080204" pitchFamily="34" charset="-128"/>
              </a:defRPr>
            </a:lvl5pPr>
            <a:lvl6pPr marL="22844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buFont typeface="Arial" panose="020B0604020202020204" pitchFamily="34" charset="0"/>
              <a:buChar char="•"/>
            </a:pPr>
            <a:r>
              <a:rPr lang="en-US" altLang="zh-CN" sz="1600" b="1">
                <a:solidFill>
                  <a:srgbClr val="C00000"/>
                </a:solidFill>
                <a:latin typeface="Calibri"/>
                <a:ea typeface="MS PGothic"/>
                <a:cs typeface="Calibri"/>
              </a:rPr>
              <a:t>SEAL existing APIs lack support for new network capabilities, makes it difficult for the ASP to request application specific functionalities because of insufficient API input parameters.</a:t>
            </a:r>
          </a:p>
          <a:p>
            <a:pPr>
              <a:buFont typeface="Arial" panose="020B0604020202020204" pitchFamily="34" charset="0"/>
              <a:buChar char="•"/>
            </a:pPr>
            <a:r>
              <a:rPr lang="en-US" altLang="zh-CN" sz="1600" b="1">
                <a:solidFill>
                  <a:srgbClr val="C00000"/>
                </a:solidFill>
                <a:latin typeface="Calibri"/>
                <a:ea typeface="MS PGothic"/>
                <a:cs typeface="Calibri"/>
              </a:rPr>
              <a:t>Instead of designing extensive list of application specific APIs, the existing SEAL APIs input parameters can be enhanced to satisfy the new application requirements.</a:t>
            </a:r>
            <a:endParaRPr lang="zh-CN" altLang="en-US" sz="1600" b="1">
              <a:solidFill>
                <a:srgbClr val="C00000"/>
              </a:solidFill>
              <a:latin typeface="Calibri"/>
              <a:ea typeface="MS PGothic"/>
              <a:cs typeface="Calibri"/>
            </a:endParaRPr>
          </a:p>
        </p:txBody>
      </p:sp>
      <p:sp>
        <p:nvSpPr>
          <p:cNvPr id="13363" name="文本框 1">
            <a:extLst>
              <a:ext uri="{FF2B5EF4-FFF2-40B4-BE49-F238E27FC236}">
                <a16:creationId xmlns:a16="http://schemas.microsoft.com/office/drawing/2014/main" id="{FDEBFF6F-0FCC-97DC-BE1C-B25E399C1F9C}"/>
              </a:ext>
            </a:extLst>
          </p:cNvPr>
          <p:cNvSpPr txBox="1">
            <a:spLocks noChangeArrowheads="1"/>
          </p:cNvSpPr>
          <p:nvPr/>
        </p:nvSpPr>
        <p:spPr bwMode="auto">
          <a:xfrm>
            <a:off x="184150" y="4076638"/>
            <a:ext cx="84899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marL="171450" indent="-171450">
              <a:defRPr sz="1000">
                <a:solidFill>
                  <a:schemeClr val="tx1"/>
                </a:solidFill>
                <a:latin typeface="Arial" panose="020B0604020202020204" pitchFamily="34" charset="0"/>
                <a:ea typeface="MS PGothic" panose="020B0600070205080204" pitchFamily="34" charset="-128"/>
              </a:defRPr>
            </a:lvl1pPr>
            <a:lvl2pPr>
              <a:defRPr sz="1000">
                <a:solidFill>
                  <a:schemeClr val="tx1"/>
                </a:solidFill>
                <a:latin typeface="Arial" panose="020B0604020202020204" pitchFamily="34" charset="0"/>
                <a:ea typeface="MS PGothic" panose="020B0600070205080204" pitchFamily="34" charset="-128"/>
              </a:defRPr>
            </a:lvl2pPr>
            <a:lvl3pPr>
              <a:defRPr sz="1000">
                <a:solidFill>
                  <a:schemeClr val="tx1"/>
                </a:solidFill>
                <a:latin typeface="Arial" panose="020B0604020202020204" pitchFamily="34" charset="0"/>
                <a:ea typeface="MS PGothic" panose="020B0600070205080204" pitchFamily="34" charset="-128"/>
              </a:defRPr>
            </a:lvl3pPr>
            <a:lvl4pPr>
              <a:defRPr sz="1000">
                <a:solidFill>
                  <a:schemeClr val="tx1"/>
                </a:solidFill>
                <a:latin typeface="Arial" panose="020B0604020202020204" pitchFamily="34" charset="0"/>
                <a:ea typeface="MS PGothic" panose="020B0600070205080204" pitchFamily="34" charset="-128"/>
              </a:defRPr>
            </a:lvl4pPr>
            <a:lvl5pPr>
              <a:defRPr sz="1000">
                <a:solidFill>
                  <a:schemeClr val="tx1"/>
                </a:solidFill>
                <a:latin typeface="Arial" panose="020B0604020202020204" pitchFamily="34" charset="0"/>
                <a:ea typeface="MS PGothic" panose="020B0600070205080204" pitchFamily="34" charset="-128"/>
              </a:defRPr>
            </a:lvl5pPr>
            <a:lvl6pPr marL="22844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buFont typeface="Arial" panose="020B0604020202020204" pitchFamily="34" charset="0"/>
              <a:buChar char="•"/>
            </a:pPr>
            <a:r>
              <a:rPr lang="en-US" altLang="zh-CN" sz="1800" b="1" i="1">
                <a:solidFill>
                  <a:srgbClr val="C00000"/>
                </a:solidFill>
                <a:latin typeface="Calibri"/>
                <a:ea typeface="MS PGothic"/>
                <a:cs typeface="Calibri"/>
              </a:rPr>
              <a:t>Conclusion: </a:t>
            </a:r>
            <a:r>
              <a:rPr lang="en-US" altLang="zh-CN" sz="1800" b="1" i="1">
                <a:latin typeface="Calibri"/>
                <a:ea typeface="MS PGothic"/>
                <a:cs typeface="Calibri"/>
              </a:rPr>
              <a:t>Improves the existing SEAL APIs and makes it usable for new applications instead of designing multiple APIs with similar functionalities for different applications.</a:t>
            </a:r>
            <a:endParaRPr lang="zh-CN" altLang="en-US" sz="1800" b="1" i="1">
              <a:latin typeface="Calibri"/>
              <a:ea typeface="MS PGothic"/>
              <a:cs typeface="Calibri"/>
            </a:endParaRPr>
          </a:p>
        </p:txBody>
      </p:sp>
      <p:sp>
        <p:nvSpPr>
          <p:cNvPr id="2" name="Rounded Rectangle 1">
            <a:extLst>
              <a:ext uri="{FF2B5EF4-FFF2-40B4-BE49-F238E27FC236}">
                <a16:creationId xmlns:a16="http://schemas.microsoft.com/office/drawing/2014/main" id="{28A7FC45-8D5B-4A95-5ABD-2D231A260452}"/>
              </a:ext>
            </a:extLst>
          </p:cNvPr>
          <p:cNvSpPr/>
          <p:nvPr/>
        </p:nvSpPr>
        <p:spPr bwMode="auto">
          <a:xfrm>
            <a:off x="530066" y="3615695"/>
            <a:ext cx="3195003" cy="457200"/>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charset="0"/>
              </a:rPr>
              <a:t>SEAL Layer</a:t>
            </a:r>
          </a:p>
        </p:txBody>
      </p:sp>
      <p:sp>
        <p:nvSpPr>
          <p:cNvPr id="3" name="Rounded Rectangle 2">
            <a:extLst>
              <a:ext uri="{FF2B5EF4-FFF2-40B4-BE49-F238E27FC236}">
                <a16:creationId xmlns:a16="http://schemas.microsoft.com/office/drawing/2014/main" id="{60C01057-3A11-CC8A-FDCA-5CD03DAA433E}"/>
              </a:ext>
            </a:extLst>
          </p:cNvPr>
          <p:cNvSpPr/>
          <p:nvPr/>
        </p:nvSpPr>
        <p:spPr bwMode="auto">
          <a:xfrm>
            <a:off x="1122667" y="2471247"/>
            <a:ext cx="1973580" cy="4572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charset="0"/>
              </a:rPr>
              <a:t>ASP</a:t>
            </a:r>
          </a:p>
        </p:txBody>
      </p:sp>
      <p:sp>
        <p:nvSpPr>
          <p:cNvPr id="7" name="TextBox 6">
            <a:extLst>
              <a:ext uri="{FF2B5EF4-FFF2-40B4-BE49-F238E27FC236}">
                <a16:creationId xmlns:a16="http://schemas.microsoft.com/office/drawing/2014/main" id="{DDEAAF5D-0837-719D-293D-74FEEB3B1712}"/>
              </a:ext>
            </a:extLst>
          </p:cNvPr>
          <p:cNvSpPr txBox="1"/>
          <p:nvPr/>
        </p:nvSpPr>
        <p:spPr>
          <a:xfrm>
            <a:off x="1707377" y="2979466"/>
            <a:ext cx="2327373" cy="553998"/>
          </a:xfrm>
          <a:prstGeom prst="rect">
            <a:avLst/>
          </a:prstGeom>
          <a:noFill/>
        </p:spPr>
        <p:txBody>
          <a:bodyPr wrap="square" rtlCol="0">
            <a:spAutoFit/>
          </a:bodyPr>
          <a:lstStyle/>
          <a:p>
            <a:r>
              <a:rPr lang="en-US" b="1">
                <a:solidFill>
                  <a:srgbClr val="FF0000"/>
                </a:solidFill>
              </a:rPr>
              <a:t>Insufficient input parameters to request the required functionalities (</a:t>
            </a:r>
            <a:r>
              <a:rPr lang="en-US" b="1" err="1">
                <a:solidFill>
                  <a:srgbClr val="FF0000"/>
                </a:solidFill>
              </a:rPr>
              <a:t>e.g</a:t>
            </a:r>
            <a:r>
              <a:rPr lang="en-US" b="1">
                <a:solidFill>
                  <a:srgbClr val="FF0000"/>
                </a:solidFill>
              </a:rPr>
              <a:t>, QoS requirements)</a:t>
            </a:r>
          </a:p>
        </p:txBody>
      </p:sp>
      <p:sp>
        <p:nvSpPr>
          <p:cNvPr id="8" name="Rounded Rectangle 7">
            <a:extLst>
              <a:ext uri="{FF2B5EF4-FFF2-40B4-BE49-F238E27FC236}">
                <a16:creationId xmlns:a16="http://schemas.microsoft.com/office/drawing/2014/main" id="{3E111DFD-C286-D7FD-B744-AF68F650FBAF}"/>
              </a:ext>
            </a:extLst>
          </p:cNvPr>
          <p:cNvSpPr/>
          <p:nvPr/>
        </p:nvSpPr>
        <p:spPr bwMode="auto">
          <a:xfrm>
            <a:off x="4955240" y="3623346"/>
            <a:ext cx="3195003" cy="457200"/>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charset="0"/>
              </a:rPr>
              <a:t>SEAL Layer</a:t>
            </a:r>
          </a:p>
        </p:txBody>
      </p:sp>
      <p:sp>
        <p:nvSpPr>
          <p:cNvPr id="9" name="Rounded Rectangle 8">
            <a:extLst>
              <a:ext uri="{FF2B5EF4-FFF2-40B4-BE49-F238E27FC236}">
                <a16:creationId xmlns:a16="http://schemas.microsoft.com/office/drawing/2014/main" id="{7DA1F205-65E8-3A7A-BC04-0EEDC0B3E66E}"/>
              </a:ext>
            </a:extLst>
          </p:cNvPr>
          <p:cNvSpPr/>
          <p:nvPr/>
        </p:nvSpPr>
        <p:spPr bwMode="auto">
          <a:xfrm>
            <a:off x="5565952" y="2475069"/>
            <a:ext cx="1973580" cy="4572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charset="0"/>
              </a:rPr>
              <a:t>ASP</a:t>
            </a:r>
          </a:p>
        </p:txBody>
      </p:sp>
      <p:sp>
        <p:nvSpPr>
          <p:cNvPr id="13" name="TextBox 12">
            <a:extLst>
              <a:ext uri="{FF2B5EF4-FFF2-40B4-BE49-F238E27FC236}">
                <a16:creationId xmlns:a16="http://schemas.microsoft.com/office/drawing/2014/main" id="{07A5280E-4CB0-1B9F-A3DD-CBB838058E09}"/>
              </a:ext>
            </a:extLst>
          </p:cNvPr>
          <p:cNvSpPr txBox="1"/>
          <p:nvPr/>
        </p:nvSpPr>
        <p:spPr>
          <a:xfrm>
            <a:off x="6253529" y="2915508"/>
            <a:ext cx="2499945" cy="661720"/>
          </a:xfrm>
          <a:prstGeom prst="rect">
            <a:avLst/>
          </a:prstGeom>
          <a:noFill/>
        </p:spPr>
        <p:txBody>
          <a:bodyPr wrap="square" lIns="91440" tIns="45720" rIns="91440" bIns="45720" rtlCol="0" anchor="t">
            <a:spAutoFit/>
          </a:bodyPr>
          <a:lstStyle/>
          <a:p>
            <a:endParaRPr lang="en-US" sz="700" b="1"/>
          </a:p>
          <a:p>
            <a:r>
              <a:rPr lang="en-US" b="1">
                <a:solidFill>
                  <a:schemeClr val="accent6">
                    <a:lumMod val="76000"/>
                  </a:schemeClr>
                </a:solidFill>
                <a:latin typeface="Arial"/>
                <a:ea typeface="MS PGothic"/>
                <a:cs typeface="Arial"/>
              </a:rPr>
              <a:t>Addition of input parameters to request the required functionalities (</a:t>
            </a:r>
            <a:r>
              <a:rPr lang="en-US" b="1" err="1">
                <a:solidFill>
                  <a:schemeClr val="accent6">
                    <a:lumMod val="76000"/>
                  </a:schemeClr>
                </a:solidFill>
                <a:latin typeface="Arial"/>
                <a:ea typeface="MS PGothic"/>
                <a:cs typeface="Arial"/>
              </a:rPr>
              <a:t>e.g</a:t>
            </a:r>
            <a:r>
              <a:rPr lang="en-US" b="1">
                <a:solidFill>
                  <a:schemeClr val="accent6">
                    <a:lumMod val="76000"/>
                  </a:schemeClr>
                </a:solidFill>
                <a:latin typeface="Arial"/>
                <a:ea typeface="MS PGothic"/>
                <a:cs typeface="Arial"/>
              </a:rPr>
              <a:t>, the detailed QoS requirements)</a:t>
            </a:r>
          </a:p>
        </p:txBody>
      </p:sp>
      <p:sp>
        <p:nvSpPr>
          <p:cNvPr id="18" name="Up Arrow 17">
            <a:extLst>
              <a:ext uri="{FF2B5EF4-FFF2-40B4-BE49-F238E27FC236}">
                <a16:creationId xmlns:a16="http://schemas.microsoft.com/office/drawing/2014/main" id="{4323E739-FD47-C8C1-7AA5-D013E23899C8}"/>
              </a:ext>
            </a:extLst>
          </p:cNvPr>
          <p:cNvSpPr/>
          <p:nvPr/>
        </p:nvSpPr>
        <p:spPr bwMode="auto">
          <a:xfrm>
            <a:off x="1330470" y="2928447"/>
            <a:ext cx="101918" cy="691028"/>
          </a:xfrm>
          <a:prstGeom prst="upArrow">
            <a:avLst/>
          </a:prstGeom>
          <a:pattFill prst="wdUpDiag">
            <a:fgClr>
              <a:schemeClr val="accent2"/>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9" name="Up Arrow 18">
            <a:extLst>
              <a:ext uri="{FF2B5EF4-FFF2-40B4-BE49-F238E27FC236}">
                <a16:creationId xmlns:a16="http://schemas.microsoft.com/office/drawing/2014/main" id="{293FCF03-15C9-683E-A7F5-3D779495A319}"/>
              </a:ext>
            </a:extLst>
          </p:cNvPr>
          <p:cNvSpPr/>
          <p:nvPr/>
        </p:nvSpPr>
        <p:spPr bwMode="auto">
          <a:xfrm>
            <a:off x="1458313" y="2936116"/>
            <a:ext cx="124727" cy="675708"/>
          </a:xfrm>
          <a:prstGeom prst="upArrow">
            <a:avLst/>
          </a:prstGeom>
          <a:pattFill prst="wdUpDiag">
            <a:fgClr>
              <a:schemeClr val="accent2"/>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0" name="Up Arrow 19">
            <a:extLst>
              <a:ext uri="{FF2B5EF4-FFF2-40B4-BE49-F238E27FC236}">
                <a16:creationId xmlns:a16="http://schemas.microsoft.com/office/drawing/2014/main" id="{4D70407B-4ED3-7895-9162-C8FC150F56D3}"/>
              </a:ext>
            </a:extLst>
          </p:cNvPr>
          <p:cNvSpPr/>
          <p:nvPr/>
        </p:nvSpPr>
        <p:spPr bwMode="auto">
          <a:xfrm>
            <a:off x="1626112" y="2928496"/>
            <a:ext cx="124727" cy="675708"/>
          </a:xfrm>
          <a:prstGeom prst="upArrow">
            <a:avLst/>
          </a:prstGeom>
          <a:pattFill prst="wdUpDiag">
            <a:fgClr>
              <a:schemeClr val="accent2"/>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1" name="Up Arrow 20">
            <a:extLst>
              <a:ext uri="{FF2B5EF4-FFF2-40B4-BE49-F238E27FC236}">
                <a16:creationId xmlns:a16="http://schemas.microsoft.com/office/drawing/2014/main" id="{2AD508E6-BEC3-31CE-C236-C6E0333FCAA4}"/>
              </a:ext>
            </a:extLst>
          </p:cNvPr>
          <p:cNvSpPr/>
          <p:nvPr/>
        </p:nvSpPr>
        <p:spPr bwMode="auto">
          <a:xfrm>
            <a:off x="5755342" y="2932269"/>
            <a:ext cx="121773" cy="691046"/>
          </a:xfrm>
          <a:prstGeom prst="up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latin typeface="Arial" charset="0"/>
            </a:endParaRPr>
          </a:p>
        </p:txBody>
      </p:sp>
      <p:sp>
        <p:nvSpPr>
          <p:cNvPr id="22" name="Up Arrow 21">
            <a:extLst>
              <a:ext uri="{FF2B5EF4-FFF2-40B4-BE49-F238E27FC236}">
                <a16:creationId xmlns:a16="http://schemas.microsoft.com/office/drawing/2014/main" id="{F45AC5DF-1CA3-6A3B-0766-DAFEA9F9E9BE}"/>
              </a:ext>
            </a:extLst>
          </p:cNvPr>
          <p:cNvSpPr/>
          <p:nvPr/>
        </p:nvSpPr>
        <p:spPr bwMode="auto">
          <a:xfrm>
            <a:off x="5934264" y="2932269"/>
            <a:ext cx="101429" cy="691046"/>
          </a:xfrm>
          <a:prstGeom prst="up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3" name="Up Arrow 22">
            <a:extLst>
              <a:ext uri="{FF2B5EF4-FFF2-40B4-BE49-F238E27FC236}">
                <a16:creationId xmlns:a16="http://schemas.microsoft.com/office/drawing/2014/main" id="{78D9D88F-F60F-32B8-FE23-2BA7987FEED0}"/>
              </a:ext>
            </a:extLst>
          </p:cNvPr>
          <p:cNvSpPr/>
          <p:nvPr/>
        </p:nvSpPr>
        <p:spPr bwMode="auto">
          <a:xfrm>
            <a:off x="6124912" y="2939920"/>
            <a:ext cx="103212" cy="691046"/>
          </a:xfrm>
          <a:prstGeom prst="up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26" name="Right Arrow 25">
            <a:extLst>
              <a:ext uri="{FF2B5EF4-FFF2-40B4-BE49-F238E27FC236}">
                <a16:creationId xmlns:a16="http://schemas.microsoft.com/office/drawing/2014/main" id="{310C6864-BAF1-F3BE-834B-37367249A762}"/>
              </a:ext>
            </a:extLst>
          </p:cNvPr>
          <p:cNvSpPr/>
          <p:nvPr/>
        </p:nvSpPr>
        <p:spPr bwMode="auto">
          <a:xfrm>
            <a:off x="4143941" y="2979466"/>
            <a:ext cx="822960" cy="261630"/>
          </a:xfrm>
          <a:prstGeom prst="rightArrow">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 name="TextBox 4">
            <a:extLst>
              <a:ext uri="{FF2B5EF4-FFF2-40B4-BE49-F238E27FC236}">
                <a16:creationId xmlns:a16="http://schemas.microsoft.com/office/drawing/2014/main" id="{A25712B2-3026-611E-3B8F-BEF677308497}"/>
              </a:ext>
            </a:extLst>
          </p:cNvPr>
          <p:cNvSpPr txBox="1"/>
          <p:nvPr/>
        </p:nvSpPr>
        <p:spPr>
          <a:xfrm>
            <a:off x="679794" y="3021716"/>
            <a:ext cx="510198" cy="246221"/>
          </a:xfrm>
          <a:prstGeom prst="rect">
            <a:avLst/>
          </a:prstGeom>
          <a:noFill/>
        </p:spPr>
        <p:txBody>
          <a:bodyPr wrap="square">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charset="0"/>
              </a:rPr>
              <a:t>API</a:t>
            </a:r>
          </a:p>
        </p:txBody>
      </p:sp>
      <p:cxnSp>
        <p:nvCxnSpPr>
          <p:cNvPr id="10" name="Straight Arrow Connector 9">
            <a:extLst>
              <a:ext uri="{FF2B5EF4-FFF2-40B4-BE49-F238E27FC236}">
                <a16:creationId xmlns:a16="http://schemas.microsoft.com/office/drawing/2014/main" id="{F66ADD62-CBB3-5890-9B95-EAACC77730FE}"/>
              </a:ext>
            </a:extLst>
          </p:cNvPr>
          <p:cNvCxnSpPr/>
          <p:nvPr/>
        </p:nvCxnSpPr>
        <p:spPr bwMode="auto">
          <a:xfrm>
            <a:off x="1065518" y="3144826"/>
            <a:ext cx="30241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 name="TextBox 10">
            <a:extLst>
              <a:ext uri="{FF2B5EF4-FFF2-40B4-BE49-F238E27FC236}">
                <a16:creationId xmlns:a16="http://schemas.microsoft.com/office/drawing/2014/main" id="{1362BE62-733F-190B-F87D-A5C31E63D669}"/>
              </a:ext>
            </a:extLst>
          </p:cNvPr>
          <p:cNvSpPr txBox="1"/>
          <p:nvPr/>
        </p:nvSpPr>
        <p:spPr>
          <a:xfrm>
            <a:off x="5080278" y="3021715"/>
            <a:ext cx="510198" cy="246221"/>
          </a:xfrm>
          <a:prstGeom prst="rect">
            <a:avLst/>
          </a:prstGeom>
          <a:noFill/>
        </p:spPr>
        <p:txBody>
          <a:bodyPr wrap="square">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charset="0"/>
              </a:rPr>
              <a:t>API</a:t>
            </a:r>
          </a:p>
        </p:txBody>
      </p:sp>
      <p:cxnSp>
        <p:nvCxnSpPr>
          <p:cNvPr id="12" name="Straight Arrow Connector 11">
            <a:extLst>
              <a:ext uri="{FF2B5EF4-FFF2-40B4-BE49-F238E27FC236}">
                <a16:creationId xmlns:a16="http://schemas.microsoft.com/office/drawing/2014/main" id="{19D5ACEC-CE52-0923-D444-F14333BDE094}"/>
              </a:ext>
            </a:extLst>
          </p:cNvPr>
          <p:cNvCxnSpPr/>
          <p:nvPr/>
        </p:nvCxnSpPr>
        <p:spPr bwMode="auto">
          <a:xfrm>
            <a:off x="5466002" y="3144825"/>
            <a:ext cx="30241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C002D395-3A4E-2B6C-4F69-68DB2775CD6F}"/>
              </a:ext>
            </a:extLst>
          </p:cNvPr>
          <p:cNvSpPr>
            <a:spLocks noGrp="1"/>
          </p:cNvSpPr>
          <p:nvPr>
            <p:ph type="title"/>
          </p:nvPr>
        </p:nvSpPr>
        <p:spPr>
          <a:xfrm>
            <a:off x="355600" y="107950"/>
            <a:ext cx="6827838" cy="547688"/>
          </a:xfrm>
        </p:spPr>
        <p:txBody>
          <a:bodyPr/>
          <a:lstStyle/>
          <a:p>
            <a:pPr marL="341313" indent="-341313"/>
            <a:r>
              <a:rPr lang="en-US" altLang="zh-CN" sz="4000" b="1"/>
              <a:t>Conclusion and proposal</a:t>
            </a:r>
          </a:p>
        </p:txBody>
      </p:sp>
      <p:sp>
        <p:nvSpPr>
          <p:cNvPr id="5" name="文本框 4">
            <a:extLst>
              <a:ext uri="{FF2B5EF4-FFF2-40B4-BE49-F238E27FC236}">
                <a16:creationId xmlns:a16="http://schemas.microsoft.com/office/drawing/2014/main" id="{05C2F920-299A-4687-B0B0-BF62DC45E304}"/>
              </a:ext>
            </a:extLst>
          </p:cNvPr>
          <p:cNvSpPr txBox="1"/>
          <p:nvPr/>
        </p:nvSpPr>
        <p:spPr>
          <a:xfrm>
            <a:off x="599694" y="742950"/>
            <a:ext cx="8141969" cy="4278094"/>
          </a:xfrm>
          <a:prstGeom prst="rect">
            <a:avLst/>
          </a:prstGeom>
          <a:noFill/>
        </p:spPr>
        <p:txBody>
          <a:bodyPr wrap="square" lIns="91440" tIns="45720" rIns="91440" bIns="45720" anchor="t">
            <a:spAutoFit/>
          </a:bodyPr>
          <a:lstStyle/>
          <a:p>
            <a:pPr>
              <a:defRPr/>
            </a:pPr>
            <a:endParaRPr lang="en-US" altLang="zh-CN" sz="1200">
              <a:latin typeface="+mn-lt"/>
              <a:ea typeface="Calibri"/>
              <a:cs typeface="Calibri" panose="020F0502020204030204" pitchFamily="34" charset="0"/>
            </a:endParaRPr>
          </a:p>
          <a:p>
            <a:pPr>
              <a:defRPr/>
            </a:pPr>
            <a:r>
              <a:rPr lang="en-GB" sz="1800" i="1">
                <a:solidFill>
                  <a:srgbClr val="C00000"/>
                </a:solidFill>
                <a:latin typeface="Arial"/>
                <a:ea typeface="MS PGothic"/>
                <a:cs typeface="Arial"/>
              </a:rPr>
              <a:t>In alignment with SEAL approach for common services for application enablement, we recommend that the common requirements and features for different scenarios/applications shall be compiled into common APIs/enablers that can be reused by any application that need them. </a:t>
            </a:r>
            <a:endParaRPr lang="en-GB" sz="1800" i="1">
              <a:solidFill>
                <a:srgbClr val="C00000"/>
              </a:solidFill>
              <a:cs typeface="Arial"/>
            </a:endParaRPr>
          </a:p>
          <a:p>
            <a:pPr>
              <a:defRPr/>
            </a:pPr>
            <a:endParaRPr lang="en-GB" sz="1800">
              <a:solidFill>
                <a:srgbClr val="C00000"/>
              </a:solidFill>
              <a:latin typeface="Arial"/>
              <a:ea typeface="MS PGothic"/>
              <a:cs typeface="Arial"/>
            </a:endParaRPr>
          </a:p>
          <a:p>
            <a:pPr>
              <a:defRPr/>
            </a:pPr>
            <a:r>
              <a:rPr lang="en-GB" altLang="zh-CN" sz="1800" b="1">
                <a:solidFill>
                  <a:srgbClr val="C00000"/>
                </a:solidFill>
                <a:latin typeface="+mn-lt"/>
                <a:ea typeface="MS PGothic"/>
                <a:cs typeface="Calibri"/>
              </a:rPr>
              <a:t>Advantages are as follows:</a:t>
            </a:r>
            <a:endParaRPr lang="en-GB" sz="1800"/>
          </a:p>
          <a:p>
            <a:pPr>
              <a:defRPr/>
            </a:pPr>
            <a:endParaRPr lang="en-GB" altLang="zh-CN" sz="2000" b="1">
              <a:latin typeface="+mn-lt"/>
              <a:ea typeface="MS PGothic"/>
              <a:cs typeface="Calibri"/>
            </a:endParaRPr>
          </a:p>
          <a:p>
            <a:pPr marL="342900" indent="-342900">
              <a:buFont typeface="Arial" panose="020B0604020202020204" pitchFamily="34" charset="0"/>
              <a:buChar char="•"/>
              <a:defRPr/>
            </a:pPr>
            <a:r>
              <a:rPr lang="en-GB" altLang="zh-CN" sz="1800">
                <a:latin typeface="+mn-lt"/>
                <a:ea typeface="MS PGothic"/>
                <a:cs typeface="Calibri"/>
              </a:rPr>
              <a:t>The SEAL Services and APIs are future proofed, i.e., the outdate of scenario (e.g., XR) does not cause the withdrawing of API(s).</a:t>
            </a:r>
            <a:endParaRPr lang="en-GB" altLang="zh-CN" sz="1800">
              <a:latin typeface="Calibri"/>
              <a:cs typeface="Calibri"/>
            </a:endParaRPr>
          </a:p>
          <a:p>
            <a:pPr marL="342900" indent="-342900">
              <a:buFont typeface="Arial" panose="020B0604020202020204" pitchFamily="34" charset="0"/>
              <a:buChar char="•"/>
              <a:defRPr/>
            </a:pPr>
            <a:r>
              <a:rPr lang="en-GB" altLang="zh-CN" sz="1800">
                <a:latin typeface="+mn-lt"/>
                <a:ea typeface="MS PGothic"/>
                <a:cs typeface="Calibri"/>
              </a:rPr>
              <a:t>The SEAL Services and APIs are generic and serve multiple applications.</a:t>
            </a:r>
          </a:p>
          <a:p>
            <a:pPr marL="342900" indent="-342900">
              <a:buFont typeface="Arial" panose="020B0604020202020204" pitchFamily="34" charset="0"/>
              <a:buChar char="•"/>
              <a:defRPr/>
            </a:pPr>
            <a:r>
              <a:rPr lang="en-GB" altLang="zh-CN" sz="1800">
                <a:latin typeface="+mn-lt"/>
                <a:ea typeface="MS PGothic"/>
                <a:cs typeface="Calibri"/>
              </a:rPr>
              <a:t>The SEAL Services and APIs are functionality-driven.</a:t>
            </a:r>
            <a:endParaRPr lang="en-GB" sz="1800">
              <a:cs typeface="Arial"/>
            </a:endParaRPr>
          </a:p>
          <a:p>
            <a:pPr marL="342900" indent="-342900">
              <a:buFont typeface="Arial" panose="020B0604020202020204" pitchFamily="34" charset="0"/>
              <a:buChar char="•"/>
              <a:defRPr/>
            </a:pPr>
            <a:r>
              <a:rPr lang="en-GB" altLang="zh-CN" sz="1800">
                <a:latin typeface="+mn-lt"/>
                <a:ea typeface="MS PGothic"/>
                <a:cs typeface="Calibri"/>
              </a:rPr>
              <a:t>The SEAL Services and APIs do not duplicate the functionalities</a:t>
            </a:r>
            <a:r>
              <a:rPr lang="en-GB" altLang="zh-CN" sz="1600">
                <a:latin typeface="+mn-lt"/>
                <a:ea typeface="MS PGothic"/>
                <a:cs typeface="Calibri"/>
              </a:rPr>
              <a:t>.</a:t>
            </a:r>
            <a:endParaRPr lang="en-GB" sz="1600">
              <a:cs typeface="Arial"/>
            </a:endParaRPr>
          </a:p>
          <a:p>
            <a:pPr marL="342900" indent="-342900">
              <a:buFont typeface="Arial" panose="020B0604020202020204" pitchFamily="34" charset="0"/>
              <a:buChar char="•"/>
              <a:defRPr/>
            </a:pPr>
            <a:endParaRPr lang="en-GB" sz="2000">
              <a:latin typeface="Arial"/>
              <a:ea typeface="MS PGothic"/>
              <a:cs typeface="Arial"/>
            </a:endParaRPr>
          </a:p>
          <a:p>
            <a:pPr>
              <a:defRPr/>
            </a:pPr>
            <a:endParaRPr lang="zh-CN" altLang="en-US" sz="1200">
              <a:latin typeface="+mn-lt"/>
              <a:cs typeface="Calibri"/>
            </a:endParaRPr>
          </a:p>
          <a:p>
            <a:pPr>
              <a:defRPr/>
            </a:pPr>
            <a:r>
              <a:rPr lang="en-US" altLang="zh-CN" sz="1200">
                <a:latin typeface="+mn-lt"/>
                <a:ea typeface="Calibri"/>
                <a:cs typeface="Calibri"/>
              </a:rPr>
              <a:t>  </a:t>
            </a:r>
            <a:endParaRPr lang="zh-CN" altLang="en-US" sz="1200">
              <a:latin typeface="+mn-lt"/>
              <a:cs typeface="Calibri"/>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B15DCF10-4A31-463F-AE56-FD5C44ADE0B9}">
  <ds:schemaRefs>
    <ds:schemaRef ds:uri="5febc012-5c62-464f-8fa7-270037d49f7f"/>
    <ds:schemaRef ds:uri="a666cf78-39a2-4718-9e3a-c97e0f2e2430"/>
    <ds:schemaRef ds:uri="d8762117-8292-4133-b1c7-eab5c6487c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CC0E650-0D00-4DAC-BE44-12166D2CB459}">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549</Words>
  <Application>Microsoft Office PowerPoint</Application>
  <PresentationFormat>On-screen Show (16:9)</PresentationFormat>
  <Paragraphs>53</Paragraphs>
  <Slides>6</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vt:i4>
      </vt:variant>
    </vt:vector>
  </HeadingPairs>
  <TitlesOfParts>
    <vt:vector size="12" baseType="lpstr">
      <vt:lpstr>MS PGothic</vt:lpstr>
      <vt:lpstr>Arial</vt:lpstr>
      <vt:lpstr>Calibri</vt:lpstr>
      <vt:lpstr>Times New Roman</vt:lpstr>
      <vt:lpstr>Office Theme</vt:lpstr>
      <vt:lpstr>Custom Design</vt:lpstr>
      <vt:lpstr>PowerPoint Presentation</vt:lpstr>
      <vt:lpstr>Content</vt:lpstr>
      <vt:lpstr>API design guidelines</vt:lpstr>
      <vt:lpstr>Example – SEAL-NRM APIs</vt:lpstr>
      <vt:lpstr>API design for common functionalities</vt:lpstr>
      <vt:lpstr>Conclusion and 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cp:lastModifiedBy>
  <cp:revision>1</cp:revision>
  <cp:lastPrinted>2017-02-24T12:37:51Z</cp:lastPrinted>
  <dcterms:created xsi:type="dcterms:W3CDTF">2008-08-30T09:32:10Z</dcterms:created>
  <dcterms:modified xsi:type="dcterms:W3CDTF">2025-05-12T07:45:52Z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