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7" r:id="rId9"/>
    <p:sldId id="368"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8" d="100"/>
          <a:sy n="78" d="100"/>
        </p:scale>
        <p:origin x="276"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CA515809-B820-4F91-975D-4B98E463DF49}"/>
    <pc:docChg chg="undo custSel addSld delSld modSld">
      <pc:chgData name="Catalina Mladin" userId="ecbe660b-0ff8-4b26-a091-67238c63dc76" providerId="ADAL" clId="{CA515809-B820-4F91-975D-4B98E463DF49}" dt="2024-04-06T21:26:59.401" v="3122" actId="20577"/>
      <pc:docMkLst>
        <pc:docMk/>
      </pc:docMkLst>
      <pc:sldChg chg="modSp mod">
        <pc:chgData name="Catalina Mladin" userId="ecbe660b-0ff8-4b26-a091-67238c63dc76" providerId="ADAL" clId="{CA515809-B820-4F91-975D-4B98E463DF49}" dt="2024-04-06T19:43:12.365" v="178" actId="20577"/>
        <pc:sldMkLst>
          <pc:docMk/>
          <pc:sldMk cId="0" sldId="341"/>
        </pc:sldMkLst>
        <pc:spChg chg="mod">
          <ac:chgData name="Catalina Mladin" userId="ecbe660b-0ff8-4b26-a091-67238c63dc76" providerId="ADAL" clId="{CA515809-B820-4F91-975D-4B98E463DF49}" dt="2024-04-06T19:43:12.365" v="178" actId="20577"/>
          <ac:spMkLst>
            <pc:docMk/>
            <pc:sldMk cId="0" sldId="341"/>
            <ac:spMk id="5122" creationId="{6BFCA172-672F-4297-B767-9F7EDE373FA1}"/>
          </ac:spMkLst>
        </pc:spChg>
        <pc:spChg chg="mod">
          <ac:chgData name="Catalina Mladin" userId="ecbe660b-0ff8-4b26-a091-67238c63dc76" providerId="ADAL" clId="{CA515809-B820-4F91-975D-4B98E463DF49}" dt="2024-04-06T19:41:57.523" v="122" actId="20577"/>
          <ac:spMkLst>
            <pc:docMk/>
            <pc:sldMk cId="0" sldId="341"/>
            <ac:spMk id="5123" creationId="{9FAD3684-801E-4E1E-85EB-F5F3E5D37277}"/>
          </ac:spMkLst>
        </pc:spChg>
      </pc:sldChg>
      <pc:sldChg chg="addSp delSp modSp add del mod">
        <pc:chgData name="Catalina Mladin" userId="ecbe660b-0ff8-4b26-a091-67238c63dc76" providerId="ADAL" clId="{CA515809-B820-4F91-975D-4B98E463DF49}" dt="2024-04-06T21:26:59.401" v="3122" actId="20577"/>
        <pc:sldMkLst>
          <pc:docMk/>
          <pc:sldMk cId="0" sldId="363"/>
        </pc:sldMkLst>
        <pc:spChg chg="add del mod">
          <ac:chgData name="Catalina Mladin" userId="ecbe660b-0ff8-4b26-a091-67238c63dc76" providerId="ADAL" clId="{CA515809-B820-4F91-975D-4B98E463DF49}" dt="2024-04-06T21:26:59.401" v="3122" actId="20577"/>
          <ac:spMkLst>
            <pc:docMk/>
            <pc:sldMk cId="0" sldId="363"/>
            <ac:spMk id="6147" creationId="{33CFEE74-7B51-47B2-8BC9-945D38E983E7}"/>
          </ac:spMkLst>
        </pc:spChg>
        <pc:graphicFrameChg chg="add mod">
          <ac:chgData name="Catalina Mladin" userId="ecbe660b-0ff8-4b26-a091-67238c63dc76" providerId="ADAL" clId="{CA515809-B820-4F91-975D-4B98E463DF49}" dt="2024-04-06T20:25:39.908" v="1644"/>
          <ac:graphicFrameMkLst>
            <pc:docMk/>
            <pc:sldMk cId="0" sldId="363"/>
            <ac:graphicFrameMk id="2" creationId="{38209B72-8DC2-FB9A-A908-2A454EA0ACE1}"/>
          </ac:graphicFrameMkLst>
        </pc:graphicFrameChg>
      </pc:sldChg>
      <pc:sldChg chg="modSp mod">
        <pc:chgData name="Catalina Mladin" userId="ecbe660b-0ff8-4b26-a091-67238c63dc76" providerId="ADAL" clId="{CA515809-B820-4F91-975D-4B98E463DF49}" dt="2024-04-06T19:52:44.435" v="603" actId="113"/>
        <pc:sldMkLst>
          <pc:docMk/>
          <pc:sldMk cId="0" sldId="364"/>
        </pc:sldMkLst>
        <pc:spChg chg="mod">
          <ac:chgData name="Catalina Mladin" userId="ecbe660b-0ff8-4b26-a091-67238c63dc76" providerId="ADAL" clId="{CA515809-B820-4F91-975D-4B98E463DF49}" dt="2024-04-06T19:44:34.747" v="186"/>
          <ac:spMkLst>
            <pc:docMk/>
            <pc:sldMk cId="0" sldId="364"/>
            <ac:spMk id="7170" creationId="{3794A7AC-F975-4B82-9FCA-9C67ECE03726}"/>
          </ac:spMkLst>
        </pc:spChg>
        <pc:spChg chg="mod">
          <ac:chgData name="Catalina Mladin" userId="ecbe660b-0ff8-4b26-a091-67238c63dc76" providerId="ADAL" clId="{CA515809-B820-4F91-975D-4B98E463DF49}" dt="2024-04-06T19:52:44.435" v="603" actId="113"/>
          <ac:spMkLst>
            <pc:docMk/>
            <pc:sldMk cId="0" sldId="364"/>
            <ac:spMk id="7171" creationId="{8B215120-9330-4C24-86C0-93DB3C460B0D}"/>
          </ac:spMkLst>
        </pc:spChg>
      </pc:sldChg>
      <pc:sldChg chg="addSp modSp mod">
        <pc:chgData name="Catalina Mladin" userId="ecbe660b-0ff8-4b26-a091-67238c63dc76" providerId="ADAL" clId="{CA515809-B820-4F91-975D-4B98E463DF49}" dt="2024-04-06T20:33:05.741" v="2030" actId="20577"/>
        <pc:sldMkLst>
          <pc:docMk/>
          <pc:sldMk cId="0" sldId="365"/>
        </pc:sldMkLst>
        <pc:spChg chg="mod">
          <ac:chgData name="Catalina Mladin" userId="ecbe660b-0ff8-4b26-a091-67238c63dc76" providerId="ADAL" clId="{CA515809-B820-4F91-975D-4B98E463DF49}" dt="2024-04-06T20:33:05.741" v="2030" actId="20577"/>
          <ac:spMkLst>
            <pc:docMk/>
            <pc:sldMk cId="0" sldId="365"/>
            <ac:spMk id="8195" creationId="{A955EC6E-B2A1-4AA5-9F6A-E317D7FE324C}"/>
          </ac:spMkLst>
        </pc:spChg>
        <pc:graphicFrameChg chg="add mod">
          <ac:chgData name="Catalina Mladin" userId="ecbe660b-0ff8-4b26-a091-67238c63dc76" providerId="ADAL" clId="{CA515809-B820-4F91-975D-4B98E463DF49}" dt="2024-04-06T20:25:33.530" v="1642"/>
          <ac:graphicFrameMkLst>
            <pc:docMk/>
            <pc:sldMk cId="0" sldId="365"/>
            <ac:graphicFrameMk id="2" creationId="{BC6CEC57-55D5-C2B7-8F10-76901724C32F}"/>
          </ac:graphicFrameMkLst>
        </pc:graphicFrameChg>
      </pc:sldChg>
      <pc:sldChg chg="modSp new mod">
        <pc:chgData name="Catalina Mladin" userId="ecbe660b-0ff8-4b26-a091-67238c63dc76" providerId="ADAL" clId="{CA515809-B820-4F91-975D-4B98E463DF49}" dt="2024-04-06T19:52:57.999" v="605" actId="403"/>
        <pc:sldMkLst>
          <pc:docMk/>
          <pc:sldMk cId="2141849320" sldId="366"/>
        </pc:sldMkLst>
        <pc:spChg chg="mod">
          <ac:chgData name="Catalina Mladin" userId="ecbe660b-0ff8-4b26-a091-67238c63dc76" providerId="ADAL" clId="{CA515809-B820-4F91-975D-4B98E463DF49}" dt="2024-04-06T19:52:35.285" v="602" actId="115"/>
          <ac:spMkLst>
            <pc:docMk/>
            <pc:sldMk cId="2141849320" sldId="366"/>
            <ac:spMk id="2" creationId="{7CD60CF0-FD34-2D10-0855-6FCADA1DFFB6}"/>
          </ac:spMkLst>
        </pc:spChg>
        <pc:spChg chg="mod">
          <ac:chgData name="Catalina Mladin" userId="ecbe660b-0ff8-4b26-a091-67238c63dc76" providerId="ADAL" clId="{CA515809-B820-4F91-975D-4B98E463DF49}" dt="2024-04-06T19:52:57.999" v="605" actId="403"/>
          <ac:spMkLst>
            <pc:docMk/>
            <pc:sldMk cId="2141849320" sldId="366"/>
            <ac:spMk id="3" creationId="{0D24337E-2669-6203-4C69-C96DAC3758EB}"/>
          </ac:spMkLst>
        </pc:spChg>
      </pc:sldChg>
      <pc:sldChg chg="modSp new mod">
        <pc:chgData name="Catalina Mladin" userId="ecbe660b-0ff8-4b26-a091-67238c63dc76" providerId="ADAL" clId="{CA515809-B820-4F91-975D-4B98E463DF49}" dt="2024-04-06T20:49:36.189" v="2799" actId="20577"/>
        <pc:sldMkLst>
          <pc:docMk/>
          <pc:sldMk cId="151404384" sldId="367"/>
        </pc:sldMkLst>
        <pc:spChg chg="mod">
          <ac:chgData name="Catalina Mladin" userId="ecbe660b-0ff8-4b26-a091-67238c63dc76" providerId="ADAL" clId="{CA515809-B820-4F91-975D-4B98E463DF49}" dt="2024-04-06T19:53:10.192" v="618" actId="20577"/>
          <ac:spMkLst>
            <pc:docMk/>
            <pc:sldMk cId="151404384" sldId="367"/>
            <ac:spMk id="2" creationId="{20228AAB-CFC8-8766-B1E0-E7D62DD8B7EF}"/>
          </ac:spMkLst>
        </pc:spChg>
        <pc:spChg chg="mod">
          <ac:chgData name="Catalina Mladin" userId="ecbe660b-0ff8-4b26-a091-67238c63dc76" providerId="ADAL" clId="{CA515809-B820-4F91-975D-4B98E463DF49}" dt="2024-04-06T20:49:36.189" v="2799" actId="20577"/>
          <ac:spMkLst>
            <pc:docMk/>
            <pc:sldMk cId="151404384" sldId="367"/>
            <ac:spMk id="3" creationId="{11F3B787-07BE-F2AB-063E-E50E0F895D9E}"/>
          </ac:spMkLst>
        </pc:spChg>
      </pc:sldChg>
    </pc:docChg>
  </pc:docChgLst>
  <pc:docChgLst>
    <pc:chgData name="Quang Ly" userId="ac3d609b-fbfc-4e8e-ba91-065ae8f452af" providerId="ADAL" clId="{AF028314-50BA-4DD8-9D73-191BC0FA13F8}"/>
    <pc:docChg chg="modSld">
      <pc:chgData name="Quang Ly" userId="ac3d609b-fbfc-4e8e-ba91-065ae8f452af" providerId="ADAL" clId="{AF028314-50BA-4DD8-9D73-191BC0FA13F8}" dt="2024-04-08T00:18:05.891" v="0" actId="20577"/>
      <pc:docMkLst>
        <pc:docMk/>
      </pc:docMkLst>
      <pc:sldChg chg="modSp mod">
        <pc:chgData name="Quang Ly" userId="ac3d609b-fbfc-4e8e-ba91-065ae8f452af" providerId="ADAL" clId="{AF028314-50BA-4DD8-9D73-191BC0FA13F8}" dt="2024-04-08T00:18:05.891" v="0" actId="20577"/>
        <pc:sldMkLst>
          <pc:docMk/>
          <pc:sldMk cId="0" sldId="364"/>
        </pc:sldMkLst>
        <pc:spChg chg="mod">
          <ac:chgData name="Quang Ly" userId="ac3d609b-fbfc-4e8e-ba91-065ae8f452af" providerId="ADAL" clId="{AF028314-50BA-4DD8-9D73-191BC0FA13F8}" dt="2024-04-08T00:18:05.891" v="0" actId="20577"/>
          <ac:spMkLst>
            <pc:docMk/>
            <pc:sldMk cId="0" sldId="364"/>
            <ac:spMk id="7171" creationId="{8B215120-9330-4C24-86C0-93DB3C460B0D}"/>
          </ac:spMkLst>
        </pc:spChg>
      </pc:sldChg>
    </pc:docChg>
  </pc:docChgLst>
  <pc:docChgLst>
    <pc:chgData name="Catalina Mladin" userId="ecbe660b-0ff8-4b26-a091-67238c63dc76" providerId="ADAL" clId="{CA3AFAE6-8DEA-48B8-9742-AB4DE3FE393B}"/>
    <pc:docChg chg="custSel addSld modSld">
      <pc:chgData name="Catalina Mladin" userId="ecbe660b-0ff8-4b26-a091-67238c63dc76" providerId="ADAL" clId="{CA3AFAE6-8DEA-48B8-9742-AB4DE3FE393B}" dt="2024-04-07T19:13:00.813" v="331" actId="313"/>
      <pc:docMkLst>
        <pc:docMk/>
      </pc:docMkLst>
      <pc:sldChg chg="modSp mod">
        <pc:chgData name="Catalina Mladin" userId="ecbe660b-0ff8-4b26-a091-67238c63dc76" providerId="ADAL" clId="{CA3AFAE6-8DEA-48B8-9742-AB4DE3FE393B}" dt="2024-04-07T19:13:00.813" v="331" actId="313"/>
        <pc:sldMkLst>
          <pc:docMk/>
          <pc:sldMk cId="0" sldId="341"/>
        </pc:sldMkLst>
        <pc:spChg chg="mod">
          <ac:chgData name="Catalina Mladin" userId="ecbe660b-0ff8-4b26-a091-67238c63dc76" providerId="ADAL" clId="{CA3AFAE6-8DEA-48B8-9742-AB4DE3FE393B}" dt="2024-04-07T19:13:00.813" v="331" actId="313"/>
          <ac:spMkLst>
            <pc:docMk/>
            <pc:sldMk cId="0" sldId="341"/>
            <ac:spMk id="5122" creationId="{6BFCA172-672F-4297-B767-9F7EDE373FA1}"/>
          </ac:spMkLst>
        </pc:spChg>
      </pc:sldChg>
      <pc:sldChg chg="modSp mod">
        <pc:chgData name="Catalina Mladin" userId="ecbe660b-0ff8-4b26-a091-67238c63dc76" providerId="ADAL" clId="{CA3AFAE6-8DEA-48B8-9742-AB4DE3FE393B}" dt="2024-04-07T19:10:02.747" v="237" actId="207"/>
        <pc:sldMkLst>
          <pc:docMk/>
          <pc:sldMk cId="0" sldId="365"/>
        </pc:sldMkLst>
        <pc:spChg chg="mod">
          <ac:chgData name="Catalina Mladin" userId="ecbe660b-0ff8-4b26-a091-67238c63dc76" providerId="ADAL" clId="{CA3AFAE6-8DEA-48B8-9742-AB4DE3FE393B}" dt="2024-04-07T19:10:02.747" v="237" actId="207"/>
          <ac:spMkLst>
            <pc:docMk/>
            <pc:sldMk cId="0" sldId="365"/>
            <ac:spMk id="8195" creationId="{A955EC6E-B2A1-4AA5-9F6A-E317D7FE324C}"/>
          </ac:spMkLst>
        </pc:spChg>
      </pc:sldChg>
      <pc:sldChg chg="addSp modSp new mod">
        <pc:chgData name="Catalina Mladin" userId="ecbe660b-0ff8-4b26-a091-67238c63dc76" providerId="ADAL" clId="{CA3AFAE6-8DEA-48B8-9742-AB4DE3FE393B}" dt="2024-04-07T19:11:22.513" v="252" actId="20577"/>
        <pc:sldMkLst>
          <pc:docMk/>
          <pc:sldMk cId="1425385761" sldId="368"/>
        </pc:sldMkLst>
        <pc:spChg chg="mod">
          <ac:chgData name="Catalina Mladin" userId="ecbe660b-0ff8-4b26-a091-67238c63dc76" providerId="ADAL" clId="{CA3AFAE6-8DEA-48B8-9742-AB4DE3FE393B}" dt="2024-04-07T19:11:22.513" v="252" actId="20577"/>
          <ac:spMkLst>
            <pc:docMk/>
            <pc:sldMk cId="1425385761" sldId="368"/>
            <ac:spMk id="2" creationId="{F4795FCB-4E1D-FBBA-087D-592AEF316D77}"/>
          </ac:spMkLst>
        </pc:spChg>
        <pc:spChg chg="mod">
          <ac:chgData name="Catalina Mladin" userId="ecbe660b-0ff8-4b26-a091-67238c63dc76" providerId="ADAL" clId="{CA3AFAE6-8DEA-48B8-9742-AB4DE3FE393B}" dt="2024-04-07T19:11:17.124" v="251" actId="255"/>
          <ac:spMkLst>
            <pc:docMk/>
            <pc:sldMk cId="1425385761" sldId="368"/>
            <ac:spMk id="3" creationId="{9CC6EC6A-EE19-7774-8473-2BD8005471AA}"/>
          </ac:spMkLst>
        </pc:spChg>
        <pc:spChg chg="add">
          <ac:chgData name="Catalina Mladin" userId="ecbe660b-0ff8-4b26-a091-67238c63dc76" providerId="ADAL" clId="{CA3AFAE6-8DEA-48B8-9742-AB4DE3FE393B}" dt="2024-04-07T19:04:00.698" v="1"/>
          <ac:spMkLst>
            <pc:docMk/>
            <pc:sldMk cId="1425385761" sldId="368"/>
            <ac:spMk id="4" creationId="{5DF1B0B1-61CA-05D2-BD62-CA63869CCF43}"/>
          </ac:spMkLst>
        </pc:spChg>
        <pc:spChg chg="add">
          <ac:chgData name="Catalina Mladin" userId="ecbe660b-0ff8-4b26-a091-67238c63dc76" providerId="ADAL" clId="{CA3AFAE6-8DEA-48B8-9742-AB4DE3FE393B}" dt="2024-04-07T19:04:00.698" v="1"/>
          <ac:spMkLst>
            <pc:docMk/>
            <pc:sldMk cId="1425385761" sldId="368"/>
            <ac:spMk id="6" creationId="{46D259B6-D8FB-BECB-F2DF-0FDCC9708816}"/>
          </ac:spMkLst>
        </pc:spChg>
        <pc:spChg chg="add mod">
          <ac:chgData name="Catalina Mladin" userId="ecbe660b-0ff8-4b26-a091-67238c63dc76" providerId="ADAL" clId="{CA3AFAE6-8DEA-48B8-9742-AB4DE3FE393B}" dt="2024-04-07T19:05:10.682" v="9" actId="1076"/>
          <ac:spMkLst>
            <pc:docMk/>
            <pc:sldMk cId="1425385761" sldId="368"/>
            <ac:spMk id="7" creationId="{43CC832F-55C5-8D21-C4CF-BA4E9C99F76E}"/>
          </ac:spMkLst>
        </pc:spChg>
        <pc:spChg chg="add mod">
          <ac:chgData name="Catalina Mladin" userId="ecbe660b-0ff8-4b26-a091-67238c63dc76" providerId="ADAL" clId="{CA3AFAE6-8DEA-48B8-9742-AB4DE3FE393B}" dt="2024-04-07T19:05:10.682" v="9" actId="1076"/>
          <ac:spMkLst>
            <pc:docMk/>
            <pc:sldMk cId="1425385761" sldId="368"/>
            <ac:spMk id="9" creationId="{BD217CFE-863A-EA76-C2C3-8757CB72259B}"/>
          </ac:spMkLst>
        </pc:spChg>
        <pc:spChg chg="add mod">
          <ac:chgData name="Catalina Mladin" userId="ecbe660b-0ff8-4b26-a091-67238c63dc76" providerId="ADAL" clId="{CA3AFAE6-8DEA-48B8-9742-AB4DE3FE393B}" dt="2024-04-07T19:05:20.399" v="15" actId="1076"/>
          <ac:spMkLst>
            <pc:docMk/>
            <pc:sldMk cId="1425385761" sldId="368"/>
            <ac:spMk id="10" creationId="{A3CBF488-819D-5C18-E591-B33F3AC0F126}"/>
          </ac:spMkLst>
        </pc:spChg>
        <pc:spChg chg="add mod">
          <ac:chgData name="Catalina Mladin" userId="ecbe660b-0ff8-4b26-a091-67238c63dc76" providerId="ADAL" clId="{CA3AFAE6-8DEA-48B8-9742-AB4DE3FE393B}" dt="2024-04-07T19:05:20.399" v="15" actId="1076"/>
          <ac:spMkLst>
            <pc:docMk/>
            <pc:sldMk cId="1425385761" sldId="368"/>
            <ac:spMk id="12" creationId="{3A20E1D3-44BE-7DA6-C628-84348CA09AC9}"/>
          </ac:spMkLst>
        </pc:spChg>
        <pc:spChg chg="add mod">
          <ac:chgData name="Catalina Mladin" userId="ecbe660b-0ff8-4b26-a091-67238c63dc76" providerId="ADAL" clId="{CA3AFAE6-8DEA-48B8-9742-AB4DE3FE393B}" dt="2024-04-07T19:05:38.486" v="18" actId="1076"/>
          <ac:spMkLst>
            <pc:docMk/>
            <pc:sldMk cId="1425385761" sldId="368"/>
            <ac:spMk id="13" creationId="{D0A1D7E8-7E88-9024-EE31-62CC451B03A6}"/>
          </ac:spMkLst>
        </pc:spChg>
        <pc:spChg chg="add mod">
          <ac:chgData name="Catalina Mladin" userId="ecbe660b-0ff8-4b26-a091-67238c63dc76" providerId="ADAL" clId="{CA3AFAE6-8DEA-48B8-9742-AB4DE3FE393B}" dt="2024-04-07T19:05:38.486" v="18" actId="1076"/>
          <ac:spMkLst>
            <pc:docMk/>
            <pc:sldMk cId="1425385761" sldId="368"/>
            <ac:spMk id="15" creationId="{2326A212-C085-F9ED-415E-5C8D2607B883}"/>
          </ac:spMkLst>
        </pc:spChg>
        <pc:spChg chg="add mod">
          <ac:chgData name="Catalina Mladin" userId="ecbe660b-0ff8-4b26-a091-67238c63dc76" providerId="ADAL" clId="{CA3AFAE6-8DEA-48B8-9742-AB4DE3FE393B}" dt="2024-04-07T19:06:42.367" v="22" actId="1076"/>
          <ac:spMkLst>
            <pc:docMk/>
            <pc:sldMk cId="1425385761" sldId="368"/>
            <ac:spMk id="16" creationId="{AAF8C9FC-9830-BBC7-02BB-1E19CC7D9212}"/>
          </ac:spMkLst>
        </pc:spChg>
        <pc:spChg chg="add mod">
          <ac:chgData name="Catalina Mladin" userId="ecbe660b-0ff8-4b26-a091-67238c63dc76" providerId="ADAL" clId="{CA3AFAE6-8DEA-48B8-9742-AB4DE3FE393B}" dt="2024-04-07T19:06:42.367" v="22" actId="1076"/>
          <ac:spMkLst>
            <pc:docMk/>
            <pc:sldMk cId="1425385761" sldId="368"/>
            <ac:spMk id="18" creationId="{31696AC4-5B19-16DC-82FB-8B0D6666C837}"/>
          </ac:spMkLst>
        </pc:spChg>
        <pc:graphicFrameChg chg="add">
          <ac:chgData name="Catalina Mladin" userId="ecbe660b-0ff8-4b26-a091-67238c63dc76" providerId="ADAL" clId="{CA3AFAE6-8DEA-48B8-9742-AB4DE3FE393B}" dt="2024-04-07T19:04:00.698" v="1"/>
          <ac:graphicFrameMkLst>
            <pc:docMk/>
            <pc:sldMk cId="1425385761" sldId="368"/>
            <ac:graphicFrameMk id="5" creationId="{7AC74709-029D-B6E8-DF70-EE8C553ED3DE}"/>
          </ac:graphicFrameMkLst>
        </pc:graphicFrameChg>
        <pc:graphicFrameChg chg="add mod">
          <ac:chgData name="Catalina Mladin" userId="ecbe660b-0ff8-4b26-a091-67238c63dc76" providerId="ADAL" clId="{CA3AFAE6-8DEA-48B8-9742-AB4DE3FE393B}" dt="2024-04-07T19:05:10.682" v="9" actId="1076"/>
          <ac:graphicFrameMkLst>
            <pc:docMk/>
            <pc:sldMk cId="1425385761" sldId="368"/>
            <ac:graphicFrameMk id="8" creationId="{22F2AE9A-7146-815D-F166-319C1D24E1AC}"/>
          </ac:graphicFrameMkLst>
        </pc:graphicFrameChg>
        <pc:graphicFrameChg chg="add mod">
          <ac:chgData name="Catalina Mladin" userId="ecbe660b-0ff8-4b26-a091-67238c63dc76" providerId="ADAL" clId="{CA3AFAE6-8DEA-48B8-9742-AB4DE3FE393B}" dt="2024-04-07T19:05:20.399" v="15" actId="1076"/>
          <ac:graphicFrameMkLst>
            <pc:docMk/>
            <pc:sldMk cId="1425385761" sldId="368"/>
            <ac:graphicFrameMk id="11" creationId="{A60A9D73-1342-369A-6771-0F0FA39BF1F6}"/>
          </ac:graphicFrameMkLst>
        </pc:graphicFrameChg>
        <pc:graphicFrameChg chg="add mod">
          <ac:chgData name="Catalina Mladin" userId="ecbe660b-0ff8-4b26-a091-67238c63dc76" providerId="ADAL" clId="{CA3AFAE6-8DEA-48B8-9742-AB4DE3FE393B}" dt="2024-04-07T19:05:38.486" v="18" actId="1076"/>
          <ac:graphicFrameMkLst>
            <pc:docMk/>
            <pc:sldMk cId="1425385761" sldId="368"/>
            <ac:graphicFrameMk id="14" creationId="{150BDC5D-4567-78D0-0324-33FF797F66E0}"/>
          </ac:graphicFrameMkLst>
        </pc:graphicFrameChg>
        <pc:graphicFrameChg chg="add mod">
          <ac:chgData name="Catalina Mladin" userId="ecbe660b-0ff8-4b26-a091-67238c63dc76" providerId="ADAL" clId="{CA3AFAE6-8DEA-48B8-9742-AB4DE3FE393B}" dt="2024-04-07T19:10:54.928" v="250" actId="1076"/>
          <ac:graphicFrameMkLst>
            <pc:docMk/>
            <pc:sldMk cId="1425385761" sldId="368"/>
            <ac:graphicFrameMk id="17" creationId="{C13F2C95-488F-5446-2ABC-314F1FF8CDE4}"/>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#60</a:t>
            </a:r>
          </a:p>
          <a:p>
            <a:pPr eaLnBrk="1" hangingPunct="1">
              <a:defRPr/>
            </a:pPr>
            <a:r>
              <a:rPr lang="en-GB" altLang="en-US" sz="1200" b="1" dirty="0">
                <a:latin typeface="Arial "/>
              </a:rPr>
              <a:t>Changsha, China 15</a:t>
            </a:r>
            <a:r>
              <a:rPr lang="en-GB" altLang="en-US" sz="1200" b="1" baseline="30000" dirty="0">
                <a:latin typeface="Arial "/>
              </a:rPr>
              <a:t>th</a:t>
            </a:r>
            <a:r>
              <a:rPr lang="en-GB" altLang="en-US" sz="1200" b="1" dirty="0">
                <a:latin typeface="Arial "/>
              </a:rPr>
              <a:t> – 19</a:t>
            </a:r>
            <a:r>
              <a:rPr lang="en-GB" altLang="en-US" sz="1200" b="1" baseline="30000" dirty="0">
                <a:latin typeface="Arial "/>
              </a:rPr>
              <a:t>th</a:t>
            </a:r>
            <a:r>
              <a:rPr lang="en-GB" altLang="en-US" sz="1200" b="1" dirty="0">
                <a:latin typeface="Arial "/>
              </a:rPr>
              <a:t> April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Service enablement layer support of avatars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Catalina Mladin</a:t>
            </a:r>
          </a:p>
          <a:p>
            <a:pPr marL="0" indent="0" eaLnBrk="1" hangingPunct="1">
              <a:buFontTx/>
              <a:buNone/>
            </a:pPr>
            <a:r>
              <a:rPr lang="en-GB" altLang="en-US" dirty="0"/>
              <a:t>Delegate, Convida Wireless LLC</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Discuss 3 observations related to:</a:t>
            </a:r>
          </a:p>
          <a:p>
            <a:pPr lvl="1"/>
            <a:endParaRPr lang="en-US" altLang="en-US" dirty="0"/>
          </a:p>
          <a:p>
            <a:pPr lvl="1"/>
            <a:r>
              <a:rPr lang="en-US" altLang="en-US" dirty="0"/>
              <a:t>Relationship between “Avatar” terminology in various context, e.g. SA4 vs. more generically in 3GPP</a:t>
            </a:r>
          </a:p>
          <a:p>
            <a:pPr lvl="1"/>
            <a:r>
              <a:rPr lang="en-US" altLang="en-US" dirty="0"/>
              <a:t>Relationship between “Avatar” and “Digital assets”</a:t>
            </a:r>
          </a:p>
          <a:p>
            <a:pPr lvl="1"/>
            <a:r>
              <a:rPr lang="en-US" altLang="en-US" dirty="0"/>
              <a:t>Relationship between “Digital avatars” and “Users”</a:t>
            </a:r>
          </a:p>
          <a:p>
            <a:pPr lvl="1"/>
            <a:r>
              <a:rPr lang="en-US" altLang="en-US" dirty="0"/>
              <a:t>Role of maintaining association context and information</a:t>
            </a:r>
          </a:p>
          <a:p>
            <a:pPr lvl="1"/>
            <a:r>
              <a:rPr lang="en-US" altLang="en-US" dirty="0"/>
              <a:t>Requirements for exposure and coordination</a:t>
            </a:r>
          </a:p>
          <a:p>
            <a:pPr lvl="1"/>
            <a:endParaRPr lang="en-US" altLang="en-US" dirty="0"/>
          </a:p>
          <a:p>
            <a:r>
              <a:rPr lang="en-US" altLang="en-US" dirty="0"/>
              <a:t>Provides a summary and related </a:t>
            </a:r>
            <a:r>
              <a:rPr lang="en-US" altLang="en-US"/>
              <a:t>contribution text.</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Observation 1</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Existing 3GPP “avatar” terminology pertains to 2 related but different aspects:</a:t>
            </a:r>
          </a:p>
          <a:p>
            <a:pPr lvl="1"/>
            <a:r>
              <a:rPr lang="en-US" altLang="en-US" sz="2000" dirty="0"/>
              <a:t>As a more narrow/concrete term linked to graphical representations of users. </a:t>
            </a:r>
          </a:p>
          <a:p>
            <a:pPr lvl="1"/>
            <a:r>
              <a:rPr lang="en-US" altLang="en-US" sz="2000" dirty="0"/>
              <a:t>As a more generic term for the information representing one or more aspects of a user within the metaverse realm. The information can be purposely and selectively chosen by users to represent the desired aspects securely and, in general, uniquely within the desired context. </a:t>
            </a:r>
          </a:p>
          <a:p>
            <a:pPr lvl="2"/>
            <a:r>
              <a:rPr lang="en-US" altLang="en-US" sz="1800" dirty="0"/>
              <a:t>For example, some users select custom graphics as their unique representations in applications such as gaming, telecommunications, etc. However, in other contexts some users can choose other assets, e.g. digital identifier without graphics, as the most appropriate representation.</a:t>
            </a:r>
          </a:p>
          <a:p>
            <a:r>
              <a:rPr lang="en-US" altLang="en-US" sz="2400" b="1" dirty="0"/>
              <a:t>Given the SA1 requirements for </a:t>
            </a:r>
            <a:r>
              <a:rPr lang="en-US" altLang="en-US" sz="2400" b="1"/>
              <a:t>digital assets, </a:t>
            </a:r>
            <a:r>
              <a:rPr lang="en-US" altLang="en-US" sz="2400" b="1" dirty="0"/>
              <a:t>enablement of services for avatar support is strongly related to service enablement for generic digital assets, with avatars being a specific type of asset.</a:t>
            </a:r>
          </a:p>
          <a:p>
            <a:endParaRPr lang="en-US" altLang="en-US" sz="24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60CF0-FD34-2D10-0855-6FCADA1DFFB6}"/>
              </a:ext>
            </a:extLst>
          </p:cNvPr>
          <p:cNvSpPr>
            <a:spLocks noGrp="1"/>
          </p:cNvSpPr>
          <p:nvPr>
            <p:ph type="title"/>
          </p:nvPr>
        </p:nvSpPr>
        <p:spPr/>
        <p:txBody>
          <a:bodyPr/>
          <a:lstStyle/>
          <a:p>
            <a:r>
              <a:rPr lang="en-US" sz="4400" dirty="0">
                <a:effectLst/>
                <a:latin typeface="Times New Roman" panose="02020603050405020304" pitchFamily="18" charset="0"/>
                <a:ea typeface="SimSun" panose="02010600030101010101" pitchFamily="2" charset="-122"/>
              </a:rPr>
              <a:t>Observation 2:</a:t>
            </a:r>
            <a:endParaRPr lang="en-US" dirty="0"/>
          </a:p>
        </p:txBody>
      </p:sp>
      <p:sp>
        <p:nvSpPr>
          <p:cNvPr id="3" name="Content Placeholder 2">
            <a:extLst>
              <a:ext uri="{FF2B5EF4-FFF2-40B4-BE49-F238E27FC236}">
                <a16:creationId xmlns:a16="http://schemas.microsoft.com/office/drawing/2014/main" id="{0D24337E-2669-6203-4C69-C96DAC3758EB}"/>
              </a:ext>
            </a:extLst>
          </p:cNvPr>
          <p:cNvSpPr>
            <a:spLocks noGrp="1"/>
          </p:cNvSpPr>
          <p:nvPr>
            <p:ph idx="1"/>
          </p:nvPr>
        </p:nvSpPr>
        <p:spPr/>
        <p:txBody>
          <a:bodyPr/>
          <a:lstStyle/>
          <a:p>
            <a:pPr marL="0" marR="0" indent="0">
              <a:spcBef>
                <a:spcPts val="0"/>
              </a:spcBef>
              <a:spcAft>
                <a:spcPts val="900"/>
              </a:spcAft>
            </a:pPr>
            <a:r>
              <a:rPr lang="en-US" sz="2400" dirty="0">
                <a:effectLst/>
                <a:latin typeface="Times New Roman" panose="02020603050405020304" pitchFamily="18" charset="0"/>
                <a:ea typeface="SimSun" panose="02010600030101010101" pitchFamily="2" charset="-122"/>
              </a:rPr>
              <a:t>The metaverse functional requirements in 3GPP TS 22.156 are strongly tied to </a:t>
            </a:r>
            <a:r>
              <a:rPr lang="en-US" sz="2400" b="1" i="1" u="sng" dirty="0">
                <a:effectLst/>
                <a:latin typeface="Times New Roman" panose="02020603050405020304" pitchFamily="18" charset="0"/>
                <a:ea typeface="SimSun" panose="02010600030101010101" pitchFamily="2" charset="-122"/>
              </a:rPr>
              <a:t>associations</a:t>
            </a:r>
            <a:r>
              <a:rPr lang="en-US" sz="2400" dirty="0">
                <a:effectLst/>
                <a:latin typeface="Times New Roman" panose="02020603050405020304" pitchFamily="18" charset="0"/>
                <a:ea typeface="SimSun" panose="02010600030101010101" pitchFamily="2" charset="-122"/>
              </a:rPr>
              <a:t> between different types of information, such as the association between digital assets, user identifiers, subscription information, etc. As such, 12 out of 28 non-performance requirements in the document refer one or more times to the term “</a:t>
            </a:r>
            <a:r>
              <a:rPr lang="en-US" sz="2400" b="1" dirty="0">
                <a:effectLst/>
                <a:latin typeface="Times New Roman" panose="02020603050405020304" pitchFamily="18" charset="0"/>
                <a:ea typeface="SimSun" panose="02010600030101010101" pitchFamily="2" charset="-122"/>
              </a:rPr>
              <a:t>association”</a:t>
            </a:r>
            <a:r>
              <a:rPr lang="en-US" sz="2400" dirty="0">
                <a:effectLst/>
                <a:latin typeface="Times New Roman" panose="02020603050405020304" pitchFamily="18" charset="0"/>
                <a:ea typeface="SimSun" panose="02010600030101010101" pitchFamily="2" charset="-122"/>
              </a:rPr>
              <a:t>.</a:t>
            </a:r>
          </a:p>
          <a:p>
            <a:pPr marL="0" marR="0" indent="0">
              <a:spcBef>
                <a:spcPts val="0"/>
              </a:spcBef>
              <a:spcAft>
                <a:spcPts val="900"/>
              </a:spcAft>
            </a:pPr>
            <a:r>
              <a:rPr lang="en-US" sz="2400" b="1" dirty="0">
                <a:effectLst/>
                <a:latin typeface="Times New Roman" panose="02020603050405020304" pitchFamily="18" charset="0"/>
                <a:ea typeface="SimSun" panose="02010600030101010101" pitchFamily="2" charset="-122"/>
              </a:rPr>
              <a:t>Associating various pieces of critical or sensitive information is fundamental to providing metaverse enablement services, extending to digital asset and, specifically, avatar enablement.</a:t>
            </a:r>
            <a:endParaRPr lang="en-US" sz="2400" dirty="0">
              <a:effectLst/>
              <a:latin typeface="Times New Roman" panose="02020603050405020304" pitchFamily="18" charset="0"/>
              <a:ea typeface="SimSun" panose="02010600030101010101" pitchFamily="2" charset="-122"/>
            </a:endParaRPr>
          </a:p>
          <a:p>
            <a:endParaRPr lang="en-US" dirty="0"/>
          </a:p>
        </p:txBody>
      </p:sp>
    </p:spTree>
    <p:extLst>
      <p:ext uri="{BB962C8B-B14F-4D97-AF65-F5344CB8AC3E}">
        <p14:creationId xmlns:p14="http://schemas.microsoft.com/office/powerpoint/2010/main" val="21418493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28AAB-CFC8-8766-B1E0-E7D62DD8B7EF}"/>
              </a:ext>
            </a:extLst>
          </p:cNvPr>
          <p:cNvSpPr>
            <a:spLocks noGrp="1"/>
          </p:cNvSpPr>
          <p:nvPr>
            <p:ph type="title"/>
          </p:nvPr>
        </p:nvSpPr>
        <p:spPr/>
        <p:txBody>
          <a:bodyPr/>
          <a:lstStyle/>
          <a:p>
            <a:r>
              <a:rPr lang="en-US" dirty="0"/>
              <a:t>Observation 3</a:t>
            </a:r>
          </a:p>
        </p:txBody>
      </p:sp>
      <p:sp>
        <p:nvSpPr>
          <p:cNvPr id="3" name="Content Placeholder 2">
            <a:extLst>
              <a:ext uri="{FF2B5EF4-FFF2-40B4-BE49-F238E27FC236}">
                <a16:creationId xmlns:a16="http://schemas.microsoft.com/office/drawing/2014/main" id="{11F3B787-07BE-F2AB-063E-E50E0F895D9E}"/>
              </a:ext>
            </a:extLst>
          </p:cNvPr>
          <p:cNvSpPr>
            <a:spLocks noGrp="1"/>
          </p:cNvSpPr>
          <p:nvPr>
            <p:ph idx="1"/>
          </p:nvPr>
        </p:nvSpPr>
        <p:spPr/>
        <p:txBody>
          <a:bodyPr/>
          <a:lstStyle/>
          <a:p>
            <a:r>
              <a:rPr lang="en-US" dirty="0">
                <a:effectLst/>
                <a:latin typeface="Times New Roman" panose="02020603050405020304" pitchFamily="18" charset="0"/>
                <a:ea typeface="SimSun" panose="02010600030101010101" pitchFamily="2" charset="-122"/>
              </a:rPr>
              <a:t>Metaverse applications are designed to </a:t>
            </a:r>
            <a:r>
              <a:rPr lang="en-US" dirty="0">
                <a:latin typeface="Times New Roman" panose="02020603050405020304" pitchFamily="18" charset="0"/>
                <a:ea typeface="SimSun" panose="02010600030101010101" pitchFamily="2" charset="-122"/>
              </a:rPr>
              <a:t>provide relevant and dynamic interactions, associations and connections between physical and</a:t>
            </a:r>
            <a:r>
              <a:rPr lang="en-US" dirty="0">
                <a:effectLst/>
                <a:latin typeface="Times New Roman" panose="02020603050405020304" pitchFamily="18" charset="0"/>
                <a:ea typeface="SimSun" panose="02010600030101010101" pitchFamily="2" charset="-122"/>
              </a:rPr>
              <a:t> virtual worlds.</a:t>
            </a:r>
          </a:p>
          <a:p>
            <a:r>
              <a:rPr lang="en-US" dirty="0">
                <a:effectLst/>
                <a:latin typeface="Times New Roman" panose="02020603050405020304" pitchFamily="18" charset="0"/>
                <a:ea typeface="SimSun" panose="02010600030101010101" pitchFamily="2" charset="-122"/>
              </a:rPr>
              <a:t>3GPP TS 22.156 describes “</a:t>
            </a:r>
            <a:r>
              <a:rPr lang="en-GB" dirty="0">
                <a:effectLst/>
                <a:latin typeface="Times New Roman" panose="02020603050405020304" pitchFamily="18" charset="0"/>
                <a:ea typeface="SimSun" panose="02010600030101010101" pitchFamily="2" charset="-122"/>
              </a:rPr>
              <a:t>operation efficiency, exposure and coordination” as the main aim of the generic requirements captured. </a:t>
            </a:r>
          </a:p>
          <a:p>
            <a:r>
              <a:rPr lang="en-US" b="1" dirty="0">
                <a:effectLst/>
                <a:latin typeface="Times New Roman" panose="02020603050405020304" pitchFamily="18" charset="0"/>
                <a:ea typeface="SimSun" panose="02010600030101010101" pitchFamily="2" charset="-122"/>
              </a:rPr>
              <a:t>Within 3GPP, the service layer is best positioned architecturally and functionally to provide </a:t>
            </a:r>
            <a:r>
              <a:rPr lang="en-GB" b="1" dirty="0">
                <a:effectLst/>
                <a:latin typeface="Times New Roman" panose="02020603050405020304" pitchFamily="18" charset="0"/>
                <a:ea typeface="SimSun" panose="02010600030101010101" pitchFamily="2" charset="-122"/>
              </a:rPr>
              <a:t>exposure and coordination of mobile metaverse services, which in turn may be implemented in various CN layers.</a:t>
            </a:r>
            <a:endParaRPr lang="en-US" dirty="0">
              <a:effectLst/>
              <a:latin typeface="Times New Roman" panose="02020603050405020304" pitchFamily="18" charset="0"/>
              <a:ea typeface="SimSun" panose="02010600030101010101" pitchFamily="2" charset="-122"/>
            </a:endParaRPr>
          </a:p>
          <a:p>
            <a:endParaRPr lang="en-US" dirty="0"/>
          </a:p>
        </p:txBody>
      </p:sp>
    </p:spTree>
    <p:extLst>
      <p:ext uri="{BB962C8B-B14F-4D97-AF65-F5344CB8AC3E}">
        <p14:creationId xmlns:p14="http://schemas.microsoft.com/office/powerpoint/2010/main" val="15140438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95FCB-4E1D-FBBA-087D-592AEF316D77}"/>
              </a:ext>
            </a:extLst>
          </p:cNvPr>
          <p:cNvSpPr>
            <a:spLocks noGrp="1"/>
          </p:cNvSpPr>
          <p:nvPr>
            <p:ph type="title"/>
          </p:nvPr>
        </p:nvSpPr>
        <p:spPr/>
        <p:txBody>
          <a:bodyPr/>
          <a:lstStyle/>
          <a:p>
            <a:r>
              <a:rPr lang="en-US" dirty="0">
                <a:solidFill>
                  <a:srgbClr val="FF0000"/>
                </a:solidFill>
              </a:rPr>
              <a:t>Observation 4</a:t>
            </a:r>
          </a:p>
        </p:txBody>
      </p:sp>
      <p:sp>
        <p:nvSpPr>
          <p:cNvPr id="3" name="Content Placeholder 2">
            <a:extLst>
              <a:ext uri="{FF2B5EF4-FFF2-40B4-BE49-F238E27FC236}">
                <a16:creationId xmlns:a16="http://schemas.microsoft.com/office/drawing/2014/main" id="{9CC6EC6A-EE19-7774-8473-2BD8005471AA}"/>
              </a:ext>
            </a:extLst>
          </p:cNvPr>
          <p:cNvSpPr>
            <a:spLocks noGrp="1"/>
          </p:cNvSpPr>
          <p:nvPr>
            <p:ph idx="1"/>
          </p:nvPr>
        </p:nvSpPr>
        <p:spPr>
          <a:xfrm>
            <a:off x="602511" y="1995744"/>
            <a:ext cx="10515600" cy="3979753"/>
          </a:xfrm>
        </p:spPr>
        <p:txBody>
          <a:bodyPr/>
          <a:lstStyle/>
          <a:p>
            <a:r>
              <a:rPr lang="en-US" sz="2400" dirty="0"/>
              <a:t>Example scenario with multiple sessions from KI #5 </a:t>
            </a:r>
          </a:p>
          <a:p>
            <a:endParaRPr lang="en-US" sz="2400" dirty="0"/>
          </a:p>
          <a:p>
            <a:pPr marL="0" indent="0">
              <a:buNone/>
            </a:pPr>
            <a:r>
              <a:rPr lang="en-US" sz="2400" dirty="0"/>
              <a:t> </a:t>
            </a:r>
          </a:p>
          <a:p>
            <a:endParaRPr lang="en-US" sz="2400" dirty="0"/>
          </a:p>
          <a:p>
            <a:pPr marL="0" indent="0">
              <a:buNone/>
            </a:pPr>
            <a:endParaRPr lang="en-US" sz="2400" dirty="0"/>
          </a:p>
          <a:p>
            <a:pPr marL="0" marR="0">
              <a:spcBef>
                <a:spcPts val="0"/>
              </a:spcBef>
              <a:spcAft>
                <a:spcPts val="900"/>
              </a:spcAft>
            </a:pPr>
            <a:r>
              <a:rPr lang="en-US" sz="2000" dirty="0">
                <a:ea typeface="SimSun" panose="02010600030101010101" pitchFamily="2" charset="-122"/>
              </a:rPr>
              <a:t>D</a:t>
            </a:r>
            <a:r>
              <a:rPr lang="en-US" sz="2000" dirty="0">
                <a:effectLst/>
                <a:ea typeface="SimSun" panose="02010600030101010101" pitchFamily="2" charset="-122"/>
              </a:rPr>
              <a:t>igital representation (e.g. avatar) session endpoints are logically linked to resources on client and server sides or on two clients. The application  refers to the local resource for communication (i.e. application flow) or non-communication purposes.</a:t>
            </a:r>
          </a:p>
          <a:p>
            <a:pPr marL="0" marR="0">
              <a:spcBef>
                <a:spcPts val="0"/>
              </a:spcBef>
              <a:spcAft>
                <a:spcPts val="900"/>
              </a:spcAft>
            </a:pPr>
            <a:r>
              <a:rPr lang="en-US" sz="2000" b="1" dirty="0">
                <a:effectLst/>
                <a:ea typeface="SimSun" panose="02010600030101010101" pitchFamily="2" charset="-122"/>
              </a:rPr>
              <a:t>Sessions dedicated to synchronizing digital representation resources have QoS requirements tied to the digital representation, rather than to application communication flow. </a:t>
            </a:r>
            <a:endParaRPr lang="en-US" sz="2000" dirty="0">
              <a:effectLst/>
              <a:ea typeface="SimSun" panose="02010600030101010101" pitchFamily="2" charset="-122"/>
            </a:endParaRPr>
          </a:p>
          <a:p>
            <a:endParaRPr lang="en-US" dirty="0"/>
          </a:p>
        </p:txBody>
      </p:sp>
      <p:sp>
        <p:nvSpPr>
          <p:cNvPr id="16" name="Rectangle 14">
            <a:extLst>
              <a:ext uri="{FF2B5EF4-FFF2-40B4-BE49-F238E27FC236}">
                <a16:creationId xmlns:a16="http://schemas.microsoft.com/office/drawing/2014/main" id="{AAF8C9FC-9830-BBC7-02BB-1E19CC7D9212}"/>
              </a:ext>
            </a:extLst>
          </p:cNvPr>
          <p:cNvSpPr>
            <a:spLocks noChangeArrowheads="1"/>
          </p:cNvSpPr>
          <p:nvPr/>
        </p:nvSpPr>
        <p:spPr bwMode="auto">
          <a:xfrm>
            <a:off x="1073889" y="231789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a:extLst>
              <a:ext uri="{FF2B5EF4-FFF2-40B4-BE49-F238E27FC236}">
                <a16:creationId xmlns:a16="http://schemas.microsoft.com/office/drawing/2014/main" id="{C13F2C95-488F-5446-2ABC-314F1FF8CDE4}"/>
              </a:ext>
            </a:extLst>
          </p:cNvPr>
          <p:cNvGraphicFramePr>
            <a:graphicFrameLocks noChangeAspect="1"/>
          </p:cNvGraphicFramePr>
          <p:nvPr>
            <p:extLst>
              <p:ext uri="{D42A27DB-BD31-4B8C-83A1-F6EECF244321}">
                <p14:modId xmlns:p14="http://schemas.microsoft.com/office/powerpoint/2010/main" val="3628660917"/>
              </p:ext>
            </p:extLst>
          </p:nvPr>
        </p:nvGraphicFramePr>
        <p:xfrm>
          <a:off x="3923415" y="2519842"/>
          <a:ext cx="5730875" cy="1584325"/>
        </p:xfrm>
        <a:graphic>
          <a:graphicData uri="http://schemas.openxmlformats.org/presentationml/2006/ole">
            <mc:AlternateContent xmlns:mc="http://schemas.openxmlformats.org/markup-compatibility/2006">
              <mc:Choice xmlns:v="urn:schemas-microsoft-com:vml" Requires="v">
                <p:oleObj name="Visio" r:id="rId2" imgW="9468331" imgH="2629429" progId="Visio.Drawing.15">
                  <p:embed/>
                </p:oleObj>
              </mc:Choice>
              <mc:Fallback>
                <p:oleObj name="Visio" r:id="rId2" imgW="9468331" imgH="2629429" progId="Visio.Drawing.15">
                  <p:embed/>
                  <p:pic>
                    <p:nvPicPr>
                      <p:cNvPr id="17" name="Object 16">
                        <a:extLst>
                          <a:ext uri="{FF2B5EF4-FFF2-40B4-BE49-F238E27FC236}">
                            <a16:creationId xmlns:a16="http://schemas.microsoft.com/office/drawing/2014/main" id="{C13F2C95-488F-5446-2ABC-314F1FF8CD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415" y="2519842"/>
                        <a:ext cx="5730875" cy="1584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5">
            <a:extLst>
              <a:ext uri="{FF2B5EF4-FFF2-40B4-BE49-F238E27FC236}">
                <a16:creationId xmlns:a16="http://schemas.microsoft.com/office/drawing/2014/main" id="{31696AC4-5B19-16DC-82FB-8B0D6666C837}"/>
              </a:ext>
            </a:extLst>
          </p:cNvPr>
          <p:cNvSpPr>
            <a:spLocks noChangeArrowheads="1"/>
          </p:cNvSpPr>
          <p:nvPr/>
        </p:nvSpPr>
        <p:spPr bwMode="auto">
          <a:xfrm>
            <a:off x="1073889" y="435942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42538576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It is proposed to create an SA6 framework for Avatar support as proposed in contribution S6-241xxx, to include:</a:t>
            </a:r>
          </a:p>
          <a:p>
            <a:pPr lvl="1"/>
            <a:r>
              <a:rPr lang="en-US" altLang="en-US" dirty="0"/>
              <a:t>Enablement of </a:t>
            </a:r>
            <a:r>
              <a:rPr lang="en-US" altLang="en-US" b="1" dirty="0"/>
              <a:t>generic</a:t>
            </a:r>
            <a:r>
              <a:rPr lang="en-US" altLang="en-US" dirty="0"/>
              <a:t> digital assets, with Avatars being one type of digital asset enabled</a:t>
            </a:r>
          </a:p>
          <a:p>
            <a:pPr lvl="1"/>
            <a:r>
              <a:rPr lang="en-US" altLang="en-US" b="1" dirty="0"/>
              <a:t>Reuse</a:t>
            </a:r>
            <a:r>
              <a:rPr lang="en-US" altLang="en-US" dirty="0"/>
              <a:t> of functionality in development in SA2, SA3, SA4  and providing </a:t>
            </a:r>
            <a:r>
              <a:rPr lang="en-US" altLang="en-US" b="1" dirty="0"/>
              <a:t>coordination</a:t>
            </a:r>
            <a:r>
              <a:rPr lang="en-US" altLang="en-US" dirty="0"/>
              <a:t>/ </a:t>
            </a:r>
            <a:r>
              <a:rPr lang="en-US" altLang="en-US" b="1" dirty="0"/>
              <a:t>associations</a:t>
            </a:r>
            <a:r>
              <a:rPr lang="en-US" altLang="en-US" dirty="0"/>
              <a:t> (e.g. by leveraging Metaverse Digital Representation Block, MDRB)</a:t>
            </a:r>
          </a:p>
          <a:p>
            <a:pPr lvl="1"/>
            <a:r>
              <a:rPr lang="en-US" dirty="0">
                <a:ea typeface="Calibri" panose="020F0502020204030204" pitchFamily="34" charset="0"/>
                <a:cs typeface="Arial" panose="020B0604020202020204" pitchFamily="34" charset="0"/>
              </a:rPr>
              <a:t>Use or creation of a </a:t>
            </a:r>
            <a:r>
              <a:rPr lang="en-US" b="1" dirty="0">
                <a:effectLst/>
                <a:ea typeface="Calibri" panose="020F0502020204030204" pitchFamily="34" charset="0"/>
                <a:cs typeface="Arial" panose="020B0604020202020204" pitchFamily="34" charset="0"/>
              </a:rPr>
              <a:t>MRDB common exposure policy </a:t>
            </a:r>
            <a:r>
              <a:rPr lang="en-US" dirty="0">
                <a:effectLst/>
                <a:ea typeface="Calibri" panose="020F0502020204030204" pitchFamily="34" charset="0"/>
                <a:cs typeface="Arial" panose="020B0604020202020204" pitchFamily="34" charset="0"/>
              </a:rPr>
              <a:t>coordinating the access to network services for metaverse </a:t>
            </a:r>
            <a:endParaRPr lang="en-US" dirty="0">
              <a:ea typeface="Calibri" panose="020F0502020204030204" pitchFamily="34" charset="0"/>
              <a:cs typeface="Arial" panose="020B0604020202020204" pitchFamily="34" charset="0"/>
            </a:endParaRPr>
          </a:p>
          <a:p>
            <a:pPr lvl="1"/>
            <a:r>
              <a:rPr lang="en-US" b="1" dirty="0">
                <a:effectLst/>
                <a:ea typeface="Calibri" panose="020F0502020204030204" pitchFamily="34" charset="0"/>
                <a:cs typeface="Arial" panose="020B0604020202020204" pitchFamily="34" charset="0"/>
              </a:rPr>
              <a:t>Maintenance and exposure of MMEL shareable information </a:t>
            </a:r>
            <a:r>
              <a:rPr lang="en-US" dirty="0">
                <a:effectLst/>
                <a:ea typeface="Calibri" panose="020F0502020204030204" pitchFamily="34" charset="0"/>
                <a:cs typeface="Arial" panose="020B0604020202020204" pitchFamily="34" charset="0"/>
              </a:rPr>
              <a:t>further enabling the coordination of 5GS services within metaverse applications</a:t>
            </a:r>
          </a:p>
          <a:p>
            <a:pPr lvl="1"/>
            <a:r>
              <a:rPr lang="en-US" dirty="0">
                <a:solidFill>
                  <a:srgbClr val="FF0000"/>
                </a:solidFill>
                <a:ea typeface="Calibri" panose="020F0502020204030204" pitchFamily="34" charset="0"/>
                <a:cs typeface="Arial" panose="020B0604020202020204" pitchFamily="34" charset="0"/>
              </a:rPr>
              <a:t>Use of MDRB for MDR session parameters</a:t>
            </a:r>
            <a:endParaRPr lang="en-US" dirty="0">
              <a:solidFill>
                <a:srgbClr val="FF0000"/>
              </a:solidFill>
              <a:effectLst/>
              <a:ea typeface="Calibri" panose="020F0502020204030204" pitchFamily="34" charset="0"/>
              <a:cs typeface="Arial" panose="020B0604020202020204" pitchFamily="34" charset="0"/>
            </a:endParaRPr>
          </a:p>
          <a:p>
            <a:pPr lvl="1"/>
            <a:endParaRPr lang="en-US" altLang="en-US" dirty="0"/>
          </a:p>
          <a:p>
            <a:pPr lvl="1"/>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44A18A50E4D44392C0F13FE4390A30" ma:contentTypeVersion="17" ma:contentTypeDescription="Create a new document." ma:contentTypeScope="" ma:versionID="00058db78ed31ab380bf1d6e3e324043">
  <xsd:schema xmlns:xsd="http://www.w3.org/2001/XMLSchema" xmlns:xs="http://www.w3.org/2001/XMLSchema" xmlns:p="http://schemas.microsoft.com/office/2006/metadata/properties" xmlns:ns2="d78def48-27c6-4979-bba9-c862a2df76a0" xmlns:ns3="http://schemas.microsoft.com/sharepoint/v4" xmlns:ns4="d6ffdcea-b8d5-430d-84fc-948dbfcb5364" xmlns:ns5="0f87353b-0140-45a3-9269-85d3f6ef8bfa" targetNamespace="http://schemas.microsoft.com/office/2006/metadata/properties" ma:root="true" ma:fieldsID="206f2da335d2f5fac59862424688d7b0" ns2:_="" ns3:_="" ns4:_="" ns5:_="">
    <xsd:import namespace="d78def48-27c6-4979-bba9-c862a2df76a0"/>
    <xsd:import namespace="http://schemas.microsoft.com/sharepoint/v4"/>
    <xsd:import namespace="d6ffdcea-b8d5-430d-84fc-948dbfcb5364"/>
    <xsd:import namespace="0f87353b-0140-45a3-9269-85d3f6ef8bf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Standard_x0020_subgroup" minOccurs="0"/>
                <xsd:element ref="ns2:Meeting_x0020_ref_x002e_" minOccurs="0"/>
                <xsd:element ref="ns2:Meeting_x0020_date" minOccurs="0"/>
                <xsd:element ref="ns3:IconOverlay" minOccurs="0"/>
                <xsd:element ref="ns4:SharedWithUsers" minOccurs="0"/>
                <xsd:element ref="ns5: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8def48-27c6-4979-bba9-c862a2df76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Standard_x0020_subgroup" ma:index="12" nillable="true" ma:displayName="Standard subgroup" ma:internalName="Standard_x0020_subgroup">
      <xsd:simpleType>
        <xsd:restriction base="dms:Text">
          <xsd:maxLength value="255"/>
        </xsd:restriction>
      </xsd:simpleType>
    </xsd:element>
    <xsd:element name="Meeting_x0020_ref_x002e_" ma:index="13" nillable="true" ma:displayName="Meeting ref." ma:internalName="Meeting_x0020_ref_x002e_">
      <xsd:simpleType>
        <xsd:restriction base="dms:Text">
          <xsd:maxLength value="255"/>
        </xsd:restriction>
      </xsd:simpleType>
    </xsd:element>
    <xsd:element name="Meeting_x0020_date" ma:index="14" nillable="true" ma:displayName="Meeting date" ma:format="DateOnly" ma:internalName="Meeting_x0020_date">
      <xsd:simpleType>
        <xsd:restriction base="dms:DateTime"/>
      </xsd:simpleType>
    </xsd:element>
    <xsd:element name="MediaServiceObjectDetectorVersions" ma:index="1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5"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ffdcea-b8d5-430d-84fc-948dbfcb53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f87353b-0140-45a3-9269-85d3f6ef8bfa" elementFormDefault="qualified">
    <xsd:import namespace="http://schemas.microsoft.com/office/2006/documentManagement/types"/>
    <xsd:import namespace="http://schemas.microsoft.com/office/infopath/2007/PartnerControls"/>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eting_x0020_ref_x002e_ xmlns="d78def48-27c6-4979-bba9-c862a2df76a0" xsi:nil="true"/>
    <Standard_x0020_subgroup xmlns="d78def48-27c6-4979-bba9-c862a2df76a0" xsi:nil="true"/>
    <Meeting_x0020_date xmlns="d78def48-27c6-4979-bba9-c862a2df76a0" xsi:nil="true"/>
    <IconOverlay xmlns="http://schemas.microsoft.com/sharepoint/v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25209C-2222-4E5E-A384-6C3D40ECB7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8def48-27c6-4979-bba9-c862a2df76a0"/>
    <ds:schemaRef ds:uri="http://schemas.microsoft.com/sharepoint/v4"/>
    <ds:schemaRef ds:uri="d6ffdcea-b8d5-430d-84fc-948dbfcb5364"/>
    <ds:schemaRef ds:uri="0f87353b-0140-45a3-9269-85d3f6ef8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http://schemas.microsoft.com/office/2006/metadata/properties"/>
    <ds:schemaRef ds:uri="http://purl.org/dc/elements/1.1/"/>
    <ds:schemaRef ds:uri="http://purl.org/dc/terms/"/>
    <ds:schemaRef ds:uri="http://schemas.openxmlformats.org/package/2006/metadata/core-properties"/>
    <ds:schemaRef ds:uri="http://schemas.microsoft.com/office/infopath/2007/PartnerControls"/>
    <ds:schemaRef ds:uri="0f87353b-0140-45a3-9269-85d3f6ef8bfa"/>
    <ds:schemaRef ds:uri="http://www.w3.org/XML/1998/namespace"/>
    <ds:schemaRef ds:uri="http://schemas.microsoft.com/office/2006/documentManagement/types"/>
    <ds:schemaRef ds:uri="d6ffdcea-b8d5-430d-84fc-948dbfcb5364"/>
    <ds:schemaRef ds:uri="http://schemas.microsoft.com/sharepoint/v4"/>
    <ds:schemaRef ds:uri="d78def48-27c6-4979-bba9-c862a2df76a0"/>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5450</TotalTime>
  <Words>596</Words>
  <Application>Microsoft Office PowerPoint</Application>
  <PresentationFormat>Widescreen</PresentationFormat>
  <Paragraphs>41</Paragraphs>
  <Slides>7</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5" baseType="lpstr">
      <vt:lpstr>SimSun</vt:lpstr>
      <vt:lpstr>Arial</vt:lpstr>
      <vt:lpstr>Arial </vt:lpstr>
      <vt:lpstr>Calibri</vt:lpstr>
      <vt:lpstr>Calibri Light</vt:lpstr>
      <vt:lpstr>Times New Roman</vt:lpstr>
      <vt:lpstr>Office Theme</vt:lpstr>
      <vt:lpstr>Visio</vt:lpstr>
      <vt:lpstr>Service enablement layer support of avatars </vt:lpstr>
      <vt:lpstr>Outline</vt:lpstr>
      <vt:lpstr>Observation 1</vt:lpstr>
      <vt:lpstr>Observation 2:</vt:lpstr>
      <vt:lpstr>Observation 3</vt:lpstr>
      <vt:lpstr>Observation 4</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Quang Ly</cp:lastModifiedBy>
  <cp:revision>618</cp:revision>
  <dcterms:created xsi:type="dcterms:W3CDTF">2010-02-05T13:52:04Z</dcterms:created>
  <dcterms:modified xsi:type="dcterms:W3CDTF">2024-04-08T00:18:07Z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0x0101003244A18A50E4D44392C0F13FE4390A30</vt:lpwstr>
  </property>
  <property fmtid="{D5CDD505-2E9C-101B-9397-08002B2CF9AE}" pid="3" name="MSIP_Label_bcf26ed8-713a-4e6c-8a04-66607341a11c_Enabled">
    <vt:lpwstr>true</vt:lpwstr>
  </property>
  <property fmtid="{D5CDD505-2E9C-101B-9397-08002B2CF9AE}" pid="4" name="MSIP_Label_bcf26ed8-713a-4e6c-8a04-66607341a11c_SetDate">
    <vt:lpwstr>2024-04-06T19:39:51Z</vt:lpwstr>
  </property>
  <property fmtid="{D5CDD505-2E9C-101B-9397-08002B2CF9AE}" pid="5" name="MSIP_Label_bcf26ed8-713a-4e6c-8a04-66607341a11c_Method">
    <vt:lpwstr>Privileged</vt:lpwstr>
  </property>
  <property fmtid="{D5CDD505-2E9C-101B-9397-08002B2CF9AE}" pid="6" name="MSIP_Label_bcf26ed8-713a-4e6c-8a04-66607341a11c_Name">
    <vt:lpwstr>Public</vt:lpwstr>
  </property>
  <property fmtid="{D5CDD505-2E9C-101B-9397-08002B2CF9AE}" pid="7" name="MSIP_Label_bcf26ed8-713a-4e6c-8a04-66607341a11c_SiteId">
    <vt:lpwstr>e351b779-f6d5-4e50-8568-80e922d180ae</vt:lpwstr>
  </property>
  <property fmtid="{D5CDD505-2E9C-101B-9397-08002B2CF9AE}" pid="8" name="MSIP_Label_bcf26ed8-713a-4e6c-8a04-66607341a11c_ActionId">
    <vt:lpwstr>a78668c4-32d4-40c5-b99e-465f6e1c846d</vt:lpwstr>
  </property>
  <property fmtid="{D5CDD505-2E9C-101B-9397-08002B2CF9AE}" pid="9" name="MSIP_Label_bcf26ed8-713a-4e6c-8a04-66607341a11c_ContentBits">
    <vt:lpwstr>0</vt:lpwstr>
  </property>
</Properties>
</file>