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7"/>
  </p:notesMasterIdLst>
  <p:handoutMasterIdLst>
    <p:handoutMasterId r:id="rId18"/>
  </p:handoutMasterIdLst>
  <p:sldIdLst>
    <p:sldId id="341" r:id="rId6"/>
    <p:sldId id="1167" r:id="rId7"/>
    <p:sldId id="1168" r:id="rId8"/>
    <p:sldId id="1170" r:id="rId9"/>
    <p:sldId id="1169" r:id="rId10"/>
    <p:sldId id="1172" r:id="rId11"/>
    <p:sldId id="1173" r:id="rId12"/>
    <p:sldId id="1179" r:id="rId13"/>
    <p:sldId id="1174" r:id="rId14"/>
    <p:sldId id="1177" r:id="rId15"/>
    <p:sldId id="1146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A95F84-032F-4A6E-99A7-F563F770F136}" v="36" dt="2024-03-28T11:16:04.3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43" autoAdjust="0"/>
    <p:restoredTop sz="95181" autoAdjust="0"/>
  </p:normalViewPr>
  <p:slideViewPr>
    <p:cSldViewPr snapToGrid="0">
      <p:cViewPr varScale="1">
        <p:scale>
          <a:sx n="162" d="100"/>
          <a:sy n="162" d="100"/>
        </p:scale>
        <p:origin x="384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304" y="-138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na Alhalaseh" userId="77599387-2e60-4e13-a056-5c29cbf8c9b4" providerId="ADAL" clId="{06A95F84-032F-4A6E-99A7-F563F770F136}"/>
    <pc:docChg chg="undo redo custSel addSld delSld modSld sldOrd modMainMaster">
      <pc:chgData name="Rana Alhalaseh" userId="77599387-2e60-4e13-a056-5c29cbf8c9b4" providerId="ADAL" clId="{06A95F84-032F-4A6E-99A7-F563F770F136}" dt="2024-04-04T13:57:19.201" v="7779" actId="20577"/>
      <pc:docMkLst>
        <pc:docMk/>
      </pc:docMkLst>
      <pc:sldChg chg="modSp mod">
        <pc:chgData name="Rana Alhalaseh" userId="77599387-2e60-4e13-a056-5c29cbf8c9b4" providerId="ADAL" clId="{06A95F84-032F-4A6E-99A7-F563F770F136}" dt="2024-03-15T08:36:40.599" v="5886" actId="20577"/>
        <pc:sldMkLst>
          <pc:docMk/>
          <pc:sldMk cId="0" sldId="341"/>
        </pc:sldMkLst>
        <pc:spChg chg="mod">
          <ac:chgData name="Rana Alhalaseh" userId="77599387-2e60-4e13-a056-5c29cbf8c9b4" providerId="ADAL" clId="{06A95F84-032F-4A6E-99A7-F563F770F136}" dt="2024-03-15T08:36:40.599" v="5886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Rana Alhalaseh" userId="77599387-2e60-4e13-a056-5c29cbf8c9b4" providerId="ADAL" clId="{06A95F84-032F-4A6E-99A7-F563F770F136}" dt="2024-03-13T13:07:31.807" v="3825" actId="20577"/>
          <ac:spMkLst>
            <pc:docMk/>
            <pc:sldMk cId="0" sldId="341"/>
            <ac:spMk id="5123" creationId="{9FAD3684-801E-4E1E-85EB-F5F3E5D37277}"/>
          </ac:spMkLst>
        </pc:spChg>
      </pc:sldChg>
      <pc:sldChg chg="ord">
        <pc:chgData name="Rana Alhalaseh" userId="77599387-2e60-4e13-a056-5c29cbf8c9b4" providerId="ADAL" clId="{06A95F84-032F-4A6E-99A7-F563F770F136}" dt="2024-03-15T11:22:55.410" v="6194"/>
        <pc:sldMkLst>
          <pc:docMk/>
          <pc:sldMk cId="3992161661" sldId="1146"/>
        </pc:sldMkLst>
      </pc:sldChg>
      <pc:sldChg chg="del">
        <pc:chgData name="Rana Alhalaseh" userId="77599387-2e60-4e13-a056-5c29cbf8c9b4" providerId="ADAL" clId="{06A95F84-032F-4A6E-99A7-F563F770F136}" dt="2024-03-07T09:03:52.746" v="160" actId="47"/>
        <pc:sldMkLst>
          <pc:docMk/>
          <pc:sldMk cId="4177526721" sldId="1156"/>
        </pc:sldMkLst>
      </pc:sldChg>
      <pc:sldChg chg="del">
        <pc:chgData name="Rana Alhalaseh" userId="77599387-2e60-4e13-a056-5c29cbf8c9b4" providerId="ADAL" clId="{06A95F84-032F-4A6E-99A7-F563F770F136}" dt="2024-03-07T09:03:50.652" v="159" actId="47"/>
        <pc:sldMkLst>
          <pc:docMk/>
          <pc:sldMk cId="1989987532" sldId="1158"/>
        </pc:sldMkLst>
      </pc:sldChg>
      <pc:sldChg chg="del">
        <pc:chgData name="Rana Alhalaseh" userId="77599387-2e60-4e13-a056-5c29cbf8c9b4" providerId="ADAL" clId="{06A95F84-032F-4A6E-99A7-F563F770F136}" dt="2024-03-07T09:03:50.652" v="159" actId="47"/>
        <pc:sldMkLst>
          <pc:docMk/>
          <pc:sldMk cId="4262735750" sldId="1161"/>
        </pc:sldMkLst>
      </pc:sldChg>
      <pc:sldChg chg="del">
        <pc:chgData name="Rana Alhalaseh" userId="77599387-2e60-4e13-a056-5c29cbf8c9b4" providerId="ADAL" clId="{06A95F84-032F-4A6E-99A7-F563F770F136}" dt="2024-03-07T09:03:50.652" v="159" actId="47"/>
        <pc:sldMkLst>
          <pc:docMk/>
          <pc:sldMk cId="1397074848" sldId="1162"/>
        </pc:sldMkLst>
      </pc:sldChg>
      <pc:sldChg chg="del">
        <pc:chgData name="Rana Alhalaseh" userId="77599387-2e60-4e13-a056-5c29cbf8c9b4" providerId="ADAL" clId="{06A95F84-032F-4A6E-99A7-F563F770F136}" dt="2024-03-07T09:03:50.652" v="159" actId="47"/>
        <pc:sldMkLst>
          <pc:docMk/>
          <pc:sldMk cId="1027792121" sldId="1163"/>
        </pc:sldMkLst>
      </pc:sldChg>
      <pc:sldChg chg="del">
        <pc:chgData name="Rana Alhalaseh" userId="77599387-2e60-4e13-a056-5c29cbf8c9b4" providerId="ADAL" clId="{06A95F84-032F-4A6E-99A7-F563F770F136}" dt="2024-03-07T09:03:50.652" v="159" actId="47"/>
        <pc:sldMkLst>
          <pc:docMk/>
          <pc:sldMk cId="4133057805" sldId="1164"/>
        </pc:sldMkLst>
      </pc:sldChg>
      <pc:sldChg chg="del">
        <pc:chgData name="Rana Alhalaseh" userId="77599387-2e60-4e13-a056-5c29cbf8c9b4" providerId="ADAL" clId="{06A95F84-032F-4A6E-99A7-F563F770F136}" dt="2024-03-07T09:03:50.652" v="159" actId="47"/>
        <pc:sldMkLst>
          <pc:docMk/>
          <pc:sldMk cId="1167968139" sldId="1165"/>
        </pc:sldMkLst>
      </pc:sldChg>
      <pc:sldChg chg="del">
        <pc:chgData name="Rana Alhalaseh" userId="77599387-2e60-4e13-a056-5c29cbf8c9b4" providerId="ADAL" clId="{06A95F84-032F-4A6E-99A7-F563F770F136}" dt="2024-03-07T09:03:50.652" v="159" actId="47"/>
        <pc:sldMkLst>
          <pc:docMk/>
          <pc:sldMk cId="704809411" sldId="1166"/>
        </pc:sldMkLst>
      </pc:sldChg>
      <pc:sldChg chg="addSp delSp modSp new mod">
        <pc:chgData name="Rana Alhalaseh" userId="77599387-2e60-4e13-a056-5c29cbf8c9b4" providerId="ADAL" clId="{06A95F84-032F-4A6E-99A7-F563F770F136}" dt="2024-03-14T07:31:56.631" v="4312" actId="20577"/>
        <pc:sldMkLst>
          <pc:docMk/>
          <pc:sldMk cId="3205267666" sldId="1167"/>
        </pc:sldMkLst>
        <pc:spChg chg="del">
          <ac:chgData name="Rana Alhalaseh" userId="77599387-2e60-4e13-a056-5c29cbf8c9b4" providerId="ADAL" clId="{06A95F84-032F-4A6E-99A7-F563F770F136}" dt="2024-03-07T09:05:45.222" v="161" actId="478"/>
          <ac:spMkLst>
            <pc:docMk/>
            <pc:sldMk cId="3205267666" sldId="1167"/>
            <ac:spMk id="2" creationId="{04C82970-91B7-6BCA-5568-B857E4A3EDC7}"/>
          </ac:spMkLst>
        </pc:spChg>
        <pc:spChg chg="add del mod">
          <ac:chgData name="Rana Alhalaseh" userId="77599387-2e60-4e13-a056-5c29cbf8c9b4" providerId="ADAL" clId="{06A95F84-032F-4A6E-99A7-F563F770F136}" dt="2024-03-07T09:12:43.584" v="293" actId="20577"/>
          <ac:spMkLst>
            <pc:docMk/>
            <pc:sldMk cId="3205267666" sldId="1167"/>
            <ac:spMk id="3" creationId="{5395EB27-0EAC-9E4F-2828-335351E9DBD7}"/>
          </ac:spMkLst>
        </pc:spChg>
        <pc:spChg chg="add del mod">
          <ac:chgData name="Rana Alhalaseh" userId="77599387-2e60-4e13-a056-5c29cbf8c9b4" providerId="ADAL" clId="{06A95F84-032F-4A6E-99A7-F563F770F136}" dt="2024-03-07T09:06:04.333" v="166"/>
          <ac:spMkLst>
            <pc:docMk/>
            <pc:sldMk cId="3205267666" sldId="1167"/>
            <ac:spMk id="4" creationId="{DB2B7560-8AED-4779-F6A8-3B93C76C8AF8}"/>
          </ac:spMkLst>
        </pc:spChg>
        <pc:spChg chg="add">
          <ac:chgData name="Rana Alhalaseh" userId="77599387-2e60-4e13-a056-5c29cbf8c9b4" providerId="ADAL" clId="{06A95F84-032F-4A6E-99A7-F563F770F136}" dt="2024-03-07T09:12:48.814" v="294"/>
          <ac:spMkLst>
            <pc:docMk/>
            <pc:sldMk cId="3205267666" sldId="1167"/>
            <ac:spMk id="6" creationId="{52C4EB4E-479A-7BA6-00B5-C5ED57AC6978}"/>
          </ac:spMkLst>
        </pc:spChg>
        <pc:spChg chg="add del mod">
          <ac:chgData name="Rana Alhalaseh" userId="77599387-2e60-4e13-a056-5c29cbf8c9b4" providerId="ADAL" clId="{06A95F84-032F-4A6E-99A7-F563F770F136}" dt="2024-03-07T09:19:17.926" v="301" actId="478"/>
          <ac:spMkLst>
            <pc:docMk/>
            <pc:sldMk cId="3205267666" sldId="1167"/>
            <ac:spMk id="8" creationId="{B19144EF-2CA7-AAAA-2590-985DFB07D5C6}"/>
          </ac:spMkLst>
        </pc:spChg>
        <pc:spChg chg="add mod">
          <ac:chgData name="Rana Alhalaseh" userId="77599387-2e60-4e13-a056-5c29cbf8c9b4" providerId="ADAL" clId="{06A95F84-032F-4A6E-99A7-F563F770F136}" dt="2024-03-07T09:19:28.106" v="303" actId="1076"/>
          <ac:spMkLst>
            <pc:docMk/>
            <pc:sldMk cId="3205267666" sldId="1167"/>
            <ac:spMk id="9" creationId="{EC6DB9D8-0C14-CDC7-7EF2-2BEC0D9D6A72}"/>
          </ac:spMkLst>
        </pc:spChg>
        <pc:spChg chg="add mod">
          <ac:chgData name="Rana Alhalaseh" userId="77599387-2e60-4e13-a056-5c29cbf8c9b4" providerId="ADAL" clId="{06A95F84-032F-4A6E-99A7-F563F770F136}" dt="2024-03-14T07:31:56.631" v="4312" actId="20577"/>
          <ac:spMkLst>
            <pc:docMk/>
            <pc:sldMk cId="3205267666" sldId="1167"/>
            <ac:spMk id="11" creationId="{5A8B2E05-A3B9-D3EB-F90B-5788612F9354}"/>
          </ac:spMkLst>
        </pc:spChg>
        <pc:graphicFrameChg chg="add del mod">
          <ac:chgData name="Rana Alhalaseh" userId="77599387-2e60-4e13-a056-5c29cbf8c9b4" providerId="ADAL" clId="{06A95F84-032F-4A6E-99A7-F563F770F136}" dt="2024-03-07T09:06:04.333" v="166"/>
          <ac:graphicFrameMkLst>
            <pc:docMk/>
            <pc:sldMk cId="3205267666" sldId="1167"/>
            <ac:graphicFrameMk id="5" creationId="{B12DB845-F476-C500-6905-F04419A0CB8C}"/>
          </ac:graphicFrameMkLst>
        </pc:graphicFrameChg>
        <pc:graphicFrameChg chg="add del mod">
          <ac:chgData name="Rana Alhalaseh" userId="77599387-2e60-4e13-a056-5c29cbf8c9b4" providerId="ADAL" clId="{06A95F84-032F-4A6E-99A7-F563F770F136}" dt="2024-03-07T09:19:17.137" v="300" actId="478"/>
          <ac:graphicFrameMkLst>
            <pc:docMk/>
            <pc:sldMk cId="3205267666" sldId="1167"/>
            <ac:graphicFrameMk id="7" creationId="{4542B965-D72B-BEB7-EB85-92D9305E4FE5}"/>
          </ac:graphicFrameMkLst>
        </pc:graphicFrameChg>
        <pc:graphicFrameChg chg="add mod">
          <ac:chgData name="Rana Alhalaseh" userId="77599387-2e60-4e13-a056-5c29cbf8c9b4" providerId="ADAL" clId="{06A95F84-032F-4A6E-99A7-F563F770F136}" dt="2024-03-12T08:04:31.938" v="1588" actId="14100"/>
          <ac:graphicFrameMkLst>
            <pc:docMk/>
            <pc:sldMk cId="3205267666" sldId="1167"/>
            <ac:graphicFrameMk id="10" creationId="{A405E0E5-E9F1-67C5-72A9-693F95184A4F}"/>
          </ac:graphicFrameMkLst>
        </pc:graphicFrameChg>
      </pc:sldChg>
      <pc:sldChg chg="new del">
        <pc:chgData name="Rana Alhalaseh" userId="77599387-2e60-4e13-a056-5c29cbf8c9b4" providerId="ADAL" clId="{06A95F84-032F-4A6E-99A7-F563F770F136}" dt="2024-03-07T09:03:38.772" v="156" actId="47"/>
        <pc:sldMkLst>
          <pc:docMk/>
          <pc:sldMk cId="4275675087" sldId="1167"/>
        </pc:sldMkLst>
      </pc:sldChg>
      <pc:sldChg chg="addSp delSp modSp new mod ord">
        <pc:chgData name="Rana Alhalaseh" userId="77599387-2e60-4e13-a056-5c29cbf8c9b4" providerId="ADAL" clId="{06A95F84-032F-4A6E-99A7-F563F770F136}" dt="2024-03-14T14:15:34.131" v="4674" actId="14100"/>
        <pc:sldMkLst>
          <pc:docMk/>
          <pc:sldMk cId="1351470595" sldId="1168"/>
        </pc:sldMkLst>
        <pc:spChg chg="del mod">
          <ac:chgData name="Rana Alhalaseh" userId="77599387-2e60-4e13-a056-5c29cbf8c9b4" providerId="ADAL" clId="{06A95F84-032F-4A6E-99A7-F563F770F136}" dt="2024-03-07T11:18:16.430" v="626" actId="478"/>
          <ac:spMkLst>
            <pc:docMk/>
            <pc:sldMk cId="1351470595" sldId="1168"/>
            <ac:spMk id="2" creationId="{81D31313-74D7-271B-598D-CA8089254113}"/>
          </ac:spMkLst>
        </pc:spChg>
        <pc:spChg chg="add mod">
          <ac:chgData name="Rana Alhalaseh" userId="77599387-2e60-4e13-a056-5c29cbf8c9b4" providerId="ADAL" clId="{06A95F84-032F-4A6E-99A7-F563F770F136}" dt="2024-03-14T13:41:01.703" v="4549" actId="208"/>
          <ac:spMkLst>
            <pc:docMk/>
            <pc:sldMk cId="1351470595" sldId="1168"/>
            <ac:spMk id="2" creationId="{A4B99FB0-617C-5F42-BC9C-5DC15D52729E}"/>
          </ac:spMkLst>
        </pc:spChg>
        <pc:spChg chg="mod">
          <ac:chgData name="Rana Alhalaseh" userId="77599387-2e60-4e13-a056-5c29cbf8c9b4" providerId="ADAL" clId="{06A95F84-032F-4A6E-99A7-F563F770F136}" dt="2024-03-07T11:10:37.767" v="625" actId="20577"/>
          <ac:spMkLst>
            <pc:docMk/>
            <pc:sldMk cId="1351470595" sldId="1168"/>
            <ac:spMk id="3" creationId="{A84D7B5F-1D6F-537F-826E-6D95CD25D35A}"/>
          </ac:spMkLst>
        </pc:spChg>
        <pc:spChg chg="add mod">
          <ac:chgData name="Rana Alhalaseh" userId="77599387-2e60-4e13-a056-5c29cbf8c9b4" providerId="ADAL" clId="{06A95F84-032F-4A6E-99A7-F563F770F136}" dt="2024-03-14T09:55:01.880" v="4542" actId="20577"/>
          <ac:spMkLst>
            <pc:docMk/>
            <pc:sldMk cId="1351470595" sldId="1168"/>
            <ac:spMk id="4" creationId="{6F44D72B-2B2C-8ED2-12A6-995E92CA7806}"/>
          </ac:spMkLst>
        </pc:spChg>
        <pc:spChg chg="add mod">
          <ac:chgData name="Rana Alhalaseh" userId="77599387-2e60-4e13-a056-5c29cbf8c9b4" providerId="ADAL" clId="{06A95F84-032F-4A6E-99A7-F563F770F136}" dt="2024-03-14T14:15:34.131" v="4674" actId="14100"/>
          <ac:spMkLst>
            <pc:docMk/>
            <pc:sldMk cId="1351470595" sldId="1168"/>
            <ac:spMk id="5" creationId="{0116ADAB-755C-22B3-7AC5-5A0BE0727B3C}"/>
          </ac:spMkLst>
        </pc:spChg>
        <pc:spChg chg="add mod">
          <ac:chgData name="Rana Alhalaseh" userId="77599387-2e60-4e13-a056-5c29cbf8c9b4" providerId="ADAL" clId="{06A95F84-032F-4A6E-99A7-F563F770F136}" dt="2024-03-14T14:13:11.721" v="4637" actId="20577"/>
          <ac:spMkLst>
            <pc:docMk/>
            <pc:sldMk cId="1351470595" sldId="1168"/>
            <ac:spMk id="6" creationId="{B7421C1E-DF0F-FF7A-4247-43CDC9C122CC}"/>
          </ac:spMkLst>
        </pc:spChg>
        <pc:spChg chg="add mod">
          <ac:chgData name="Rana Alhalaseh" userId="77599387-2e60-4e13-a056-5c29cbf8c9b4" providerId="ADAL" clId="{06A95F84-032F-4A6E-99A7-F563F770F136}" dt="2024-03-14T14:15:15.971" v="4671" actId="14100"/>
          <ac:spMkLst>
            <pc:docMk/>
            <pc:sldMk cId="1351470595" sldId="1168"/>
            <ac:spMk id="7" creationId="{1BC99EA4-4B90-AB25-2EC3-2F7020D728EE}"/>
          </ac:spMkLst>
        </pc:spChg>
        <pc:spChg chg="add mod">
          <ac:chgData name="Rana Alhalaseh" userId="77599387-2e60-4e13-a056-5c29cbf8c9b4" providerId="ADAL" clId="{06A95F84-032F-4A6E-99A7-F563F770F136}" dt="2024-03-14T08:02:22.956" v="4536" actId="1036"/>
          <ac:spMkLst>
            <pc:docMk/>
            <pc:sldMk cId="1351470595" sldId="1168"/>
            <ac:spMk id="8" creationId="{5B4A6E67-6310-1999-25FC-1A1AE7F62F85}"/>
          </ac:spMkLst>
        </pc:spChg>
      </pc:sldChg>
      <pc:sldChg chg="modSp new mod ord">
        <pc:chgData name="Rana Alhalaseh" userId="77599387-2e60-4e13-a056-5c29cbf8c9b4" providerId="ADAL" clId="{06A95F84-032F-4A6E-99A7-F563F770F136}" dt="2024-03-25T07:25:41.884" v="7091" actId="20577"/>
        <pc:sldMkLst>
          <pc:docMk/>
          <pc:sldMk cId="1115765593" sldId="1169"/>
        </pc:sldMkLst>
        <pc:spChg chg="mod">
          <ac:chgData name="Rana Alhalaseh" userId="77599387-2e60-4e13-a056-5c29cbf8c9b4" providerId="ADAL" clId="{06A95F84-032F-4A6E-99A7-F563F770F136}" dt="2024-03-19T07:42:40.493" v="6460" actId="5793"/>
          <ac:spMkLst>
            <pc:docMk/>
            <pc:sldMk cId="1115765593" sldId="1169"/>
            <ac:spMk id="2" creationId="{1848F395-3673-1383-76E1-DB5F97F022DC}"/>
          </ac:spMkLst>
        </pc:spChg>
        <pc:spChg chg="mod">
          <ac:chgData name="Rana Alhalaseh" userId="77599387-2e60-4e13-a056-5c29cbf8c9b4" providerId="ADAL" clId="{06A95F84-032F-4A6E-99A7-F563F770F136}" dt="2024-03-25T07:25:41.884" v="7091" actId="20577"/>
          <ac:spMkLst>
            <pc:docMk/>
            <pc:sldMk cId="1115765593" sldId="1169"/>
            <ac:spMk id="3" creationId="{2D7FE3E2-A5AB-AA89-4534-34F13F126584}"/>
          </ac:spMkLst>
        </pc:spChg>
      </pc:sldChg>
      <pc:sldChg chg="addSp modSp new add del mod ord">
        <pc:chgData name="Rana Alhalaseh" userId="77599387-2e60-4e13-a056-5c29cbf8c9b4" providerId="ADAL" clId="{06A95F84-032F-4A6E-99A7-F563F770F136}" dt="2024-03-14T14:20:08.881" v="4728" actId="20577"/>
        <pc:sldMkLst>
          <pc:docMk/>
          <pc:sldMk cId="2319582856" sldId="1170"/>
        </pc:sldMkLst>
        <pc:spChg chg="mod">
          <ac:chgData name="Rana Alhalaseh" userId="77599387-2e60-4e13-a056-5c29cbf8c9b4" providerId="ADAL" clId="{06A95F84-032F-4A6E-99A7-F563F770F136}" dt="2024-03-14T14:14:56.871" v="4658" actId="5793"/>
          <ac:spMkLst>
            <pc:docMk/>
            <pc:sldMk cId="2319582856" sldId="1170"/>
            <ac:spMk id="2" creationId="{4C106AB8-0DDB-5FF7-569C-33CB6CBD1E79}"/>
          </ac:spMkLst>
        </pc:spChg>
        <pc:spChg chg="mod">
          <ac:chgData name="Rana Alhalaseh" userId="77599387-2e60-4e13-a056-5c29cbf8c9b4" providerId="ADAL" clId="{06A95F84-032F-4A6E-99A7-F563F770F136}" dt="2024-03-14T14:20:08.881" v="4728" actId="20577"/>
          <ac:spMkLst>
            <pc:docMk/>
            <pc:sldMk cId="2319582856" sldId="1170"/>
            <ac:spMk id="3" creationId="{D636DCC9-CB39-8BD3-CB2D-8EF3AFD6BFFD}"/>
          </ac:spMkLst>
        </pc:spChg>
        <pc:spChg chg="add mod">
          <ac:chgData name="Rana Alhalaseh" userId="77599387-2e60-4e13-a056-5c29cbf8c9b4" providerId="ADAL" clId="{06A95F84-032F-4A6E-99A7-F563F770F136}" dt="2024-03-14T14:14:30.695" v="4638"/>
          <ac:spMkLst>
            <pc:docMk/>
            <pc:sldMk cId="2319582856" sldId="1170"/>
            <ac:spMk id="4" creationId="{30CA82DE-5A11-3A37-356C-225E1B0F5E79}"/>
          </ac:spMkLst>
        </pc:spChg>
      </pc:sldChg>
      <pc:sldChg chg="addSp delSp modSp new mod ord">
        <pc:chgData name="Rana Alhalaseh" userId="77599387-2e60-4e13-a056-5c29cbf8c9b4" providerId="ADAL" clId="{06A95F84-032F-4A6E-99A7-F563F770F136}" dt="2024-04-02T08:47:50.531" v="7741" actId="20577"/>
        <pc:sldMkLst>
          <pc:docMk/>
          <pc:sldMk cId="2391667440" sldId="1171"/>
        </pc:sldMkLst>
        <pc:spChg chg="mod">
          <ac:chgData name="Rana Alhalaseh" userId="77599387-2e60-4e13-a056-5c29cbf8c9b4" providerId="ADAL" clId="{06A95F84-032F-4A6E-99A7-F563F770F136}" dt="2024-04-02T08:47:50.531" v="7741" actId="20577"/>
          <ac:spMkLst>
            <pc:docMk/>
            <pc:sldMk cId="2391667440" sldId="1171"/>
            <ac:spMk id="2" creationId="{388167F9-C3EA-3EB1-F244-4DF55102AD1A}"/>
          </ac:spMkLst>
        </pc:spChg>
        <pc:spChg chg="mod">
          <ac:chgData name="Rana Alhalaseh" userId="77599387-2e60-4e13-a056-5c29cbf8c9b4" providerId="ADAL" clId="{06A95F84-032F-4A6E-99A7-F563F770F136}" dt="2024-03-12T08:14:14.020" v="1777" actId="20577"/>
          <ac:spMkLst>
            <pc:docMk/>
            <pc:sldMk cId="2391667440" sldId="1171"/>
            <ac:spMk id="3" creationId="{E1B07AB4-3A5F-4138-F33B-A9DB16C19690}"/>
          </ac:spMkLst>
        </pc:spChg>
        <pc:spChg chg="add del mod">
          <ac:chgData name="Rana Alhalaseh" userId="77599387-2e60-4e13-a056-5c29cbf8c9b4" providerId="ADAL" clId="{06A95F84-032F-4A6E-99A7-F563F770F136}" dt="2024-03-19T12:50:48.154" v="7090" actId="478"/>
          <ac:spMkLst>
            <pc:docMk/>
            <pc:sldMk cId="2391667440" sldId="1171"/>
            <ac:spMk id="4" creationId="{2A2902C4-3322-9CAC-F5B0-657CAD01020E}"/>
          </ac:spMkLst>
        </pc:spChg>
        <pc:picChg chg="add del mod">
          <ac:chgData name="Rana Alhalaseh" userId="77599387-2e60-4e13-a056-5c29cbf8c9b4" providerId="ADAL" clId="{06A95F84-032F-4A6E-99A7-F563F770F136}" dt="2024-03-14T14:37:01.780" v="5304"/>
          <ac:picMkLst>
            <pc:docMk/>
            <pc:sldMk cId="2391667440" sldId="1171"/>
            <ac:picMk id="4" creationId="{0075B739-8995-D96A-F98F-378160EFA821}"/>
          </ac:picMkLst>
        </pc:picChg>
        <pc:picChg chg="add del mod">
          <ac:chgData name="Rana Alhalaseh" userId="77599387-2e60-4e13-a056-5c29cbf8c9b4" providerId="ADAL" clId="{06A95F84-032F-4A6E-99A7-F563F770F136}" dt="2024-03-14T14:37:12.621" v="5306" actId="478"/>
          <ac:picMkLst>
            <pc:docMk/>
            <pc:sldMk cId="2391667440" sldId="1171"/>
            <ac:picMk id="5" creationId="{CEA16B6B-8965-614E-E6E2-4AB38890737D}"/>
          </ac:picMkLst>
        </pc:picChg>
      </pc:sldChg>
      <pc:sldChg chg="modSp new mod ord">
        <pc:chgData name="Rana Alhalaseh" userId="77599387-2e60-4e13-a056-5c29cbf8c9b4" providerId="ADAL" clId="{06A95F84-032F-4A6E-99A7-F563F770F136}" dt="2024-03-15T09:41:53.746" v="5968" actId="113"/>
        <pc:sldMkLst>
          <pc:docMk/>
          <pc:sldMk cId="137825151" sldId="1172"/>
        </pc:sldMkLst>
        <pc:spChg chg="mod">
          <ac:chgData name="Rana Alhalaseh" userId="77599387-2e60-4e13-a056-5c29cbf8c9b4" providerId="ADAL" clId="{06A95F84-032F-4A6E-99A7-F563F770F136}" dt="2024-03-15T09:41:53.746" v="5968" actId="113"/>
          <ac:spMkLst>
            <pc:docMk/>
            <pc:sldMk cId="137825151" sldId="1172"/>
            <ac:spMk id="2" creationId="{4AE5518C-9F90-4CB2-2387-8BC49B64BD26}"/>
          </ac:spMkLst>
        </pc:spChg>
        <pc:spChg chg="mod">
          <ac:chgData name="Rana Alhalaseh" userId="77599387-2e60-4e13-a056-5c29cbf8c9b4" providerId="ADAL" clId="{06A95F84-032F-4A6E-99A7-F563F770F136}" dt="2024-03-12T10:42:35.886" v="3589" actId="20577"/>
          <ac:spMkLst>
            <pc:docMk/>
            <pc:sldMk cId="137825151" sldId="1172"/>
            <ac:spMk id="3" creationId="{4691AF3D-B653-74F5-4643-64989607D29E}"/>
          </ac:spMkLst>
        </pc:spChg>
      </pc:sldChg>
      <pc:sldChg chg="modSp new mod ord">
        <pc:chgData name="Rana Alhalaseh" userId="77599387-2e60-4e13-a056-5c29cbf8c9b4" providerId="ADAL" clId="{06A95F84-032F-4A6E-99A7-F563F770F136}" dt="2024-04-04T13:56:58.692" v="7776" actId="20577"/>
        <pc:sldMkLst>
          <pc:docMk/>
          <pc:sldMk cId="3220537001" sldId="1173"/>
        </pc:sldMkLst>
        <pc:spChg chg="mod">
          <ac:chgData name="Rana Alhalaseh" userId="77599387-2e60-4e13-a056-5c29cbf8c9b4" providerId="ADAL" clId="{06A95F84-032F-4A6E-99A7-F563F770F136}" dt="2024-04-04T13:56:58.692" v="7776" actId="20577"/>
          <ac:spMkLst>
            <pc:docMk/>
            <pc:sldMk cId="3220537001" sldId="1173"/>
            <ac:spMk id="2" creationId="{69163CAA-10FB-A141-E280-701718AE5A4F}"/>
          </ac:spMkLst>
        </pc:spChg>
        <pc:spChg chg="mod">
          <ac:chgData name="Rana Alhalaseh" userId="77599387-2e60-4e13-a056-5c29cbf8c9b4" providerId="ADAL" clId="{06A95F84-032F-4A6E-99A7-F563F770F136}" dt="2024-03-19T12:39:15.670" v="6703" actId="20577"/>
          <ac:spMkLst>
            <pc:docMk/>
            <pc:sldMk cId="3220537001" sldId="1173"/>
            <ac:spMk id="3" creationId="{D0703F1B-641C-7802-9605-5F7B4B5D63FF}"/>
          </ac:spMkLst>
        </pc:spChg>
      </pc:sldChg>
      <pc:sldChg chg="new del">
        <pc:chgData name="Rana Alhalaseh" userId="77599387-2e60-4e13-a056-5c29cbf8c9b4" providerId="ADAL" clId="{06A95F84-032F-4A6E-99A7-F563F770F136}" dt="2024-03-13T13:14:42.522" v="3851" actId="2696"/>
        <pc:sldMkLst>
          <pc:docMk/>
          <pc:sldMk cId="183001789" sldId="1174"/>
        </pc:sldMkLst>
      </pc:sldChg>
      <pc:sldChg chg="modSp new mod">
        <pc:chgData name="Rana Alhalaseh" userId="77599387-2e60-4e13-a056-5c29cbf8c9b4" providerId="ADAL" clId="{06A95F84-032F-4A6E-99A7-F563F770F136}" dt="2024-03-15T09:34:34.616" v="5965" actId="20577"/>
        <pc:sldMkLst>
          <pc:docMk/>
          <pc:sldMk cId="2096948308" sldId="1174"/>
        </pc:sldMkLst>
        <pc:spChg chg="mod">
          <ac:chgData name="Rana Alhalaseh" userId="77599387-2e60-4e13-a056-5c29cbf8c9b4" providerId="ADAL" clId="{06A95F84-032F-4A6E-99A7-F563F770F136}" dt="2024-03-15T09:34:34.616" v="5965" actId="20577"/>
          <ac:spMkLst>
            <pc:docMk/>
            <pc:sldMk cId="2096948308" sldId="1174"/>
            <ac:spMk id="2" creationId="{597F672E-6588-DF10-A085-1C19940A932A}"/>
          </ac:spMkLst>
        </pc:spChg>
        <pc:spChg chg="mod">
          <ac:chgData name="Rana Alhalaseh" userId="77599387-2e60-4e13-a056-5c29cbf8c9b4" providerId="ADAL" clId="{06A95F84-032F-4A6E-99A7-F563F770F136}" dt="2024-03-14T14:28:16.851" v="4999" actId="20577"/>
          <ac:spMkLst>
            <pc:docMk/>
            <pc:sldMk cId="2096948308" sldId="1174"/>
            <ac:spMk id="3" creationId="{7E6993BF-D986-7A1A-3FA7-AFF14655BF1F}"/>
          </ac:spMkLst>
        </pc:spChg>
      </pc:sldChg>
      <pc:sldChg chg="new del ord">
        <pc:chgData name="Rana Alhalaseh" userId="77599387-2e60-4e13-a056-5c29cbf8c9b4" providerId="ADAL" clId="{06A95F84-032F-4A6E-99A7-F563F770F136}" dt="2024-03-14T15:48:02.199" v="5881" actId="47"/>
        <pc:sldMkLst>
          <pc:docMk/>
          <pc:sldMk cId="3781031811" sldId="1175"/>
        </pc:sldMkLst>
      </pc:sldChg>
      <pc:sldChg chg="modSp add del mod modShow">
        <pc:chgData name="Rana Alhalaseh" userId="77599387-2e60-4e13-a056-5c29cbf8c9b4" providerId="ADAL" clId="{06A95F84-032F-4A6E-99A7-F563F770F136}" dt="2024-03-19T08:09:42.381" v="6647" actId="47"/>
        <pc:sldMkLst>
          <pc:docMk/>
          <pc:sldMk cId="3105543109" sldId="1176"/>
        </pc:sldMkLst>
        <pc:picChg chg="mod">
          <ac:chgData name="Rana Alhalaseh" userId="77599387-2e60-4e13-a056-5c29cbf8c9b4" providerId="ADAL" clId="{06A95F84-032F-4A6E-99A7-F563F770F136}" dt="2024-03-15T10:00:59.304" v="5969" actId="1076"/>
          <ac:picMkLst>
            <pc:docMk/>
            <pc:sldMk cId="3105543109" sldId="1176"/>
            <ac:picMk id="5" creationId="{CEA16B6B-8965-614E-E6E2-4AB38890737D}"/>
          </ac:picMkLst>
        </pc:picChg>
      </pc:sldChg>
      <pc:sldChg chg="modSp new mod">
        <pc:chgData name="Rana Alhalaseh" userId="77599387-2e60-4e13-a056-5c29cbf8c9b4" providerId="ADAL" clId="{06A95F84-032F-4A6E-99A7-F563F770F136}" dt="2024-03-19T08:08:41.575" v="6597" actId="13926"/>
        <pc:sldMkLst>
          <pc:docMk/>
          <pc:sldMk cId="2210270166" sldId="1177"/>
        </pc:sldMkLst>
        <pc:spChg chg="mod">
          <ac:chgData name="Rana Alhalaseh" userId="77599387-2e60-4e13-a056-5c29cbf8c9b4" providerId="ADAL" clId="{06A95F84-032F-4A6E-99A7-F563F770F136}" dt="2024-03-19T08:08:41.575" v="6597" actId="13926"/>
          <ac:spMkLst>
            <pc:docMk/>
            <pc:sldMk cId="2210270166" sldId="1177"/>
            <ac:spMk id="2" creationId="{55D86D47-D30F-74AD-F7F5-935DEEB05047}"/>
          </ac:spMkLst>
        </pc:spChg>
        <pc:spChg chg="mod">
          <ac:chgData name="Rana Alhalaseh" userId="77599387-2e60-4e13-a056-5c29cbf8c9b4" providerId="ADAL" clId="{06A95F84-032F-4A6E-99A7-F563F770F136}" dt="2024-03-14T15:03:14.559" v="5426"/>
          <ac:spMkLst>
            <pc:docMk/>
            <pc:sldMk cId="2210270166" sldId="1177"/>
            <ac:spMk id="3" creationId="{6A37CA52-94C6-6D03-D5C0-1CBD98B6EF19}"/>
          </ac:spMkLst>
        </pc:spChg>
      </pc:sldChg>
      <pc:sldChg chg="modSp new del mod">
        <pc:chgData name="Rana Alhalaseh" userId="77599387-2e60-4e13-a056-5c29cbf8c9b4" providerId="ADAL" clId="{06A95F84-032F-4A6E-99A7-F563F770F136}" dt="2024-03-28T13:23:14.134" v="7721" actId="47"/>
        <pc:sldMkLst>
          <pc:docMk/>
          <pc:sldMk cId="1631165373" sldId="1178"/>
        </pc:sldMkLst>
        <pc:spChg chg="mod">
          <ac:chgData name="Rana Alhalaseh" userId="77599387-2e60-4e13-a056-5c29cbf8c9b4" providerId="ADAL" clId="{06A95F84-032F-4A6E-99A7-F563F770F136}" dt="2024-03-28T10:58:35.120" v="7124" actId="20577"/>
          <ac:spMkLst>
            <pc:docMk/>
            <pc:sldMk cId="1631165373" sldId="1178"/>
            <ac:spMk id="3" creationId="{00600797-1229-3444-0643-EB2AB068453F}"/>
          </ac:spMkLst>
        </pc:spChg>
      </pc:sldChg>
      <pc:sldChg chg="new del">
        <pc:chgData name="Rana Alhalaseh" userId="77599387-2e60-4e13-a056-5c29cbf8c9b4" providerId="ADAL" clId="{06A95F84-032F-4A6E-99A7-F563F770F136}" dt="2024-03-15T09:29:01.396" v="5888" actId="680"/>
        <pc:sldMkLst>
          <pc:docMk/>
          <pc:sldMk cId="3547253067" sldId="1178"/>
        </pc:sldMkLst>
      </pc:sldChg>
      <pc:sldChg chg="modSp add mod">
        <pc:chgData name="Rana Alhalaseh" userId="77599387-2e60-4e13-a056-5c29cbf8c9b4" providerId="ADAL" clId="{06A95F84-032F-4A6E-99A7-F563F770F136}" dt="2024-04-04T13:57:19.201" v="7779" actId="20577"/>
        <pc:sldMkLst>
          <pc:docMk/>
          <pc:sldMk cId="3699848843" sldId="1179"/>
        </pc:sldMkLst>
        <pc:spChg chg="mod">
          <ac:chgData name="Rana Alhalaseh" userId="77599387-2e60-4e13-a056-5c29cbf8c9b4" providerId="ADAL" clId="{06A95F84-032F-4A6E-99A7-F563F770F136}" dt="2024-04-04T13:57:19.201" v="7779" actId="20577"/>
          <ac:spMkLst>
            <pc:docMk/>
            <pc:sldMk cId="3699848843" sldId="1179"/>
            <ac:spMk id="2" creationId="{1848F395-3673-1383-76E1-DB5F97F022DC}"/>
          </ac:spMkLst>
        </pc:spChg>
      </pc:sldChg>
      <pc:sldMasterChg chg="modSp mod modSldLayout">
        <pc:chgData name="Rana Alhalaseh" userId="77599387-2e60-4e13-a056-5c29cbf8c9b4" providerId="ADAL" clId="{06A95F84-032F-4A6E-99A7-F563F770F136}" dt="2024-03-25T07:28:50.279" v="7093" actId="20577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06A95F84-032F-4A6E-99A7-F563F770F136}" dt="2024-03-25T07:28:50.279" v="7093" actId="20577"/>
          <ac:spMkLst>
            <pc:docMk/>
            <pc:sldMasterMk cId="0" sldId="2147485146"/>
            <ac:spMk id="14" creationId="{04953B71-6776-413E-AC69-E69762C9C33E}"/>
          </ac:spMkLst>
        </pc:spChg>
        <pc:sldLayoutChg chg="modSp">
          <pc:chgData name="Rana Alhalaseh" userId="77599387-2e60-4e13-a056-5c29cbf8c9b4" providerId="ADAL" clId="{06A95F84-032F-4A6E-99A7-F563F770F136}" dt="2024-03-07T08:54:11.704" v="2" actId="735"/>
          <pc:sldLayoutMkLst>
            <pc:docMk/>
            <pc:sldMasterMk cId="0" sldId="2147485146"/>
            <pc:sldLayoutMk cId="3719935987" sldId="2147485161"/>
          </pc:sldLayoutMkLst>
        </pc:sldLayoutChg>
        <pc:sldLayoutChg chg="modSp">
          <pc:chgData name="Rana Alhalaseh" userId="77599387-2e60-4e13-a056-5c29cbf8c9b4" providerId="ADAL" clId="{06A95F84-032F-4A6E-99A7-F563F770F136}" dt="2024-03-07T08:54:01.273" v="0" actId="735"/>
          <pc:sldLayoutMkLst>
            <pc:docMk/>
            <pc:sldMasterMk cId="0" sldId="2147485146"/>
            <pc:sldLayoutMk cId="3663636576" sldId="2147485162"/>
          </pc:sldLayoutMkLst>
        </pc:sldLayoutChg>
        <pc:sldLayoutChg chg="modSp">
          <pc:chgData name="Rana Alhalaseh" userId="77599387-2e60-4e13-a056-5c29cbf8c9b4" providerId="ADAL" clId="{06A95F84-032F-4A6E-99A7-F563F770F136}" dt="2024-03-07T08:54:17.379" v="3" actId="735"/>
          <pc:sldLayoutMkLst>
            <pc:docMk/>
            <pc:sldMasterMk cId="0" sldId="2147485146"/>
            <pc:sldLayoutMk cId="2576406219" sldId="2147485163"/>
          </pc:sldLayoutMkLst>
        </pc:sldLayoutChg>
      </pc:sldMasterChg>
      <pc:sldMasterChg chg="modSp">
        <pc:chgData name="Rana Alhalaseh" userId="77599387-2e60-4e13-a056-5c29cbf8c9b4" providerId="ADAL" clId="{06A95F84-032F-4A6E-99A7-F563F770F136}" dt="2024-03-07T08:54:02.719" v="1" actId="735"/>
        <pc:sldMasterMkLst>
          <pc:docMk/>
          <pc:sldMasterMk cId="2886855992" sldId="2147485164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#60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Changsha, China, 15</a:t>
            </a:r>
            <a:r>
              <a:rPr lang="en-IN" altLang="en-US" sz="1200" b="1" baseline="30000" dirty="0">
                <a:latin typeface="Arial "/>
              </a:rPr>
              <a:t>th</a:t>
            </a:r>
            <a:r>
              <a:rPr lang="en-IN" altLang="en-US" sz="1200" b="1" dirty="0">
                <a:latin typeface="Arial "/>
              </a:rPr>
              <a:t> - 19</a:t>
            </a:r>
            <a:r>
              <a:rPr lang="en-IN" altLang="en-US" sz="1200" b="1" baseline="30000" dirty="0">
                <a:latin typeface="Arial "/>
              </a:rPr>
              <a:t>th </a:t>
            </a:r>
            <a:r>
              <a:rPr lang="en-IN" altLang="en-US" sz="1200" b="1" dirty="0">
                <a:latin typeface="Arial "/>
              </a:rPr>
              <a:t>April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S6-241157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08-04-2024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8"/>
            <a:ext cx="9674601" cy="2852737"/>
          </a:xfrm>
        </p:spPr>
        <p:txBody>
          <a:bodyPr/>
          <a:lstStyle/>
          <a:p>
            <a:pPr eaLnBrk="1" hangingPunct="1"/>
            <a:r>
              <a:rPr lang="en-IN" sz="4800" dirty="0"/>
              <a:t>Enhancement for migration 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800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D86D47-D30F-74AD-F7F5-935DEEB050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SIP digest achieves mutual authentication between the UE and home network</a:t>
            </a:r>
          </a:p>
          <a:p>
            <a:r>
              <a:rPr lang="en-US" dirty="0"/>
              <a:t>The identity used for authenticating a subscriber is the IMPI</a:t>
            </a:r>
          </a:p>
          <a:p>
            <a:r>
              <a:rPr lang="en-US" dirty="0"/>
              <a:t>The HSS and the UE share a password associated with the IMPI</a:t>
            </a:r>
          </a:p>
          <a:p>
            <a:r>
              <a:rPr lang="en-US" dirty="0"/>
              <a:t>FQDN of the SIP proxy (P-CSCF) or its IP address needs to be known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37CA52-94C6-6D03-D5C0-1CBD98B6E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from TS 23.228 and TS 23.203</a:t>
            </a:r>
          </a:p>
        </p:txBody>
      </p:sp>
    </p:spTree>
    <p:extLst>
      <p:ext uri="{BB962C8B-B14F-4D97-AF65-F5344CB8AC3E}">
        <p14:creationId xmlns:p14="http://schemas.microsoft.com/office/powerpoint/2010/main" val="221027016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95EB27-0EAC-9E4F-2828-335351E9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for migration (fig. 10.1.1.2-1)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2C4EB4E-479A-7BA6-00B5-C5ED57AC6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C6DB9D8-0C14-CDC7-7EF2-2BEC0D9D6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62" y="101460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405E0E5-E9F1-67C5-72A9-693F95184A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940820"/>
              </p:ext>
            </p:extLst>
          </p:nvPr>
        </p:nvGraphicFramePr>
        <p:xfrm>
          <a:off x="750888" y="1601788"/>
          <a:ext cx="3501698" cy="5299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362296" imgH="5095739" progId="Visio.Drawing.11">
                  <p:embed/>
                </p:oleObj>
              </mc:Choice>
              <mc:Fallback>
                <p:oleObj name="Visio" r:id="rId2" imgW="3362296" imgH="5095739" progId="Visio.Drawing.11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405E0E5-E9F1-67C5-72A9-693F95184A4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888" y="1601788"/>
                        <a:ext cx="3501698" cy="52997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A8B2E05-A3B9-D3EB-F90B-5788612F9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7260" y="1825625"/>
            <a:ext cx="6656540" cy="4351338"/>
          </a:xfrm>
        </p:spPr>
        <p:txBody>
          <a:bodyPr/>
          <a:lstStyle/>
          <a:p>
            <a:r>
              <a:rPr lang="en-US" sz="2000" b="1" dirty="0"/>
              <a:t>Observation 1</a:t>
            </a:r>
            <a:r>
              <a:rPr lang="en-US" sz="2000" dirty="0"/>
              <a:t>: Migration happens only at the application layer</a:t>
            </a:r>
          </a:p>
          <a:p>
            <a:r>
              <a:rPr lang="en-US" sz="2000" b="1" dirty="0"/>
              <a:t>Observation 2: </a:t>
            </a:r>
            <a:r>
              <a:rPr lang="en-US" sz="2000" dirty="0"/>
              <a:t>The MC service user is still connected to the SIP core of its home MC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26766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4D7B5F-1D6F-537F-826E-6D95CD25D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5.2.9.3 SIP core / IMS utilization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44D72B-2B2C-8ED2-12A6-995E92CA7806}"/>
              </a:ext>
            </a:extLst>
          </p:cNvPr>
          <p:cNvSpPr txBox="1"/>
          <p:nvPr/>
        </p:nvSpPr>
        <p:spPr>
          <a:xfrm>
            <a:off x="296392" y="1670622"/>
            <a:ext cx="11660176" cy="505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</a:pPr>
            <a:r>
              <a:rPr lang="en-GB" sz="15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Migrated MC service users should utilise the SIP core / IMS of the partner MC system.</a:t>
            </a:r>
            <a:endParaRPr lang="en-DE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 1:	The above recommendation </a:t>
            </a:r>
            <a:r>
              <a:rPr lang="en-GB" sz="15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ensures the security policy of the partner MC system is not compromised and ensures service‑level delay requirements are consistently met </a:t>
            </a: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(which are especially at risk when the SIP core / IMS of the primary MC system and the SIP core / IMS of the partner MC system are far apart from a geographical point of view).</a:t>
            </a:r>
            <a:endParaRPr lang="en-DE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sz="1500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Where connectivity and security policies allow, the same SIP core / IMS can be utilised to connect to the primary MC system and one or more partner MC systems.</a:t>
            </a:r>
            <a:endParaRPr lang="en-DE" sz="15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 2:	Whether the same SIP core / IMS can be utilised to connect to the primary MC system and a partner MC </a:t>
            </a:r>
            <a:r>
              <a:rPr lang="en-GB" sz="1500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system is left to business agreements between MC service providers, and is outside the scope of the present document.</a:t>
            </a:r>
            <a:endParaRPr lang="en-DE" sz="15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each partner MC system, MC service UEs of MC service users enabled for migration shall be provisioned with:</a:t>
            </a:r>
            <a:endParaRPr lang="en-DE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</a:t>
            </a:r>
            <a:r>
              <a:rPr lang="en-GB" sz="15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configuration that controls whether </a:t>
            </a: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MC service UE </a:t>
            </a:r>
            <a:r>
              <a:rPr lang="en-GB" sz="15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shall connect to the SIP core / IMS of the primary MC system or a different SIP core / IMS </a:t>
            </a: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(i.e. SIP core / IMS of the partner MC system); and</a:t>
            </a:r>
            <a:endParaRPr lang="en-DE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where a different SIP core / IMS to the primary MC system's SIP core / IMS is to be connected to then the MC service UE shall also be configured with:</a:t>
            </a:r>
            <a:endParaRPr lang="en-DE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</a:t>
            </a:r>
            <a:r>
              <a:rPr lang="en-GB" sz="15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configuration required </a:t>
            </a: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the MC service UE </a:t>
            </a:r>
            <a:r>
              <a:rPr lang="en-GB" sz="15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access the SIP core / IMS</a:t>
            </a: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and</a:t>
            </a:r>
            <a:endParaRPr lang="en-DE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</a:t>
            </a:r>
            <a:r>
              <a:rPr lang="en-GB" sz="15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credentials required </a:t>
            </a: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the MC service UE </a:t>
            </a:r>
            <a:r>
              <a:rPr lang="en-GB" sz="15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register with the SIP core / IMS</a:t>
            </a:r>
            <a:r>
              <a:rPr lang="en-GB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DE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5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how the MC service UE connects to the SIP core / IMS of the partner MC system to access MC services in the partner MC system.</a:t>
            </a:r>
            <a:endParaRPr lang="en-DE" sz="15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A4B99FB0-617C-5F42-BC9C-5DC15D52729E}"/>
              </a:ext>
            </a:extLst>
          </p:cNvPr>
          <p:cNvSpPr/>
          <p:nvPr/>
        </p:nvSpPr>
        <p:spPr>
          <a:xfrm>
            <a:off x="7657886" y="5175804"/>
            <a:ext cx="2542099" cy="411110"/>
          </a:xfrm>
          <a:prstGeom prst="wedgeRectCallout">
            <a:avLst>
              <a:gd name="adj1" fmla="val -75623"/>
              <a:gd name="adj2" fmla="val 55838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0116ADAB-755C-22B3-7AC5-5A0BE0727B3C}"/>
              </a:ext>
            </a:extLst>
          </p:cNvPr>
          <p:cNvSpPr/>
          <p:nvPr/>
        </p:nvSpPr>
        <p:spPr>
          <a:xfrm>
            <a:off x="8105715" y="5744988"/>
            <a:ext cx="2094270" cy="306767"/>
          </a:xfrm>
          <a:prstGeom prst="wedgeRectCallout">
            <a:avLst>
              <a:gd name="adj1" fmla="val -101534"/>
              <a:gd name="adj2" fmla="val 41347"/>
            </a:avLst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421C1E-DF0F-FF7A-4247-43CDC9C122CC}"/>
              </a:ext>
            </a:extLst>
          </p:cNvPr>
          <p:cNvSpPr txBox="1"/>
          <p:nvPr/>
        </p:nvSpPr>
        <p:spPr>
          <a:xfrm>
            <a:off x="7669464" y="5167602"/>
            <a:ext cx="2583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B050"/>
                </a:solidFill>
              </a:rPr>
              <a:t>FQDN of the SIP Proxy (P-CSCF) or its IP address (cl. 5.1.1.0 of TS 23.228)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C99EA4-4B90-AB25-2EC3-2F7020D728EE}"/>
              </a:ext>
            </a:extLst>
          </p:cNvPr>
          <p:cNvSpPr txBox="1"/>
          <p:nvPr/>
        </p:nvSpPr>
        <p:spPr>
          <a:xfrm>
            <a:off x="8082268" y="5790145"/>
            <a:ext cx="21708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75000"/>
                  </a:schemeClr>
                </a:solidFill>
              </a:rPr>
              <a:t>Which credentials/ parameters?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4A6E67-6310-1999-25FC-1A1AE7F62F85}"/>
              </a:ext>
            </a:extLst>
          </p:cNvPr>
          <p:cNvSpPr txBox="1"/>
          <p:nvPr/>
        </p:nvSpPr>
        <p:spPr>
          <a:xfrm>
            <a:off x="9481842" y="6636657"/>
            <a:ext cx="190087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FQDN: Fully Qualified Domain Name</a:t>
            </a:r>
          </a:p>
        </p:txBody>
      </p:sp>
    </p:spTree>
    <p:extLst>
      <p:ext uri="{BB962C8B-B14F-4D97-AF65-F5344CB8AC3E}">
        <p14:creationId xmlns:p14="http://schemas.microsoft.com/office/powerpoint/2010/main" val="135147059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106AB8-0DDB-5FF7-569C-33CB6CBD1E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necessary parameters to initiate registration to IMS system:</a:t>
            </a:r>
          </a:p>
          <a:p>
            <a:pPr lvl="1"/>
            <a:r>
              <a:rPr lang="en-US" dirty="0"/>
              <a:t>The IMS private user identity (IMPI)</a:t>
            </a:r>
          </a:p>
          <a:p>
            <a:pPr lvl="1"/>
            <a:r>
              <a:rPr lang="en-US" dirty="0"/>
              <a:t>One or more IMS public user identities (IMPU)</a:t>
            </a:r>
          </a:p>
          <a:p>
            <a:pPr lvl="1"/>
            <a:r>
              <a:rPr lang="en-US" dirty="0"/>
              <a:t>The home network domain name used to address the SIP REGISTER request</a:t>
            </a:r>
          </a:p>
          <a:p>
            <a:pPr lvl="1"/>
            <a:r>
              <a:rPr lang="en-US" dirty="0"/>
              <a:t>Any authentication key</a:t>
            </a:r>
          </a:p>
          <a:p>
            <a:r>
              <a:rPr lang="en-US" dirty="0"/>
              <a:t>In addition, the FQDN of the SIP proxy (P-CSCF) or its IP address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36DCC9-CB39-8BD3-CB2D-8EF3AFD6B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from TS 23.228 and TS 33.203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CA82DE-5A11-3A37-356C-225E1B0F5E79}"/>
              </a:ext>
            </a:extLst>
          </p:cNvPr>
          <p:cNvSpPr txBox="1"/>
          <p:nvPr/>
        </p:nvSpPr>
        <p:spPr>
          <a:xfrm>
            <a:off x="9481842" y="6636657"/>
            <a:ext cx="190087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FQDN: Fully Qualified Domain Name</a:t>
            </a:r>
          </a:p>
        </p:txBody>
      </p:sp>
    </p:spTree>
    <p:extLst>
      <p:ext uri="{BB962C8B-B14F-4D97-AF65-F5344CB8AC3E}">
        <p14:creationId xmlns:p14="http://schemas.microsoft.com/office/powerpoint/2010/main" val="231958285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48F395-3673-1383-76E1-DB5F97F02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Question 1</a:t>
            </a:r>
            <a:r>
              <a:rPr lang="en-US" dirty="0"/>
              <a:t>: how to provide the MC service client with SIP access information and credentials to register at the SIP core/ IMS of the partner MC system?</a:t>
            </a: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800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7FE3E2-A5AB-AA89-4534-34F13F126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11576559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E5518C-9F90-4CB2-2387-8BC49B64BD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IMS AKA achieves mutual authentication between ISIM (UICC card) and the home network</a:t>
            </a:r>
          </a:p>
          <a:p>
            <a:r>
              <a:rPr lang="en-US" dirty="0"/>
              <a:t>The identity used for authenticating a subscriber is the IMS private user identity (IMPI)</a:t>
            </a:r>
          </a:p>
          <a:p>
            <a:r>
              <a:rPr lang="en-US" dirty="0"/>
              <a:t>The HSS and the </a:t>
            </a:r>
            <a:r>
              <a:rPr lang="en-US" b="1" dirty="0"/>
              <a:t>ISIM</a:t>
            </a:r>
            <a:r>
              <a:rPr lang="en-US" dirty="0"/>
              <a:t> share a long-term key associated with the IMPI</a:t>
            </a:r>
          </a:p>
          <a:p>
            <a:r>
              <a:rPr lang="en-US" u="sng" dirty="0"/>
              <a:t>The ISIM is capable of securely store </a:t>
            </a:r>
            <a:r>
              <a:rPr lang="en-US" b="1" u="sng" dirty="0"/>
              <a:t>one IMPI only </a:t>
            </a:r>
            <a:r>
              <a:rPr lang="en-US" u="sng" dirty="0"/>
              <a:t>(the IMPI of the primary MC system)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91AF3D-B653-74F5-4643-64989607D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from TS 33.203 </a:t>
            </a:r>
          </a:p>
        </p:txBody>
      </p:sp>
    </p:spTree>
    <p:extLst>
      <p:ext uri="{BB962C8B-B14F-4D97-AF65-F5344CB8AC3E}">
        <p14:creationId xmlns:p14="http://schemas.microsoft.com/office/powerpoint/2010/main" val="13782515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9163CAA-10FB-A141-E280-701718AE5A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57170" cy="4351338"/>
          </a:xfrm>
        </p:spPr>
        <p:txBody>
          <a:bodyPr/>
          <a:lstStyle/>
          <a:p>
            <a:r>
              <a:rPr lang="en-US" dirty="0"/>
              <a:t>An MC service UE is attached to only one PLMN at a time</a:t>
            </a:r>
          </a:p>
          <a:p>
            <a:r>
              <a:rPr lang="en-US" dirty="0"/>
              <a:t>An MC service UE is registered to only one SIP core/IMS network at a time</a:t>
            </a:r>
          </a:p>
          <a:p>
            <a:r>
              <a:rPr lang="en-US" dirty="0"/>
              <a:t>The IMPI of another IMS network (other than the primary MC system) is not included in the ISIM`s of the MC service UE</a:t>
            </a:r>
          </a:p>
          <a:p>
            <a:r>
              <a:rPr lang="en-US" u="sng" dirty="0"/>
              <a:t>In case of migration:</a:t>
            </a:r>
            <a:r>
              <a:rPr lang="en-US" dirty="0"/>
              <a:t> the IMPI (and necessary parameters to initiate SIP registration at the partner MC system) are missing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703F1B-641C-7802-9605-5F7B4B5D6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</a:t>
            </a:r>
          </a:p>
        </p:txBody>
      </p:sp>
    </p:spTree>
    <p:extLst>
      <p:ext uri="{BB962C8B-B14F-4D97-AF65-F5344CB8AC3E}">
        <p14:creationId xmlns:p14="http://schemas.microsoft.com/office/powerpoint/2010/main" val="322053700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48F395-3673-1383-76E1-DB5F97F02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Question</a:t>
            </a:r>
            <a:r>
              <a:rPr lang="en-US"/>
              <a:t>: </a:t>
            </a:r>
            <a:r>
              <a:rPr lang="en-US" dirty="0"/>
              <a:t>how to provide the MC service client with SIP access information and credentials to register at the SIP core/ IMS of the partner MC system?</a:t>
            </a:r>
            <a:r>
              <a:rPr lang="en-US" sz="2800" dirty="0"/>
              <a:t> 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7FE3E2-A5AB-AA89-4534-34F13F126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69984884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7F672E-6588-DF10-A085-1C19940A9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UEs supporting only non-3GPP access, if neither ISIM nor USIM is present, but IMC is present, the necessary information is stored in the IMC (clause 4.3.3 of TS 23.228)</a:t>
            </a:r>
          </a:p>
          <a:p>
            <a:r>
              <a:rPr lang="en-US" dirty="0"/>
              <a:t>IMC shall not be used if ISIM or USIM is present (clause 9 of TS 23.203)</a:t>
            </a:r>
          </a:p>
          <a:p>
            <a:r>
              <a:rPr lang="en-US" dirty="0"/>
              <a:t>TS 33.180 allows for MC service users over non-3GPP access (e.g., control room) to use SIP digest mechanism (clause 6.2.1 of TS 33.180)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6993BF-D986-7A1A-3FA7-AFF14655B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from TS 23.228 and TS 23.203</a:t>
            </a:r>
          </a:p>
        </p:txBody>
      </p:sp>
    </p:spTree>
    <p:extLst>
      <p:ext uri="{BB962C8B-B14F-4D97-AF65-F5344CB8AC3E}">
        <p14:creationId xmlns:p14="http://schemas.microsoft.com/office/powerpoint/2010/main" val="209694830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679a257e-872f-4c98-9e8a-0a9c104f72cd"/>
    <ds:schemaRef ds:uri="http://purl.org/dc/elements/1.1/"/>
    <ds:schemaRef ds:uri="http://www.w3.org/XML/1998/namespace"/>
    <ds:schemaRef ds:uri="http://schemas.microsoft.com/office/2006/documentManagement/types"/>
    <ds:schemaRef ds:uri="280d8efa-eff2-4910-88d2-79ca146720c4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22725</TotalTime>
  <Words>840</Words>
  <Application>Microsoft Office PowerPoint</Application>
  <PresentationFormat>Widescreen</PresentationFormat>
  <Paragraphs>53</Paragraphs>
  <Slides>11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Visio</vt:lpstr>
      <vt:lpstr>Enhancement for migration </vt:lpstr>
      <vt:lpstr>Sequence for migration (fig. 10.1.1.2-1)</vt:lpstr>
      <vt:lpstr>5.2.9.3 SIP core / IMS utilization </vt:lpstr>
      <vt:lpstr>Background from TS 23.228 and TS 33.203</vt:lpstr>
      <vt:lpstr>Question</vt:lpstr>
      <vt:lpstr>Background from TS 33.203 </vt:lpstr>
      <vt:lpstr>Observations</vt:lpstr>
      <vt:lpstr>Question</vt:lpstr>
      <vt:lpstr>Background from TS 23.228 and TS 23.203</vt:lpstr>
      <vt:lpstr>Background from TS 23.228 and TS 23.203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752</cp:revision>
  <dcterms:created xsi:type="dcterms:W3CDTF">2010-02-05T13:52:04Z</dcterms:created>
  <dcterms:modified xsi:type="dcterms:W3CDTF">2024-04-08T11:50:56Z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