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Masters/slideMaster14.xml" ContentType="application/vnd.openxmlformats-officedocument.presentationml.slideMaster+xml"/>
  <Override PartName="/ppt/slideMasters/slideMaster15.xml" ContentType="application/vnd.openxmlformats-officedocument.presentationml.slideMaster+xml"/>
  <Override PartName="/ppt/slideMasters/slideMaster16.xml" ContentType="application/vnd.openxmlformats-officedocument.presentationml.slideMaster+xml"/>
  <Override PartName="/ppt/slideMasters/slideMaster17.xml" ContentType="application/vnd.openxmlformats-officedocument.presentationml.slideMaster+xml"/>
  <Override PartName="/ppt/slideMasters/slideMaster18.xml" ContentType="application/vnd.openxmlformats-officedocument.presentationml.slideMaster+xml"/>
  <Override PartName="/ppt/slideMasters/slideMaster19.xml" ContentType="application/vnd.openxmlformats-officedocument.presentationml.slideMaster+xml"/>
  <Override PartName="/ppt/slideMasters/slideMaster20.xml" ContentType="application/vnd.openxmlformats-officedocument.presentationml.slideMaster+xml"/>
  <Override PartName="/ppt/slideMasters/slideMaster21.xml" ContentType="application/vnd.openxmlformats-officedocument.presentationml.slideMaster+xml"/>
  <Override PartName="/ppt/slideMasters/slideMaster22.xml" ContentType="application/vnd.openxmlformats-officedocument.presentationml.slideMaster+xml"/>
  <Override PartName="/ppt/slideMasters/slideMaster23.xml" ContentType="application/vnd.openxmlformats-officedocument.presentationml.slideMaster+xml"/>
  <Override PartName="/ppt/slideMasters/slideMaster24.xml" ContentType="application/vnd.openxmlformats-officedocument.presentationml.slideMaster+xml"/>
  <Override PartName="/ppt/slideMasters/slideMaster25.xml" ContentType="application/vnd.openxmlformats-officedocument.presentationml.slideMaster+xml"/>
  <Override PartName="/ppt/slideMasters/slideMaster26.xml" ContentType="application/vnd.openxmlformats-officedocument.presentationml.slideMaster+xml"/>
  <Override PartName="/ppt/slideMasters/slideMaster27.xml" ContentType="application/vnd.openxmlformats-officedocument.presentationml.slideMaster+xml"/>
  <Override PartName="/ppt/slideMasters/slideMaster28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slideLayouts/slideLayout8.xml" ContentType="application/vnd.openxmlformats-officedocument.presentationml.slideLayout+xml"/>
  <Override PartName="/ppt/theme/theme3.xml" ContentType="application/vnd.openxmlformats-officedocument.theme+xml"/>
  <Override PartName="/ppt/slideLayouts/slideLayout9.xml" ContentType="application/vnd.openxmlformats-officedocument.presentationml.slideLayout+xml"/>
  <Override PartName="/ppt/theme/theme4.xml" ContentType="application/vnd.openxmlformats-officedocument.theme+xml"/>
  <Override PartName="/ppt/slideLayouts/slideLayout10.xml" ContentType="application/vnd.openxmlformats-officedocument.presentationml.slideLayout+xml"/>
  <Override PartName="/ppt/theme/theme5.xml" ContentType="application/vnd.openxmlformats-officedocument.theme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6.xml" ContentType="application/vnd.openxmlformats-officedocument.theme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7.xml" ContentType="application/vnd.openxmlformats-officedocument.theme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8.xml" ContentType="application/vnd.openxmlformats-officedocument.theme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9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10.xml" ContentType="application/vnd.openxmlformats-officedocument.theme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theme/theme11.xml" ContentType="application/vnd.openxmlformats-officedocument.theme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theme/theme12.xml" ContentType="application/vnd.openxmlformats-officedocument.theme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theme/theme13.xml" ContentType="application/vnd.openxmlformats-officedocument.theme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theme/theme14.xml" ContentType="application/vnd.openxmlformats-officedocument.theme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theme/theme15.xml" ContentType="application/vnd.openxmlformats-officedocument.theme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theme/theme16.xml" ContentType="application/vnd.openxmlformats-officedocument.theme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theme/theme17.xml" ContentType="application/vnd.openxmlformats-officedocument.theme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theme/theme18.xml" ContentType="application/vnd.openxmlformats-officedocument.theme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theme/theme19.xml" ContentType="application/vnd.openxmlformats-officedocument.theme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theme/theme20.xml" ContentType="application/vnd.openxmlformats-officedocument.theme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theme/theme21.xml" ContentType="application/vnd.openxmlformats-officedocument.theme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theme/theme22.xml" ContentType="application/vnd.openxmlformats-officedocument.theme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theme/theme23.xml" ContentType="application/vnd.openxmlformats-officedocument.theme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theme/theme24.xml" ContentType="application/vnd.openxmlformats-officedocument.theme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theme/theme25.xml" ContentType="application/vnd.openxmlformats-officedocument.theme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theme/theme26.xml" ContentType="application/vnd.openxmlformats-officedocument.theme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Layouts/slideLayout15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theme/theme27.xml" ContentType="application/vnd.openxmlformats-officedocument.theme+xml"/>
  <Override PartName="/ppt/slideLayouts/slideLayout15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Layouts/slideLayout154.xml" ContentType="application/vnd.openxmlformats-officedocument.presentationml.slideLayout+xml"/>
  <Override PartName="/ppt/theme/theme28.xml" ContentType="application/vnd.openxmlformats-officedocument.theme+xml"/>
  <Override PartName="/ppt/theme/theme29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64" r:id="rId2"/>
    <p:sldMasterId id="2147483669" r:id="rId3"/>
    <p:sldMasterId id="2147483671" r:id="rId4"/>
    <p:sldMasterId id="2147483673" r:id="rId5"/>
    <p:sldMasterId id="2147483675" r:id="rId6"/>
    <p:sldMasterId id="2147483687" r:id="rId7"/>
    <p:sldMasterId id="2147483692" r:id="rId8"/>
    <p:sldMasterId id="2147483697" r:id="rId9"/>
    <p:sldMasterId id="2147483702" r:id="rId10"/>
    <p:sldMasterId id="2147483709" r:id="rId11"/>
    <p:sldMasterId id="2147483714" r:id="rId12"/>
    <p:sldMasterId id="2147483726" r:id="rId13"/>
    <p:sldMasterId id="2147483738" r:id="rId14"/>
    <p:sldMasterId id="2147483743" r:id="rId15"/>
    <p:sldMasterId id="2147483748" r:id="rId16"/>
    <p:sldMasterId id="2147483753" r:id="rId17"/>
    <p:sldMasterId id="2147483758" r:id="rId18"/>
    <p:sldMasterId id="2147483763" r:id="rId19"/>
    <p:sldMasterId id="2147483768" r:id="rId20"/>
    <p:sldMasterId id="2147483774" r:id="rId21"/>
    <p:sldMasterId id="2147483787" r:id="rId22"/>
    <p:sldMasterId id="2147483799" r:id="rId23"/>
    <p:sldMasterId id="2147483805" r:id="rId24"/>
    <p:sldMasterId id="2147483811" r:id="rId25"/>
    <p:sldMasterId id="2147483818" r:id="rId26"/>
    <p:sldMasterId id="2147483831" r:id="rId27"/>
    <p:sldMasterId id="2147483844" r:id="rId28"/>
  </p:sldMasterIdLst>
  <p:notesMasterIdLst>
    <p:notesMasterId r:id="rId30"/>
  </p:notesMasterIdLst>
  <p:sldIdLst>
    <p:sldId id="1575" r:id="rId29"/>
  </p:sldIdLst>
  <p:sldSz cx="12192000" cy="6858000"/>
  <p:notesSz cx="6858000" cy="9144000"/>
  <p:defaultTextStyle>
    <a:defPPr>
      <a:defRPr lang="zh-CN"/>
    </a:defPPr>
    <a:lvl1pPr marL="0" algn="l" defTabSz="913516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1pPr>
    <a:lvl2pPr marL="456735" algn="l" defTabSz="913516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2pPr>
    <a:lvl3pPr marL="913516" algn="l" defTabSz="913516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3pPr>
    <a:lvl4pPr marL="1370274" algn="l" defTabSz="913516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4pPr>
    <a:lvl5pPr marL="1827032" algn="l" defTabSz="913516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5pPr>
    <a:lvl6pPr marL="2283814" algn="l" defTabSz="913516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6pPr>
    <a:lvl7pPr marL="2740546" algn="l" defTabSz="913516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7pPr>
    <a:lvl8pPr marL="3197280" algn="l" defTabSz="913516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8pPr>
    <a:lvl9pPr marL="3654015" algn="l" defTabSz="913516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49DA"/>
    <a:srgbClr val="FF0000"/>
    <a:srgbClr val="003399"/>
    <a:srgbClr val="336699"/>
    <a:srgbClr val="8E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5735" autoAdjust="0"/>
    <p:restoredTop sz="95572" autoAdjust="0"/>
  </p:normalViewPr>
  <p:slideViewPr>
    <p:cSldViewPr snapToGrid="0">
      <p:cViewPr>
        <p:scale>
          <a:sx n="125" d="100"/>
          <a:sy n="125" d="100"/>
        </p:scale>
        <p:origin x="-2424" y="-78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54" d="100"/>
          <a:sy n="54" d="100"/>
        </p:scale>
        <p:origin x="-2928" y="-8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Master" Target="slideMasters/slideMaster13.xml"/><Relationship Id="rId18" Type="http://schemas.openxmlformats.org/officeDocument/2006/relationships/slideMaster" Target="slideMasters/slideMaster18.xml"/><Relationship Id="rId26" Type="http://schemas.openxmlformats.org/officeDocument/2006/relationships/slideMaster" Target="slideMasters/slideMaster26.xml"/><Relationship Id="rId3" Type="http://schemas.openxmlformats.org/officeDocument/2006/relationships/slideMaster" Target="slideMasters/slideMaster3.xml"/><Relationship Id="rId21" Type="http://schemas.openxmlformats.org/officeDocument/2006/relationships/slideMaster" Target="slideMasters/slideMaster21.xml"/><Relationship Id="rId34" Type="http://schemas.openxmlformats.org/officeDocument/2006/relationships/tableStyles" Target="tableStyles.xml"/><Relationship Id="rId7" Type="http://schemas.openxmlformats.org/officeDocument/2006/relationships/slideMaster" Target="slideMasters/slideMaster7.xml"/><Relationship Id="rId12" Type="http://schemas.openxmlformats.org/officeDocument/2006/relationships/slideMaster" Target="slideMasters/slideMaster12.xml"/><Relationship Id="rId17" Type="http://schemas.openxmlformats.org/officeDocument/2006/relationships/slideMaster" Target="slideMasters/slideMaster17.xml"/><Relationship Id="rId25" Type="http://schemas.openxmlformats.org/officeDocument/2006/relationships/slideMaster" Target="slideMasters/slideMaster25.xml"/><Relationship Id="rId33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Master" Target="slideMasters/slideMaster16.xml"/><Relationship Id="rId20" Type="http://schemas.openxmlformats.org/officeDocument/2006/relationships/slideMaster" Target="slideMasters/slideMaster20.xml"/><Relationship Id="rId29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Master" Target="slideMasters/slideMaster11.xml"/><Relationship Id="rId24" Type="http://schemas.openxmlformats.org/officeDocument/2006/relationships/slideMaster" Target="slideMasters/slideMaster24.xml"/><Relationship Id="rId32" Type="http://schemas.openxmlformats.org/officeDocument/2006/relationships/viewProps" Target="viewProps.xml"/><Relationship Id="rId5" Type="http://schemas.openxmlformats.org/officeDocument/2006/relationships/slideMaster" Target="slideMasters/slideMaster5.xml"/><Relationship Id="rId15" Type="http://schemas.openxmlformats.org/officeDocument/2006/relationships/slideMaster" Target="slideMasters/slideMaster15.xml"/><Relationship Id="rId23" Type="http://schemas.openxmlformats.org/officeDocument/2006/relationships/slideMaster" Target="slideMasters/slideMaster23.xml"/><Relationship Id="rId28" Type="http://schemas.openxmlformats.org/officeDocument/2006/relationships/slideMaster" Target="slideMasters/slideMaster28.xml"/><Relationship Id="rId10" Type="http://schemas.openxmlformats.org/officeDocument/2006/relationships/slideMaster" Target="slideMasters/slideMaster10.xml"/><Relationship Id="rId19" Type="http://schemas.openxmlformats.org/officeDocument/2006/relationships/slideMaster" Target="slideMasters/slideMaster19.xml"/><Relationship Id="rId31" Type="http://schemas.openxmlformats.org/officeDocument/2006/relationships/presProps" Target="presProps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Master" Target="slideMasters/slideMaster14.xml"/><Relationship Id="rId22" Type="http://schemas.openxmlformats.org/officeDocument/2006/relationships/slideMaster" Target="slideMasters/slideMaster22.xml"/><Relationship Id="rId27" Type="http://schemas.openxmlformats.org/officeDocument/2006/relationships/slideMaster" Target="slideMasters/slideMaster27.xml"/><Relationship Id="rId30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9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A613C2E-B35C-4088-B730-AC2265FEDB9D}" type="datetimeFigureOut">
              <a:rPr lang="zh-CN" altLang="en-US" smtClean="0"/>
              <a:pPr/>
              <a:t>2024/4/8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545A99B-98CD-4759-AF0B-945C3B09347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24111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351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6735" algn="l" defTabSz="91351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3516" algn="l" defTabSz="91351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0274" algn="l" defTabSz="91351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7032" algn="l" defTabSz="91351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3814" algn="l" defTabSz="91351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0546" algn="l" defTabSz="91351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197280" algn="l" defTabSz="91351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4015" algn="l" defTabSz="91351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>
                <a:solidFill>
                  <a:prstClr val="black"/>
                </a:solidFill>
              </a:rPr>
              <a:pPr>
                <a:defRPr/>
              </a:pPr>
              <a:t>1</a:t>
            </a:fld>
            <a:endParaRPr lang="en-GB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55115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1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3.xml"/></Relationships>
</file>

<file path=ppt/slideLayouts/_rels/slideLayout1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3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1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4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4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1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5.xml"/></Relationships>
</file>

<file path=ppt/slideLayouts/_rels/slideLayout1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5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1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1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1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1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1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7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7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8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8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9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9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4.xml"/></Relationships>
</file>

<file path=ppt/slideLayouts/_rels/slideLayout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4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5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5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6.xml"/></Relationships>
</file>

<file path=ppt/slideLayouts/_rels/slideLayout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6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7.xml"/></Relationships>
</file>

<file path=ppt/slideLayouts/_rels/slideLayout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7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8.xml"/></Relationships>
</file>

<file path=ppt/slideLayouts/_rels/slideLayout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9.xml"/></Relationships>
</file>

<file path=ppt/slideLayouts/_rels/slideLayout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9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0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0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6_标题幻灯片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407368" y="332658"/>
            <a:ext cx="9559075" cy="548764"/>
          </a:xfrm>
          <a:prstGeom prst="rect">
            <a:avLst/>
          </a:prstGeom>
        </p:spPr>
        <p:txBody>
          <a:bodyPr lIns="91362" tIns="45718" rIns="91362" bIns="45718">
            <a:normAutofit/>
          </a:bodyPr>
          <a:lstStyle>
            <a:lvl1pPr algn="l" defTabSz="913516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zh-CN" altLang="en-US" sz="2800" b="0" kern="1200" spc="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defRPr>
            </a:lvl1pPr>
          </a:lstStyle>
          <a:p>
            <a:endParaRPr lang="zh-CN" altLang="en-US" dirty="0"/>
          </a:p>
        </p:txBody>
      </p:sp>
      <p:sp>
        <p:nvSpPr>
          <p:cNvPr id="198" name="矩形 197"/>
          <p:cNvSpPr/>
          <p:nvPr userDrawn="1"/>
        </p:nvSpPr>
        <p:spPr>
          <a:xfrm>
            <a:off x="-396" y="6781800"/>
            <a:ext cx="12192397" cy="7620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4290" tIns="17145" rIns="34290" bIns="17145" rtlCol="0" anchor="ctr"/>
          <a:lstStyle/>
          <a:p>
            <a:pPr algn="ctr"/>
            <a:endParaRPr lang="zh-CN" altLang="en-US" sz="1100"/>
          </a:p>
        </p:txBody>
      </p:sp>
      <p:cxnSp>
        <p:nvCxnSpPr>
          <p:cNvPr id="32" name="直接连接符 31">
            <a:extLst>
              <a:ext uri="{FF2B5EF4-FFF2-40B4-BE49-F238E27FC236}">
                <a16:creationId xmlns:a16="http://schemas.microsoft.com/office/drawing/2014/main" xmlns="" id="{984D5734-7946-4AE0-B8CA-58441D8CDEEB}"/>
              </a:ext>
            </a:extLst>
          </p:cNvPr>
          <p:cNvCxnSpPr/>
          <p:nvPr userDrawn="1"/>
        </p:nvCxnSpPr>
        <p:spPr>
          <a:xfrm>
            <a:off x="1" y="881420"/>
            <a:ext cx="9822427" cy="0"/>
          </a:xfrm>
          <a:prstGeom prst="line">
            <a:avLst/>
          </a:prstGeom>
          <a:ln w="127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3" name="图片 32">
            <a:extLst>
              <a:ext uri="{FF2B5EF4-FFF2-40B4-BE49-F238E27FC236}">
                <a16:creationId xmlns:a16="http://schemas.microsoft.com/office/drawing/2014/main" xmlns="" id="{39F64ADC-BC66-4942-89BD-1D3BC4E43A1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22478" y="-73209"/>
            <a:ext cx="2035433" cy="14389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925532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534E1412-15A5-4781-9024-3B5AC77A5B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9573" y="1037352"/>
            <a:ext cx="11319515" cy="5679021"/>
          </a:xfrm>
          <a:prstGeom prst="rect">
            <a:avLst/>
          </a:prstGeom>
        </p:spPr>
        <p:txBody>
          <a:bodyPr/>
          <a:lstStyle>
            <a:lvl2pPr marL="684662" indent="-228221">
              <a:defRPr lang="zh-CN" altLang="en-US" sz="2000" kern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2pPr>
            <a:lvl3pPr marL="1141010" indent="-228221">
              <a:defRPr lang="zh-CN" altLang="en-US" sz="1900" kern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3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marL="684662" lvl="1" indent="-228221" algn="l" defTabSz="912791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zh-CN" altLang="en-US" dirty="0"/>
              <a:t>二级</a:t>
            </a:r>
          </a:p>
          <a:p>
            <a:pPr marL="1141010" lvl="2" indent="-228221" algn="l" defTabSz="912791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zh-CN" altLang="en-US" dirty="0"/>
              <a:t>三级</a:t>
            </a:r>
          </a:p>
        </p:txBody>
      </p:sp>
      <p:sp>
        <p:nvSpPr>
          <p:cNvPr id="2" name="标题 1">
            <a:extLst>
              <a:ext uri="{FF2B5EF4-FFF2-40B4-BE49-F238E27FC236}">
                <a16:creationId xmlns="" xmlns:a16="http://schemas.microsoft.com/office/drawing/2014/main" id="{9EC09F12-87EA-4F44-AE34-C5BF644556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2708" y="67859"/>
            <a:ext cx="9335391" cy="912881"/>
          </a:xfrm>
          <a:prstGeom prst="rect">
            <a:avLst/>
          </a:prstGeom>
        </p:spPr>
        <p:txBody>
          <a:bodyPr lIns="91298" tIns="45718" rIns="91298" bIns="45718" anchor="ctr"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4" name="页脚占位符 3">
            <a:extLst>
              <a:ext uri="{FF2B5EF4-FFF2-40B4-BE49-F238E27FC236}">
                <a16:creationId xmlns="" xmlns:a16="http://schemas.microsoft.com/office/drawing/2014/main" id="{7DE42D3F-2A40-494F-AE06-A53284F88B9D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>
            <a:extLst>
              <a:ext uri="{FF2B5EF4-FFF2-40B4-BE49-F238E27FC236}">
                <a16:creationId xmlns="" xmlns:a16="http://schemas.microsoft.com/office/drawing/2014/main" id="{333F4EAD-37D5-47B1-ABAD-93B88C19E1B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9047919" y="6422612"/>
            <a:ext cx="2743200" cy="365125"/>
          </a:xfrm>
        </p:spPr>
        <p:txBody>
          <a:bodyPr/>
          <a:lstStyle/>
          <a:p>
            <a:fld id="{CECB35E3-42A1-42CA-BC91-2E6411D87C3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9640553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3" y="273051"/>
            <a:ext cx="4011084" cy="1162049"/>
          </a:xfrm>
        </p:spPr>
        <p:txBody>
          <a:bodyPr anchor="b"/>
          <a:lstStyle>
            <a:lvl1pPr algn="l">
              <a:defRPr sz="2700" b="1"/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2"/>
            <a:ext cx="6815667" cy="5852583"/>
          </a:xfrm>
        </p:spPr>
        <p:txBody>
          <a:bodyPr/>
          <a:lstStyle>
            <a:lvl1pPr>
              <a:defRPr sz="4300"/>
            </a:lvl1pPr>
            <a:lvl2pPr>
              <a:defRPr sz="3700"/>
            </a:lvl2pPr>
            <a:lvl3pPr>
              <a:defRPr sz="3200"/>
            </a:lvl3pPr>
            <a:lvl4pPr>
              <a:defRPr sz="2700"/>
            </a:lvl4pPr>
            <a:lvl5pPr>
              <a:defRPr sz="2700"/>
            </a:lvl5pPr>
            <a:lvl6pPr>
              <a:defRPr sz="2700"/>
            </a:lvl6pPr>
            <a:lvl7pPr>
              <a:defRPr sz="2700"/>
            </a:lvl7pPr>
            <a:lvl8pPr>
              <a:defRPr sz="2700"/>
            </a:lvl8pPr>
            <a:lvl9pPr>
              <a:defRPr sz="27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3" y="1435100"/>
            <a:ext cx="4011084" cy="4690533"/>
          </a:xfrm>
        </p:spPr>
        <p:txBody>
          <a:bodyPr/>
          <a:lstStyle>
            <a:lvl1pPr marL="0" indent="0">
              <a:buNone/>
              <a:defRPr sz="1900"/>
            </a:lvl1pPr>
            <a:lvl2pPr marL="609235" indent="0">
              <a:buNone/>
              <a:defRPr sz="1600"/>
            </a:lvl2pPr>
            <a:lvl3pPr marL="1218510" indent="0">
              <a:buNone/>
              <a:defRPr sz="1300"/>
            </a:lvl3pPr>
            <a:lvl4pPr marL="1827757" indent="0">
              <a:buNone/>
              <a:defRPr sz="1200"/>
            </a:lvl4pPr>
            <a:lvl5pPr marL="2437018" indent="0">
              <a:buNone/>
              <a:defRPr sz="1200"/>
            </a:lvl5pPr>
            <a:lvl6pPr marL="3046252" indent="0">
              <a:buNone/>
              <a:defRPr sz="1200"/>
            </a:lvl6pPr>
            <a:lvl7pPr marL="3655487" indent="0">
              <a:buNone/>
              <a:defRPr sz="1200"/>
            </a:lvl7pPr>
            <a:lvl8pPr marL="4264747" indent="0">
              <a:buNone/>
              <a:defRPr sz="1200"/>
            </a:lvl8pPr>
            <a:lvl9pPr marL="4873995" indent="0">
              <a:buNone/>
              <a:defRPr sz="12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8F39BB-A16A-4EA3-A0FA-F7258149F33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2024/4/8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E06ABD-FABA-4171-8133-71536DB1356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1908800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1"/>
            <a:ext cx="7315200" cy="567267"/>
          </a:xfrm>
        </p:spPr>
        <p:txBody>
          <a:bodyPr anchor="b"/>
          <a:lstStyle>
            <a:lvl1pPr algn="l">
              <a:defRPr sz="27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3833"/>
            <a:ext cx="7315200" cy="4114800"/>
          </a:xfrm>
        </p:spPr>
        <p:txBody>
          <a:bodyPr/>
          <a:lstStyle>
            <a:lvl1pPr marL="0" indent="0">
              <a:buNone/>
              <a:defRPr sz="4300"/>
            </a:lvl1pPr>
            <a:lvl2pPr marL="609235" indent="0">
              <a:buNone/>
              <a:defRPr sz="3700"/>
            </a:lvl2pPr>
            <a:lvl3pPr marL="1218510" indent="0">
              <a:buNone/>
              <a:defRPr sz="3200"/>
            </a:lvl3pPr>
            <a:lvl4pPr marL="1827757" indent="0">
              <a:buNone/>
              <a:defRPr sz="2700"/>
            </a:lvl4pPr>
            <a:lvl5pPr marL="2437018" indent="0">
              <a:buNone/>
              <a:defRPr sz="2700"/>
            </a:lvl5pPr>
            <a:lvl6pPr marL="3046252" indent="0">
              <a:buNone/>
              <a:defRPr sz="2700"/>
            </a:lvl6pPr>
            <a:lvl7pPr marL="3655487" indent="0">
              <a:buNone/>
              <a:defRPr sz="2700"/>
            </a:lvl7pPr>
            <a:lvl8pPr marL="4264747" indent="0">
              <a:buNone/>
              <a:defRPr sz="2700"/>
            </a:lvl8pPr>
            <a:lvl9pPr marL="4873995" indent="0">
              <a:buNone/>
              <a:defRPr sz="27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868"/>
            <a:ext cx="7315200" cy="804333"/>
          </a:xfrm>
        </p:spPr>
        <p:txBody>
          <a:bodyPr/>
          <a:lstStyle>
            <a:lvl1pPr marL="0" indent="0">
              <a:buNone/>
              <a:defRPr sz="1900"/>
            </a:lvl1pPr>
            <a:lvl2pPr marL="609235" indent="0">
              <a:buNone/>
              <a:defRPr sz="1600"/>
            </a:lvl2pPr>
            <a:lvl3pPr marL="1218510" indent="0">
              <a:buNone/>
              <a:defRPr sz="1300"/>
            </a:lvl3pPr>
            <a:lvl4pPr marL="1827757" indent="0">
              <a:buNone/>
              <a:defRPr sz="1200"/>
            </a:lvl4pPr>
            <a:lvl5pPr marL="2437018" indent="0">
              <a:buNone/>
              <a:defRPr sz="1200"/>
            </a:lvl5pPr>
            <a:lvl6pPr marL="3046252" indent="0">
              <a:buNone/>
              <a:defRPr sz="1200"/>
            </a:lvl6pPr>
            <a:lvl7pPr marL="3655487" indent="0">
              <a:buNone/>
              <a:defRPr sz="1200"/>
            </a:lvl7pPr>
            <a:lvl8pPr marL="4264747" indent="0">
              <a:buNone/>
              <a:defRPr sz="1200"/>
            </a:lvl8pPr>
            <a:lvl9pPr marL="4873995" indent="0">
              <a:buNone/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8F39BB-A16A-4EA3-A0FA-F7258149F33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2024/4/8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E06ABD-FABA-4171-8133-71536DB1356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1018639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8F39BB-A16A-4EA3-A0FA-F7258149F33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2024/4/8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E06ABD-FABA-4171-8133-71536DB1356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3441386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5168"/>
            <a:ext cx="2743200" cy="5850467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5168"/>
            <a:ext cx="8026400" cy="5850467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8F39BB-A16A-4EA3-A0FA-F7258149F33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2024/4/8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E06ABD-FABA-4171-8133-71536DB1356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602512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1495"/>
            <a:ext cx="10363200" cy="1468967"/>
          </a:xfrm>
        </p:spPr>
        <p:txBody>
          <a:bodyPr/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0945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89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39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785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31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67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62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570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8F39BB-A16A-4EA3-A0FA-F7258149F33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2024/4/8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E06ABD-FABA-4171-8133-71536DB1356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0353425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68627"/>
            <a:ext cx="10972800" cy="1143000"/>
          </a:xfrm>
        </p:spPr>
        <p:txBody>
          <a:bodyPr/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1393664"/>
            <a:ext cx="10972800" cy="4723639"/>
          </a:xfrm>
        </p:spPr>
        <p:txBody>
          <a:bodyPr/>
          <a:lstStyle>
            <a:lvl1pPr>
              <a:lnSpc>
                <a:spcPct val="130000"/>
              </a:lnSpc>
              <a:defRPr/>
            </a:lvl1pPr>
            <a:lvl2pPr>
              <a:lnSpc>
                <a:spcPct val="130000"/>
              </a:lnSpc>
              <a:defRPr/>
            </a:lvl2pPr>
            <a:lvl3pPr>
              <a:lnSpc>
                <a:spcPct val="130000"/>
              </a:lnSpc>
              <a:defRPr/>
            </a:lvl3pPr>
            <a:lvl4pPr>
              <a:lnSpc>
                <a:spcPct val="130000"/>
              </a:lnSpc>
              <a:defRPr/>
            </a:lvl4pPr>
            <a:lvl5pPr>
              <a:lnSpc>
                <a:spcPct val="130000"/>
              </a:lnSpc>
              <a:defRPr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8F39BB-A16A-4EA3-A0FA-F7258149F33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2024/4/8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E06ABD-FABA-4171-8133-71536DB1356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3030173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0"/>
            <a:ext cx="10363200" cy="1363133"/>
          </a:xfrm>
        </p:spPr>
        <p:txBody>
          <a:bodyPr anchor="t"/>
          <a:lstStyle>
            <a:lvl1pPr algn="l">
              <a:defRPr sz="5300" b="1" cap="all"/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187"/>
            <a:ext cx="10363200" cy="1500716"/>
          </a:xfrm>
        </p:spPr>
        <p:txBody>
          <a:bodyPr anchor="b"/>
          <a:lstStyle>
            <a:lvl1pPr marL="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1pPr>
            <a:lvl2pPr marL="609459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893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3pPr>
            <a:lvl4pPr marL="1828392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4pPr>
            <a:lvl5pPr marL="2437858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5pPr>
            <a:lvl6pPr marL="3047316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6pPr>
            <a:lvl7pPr marL="3656775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7pPr>
            <a:lvl8pPr marL="426624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8pPr>
            <a:lvl9pPr marL="4875703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8F39BB-A16A-4EA3-A0FA-F7258149F33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2024/4/8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E06ABD-FABA-4171-8133-71536DB1356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3363815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12"/>
            <a:ext cx="5384800" cy="4525433"/>
          </a:xfrm>
        </p:spPr>
        <p:txBody>
          <a:bodyPr/>
          <a:lstStyle>
            <a:lvl1pPr>
              <a:defRPr sz="3700"/>
            </a:lvl1pPr>
            <a:lvl2pPr>
              <a:defRPr sz="32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12"/>
            <a:ext cx="5384800" cy="4525433"/>
          </a:xfrm>
        </p:spPr>
        <p:txBody>
          <a:bodyPr/>
          <a:lstStyle>
            <a:lvl1pPr>
              <a:defRPr sz="3700"/>
            </a:lvl1pPr>
            <a:lvl2pPr>
              <a:defRPr sz="32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8F39BB-A16A-4EA3-A0FA-F7258149F33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2024/4/8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E06ABD-FABA-4171-8133-71536DB1356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2974556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4584"/>
            <a:ext cx="5386917" cy="641349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459" indent="0">
              <a:buNone/>
              <a:defRPr sz="2700" b="1"/>
            </a:lvl2pPr>
            <a:lvl3pPr marL="1218930" indent="0">
              <a:buNone/>
              <a:defRPr sz="2400" b="1"/>
            </a:lvl3pPr>
            <a:lvl4pPr marL="1828392" indent="0">
              <a:buNone/>
              <a:defRPr sz="2100" b="1"/>
            </a:lvl4pPr>
            <a:lvl5pPr marL="2437858" indent="0">
              <a:buNone/>
              <a:defRPr sz="2100" b="1"/>
            </a:lvl5pPr>
            <a:lvl6pPr marL="3047316" indent="0">
              <a:buNone/>
              <a:defRPr sz="2100" b="1"/>
            </a:lvl6pPr>
            <a:lvl7pPr marL="3656775" indent="0">
              <a:buNone/>
              <a:defRPr sz="2100" b="1"/>
            </a:lvl7pPr>
            <a:lvl8pPr marL="4266240" indent="0">
              <a:buNone/>
              <a:defRPr sz="2100" b="1"/>
            </a:lvl8pPr>
            <a:lvl9pPr marL="4875703" indent="0">
              <a:buNone/>
              <a:defRPr sz="21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5934"/>
            <a:ext cx="5386917" cy="3949700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4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78" y="1534584"/>
            <a:ext cx="5389033" cy="641349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459" indent="0">
              <a:buNone/>
              <a:defRPr sz="2700" b="1"/>
            </a:lvl2pPr>
            <a:lvl3pPr marL="1218930" indent="0">
              <a:buNone/>
              <a:defRPr sz="2400" b="1"/>
            </a:lvl3pPr>
            <a:lvl4pPr marL="1828392" indent="0">
              <a:buNone/>
              <a:defRPr sz="2100" b="1"/>
            </a:lvl4pPr>
            <a:lvl5pPr marL="2437858" indent="0">
              <a:buNone/>
              <a:defRPr sz="2100" b="1"/>
            </a:lvl5pPr>
            <a:lvl6pPr marL="3047316" indent="0">
              <a:buNone/>
              <a:defRPr sz="2100" b="1"/>
            </a:lvl6pPr>
            <a:lvl7pPr marL="3656775" indent="0">
              <a:buNone/>
              <a:defRPr sz="2100" b="1"/>
            </a:lvl7pPr>
            <a:lvl8pPr marL="4266240" indent="0">
              <a:buNone/>
              <a:defRPr sz="2100" b="1"/>
            </a:lvl8pPr>
            <a:lvl9pPr marL="4875703" indent="0">
              <a:buNone/>
              <a:defRPr sz="21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78" y="2175934"/>
            <a:ext cx="5389033" cy="3949700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4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8F39BB-A16A-4EA3-A0FA-F7258149F33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2024/4/8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E06ABD-FABA-4171-8133-71536DB1356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1656679"/>
      </p:ext>
    </p:extLst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8F39BB-A16A-4EA3-A0FA-F7258149F33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2024/4/8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E06ABD-FABA-4171-8133-71536DB1356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64159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1535"/>
            <a:ext cx="10363200" cy="1468967"/>
          </a:xfrm>
          <a:prstGeom prst="rect">
            <a:avLst/>
          </a:prstGeom>
        </p:spPr>
        <p:txBody>
          <a:bodyPr lIns="121816" tIns="60908" rIns="121816" bIns="60908"/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0897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80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70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605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503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4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30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20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8F39BB-A16A-4EA3-A0FA-F7258149F33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2024/4/8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E06ABD-FABA-4171-8133-71536DB1356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47788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8F39BB-A16A-4EA3-A0FA-F7258149F33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2024/4/8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E06ABD-FABA-4171-8133-71536DB1356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6655893"/>
      </p:ext>
    </p:extLst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3" y="273051"/>
            <a:ext cx="4011084" cy="1162049"/>
          </a:xfrm>
        </p:spPr>
        <p:txBody>
          <a:bodyPr anchor="b"/>
          <a:lstStyle>
            <a:lvl1pPr algn="l">
              <a:defRPr sz="2700" b="1"/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2"/>
            <a:ext cx="6815667" cy="5852583"/>
          </a:xfrm>
        </p:spPr>
        <p:txBody>
          <a:bodyPr/>
          <a:lstStyle>
            <a:lvl1pPr>
              <a:defRPr sz="4300"/>
            </a:lvl1pPr>
            <a:lvl2pPr>
              <a:defRPr sz="3700"/>
            </a:lvl2pPr>
            <a:lvl3pPr>
              <a:defRPr sz="3200"/>
            </a:lvl3pPr>
            <a:lvl4pPr>
              <a:defRPr sz="2700"/>
            </a:lvl4pPr>
            <a:lvl5pPr>
              <a:defRPr sz="2700"/>
            </a:lvl5pPr>
            <a:lvl6pPr>
              <a:defRPr sz="2700"/>
            </a:lvl6pPr>
            <a:lvl7pPr>
              <a:defRPr sz="2700"/>
            </a:lvl7pPr>
            <a:lvl8pPr>
              <a:defRPr sz="2700"/>
            </a:lvl8pPr>
            <a:lvl9pPr>
              <a:defRPr sz="27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3" y="1435100"/>
            <a:ext cx="4011084" cy="4690533"/>
          </a:xfrm>
        </p:spPr>
        <p:txBody>
          <a:bodyPr/>
          <a:lstStyle>
            <a:lvl1pPr marL="0" indent="0">
              <a:buNone/>
              <a:defRPr sz="1900"/>
            </a:lvl1pPr>
            <a:lvl2pPr marL="609459" indent="0">
              <a:buNone/>
              <a:defRPr sz="1600"/>
            </a:lvl2pPr>
            <a:lvl3pPr marL="1218930" indent="0">
              <a:buNone/>
              <a:defRPr sz="1300"/>
            </a:lvl3pPr>
            <a:lvl4pPr marL="1828392" indent="0">
              <a:buNone/>
              <a:defRPr sz="1200"/>
            </a:lvl4pPr>
            <a:lvl5pPr marL="2437858" indent="0">
              <a:buNone/>
              <a:defRPr sz="1200"/>
            </a:lvl5pPr>
            <a:lvl6pPr marL="3047316" indent="0">
              <a:buNone/>
              <a:defRPr sz="1200"/>
            </a:lvl6pPr>
            <a:lvl7pPr marL="3656775" indent="0">
              <a:buNone/>
              <a:defRPr sz="1200"/>
            </a:lvl7pPr>
            <a:lvl8pPr marL="4266240" indent="0">
              <a:buNone/>
              <a:defRPr sz="1200"/>
            </a:lvl8pPr>
            <a:lvl9pPr marL="4875703" indent="0">
              <a:buNone/>
              <a:defRPr sz="12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8F39BB-A16A-4EA3-A0FA-F7258149F33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2024/4/8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E06ABD-FABA-4171-8133-71536DB1356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7843495"/>
      </p:ext>
    </p:extLst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1"/>
            <a:ext cx="7315200" cy="567267"/>
          </a:xfrm>
        </p:spPr>
        <p:txBody>
          <a:bodyPr anchor="b"/>
          <a:lstStyle>
            <a:lvl1pPr algn="l">
              <a:defRPr sz="27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3833"/>
            <a:ext cx="7315200" cy="4114800"/>
          </a:xfrm>
        </p:spPr>
        <p:txBody>
          <a:bodyPr/>
          <a:lstStyle>
            <a:lvl1pPr marL="0" indent="0">
              <a:buNone/>
              <a:defRPr sz="4300"/>
            </a:lvl1pPr>
            <a:lvl2pPr marL="609459" indent="0">
              <a:buNone/>
              <a:defRPr sz="3700"/>
            </a:lvl2pPr>
            <a:lvl3pPr marL="1218930" indent="0">
              <a:buNone/>
              <a:defRPr sz="3200"/>
            </a:lvl3pPr>
            <a:lvl4pPr marL="1828392" indent="0">
              <a:buNone/>
              <a:defRPr sz="2700"/>
            </a:lvl4pPr>
            <a:lvl5pPr marL="2437858" indent="0">
              <a:buNone/>
              <a:defRPr sz="2700"/>
            </a:lvl5pPr>
            <a:lvl6pPr marL="3047316" indent="0">
              <a:buNone/>
              <a:defRPr sz="2700"/>
            </a:lvl6pPr>
            <a:lvl7pPr marL="3656775" indent="0">
              <a:buNone/>
              <a:defRPr sz="2700"/>
            </a:lvl7pPr>
            <a:lvl8pPr marL="4266240" indent="0">
              <a:buNone/>
              <a:defRPr sz="2700"/>
            </a:lvl8pPr>
            <a:lvl9pPr marL="4875703" indent="0">
              <a:buNone/>
              <a:defRPr sz="27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868"/>
            <a:ext cx="7315200" cy="804333"/>
          </a:xfrm>
        </p:spPr>
        <p:txBody>
          <a:bodyPr/>
          <a:lstStyle>
            <a:lvl1pPr marL="0" indent="0">
              <a:buNone/>
              <a:defRPr sz="1900"/>
            </a:lvl1pPr>
            <a:lvl2pPr marL="609459" indent="0">
              <a:buNone/>
              <a:defRPr sz="1600"/>
            </a:lvl2pPr>
            <a:lvl3pPr marL="1218930" indent="0">
              <a:buNone/>
              <a:defRPr sz="1300"/>
            </a:lvl3pPr>
            <a:lvl4pPr marL="1828392" indent="0">
              <a:buNone/>
              <a:defRPr sz="1200"/>
            </a:lvl4pPr>
            <a:lvl5pPr marL="2437858" indent="0">
              <a:buNone/>
              <a:defRPr sz="1200"/>
            </a:lvl5pPr>
            <a:lvl6pPr marL="3047316" indent="0">
              <a:buNone/>
              <a:defRPr sz="1200"/>
            </a:lvl6pPr>
            <a:lvl7pPr marL="3656775" indent="0">
              <a:buNone/>
              <a:defRPr sz="1200"/>
            </a:lvl7pPr>
            <a:lvl8pPr marL="4266240" indent="0">
              <a:buNone/>
              <a:defRPr sz="1200"/>
            </a:lvl8pPr>
            <a:lvl9pPr marL="4875703" indent="0">
              <a:buNone/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8F39BB-A16A-4EA3-A0FA-F7258149F33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2024/4/8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E06ABD-FABA-4171-8133-71536DB1356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2992795"/>
      </p:ext>
    </p:extLst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8F39BB-A16A-4EA3-A0FA-F7258149F33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2024/4/8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E06ABD-FABA-4171-8133-71536DB1356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0488240"/>
      </p:ext>
    </p:extLst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5168"/>
            <a:ext cx="2743200" cy="5850467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5168"/>
            <a:ext cx="8026400" cy="5850467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8F39BB-A16A-4EA3-A0FA-F7258149F33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2024/4/8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E06ABD-FABA-4171-8133-71536DB1356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8588493"/>
      </p:ext>
    </p:extLst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6_标题幻灯片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407368" y="332658"/>
            <a:ext cx="9559075" cy="548764"/>
          </a:xfrm>
          <a:prstGeom prst="rect">
            <a:avLst/>
          </a:prstGeom>
        </p:spPr>
        <p:txBody>
          <a:bodyPr lIns="91362" tIns="45718" rIns="91362" bIns="45718">
            <a:normAutofit/>
          </a:bodyPr>
          <a:lstStyle>
            <a:lvl1pPr algn="l" defTabSz="913516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zh-CN" altLang="en-US" sz="2800" b="0" kern="1200" spc="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defRPr>
            </a:lvl1pPr>
          </a:lstStyle>
          <a:p>
            <a:endParaRPr lang="zh-CN" altLang="en-US" dirty="0"/>
          </a:p>
        </p:txBody>
      </p:sp>
      <p:sp>
        <p:nvSpPr>
          <p:cNvPr id="198" name="矩形 197"/>
          <p:cNvSpPr/>
          <p:nvPr userDrawn="1"/>
        </p:nvSpPr>
        <p:spPr>
          <a:xfrm>
            <a:off x="-396" y="6781800"/>
            <a:ext cx="12192397" cy="7620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4290" tIns="17145" rIns="34290" bIns="17145" rtlCol="0" anchor="ctr"/>
          <a:lstStyle/>
          <a:p>
            <a:pPr algn="ctr"/>
            <a:endParaRPr lang="zh-CN" altLang="en-US" sz="1100">
              <a:solidFill>
                <a:srgbClr val="FFFFFF"/>
              </a:solidFill>
            </a:endParaRPr>
          </a:p>
        </p:txBody>
      </p:sp>
      <p:cxnSp>
        <p:nvCxnSpPr>
          <p:cNvPr id="32" name="直接连接符 31">
            <a:extLst>
              <a:ext uri="{FF2B5EF4-FFF2-40B4-BE49-F238E27FC236}">
                <a16:creationId xmlns:a16="http://schemas.microsoft.com/office/drawing/2014/main" xmlns="" id="{984D5734-7946-4AE0-B8CA-58441D8CDEEB}"/>
              </a:ext>
            </a:extLst>
          </p:cNvPr>
          <p:cNvCxnSpPr/>
          <p:nvPr userDrawn="1"/>
        </p:nvCxnSpPr>
        <p:spPr>
          <a:xfrm>
            <a:off x="1" y="881420"/>
            <a:ext cx="9822427" cy="0"/>
          </a:xfrm>
          <a:prstGeom prst="line">
            <a:avLst/>
          </a:prstGeom>
          <a:ln w="127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3" name="图片 32">
            <a:extLst>
              <a:ext uri="{FF2B5EF4-FFF2-40B4-BE49-F238E27FC236}">
                <a16:creationId xmlns:a16="http://schemas.microsoft.com/office/drawing/2014/main" xmlns="" id="{39F64ADC-BC66-4942-89BD-1D3BC4E43A1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22478" y="-73209"/>
            <a:ext cx="2035433" cy="14389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903958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5_标题幻灯片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498816" y="310416"/>
            <a:ext cx="9340799" cy="671731"/>
          </a:xfrm>
          <a:prstGeom prst="rect">
            <a:avLst/>
          </a:prstGeom>
        </p:spPr>
        <p:txBody>
          <a:bodyPr lIns="91362" tIns="45718" rIns="91362" bIns="45718">
            <a:normAutofit/>
          </a:bodyPr>
          <a:lstStyle>
            <a:lvl1pPr algn="l">
              <a:defRPr lang="zh-CN" altLang="en-US" sz="2800" b="0" kern="1200" spc="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defRPr>
            </a:lvl1pPr>
          </a:lstStyle>
          <a:p>
            <a:endParaRPr lang="zh-CN" altLang="en-US" dirty="0"/>
          </a:p>
        </p:txBody>
      </p:sp>
      <p:sp>
        <p:nvSpPr>
          <p:cNvPr id="33" name="Text Box 17"/>
          <p:cNvSpPr txBox="1">
            <a:spLocks noChangeArrowheads="1"/>
          </p:cNvSpPr>
          <p:nvPr userDrawn="1"/>
        </p:nvSpPr>
        <p:spPr bwMode="auto">
          <a:xfrm>
            <a:off x="11640616" y="6197077"/>
            <a:ext cx="551384" cy="61555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 lIns="91362" tIns="45718" rIns="91362" bIns="45718">
            <a:spAutoFit/>
          </a:bodyPr>
          <a:lstStyle>
            <a:lvl1pPr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zh-CN" altLang="en-US" sz="1500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                                                 </a:t>
            </a:r>
            <a:fld id="{CD0CE96A-AC32-454A-9CBB-729B458C96BD}" type="slidenum">
              <a:rPr lang="zh-CN" altLang="en-US" sz="1900" smtClean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pPr algn="ctr">
                <a:spcBef>
                  <a:spcPct val="50000"/>
                </a:spcBef>
              </a:pPr>
              <a:t>‹#›</a:t>
            </a:fld>
            <a:endParaRPr lang="zh-CN" altLang="en-US" sz="1900" dirty="0">
              <a:solidFill>
                <a:srgbClr val="00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5CCCDF4F-BD61-4368-B050-C45B058DC2B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22497" y="-243406"/>
            <a:ext cx="2035433" cy="1438988"/>
          </a:xfrm>
          <a:prstGeom prst="rect">
            <a:avLst/>
          </a:prstGeom>
        </p:spPr>
      </p:pic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BBCD2ACD-B605-491E-8379-9AEA3655059D}"/>
              </a:ext>
            </a:extLst>
          </p:cNvPr>
          <p:cNvGrpSpPr/>
          <p:nvPr userDrawn="1"/>
        </p:nvGrpSpPr>
        <p:grpSpPr>
          <a:xfrm>
            <a:off x="574228" y="849663"/>
            <a:ext cx="11069151" cy="80559"/>
            <a:chOff x="490072" y="630931"/>
            <a:chExt cx="9447063" cy="95250"/>
          </a:xfrm>
        </p:grpSpPr>
        <p:sp>
          <p:nvSpPr>
            <p:cNvPr id="8" name="矩形 24">
              <a:extLst>
                <a:ext uri="{FF2B5EF4-FFF2-40B4-BE49-F238E27FC236}">
                  <a16:creationId xmlns:a16="http://schemas.microsoft.com/office/drawing/2014/main" xmlns="" id="{492F50AA-093A-4320-BCA8-37AF2E2613A2}"/>
                </a:ext>
              </a:extLst>
            </p:cNvPr>
            <p:cNvSpPr>
              <a:spLocks/>
            </p:cNvSpPr>
            <p:nvPr/>
          </p:nvSpPr>
          <p:spPr bwMode="auto">
            <a:xfrm>
              <a:off x="490072" y="630931"/>
              <a:ext cx="7128087" cy="95250"/>
            </a:xfrm>
            <a:custGeom>
              <a:avLst/>
              <a:gdLst>
                <a:gd name="T0" fmla="*/ 0 w 7501732"/>
                <a:gd name="T1" fmla="*/ 0 h 94593"/>
                <a:gd name="T2" fmla="*/ 7463453 w 7501732"/>
                <a:gd name="T3" fmla="*/ 6619 h 94593"/>
                <a:gd name="T4" fmla="*/ 7506490 w 7501732"/>
                <a:gd name="T5" fmla="*/ 98604 h 94593"/>
                <a:gd name="T6" fmla="*/ 0 w 7501732"/>
                <a:gd name="T7" fmla="*/ 98604 h 94593"/>
                <a:gd name="T8" fmla="*/ 0 w 7501732"/>
                <a:gd name="T9" fmla="*/ 0 h 9459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7501732" h="94593">
                  <a:moveTo>
                    <a:pt x="0" y="0"/>
                  </a:moveTo>
                  <a:lnTo>
                    <a:pt x="7458720" y="6350"/>
                  </a:lnTo>
                  <a:lnTo>
                    <a:pt x="7501732" y="94593"/>
                  </a:lnTo>
                  <a:lnTo>
                    <a:pt x="0" y="9459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E5B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 sz="2400">
                <a:solidFill>
                  <a:srgbClr val="000000"/>
                </a:solidFill>
              </a:endParaRPr>
            </a:p>
          </p:txBody>
        </p:sp>
        <p:sp>
          <p:nvSpPr>
            <p:cNvPr id="9" name="矩形 25">
              <a:extLst>
                <a:ext uri="{FF2B5EF4-FFF2-40B4-BE49-F238E27FC236}">
                  <a16:creationId xmlns:a16="http://schemas.microsoft.com/office/drawing/2014/main" xmlns="" id="{851215BE-7B76-4762-8557-F206F2C159CE}"/>
                </a:ext>
              </a:extLst>
            </p:cNvPr>
            <p:cNvSpPr>
              <a:spLocks/>
            </p:cNvSpPr>
            <p:nvPr/>
          </p:nvSpPr>
          <p:spPr bwMode="auto">
            <a:xfrm>
              <a:off x="7046993" y="630931"/>
              <a:ext cx="2890142" cy="95250"/>
            </a:xfrm>
            <a:custGeom>
              <a:avLst/>
              <a:gdLst>
                <a:gd name="T0" fmla="*/ 0 w 4676187"/>
                <a:gd name="T1" fmla="*/ 0 h 94594"/>
                <a:gd name="T2" fmla="*/ 4679715 w 4676187"/>
                <a:gd name="T3" fmla="*/ 0 h 94594"/>
                <a:gd name="T4" fmla="*/ 4679715 w 4676187"/>
                <a:gd name="T5" fmla="*/ 98599 h 94594"/>
                <a:gd name="T6" fmla="*/ 57552 w 4676187"/>
                <a:gd name="T7" fmla="*/ 98599 h 94594"/>
                <a:gd name="T8" fmla="*/ 0 w 4676187"/>
                <a:gd name="T9" fmla="*/ 0 h 9459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676187" h="94594">
                  <a:moveTo>
                    <a:pt x="0" y="0"/>
                  </a:moveTo>
                  <a:lnTo>
                    <a:pt x="4676187" y="0"/>
                  </a:lnTo>
                  <a:lnTo>
                    <a:pt x="4676187" y="94594"/>
                  </a:lnTo>
                  <a:lnTo>
                    <a:pt x="57510" y="9459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43B90"/>
            </a:solidFill>
            <a:ln>
              <a:noFill/>
            </a:ln>
          </p:spPr>
          <p:txBody>
            <a:bodyPr anchor="ctr"/>
            <a:lstStyle/>
            <a:p>
              <a:endParaRPr lang="zh-CN" altLang="en-US" sz="2400">
                <a:solidFill>
                  <a:srgbClr val="0000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8188209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5F8658CC-8EDA-4B53-8612-5619C8FA39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lIns="91362" tIns="45718" rIns="91362" bIns="45718"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39950314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7"/>
            <a:ext cx="10972800" cy="1143000"/>
          </a:xfrm>
          <a:prstGeom prst="rect">
            <a:avLst/>
          </a:prstGeom>
        </p:spPr>
        <p:txBody>
          <a:bodyPr lIns="91362" tIns="45718" rIns="91362" bIns="45718"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5318519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6_标题幻灯片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407368" y="332658"/>
            <a:ext cx="9559075" cy="548764"/>
          </a:xfrm>
          <a:prstGeom prst="rect">
            <a:avLst/>
          </a:prstGeom>
        </p:spPr>
        <p:txBody>
          <a:bodyPr lIns="91362" tIns="45718" rIns="91362" bIns="45718">
            <a:normAutofit/>
          </a:bodyPr>
          <a:lstStyle>
            <a:lvl1pPr algn="l" defTabSz="913516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zh-CN" altLang="en-US" sz="2800" b="0" kern="1200" spc="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defRPr>
            </a:lvl1pPr>
          </a:lstStyle>
          <a:p>
            <a:endParaRPr lang="zh-CN" altLang="en-US" dirty="0"/>
          </a:p>
        </p:txBody>
      </p:sp>
      <p:sp>
        <p:nvSpPr>
          <p:cNvPr id="198" name="矩形 197"/>
          <p:cNvSpPr/>
          <p:nvPr userDrawn="1"/>
        </p:nvSpPr>
        <p:spPr>
          <a:xfrm>
            <a:off x="-396" y="6781800"/>
            <a:ext cx="12192397" cy="7620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4290" tIns="17145" rIns="34290" bIns="17145" rtlCol="0" anchor="ctr"/>
          <a:lstStyle/>
          <a:p>
            <a:pPr algn="ctr"/>
            <a:endParaRPr lang="zh-CN" altLang="en-US" sz="1100">
              <a:solidFill>
                <a:srgbClr val="FFFFFF"/>
              </a:solidFill>
            </a:endParaRPr>
          </a:p>
        </p:txBody>
      </p:sp>
      <p:cxnSp>
        <p:nvCxnSpPr>
          <p:cNvPr id="32" name="直接连接符 31">
            <a:extLst>
              <a:ext uri="{FF2B5EF4-FFF2-40B4-BE49-F238E27FC236}">
                <a16:creationId xmlns:a16="http://schemas.microsoft.com/office/drawing/2014/main" xmlns="" id="{984D5734-7946-4AE0-B8CA-58441D8CDEEB}"/>
              </a:ext>
            </a:extLst>
          </p:cNvPr>
          <p:cNvCxnSpPr/>
          <p:nvPr userDrawn="1"/>
        </p:nvCxnSpPr>
        <p:spPr>
          <a:xfrm>
            <a:off x="1" y="881420"/>
            <a:ext cx="9822427" cy="0"/>
          </a:xfrm>
          <a:prstGeom prst="line">
            <a:avLst/>
          </a:prstGeom>
          <a:ln w="127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3" name="图片 32">
            <a:extLst>
              <a:ext uri="{FF2B5EF4-FFF2-40B4-BE49-F238E27FC236}">
                <a16:creationId xmlns:a16="http://schemas.microsoft.com/office/drawing/2014/main" xmlns="" id="{39F64ADC-BC66-4942-89BD-1D3BC4E43A1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22478" y="-73209"/>
            <a:ext cx="2035433" cy="14389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115841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68627"/>
            <a:ext cx="10972800" cy="1143000"/>
          </a:xfrm>
          <a:prstGeom prst="rect">
            <a:avLst/>
          </a:prstGeom>
        </p:spPr>
        <p:txBody>
          <a:bodyPr lIns="121816" tIns="60908" rIns="121816" bIns="60908"/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1393664"/>
            <a:ext cx="10972800" cy="4723639"/>
          </a:xfrm>
        </p:spPr>
        <p:txBody>
          <a:bodyPr/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8F39BB-A16A-4EA3-A0FA-F7258149F33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2024/4/8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E06ABD-FABA-4171-8133-71536DB1356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11920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5_标题幻灯片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498816" y="310416"/>
            <a:ext cx="9340799" cy="671731"/>
          </a:xfrm>
          <a:prstGeom prst="rect">
            <a:avLst/>
          </a:prstGeom>
        </p:spPr>
        <p:txBody>
          <a:bodyPr lIns="91362" tIns="45718" rIns="91362" bIns="45718">
            <a:normAutofit/>
          </a:bodyPr>
          <a:lstStyle>
            <a:lvl1pPr algn="l">
              <a:defRPr lang="zh-CN" altLang="en-US" sz="2800" b="0" kern="1200" spc="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defRPr>
            </a:lvl1pPr>
          </a:lstStyle>
          <a:p>
            <a:endParaRPr lang="zh-CN" altLang="en-US" dirty="0"/>
          </a:p>
        </p:txBody>
      </p:sp>
      <p:sp>
        <p:nvSpPr>
          <p:cNvPr id="33" name="Text Box 17"/>
          <p:cNvSpPr txBox="1">
            <a:spLocks noChangeArrowheads="1"/>
          </p:cNvSpPr>
          <p:nvPr userDrawn="1"/>
        </p:nvSpPr>
        <p:spPr bwMode="auto">
          <a:xfrm>
            <a:off x="11640616" y="6197077"/>
            <a:ext cx="551384" cy="61555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 lIns="91362" tIns="45718" rIns="91362" bIns="45718">
            <a:spAutoFit/>
          </a:bodyPr>
          <a:lstStyle>
            <a:lvl1pPr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zh-CN" altLang="en-US" sz="1500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                                                 </a:t>
            </a:r>
            <a:fld id="{CD0CE96A-AC32-454A-9CBB-729B458C96BD}" type="slidenum">
              <a:rPr lang="zh-CN" altLang="en-US" sz="1900" smtClean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pPr algn="ctr">
                <a:spcBef>
                  <a:spcPct val="50000"/>
                </a:spcBef>
              </a:pPr>
              <a:t>‹#›</a:t>
            </a:fld>
            <a:endParaRPr lang="zh-CN" altLang="en-US" sz="1900" dirty="0">
              <a:solidFill>
                <a:srgbClr val="00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5CCCDF4F-BD61-4368-B050-C45B058DC2B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22497" y="-243406"/>
            <a:ext cx="2035433" cy="1438988"/>
          </a:xfrm>
          <a:prstGeom prst="rect">
            <a:avLst/>
          </a:prstGeom>
        </p:spPr>
      </p:pic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BBCD2ACD-B605-491E-8379-9AEA3655059D}"/>
              </a:ext>
            </a:extLst>
          </p:cNvPr>
          <p:cNvGrpSpPr/>
          <p:nvPr userDrawn="1"/>
        </p:nvGrpSpPr>
        <p:grpSpPr>
          <a:xfrm>
            <a:off x="574228" y="849663"/>
            <a:ext cx="11069151" cy="80559"/>
            <a:chOff x="490072" y="630931"/>
            <a:chExt cx="9447063" cy="95250"/>
          </a:xfrm>
        </p:grpSpPr>
        <p:sp>
          <p:nvSpPr>
            <p:cNvPr id="8" name="矩形 24">
              <a:extLst>
                <a:ext uri="{FF2B5EF4-FFF2-40B4-BE49-F238E27FC236}">
                  <a16:creationId xmlns:a16="http://schemas.microsoft.com/office/drawing/2014/main" xmlns="" id="{492F50AA-093A-4320-BCA8-37AF2E2613A2}"/>
                </a:ext>
              </a:extLst>
            </p:cNvPr>
            <p:cNvSpPr>
              <a:spLocks/>
            </p:cNvSpPr>
            <p:nvPr/>
          </p:nvSpPr>
          <p:spPr bwMode="auto">
            <a:xfrm>
              <a:off x="490072" y="630931"/>
              <a:ext cx="7128087" cy="95250"/>
            </a:xfrm>
            <a:custGeom>
              <a:avLst/>
              <a:gdLst>
                <a:gd name="T0" fmla="*/ 0 w 7501732"/>
                <a:gd name="T1" fmla="*/ 0 h 94593"/>
                <a:gd name="T2" fmla="*/ 7463453 w 7501732"/>
                <a:gd name="T3" fmla="*/ 6619 h 94593"/>
                <a:gd name="T4" fmla="*/ 7506490 w 7501732"/>
                <a:gd name="T5" fmla="*/ 98604 h 94593"/>
                <a:gd name="T6" fmla="*/ 0 w 7501732"/>
                <a:gd name="T7" fmla="*/ 98604 h 94593"/>
                <a:gd name="T8" fmla="*/ 0 w 7501732"/>
                <a:gd name="T9" fmla="*/ 0 h 9459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7501732" h="94593">
                  <a:moveTo>
                    <a:pt x="0" y="0"/>
                  </a:moveTo>
                  <a:lnTo>
                    <a:pt x="7458720" y="6350"/>
                  </a:lnTo>
                  <a:lnTo>
                    <a:pt x="7501732" y="94593"/>
                  </a:lnTo>
                  <a:lnTo>
                    <a:pt x="0" y="9459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E5B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 sz="2400">
                <a:solidFill>
                  <a:srgbClr val="000000"/>
                </a:solidFill>
              </a:endParaRPr>
            </a:p>
          </p:txBody>
        </p:sp>
        <p:sp>
          <p:nvSpPr>
            <p:cNvPr id="9" name="矩形 25">
              <a:extLst>
                <a:ext uri="{FF2B5EF4-FFF2-40B4-BE49-F238E27FC236}">
                  <a16:creationId xmlns:a16="http://schemas.microsoft.com/office/drawing/2014/main" xmlns="" id="{851215BE-7B76-4762-8557-F206F2C159CE}"/>
                </a:ext>
              </a:extLst>
            </p:cNvPr>
            <p:cNvSpPr>
              <a:spLocks/>
            </p:cNvSpPr>
            <p:nvPr/>
          </p:nvSpPr>
          <p:spPr bwMode="auto">
            <a:xfrm>
              <a:off x="7046993" y="630931"/>
              <a:ext cx="2890142" cy="95250"/>
            </a:xfrm>
            <a:custGeom>
              <a:avLst/>
              <a:gdLst>
                <a:gd name="T0" fmla="*/ 0 w 4676187"/>
                <a:gd name="T1" fmla="*/ 0 h 94594"/>
                <a:gd name="T2" fmla="*/ 4679715 w 4676187"/>
                <a:gd name="T3" fmla="*/ 0 h 94594"/>
                <a:gd name="T4" fmla="*/ 4679715 w 4676187"/>
                <a:gd name="T5" fmla="*/ 98599 h 94594"/>
                <a:gd name="T6" fmla="*/ 57552 w 4676187"/>
                <a:gd name="T7" fmla="*/ 98599 h 94594"/>
                <a:gd name="T8" fmla="*/ 0 w 4676187"/>
                <a:gd name="T9" fmla="*/ 0 h 9459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676187" h="94594">
                  <a:moveTo>
                    <a:pt x="0" y="0"/>
                  </a:moveTo>
                  <a:lnTo>
                    <a:pt x="4676187" y="0"/>
                  </a:lnTo>
                  <a:lnTo>
                    <a:pt x="4676187" y="94594"/>
                  </a:lnTo>
                  <a:lnTo>
                    <a:pt x="57510" y="9459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43B90"/>
            </a:solidFill>
            <a:ln>
              <a:noFill/>
            </a:ln>
          </p:spPr>
          <p:txBody>
            <a:bodyPr anchor="ctr"/>
            <a:lstStyle/>
            <a:p>
              <a:endParaRPr lang="zh-CN" altLang="en-US" sz="2400">
                <a:solidFill>
                  <a:srgbClr val="0000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7719525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5F8658CC-8EDA-4B53-8612-5619C8FA39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lIns="91362" tIns="45718" rIns="91362" bIns="45718"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26685957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7"/>
            <a:ext cx="10972800" cy="1143000"/>
          </a:xfrm>
          <a:prstGeom prst="rect">
            <a:avLst/>
          </a:prstGeom>
        </p:spPr>
        <p:txBody>
          <a:bodyPr lIns="91362" tIns="45718" rIns="91362" bIns="45718"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16342606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1933" y="228600"/>
            <a:ext cx="9103784" cy="1143000"/>
          </a:xfrm>
          <a:prstGeom prst="rect">
            <a:avLst/>
          </a:prstGeom>
        </p:spPr>
        <p:txBody>
          <a:bodyPr lIns="91372" tIns="45718" rIns="91372" bIns="45718"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47701" y="1454152"/>
            <a:ext cx="11184467" cy="4830763"/>
          </a:xfrm>
          <a:prstGeom prst="rect">
            <a:avLst/>
          </a:prstGeom>
        </p:spPr>
        <p:txBody>
          <a:bodyPr lIns="91372" tIns="45718" rIns="91372" bIns="45718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6755023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6_标题幻灯片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407368" y="332658"/>
            <a:ext cx="9559075" cy="548764"/>
          </a:xfrm>
          <a:prstGeom prst="rect">
            <a:avLst/>
          </a:prstGeom>
        </p:spPr>
        <p:txBody>
          <a:bodyPr lIns="91362" tIns="45718" rIns="91362" bIns="45718">
            <a:normAutofit/>
          </a:bodyPr>
          <a:lstStyle>
            <a:lvl1pPr algn="l" defTabSz="913516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zh-CN" altLang="en-US" sz="2800" b="0" kern="1200" spc="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defRPr>
            </a:lvl1pPr>
          </a:lstStyle>
          <a:p>
            <a:endParaRPr lang="zh-CN" altLang="en-US" dirty="0"/>
          </a:p>
        </p:txBody>
      </p:sp>
      <p:sp>
        <p:nvSpPr>
          <p:cNvPr id="198" name="矩形 197"/>
          <p:cNvSpPr/>
          <p:nvPr userDrawn="1"/>
        </p:nvSpPr>
        <p:spPr>
          <a:xfrm>
            <a:off x="-396" y="6781800"/>
            <a:ext cx="12192397" cy="7620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4290" tIns="17145" rIns="34290" bIns="17145" rtlCol="0" anchor="ctr"/>
          <a:lstStyle/>
          <a:p>
            <a:pPr algn="ctr"/>
            <a:endParaRPr lang="zh-CN" altLang="en-US" sz="1100">
              <a:solidFill>
                <a:srgbClr val="FFFFFF"/>
              </a:solidFill>
            </a:endParaRPr>
          </a:p>
        </p:txBody>
      </p:sp>
      <p:cxnSp>
        <p:nvCxnSpPr>
          <p:cNvPr id="32" name="直接连接符 31">
            <a:extLst>
              <a:ext uri="{FF2B5EF4-FFF2-40B4-BE49-F238E27FC236}">
                <a16:creationId xmlns:a16="http://schemas.microsoft.com/office/drawing/2014/main" xmlns="" id="{984D5734-7946-4AE0-B8CA-58441D8CDEEB}"/>
              </a:ext>
            </a:extLst>
          </p:cNvPr>
          <p:cNvCxnSpPr/>
          <p:nvPr userDrawn="1"/>
        </p:nvCxnSpPr>
        <p:spPr>
          <a:xfrm>
            <a:off x="1" y="881420"/>
            <a:ext cx="9822427" cy="0"/>
          </a:xfrm>
          <a:prstGeom prst="line">
            <a:avLst/>
          </a:prstGeom>
          <a:ln w="127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3" name="图片 32">
            <a:extLst>
              <a:ext uri="{FF2B5EF4-FFF2-40B4-BE49-F238E27FC236}">
                <a16:creationId xmlns:a16="http://schemas.microsoft.com/office/drawing/2014/main" xmlns="" id="{39F64ADC-BC66-4942-89BD-1D3BC4E43A1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22478" y="-73209"/>
            <a:ext cx="2035433" cy="14389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987307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5_标题幻灯片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498816" y="310416"/>
            <a:ext cx="9340799" cy="671731"/>
          </a:xfrm>
          <a:prstGeom prst="rect">
            <a:avLst/>
          </a:prstGeom>
        </p:spPr>
        <p:txBody>
          <a:bodyPr lIns="91362" tIns="45718" rIns="91362" bIns="45718">
            <a:normAutofit/>
          </a:bodyPr>
          <a:lstStyle>
            <a:lvl1pPr algn="l">
              <a:defRPr lang="zh-CN" altLang="en-US" sz="2800" b="0" kern="1200" spc="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defRPr>
            </a:lvl1pPr>
          </a:lstStyle>
          <a:p>
            <a:endParaRPr lang="zh-CN" altLang="en-US" dirty="0"/>
          </a:p>
        </p:txBody>
      </p:sp>
      <p:sp>
        <p:nvSpPr>
          <p:cNvPr id="33" name="Text Box 17"/>
          <p:cNvSpPr txBox="1">
            <a:spLocks noChangeArrowheads="1"/>
          </p:cNvSpPr>
          <p:nvPr userDrawn="1"/>
        </p:nvSpPr>
        <p:spPr bwMode="auto">
          <a:xfrm>
            <a:off x="11640616" y="6197077"/>
            <a:ext cx="551384" cy="61555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 lIns="91362" tIns="45718" rIns="91362" bIns="45718">
            <a:spAutoFit/>
          </a:bodyPr>
          <a:lstStyle>
            <a:lvl1pPr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zh-CN" altLang="en-US" sz="1500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                                                 </a:t>
            </a:r>
            <a:fld id="{CD0CE96A-AC32-454A-9CBB-729B458C96BD}" type="slidenum">
              <a:rPr lang="zh-CN" altLang="en-US" sz="1900" smtClean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pPr algn="ctr">
                <a:spcBef>
                  <a:spcPct val="50000"/>
                </a:spcBef>
              </a:pPr>
              <a:t>‹#›</a:t>
            </a:fld>
            <a:endParaRPr lang="zh-CN" altLang="en-US" sz="1900" dirty="0">
              <a:solidFill>
                <a:srgbClr val="00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5CCCDF4F-BD61-4368-B050-C45B058DC2B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22497" y="-243406"/>
            <a:ext cx="2035433" cy="1438988"/>
          </a:xfrm>
          <a:prstGeom prst="rect">
            <a:avLst/>
          </a:prstGeom>
        </p:spPr>
      </p:pic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BBCD2ACD-B605-491E-8379-9AEA3655059D}"/>
              </a:ext>
            </a:extLst>
          </p:cNvPr>
          <p:cNvGrpSpPr/>
          <p:nvPr userDrawn="1"/>
        </p:nvGrpSpPr>
        <p:grpSpPr>
          <a:xfrm>
            <a:off x="574228" y="849663"/>
            <a:ext cx="11069151" cy="80559"/>
            <a:chOff x="490072" y="630931"/>
            <a:chExt cx="9447063" cy="95250"/>
          </a:xfrm>
        </p:grpSpPr>
        <p:sp>
          <p:nvSpPr>
            <p:cNvPr id="8" name="矩形 24">
              <a:extLst>
                <a:ext uri="{FF2B5EF4-FFF2-40B4-BE49-F238E27FC236}">
                  <a16:creationId xmlns:a16="http://schemas.microsoft.com/office/drawing/2014/main" xmlns="" id="{492F50AA-093A-4320-BCA8-37AF2E2613A2}"/>
                </a:ext>
              </a:extLst>
            </p:cNvPr>
            <p:cNvSpPr>
              <a:spLocks/>
            </p:cNvSpPr>
            <p:nvPr/>
          </p:nvSpPr>
          <p:spPr bwMode="auto">
            <a:xfrm>
              <a:off x="490072" y="630931"/>
              <a:ext cx="7128087" cy="95250"/>
            </a:xfrm>
            <a:custGeom>
              <a:avLst/>
              <a:gdLst>
                <a:gd name="T0" fmla="*/ 0 w 7501732"/>
                <a:gd name="T1" fmla="*/ 0 h 94593"/>
                <a:gd name="T2" fmla="*/ 7463453 w 7501732"/>
                <a:gd name="T3" fmla="*/ 6619 h 94593"/>
                <a:gd name="T4" fmla="*/ 7506490 w 7501732"/>
                <a:gd name="T5" fmla="*/ 98604 h 94593"/>
                <a:gd name="T6" fmla="*/ 0 w 7501732"/>
                <a:gd name="T7" fmla="*/ 98604 h 94593"/>
                <a:gd name="T8" fmla="*/ 0 w 7501732"/>
                <a:gd name="T9" fmla="*/ 0 h 9459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7501732" h="94593">
                  <a:moveTo>
                    <a:pt x="0" y="0"/>
                  </a:moveTo>
                  <a:lnTo>
                    <a:pt x="7458720" y="6350"/>
                  </a:lnTo>
                  <a:lnTo>
                    <a:pt x="7501732" y="94593"/>
                  </a:lnTo>
                  <a:lnTo>
                    <a:pt x="0" y="9459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E5B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 sz="2400">
                <a:solidFill>
                  <a:srgbClr val="000000"/>
                </a:solidFill>
              </a:endParaRPr>
            </a:p>
          </p:txBody>
        </p:sp>
        <p:sp>
          <p:nvSpPr>
            <p:cNvPr id="9" name="矩形 25">
              <a:extLst>
                <a:ext uri="{FF2B5EF4-FFF2-40B4-BE49-F238E27FC236}">
                  <a16:creationId xmlns:a16="http://schemas.microsoft.com/office/drawing/2014/main" xmlns="" id="{851215BE-7B76-4762-8557-F206F2C159CE}"/>
                </a:ext>
              </a:extLst>
            </p:cNvPr>
            <p:cNvSpPr>
              <a:spLocks/>
            </p:cNvSpPr>
            <p:nvPr/>
          </p:nvSpPr>
          <p:spPr bwMode="auto">
            <a:xfrm>
              <a:off x="7046993" y="630931"/>
              <a:ext cx="2890142" cy="95250"/>
            </a:xfrm>
            <a:custGeom>
              <a:avLst/>
              <a:gdLst>
                <a:gd name="T0" fmla="*/ 0 w 4676187"/>
                <a:gd name="T1" fmla="*/ 0 h 94594"/>
                <a:gd name="T2" fmla="*/ 4679715 w 4676187"/>
                <a:gd name="T3" fmla="*/ 0 h 94594"/>
                <a:gd name="T4" fmla="*/ 4679715 w 4676187"/>
                <a:gd name="T5" fmla="*/ 98599 h 94594"/>
                <a:gd name="T6" fmla="*/ 57552 w 4676187"/>
                <a:gd name="T7" fmla="*/ 98599 h 94594"/>
                <a:gd name="T8" fmla="*/ 0 w 4676187"/>
                <a:gd name="T9" fmla="*/ 0 h 9459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676187" h="94594">
                  <a:moveTo>
                    <a:pt x="0" y="0"/>
                  </a:moveTo>
                  <a:lnTo>
                    <a:pt x="4676187" y="0"/>
                  </a:lnTo>
                  <a:lnTo>
                    <a:pt x="4676187" y="94594"/>
                  </a:lnTo>
                  <a:lnTo>
                    <a:pt x="57510" y="9459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43B90"/>
            </a:solidFill>
            <a:ln>
              <a:noFill/>
            </a:ln>
          </p:spPr>
          <p:txBody>
            <a:bodyPr anchor="ctr"/>
            <a:lstStyle/>
            <a:p>
              <a:endParaRPr lang="zh-CN" altLang="en-US" sz="2400">
                <a:solidFill>
                  <a:srgbClr val="0000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7710930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5F8658CC-8EDA-4B53-8612-5619C8FA39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lIns="91362" tIns="45718" rIns="91362" bIns="45718"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41190607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7"/>
            <a:ext cx="10972800" cy="1143000"/>
          </a:xfrm>
          <a:prstGeom prst="rect">
            <a:avLst/>
          </a:prstGeom>
        </p:spPr>
        <p:txBody>
          <a:bodyPr lIns="91362" tIns="45718" rIns="91362" bIns="45718"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39690467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1933" y="228600"/>
            <a:ext cx="9103784" cy="1143000"/>
          </a:xfrm>
          <a:prstGeom prst="rect">
            <a:avLst/>
          </a:prstGeom>
        </p:spPr>
        <p:txBody>
          <a:bodyPr lIns="91372" tIns="45718" rIns="91372" bIns="45718"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47701" y="1454152"/>
            <a:ext cx="11184467" cy="4830763"/>
          </a:xfrm>
          <a:prstGeom prst="rect">
            <a:avLst/>
          </a:prstGeom>
        </p:spPr>
        <p:txBody>
          <a:bodyPr lIns="91372" tIns="45718" rIns="91372" bIns="45718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2458939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1494"/>
            <a:ext cx="10363200" cy="1468967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094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89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43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791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39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68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63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582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8F39BB-A16A-4EA3-A0FA-F7258149F33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2024/4/8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E06ABD-FABA-4171-8133-71536DB1356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374566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0"/>
            <a:ext cx="10363200" cy="1363133"/>
          </a:xfrm>
          <a:prstGeom prst="rect">
            <a:avLst/>
          </a:prstGeom>
        </p:spPr>
        <p:txBody>
          <a:bodyPr lIns="121816" tIns="60908" rIns="121816" bIns="60908" anchor="t"/>
          <a:lstStyle>
            <a:lvl1pPr algn="l">
              <a:defRPr sz="5300" b="1" cap="all"/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187"/>
            <a:ext cx="10363200" cy="1500716"/>
          </a:xfrm>
        </p:spPr>
        <p:txBody>
          <a:bodyPr anchor="b"/>
          <a:lstStyle>
            <a:lvl1pPr marL="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1pPr>
            <a:lvl2pPr marL="608979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803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3pPr>
            <a:lvl4pPr marL="1827032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4pPr>
            <a:lvl5pPr marL="2436058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5pPr>
            <a:lvl6pPr marL="3045036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6pPr>
            <a:lvl7pPr marL="3654015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7pPr>
            <a:lvl8pPr marL="426304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8pPr>
            <a:lvl9pPr marL="4872049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8F39BB-A16A-4EA3-A0FA-F7258149F33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2024/4/8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E06ABD-FABA-4171-8133-71536DB1356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2471855"/>
      </p:ext>
    </p:extLst>
  </p:cSld>
  <p:clrMapOvr>
    <a:masterClrMapping/>
  </p:clrMapOvr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lvl1pPr>
              <a:defRPr sz="2700"/>
            </a:lvl1pPr>
            <a:lvl2pPr>
              <a:defRPr sz="2400"/>
            </a:lvl2pPr>
            <a:lvl3pPr>
              <a:defRPr sz="2100"/>
            </a:lvl3pPr>
            <a:lvl4pPr>
              <a:defRPr sz="1900"/>
            </a:lvl4pPr>
            <a:lvl5pPr>
              <a:defRPr sz="1900"/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8F39BB-A16A-4EA3-A0FA-F7258149F33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2024/4/8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E06ABD-FABA-4171-8133-71536DB1356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950421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0"/>
            <a:ext cx="10363200" cy="1363133"/>
          </a:xfrm>
        </p:spPr>
        <p:txBody>
          <a:bodyPr anchor="t"/>
          <a:lstStyle>
            <a:lvl1pPr algn="l">
              <a:defRPr sz="53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187"/>
            <a:ext cx="10363200" cy="1500716"/>
          </a:xfrm>
        </p:spPr>
        <p:txBody>
          <a:bodyPr anchor="b"/>
          <a:lstStyle>
            <a:lvl1pPr marL="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1pPr>
            <a:lvl2pPr marL="609475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896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3pPr>
            <a:lvl4pPr marL="1828437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4pPr>
            <a:lvl5pPr marL="2437918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5pPr>
            <a:lvl6pPr marL="3047392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6pPr>
            <a:lvl7pPr marL="3656867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7pPr>
            <a:lvl8pPr marL="4266347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8pPr>
            <a:lvl9pPr marL="4875825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8F39BB-A16A-4EA3-A0FA-F7258149F33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2024/4/8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E06ABD-FABA-4171-8133-71536DB1356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0875112"/>
      </p:ext>
    </p:extLst>
  </p:cSld>
  <p:clrMapOvr>
    <a:masterClrMapping/>
  </p:clrMapOvr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10"/>
            <a:ext cx="5384800" cy="4525433"/>
          </a:xfrm>
        </p:spPr>
        <p:txBody>
          <a:bodyPr/>
          <a:lstStyle>
            <a:lvl1pPr>
              <a:defRPr sz="3700"/>
            </a:lvl1pPr>
            <a:lvl2pPr>
              <a:defRPr sz="32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10"/>
            <a:ext cx="5384800" cy="4525433"/>
          </a:xfrm>
        </p:spPr>
        <p:txBody>
          <a:bodyPr/>
          <a:lstStyle>
            <a:lvl1pPr>
              <a:defRPr sz="3700"/>
            </a:lvl1pPr>
            <a:lvl2pPr>
              <a:defRPr sz="32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8F39BB-A16A-4EA3-A0FA-F7258149F33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2024/4/8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E06ABD-FABA-4171-8133-71536DB1356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1980014"/>
      </p:ext>
    </p:extLst>
  </p:cSld>
  <p:clrMapOvr>
    <a:masterClrMapping/>
  </p:clrMapOvr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4584"/>
            <a:ext cx="5386917" cy="641349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475" indent="0">
              <a:buNone/>
              <a:defRPr sz="2700" b="1"/>
            </a:lvl2pPr>
            <a:lvl3pPr marL="1218960" indent="0">
              <a:buNone/>
              <a:defRPr sz="2400" b="1"/>
            </a:lvl3pPr>
            <a:lvl4pPr marL="1828437" indent="0">
              <a:buNone/>
              <a:defRPr sz="2100" b="1"/>
            </a:lvl4pPr>
            <a:lvl5pPr marL="2437918" indent="0">
              <a:buNone/>
              <a:defRPr sz="2100" b="1"/>
            </a:lvl5pPr>
            <a:lvl6pPr marL="3047392" indent="0">
              <a:buNone/>
              <a:defRPr sz="2100" b="1"/>
            </a:lvl6pPr>
            <a:lvl7pPr marL="3656867" indent="0">
              <a:buNone/>
              <a:defRPr sz="2100" b="1"/>
            </a:lvl7pPr>
            <a:lvl8pPr marL="4266347" indent="0">
              <a:buNone/>
              <a:defRPr sz="2100" b="1"/>
            </a:lvl8pPr>
            <a:lvl9pPr marL="4875825" indent="0">
              <a:buNone/>
              <a:defRPr sz="21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5934"/>
            <a:ext cx="5386917" cy="3949700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4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77" y="1534584"/>
            <a:ext cx="5389033" cy="641349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475" indent="0">
              <a:buNone/>
              <a:defRPr sz="2700" b="1"/>
            </a:lvl2pPr>
            <a:lvl3pPr marL="1218960" indent="0">
              <a:buNone/>
              <a:defRPr sz="2400" b="1"/>
            </a:lvl3pPr>
            <a:lvl4pPr marL="1828437" indent="0">
              <a:buNone/>
              <a:defRPr sz="2100" b="1"/>
            </a:lvl4pPr>
            <a:lvl5pPr marL="2437918" indent="0">
              <a:buNone/>
              <a:defRPr sz="2100" b="1"/>
            </a:lvl5pPr>
            <a:lvl6pPr marL="3047392" indent="0">
              <a:buNone/>
              <a:defRPr sz="2100" b="1"/>
            </a:lvl6pPr>
            <a:lvl7pPr marL="3656867" indent="0">
              <a:buNone/>
              <a:defRPr sz="2100" b="1"/>
            </a:lvl7pPr>
            <a:lvl8pPr marL="4266347" indent="0">
              <a:buNone/>
              <a:defRPr sz="2100" b="1"/>
            </a:lvl8pPr>
            <a:lvl9pPr marL="4875825" indent="0">
              <a:buNone/>
              <a:defRPr sz="21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77" y="2175934"/>
            <a:ext cx="5389033" cy="3949700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4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8F39BB-A16A-4EA3-A0FA-F7258149F33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2024/4/8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E06ABD-FABA-4171-8133-71536DB1356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9379205"/>
      </p:ext>
    </p:extLst>
  </p:cSld>
  <p:clrMapOvr>
    <a:masterClrMapping/>
  </p:clrMapOvr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8F39BB-A16A-4EA3-A0FA-F7258149F33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2024/4/8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E06ABD-FABA-4171-8133-71536DB1356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2533998"/>
      </p:ext>
    </p:extLst>
  </p:cSld>
  <p:clrMapOvr>
    <a:masterClrMapping/>
  </p:clrMapOvr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8F39BB-A16A-4EA3-A0FA-F7258149F33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2024/4/8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E06ABD-FABA-4171-8133-71536DB1356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0125482"/>
      </p:ext>
    </p:extLst>
  </p:cSld>
  <p:clrMapOvr>
    <a:masterClrMapping/>
  </p:clrMapOvr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3" y="273051"/>
            <a:ext cx="4011084" cy="1162049"/>
          </a:xfrm>
        </p:spPr>
        <p:txBody>
          <a:bodyPr anchor="b"/>
          <a:lstStyle>
            <a:lvl1pPr algn="l">
              <a:defRPr sz="27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2"/>
            <a:ext cx="6815667" cy="5852583"/>
          </a:xfrm>
        </p:spPr>
        <p:txBody>
          <a:bodyPr/>
          <a:lstStyle>
            <a:lvl1pPr>
              <a:defRPr sz="4300"/>
            </a:lvl1pPr>
            <a:lvl2pPr>
              <a:defRPr sz="3700"/>
            </a:lvl2pPr>
            <a:lvl3pPr>
              <a:defRPr sz="3200"/>
            </a:lvl3pPr>
            <a:lvl4pPr>
              <a:defRPr sz="2700"/>
            </a:lvl4pPr>
            <a:lvl5pPr>
              <a:defRPr sz="2700"/>
            </a:lvl5pPr>
            <a:lvl6pPr>
              <a:defRPr sz="2700"/>
            </a:lvl6pPr>
            <a:lvl7pPr>
              <a:defRPr sz="2700"/>
            </a:lvl7pPr>
            <a:lvl8pPr>
              <a:defRPr sz="2700"/>
            </a:lvl8pPr>
            <a:lvl9pPr>
              <a:defRPr sz="27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3" y="1435100"/>
            <a:ext cx="4011084" cy="4690533"/>
          </a:xfrm>
        </p:spPr>
        <p:txBody>
          <a:bodyPr/>
          <a:lstStyle>
            <a:lvl1pPr marL="0" indent="0">
              <a:buNone/>
              <a:defRPr sz="1900"/>
            </a:lvl1pPr>
            <a:lvl2pPr marL="609475" indent="0">
              <a:buNone/>
              <a:defRPr sz="1600"/>
            </a:lvl2pPr>
            <a:lvl3pPr marL="1218960" indent="0">
              <a:buNone/>
              <a:defRPr sz="1300"/>
            </a:lvl3pPr>
            <a:lvl4pPr marL="1828437" indent="0">
              <a:buNone/>
              <a:defRPr sz="1200"/>
            </a:lvl4pPr>
            <a:lvl5pPr marL="2437918" indent="0">
              <a:buNone/>
              <a:defRPr sz="1200"/>
            </a:lvl5pPr>
            <a:lvl6pPr marL="3047392" indent="0">
              <a:buNone/>
              <a:defRPr sz="1200"/>
            </a:lvl6pPr>
            <a:lvl7pPr marL="3656867" indent="0">
              <a:buNone/>
              <a:defRPr sz="1200"/>
            </a:lvl7pPr>
            <a:lvl8pPr marL="4266347" indent="0">
              <a:buNone/>
              <a:defRPr sz="1200"/>
            </a:lvl8pPr>
            <a:lvl9pPr marL="4875825" indent="0">
              <a:buNone/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8F39BB-A16A-4EA3-A0FA-F7258149F33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2024/4/8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E06ABD-FABA-4171-8133-71536DB1356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3733524"/>
      </p:ext>
    </p:extLst>
  </p:cSld>
  <p:clrMapOvr>
    <a:masterClrMapping/>
  </p:clrMapOvr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1"/>
            <a:ext cx="7315200" cy="567267"/>
          </a:xfrm>
        </p:spPr>
        <p:txBody>
          <a:bodyPr anchor="b"/>
          <a:lstStyle>
            <a:lvl1pPr algn="l">
              <a:defRPr sz="27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3833"/>
            <a:ext cx="7315200" cy="4114800"/>
          </a:xfrm>
        </p:spPr>
        <p:txBody>
          <a:bodyPr/>
          <a:lstStyle>
            <a:lvl1pPr marL="0" indent="0">
              <a:buNone/>
              <a:defRPr sz="4300"/>
            </a:lvl1pPr>
            <a:lvl2pPr marL="609475" indent="0">
              <a:buNone/>
              <a:defRPr sz="3700"/>
            </a:lvl2pPr>
            <a:lvl3pPr marL="1218960" indent="0">
              <a:buNone/>
              <a:defRPr sz="3200"/>
            </a:lvl3pPr>
            <a:lvl4pPr marL="1828437" indent="0">
              <a:buNone/>
              <a:defRPr sz="2700"/>
            </a:lvl4pPr>
            <a:lvl5pPr marL="2437918" indent="0">
              <a:buNone/>
              <a:defRPr sz="2700"/>
            </a:lvl5pPr>
            <a:lvl6pPr marL="3047392" indent="0">
              <a:buNone/>
              <a:defRPr sz="2700"/>
            </a:lvl6pPr>
            <a:lvl7pPr marL="3656867" indent="0">
              <a:buNone/>
              <a:defRPr sz="2700"/>
            </a:lvl7pPr>
            <a:lvl8pPr marL="4266347" indent="0">
              <a:buNone/>
              <a:defRPr sz="2700"/>
            </a:lvl8pPr>
            <a:lvl9pPr marL="4875825" indent="0">
              <a:buNone/>
              <a:defRPr sz="27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868"/>
            <a:ext cx="7315200" cy="804333"/>
          </a:xfrm>
        </p:spPr>
        <p:txBody>
          <a:bodyPr/>
          <a:lstStyle>
            <a:lvl1pPr marL="0" indent="0">
              <a:buNone/>
              <a:defRPr sz="1900"/>
            </a:lvl1pPr>
            <a:lvl2pPr marL="609475" indent="0">
              <a:buNone/>
              <a:defRPr sz="1600"/>
            </a:lvl2pPr>
            <a:lvl3pPr marL="1218960" indent="0">
              <a:buNone/>
              <a:defRPr sz="1300"/>
            </a:lvl3pPr>
            <a:lvl4pPr marL="1828437" indent="0">
              <a:buNone/>
              <a:defRPr sz="1200"/>
            </a:lvl4pPr>
            <a:lvl5pPr marL="2437918" indent="0">
              <a:buNone/>
              <a:defRPr sz="1200"/>
            </a:lvl5pPr>
            <a:lvl6pPr marL="3047392" indent="0">
              <a:buNone/>
              <a:defRPr sz="1200"/>
            </a:lvl6pPr>
            <a:lvl7pPr marL="3656867" indent="0">
              <a:buNone/>
              <a:defRPr sz="1200"/>
            </a:lvl7pPr>
            <a:lvl8pPr marL="4266347" indent="0">
              <a:buNone/>
              <a:defRPr sz="1200"/>
            </a:lvl8pPr>
            <a:lvl9pPr marL="4875825" indent="0">
              <a:buNone/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8F39BB-A16A-4EA3-A0FA-F7258149F33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2024/4/8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E06ABD-FABA-4171-8133-71536DB1356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2018969"/>
      </p:ext>
    </p:extLst>
  </p:cSld>
  <p:clrMapOvr>
    <a:masterClrMapping/>
  </p:clrMapOvr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8F39BB-A16A-4EA3-A0FA-F7258149F33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2024/4/8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E06ABD-FABA-4171-8133-71536DB1356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3792828"/>
      </p:ext>
    </p:extLst>
  </p:cSld>
  <p:clrMapOvr>
    <a:masterClrMapping/>
  </p:clrMapOvr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5168"/>
            <a:ext cx="2743200" cy="5850467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5168"/>
            <a:ext cx="8026400" cy="5850467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8F39BB-A16A-4EA3-A0FA-F7258149F33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2024/4/8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E06ABD-FABA-4171-8133-71536DB1356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337582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5167"/>
            <a:ext cx="10972800" cy="1143000"/>
          </a:xfrm>
          <a:prstGeom prst="rect">
            <a:avLst/>
          </a:prstGeom>
        </p:spPr>
        <p:txBody>
          <a:bodyPr lIns="121816" tIns="60908" rIns="121816" bIns="60908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15"/>
            <a:ext cx="5384800" cy="4525433"/>
          </a:xfrm>
        </p:spPr>
        <p:txBody>
          <a:bodyPr/>
          <a:lstStyle>
            <a:lvl1pPr>
              <a:defRPr sz="3700"/>
            </a:lvl1pPr>
            <a:lvl2pPr>
              <a:defRPr sz="32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15"/>
            <a:ext cx="5384800" cy="4525433"/>
          </a:xfrm>
        </p:spPr>
        <p:txBody>
          <a:bodyPr/>
          <a:lstStyle>
            <a:lvl1pPr>
              <a:defRPr sz="3700"/>
            </a:lvl1pPr>
            <a:lvl2pPr>
              <a:defRPr sz="32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8F39BB-A16A-4EA3-A0FA-F7258149F33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2024/4/8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E06ABD-FABA-4171-8133-71536DB1356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2118462"/>
      </p:ext>
    </p:extLst>
  </p:cSld>
  <p:clrMapOvr>
    <a:masterClrMapping/>
  </p:clrMapOvr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1485"/>
            <a:ext cx="10363200" cy="1468967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8F39BB-A16A-4EA3-A0FA-F7258149F33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2024/4/8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E06ABD-FABA-4171-8133-71536DB1356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11924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lvl1pPr>
              <a:defRPr sz="2700"/>
            </a:lvl1pPr>
            <a:lvl2pPr>
              <a:defRPr sz="2400"/>
            </a:lvl2pPr>
            <a:lvl3pPr>
              <a:defRPr sz="2100"/>
            </a:lvl3pPr>
            <a:lvl4pPr>
              <a:defRPr sz="1900"/>
            </a:lvl4pPr>
            <a:lvl5pPr>
              <a:defRPr sz="1900"/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8F39BB-A16A-4EA3-A0FA-F7258149F33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2024/4/8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E06ABD-FABA-4171-8133-71536DB1356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569384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0"/>
            <a:ext cx="10363200" cy="1363133"/>
          </a:xfrm>
        </p:spPr>
        <p:txBody>
          <a:bodyPr anchor="t"/>
          <a:lstStyle>
            <a:lvl1pPr algn="l">
              <a:defRPr sz="53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185"/>
            <a:ext cx="10363200" cy="1500716"/>
          </a:xfrm>
        </p:spPr>
        <p:txBody>
          <a:bodyPr anchor="b"/>
          <a:lstStyle>
            <a:lvl1pPr marL="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1pPr>
            <a:lvl2pPr marL="609585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917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3pPr>
            <a:lvl4pPr marL="1828754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4pPr>
            <a:lvl5pPr marL="2438339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5pPr>
            <a:lvl6pPr marL="3047924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6pPr>
            <a:lvl7pPr marL="3657509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7pPr>
            <a:lvl8pPr marL="4267093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8pPr>
            <a:lvl9pPr marL="4876678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8F39BB-A16A-4EA3-A0FA-F7258149F33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2024/4/8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E06ABD-FABA-4171-8133-71536DB1356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7394223"/>
      </p:ext>
    </p:extLst>
  </p:cSld>
  <p:clrMapOvr>
    <a:masterClrMapping/>
  </p:clrMapOvr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433"/>
          </a:xfrm>
        </p:spPr>
        <p:txBody>
          <a:bodyPr/>
          <a:lstStyle>
            <a:lvl1pPr>
              <a:defRPr sz="3700"/>
            </a:lvl1pPr>
            <a:lvl2pPr>
              <a:defRPr sz="32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433"/>
          </a:xfrm>
        </p:spPr>
        <p:txBody>
          <a:bodyPr/>
          <a:lstStyle>
            <a:lvl1pPr>
              <a:defRPr sz="3700"/>
            </a:lvl1pPr>
            <a:lvl2pPr>
              <a:defRPr sz="32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8F39BB-A16A-4EA3-A0FA-F7258149F33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2024/4/8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E06ABD-FABA-4171-8133-71536DB1356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2694616"/>
      </p:ext>
    </p:extLst>
  </p:cSld>
  <p:clrMapOvr>
    <a:masterClrMapping/>
  </p:clrMapOvr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4584"/>
            <a:ext cx="5386917" cy="641349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585" indent="0">
              <a:buNone/>
              <a:defRPr sz="2700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00" b="1"/>
            </a:lvl4pPr>
            <a:lvl5pPr marL="2438339" indent="0">
              <a:buNone/>
              <a:defRPr sz="2100" b="1"/>
            </a:lvl5pPr>
            <a:lvl6pPr marL="3047924" indent="0">
              <a:buNone/>
              <a:defRPr sz="2100" b="1"/>
            </a:lvl6pPr>
            <a:lvl7pPr marL="3657509" indent="0">
              <a:buNone/>
              <a:defRPr sz="2100" b="1"/>
            </a:lvl7pPr>
            <a:lvl8pPr marL="4267093" indent="0">
              <a:buNone/>
              <a:defRPr sz="2100" b="1"/>
            </a:lvl8pPr>
            <a:lvl9pPr marL="4876678" indent="0">
              <a:buNone/>
              <a:defRPr sz="21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5934"/>
            <a:ext cx="5386917" cy="3949700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4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4584"/>
            <a:ext cx="5389033" cy="641349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585" indent="0">
              <a:buNone/>
              <a:defRPr sz="2700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00" b="1"/>
            </a:lvl4pPr>
            <a:lvl5pPr marL="2438339" indent="0">
              <a:buNone/>
              <a:defRPr sz="2100" b="1"/>
            </a:lvl5pPr>
            <a:lvl6pPr marL="3047924" indent="0">
              <a:buNone/>
              <a:defRPr sz="2100" b="1"/>
            </a:lvl6pPr>
            <a:lvl7pPr marL="3657509" indent="0">
              <a:buNone/>
              <a:defRPr sz="2100" b="1"/>
            </a:lvl7pPr>
            <a:lvl8pPr marL="4267093" indent="0">
              <a:buNone/>
              <a:defRPr sz="2100" b="1"/>
            </a:lvl8pPr>
            <a:lvl9pPr marL="4876678" indent="0">
              <a:buNone/>
              <a:defRPr sz="21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5934"/>
            <a:ext cx="5389033" cy="3949700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4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8F39BB-A16A-4EA3-A0FA-F7258149F33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2024/4/8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E06ABD-FABA-4171-8133-71536DB1356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8991409"/>
      </p:ext>
    </p:extLst>
  </p:cSld>
  <p:clrMapOvr>
    <a:masterClrMapping/>
  </p:clrMapOvr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8F39BB-A16A-4EA3-A0FA-F7258149F33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2024/4/8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E06ABD-FABA-4171-8133-71536DB1356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4318077"/>
      </p:ext>
    </p:extLst>
  </p:cSld>
  <p:clrMapOvr>
    <a:masterClrMapping/>
  </p:clrMapOvr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8F39BB-A16A-4EA3-A0FA-F7258149F33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2024/4/8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E06ABD-FABA-4171-8133-71536DB1356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0747844"/>
      </p:ext>
    </p:extLst>
  </p:cSld>
  <p:clrMapOvr>
    <a:masterClrMapping/>
  </p:clrMapOvr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3051"/>
            <a:ext cx="4011084" cy="1162049"/>
          </a:xfrm>
        </p:spPr>
        <p:txBody>
          <a:bodyPr anchor="b"/>
          <a:lstStyle>
            <a:lvl1pPr algn="l">
              <a:defRPr sz="27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2583"/>
          </a:xfrm>
        </p:spPr>
        <p:txBody>
          <a:bodyPr/>
          <a:lstStyle>
            <a:lvl1pPr>
              <a:defRPr sz="4300"/>
            </a:lvl1pPr>
            <a:lvl2pPr>
              <a:defRPr sz="3700"/>
            </a:lvl2pPr>
            <a:lvl3pPr>
              <a:defRPr sz="3200"/>
            </a:lvl3pPr>
            <a:lvl4pPr>
              <a:defRPr sz="2700"/>
            </a:lvl4pPr>
            <a:lvl5pPr>
              <a:defRPr sz="2700"/>
            </a:lvl5pPr>
            <a:lvl6pPr>
              <a:defRPr sz="2700"/>
            </a:lvl6pPr>
            <a:lvl7pPr>
              <a:defRPr sz="2700"/>
            </a:lvl7pPr>
            <a:lvl8pPr>
              <a:defRPr sz="2700"/>
            </a:lvl8pPr>
            <a:lvl9pPr>
              <a:defRPr sz="27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1" y="1435100"/>
            <a:ext cx="4011084" cy="4690533"/>
          </a:xfrm>
        </p:spPr>
        <p:txBody>
          <a:bodyPr/>
          <a:lstStyle>
            <a:lvl1pPr marL="0" indent="0">
              <a:buNone/>
              <a:defRPr sz="1900"/>
            </a:lvl1pPr>
            <a:lvl2pPr marL="609585" indent="0">
              <a:buNone/>
              <a:defRPr sz="1600"/>
            </a:lvl2pPr>
            <a:lvl3pPr marL="1219170" indent="0">
              <a:buNone/>
              <a:defRPr sz="1300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8F39BB-A16A-4EA3-A0FA-F7258149F33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2024/4/8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E06ABD-FABA-4171-8133-71536DB1356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8174881"/>
      </p:ext>
    </p:extLst>
  </p:cSld>
  <p:clrMapOvr>
    <a:masterClrMapping/>
  </p:clrMapOvr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7267"/>
          </a:xfrm>
        </p:spPr>
        <p:txBody>
          <a:bodyPr anchor="b"/>
          <a:lstStyle>
            <a:lvl1pPr algn="l">
              <a:defRPr sz="27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3833"/>
            <a:ext cx="7315200" cy="4114800"/>
          </a:xfrm>
        </p:spPr>
        <p:txBody>
          <a:bodyPr/>
          <a:lstStyle>
            <a:lvl1pPr marL="0" indent="0">
              <a:buNone/>
              <a:defRPr sz="4300"/>
            </a:lvl1pPr>
            <a:lvl2pPr marL="609585" indent="0">
              <a:buNone/>
              <a:defRPr sz="3700"/>
            </a:lvl2pPr>
            <a:lvl3pPr marL="1219170" indent="0">
              <a:buNone/>
              <a:defRPr sz="3200"/>
            </a:lvl3pPr>
            <a:lvl4pPr marL="1828754" indent="0">
              <a:buNone/>
              <a:defRPr sz="2700"/>
            </a:lvl4pPr>
            <a:lvl5pPr marL="2438339" indent="0">
              <a:buNone/>
              <a:defRPr sz="2700"/>
            </a:lvl5pPr>
            <a:lvl6pPr marL="3047924" indent="0">
              <a:buNone/>
              <a:defRPr sz="2700"/>
            </a:lvl6pPr>
            <a:lvl7pPr marL="3657509" indent="0">
              <a:buNone/>
              <a:defRPr sz="2700"/>
            </a:lvl7pPr>
            <a:lvl8pPr marL="4267093" indent="0">
              <a:buNone/>
              <a:defRPr sz="2700"/>
            </a:lvl8pPr>
            <a:lvl9pPr marL="4876678" indent="0">
              <a:buNone/>
              <a:defRPr sz="27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867"/>
            <a:ext cx="7315200" cy="804333"/>
          </a:xfrm>
        </p:spPr>
        <p:txBody>
          <a:bodyPr/>
          <a:lstStyle>
            <a:lvl1pPr marL="0" indent="0">
              <a:buNone/>
              <a:defRPr sz="1900"/>
            </a:lvl1pPr>
            <a:lvl2pPr marL="609585" indent="0">
              <a:buNone/>
              <a:defRPr sz="1600"/>
            </a:lvl2pPr>
            <a:lvl3pPr marL="1219170" indent="0">
              <a:buNone/>
              <a:defRPr sz="1300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8F39BB-A16A-4EA3-A0FA-F7258149F33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2024/4/8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E06ABD-FABA-4171-8133-71536DB1356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3407673"/>
      </p:ext>
    </p:extLst>
  </p:cSld>
  <p:clrMapOvr>
    <a:masterClrMapping/>
  </p:clrMapOvr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8F39BB-A16A-4EA3-A0FA-F7258149F33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2024/4/8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E06ABD-FABA-4171-8133-71536DB1356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854795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5167"/>
            <a:ext cx="10972800" cy="1143000"/>
          </a:xfrm>
          <a:prstGeom prst="rect">
            <a:avLst/>
          </a:prstGeom>
        </p:spPr>
        <p:txBody>
          <a:bodyPr lIns="121816" tIns="60908" rIns="121816" bIns="60908"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4584"/>
            <a:ext cx="5386917" cy="641349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8979" indent="0">
              <a:buNone/>
              <a:defRPr sz="2700" b="1"/>
            </a:lvl2pPr>
            <a:lvl3pPr marL="1218030" indent="0">
              <a:buNone/>
              <a:defRPr sz="2400" b="1"/>
            </a:lvl3pPr>
            <a:lvl4pPr marL="1827032" indent="0">
              <a:buNone/>
              <a:defRPr sz="2100" b="1"/>
            </a:lvl4pPr>
            <a:lvl5pPr marL="2436058" indent="0">
              <a:buNone/>
              <a:defRPr sz="2100" b="1"/>
            </a:lvl5pPr>
            <a:lvl6pPr marL="3045036" indent="0">
              <a:buNone/>
              <a:defRPr sz="2100" b="1"/>
            </a:lvl6pPr>
            <a:lvl7pPr marL="3654015" indent="0">
              <a:buNone/>
              <a:defRPr sz="2100" b="1"/>
            </a:lvl7pPr>
            <a:lvl8pPr marL="4263040" indent="0">
              <a:buNone/>
              <a:defRPr sz="2100" b="1"/>
            </a:lvl8pPr>
            <a:lvl9pPr marL="4872049" indent="0">
              <a:buNone/>
              <a:defRPr sz="21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5934"/>
            <a:ext cx="5386917" cy="3949700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4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418" y="1534584"/>
            <a:ext cx="5389033" cy="641349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8979" indent="0">
              <a:buNone/>
              <a:defRPr sz="2700" b="1"/>
            </a:lvl2pPr>
            <a:lvl3pPr marL="1218030" indent="0">
              <a:buNone/>
              <a:defRPr sz="2400" b="1"/>
            </a:lvl3pPr>
            <a:lvl4pPr marL="1827032" indent="0">
              <a:buNone/>
              <a:defRPr sz="2100" b="1"/>
            </a:lvl4pPr>
            <a:lvl5pPr marL="2436058" indent="0">
              <a:buNone/>
              <a:defRPr sz="2100" b="1"/>
            </a:lvl5pPr>
            <a:lvl6pPr marL="3045036" indent="0">
              <a:buNone/>
              <a:defRPr sz="2100" b="1"/>
            </a:lvl6pPr>
            <a:lvl7pPr marL="3654015" indent="0">
              <a:buNone/>
              <a:defRPr sz="2100" b="1"/>
            </a:lvl7pPr>
            <a:lvl8pPr marL="4263040" indent="0">
              <a:buNone/>
              <a:defRPr sz="2100" b="1"/>
            </a:lvl8pPr>
            <a:lvl9pPr marL="4872049" indent="0">
              <a:buNone/>
              <a:defRPr sz="21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418" y="2175934"/>
            <a:ext cx="5389033" cy="3949700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4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8F39BB-A16A-4EA3-A0FA-F7258149F33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2024/4/8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E06ABD-FABA-4171-8133-71536DB1356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7927540"/>
      </p:ext>
    </p:extLst>
  </p:cSld>
  <p:clrMapOvr>
    <a:masterClrMapping/>
  </p:clrMapOvr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5167"/>
            <a:ext cx="2743200" cy="5850467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5167"/>
            <a:ext cx="8026400" cy="5850467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8F39BB-A16A-4EA3-A0FA-F7258149F33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2024/4/8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E06ABD-FABA-4171-8133-71536DB1356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27751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200" b="1"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09605" y="6356352"/>
            <a:ext cx="2844800" cy="365125"/>
          </a:xfrm>
          <a:prstGeom prst="rect">
            <a:avLst/>
          </a:prstGeom>
        </p:spPr>
        <p:txBody>
          <a:bodyPr/>
          <a:lstStyle/>
          <a:p>
            <a:fld id="{6EF57B1A-FC41-48B3-80D4-00FF3063FDB5}" type="datetimeFigureOut">
              <a:rPr lang="en-US" sz="1300" smtClean="0">
                <a:solidFill>
                  <a:prstClr val="white"/>
                </a:solidFill>
                <a:latin typeface="FrutigerNext LT Regular" pitchFamily="34" charset="0"/>
                <a:ea typeface="ＭＳ Ｐゴシック" pitchFamily="34" charset="-128"/>
              </a:rPr>
              <a:pPr/>
              <a:t>4/8/2024</a:t>
            </a:fld>
            <a:endParaRPr lang="en-US" sz="1300">
              <a:solidFill>
                <a:prstClr val="white"/>
              </a:solidFill>
              <a:latin typeface="FrutigerNext LT Regular" pitchFamily="34" charset="0"/>
              <a:ea typeface="ＭＳ Ｐゴシック" pitchFamily="34" charset="-128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8" y="6356352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en-US" sz="1300">
              <a:solidFill>
                <a:prstClr val="white"/>
              </a:solidFill>
              <a:latin typeface="FrutigerNext LT Regular" pitchFamily="34" charset="0"/>
              <a:ea typeface="ＭＳ Ｐゴシック" pitchFamily="34" charset="-128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737608" y="6356352"/>
            <a:ext cx="2844800" cy="365125"/>
          </a:xfrm>
          <a:prstGeom prst="rect">
            <a:avLst/>
          </a:prstGeom>
        </p:spPr>
        <p:txBody>
          <a:bodyPr/>
          <a:lstStyle/>
          <a:p>
            <a:fld id="{E781DF1C-04E0-49AB-83FC-D443CC59D123}" type="slidenum">
              <a:rPr lang="en-US" sz="1300" smtClean="0">
                <a:solidFill>
                  <a:prstClr val="white"/>
                </a:solidFill>
                <a:latin typeface="FrutigerNext LT Regular" pitchFamily="34" charset="0"/>
                <a:ea typeface="ＭＳ Ｐゴシック" pitchFamily="34" charset="-128"/>
              </a:rPr>
              <a:pPr/>
              <a:t>‹#›</a:t>
            </a:fld>
            <a:endParaRPr lang="en-US" sz="1300">
              <a:solidFill>
                <a:prstClr val="white"/>
              </a:solidFill>
              <a:latin typeface="FrutigerNext LT Regular" pitchFamily="34" charset="0"/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19996812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777898420"/>
      </p:ext>
    </p:extLst>
  </p:cSld>
  <p:clrMapOvr>
    <a:masterClrMapping/>
  </p:clrMapOvr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54185585"/>
      </p:ext>
    </p:extLst>
  </p:cSld>
  <p:clrMapOvr>
    <a:masterClrMapping/>
  </p:clrMapOvr>
  <p:transition>
    <p:wipe dir="r"/>
  </p:transition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5537605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5167"/>
            <a:ext cx="10972800" cy="1143000"/>
          </a:xfrm>
          <a:prstGeom prst="rect">
            <a:avLst/>
          </a:prstGeom>
        </p:spPr>
        <p:txBody>
          <a:bodyPr lIns="121816" tIns="60908" rIns="121816" bIns="60908"/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8F39BB-A16A-4EA3-A0FA-F7258149F33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2024/4/8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E06ABD-FABA-4171-8133-71536DB1356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806311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8F39BB-A16A-4EA3-A0FA-F7258149F33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2024/4/8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E06ABD-FABA-4171-8133-71536DB1356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464357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3" y="273051"/>
            <a:ext cx="4011084" cy="1162049"/>
          </a:xfrm>
          <a:prstGeom prst="rect">
            <a:avLst/>
          </a:prstGeom>
        </p:spPr>
        <p:txBody>
          <a:bodyPr lIns="121816" tIns="60908" rIns="121816" bIns="60908" anchor="b"/>
          <a:lstStyle>
            <a:lvl1pPr algn="l">
              <a:defRPr sz="2700" b="1"/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2"/>
            <a:ext cx="6815667" cy="5852583"/>
          </a:xfrm>
        </p:spPr>
        <p:txBody>
          <a:bodyPr/>
          <a:lstStyle>
            <a:lvl1pPr>
              <a:defRPr sz="4300"/>
            </a:lvl1pPr>
            <a:lvl2pPr>
              <a:defRPr sz="3700"/>
            </a:lvl2pPr>
            <a:lvl3pPr>
              <a:defRPr sz="3200"/>
            </a:lvl3pPr>
            <a:lvl4pPr>
              <a:defRPr sz="2700"/>
            </a:lvl4pPr>
            <a:lvl5pPr>
              <a:defRPr sz="2700"/>
            </a:lvl5pPr>
            <a:lvl6pPr>
              <a:defRPr sz="2700"/>
            </a:lvl6pPr>
            <a:lvl7pPr>
              <a:defRPr sz="2700"/>
            </a:lvl7pPr>
            <a:lvl8pPr>
              <a:defRPr sz="2700"/>
            </a:lvl8pPr>
            <a:lvl9pPr>
              <a:defRPr sz="27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3" y="1435100"/>
            <a:ext cx="4011084" cy="4690533"/>
          </a:xfrm>
        </p:spPr>
        <p:txBody>
          <a:bodyPr/>
          <a:lstStyle>
            <a:lvl1pPr marL="0" indent="0">
              <a:buNone/>
              <a:defRPr sz="1900"/>
            </a:lvl1pPr>
            <a:lvl2pPr marL="608979" indent="0">
              <a:buNone/>
              <a:defRPr sz="1600"/>
            </a:lvl2pPr>
            <a:lvl3pPr marL="1218030" indent="0">
              <a:buNone/>
              <a:defRPr sz="1300"/>
            </a:lvl3pPr>
            <a:lvl4pPr marL="1827032" indent="0">
              <a:buNone/>
              <a:defRPr sz="1200"/>
            </a:lvl4pPr>
            <a:lvl5pPr marL="2436058" indent="0">
              <a:buNone/>
              <a:defRPr sz="1200"/>
            </a:lvl5pPr>
            <a:lvl6pPr marL="3045036" indent="0">
              <a:buNone/>
              <a:defRPr sz="1200"/>
            </a:lvl6pPr>
            <a:lvl7pPr marL="3654015" indent="0">
              <a:buNone/>
              <a:defRPr sz="1200"/>
            </a:lvl7pPr>
            <a:lvl8pPr marL="4263040" indent="0">
              <a:buNone/>
              <a:defRPr sz="1200"/>
            </a:lvl8pPr>
            <a:lvl9pPr marL="4872049" indent="0">
              <a:buNone/>
              <a:defRPr sz="12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8F39BB-A16A-4EA3-A0FA-F7258149F33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2024/4/8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E06ABD-FABA-4171-8133-71536DB1356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178489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1"/>
            <a:ext cx="7315200" cy="567267"/>
          </a:xfrm>
          <a:prstGeom prst="rect">
            <a:avLst/>
          </a:prstGeom>
        </p:spPr>
        <p:txBody>
          <a:bodyPr lIns="121816" tIns="60908" rIns="121816" bIns="60908" anchor="b"/>
          <a:lstStyle>
            <a:lvl1pPr algn="l">
              <a:defRPr sz="27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3833"/>
            <a:ext cx="7315200" cy="4114800"/>
          </a:xfrm>
        </p:spPr>
        <p:txBody>
          <a:bodyPr/>
          <a:lstStyle>
            <a:lvl1pPr marL="0" indent="0">
              <a:buNone/>
              <a:defRPr sz="4300"/>
            </a:lvl1pPr>
            <a:lvl2pPr marL="608979" indent="0">
              <a:buNone/>
              <a:defRPr sz="3700"/>
            </a:lvl2pPr>
            <a:lvl3pPr marL="1218030" indent="0">
              <a:buNone/>
              <a:defRPr sz="3200"/>
            </a:lvl3pPr>
            <a:lvl4pPr marL="1827032" indent="0">
              <a:buNone/>
              <a:defRPr sz="2700"/>
            </a:lvl4pPr>
            <a:lvl5pPr marL="2436058" indent="0">
              <a:buNone/>
              <a:defRPr sz="2700"/>
            </a:lvl5pPr>
            <a:lvl6pPr marL="3045036" indent="0">
              <a:buNone/>
              <a:defRPr sz="2700"/>
            </a:lvl6pPr>
            <a:lvl7pPr marL="3654015" indent="0">
              <a:buNone/>
              <a:defRPr sz="2700"/>
            </a:lvl7pPr>
            <a:lvl8pPr marL="4263040" indent="0">
              <a:buNone/>
              <a:defRPr sz="2700"/>
            </a:lvl8pPr>
            <a:lvl9pPr marL="4872049" indent="0">
              <a:buNone/>
              <a:defRPr sz="27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868"/>
            <a:ext cx="7315200" cy="804333"/>
          </a:xfrm>
        </p:spPr>
        <p:txBody>
          <a:bodyPr/>
          <a:lstStyle>
            <a:lvl1pPr marL="0" indent="0">
              <a:buNone/>
              <a:defRPr sz="1900"/>
            </a:lvl1pPr>
            <a:lvl2pPr marL="608979" indent="0">
              <a:buNone/>
              <a:defRPr sz="1600"/>
            </a:lvl2pPr>
            <a:lvl3pPr marL="1218030" indent="0">
              <a:buNone/>
              <a:defRPr sz="1300"/>
            </a:lvl3pPr>
            <a:lvl4pPr marL="1827032" indent="0">
              <a:buNone/>
              <a:defRPr sz="1200"/>
            </a:lvl4pPr>
            <a:lvl5pPr marL="2436058" indent="0">
              <a:buNone/>
              <a:defRPr sz="1200"/>
            </a:lvl5pPr>
            <a:lvl6pPr marL="3045036" indent="0">
              <a:buNone/>
              <a:defRPr sz="1200"/>
            </a:lvl6pPr>
            <a:lvl7pPr marL="3654015" indent="0">
              <a:buNone/>
              <a:defRPr sz="1200"/>
            </a:lvl7pPr>
            <a:lvl8pPr marL="4263040" indent="0">
              <a:buNone/>
              <a:defRPr sz="1200"/>
            </a:lvl8pPr>
            <a:lvl9pPr marL="4872049" indent="0">
              <a:buNone/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8F39BB-A16A-4EA3-A0FA-F7258149F33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2024/4/8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E06ABD-FABA-4171-8133-71536DB1356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56396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5_标题幻灯片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498816" y="310416"/>
            <a:ext cx="9340799" cy="671731"/>
          </a:xfrm>
          <a:prstGeom prst="rect">
            <a:avLst/>
          </a:prstGeom>
        </p:spPr>
        <p:txBody>
          <a:bodyPr lIns="91362" tIns="45718" rIns="91362" bIns="45718">
            <a:normAutofit/>
          </a:bodyPr>
          <a:lstStyle>
            <a:lvl1pPr algn="l">
              <a:defRPr lang="zh-CN" altLang="en-US" sz="2800" b="0" kern="1200" spc="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defRPr>
            </a:lvl1pPr>
          </a:lstStyle>
          <a:p>
            <a:endParaRPr lang="zh-CN" altLang="en-US" dirty="0"/>
          </a:p>
        </p:txBody>
      </p:sp>
      <p:sp>
        <p:nvSpPr>
          <p:cNvPr id="33" name="Text Box 17"/>
          <p:cNvSpPr txBox="1">
            <a:spLocks noChangeArrowheads="1"/>
          </p:cNvSpPr>
          <p:nvPr userDrawn="1"/>
        </p:nvSpPr>
        <p:spPr bwMode="auto">
          <a:xfrm>
            <a:off x="11640616" y="6197077"/>
            <a:ext cx="551384" cy="61555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 lIns="91362" tIns="45718" rIns="91362" bIns="45718">
            <a:spAutoFit/>
          </a:bodyPr>
          <a:lstStyle>
            <a:lvl1pPr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zh-CN" altLang="en-US" sz="1500" dirty="0">
                <a:latin typeface="楷体_GB2312" pitchFamily="49" charset="-122"/>
                <a:ea typeface="楷体_GB2312" pitchFamily="49" charset="-122"/>
              </a:rPr>
              <a:t>                                                 </a:t>
            </a:r>
            <a:fld id="{CD0CE96A-AC32-454A-9CBB-729B458C96BD}" type="slidenum">
              <a:rPr lang="zh-CN" altLang="en-US" sz="1900" smtClean="0">
                <a:latin typeface="楷体_GB2312" pitchFamily="49" charset="-122"/>
                <a:ea typeface="楷体_GB2312" pitchFamily="49" charset="-122"/>
              </a:rPr>
              <a:pPr algn="ctr" eaLnBrk="1" hangingPunct="1">
                <a:spcBef>
                  <a:spcPct val="50000"/>
                </a:spcBef>
              </a:pPr>
              <a:t>‹#›</a:t>
            </a:fld>
            <a:endParaRPr lang="zh-CN" altLang="en-US" sz="1900" dirty="0">
              <a:latin typeface="楷体_GB2312" pitchFamily="49" charset="-122"/>
              <a:ea typeface="楷体_GB2312" pitchFamily="49" charset="-122"/>
            </a:endParaRPr>
          </a:p>
        </p:txBody>
      </p:sp>
      <p:cxnSp>
        <p:nvCxnSpPr>
          <p:cNvPr id="34" name="直接连接符 33">
            <a:extLst>
              <a:ext uri="{FF2B5EF4-FFF2-40B4-BE49-F238E27FC236}">
                <a16:creationId xmlns:a16="http://schemas.microsoft.com/office/drawing/2014/main" xmlns="" id="{984D5734-7946-4AE0-B8CA-58441D8CDEEB}"/>
              </a:ext>
            </a:extLst>
          </p:cNvPr>
          <p:cNvCxnSpPr/>
          <p:nvPr userDrawn="1"/>
        </p:nvCxnSpPr>
        <p:spPr>
          <a:xfrm>
            <a:off x="1" y="881420"/>
            <a:ext cx="9822427" cy="0"/>
          </a:xfrm>
          <a:prstGeom prst="line">
            <a:avLst/>
          </a:prstGeom>
          <a:ln w="127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>
            <a:extLst>
              <a:ext uri="{FF2B5EF4-FFF2-40B4-BE49-F238E27FC236}">
                <a16:creationId xmlns:a16="http://schemas.microsoft.com/office/drawing/2014/main" xmlns="" id="{39F64ADC-BC66-4942-89BD-1D3BC4E43A1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22478" y="-73209"/>
            <a:ext cx="2035433" cy="14389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11176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5167"/>
            <a:ext cx="10972800" cy="1143000"/>
          </a:xfrm>
          <a:prstGeom prst="rect">
            <a:avLst/>
          </a:prstGeom>
        </p:spPr>
        <p:txBody>
          <a:bodyPr lIns="121816" tIns="60908" rIns="121816" bIns="60908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8F39BB-A16A-4EA3-A0FA-F7258149F33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2024/4/8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E06ABD-FABA-4171-8133-71536DB1356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712104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5168"/>
            <a:ext cx="2743200" cy="5850467"/>
          </a:xfrm>
          <a:prstGeom prst="rect">
            <a:avLst/>
          </a:prstGeom>
        </p:spPr>
        <p:txBody>
          <a:bodyPr vert="eaVert" lIns="121816" tIns="60908" rIns="121816" bIns="60908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5168"/>
            <a:ext cx="8026400" cy="5850467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8F39BB-A16A-4EA3-A0FA-F7258149F33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2024/4/8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E06ABD-FABA-4171-8133-71536DB1356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050123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6_标题幻灯片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407368" y="332658"/>
            <a:ext cx="9559075" cy="548764"/>
          </a:xfrm>
          <a:prstGeom prst="rect">
            <a:avLst/>
          </a:prstGeom>
        </p:spPr>
        <p:txBody>
          <a:bodyPr lIns="91364" tIns="45718" rIns="91364" bIns="45718">
            <a:normAutofit/>
          </a:bodyPr>
          <a:lstStyle>
            <a:lvl1pPr algn="l" defTabSz="913538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zh-CN" altLang="en-US" sz="2800" b="0" kern="1200" spc="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defRPr>
            </a:lvl1pPr>
          </a:lstStyle>
          <a:p>
            <a:endParaRPr lang="zh-CN" altLang="en-US" dirty="0"/>
          </a:p>
        </p:txBody>
      </p:sp>
      <p:sp>
        <p:nvSpPr>
          <p:cNvPr id="198" name="矩形 197"/>
          <p:cNvSpPr/>
          <p:nvPr userDrawn="1"/>
        </p:nvSpPr>
        <p:spPr>
          <a:xfrm>
            <a:off x="-396" y="6781800"/>
            <a:ext cx="12192397" cy="7620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4290" tIns="17145" rIns="34290" bIns="17145" rtlCol="0" anchor="ctr"/>
          <a:lstStyle/>
          <a:p>
            <a:pPr algn="ctr" defTabSz="913538"/>
            <a:endParaRPr lang="zh-CN" altLang="en-US" sz="1100">
              <a:solidFill>
                <a:srgbClr val="FFFFFF"/>
              </a:solidFill>
            </a:endParaRPr>
          </a:p>
        </p:txBody>
      </p:sp>
      <p:cxnSp>
        <p:nvCxnSpPr>
          <p:cNvPr id="32" name="直接连接符 31">
            <a:extLst>
              <a:ext uri="{FF2B5EF4-FFF2-40B4-BE49-F238E27FC236}">
                <a16:creationId xmlns="" xmlns:a16="http://schemas.microsoft.com/office/drawing/2014/main" id="{984D5734-7946-4AE0-B8CA-58441D8CDEEB}"/>
              </a:ext>
            </a:extLst>
          </p:cNvPr>
          <p:cNvCxnSpPr/>
          <p:nvPr userDrawn="1"/>
        </p:nvCxnSpPr>
        <p:spPr>
          <a:xfrm>
            <a:off x="1" y="881420"/>
            <a:ext cx="9822427" cy="0"/>
          </a:xfrm>
          <a:prstGeom prst="line">
            <a:avLst/>
          </a:prstGeom>
          <a:ln w="127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3" name="图片 32">
            <a:extLst>
              <a:ext uri="{FF2B5EF4-FFF2-40B4-BE49-F238E27FC236}">
                <a16:creationId xmlns="" xmlns:a16="http://schemas.microsoft.com/office/drawing/2014/main" id="{39F64ADC-BC66-4942-89BD-1D3BC4E43A1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22477" y="-73209"/>
            <a:ext cx="2035433" cy="14389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109291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5_标题幻灯片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498816" y="310416"/>
            <a:ext cx="9340799" cy="671731"/>
          </a:xfrm>
          <a:prstGeom prst="rect">
            <a:avLst/>
          </a:prstGeom>
        </p:spPr>
        <p:txBody>
          <a:bodyPr lIns="91364" tIns="45718" rIns="91364" bIns="45718">
            <a:normAutofit/>
          </a:bodyPr>
          <a:lstStyle>
            <a:lvl1pPr algn="l">
              <a:defRPr lang="zh-CN" altLang="en-US" sz="2800" b="0" kern="1200" spc="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defRPr>
            </a:lvl1pPr>
          </a:lstStyle>
          <a:p>
            <a:endParaRPr lang="zh-CN" altLang="en-US" dirty="0"/>
          </a:p>
        </p:txBody>
      </p:sp>
      <p:sp>
        <p:nvSpPr>
          <p:cNvPr id="33" name="Text Box 17"/>
          <p:cNvSpPr txBox="1">
            <a:spLocks noChangeArrowheads="1"/>
          </p:cNvSpPr>
          <p:nvPr userDrawn="1"/>
        </p:nvSpPr>
        <p:spPr bwMode="auto">
          <a:xfrm>
            <a:off x="11640616" y="6197027"/>
            <a:ext cx="551384" cy="60016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 lIns="91364" tIns="45718" rIns="91364" bIns="45718">
            <a:spAutoFit/>
          </a:bodyPr>
          <a:lstStyle>
            <a:lvl1pPr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defTabSz="913538">
              <a:spcBef>
                <a:spcPct val="50000"/>
              </a:spcBef>
            </a:pPr>
            <a:r>
              <a:rPr lang="zh-CN" altLang="en-US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                                                 </a:t>
            </a:r>
            <a:fld id="{CD0CE96A-AC32-454A-9CBB-729B458C96BD}" type="slidenum">
              <a:rPr lang="zh-CN" altLang="en-US" sz="1900" smtClean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pPr algn="ctr" defTabSz="913538">
                <a:spcBef>
                  <a:spcPct val="50000"/>
                </a:spcBef>
              </a:pPr>
              <a:t>‹#›</a:t>
            </a:fld>
            <a:endParaRPr lang="zh-CN" altLang="en-US" sz="1900" dirty="0">
              <a:solidFill>
                <a:srgbClr val="00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="" xmlns:a16="http://schemas.microsoft.com/office/drawing/2014/main" id="{5CCCDF4F-BD61-4368-B050-C45B058DC2B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22496" y="-243406"/>
            <a:ext cx="2035433" cy="1438988"/>
          </a:xfrm>
          <a:prstGeom prst="rect">
            <a:avLst/>
          </a:prstGeom>
        </p:spPr>
      </p:pic>
      <p:grpSp>
        <p:nvGrpSpPr>
          <p:cNvPr id="7" name="组合 6">
            <a:extLst>
              <a:ext uri="{FF2B5EF4-FFF2-40B4-BE49-F238E27FC236}">
                <a16:creationId xmlns="" xmlns:a16="http://schemas.microsoft.com/office/drawing/2014/main" id="{BBCD2ACD-B605-491E-8379-9AEA3655059D}"/>
              </a:ext>
            </a:extLst>
          </p:cNvPr>
          <p:cNvGrpSpPr/>
          <p:nvPr userDrawn="1"/>
        </p:nvGrpSpPr>
        <p:grpSpPr>
          <a:xfrm>
            <a:off x="574228" y="849662"/>
            <a:ext cx="11069151" cy="80559"/>
            <a:chOff x="490072" y="630931"/>
            <a:chExt cx="9447063" cy="95250"/>
          </a:xfrm>
        </p:grpSpPr>
        <p:sp>
          <p:nvSpPr>
            <p:cNvPr id="8" name="矩形 24">
              <a:extLst>
                <a:ext uri="{FF2B5EF4-FFF2-40B4-BE49-F238E27FC236}">
                  <a16:creationId xmlns="" xmlns:a16="http://schemas.microsoft.com/office/drawing/2014/main" id="{492F50AA-093A-4320-BCA8-37AF2E2613A2}"/>
                </a:ext>
              </a:extLst>
            </p:cNvPr>
            <p:cNvSpPr>
              <a:spLocks/>
            </p:cNvSpPr>
            <p:nvPr/>
          </p:nvSpPr>
          <p:spPr bwMode="auto">
            <a:xfrm>
              <a:off x="490072" y="630931"/>
              <a:ext cx="7128087" cy="95250"/>
            </a:xfrm>
            <a:custGeom>
              <a:avLst/>
              <a:gdLst>
                <a:gd name="T0" fmla="*/ 0 w 7501732"/>
                <a:gd name="T1" fmla="*/ 0 h 94593"/>
                <a:gd name="T2" fmla="*/ 7463453 w 7501732"/>
                <a:gd name="T3" fmla="*/ 6619 h 94593"/>
                <a:gd name="T4" fmla="*/ 7506490 w 7501732"/>
                <a:gd name="T5" fmla="*/ 98604 h 94593"/>
                <a:gd name="T6" fmla="*/ 0 w 7501732"/>
                <a:gd name="T7" fmla="*/ 98604 h 94593"/>
                <a:gd name="T8" fmla="*/ 0 w 7501732"/>
                <a:gd name="T9" fmla="*/ 0 h 9459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7501732" h="94593">
                  <a:moveTo>
                    <a:pt x="0" y="0"/>
                  </a:moveTo>
                  <a:lnTo>
                    <a:pt x="7458720" y="6350"/>
                  </a:lnTo>
                  <a:lnTo>
                    <a:pt x="7501732" y="94593"/>
                  </a:lnTo>
                  <a:lnTo>
                    <a:pt x="0" y="9459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E5B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defTabSz="913538"/>
              <a:endParaRPr lang="zh-CN" altLang="en-US" sz="2400">
                <a:solidFill>
                  <a:srgbClr val="000000"/>
                </a:solidFill>
              </a:endParaRPr>
            </a:p>
          </p:txBody>
        </p:sp>
        <p:sp>
          <p:nvSpPr>
            <p:cNvPr id="9" name="矩形 25">
              <a:extLst>
                <a:ext uri="{FF2B5EF4-FFF2-40B4-BE49-F238E27FC236}">
                  <a16:creationId xmlns="" xmlns:a16="http://schemas.microsoft.com/office/drawing/2014/main" id="{851215BE-7B76-4762-8557-F206F2C159CE}"/>
                </a:ext>
              </a:extLst>
            </p:cNvPr>
            <p:cNvSpPr>
              <a:spLocks/>
            </p:cNvSpPr>
            <p:nvPr/>
          </p:nvSpPr>
          <p:spPr bwMode="auto">
            <a:xfrm>
              <a:off x="7046993" y="630931"/>
              <a:ext cx="2890142" cy="95250"/>
            </a:xfrm>
            <a:custGeom>
              <a:avLst/>
              <a:gdLst>
                <a:gd name="T0" fmla="*/ 0 w 4676187"/>
                <a:gd name="T1" fmla="*/ 0 h 94594"/>
                <a:gd name="T2" fmla="*/ 4679715 w 4676187"/>
                <a:gd name="T3" fmla="*/ 0 h 94594"/>
                <a:gd name="T4" fmla="*/ 4679715 w 4676187"/>
                <a:gd name="T5" fmla="*/ 98599 h 94594"/>
                <a:gd name="T6" fmla="*/ 57552 w 4676187"/>
                <a:gd name="T7" fmla="*/ 98599 h 94594"/>
                <a:gd name="T8" fmla="*/ 0 w 4676187"/>
                <a:gd name="T9" fmla="*/ 0 h 9459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676187" h="94594">
                  <a:moveTo>
                    <a:pt x="0" y="0"/>
                  </a:moveTo>
                  <a:lnTo>
                    <a:pt x="4676187" y="0"/>
                  </a:lnTo>
                  <a:lnTo>
                    <a:pt x="4676187" y="94594"/>
                  </a:lnTo>
                  <a:lnTo>
                    <a:pt x="57510" y="9459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43B90"/>
            </a:solidFill>
            <a:ln>
              <a:noFill/>
            </a:ln>
          </p:spPr>
          <p:txBody>
            <a:bodyPr anchor="ctr"/>
            <a:lstStyle/>
            <a:p>
              <a:pPr defTabSz="913538"/>
              <a:endParaRPr lang="zh-CN" altLang="en-US" sz="2400">
                <a:solidFill>
                  <a:srgbClr val="0000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9858079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5F8658CC-8EDA-4B53-8612-5619C8FA39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lIns="91364" tIns="45718" rIns="91364" bIns="45718"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40500804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7"/>
            <a:ext cx="10972800" cy="1143000"/>
          </a:xfrm>
          <a:prstGeom prst="rect">
            <a:avLst/>
          </a:prstGeom>
        </p:spPr>
        <p:txBody>
          <a:bodyPr lIns="91364" tIns="45718" rIns="91364" bIns="45718"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1841403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6_标题幻灯片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407368" y="332658"/>
            <a:ext cx="9559075" cy="548764"/>
          </a:xfrm>
          <a:prstGeom prst="rect">
            <a:avLst/>
          </a:prstGeom>
        </p:spPr>
        <p:txBody>
          <a:bodyPr lIns="91364" tIns="45718" rIns="91364" bIns="45718">
            <a:normAutofit/>
          </a:bodyPr>
          <a:lstStyle>
            <a:lvl1pPr algn="l" defTabSz="913538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zh-CN" altLang="en-US" sz="2800" b="0" kern="1200" spc="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defRPr>
            </a:lvl1pPr>
          </a:lstStyle>
          <a:p>
            <a:endParaRPr lang="zh-CN" altLang="en-US" dirty="0"/>
          </a:p>
        </p:txBody>
      </p:sp>
      <p:sp>
        <p:nvSpPr>
          <p:cNvPr id="198" name="矩形 197"/>
          <p:cNvSpPr/>
          <p:nvPr userDrawn="1"/>
        </p:nvSpPr>
        <p:spPr>
          <a:xfrm>
            <a:off x="-396" y="6781800"/>
            <a:ext cx="12192397" cy="7620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4290" tIns="17145" rIns="34290" bIns="17145" rtlCol="0" anchor="ctr"/>
          <a:lstStyle/>
          <a:p>
            <a:pPr algn="ctr" defTabSz="913538"/>
            <a:endParaRPr lang="zh-CN" altLang="en-US" sz="1100">
              <a:solidFill>
                <a:srgbClr val="FFFFFF"/>
              </a:solidFill>
            </a:endParaRPr>
          </a:p>
        </p:txBody>
      </p:sp>
      <p:cxnSp>
        <p:nvCxnSpPr>
          <p:cNvPr id="32" name="直接连接符 31">
            <a:extLst>
              <a:ext uri="{FF2B5EF4-FFF2-40B4-BE49-F238E27FC236}">
                <a16:creationId xmlns="" xmlns:a16="http://schemas.microsoft.com/office/drawing/2014/main" id="{984D5734-7946-4AE0-B8CA-58441D8CDEEB}"/>
              </a:ext>
            </a:extLst>
          </p:cNvPr>
          <p:cNvCxnSpPr/>
          <p:nvPr userDrawn="1"/>
        </p:nvCxnSpPr>
        <p:spPr>
          <a:xfrm>
            <a:off x="1" y="881420"/>
            <a:ext cx="9822427" cy="0"/>
          </a:xfrm>
          <a:prstGeom prst="line">
            <a:avLst/>
          </a:prstGeom>
          <a:ln w="127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3" name="图片 32">
            <a:extLst>
              <a:ext uri="{FF2B5EF4-FFF2-40B4-BE49-F238E27FC236}">
                <a16:creationId xmlns="" xmlns:a16="http://schemas.microsoft.com/office/drawing/2014/main" id="{39F64ADC-BC66-4942-89BD-1D3BC4E43A1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22477" y="-73209"/>
            <a:ext cx="2035433" cy="14389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036556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5_标题幻灯片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498816" y="310416"/>
            <a:ext cx="9340799" cy="671731"/>
          </a:xfrm>
          <a:prstGeom prst="rect">
            <a:avLst/>
          </a:prstGeom>
        </p:spPr>
        <p:txBody>
          <a:bodyPr lIns="91364" tIns="45718" rIns="91364" bIns="45718">
            <a:normAutofit/>
          </a:bodyPr>
          <a:lstStyle>
            <a:lvl1pPr algn="l">
              <a:defRPr lang="zh-CN" altLang="en-US" sz="2800" b="0" kern="1200" spc="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defRPr>
            </a:lvl1pPr>
          </a:lstStyle>
          <a:p>
            <a:endParaRPr lang="zh-CN" altLang="en-US" dirty="0"/>
          </a:p>
        </p:txBody>
      </p:sp>
      <p:sp>
        <p:nvSpPr>
          <p:cNvPr id="33" name="Text Box 17"/>
          <p:cNvSpPr txBox="1">
            <a:spLocks noChangeArrowheads="1"/>
          </p:cNvSpPr>
          <p:nvPr userDrawn="1"/>
        </p:nvSpPr>
        <p:spPr bwMode="auto">
          <a:xfrm>
            <a:off x="11640616" y="6197027"/>
            <a:ext cx="551384" cy="60016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 lIns="91364" tIns="45718" rIns="91364" bIns="45718">
            <a:spAutoFit/>
          </a:bodyPr>
          <a:lstStyle>
            <a:lvl1pPr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defTabSz="913538">
              <a:spcBef>
                <a:spcPct val="50000"/>
              </a:spcBef>
            </a:pPr>
            <a:r>
              <a:rPr lang="zh-CN" altLang="en-US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                                                 </a:t>
            </a:r>
            <a:fld id="{CD0CE96A-AC32-454A-9CBB-729B458C96BD}" type="slidenum">
              <a:rPr lang="zh-CN" altLang="en-US" sz="1900" smtClean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pPr algn="ctr" defTabSz="913538">
                <a:spcBef>
                  <a:spcPct val="50000"/>
                </a:spcBef>
              </a:pPr>
              <a:t>‹#›</a:t>
            </a:fld>
            <a:endParaRPr lang="zh-CN" altLang="en-US" sz="1900" dirty="0">
              <a:solidFill>
                <a:srgbClr val="00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="" xmlns:a16="http://schemas.microsoft.com/office/drawing/2014/main" id="{5CCCDF4F-BD61-4368-B050-C45B058DC2B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22496" y="-243406"/>
            <a:ext cx="2035433" cy="1438988"/>
          </a:xfrm>
          <a:prstGeom prst="rect">
            <a:avLst/>
          </a:prstGeom>
        </p:spPr>
      </p:pic>
      <p:grpSp>
        <p:nvGrpSpPr>
          <p:cNvPr id="7" name="组合 6">
            <a:extLst>
              <a:ext uri="{FF2B5EF4-FFF2-40B4-BE49-F238E27FC236}">
                <a16:creationId xmlns="" xmlns:a16="http://schemas.microsoft.com/office/drawing/2014/main" id="{BBCD2ACD-B605-491E-8379-9AEA3655059D}"/>
              </a:ext>
            </a:extLst>
          </p:cNvPr>
          <p:cNvGrpSpPr/>
          <p:nvPr userDrawn="1"/>
        </p:nvGrpSpPr>
        <p:grpSpPr>
          <a:xfrm>
            <a:off x="574228" y="849662"/>
            <a:ext cx="11069151" cy="80559"/>
            <a:chOff x="490072" y="630931"/>
            <a:chExt cx="9447063" cy="95250"/>
          </a:xfrm>
        </p:grpSpPr>
        <p:sp>
          <p:nvSpPr>
            <p:cNvPr id="8" name="矩形 24">
              <a:extLst>
                <a:ext uri="{FF2B5EF4-FFF2-40B4-BE49-F238E27FC236}">
                  <a16:creationId xmlns="" xmlns:a16="http://schemas.microsoft.com/office/drawing/2014/main" id="{492F50AA-093A-4320-BCA8-37AF2E2613A2}"/>
                </a:ext>
              </a:extLst>
            </p:cNvPr>
            <p:cNvSpPr>
              <a:spLocks/>
            </p:cNvSpPr>
            <p:nvPr/>
          </p:nvSpPr>
          <p:spPr bwMode="auto">
            <a:xfrm>
              <a:off x="490072" y="630931"/>
              <a:ext cx="7128087" cy="95250"/>
            </a:xfrm>
            <a:custGeom>
              <a:avLst/>
              <a:gdLst>
                <a:gd name="T0" fmla="*/ 0 w 7501732"/>
                <a:gd name="T1" fmla="*/ 0 h 94593"/>
                <a:gd name="T2" fmla="*/ 7463453 w 7501732"/>
                <a:gd name="T3" fmla="*/ 6619 h 94593"/>
                <a:gd name="T4" fmla="*/ 7506490 w 7501732"/>
                <a:gd name="T5" fmla="*/ 98604 h 94593"/>
                <a:gd name="T6" fmla="*/ 0 w 7501732"/>
                <a:gd name="T7" fmla="*/ 98604 h 94593"/>
                <a:gd name="T8" fmla="*/ 0 w 7501732"/>
                <a:gd name="T9" fmla="*/ 0 h 9459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7501732" h="94593">
                  <a:moveTo>
                    <a:pt x="0" y="0"/>
                  </a:moveTo>
                  <a:lnTo>
                    <a:pt x="7458720" y="6350"/>
                  </a:lnTo>
                  <a:lnTo>
                    <a:pt x="7501732" y="94593"/>
                  </a:lnTo>
                  <a:lnTo>
                    <a:pt x="0" y="9459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E5B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defTabSz="913538"/>
              <a:endParaRPr lang="zh-CN" altLang="en-US" sz="2400">
                <a:solidFill>
                  <a:srgbClr val="000000"/>
                </a:solidFill>
              </a:endParaRPr>
            </a:p>
          </p:txBody>
        </p:sp>
        <p:sp>
          <p:nvSpPr>
            <p:cNvPr id="9" name="矩形 25">
              <a:extLst>
                <a:ext uri="{FF2B5EF4-FFF2-40B4-BE49-F238E27FC236}">
                  <a16:creationId xmlns="" xmlns:a16="http://schemas.microsoft.com/office/drawing/2014/main" id="{851215BE-7B76-4762-8557-F206F2C159CE}"/>
                </a:ext>
              </a:extLst>
            </p:cNvPr>
            <p:cNvSpPr>
              <a:spLocks/>
            </p:cNvSpPr>
            <p:nvPr/>
          </p:nvSpPr>
          <p:spPr bwMode="auto">
            <a:xfrm>
              <a:off x="7046993" y="630931"/>
              <a:ext cx="2890142" cy="95250"/>
            </a:xfrm>
            <a:custGeom>
              <a:avLst/>
              <a:gdLst>
                <a:gd name="T0" fmla="*/ 0 w 4676187"/>
                <a:gd name="T1" fmla="*/ 0 h 94594"/>
                <a:gd name="T2" fmla="*/ 4679715 w 4676187"/>
                <a:gd name="T3" fmla="*/ 0 h 94594"/>
                <a:gd name="T4" fmla="*/ 4679715 w 4676187"/>
                <a:gd name="T5" fmla="*/ 98599 h 94594"/>
                <a:gd name="T6" fmla="*/ 57552 w 4676187"/>
                <a:gd name="T7" fmla="*/ 98599 h 94594"/>
                <a:gd name="T8" fmla="*/ 0 w 4676187"/>
                <a:gd name="T9" fmla="*/ 0 h 9459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676187" h="94594">
                  <a:moveTo>
                    <a:pt x="0" y="0"/>
                  </a:moveTo>
                  <a:lnTo>
                    <a:pt x="4676187" y="0"/>
                  </a:lnTo>
                  <a:lnTo>
                    <a:pt x="4676187" y="94594"/>
                  </a:lnTo>
                  <a:lnTo>
                    <a:pt x="57510" y="9459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43B90"/>
            </a:solidFill>
            <a:ln>
              <a:noFill/>
            </a:ln>
          </p:spPr>
          <p:txBody>
            <a:bodyPr anchor="ctr"/>
            <a:lstStyle/>
            <a:p>
              <a:pPr defTabSz="913538"/>
              <a:endParaRPr lang="zh-CN" altLang="en-US" sz="2400">
                <a:solidFill>
                  <a:srgbClr val="0000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3432222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5F8658CC-8EDA-4B53-8612-5619C8FA39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lIns="91364" tIns="45718" rIns="91364" bIns="45718"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40312194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7"/>
            <a:ext cx="10972800" cy="1143000"/>
          </a:xfrm>
          <a:prstGeom prst="rect">
            <a:avLst/>
          </a:prstGeom>
        </p:spPr>
        <p:txBody>
          <a:bodyPr lIns="91364" tIns="45718" rIns="91364" bIns="45718"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1215703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7"/>
            <a:ext cx="10972800" cy="1143000"/>
          </a:xfrm>
          <a:prstGeom prst="rect">
            <a:avLst/>
          </a:prstGeom>
        </p:spPr>
        <p:txBody>
          <a:bodyPr lIns="91362" tIns="45718" rIns="91362" bIns="45718"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27168431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6_标题幻灯片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407368" y="332658"/>
            <a:ext cx="9559075" cy="548764"/>
          </a:xfrm>
          <a:prstGeom prst="rect">
            <a:avLst/>
          </a:prstGeom>
        </p:spPr>
        <p:txBody>
          <a:bodyPr lIns="91362" tIns="45718" rIns="91362" bIns="45718">
            <a:normAutofit/>
          </a:bodyPr>
          <a:lstStyle>
            <a:lvl1pPr algn="l" defTabSz="913516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zh-CN" altLang="en-US" sz="2800" b="0" kern="1200" spc="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defRPr>
            </a:lvl1pPr>
          </a:lstStyle>
          <a:p>
            <a:endParaRPr lang="zh-CN" altLang="en-US" dirty="0"/>
          </a:p>
        </p:txBody>
      </p:sp>
      <p:sp>
        <p:nvSpPr>
          <p:cNvPr id="198" name="矩形 197"/>
          <p:cNvSpPr/>
          <p:nvPr userDrawn="1"/>
        </p:nvSpPr>
        <p:spPr>
          <a:xfrm>
            <a:off x="-396" y="6781800"/>
            <a:ext cx="12192397" cy="7620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4290" tIns="17145" rIns="34290" bIns="17145" rtlCol="0" anchor="ctr"/>
          <a:lstStyle/>
          <a:p>
            <a:pPr algn="ctr"/>
            <a:endParaRPr lang="zh-CN" altLang="en-US" sz="1100">
              <a:solidFill>
                <a:srgbClr val="FFFFFF"/>
              </a:solidFill>
            </a:endParaRPr>
          </a:p>
        </p:txBody>
      </p:sp>
      <p:cxnSp>
        <p:nvCxnSpPr>
          <p:cNvPr id="32" name="直接连接符 31">
            <a:extLst>
              <a:ext uri="{FF2B5EF4-FFF2-40B4-BE49-F238E27FC236}">
                <a16:creationId xmlns:a16="http://schemas.microsoft.com/office/drawing/2014/main" xmlns="" id="{984D5734-7946-4AE0-B8CA-58441D8CDEEB}"/>
              </a:ext>
            </a:extLst>
          </p:cNvPr>
          <p:cNvCxnSpPr/>
          <p:nvPr userDrawn="1"/>
        </p:nvCxnSpPr>
        <p:spPr>
          <a:xfrm>
            <a:off x="1" y="881420"/>
            <a:ext cx="9822427" cy="0"/>
          </a:xfrm>
          <a:prstGeom prst="line">
            <a:avLst/>
          </a:prstGeom>
          <a:ln w="127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3" name="图片 32">
            <a:extLst>
              <a:ext uri="{FF2B5EF4-FFF2-40B4-BE49-F238E27FC236}">
                <a16:creationId xmlns:a16="http://schemas.microsoft.com/office/drawing/2014/main" xmlns="" id="{39F64ADC-BC66-4942-89BD-1D3BC4E43A1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22478" y="-73209"/>
            <a:ext cx="2035433" cy="14389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732968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5_标题幻灯片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498816" y="310416"/>
            <a:ext cx="9340799" cy="671731"/>
          </a:xfrm>
          <a:prstGeom prst="rect">
            <a:avLst/>
          </a:prstGeom>
        </p:spPr>
        <p:txBody>
          <a:bodyPr lIns="91362" tIns="45718" rIns="91362" bIns="45718">
            <a:normAutofit/>
          </a:bodyPr>
          <a:lstStyle>
            <a:lvl1pPr algn="l">
              <a:defRPr lang="zh-CN" altLang="en-US" sz="2800" b="0" kern="1200" spc="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defRPr>
            </a:lvl1pPr>
          </a:lstStyle>
          <a:p>
            <a:endParaRPr lang="zh-CN" altLang="en-US" dirty="0"/>
          </a:p>
        </p:txBody>
      </p:sp>
      <p:sp>
        <p:nvSpPr>
          <p:cNvPr id="33" name="Text Box 17"/>
          <p:cNvSpPr txBox="1">
            <a:spLocks noChangeArrowheads="1"/>
          </p:cNvSpPr>
          <p:nvPr userDrawn="1"/>
        </p:nvSpPr>
        <p:spPr bwMode="auto">
          <a:xfrm>
            <a:off x="11640616" y="6197077"/>
            <a:ext cx="551384" cy="61555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 lIns="91362" tIns="45718" rIns="91362" bIns="45718">
            <a:spAutoFit/>
          </a:bodyPr>
          <a:lstStyle>
            <a:lvl1pPr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zh-CN" altLang="en-US" sz="1500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                                                 </a:t>
            </a:r>
            <a:fld id="{CD0CE96A-AC32-454A-9CBB-729B458C96BD}" type="slidenum">
              <a:rPr lang="zh-CN" altLang="en-US" sz="1900" smtClean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pPr algn="ctr">
                <a:spcBef>
                  <a:spcPct val="50000"/>
                </a:spcBef>
              </a:pPr>
              <a:t>‹#›</a:t>
            </a:fld>
            <a:endParaRPr lang="zh-CN" altLang="en-US" sz="1900" dirty="0">
              <a:solidFill>
                <a:srgbClr val="00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5CCCDF4F-BD61-4368-B050-C45B058DC2B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22497" y="-243406"/>
            <a:ext cx="2035433" cy="1438988"/>
          </a:xfrm>
          <a:prstGeom prst="rect">
            <a:avLst/>
          </a:prstGeom>
        </p:spPr>
      </p:pic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BBCD2ACD-B605-491E-8379-9AEA3655059D}"/>
              </a:ext>
            </a:extLst>
          </p:cNvPr>
          <p:cNvGrpSpPr/>
          <p:nvPr userDrawn="1"/>
        </p:nvGrpSpPr>
        <p:grpSpPr>
          <a:xfrm>
            <a:off x="574228" y="849663"/>
            <a:ext cx="11069151" cy="80559"/>
            <a:chOff x="490072" y="630931"/>
            <a:chExt cx="9447063" cy="95250"/>
          </a:xfrm>
        </p:grpSpPr>
        <p:sp>
          <p:nvSpPr>
            <p:cNvPr id="8" name="矩形 24">
              <a:extLst>
                <a:ext uri="{FF2B5EF4-FFF2-40B4-BE49-F238E27FC236}">
                  <a16:creationId xmlns:a16="http://schemas.microsoft.com/office/drawing/2014/main" xmlns="" id="{492F50AA-093A-4320-BCA8-37AF2E2613A2}"/>
                </a:ext>
              </a:extLst>
            </p:cNvPr>
            <p:cNvSpPr>
              <a:spLocks/>
            </p:cNvSpPr>
            <p:nvPr/>
          </p:nvSpPr>
          <p:spPr bwMode="auto">
            <a:xfrm>
              <a:off x="490072" y="630931"/>
              <a:ext cx="7128087" cy="95250"/>
            </a:xfrm>
            <a:custGeom>
              <a:avLst/>
              <a:gdLst>
                <a:gd name="T0" fmla="*/ 0 w 7501732"/>
                <a:gd name="T1" fmla="*/ 0 h 94593"/>
                <a:gd name="T2" fmla="*/ 7463453 w 7501732"/>
                <a:gd name="T3" fmla="*/ 6619 h 94593"/>
                <a:gd name="T4" fmla="*/ 7506490 w 7501732"/>
                <a:gd name="T5" fmla="*/ 98604 h 94593"/>
                <a:gd name="T6" fmla="*/ 0 w 7501732"/>
                <a:gd name="T7" fmla="*/ 98604 h 94593"/>
                <a:gd name="T8" fmla="*/ 0 w 7501732"/>
                <a:gd name="T9" fmla="*/ 0 h 9459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7501732" h="94593">
                  <a:moveTo>
                    <a:pt x="0" y="0"/>
                  </a:moveTo>
                  <a:lnTo>
                    <a:pt x="7458720" y="6350"/>
                  </a:lnTo>
                  <a:lnTo>
                    <a:pt x="7501732" y="94593"/>
                  </a:lnTo>
                  <a:lnTo>
                    <a:pt x="0" y="9459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E5B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 sz="2400">
                <a:solidFill>
                  <a:srgbClr val="000000"/>
                </a:solidFill>
              </a:endParaRPr>
            </a:p>
          </p:txBody>
        </p:sp>
        <p:sp>
          <p:nvSpPr>
            <p:cNvPr id="9" name="矩形 25">
              <a:extLst>
                <a:ext uri="{FF2B5EF4-FFF2-40B4-BE49-F238E27FC236}">
                  <a16:creationId xmlns:a16="http://schemas.microsoft.com/office/drawing/2014/main" xmlns="" id="{851215BE-7B76-4762-8557-F206F2C159CE}"/>
                </a:ext>
              </a:extLst>
            </p:cNvPr>
            <p:cNvSpPr>
              <a:spLocks/>
            </p:cNvSpPr>
            <p:nvPr/>
          </p:nvSpPr>
          <p:spPr bwMode="auto">
            <a:xfrm>
              <a:off x="7046993" y="630931"/>
              <a:ext cx="2890142" cy="95250"/>
            </a:xfrm>
            <a:custGeom>
              <a:avLst/>
              <a:gdLst>
                <a:gd name="T0" fmla="*/ 0 w 4676187"/>
                <a:gd name="T1" fmla="*/ 0 h 94594"/>
                <a:gd name="T2" fmla="*/ 4679715 w 4676187"/>
                <a:gd name="T3" fmla="*/ 0 h 94594"/>
                <a:gd name="T4" fmla="*/ 4679715 w 4676187"/>
                <a:gd name="T5" fmla="*/ 98599 h 94594"/>
                <a:gd name="T6" fmla="*/ 57552 w 4676187"/>
                <a:gd name="T7" fmla="*/ 98599 h 94594"/>
                <a:gd name="T8" fmla="*/ 0 w 4676187"/>
                <a:gd name="T9" fmla="*/ 0 h 9459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676187" h="94594">
                  <a:moveTo>
                    <a:pt x="0" y="0"/>
                  </a:moveTo>
                  <a:lnTo>
                    <a:pt x="4676187" y="0"/>
                  </a:lnTo>
                  <a:lnTo>
                    <a:pt x="4676187" y="94594"/>
                  </a:lnTo>
                  <a:lnTo>
                    <a:pt x="57510" y="9459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43B90"/>
            </a:solidFill>
            <a:ln>
              <a:noFill/>
            </a:ln>
          </p:spPr>
          <p:txBody>
            <a:bodyPr anchor="ctr"/>
            <a:lstStyle/>
            <a:p>
              <a:endParaRPr lang="zh-CN" altLang="en-US" sz="2400">
                <a:solidFill>
                  <a:srgbClr val="0000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8578030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5F8658CC-8EDA-4B53-8612-5619C8FA39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lIns="91362" tIns="45718" rIns="91362" bIns="45718"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22873637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7"/>
            <a:ext cx="10972800" cy="1143000"/>
          </a:xfrm>
          <a:prstGeom prst="rect">
            <a:avLst/>
          </a:prstGeom>
        </p:spPr>
        <p:txBody>
          <a:bodyPr lIns="91362" tIns="45718" rIns="91362" bIns="45718"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23041664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29575" y="1037352"/>
            <a:ext cx="11272225" cy="5679021"/>
          </a:xfrm>
          <a:prstGeom prst="rect">
            <a:avLst/>
          </a:prstGeom>
        </p:spPr>
        <p:txBody>
          <a:bodyPr/>
          <a:lstStyle>
            <a:lvl2pPr marL="685190" indent="-228397">
              <a:defRPr lang="zh-CN" altLang="en-US" sz="2000" kern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2pPr>
            <a:lvl3pPr marL="1141934" indent="-228397">
              <a:defRPr lang="zh-CN" altLang="en-US" sz="1900" kern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3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marL="685190" lvl="1" indent="-228397" algn="l" defTabSz="913538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zh-CN" altLang="en-US" dirty="0"/>
              <a:t>二级</a:t>
            </a:r>
          </a:p>
          <a:p>
            <a:pPr marL="1141934" lvl="2" indent="-228397" algn="l" defTabSz="913538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zh-CN" altLang="en-US" dirty="0"/>
              <a:t>三级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52671" y="67827"/>
            <a:ext cx="9802416" cy="912881"/>
          </a:xfrm>
          <a:prstGeom prst="rect">
            <a:avLst/>
          </a:prstGeom>
        </p:spPr>
        <p:txBody>
          <a:bodyPr lIns="91364" tIns="45718" rIns="91364" bIns="45718" anchor="ctr"/>
          <a:lstStyle>
            <a:lvl1pPr>
              <a:defRPr>
                <a:solidFill>
                  <a:schemeClr val="accent4">
                    <a:lumMod val="50000"/>
                  </a:schemeClr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>
          <a:xfrm>
            <a:off x="9047919" y="6422612"/>
            <a:ext cx="2743200" cy="365125"/>
          </a:xfrm>
        </p:spPr>
        <p:txBody>
          <a:bodyPr/>
          <a:lstStyle/>
          <a:p>
            <a:fld id="{CECB35E3-42A1-42CA-BC91-2E6411D87C3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4902601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平行四边形 3"/>
          <p:cNvSpPr/>
          <p:nvPr userDrawn="1"/>
        </p:nvSpPr>
        <p:spPr>
          <a:xfrm>
            <a:off x="8348663" y="6503988"/>
            <a:ext cx="355600" cy="381000"/>
          </a:xfrm>
          <a:prstGeom prst="parallelogram">
            <a:avLst>
              <a:gd name="adj" fmla="val 61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64" tIns="45718" rIns="91364" bIns="45718" anchor="ctr"/>
          <a:lstStyle/>
          <a:p>
            <a:pPr algn="ctr" defTabSz="456747">
              <a:defRPr/>
            </a:pPr>
            <a:endParaRPr lang="zh-CN" altLang="en-US" sz="1900">
              <a:solidFill>
                <a:prstClr val="white"/>
              </a:solidFill>
            </a:endParaRPr>
          </a:p>
        </p:txBody>
      </p:sp>
      <p:sp>
        <p:nvSpPr>
          <p:cNvPr id="5" name="文本框 8"/>
          <p:cNvSpPr txBox="1">
            <a:spLocks noChangeArrowheads="1"/>
          </p:cNvSpPr>
          <p:nvPr userDrawn="1"/>
        </p:nvSpPr>
        <p:spPr bwMode="auto">
          <a:xfrm>
            <a:off x="4503756" y="6534152"/>
            <a:ext cx="4284663" cy="27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364" tIns="45718" rIns="91364" bIns="4571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456747"/>
            <a:r>
              <a:rPr lang="zh-CN" altLang="en-US" sz="1200" b="1">
                <a:solidFill>
                  <a:prstClr val="white"/>
                </a:solidFill>
                <a:cs typeface="等线" panose="02010600030101010101" charset="-122"/>
              </a:rPr>
              <a:t>武汉虹信通信技术有限责任公司</a:t>
            </a:r>
          </a:p>
        </p:txBody>
      </p:sp>
      <p:sp>
        <p:nvSpPr>
          <p:cNvPr id="8" name="幻灯片编号占位符 5"/>
          <p:cNvSpPr>
            <a:spLocks noGrp="1"/>
          </p:cNvSpPr>
          <p:nvPr>
            <p:ph type="sldNum" sz="quarter" idx="4"/>
          </p:nvPr>
        </p:nvSpPr>
        <p:spPr>
          <a:xfrm>
            <a:off x="10929257" y="6356352"/>
            <a:ext cx="1074059" cy="365125"/>
          </a:xfrm>
          <a:prstGeom prst="rect">
            <a:avLst/>
          </a:prstGeom>
        </p:spPr>
        <p:txBody>
          <a:bodyPr anchor="ctr"/>
          <a:lstStyle>
            <a:lvl1pPr>
              <a:defRPr sz="1500" b="1" i="1">
                <a:latin typeface="+mn-ea"/>
                <a:ea typeface="+mn-ea"/>
              </a:defRPr>
            </a:lvl1pPr>
          </a:lstStyle>
          <a:p>
            <a:r>
              <a:rPr kumimoji="1" lang="en-US" altLang="zh-CN" dirty="0">
                <a:solidFill>
                  <a:prstClr val="black">
                    <a:tint val="75000"/>
                  </a:prstClr>
                </a:solidFill>
              </a:rPr>
              <a:t>Page</a:t>
            </a:r>
            <a:fld id="{65E4BC7F-7F11-C74D-89CA-9BA905E8CEFC}" type="slidenum">
              <a:rPr kumimoji="1"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kumimoji="1"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6808129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8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87411563"/>
      </p:ext>
    </p:extLst>
  </p:cSld>
  <p:clrMapOvr>
    <a:masterClrMapping/>
  </p:clrMapOvr>
  <p:transition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lIns="91208" tIns="45718" rIns="91208" bIns="45718"/>
          <a:lstStyle/>
          <a:p>
            <a:pPr defTabSz="913538"/>
            <a:fld id="{D46D1029-2588-6C4B-BA24-94320532F645}" type="datetimeFigureOut">
              <a:rPr kumimoji="1" lang="zh-CN" altLang="en-US" smtClean="0">
                <a:solidFill>
                  <a:prstClr val="black"/>
                </a:solidFill>
              </a:rPr>
              <a:pPr defTabSz="913538"/>
              <a:t>2024/4/8</a:t>
            </a:fld>
            <a:endParaRPr kumimoji="1" lang="zh-CN" altLang="en-US">
              <a:solidFill>
                <a:prstClr val="black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lIns="91208" tIns="45718" rIns="91208" bIns="45718"/>
          <a:lstStyle/>
          <a:p>
            <a:endParaRPr kumimoji="1" lang="zh-CN" altLang="en-US" sz="1900">
              <a:solidFill>
                <a:prstClr val="black"/>
              </a:solidFill>
            </a:endParaRPr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lIns="91208" tIns="45718" rIns="91208" bIns="45718"/>
          <a:lstStyle/>
          <a:p>
            <a:fld id="{8DFC0045-30DA-4248-8C94-3D0E0929E95B}" type="slidenum">
              <a:rPr kumimoji="1" lang="zh-CN" altLang="en-US" sz="1900" smtClean="0">
                <a:solidFill>
                  <a:prstClr val="black"/>
                </a:solidFill>
              </a:rPr>
              <a:pPr/>
              <a:t>‹#›</a:t>
            </a:fld>
            <a:endParaRPr kumimoji="1" lang="zh-CN" altLang="en-US" sz="1900">
              <a:solidFill>
                <a:prstClr val="black"/>
              </a:solidFill>
            </a:endParaRPr>
          </a:p>
        </p:txBody>
      </p:sp>
      <p:sp>
        <p:nvSpPr>
          <p:cNvPr id="6" name="灯片编号占位符 4"/>
          <p:cNvSpPr txBox="1"/>
          <p:nvPr userDrawn="1"/>
        </p:nvSpPr>
        <p:spPr>
          <a:xfrm>
            <a:off x="9107958" y="6502400"/>
            <a:ext cx="2844967" cy="286973"/>
          </a:xfrm>
          <a:prstGeom prst="rect">
            <a:avLst/>
          </a:prstGeom>
        </p:spPr>
        <p:txBody>
          <a:bodyPr lIns="121709" tIns="60854" rIns="121709" bIns="60854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2AE06ABD-FABA-4171-8133-71536DB1356D}" type="slidenum">
              <a:rPr lang="zh-CN" altLang="en-US" sz="1300" b="1" smtClean="0">
                <a:solidFill>
                  <a:prstClr val="black"/>
                </a:solidFill>
              </a:rPr>
              <a:pPr algn="r"/>
              <a:t>‹#›</a:t>
            </a:fld>
            <a:endParaRPr lang="zh-CN" altLang="en-US" sz="1300" b="1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7141151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77755"/>
            <a:ext cx="10972800" cy="1143000"/>
          </a:xfrm>
          <a:prstGeom prst="rect">
            <a:avLst/>
          </a:prstGeom>
        </p:spPr>
        <p:txBody>
          <a:bodyPr lIns="91362" tIns="45718" rIns="91362" bIns="45718"/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79741" y="6349833"/>
            <a:ext cx="2700000" cy="316800"/>
          </a:xfrm>
          <a:prstGeom prst="rect">
            <a:avLst/>
          </a:prstGeom>
        </p:spPr>
        <p:txBody>
          <a:bodyPr lIns="91362" tIns="45718" rIns="91362" bIns="45718"/>
          <a:lstStyle/>
          <a:p>
            <a:pPr defTabSz="913538"/>
            <a:fld id="{5A8F39BB-A16A-4EA3-A0FA-F7258149F33E}" type="datetimeFigureOut">
              <a:rPr lang="zh-CN" altLang="en-US" smtClean="0">
                <a:solidFill>
                  <a:prstClr val="black"/>
                </a:solidFill>
              </a:rPr>
              <a:pPr defTabSz="913538"/>
              <a:t>2024/4/8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lIns="91362" tIns="45718" rIns="91362" bIns="45718"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lIns="91362" tIns="45718" rIns="91362" bIns="45718"/>
          <a:lstStyle/>
          <a:p>
            <a:fld id="{2AE06ABD-FABA-4171-8133-71536DB1356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6252221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6_标题幻灯片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407368" y="332658"/>
            <a:ext cx="9559075" cy="548764"/>
          </a:xfrm>
          <a:prstGeom prst="rect">
            <a:avLst/>
          </a:prstGeom>
        </p:spPr>
        <p:txBody>
          <a:bodyPr lIns="91362" tIns="45718" rIns="91362" bIns="45718">
            <a:normAutofit/>
          </a:bodyPr>
          <a:lstStyle>
            <a:lvl1pPr algn="l" defTabSz="913516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zh-CN" altLang="en-US" sz="2800" b="0" kern="1200" spc="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defRPr>
            </a:lvl1pPr>
          </a:lstStyle>
          <a:p>
            <a:endParaRPr lang="zh-CN" altLang="en-US" dirty="0"/>
          </a:p>
        </p:txBody>
      </p:sp>
      <p:sp>
        <p:nvSpPr>
          <p:cNvPr id="198" name="矩形 197"/>
          <p:cNvSpPr/>
          <p:nvPr userDrawn="1"/>
        </p:nvSpPr>
        <p:spPr>
          <a:xfrm>
            <a:off x="-396" y="6781800"/>
            <a:ext cx="12192397" cy="7620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4290" tIns="17145" rIns="34290" bIns="17145" rtlCol="0" anchor="ctr"/>
          <a:lstStyle/>
          <a:p>
            <a:pPr algn="ctr"/>
            <a:endParaRPr lang="zh-CN" altLang="en-US" sz="1100">
              <a:solidFill>
                <a:srgbClr val="FFFFFF"/>
              </a:solidFill>
            </a:endParaRPr>
          </a:p>
        </p:txBody>
      </p:sp>
      <p:cxnSp>
        <p:nvCxnSpPr>
          <p:cNvPr id="32" name="直接连接符 31">
            <a:extLst>
              <a:ext uri="{FF2B5EF4-FFF2-40B4-BE49-F238E27FC236}">
                <a16:creationId xmlns:a16="http://schemas.microsoft.com/office/drawing/2014/main" xmlns="" id="{984D5734-7946-4AE0-B8CA-58441D8CDEEB}"/>
              </a:ext>
            </a:extLst>
          </p:cNvPr>
          <p:cNvCxnSpPr/>
          <p:nvPr userDrawn="1"/>
        </p:nvCxnSpPr>
        <p:spPr>
          <a:xfrm>
            <a:off x="1" y="881420"/>
            <a:ext cx="9822427" cy="0"/>
          </a:xfrm>
          <a:prstGeom prst="line">
            <a:avLst/>
          </a:prstGeom>
          <a:ln w="127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3" name="图片 32">
            <a:extLst>
              <a:ext uri="{FF2B5EF4-FFF2-40B4-BE49-F238E27FC236}">
                <a16:creationId xmlns:a16="http://schemas.microsoft.com/office/drawing/2014/main" xmlns="" id="{39F64ADC-BC66-4942-89BD-1D3BC4E43A1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22478" y="-73209"/>
            <a:ext cx="2035433" cy="14389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166908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6_标题幻灯片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407368" y="332658"/>
            <a:ext cx="9559075" cy="548764"/>
          </a:xfrm>
          <a:prstGeom prst="rect">
            <a:avLst/>
          </a:prstGeom>
        </p:spPr>
        <p:txBody>
          <a:bodyPr lIns="91362" tIns="45718" rIns="91362" bIns="45718">
            <a:normAutofit/>
          </a:bodyPr>
          <a:lstStyle>
            <a:lvl1pPr algn="l" defTabSz="913516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zh-CN" altLang="en-US" sz="2800" b="0" kern="1200" spc="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defRPr>
            </a:lvl1pPr>
          </a:lstStyle>
          <a:p>
            <a:endParaRPr lang="zh-CN" altLang="en-US" dirty="0"/>
          </a:p>
        </p:txBody>
      </p:sp>
      <p:sp>
        <p:nvSpPr>
          <p:cNvPr id="198" name="矩形 197"/>
          <p:cNvSpPr/>
          <p:nvPr userDrawn="1"/>
        </p:nvSpPr>
        <p:spPr>
          <a:xfrm>
            <a:off x="-396" y="6781800"/>
            <a:ext cx="12192397" cy="7620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4290" tIns="17145" rIns="34290" bIns="17145" rtlCol="0" anchor="ctr"/>
          <a:lstStyle/>
          <a:p>
            <a:pPr algn="ctr"/>
            <a:endParaRPr lang="zh-CN" altLang="en-US" sz="1100"/>
          </a:p>
        </p:txBody>
      </p:sp>
      <p:cxnSp>
        <p:nvCxnSpPr>
          <p:cNvPr id="32" name="直接连接符 31">
            <a:extLst>
              <a:ext uri="{FF2B5EF4-FFF2-40B4-BE49-F238E27FC236}">
                <a16:creationId xmlns:a16="http://schemas.microsoft.com/office/drawing/2014/main" xmlns="" id="{984D5734-7946-4AE0-B8CA-58441D8CDEEB}"/>
              </a:ext>
            </a:extLst>
          </p:cNvPr>
          <p:cNvCxnSpPr/>
          <p:nvPr userDrawn="1"/>
        </p:nvCxnSpPr>
        <p:spPr>
          <a:xfrm>
            <a:off x="1" y="881420"/>
            <a:ext cx="9822427" cy="0"/>
          </a:xfrm>
          <a:prstGeom prst="line">
            <a:avLst/>
          </a:prstGeom>
          <a:ln w="127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3" name="图片 32">
            <a:extLst>
              <a:ext uri="{FF2B5EF4-FFF2-40B4-BE49-F238E27FC236}">
                <a16:creationId xmlns:a16="http://schemas.microsoft.com/office/drawing/2014/main" xmlns="" id="{39F64ADC-BC66-4942-89BD-1D3BC4E43A1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22478" y="-73209"/>
            <a:ext cx="2035433" cy="14389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857704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5_标题幻灯片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498816" y="310416"/>
            <a:ext cx="9340799" cy="671731"/>
          </a:xfrm>
          <a:prstGeom prst="rect">
            <a:avLst/>
          </a:prstGeom>
        </p:spPr>
        <p:txBody>
          <a:bodyPr lIns="91362" tIns="45718" rIns="91362" bIns="45718">
            <a:normAutofit/>
          </a:bodyPr>
          <a:lstStyle>
            <a:lvl1pPr algn="l">
              <a:defRPr lang="zh-CN" altLang="en-US" sz="2800" b="0" kern="1200" spc="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defRPr>
            </a:lvl1pPr>
          </a:lstStyle>
          <a:p>
            <a:endParaRPr lang="zh-CN" altLang="en-US" dirty="0"/>
          </a:p>
        </p:txBody>
      </p:sp>
      <p:sp>
        <p:nvSpPr>
          <p:cNvPr id="33" name="Text Box 17"/>
          <p:cNvSpPr txBox="1">
            <a:spLocks noChangeArrowheads="1"/>
          </p:cNvSpPr>
          <p:nvPr userDrawn="1"/>
        </p:nvSpPr>
        <p:spPr bwMode="auto">
          <a:xfrm>
            <a:off x="11640616" y="6197077"/>
            <a:ext cx="551384" cy="61555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 lIns="91362" tIns="45718" rIns="91362" bIns="45718">
            <a:spAutoFit/>
          </a:bodyPr>
          <a:lstStyle>
            <a:lvl1pPr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zh-CN" altLang="en-US" sz="1500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                                                 </a:t>
            </a:r>
            <a:fld id="{CD0CE96A-AC32-454A-9CBB-729B458C96BD}" type="slidenum">
              <a:rPr lang="zh-CN" altLang="en-US" sz="1900" smtClean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pPr algn="ctr">
                <a:spcBef>
                  <a:spcPct val="50000"/>
                </a:spcBef>
              </a:pPr>
              <a:t>‹#›</a:t>
            </a:fld>
            <a:endParaRPr lang="zh-CN" altLang="en-US" sz="1900" dirty="0">
              <a:solidFill>
                <a:srgbClr val="00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5CCCDF4F-BD61-4368-B050-C45B058DC2B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22497" y="-243406"/>
            <a:ext cx="2035433" cy="1438988"/>
          </a:xfrm>
          <a:prstGeom prst="rect">
            <a:avLst/>
          </a:prstGeom>
        </p:spPr>
      </p:pic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BBCD2ACD-B605-491E-8379-9AEA3655059D}"/>
              </a:ext>
            </a:extLst>
          </p:cNvPr>
          <p:cNvGrpSpPr/>
          <p:nvPr userDrawn="1"/>
        </p:nvGrpSpPr>
        <p:grpSpPr>
          <a:xfrm>
            <a:off x="574228" y="849663"/>
            <a:ext cx="11069151" cy="80559"/>
            <a:chOff x="490072" y="630931"/>
            <a:chExt cx="9447063" cy="95250"/>
          </a:xfrm>
        </p:grpSpPr>
        <p:sp>
          <p:nvSpPr>
            <p:cNvPr id="8" name="矩形 24">
              <a:extLst>
                <a:ext uri="{FF2B5EF4-FFF2-40B4-BE49-F238E27FC236}">
                  <a16:creationId xmlns:a16="http://schemas.microsoft.com/office/drawing/2014/main" xmlns="" id="{492F50AA-093A-4320-BCA8-37AF2E2613A2}"/>
                </a:ext>
              </a:extLst>
            </p:cNvPr>
            <p:cNvSpPr>
              <a:spLocks/>
            </p:cNvSpPr>
            <p:nvPr/>
          </p:nvSpPr>
          <p:spPr bwMode="auto">
            <a:xfrm>
              <a:off x="490072" y="630931"/>
              <a:ext cx="7128087" cy="95250"/>
            </a:xfrm>
            <a:custGeom>
              <a:avLst/>
              <a:gdLst>
                <a:gd name="T0" fmla="*/ 0 w 7501732"/>
                <a:gd name="T1" fmla="*/ 0 h 94593"/>
                <a:gd name="T2" fmla="*/ 7463453 w 7501732"/>
                <a:gd name="T3" fmla="*/ 6619 h 94593"/>
                <a:gd name="T4" fmla="*/ 7506490 w 7501732"/>
                <a:gd name="T5" fmla="*/ 98604 h 94593"/>
                <a:gd name="T6" fmla="*/ 0 w 7501732"/>
                <a:gd name="T7" fmla="*/ 98604 h 94593"/>
                <a:gd name="T8" fmla="*/ 0 w 7501732"/>
                <a:gd name="T9" fmla="*/ 0 h 9459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7501732" h="94593">
                  <a:moveTo>
                    <a:pt x="0" y="0"/>
                  </a:moveTo>
                  <a:lnTo>
                    <a:pt x="7458720" y="6350"/>
                  </a:lnTo>
                  <a:lnTo>
                    <a:pt x="7501732" y="94593"/>
                  </a:lnTo>
                  <a:lnTo>
                    <a:pt x="0" y="9459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E5B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 sz="2400">
                <a:solidFill>
                  <a:srgbClr val="000000"/>
                </a:solidFill>
              </a:endParaRPr>
            </a:p>
          </p:txBody>
        </p:sp>
        <p:sp>
          <p:nvSpPr>
            <p:cNvPr id="9" name="矩形 25">
              <a:extLst>
                <a:ext uri="{FF2B5EF4-FFF2-40B4-BE49-F238E27FC236}">
                  <a16:creationId xmlns:a16="http://schemas.microsoft.com/office/drawing/2014/main" xmlns="" id="{851215BE-7B76-4762-8557-F206F2C159CE}"/>
                </a:ext>
              </a:extLst>
            </p:cNvPr>
            <p:cNvSpPr>
              <a:spLocks/>
            </p:cNvSpPr>
            <p:nvPr/>
          </p:nvSpPr>
          <p:spPr bwMode="auto">
            <a:xfrm>
              <a:off x="7046993" y="630931"/>
              <a:ext cx="2890142" cy="95250"/>
            </a:xfrm>
            <a:custGeom>
              <a:avLst/>
              <a:gdLst>
                <a:gd name="T0" fmla="*/ 0 w 4676187"/>
                <a:gd name="T1" fmla="*/ 0 h 94594"/>
                <a:gd name="T2" fmla="*/ 4679715 w 4676187"/>
                <a:gd name="T3" fmla="*/ 0 h 94594"/>
                <a:gd name="T4" fmla="*/ 4679715 w 4676187"/>
                <a:gd name="T5" fmla="*/ 98599 h 94594"/>
                <a:gd name="T6" fmla="*/ 57552 w 4676187"/>
                <a:gd name="T7" fmla="*/ 98599 h 94594"/>
                <a:gd name="T8" fmla="*/ 0 w 4676187"/>
                <a:gd name="T9" fmla="*/ 0 h 9459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676187" h="94594">
                  <a:moveTo>
                    <a:pt x="0" y="0"/>
                  </a:moveTo>
                  <a:lnTo>
                    <a:pt x="4676187" y="0"/>
                  </a:lnTo>
                  <a:lnTo>
                    <a:pt x="4676187" y="94594"/>
                  </a:lnTo>
                  <a:lnTo>
                    <a:pt x="57510" y="9459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43B90"/>
            </a:solidFill>
            <a:ln>
              <a:noFill/>
            </a:ln>
          </p:spPr>
          <p:txBody>
            <a:bodyPr anchor="ctr"/>
            <a:lstStyle/>
            <a:p>
              <a:endParaRPr lang="zh-CN" altLang="en-US" sz="2400">
                <a:solidFill>
                  <a:srgbClr val="0000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6746161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5F8658CC-8EDA-4B53-8612-5619C8FA39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lIns="91362" tIns="45718" rIns="91362" bIns="45718"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14700696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7"/>
            <a:ext cx="10972800" cy="1143000"/>
          </a:xfrm>
          <a:prstGeom prst="rect">
            <a:avLst/>
          </a:prstGeom>
        </p:spPr>
        <p:txBody>
          <a:bodyPr lIns="91362" tIns="45718" rIns="91362" bIns="45718"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5565444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1533"/>
            <a:ext cx="10363200" cy="1468967"/>
          </a:xfrm>
          <a:prstGeom prst="rect">
            <a:avLst/>
          </a:prstGeom>
        </p:spPr>
        <p:txBody>
          <a:bodyPr lIns="121821" tIns="60910" rIns="121821" bIns="60910"/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0901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80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71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61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51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419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32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229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8F39BB-A16A-4EA3-A0FA-F7258149F33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2024/4/8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E06ABD-FABA-4171-8133-71536DB1356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130487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68627"/>
            <a:ext cx="10972800" cy="1143000"/>
          </a:xfrm>
          <a:prstGeom prst="rect">
            <a:avLst/>
          </a:prstGeom>
        </p:spPr>
        <p:txBody>
          <a:bodyPr lIns="121821" tIns="60910" rIns="121821" bIns="60910"/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1393664"/>
            <a:ext cx="10972800" cy="4723639"/>
          </a:xfrm>
        </p:spPr>
        <p:txBody>
          <a:bodyPr/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8F39BB-A16A-4EA3-A0FA-F7258149F33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2024/4/8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E06ABD-FABA-4171-8133-71536DB1356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19871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0"/>
            <a:ext cx="10363200" cy="1363133"/>
          </a:xfrm>
          <a:prstGeom prst="rect">
            <a:avLst/>
          </a:prstGeom>
        </p:spPr>
        <p:txBody>
          <a:bodyPr lIns="121821" tIns="60910" rIns="121821" bIns="60910" anchor="t"/>
          <a:lstStyle>
            <a:lvl1pPr algn="l">
              <a:defRPr sz="5300" b="1" cap="all"/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187"/>
            <a:ext cx="10363200" cy="1500716"/>
          </a:xfrm>
        </p:spPr>
        <p:txBody>
          <a:bodyPr anchor="b"/>
          <a:lstStyle>
            <a:lvl1pPr marL="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1pPr>
            <a:lvl2pPr marL="609011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809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3pPr>
            <a:lvl4pPr marL="1827122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4pPr>
            <a:lvl5pPr marL="2436178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5pPr>
            <a:lvl6pPr marL="3045188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6pPr>
            <a:lvl7pPr marL="3654199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7pPr>
            <a:lvl8pPr marL="4263253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8pPr>
            <a:lvl9pPr marL="4872292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8F39BB-A16A-4EA3-A0FA-F7258149F33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2024/4/8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E06ABD-FABA-4171-8133-71536DB1356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7983095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5167"/>
            <a:ext cx="10972800" cy="1143000"/>
          </a:xfrm>
          <a:prstGeom prst="rect">
            <a:avLst/>
          </a:prstGeom>
        </p:spPr>
        <p:txBody>
          <a:bodyPr lIns="121821" tIns="60910" rIns="121821" bIns="60910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15"/>
            <a:ext cx="5384800" cy="4525433"/>
          </a:xfrm>
        </p:spPr>
        <p:txBody>
          <a:bodyPr/>
          <a:lstStyle>
            <a:lvl1pPr>
              <a:defRPr sz="3700"/>
            </a:lvl1pPr>
            <a:lvl2pPr>
              <a:defRPr sz="32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15"/>
            <a:ext cx="5384800" cy="4525433"/>
          </a:xfrm>
        </p:spPr>
        <p:txBody>
          <a:bodyPr/>
          <a:lstStyle>
            <a:lvl1pPr>
              <a:defRPr sz="3700"/>
            </a:lvl1pPr>
            <a:lvl2pPr>
              <a:defRPr sz="32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8F39BB-A16A-4EA3-A0FA-F7258149F33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2024/4/8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E06ABD-FABA-4171-8133-71536DB1356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9516070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5167"/>
            <a:ext cx="10972800" cy="1143000"/>
          </a:xfrm>
          <a:prstGeom prst="rect">
            <a:avLst/>
          </a:prstGeom>
        </p:spPr>
        <p:txBody>
          <a:bodyPr lIns="121821" tIns="60910" rIns="121821" bIns="60910"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4584"/>
            <a:ext cx="5386917" cy="641349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011" indent="0">
              <a:buNone/>
              <a:defRPr sz="2700" b="1"/>
            </a:lvl2pPr>
            <a:lvl3pPr marL="1218090" indent="0">
              <a:buNone/>
              <a:defRPr sz="2400" b="1"/>
            </a:lvl3pPr>
            <a:lvl4pPr marL="1827122" indent="0">
              <a:buNone/>
              <a:defRPr sz="2100" b="1"/>
            </a:lvl4pPr>
            <a:lvl5pPr marL="2436178" indent="0">
              <a:buNone/>
              <a:defRPr sz="2100" b="1"/>
            </a:lvl5pPr>
            <a:lvl6pPr marL="3045188" indent="0">
              <a:buNone/>
              <a:defRPr sz="2100" b="1"/>
            </a:lvl6pPr>
            <a:lvl7pPr marL="3654199" indent="0">
              <a:buNone/>
              <a:defRPr sz="2100" b="1"/>
            </a:lvl7pPr>
            <a:lvl8pPr marL="4263253" indent="0">
              <a:buNone/>
              <a:defRPr sz="2100" b="1"/>
            </a:lvl8pPr>
            <a:lvl9pPr marL="4872292" indent="0">
              <a:buNone/>
              <a:defRPr sz="21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5934"/>
            <a:ext cx="5386917" cy="3949700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4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416" y="1534584"/>
            <a:ext cx="5389033" cy="641349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011" indent="0">
              <a:buNone/>
              <a:defRPr sz="2700" b="1"/>
            </a:lvl2pPr>
            <a:lvl3pPr marL="1218090" indent="0">
              <a:buNone/>
              <a:defRPr sz="2400" b="1"/>
            </a:lvl3pPr>
            <a:lvl4pPr marL="1827122" indent="0">
              <a:buNone/>
              <a:defRPr sz="2100" b="1"/>
            </a:lvl4pPr>
            <a:lvl5pPr marL="2436178" indent="0">
              <a:buNone/>
              <a:defRPr sz="2100" b="1"/>
            </a:lvl5pPr>
            <a:lvl6pPr marL="3045188" indent="0">
              <a:buNone/>
              <a:defRPr sz="2100" b="1"/>
            </a:lvl6pPr>
            <a:lvl7pPr marL="3654199" indent="0">
              <a:buNone/>
              <a:defRPr sz="2100" b="1"/>
            </a:lvl7pPr>
            <a:lvl8pPr marL="4263253" indent="0">
              <a:buNone/>
              <a:defRPr sz="2100" b="1"/>
            </a:lvl8pPr>
            <a:lvl9pPr marL="4872292" indent="0">
              <a:buNone/>
              <a:defRPr sz="21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416" y="2175934"/>
            <a:ext cx="5389033" cy="3949700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4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8F39BB-A16A-4EA3-A0FA-F7258149F33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2024/4/8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E06ABD-FABA-4171-8133-71536DB1356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833071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5167"/>
            <a:ext cx="10972800" cy="1143000"/>
          </a:xfrm>
          <a:prstGeom prst="rect">
            <a:avLst/>
          </a:prstGeom>
        </p:spPr>
        <p:txBody>
          <a:bodyPr lIns="121821" tIns="60910" rIns="121821" bIns="60910"/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8F39BB-A16A-4EA3-A0FA-F7258149F33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2024/4/8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E06ABD-FABA-4171-8133-71536DB1356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4249956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8F39BB-A16A-4EA3-A0FA-F7258149F33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2024/4/8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E06ABD-FABA-4171-8133-71536DB1356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52924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5_标题幻灯片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498816" y="310416"/>
            <a:ext cx="9340799" cy="671731"/>
          </a:xfrm>
          <a:prstGeom prst="rect">
            <a:avLst/>
          </a:prstGeom>
        </p:spPr>
        <p:txBody>
          <a:bodyPr lIns="91362" tIns="45718" rIns="91362" bIns="45718">
            <a:normAutofit/>
          </a:bodyPr>
          <a:lstStyle>
            <a:lvl1pPr algn="l">
              <a:defRPr lang="zh-CN" altLang="en-US" sz="2800" b="0" kern="1200" spc="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defRPr>
            </a:lvl1pPr>
          </a:lstStyle>
          <a:p>
            <a:endParaRPr lang="zh-CN" altLang="en-US" dirty="0"/>
          </a:p>
        </p:txBody>
      </p:sp>
      <p:sp>
        <p:nvSpPr>
          <p:cNvPr id="33" name="Text Box 17"/>
          <p:cNvSpPr txBox="1">
            <a:spLocks noChangeArrowheads="1"/>
          </p:cNvSpPr>
          <p:nvPr userDrawn="1"/>
        </p:nvSpPr>
        <p:spPr bwMode="auto">
          <a:xfrm>
            <a:off x="11640616" y="6197077"/>
            <a:ext cx="551384" cy="61555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 lIns="91362" tIns="45718" rIns="91362" bIns="45718">
            <a:spAutoFit/>
          </a:bodyPr>
          <a:lstStyle>
            <a:lvl1pPr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zh-CN" altLang="en-US" sz="1500" dirty="0">
                <a:latin typeface="楷体_GB2312" pitchFamily="49" charset="-122"/>
                <a:ea typeface="楷体_GB2312" pitchFamily="49" charset="-122"/>
              </a:rPr>
              <a:t>                                                 </a:t>
            </a:r>
            <a:fld id="{CD0CE96A-AC32-454A-9CBB-729B458C96BD}" type="slidenum">
              <a:rPr lang="zh-CN" altLang="en-US" sz="1900" smtClean="0">
                <a:latin typeface="楷体_GB2312" pitchFamily="49" charset="-122"/>
                <a:ea typeface="楷体_GB2312" pitchFamily="49" charset="-122"/>
              </a:rPr>
              <a:pPr algn="ctr" eaLnBrk="1" hangingPunct="1">
                <a:spcBef>
                  <a:spcPct val="50000"/>
                </a:spcBef>
              </a:pPr>
              <a:t>‹#›</a:t>
            </a:fld>
            <a:endParaRPr lang="zh-CN" altLang="en-US" sz="1900" dirty="0"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5CCCDF4F-BD61-4368-B050-C45B058DC2B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22497" y="-243406"/>
            <a:ext cx="2035433" cy="1438988"/>
          </a:xfrm>
          <a:prstGeom prst="rect">
            <a:avLst/>
          </a:prstGeom>
        </p:spPr>
      </p:pic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BBCD2ACD-B605-491E-8379-9AEA3655059D}"/>
              </a:ext>
            </a:extLst>
          </p:cNvPr>
          <p:cNvGrpSpPr/>
          <p:nvPr userDrawn="1"/>
        </p:nvGrpSpPr>
        <p:grpSpPr>
          <a:xfrm>
            <a:off x="574228" y="849663"/>
            <a:ext cx="11069151" cy="80559"/>
            <a:chOff x="490072" y="630931"/>
            <a:chExt cx="9447063" cy="95250"/>
          </a:xfrm>
        </p:grpSpPr>
        <p:sp>
          <p:nvSpPr>
            <p:cNvPr id="8" name="矩形 24">
              <a:extLst>
                <a:ext uri="{FF2B5EF4-FFF2-40B4-BE49-F238E27FC236}">
                  <a16:creationId xmlns:a16="http://schemas.microsoft.com/office/drawing/2014/main" xmlns="" id="{492F50AA-093A-4320-BCA8-37AF2E2613A2}"/>
                </a:ext>
              </a:extLst>
            </p:cNvPr>
            <p:cNvSpPr>
              <a:spLocks/>
            </p:cNvSpPr>
            <p:nvPr/>
          </p:nvSpPr>
          <p:spPr bwMode="auto">
            <a:xfrm>
              <a:off x="490072" y="630931"/>
              <a:ext cx="7128087" cy="95250"/>
            </a:xfrm>
            <a:custGeom>
              <a:avLst/>
              <a:gdLst>
                <a:gd name="T0" fmla="*/ 0 w 7501732"/>
                <a:gd name="T1" fmla="*/ 0 h 94593"/>
                <a:gd name="T2" fmla="*/ 7463453 w 7501732"/>
                <a:gd name="T3" fmla="*/ 6619 h 94593"/>
                <a:gd name="T4" fmla="*/ 7506490 w 7501732"/>
                <a:gd name="T5" fmla="*/ 98604 h 94593"/>
                <a:gd name="T6" fmla="*/ 0 w 7501732"/>
                <a:gd name="T7" fmla="*/ 98604 h 94593"/>
                <a:gd name="T8" fmla="*/ 0 w 7501732"/>
                <a:gd name="T9" fmla="*/ 0 h 9459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7501732" h="94593">
                  <a:moveTo>
                    <a:pt x="0" y="0"/>
                  </a:moveTo>
                  <a:lnTo>
                    <a:pt x="7458720" y="6350"/>
                  </a:lnTo>
                  <a:lnTo>
                    <a:pt x="7501732" y="94593"/>
                  </a:lnTo>
                  <a:lnTo>
                    <a:pt x="0" y="9459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E5B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 sz="2400"/>
            </a:p>
          </p:txBody>
        </p:sp>
        <p:sp>
          <p:nvSpPr>
            <p:cNvPr id="9" name="矩形 25">
              <a:extLst>
                <a:ext uri="{FF2B5EF4-FFF2-40B4-BE49-F238E27FC236}">
                  <a16:creationId xmlns:a16="http://schemas.microsoft.com/office/drawing/2014/main" xmlns="" id="{851215BE-7B76-4762-8557-F206F2C159CE}"/>
                </a:ext>
              </a:extLst>
            </p:cNvPr>
            <p:cNvSpPr>
              <a:spLocks/>
            </p:cNvSpPr>
            <p:nvPr/>
          </p:nvSpPr>
          <p:spPr bwMode="auto">
            <a:xfrm>
              <a:off x="7046993" y="630931"/>
              <a:ext cx="2890142" cy="95250"/>
            </a:xfrm>
            <a:custGeom>
              <a:avLst/>
              <a:gdLst>
                <a:gd name="T0" fmla="*/ 0 w 4676187"/>
                <a:gd name="T1" fmla="*/ 0 h 94594"/>
                <a:gd name="T2" fmla="*/ 4679715 w 4676187"/>
                <a:gd name="T3" fmla="*/ 0 h 94594"/>
                <a:gd name="T4" fmla="*/ 4679715 w 4676187"/>
                <a:gd name="T5" fmla="*/ 98599 h 94594"/>
                <a:gd name="T6" fmla="*/ 57552 w 4676187"/>
                <a:gd name="T7" fmla="*/ 98599 h 94594"/>
                <a:gd name="T8" fmla="*/ 0 w 4676187"/>
                <a:gd name="T9" fmla="*/ 0 h 9459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676187" h="94594">
                  <a:moveTo>
                    <a:pt x="0" y="0"/>
                  </a:moveTo>
                  <a:lnTo>
                    <a:pt x="4676187" y="0"/>
                  </a:lnTo>
                  <a:lnTo>
                    <a:pt x="4676187" y="94594"/>
                  </a:lnTo>
                  <a:lnTo>
                    <a:pt x="57510" y="9459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43B90"/>
            </a:solidFill>
            <a:ln>
              <a:noFill/>
            </a:ln>
          </p:spPr>
          <p:txBody>
            <a:bodyPr anchor="ctr"/>
            <a:lstStyle/>
            <a:p>
              <a:endParaRPr lang="zh-CN" altLang="en-US" sz="2400"/>
            </a:p>
          </p:txBody>
        </p:sp>
      </p:grpSp>
    </p:spTree>
    <p:extLst>
      <p:ext uri="{BB962C8B-B14F-4D97-AF65-F5344CB8AC3E}">
        <p14:creationId xmlns:p14="http://schemas.microsoft.com/office/powerpoint/2010/main" val="270019708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3" y="273051"/>
            <a:ext cx="4011084" cy="1162049"/>
          </a:xfrm>
          <a:prstGeom prst="rect">
            <a:avLst/>
          </a:prstGeom>
        </p:spPr>
        <p:txBody>
          <a:bodyPr lIns="121821" tIns="60910" rIns="121821" bIns="60910" anchor="b"/>
          <a:lstStyle>
            <a:lvl1pPr algn="l">
              <a:defRPr sz="2700" b="1"/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2"/>
            <a:ext cx="6815667" cy="5852583"/>
          </a:xfrm>
        </p:spPr>
        <p:txBody>
          <a:bodyPr/>
          <a:lstStyle>
            <a:lvl1pPr>
              <a:defRPr sz="4300"/>
            </a:lvl1pPr>
            <a:lvl2pPr>
              <a:defRPr sz="3700"/>
            </a:lvl2pPr>
            <a:lvl3pPr>
              <a:defRPr sz="3200"/>
            </a:lvl3pPr>
            <a:lvl4pPr>
              <a:defRPr sz="2700"/>
            </a:lvl4pPr>
            <a:lvl5pPr>
              <a:defRPr sz="2700"/>
            </a:lvl5pPr>
            <a:lvl6pPr>
              <a:defRPr sz="2700"/>
            </a:lvl6pPr>
            <a:lvl7pPr>
              <a:defRPr sz="2700"/>
            </a:lvl7pPr>
            <a:lvl8pPr>
              <a:defRPr sz="2700"/>
            </a:lvl8pPr>
            <a:lvl9pPr>
              <a:defRPr sz="27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3" y="1435100"/>
            <a:ext cx="4011084" cy="4690533"/>
          </a:xfrm>
        </p:spPr>
        <p:txBody>
          <a:bodyPr/>
          <a:lstStyle>
            <a:lvl1pPr marL="0" indent="0">
              <a:buNone/>
              <a:defRPr sz="1900"/>
            </a:lvl1pPr>
            <a:lvl2pPr marL="609011" indent="0">
              <a:buNone/>
              <a:defRPr sz="1600"/>
            </a:lvl2pPr>
            <a:lvl3pPr marL="1218090" indent="0">
              <a:buNone/>
              <a:defRPr sz="1300"/>
            </a:lvl3pPr>
            <a:lvl4pPr marL="1827122" indent="0">
              <a:buNone/>
              <a:defRPr sz="1200"/>
            </a:lvl4pPr>
            <a:lvl5pPr marL="2436178" indent="0">
              <a:buNone/>
              <a:defRPr sz="1200"/>
            </a:lvl5pPr>
            <a:lvl6pPr marL="3045188" indent="0">
              <a:buNone/>
              <a:defRPr sz="1200"/>
            </a:lvl6pPr>
            <a:lvl7pPr marL="3654199" indent="0">
              <a:buNone/>
              <a:defRPr sz="1200"/>
            </a:lvl7pPr>
            <a:lvl8pPr marL="4263253" indent="0">
              <a:buNone/>
              <a:defRPr sz="1200"/>
            </a:lvl8pPr>
            <a:lvl9pPr marL="4872292" indent="0">
              <a:buNone/>
              <a:defRPr sz="12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8F39BB-A16A-4EA3-A0FA-F7258149F33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2024/4/8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E06ABD-FABA-4171-8133-71536DB1356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2510080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1"/>
            <a:ext cx="7315200" cy="567267"/>
          </a:xfrm>
          <a:prstGeom prst="rect">
            <a:avLst/>
          </a:prstGeom>
        </p:spPr>
        <p:txBody>
          <a:bodyPr lIns="121821" tIns="60910" rIns="121821" bIns="60910" anchor="b"/>
          <a:lstStyle>
            <a:lvl1pPr algn="l">
              <a:defRPr sz="27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3833"/>
            <a:ext cx="7315200" cy="4114800"/>
          </a:xfrm>
        </p:spPr>
        <p:txBody>
          <a:bodyPr/>
          <a:lstStyle>
            <a:lvl1pPr marL="0" indent="0">
              <a:buNone/>
              <a:defRPr sz="4300"/>
            </a:lvl1pPr>
            <a:lvl2pPr marL="609011" indent="0">
              <a:buNone/>
              <a:defRPr sz="3700"/>
            </a:lvl2pPr>
            <a:lvl3pPr marL="1218090" indent="0">
              <a:buNone/>
              <a:defRPr sz="3200"/>
            </a:lvl3pPr>
            <a:lvl4pPr marL="1827122" indent="0">
              <a:buNone/>
              <a:defRPr sz="2700"/>
            </a:lvl4pPr>
            <a:lvl5pPr marL="2436178" indent="0">
              <a:buNone/>
              <a:defRPr sz="2700"/>
            </a:lvl5pPr>
            <a:lvl6pPr marL="3045188" indent="0">
              <a:buNone/>
              <a:defRPr sz="2700"/>
            </a:lvl6pPr>
            <a:lvl7pPr marL="3654199" indent="0">
              <a:buNone/>
              <a:defRPr sz="2700"/>
            </a:lvl7pPr>
            <a:lvl8pPr marL="4263253" indent="0">
              <a:buNone/>
              <a:defRPr sz="2700"/>
            </a:lvl8pPr>
            <a:lvl9pPr marL="4872292" indent="0">
              <a:buNone/>
              <a:defRPr sz="27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868"/>
            <a:ext cx="7315200" cy="804333"/>
          </a:xfrm>
        </p:spPr>
        <p:txBody>
          <a:bodyPr/>
          <a:lstStyle>
            <a:lvl1pPr marL="0" indent="0">
              <a:buNone/>
              <a:defRPr sz="1900"/>
            </a:lvl1pPr>
            <a:lvl2pPr marL="609011" indent="0">
              <a:buNone/>
              <a:defRPr sz="1600"/>
            </a:lvl2pPr>
            <a:lvl3pPr marL="1218090" indent="0">
              <a:buNone/>
              <a:defRPr sz="1300"/>
            </a:lvl3pPr>
            <a:lvl4pPr marL="1827122" indent="0">
              <a:buNone/>
              <a:defRPr sz="1200"/>
            </a:lvl4pPr>
            <a:lvl5pPr marL="2436178" indent="0">
              <a:buNone/>
              <a:defRPr sz="1200"/>
            </a:lvl5pPr>
            <a:lvl6pPr marL="3045188" indent="0">
              <a:buNone/>
              <a:defRPr sz="1200"/>
            </a:lvl6pPr>
            <a:lvl7pPr marL="3654199" indent="0">
              <a:buNone/>
              <a:defRPr sz="1200"/>
            </a:lvl7pPr>
            <a:lvl8pPr marL="4263253" indent="0">
              <a:buNone/>
              <a:defRPr sz="1200"/>
            </a:lvl8pPr>
            <a:lvl9pPr marL="4872292" indent="0">
              <a:buNone/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8F39BB-A16A-4EA3-A0FA-F7258149F33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2024/4/8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E06ABD-FABA-4171-8133-71536DB1356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8760461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5167"/>
            <a:ext cx="10972800" cy="1143000"/>
          </a:xfrm>
          <a:prstGeom prst="rect">
            <a:avLst/>
          </a:prstGeom>
        </p:spPr>
        <p:txBody>
          <a:bodyPr lIns="121821" tIns="60910" rIns="121821" bIns="60910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8F39BB-A16A-4EA3-A0FA-F7258149F33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2024/4/8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E06ABD-FABA-4171-8133-71536DB1356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833912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5168"/>
            <a:ext cx="2743200" cy="5850467"/>
          </a:xfrm>
          <a:prstGeom prst="rect">
            <a:avLst/>
          </a:prstGeom>
        </p:spPr>
        <p:txBody>
          <a:bodyPr vert="eaVert" lIns="121821" tIns="60910" rIns="121821" bIns="60910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5168"/>
            <a:ext cx="8026400" cy="5850467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8F39BB-A16A-4EA3-A0FA-F7258149F33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2024/4/8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E06ABD-FABA-4171-8133-71536DB1356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427912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1530"/>
            <a:ext cx="10363200" cy="1468967"/>
          </a:xfrm>
          <a:prstGeom prst="rect">
            <a:avLst/>
          </a:prstGeom>
        </p:spPr>
        <p:txBody>
          <a:bodyPr lIns="121826" tIns="60913" rIns="121826" bIns="60913"/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090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815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721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62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53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438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34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253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8F39BB-A16A-4EA3-A0FA-F7258149F33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2024/4/8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E06ABD-FABA-4171-8133-71536DB1356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634596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68627"/>
            <a:ext cx="10972800" cy="1143000"/>
          </a:xfrm>
          <a:prstGeom prst="rect">
            <a:avLst/>
          </a:prstGeom>
        </p:spPr>
        <p:txBody>
          <a:bodyPr lIns="121826" tIns="60913" rIns="121826" bIns="60913"/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1393664"/>
            <a:ext cx="10972800" cy="4723639"/>
          </a:xfrm>
        </p:spPr>
        <p:txBody>
          <a:bodyPr/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8F39BB-A16A-4EA3-A0FA-F7258149F33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2024/4/8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E06ABD-FABA-4171-8133-71536DB1356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60775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0"/>
            <a:ext cx="10363200" cy="1363133"/>
          </a:xfrm>
          <a:prstGeom prst="rect">
            <a:avLst/>
          </a:prstGeom>
        </p:spPr>
        <p:txBody>
          <a:bodyPr lIns="121826" tIns="60913" rIns="121826" bIns="60913" anchor="t"/>
          <a:lstStyle>
            <a:lvl1pPr algn="l">
              <a:defRPr sz="5300" b="1" cap="all"/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187"/>
            <a:ext cx="10363200" cy="1500716"/>
          </a:xfrm>
        </p:spPr>
        <p:txBody>
          <a:bodyPr anchor="b"/>
          <a:lstStyle>
            <a:lvl1pPr marL="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1pPr>
            <a:lvl2pPr marL="609043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815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3pPr>
            <a:lvl4pPr marL="1827213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4pPr>
            <a:lvl5pPr marL="2436298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5pPr>
            <a:lvl6pPr marL="304534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6pPr>
            <a:lvl7pPr marL="3654383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7pPr>
            <a:lvl8pPr marL="4263467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8pPr>
            <a:lvl9pPr marL="4872534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8F39BB-A16A-4EA3-A0FA-F7258149F33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2024/4/8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E06ABD-FABA-4171-8133-71536DB1356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7325018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5167"/>
            <a:ext cx="10972800" cy="1143000"/>
          </a:xfrm>
          <a:prstGeom prst="rect">
            <a:avLst/>
          </a:prstGeom>
        </p:spPr>
        <p:txBody>
          <a:bodyPr lIns="121826" tIns="60913" rIns="121826" bIns="60913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15"/>
            <a:ext cx="5384800" cy="4525433"/>
          </a:xfrm>
        </p:spPr>
        <p:txBody>
          <a:bodyPr/>
          <a:lstStyle>
            <a:lvl1pPr>
              <a:defRPr sz="3700"/>
            </a:lvl1pPr>
            <a:lvl2pPr>
              <a:defRPr sz="32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15"/>
            <a:ext cx="5384800" cy="4525433"/>
          </a:xfrm>
        </p:spPr>
        <p:txBody>
          <a:bodyPr/>
          <a:lstStyle>
            <a:lvl1pPr>
              <a:defRPr sz="3700"/>
            </a:lvl1pPr>
            <a:lvl2pPr>
              <a:defRPr sz="32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8F39BB-A16A-4EA3-A0FA-F7258149F33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2024/4/8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E06ABD-FABA-4171-8133-71536DB1356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8397143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5167"/>
            <a:ext cx="10972800" cy="1143000"/>
          </a:xfrm>
          <a:prstGeom prst="rect">
            <a:avLst/>
          </a:prstGeom>
        </p:spPr>
        <p:txBody>
          <a:bodyPr lIns="121826" tIns="60913" rIns="121826" bIns="60913"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4584"/>
            <a:ext cx="5386917" cy="641349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043" indent="0">
              <a:buNone/>
              <a:defRPr sz="2700" b="1"/>
            </a:lvl2pPr>
            <a:lvl3pPr marL="1218150" indent="0">
              <a:buNone/>
              <a:defRPr sz="2400" b="1"/>
            </a:lvl3pPr>
            <a:lvl4pPr marL="1827213" indent="0">
              <a:buNone/>
              <a:defRPr sz="2100" b="1"/>
            </a:lvl4pPr>
            <a:lvl5pPr marL="2436298" indent="0">
              <a:buNone/>
              <a:defRPr sz="2100" b="1"/>
            </a:lvl5pPr>
            <a:lvl6pPr marL="3045340" indent="0">
              <a:buNone/>
              <a:defRPr sz="2100" b="1"/>
            </a:lvl6pPr>
            <a:lvl7pPr marL="3654383" indent="0">
              <a:buNone/>
              <a:defRPr sz="2100" b="1"/>
            </a:lvl7pPr>
            <a:lvl8pPr marL="4263467" indent="0">
              <a:buNone/>
              <a:defRPr sz="2100" b="1"/>
            </a:lvl8pPr>
            <a:lvl9pPr marL="4872534" indent="0">
              <a:buNone/>
              <a:defRPr sz="21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5934"/>
            <a:ext cx="5386917" cy="3949700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4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413" y="1534584"/>
            <a:ext cx="5389033" cy="641349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043" indent="0">
              <a:buNone/>
              <a:defRPr sz="2700" b="1"/>
            </a:lvl2pPr>
            <a:lvl3pPr marL="1218150" indent="0">
              <a:buNone/>
              <a:defRPr sz="2400" b="1"/>
            </a:lvl3pPr>
            <a:lvl4pPr marL="1827213" indent="0">
              <a:buNone/>
              <a:defRPr sz="2100" b="1"/>
            </a:lvl4pPr>
            <a:lvl5pPr marL="2436298" indent="0">
              <a:buNone/>
              <a:defRPr sz="2100" b="1"/>
            </a:lvl5pPr>
            <a:lvl6pPr marL="3045340" indent="0">
              <a:buNone/>
              <a:defRPr sz="2100" b="1"/>
            </a:lvl6pPr>
            <a:lvl7pPr marL="3654383" indent="0">
              <a:buNone/>
              <a:defRPr sz="2100" b="1"/>
            </a:lvl7pPr>
            <a:lvl8pPr marL="4263467" indent="0">
              <a:buNone/>
              <a:defRPr sz="2100" b="1"/>
            </a:lvl8pPr>
            <a:lvl9pPr marL="4872534" indent="0">
              <a:buNone/>
              <a:defRPr sz="21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413" y="2175934"/>
            <a:ext cx="5389033" cy="3949700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4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8F39BB-A16A-4EA3-A0FA-F7258149F33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2024/4/8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E06ABD-FABA-4171-8133-71536DB1356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350589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5167"/>
            <a:ext cx="10972800" cy="1143000"/>
          </a:xfrm>
          <a:prstGeom prst="rect">
            <a:avLst/>
          </a:prstGeom>
        </p:spPr>
        <p:txBody>
          <a:bodyPr lIns="121826" tIns="60913" rIns="121826" bIns="60913"/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8F39BB-A16A-4EA3-A0FA-F7258149F33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2024/4/8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E06ABD-FABA-4171-8133-71536DB1356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00992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5F8658CC-8EDA-4B53-8612-5619C8FA39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lIns="91362" tIns="45718" rIns="91362" bIns="45718"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1347489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8F39BB-A16A-4EA3-A0FA-F7258149F33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2024/4/8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E06ABD-FABA-4171-8133-71536DB1356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4495775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3" y="273051"/>
            <a:ext cx="4011084" cy="1162049"/>
          </a:xfrm>
          <a:prstGeom prst="rect">
            <a:avLst/>
          </a:prstGeom>
        </p:spPr>
        <p:txBody>
          <a:bodyPr lIns="121826" tIns="60913" rIns="121826" bIns="60913" anchor="b"/>
          <a:lstStyle>
            <a:lvl1pPr algn="l">
              <a:defRPr sz="2700" b="1"/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2"/>
            <a:ext cx="6815667" cy="5852583"/>
          </a:xfrm>
        </p:spPr>
        <p:txBody>
          <a:bodyPr/>
          <a:lstStyle>
            <a:lvl1pPr>
              <a:defRPr sz="4300"/>
            </a:lvl1pPr>
            <a:lvl2pPr>
              <a:defRPr sz="3700"/>
            </a:lvl2pPr>
            <a:lvl3pPr>
              <a:defRPr sz="3200"/>
            </a:lvl3pPr>
            <a:lvl4pPr>
              <a:defRPr sz="2700"/>
            </a:lvl4pPr>
            <a:lvl5pPr>
              <a:defRPr sz="2700"/>
            </a:lvl5pPr>
            <a:lvl6pPr>
              <a:defRPr sz="2700"/>
            </a:lvl6pPr>
            <a:lvl7pPr>
              <a:defRPr sz="2700"/>
            </a:lvl7pPr>
            <a:lvl8pPr>
              <a:defRPr sz="2700"/>
            </a:lvl8pPr>
            <a:lvl9pPr>
              <a:defRPr sz="27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3" y="1435100"/>
            <a:ext cx="4011084" cy="4690533"/>
          </a:xfrm>
        </p:spPr>
        <p:txBody>
          <a:bodyPr/>
          <a:lstStyle>
            <a:lvl1pPr marL="0" indent="0">
              <a:buNone/>
              <a:defRPr sz="1900"/>
            </a:lvl1pPr>
            <a:lvl2pPr marL="609043" indent="0">
              <a:buNone/>
              <a:defRPr sz="1600"/>
            </a:lvl2pPr>
            <a:lvl3pPr marL="1218150" indent="0">
              <a:buNone/>
              <a:defRPr sz="1300"/>
            </a:lvl3pPr>
            <a:lvl4pPr marL="1827213" indent="0">
              <a:buNone/>
              <a:defRPr sz="1200"/>
            </a:lvl4pPr>
            <a:lvl5pPr marL="2436298" indent="0">
              <a:buNone/>
              <a:defRPr sz="1200"/>
            </a:lvl5pPr>
            <a:lvl6pPr marL="3045340" indent="0">
              <a:buNone/>
              <a:defRPr sz="1200"/>
            </a:lvl6pPr>
            <a:lvl7pPr marL="3654383" indent="0">
              <a:buNone/>
              <a:defRPr sz="1200"/>
            </a:lvl7pPr>
            <a:lvl8pPr marL="4263467" indent="0">
              <a:buNone/>
              <a:defRPr sz="1200"/>
            </a:lvl8pPr>
            <a:lvl9pPr marL="4872534" indent="0">
              <a:buNone/>
              <a:defRPr sz="12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8F39BB-A16A-4EA3-A0FA-F7258149F33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2024/4/8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E06ABD-FABA-4171-8133-71536DB1356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3578435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1"/>
            <a:ext cx="7315200" cy="567267"/>
          </a:xfrm>
          <a:prstGeom prst="rect">
            <a:avLst/>
          </a:prstGeom>
        </p:spPr>
        <p:txBody>
          <a:bodyPr lIns="121826" tIns="60913" rIns="121826" bIns="60913" anchor="b"/>
          <a:lstStyle>
            <a:lvl1pPr algn="l">
              <a:defRPr sz="27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3833"/>
            <a:ext cx="7315200" cy="4114800"/>
          </a:xfrm>
        </p:spPr>
        <p:txBody>
          <a:bodyPr/>
          <a:lstStyle>
            <a:lvl1pPr marL="0" indent="0">
              <a:buNone/>
              <a:defRPr sz="4300"/>
            </a:lvl1pPr>
            <a:lvl2pPr marL="609043" indent="0">
              <a:buNone/>
              <a:defRPr sz="3700"/>
            </a:lvl2pPr>
            <a:lvl3pPr marL="1218150" indent="0">
              <a:buNone/>
              <a:defRPr sz="3200"/>
            </a:lvl3pPr>
            <a:lvl4pPr marL="1827213" indent="0">
              <a:buNone/>
              <a:defRPr sz="2700"/>
            </a:lvl4pPr>
            <a:lvl5pPr marL="2436298" indent="0">
              <a:buNone/>
              <a:defRPr sz="2700"/>
            </a:lvl5pPr>
            <a:lvl6pPr marL="3045340" indent="0">
              <a:buNone/>
              <a:defRPr sz="2700"/>
            </a:lvl6pPr>
            <a:lvl7pPr marL="3654383" indent="0">
              <a:buNone/>
              <a:defRPr sz="2700"/>
            </a:lvl7pPr>
            <a:lvl8pPr marL="4263467" indent="0">
              <a:buNone/>
              <a:defRPr sz="2700"/>
            </a:lvl8pPr>
            <a:lvl9pPr marL="4872534" indent="0">
              <a:buNone/>
              <a:defRPr sz="27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868"/>
            <a:ext cx="7315200" cy="804333"/>
          </a:xfrm>
        </p:spPr>
        <p:txBody>
          <a:bodyPr/>
          <a:lstStyle>
            <a:lvl1pPr marL="0" indent="0">
              <a:buNone/>
              <a:defRPr sz="1900"/>
            </a:lvl1pPr>
            <a:lvl2pPr marL="609043" indent="0">
              <a:buNone/>
              <a:defRPr sz="1600"/>
            </a:lvl2pPr>
            <a:lvl3pPr marL="1218150" indent="0">
              <a:buNone/>
              <a:defRPr sz="1300"/>
            </a:lvl3pPr>
            <a:lvl4pPr marL="1827213" indent="0">
              <a:buNone/>
              <a:defRPr sz="1200"/>
            </a:lvl4pPr>
            <a:lvl5pPr marL="2436298" indent="0">
              <a:buNone/>
              <a:defRPr sz="1200"/>
            </a:lvl5pPr>
            <a:lvl6pPr marL="3045340" indent="0">
              <a:buNone/>
              <a:defRPr sz="1200"/>
            </a:lvl6pPr>
            <a:lvl7pPr marL="3654383" indent="0">
              <a:buNone/>
              <a:defRPr sz="1200"/>
            </a:lvl7pPr>
            <a:lvl8pPr marL="4263467" indent="0">
              <a:buNone/>
              <a:defRPr sz="1200"/>
            </a:lvl8pPr>
            <a:lvl9pPr marL="4872534" indent="0">
              <a:buNone/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8F39BB-A16A-4EA3-A0FA-F7258149F33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2024/4/8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E06ABD-FABA-4171-8133-71536DB1356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4992922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5167"/>
            <a:ext cx="10972800" cy="1143000"/>
          </a:xfrm>
          <a:prstGeom prst="rect">
            <a:avLst/>
          </a:prstGeom>
        </p:spPr>
        <p:txBody>
          <a:bodyPr lIns="121826" tIns="60913" rIns="121826" bIns="60913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8F39BB-A16A-4EA3-A0FA-F7258149F33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2024/4/8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E06ABD-FABA-4171-8133-71536DB1356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4276762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5168"/>
            <a:ext cx="2743200" cy="5850467"/>
          </a:xfrm>
          <a:prstGeom prst="rect">
            <a:avLst/>
          </a:prstGeom>
        </p:spPr>
        <p:txBody>
          <a:bodyPr vert="eaVert" lIns="121826" tIns="60913" rIns="121826" bIns="60913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5168"/>
            <a:ext cx="8026400" cy="5850467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8F39BB-A16A-4EA3-A0FA-F7258149F33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2024/4/8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E06ABD-FABA-4171-8133-71536DB1356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69801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6_标题幻灯片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407368" y="332658"/>
            <a:ext cx="9559075" cy="548764"/>
          </a:xfrm>
          <a:prstGeom prst="rect">
            <a:avLst/>
          </a:prstGeom>
        </p:spPr>
        <p:txBody>
          <a:bodyPr lIns="91370" tIns="45718" rIns="91370" bIns="45718">
            <a:normAutofit/>
          </a:bodyPr>
          <a:lstStyle>
            <a:lvl1pPr algn="l" defTabSz="913606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zh-CN" altLang="en-US" sz="2800" b="0" kern="1200" spc="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defRPr>
            </a:lvl1pPr>
          </a:lstStyle>
          <a:p>
            <a:endParaRPr lang="zh-CN" altLang="en-US" dirty="0"/>
          </a:p>
        </p:txBody>
      </p:sp>
      <p:sp>
        <p:nvSpPr>
          <p:cNvPr id="198" name="矩形 197"/>
          <p:cNvSpPr/>
          <p:nvPr userDrawn="1"/>
        </p:nvSpPr>
        <p:spPr>
          <a:xfrm>
            <a:off x="-396" y="6781800"/>
            <a:ext cx="12192397" cy="7620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4290" tIns="17145" rIns="34290" bIns="17145" rtlCol="0" anchor="ctr"/>
          <a:lstStyle/>
          <a:p>
            <a:pPr algn="ctr" defTabSz="913606"/>
            <a:endParaRPr lang="zh-CN" altLang="en-US" sz="1100">
              <a:solidFill>
                <a:srgbClr val="FFFFFF"/>
              </a:solidFill>
            </a:endParaRPr>
          </a:p>
        </p:txBody>
      </p:sp>
      <p:cxnSp>
        <p:nvCxnSpPr>
          <p:cNvPr id="32" name="直接连接符 31">
            <a:extLst>
              <a:ext uri="{FF2B5EF4-FFF2-40B4-BE49-F238E27FC236}">
                <a16:creationId xmlns="" xmlns:a16="http://schemas.microsoft.com/office/drawing/2014/main" id="{984D5734-7946-4AE0-B8CA-58441D8CDEEB}"/>
              </a:ext>
            </a:extLst>
          </p:cNvPr>
          <p:cNvCxnSpPr/>
          <p:nvPr userDrawn="1"/>
        </p:nvCxnSpPr>
        <p:spPr>
          <a:xfrm>
            <a:off x="1" y="881420"/>
            <a:ext cx="9822427" cy="0"/>
          </a:xfrm>
          <a:prstGeom prst="line">
            <a:avLst/>
          </a:prstGeom>
          <a:ln w="127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3" name="图片 32">
            <a:extLst>
              <a:ext uri="{FF2B5EF4-FFF2-40B4-BE49-F238E27FC236}">
                <a16:creationId xmlns="" xmlns:a16="http://schemas.microsoft.com/office/drawing/2014/main" id="{39F64ADC-BC66-4942-89BD-1D3BC4E43A1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22473" y="-73209"/>
            <a:ext cx="2035433" cy="14389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91502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5_标题幻灯片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498816" y="310416"/>
            <a:ext cx="9340799" cy="671731"/>
          </a:xfrm>
          <a:prstGeom prst="rect">
            <a:avLst/>
          </a:prstGeom>
        </p:spPr>
        <p:txBody>
          <a:bodyPr lIns="91370" tIns="45718" rIns="91370" bIns="45718">
            <a:normAutofit/>
          </a:bodyPr>
          <a:lstStyle>
            <a:lvl1pPr algn="l">
              <a:defRPr lang="zh-CN" altLang="en-US" sz="2800" b="0" kern="1200" spc="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defRPr>
            </a:lvl1pPr>
          </a:lstStyle>
          <a:p>
            <a:endParaRPr lang="zh-CN" altLang="en-US" dirty="0"/>
          </a:p>
        </p:txBody>
      </p:sp>
      <p:sp>
        <p:nvSpPr>
          <p:cNvPr id="33" name="Text Box 17"/>
          <p:cNvSpPr txBox="1">
            <a:spLocks noChangeArrowheads="1"/>
          </p:cNvSpPr>
          <p:nvPr userDrawn="1"/>
        </p:nvSpPr>
        <p:spPr bwMode="auto">
          <a:xfrm>
            <a:off x="11640616" y="6197071"/>
            <a:ext cx="551384" cy="61555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 lIns="91370" tIns="45718" rIns="91370" bIns="45718">
            <a:spAutoFit/>
          </a:bodyPr>
          <a:lstStyle>
            <a:lvl1pPr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defTabSz="913606">
              <a:spcBef>
                <a:spcPct val="50000"/>
              </a:spcBef>
            </a:pPr>
            <a:r>
              <a:rPr lang="zh-CN" altLang="en-US" sz="1500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                                                 </a:t>
            </a:r>
            <a:fld id="{CD0CE96A-AC32-454A-9CBB-729B458C96BD}" type="slidenum">
              <a:rPr lang="zh-CN" altLang="en-US" sz="1900" smtClean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pPr algn="ctr" defTabSz="913606">
                <a:spcBef>
                  <a:spcPct val="50000"/>
                </a:spcBef>
              </a:pPr>
              <a:t>‹#›</a:t>
            </a:fld>
            <a:endParaRPr lang="zh-CN" altLang="en-US" sz="1900" dirty="0">
              <a:solidFill>
                <a:srgbClr val="00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="" xmlns:a16="http://schemas.microsoft.com/office/drawing/2014/main" id="{5CCCDF4F-BD61-4368-B050-C45B058DC2B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22492" y="-243406"/>
            <a:ext cx="2035433" cy="1438988"/>
          </a:xfrm>
          <a:prstGeom prst="rect">
            <a:avLst/>
          </a:prstGeom>
        </p:spPr>
      </p:pic>
      <p:grpSp>
        <p:nvGrpSpPr>
          <p:cNvPr id="7" name="组合 6">
            <a:extLst>
              <a:ext uri="{FF2B5EF4-FFF2-40B4-BE49-F238E27FC236}">
                <a16:creationId xmlns="" xmlns:a16="http://schemas.microsoft.com/office/drawing/2014/main" id="{BBCD2ACD-B605-491E-8379-9AEA3655059D}"/>
              </a:ext>
            </a:extLst>
          </p:cNvPr>
          <p:cNvGrpSpPr/>
          <p:nvPr userDrawn="1"/>
        </p:nvGrpSpPr>
        <p:grpSpPr>
          <a:xfrm>
            <a:off x="574228" y="849658"/>
            <a:ext cx="11069151" cy="80559"/>
            <a:chOff x="490072" y="630931"/>
            <a:chExt cx="9447063" cy="95250"/>
          </a:xfrm>
        </p:grpSpPr>
        <p:sp>
          <p:nvSpPr>
            <p:cNvPr id="8" name="矩形 24">
              <a:extLst>
                <a:ext uri="{FF2B5EF4-FFF2-40B4-BE49-F238E27FC236}">
                  <a16:creationId xmlns="" xmlns:a16="http://schemas.microsoft.com/office/drawing/2014/main" id="{492F50AA-093A-4320-BCA8-37AF2E2613A2}"/>
                </a:ext>
              </a:extLst>
            </p:cNvPr>
            <p:cNvSpPr>
              <a:spLocks/>
            </p:cNvSpPr>
            <p:nvPr/>
          </p:nvSpPr>
          <p:spPr bwMode="auto">
            <a:xfrm>
              <a:off x="490072" y="630931"/>
              <a:ext cx="7128087" cy="95250"/>
            </a:xfrm>
            <a:custGeom>
              <a:avLst/>
              <a:gdLst>
                <a:gd name="T0" fmla="*/ 0 w 7501732"/>
                <a:gd name="T1" fmla="*/ 0 h 94593"/>
                <a:gd name="T2" fmla="*/ 7463453 w 7501732"/>
                <a:gd name="T3" fmla="*/ 6619 h 94593"/>
                <a:gd name="T4" fmla="*/ 7506490 w 7501732"/>
                <a:gd name="T5" fmla="*/ 98604 h 94593"/>
                <a:gd name="T6" fmla="*/ 0 w 7501732"/>
                <a:gd name="T7" fmla="*/ 98604 h 94593"/>
                <a:gd name="T8" fmla="*/ 0 w 7501732"/>
                <a:gd name="T9" fmla="*/ 0 h 9459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7501732" h="94593">
                  <a:moveTo>
                    <a:pt x="0" y="0"/>
                  </a:moveTo>
                  <a:lnTo>
                    <a:pt x="7458720" y="6350"/>
                  </a:lnTo>
                  <a:lnTo>
                    <a:pt x="7501732" y="94593"/>
                  </a:lnTo>
                  <a:lnTo>
                    <a:pt x="0" y="9459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E5B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defTabSz="913606"/>
              <a:endParaRPr lang="zh-CN" altLang="en-US" sz="2400">
                <a:solidFill>
                  <a:srgbClr val="000000"/>
                </a:solidFill>
              </a:endParaRPr>
            </a:p>
          </p:txBody>
        </p:sp>
        <p:sp>
          <p:nvSpPr>
            <p:cNvPr id="9" name="矩形 25">
              <a:extLst>
                <a:ext uri="{FF2B5EF4-FFF2-40B4-BE49-F238E27FC236}">
                  <a16:creationId xmlns="" xmlns:a16="http://schemas.microsoft.com/office/drawing/2014/main" id="{851215BE-7B76-4762-8557-F206F2C159CE}"/>
                </a:ext>
              </a:extLst>
            </p:cNvPr>
            <p:cNvSpPr>
              <a:spLocks/>
            </p:cNvSpPr>
            <p:nvPr/>
          </p:nvSpPr>
          <p:spPr bwMode="auto">
            <a:xfrm>
              <a:off x="7046993" y="630931"/>
              <a:ext cx="2890142" cy="95250"/>
            </a:xfrm>
            <a:custGeom>
              <a:avLst/>
              <a:gdLst>
                <a:gd name="T0" fmla="*/ 0 w 4676187"/>
                <a:gd name="T1" fmla="*/ 0 h 94594"/>
                <a:gd name="T2" fmla="*/ 4679715 w 4676187"/>
                <a:gd name="T3" fmla="*/ 0 h 94594"/>
                <a:gd name="T4" fmla="*/ 4679715 w 4676187"/>
                <a:gd name="T5" fmla="*/ 98599 h 94594"/>
                <a:gd name="T6" fmla="*/ 57552 w 4676187"/>
                <a:gd name="T7" fmla="*/ 98599 h 94594"/>
                <a:gd name="T8" fmla="*/ 0 w 4676187"/>
                <a:gd name="T9" fmla="*/ 0 h 9459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676187" h="94594">
                  <a:moveTo>
                    <a:pt x="0" y="0"/>
                  </a:moveTo>
                  <a:lnTo>
                    <a:pt x="4676187" y="0"/>
                  </a:lnTo>
                  <a:lnTo>
                    <a:pt x="4676187" y="94594"/>
                  </a:lnTo>
                  <a:lnTo>
                    <a:pt x="57510" y="9459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43B90"/>
            </a:solidFill>
            <a:ln>
              <a:noFill/>
            </a:ln>
          </p:spPr>
          <p:txBody>
            <a:bodyPr anchor="ctr"/>
            <a:lstStyle/>
            <a:p>
              <a:pPr defTabSz="913606"/>
              <a:endParaRPr lang="zh-CN" altLang="en-US" sz="2400">
                <a:solidFill>
                  <a:srgbClr val="0000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6880378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5F8658CC-8EDA-4B53-8612-5619C8FA39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lIns="91370" tIns="45718" rIns="91370" bIns="45718"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27454958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7"/>
            <a:ext cx="10972800" cy="1143000"/>
          </a:xfrm>
          <a:prstGeom prst="rect">
            <a:avLst/>
          </a:prstGeom>
        </p:spPr>
        <p:txBody>
          <a:bodyPr lIns="91370" tIns="45718" rIns="91370" bIns="45718"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26043750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6_标题幻灯片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407368" y="332658"/>
            <a:ext cx="9559075" cy="548764"/>
          </a:xfrm>
          <a:prstGeom prst="rect">
            <a:avLst/>
          </a:prstGeom>
        </p:spPr>
        <p:txBody>
          <a:bodyPr lIns="91370" tIns="45718" rIns="91370" bIns="45718">
            <a:normAutofit/>
          </a:bodyPr>
          <a:lstStyle>
            <a:lvl1pPr algn="l" defTabSz="913606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zh-CN" altLang="en-US" sz="2800" b="0" kern="1200" spc="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defRPr>
            </a:lvl1pPr>
          </a:lstStyle>
          <a:p>
            <a:endParaRPr lang="zh-CN" altLang="en-US" dirty="0"/>
          </a:p>
        </p:txBody>
      </p:sp>
      <p:sp>
        <p:nvSpPr>
          <p:cNvPr id="198" name="矩形 197"/>
          <p:cNvSpPr/>
          <p:nvPr userDrawn="1"/>
        </p:nvSpPr>
        <p:spPr>
          <a:xfrm>
            <a:off x="-396" y="6781800"/>
            <a:ext cx="12192397" cy="7620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4290" tIns="17145" rIns="34290" bIns="17145" rtlCol="0" anchor="ctr"/>
          <a:lstStyle/>
          <a:p>
            <a:pPr algn="ctr" defTabSz="913606"/>
            <a:endParaRPr lang="zh-CN" altLang="en-US" sz="1100">
              <a:solidFill>
                <a:srgbClr val="FFFFFF"/>
              </a:solidFill>
            </a:endParaRPr>
          </a:p>
        </p:txBody>
      </p:sp>
      <p:cxnSp>
        <p:nvCxnSpPr>
          <p:cNvPr id="32" name="直接连接符 31">
            <a:extLst>
              <a:ext uri="{FF2B5EF4-FFF2-40B4-BE49-F238E27FC236}">
                <a16:creationId xmlns="" xmlns:a16="http://schemas.microsoft.com/office/drawing/2014/main" id="{984D5734-7946-4AE0-B8CA-58441D8CDEEB}"/>
              </a:ext>
            </a:extLst>
          </p:cNvPr>
          <p:cNvCxnSpPr/>
          <p:nvPr userDrawn="1"/>
        </p:nvCxnSpPr>
        <p:spPr>
          <a:xfrm>
            <a:off x="1" y="881420"/>
            <a:ext cx="9822427" cy="0"/>
          </a:xfrm>
          <a:prstGeom prst="line">
            <a:avLst/>
          </a:prstGeom>
          <a:ln w="127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3" name="图片 32">
            <a:extLst>
              <a:ext uri="{FF2B5EF4-FFF2-40B4-BE49-F238E27FC236}">
                <a16:creationId xmlns="" xmlns:a16="http://schemas.microsoft.com/office/drawing/2014/main" id="{39F64ADC-BC66-4942-89BD-1D3BC4E43A1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22473" y="-73209"/>
            <a:ext cx="2035433" cy="14389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635649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7"/>
            <a:ext cx="10972800" cy="1143000"/>
          </a:xfrm>
          <a:prstGeom prst="rect">
            <a:avLst/>
          </a:prstGeom>
        </p:spPr>
        <p:txBody>
          <a:bodyPr lIns="91362" tIns="45718" rIns="91362" bIns="45718"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31480731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5_标题幻灯片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498816" y="310416"/>
            <a:ext cx="9340799" cy="671731"/>
          </a:xfrm>
          <a:prstGeom prst="rect">
            <a:avLst/>
          </a:prstGeom>
        </p:spPr>
        <p:txBody>
          <a:bodyPr lIns="91370" tIns="45718" rIns="91370" bIns="45718">
            <a:normAutofit/>
          </a:bodyPr>
          <a:lstStyle>
            <a:lvl1pPr algn="l">
              <a:defRPr lang="zh-CN" altLang="en-US" sz="2800" b="0" kern="1200" spc="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defRPr>
            </a:lvl1pPr>
          </a:lstStyle>
          <a:p>
            <a:endParaRPr lang="zh-CN" altLang="en-US" dirty="0"/>
          </a:p>
        </p:txBody>
      </p:sp>
      <p:sp>
        <p:nvSpPr>
          <p:cNvPr id="33" name="Text Box 17"/>
          <p:cNvSpPr txBox="1">
            <a:spLocks noChangeArrowheads="1"/>
          </p:cNvSpPr>
          <p:nvPr userDrawn="1"/>
        </p:nvSpPr>
        <p:spPr bwMode="auto">
          <a:xfrm>
            <a:off x="11640616" y="6197071"/>
            <a:ext cx="551384" cy="61555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 lIns="91370" tIns="45718" rIns="91370" bIns="45718">
            <a:spAutoFit/>
          </a:bodyPr>
          <a:lstStyle>
            <a:lvl1pPr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defTabSz="913606">
              <a:spcBef>
                <a:spcPct val="50000"/>
              </a:spcBef>
            </a:pPr>
            <a:r>
              <a:rPr lang="zh-CN" altLang="en-US" sz="1500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                                                 </a:t>
            </a:r>
            <a:fld id="{CD0CE96A-AC32-454A-9CBB-729B458C96BD}" type="slidenum">
              <a:rPr lang="zh-CN" altLang="en-US" sz="1900" smtClean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pPr algn="ctr" defTabSz="913606">
                <a:spcBef>
                  <a:spcPct val="50000"/>
                </a:spcBef>
              </a:pPr>
              <a:t>‹#›</a:t>
            </a:fld>
            <a:endParaRPr lang="zh-CN" altLang="en-US" sz="1900" dirty="0">
              <a:solidFill>
                <a:srgbClr val="00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="" xmlns:a16="http://schemas.microsoft.com/office/drawing/2014/main" id="{5CCCDF4F-BD61-4368-B050-C45B058DC2B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22492" y="-243406"/>
            <a:ext cx="2035433" cy="1438988"/>
          </a:xfrm>
          <a:prstGeom prst="rect">
            <a:avLst/>
          </a:prstGeom>
        </p:spPr>
      </p:pic>
      <p:grpSp>
        <p:nvGrpSpPr>
          <p:cNvPr id="7" name="组合 6">
            <a:extLst>
              <a:ext uri="{FF2B5EF4-FFF2-40B4-BE49-F238E27FC236}">
                <a16:creationId xmlns="" xmlns:a16="http://schemas.microsoft.com/office/drawing/2014/main" id="{BBCD2ACD-B605-491E-8379-9AEA3655059D}"/>
              </a:ext>
            </a:extLst>
          </p:cNvPr>
          <p:cNvGrpSpPr/>
          <p:nvPr userDrawn="1"/>
        </p:nvGrpSpPr>
        <p:grpSpPr>
          <a:xfrm>
            <a:off x="574228" y="849658"/>
            <a:ext cx="11069151" cy="80559"/>
            <a:chOff x="490072" y="630931"/>
            <a:chExt cx="9447063" cy="95250"/>
          </a:xfrm>
        </p:grpSpPr>
        <p:sp>
          <p:nvSpPr>
            <p:cNvPr id="8" name="矩形 24">
              <a:extLst>
                <a:ext uri="{FF2B5EF4-FFF2-40B4-BE49-F238E27FC236}">
                  <a16:creationId xmlns="" xmlns:a16="http://schemas.microsoft.com/office/drawing/2014/main" id="{492F50AA-093A-4320-BCA8-37AF2E2613A2}"/>
                </a:ext>
              </a:extLst>
            </p:cNvPr>
            <p:cNvSpPr>
              <a:spLocks/>
            </p:cNvSpPr>
            <p:nvPr/>
          </p:nvSpPr>
          <p:spPr bwMode="auto">
            <a:xfrm>
              <a:off x="490072" y="630931"/>
              <a:ext cx="7128087" cy="95250"/>
            </a:xfrm>
            <a:custGeom>
              <a:avLst/>
              <a:gdLst>
                <a:gd name="T0" fmla="*/ 0 w 7501732"/>
                <a:gd name="T1" fmla="*/ 0 h 94593"/>
                <a:gd name="T2" fmla="*/ 7463453 w 7501732"/>
                <a:gd name="T3" fmla="*/ 6619 h 94593"/>
                <a:gd name="T4" fmla="*/ 7506490 w 7501732"/>
                <a:gd name="T5" fmla="*/ 98604 h 94593"/>
                <a:gd name="T6" fmla="*/ 0 w 7501732"/>
                <a:gd name="T7" fmla="*/ 98604 h 94593"/>
                <a:gd name="T8" fmla="*/ 0 w 7501732"/>
                <a:gd name="T9" fmla="*/ 0 h 9459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7501732" h="94593">
                  <a:moveTo>
                    <a:pt x="0" y="0"/>
                  </a:moveTo>
                  <a:lnTo>
                    <a:pt x="7458720" y="6350"/>
                  </a:lnTo>
                  <a:lnTo>
                    <a:pt x="7501732" y="94593"/>
                  </a:lnTo>
                  <a:lnTo>
                    <a:pt x="0" y="9459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E5B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defTabSz="913606"/>
              <a:endParaRPr lang="zh-CN" altLang="en-US" sz="2400">
                <a:solidFill>
                  <a:srgbClr val="000000"/>
                </a:solidFill>
              </a:endParaRPr>
            </a:p>
          </p:txBody>
        </p:sp>
        <p:sp>
          <p:nvSpPr>
            <p:cNvPr id="9" name="矩形 25">
              <a:extLst>
                <a:ext uri="{FF2B5EF4-FFF2-40B4-BE49-F238E27FC236}">
                  <a16:creationId xmlns="" xmlns:a16="http://schemas.microsoft.com/office/drawing/2014/main" id="{851215BE-7B76-4762-8557-F206F2C159CE}"/>
                </a:ext>
              </a:extLst>
            </p:cNvPr>
            <p:cNvSpPr>
              <a:spLocks/>
            </p:cNvSpPr>
            <p:nvPr/>
          </p:nvSpPr>
          <p:spPr bwMode="auto">
            <a:xfrm>
              <a:off x="7046993" y="630931"/>
              <a:ext cx="2890142" cy="95250"/>
            </a:xfrm>
            <a:custGeom>
              <a:avLst/>
              <a:gdLst>
                <a:gd name="T0" fmla="*/ 0 w 4676187"/>
                <a:gd name="T1" fmla="*/ 0 h 94594"/>
                <a:gd name="T2" fmla="*/ 4679715 w 4676187"/>
                <a:gd name="T3" fmla="*/ 0 h 94594"/>
                <a:gd name="T4" fmla="*/ 4679715 w 4676187"/>
                <a:gd name="T5" fmla="*/ 98599 h 94594"/>
                <a:gd name="T6" fmla="*/ 57552 w 4676187"/>
                <a:gd name="T7" fmla="*/ 98599 h 94594"/>
                <a:gd name="T8" fmla="*/ 0 w 4676187"/>
                <a:gd name="T9" fmla="*/ 0 h 9459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676187" h="94594">
                  <a:moveTo>
                    <a:pt x="0" y="0"/>
                  </a:moveTo>
                  <a:lnTo>
                    <a:pt x="4676187" y="0"/>
                  </a:lnTo>
                  <a:lnTo>
                    <a:pt x="4676187" y="94594"/>
                  </a:lnTo>
                  <a:lnTo>
                    <a:pt x="57510" y="9459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43B90"/>
            </a:solidFill>
            <a:ln>
              <a:noFill/>
            </a:ln>
          </p:spPr>
          <p:txBody>
            <a:bodyPr anchor="ctr"/>
            <a:lstStyle/>
            <a:p>
              <a:pPr defTabSz="913606"/>
              <a:endParaRPr lang="zh-CN" altLang="en-US" sz="2400">
                <a:solidFill>
                  <a:srgbClr val="0000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5545220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5F8658CC-8EDA-4B53-8612-5619C8FA39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lIns="91370" tIns="45718" rIns="91370" bIns="45718"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1602143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7"/>
            <a:ext cx="10972800" cy="1143000"/>
          </a:xfrm>
          <a:prstGeom prst="rect">
            <a:avLst/>
          </a:prstGeom>
        </p:spPr>
        <p:txBody>
          <a:bodyPr lIns="91370" tIns="45718" rIns="91370" bIns="45718"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11635764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6_标题幻灯片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407368" y="332658"/>
            <a:ext cx="9559075" cy="548764"/>
          </a:xfrm>
          <a:prstGeom prst="rect">
            <a:avLst/>
          </a:prstGeom>
        </p:spPr>
        <p:txBody>
          <a:bodyPr lIns="91370" tIns="45718" rIns="91370" bIns="45718">
            <a:normAutofit/>
          </a:bodyPr>
          <a:lstStyle>
            <a:lvl1pPr algn="l" defTabSz="913606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zh-CN" altLang="en-US" sz="2800" b="0" kern="1200" spc="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defRPr>
            </a:lvl1pPr>
          </a:lstStyle>
          <a:p>
            <a:endParaRPr lang="zh-CN" altLang="en-US" dirty="0"/>
          </a:p>
        </p:txBody>
      </p:sp>
      <p:sp>
        <p:nvSpPr>
          <p:cNvPr id="198" name="矩形 197"/>
          <p:cNvSpPr/>
          <p:nvPr userDrawn="1"/>
        </p:nvSpPr>
        <p:spPr>
          <a:xfrm>
            <a:off x="-396" y="6781800"/>
            <a:ext cx="12192397" cy="7620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4290" tIns="17145" rIns="34290" bIns="17145" rtlCol="0" anchor="ctr"/>
          <a:lstStyle/>
          <a:p>
            <a:pPr algn="ctr" defTabSz="913606"/>
            <a:endParaRPr lang="zh-CN" altLang="en-US" sz="1100">
              <a:solidFill>
                <a:srgbClr val="FFFFFF"/>
              </a:solidFill>
            </a:endParaRPr>
          </a:p>
        </p:txBody>
      </p:sp>
      <p:cxnSp>
        <p:nvCxnSpPr>
          <p:cNvPr id="32" name="直接连接符 31">
            <a:extLst>
              <a:ext uri="{FF2B5EF4-FFF2-40B4-BE49-F238E27FC236}">
                <a16:creationId xmlns="" xmlns:a16="http://schemas.microsoft.com/office/drawing/2014/main" id="{984D5734-7946-4AE0-B8CA-58441D8CDEEB}"/>
              </a:ext>
            </a:extLst>
          </p:cNvPr>
          <p:cNvCxnSpPr/>
          <p:nvPr userDrawn="1"/>
        </p:nvCxnSpPr>
        <p:spPr>
          <a:xfrm>
            <a:off x="1" y="881420"/>
            <a:ext cx="9822427" cy="0"/>
          </a:xfrm>
          <a:prstGeom prst="line">
            <a:avLst/>
          </a:prstGeom>
          <a:ln w="127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3" name="图片 32">
            <a:extLst>
              <a:ext uri="{FF2B5EF4-FFF2-40B4-BE49-F238E27FC236}">
                <a16:creationId xmlns="" xmlns:a16="http://schemas.microsoft.com/office/drawing/2014/main" id="{39F64ADC-BC66-4942-89BD-1D3BC4E43A1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22473" y="-73209"/>
            <a:ext cx="2035433" cy="14389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394298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5_标题幻灯片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498816" y="310416"/>
            <a:ext cx="9340799" cy="671731"/>
          </a:xfrm>
          <a:prstGeom prst="rect">
            <a:avLst/>
          </a:prstGeom>
        </p:spPr>
        <p:txBody>
          <a:bodyPr lIns="91370" tIns="45718" rIns="91370" bIns="45718">
            <a:normAutofit/>
          </a:bodyPr>
          <a:lstStyle>
            <a:lvl1pPr algn="l">
              <a:defRPr lang="zh-CN" altLang="en-US" sz="2800" b="0" kern="1200" spc="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defRPr>
            </a:lvl1pPr>
          </a:lstStyle>
          <a:p>
            <a:endParaRPr lang="zh-CN" altLang="en-US" dirty="0"/>
          </a:p>
        </p:txBody>
      </p:sp>
      <p:sp>
        <p:nvSpPr>
          <p:cNvPr id="33" name="Text Box 17"/>
          <p:cNvSpPr txBox="1">
            <a:spLocks noChangeArrowheads="1"/>
          </p:cNvSpPr>
          <p:nvPr userDrawn="1"/>
        </p:nvSpPr>
        <p:spPr bwMode="auto">
          <a:xfrm>
            <a:off x="11640616" y="6197071"/>
            <a:ext cx="551384" cy="61555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 lIns="91370" tIns="45718" rIns="91370" bIns="45718">
            <a:spAutoFit/>
          </a:bodyPr>
          <a:lstStyle>
            <a:lvl1pPr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defTabSz="913606">
              <a:spcBef>
                <a:spcPct val="50000"/>
              </a:spcBef>
            </a:pPr>
            <a:r>
              <a:rPr lang="zh-CN" altLang="en-US" sz="1500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                                                 </a:t>
            </a:r>
            <a:fld id="{CD0CE96A-AC32-454A-9CBB-729B458C96BD}" type="slidenum">
              <a:rPr lang="zh-CN" altLang="en-US" sz="1900" smtClean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pPr algn="ctr" defTabSz="913606">
                <a:spcBef>
                  <a:spcPct val="50000"/>
                </a:spcBef>
              </a:pPr>
              <a:t>‹#›</a:t>
            </a:fld>
            <a:endParaRPr lang="zh-CN" altLang="en-US" sz="1900" dirty="0">
              <a:solidFill>
                <a:srgbClr val="00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="" xmlns:a16="http://schemas.microsoft.com/office/drawing/2014/main" id="{5CCCDF4F-BD61-4368-B050-C45B058DC2B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22492" y="-243406"/>
            <a:ext cx="2035433" cy="1438988"/>
          </a:xfrm>
          <a:prstGeom prst="rect">
            <a:avLst/>
          </a:prstGeom>
        </p:spPr>
      </p:pic>
      <p:grpSp>
        <p:nvGrpSpPr>
          <p:cNvPr id="7" name="组合 6">
            <a:extLst>
              <a:ext uri="{FF2B5EF4-FFF2-40B4-BE49-F238E27FC236}">
                <a16:creationId xmlns="" xmlns:a16="http://schemas.microsoft.com/office/drawing/2014/main" id="{BBCD2ACD-B605-491E-8379-9AEA3655059D}"/>
              </a:ext>
            </a:extLst>
          </p:cNvPr>
          <p:cNvGrpSpPr/>
          <p:nvPr userDrawn="1"/>
        </p:nvGrpSpPr>
        <p:grpSpPr>
          <a:xfrm>
            <a:off x="574228" y="849658"/>
            <a:ext cx="11069151" cy="80559"/>
            <a:chOff x="490072" y="630931"/>
            <a:chExt cx="9447063" cy="95250"/>
          </a:xfrm>
        </p:grpSpPr>
        <p:sp>
          <p:nvSpPr>
            <p:cNvPr id="8" name="矩形 24">
              <a:extLst>
                <a:ext uri="{FF2B5EF4-FFF2-40B4-BE49-F238E27FC236}">
                  <a16:creationId xmlns="" xmlns:a16="http://schemas.microsoft.com/office/drawing/2014/main" id="{492F50AA-093A-4320-BCA8-37AF2E2613A2}"/>
                </a:ext>
              </a:extLst>
            </p:cNvPr>
            <p:cNvSpPr>
              <a:spLocks/>
            </p:cNvSpPr>
            <p:nvPr/>
          </p:nvSpPr>
          <p:spPr bwMode="auto">
            <a:xfrm>
              <a:off x="490072" y="630931"/>
              <a:ext cx="7128087" cy="95250"/>
            </a:xfrm>
            <a:custGeom>
              <a:avLst/>
              <a:gdLst>
                <a:gd name="T0" fmla="*/ 0 w 7501732"/>
                <a:gd name="T1" fmla="*/ 0 h 94593"/>
                <a:gd name="T2" fmla="*/ 7463453 w 7501732"/>
                <a:gd name="T3" fmla="*/ 6619 h 94593"/>
                <a:gd name="T4" fmla="*/ 7506490 w 7501732"/>
                <a:gd name="T5" fmla="*/ 98604 h 94593"/>
                <a:gd name="T6" fmla="*/ 0 w 7501732"/>
                <a:gd name="T7" fmla="*/ 98604 h 94593"/>
                <a:gd name="T8" fmla="*/ 0 w 7501732"/>
                <a:gd name="T9" fmla="*/ 0 h 9459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7501732" h="94593">
                  <a:moveTo>
                    <a:pt x="0" y="0"/>
                  </a:moveTo>
                  <a:lnTo>
                    <a:pt x="7458720" y="6350"/>
                  </a:lnTo>
                  <a:lnTo>
                    <a:pt x="7501732" y="94593"/>
                  </a:lnTo>
                  <a:lnTo>
                    <a:pt x="0" y="9459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E5B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defTabSz="913606"/>
              <a:endParaRPr lang="zh-CN" altLang="en-US" sz="2400">
                <a:solidFill>
                  <a:srgbClr val="000000"/>
                </a:solidFill>
              </a:endParaRPr>
            </a:p>
          </p:txBody>
        </p:sp>
        <p:sp>
          <p:nvSpPr>
            <p:cNvPr id="9" name="矩形 25">
              <a:extLst>
                <a:ext uri="{FF2B5EF4-FFF2-40B4-BE49-F238E27FC236}">
                  <a16:creationId xmlns="" xmlns:a16="http://schemas.microsoft.com/office/drawing/2014/main" id="{851215BE-7B76-4762-8557-F206F2C159CE}"/>
                </a:ext>
              </a:extLst>
            </p:cNvPr>
            <p:cNvSpPr>
              <a:spLocks/>
            </p:cNvSpPr>
            <p:nvPr/>
          </p:nvSpPr>
          <p:spPr bwMode="auto">
            <a:xfrm>
              <a:off x="7046993" y="630931"/>
              <a:ext cx="2890142" cy="95250"/>
            </a:xfrm>
            <a:custGeom>
              <a:avLst/>
              <a:gdLst>
                <a:gd name="T0" fmla="*/ 0 w 4676187"/>
                <a:gd name="T1" fmla="*/ 0 h 94594"/>
                <a:gd name="T2" fmla="*/ 4679715 w 4676187"/>
                <a:gd name="T3" fmla="*/ 0 h 94594"/>
                <a:gd name="T4" fmla="*/ 4679715 w 4676187"/>
                <a:gd name="T5" fmla="*/ 98599 h 94594"/>
                <a:gd name="T6" fmla="*/ 57552 w 4676187"/>
                <a:gd name="T7" fmla="*/ 98599 h 94594"/>
                <a:gd name="T8" fmla="*/ 0 w 4676187"/>
                <a:gd name="T9" fmla="*/ 0 h 9459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676187" h="94594">
                  <a:moveTo>
                    <a:pt x="0" y="0"/>
                  </a:moveTo>
                  <a:lnTo>
                    <a:pt x="4676187" y="0"/>
                  </a:lnTo>
                  <a:lnTo>
                    <a:pt x="4676187" y="94594"/>
                  </a:lnTo>
                  <a:lnTo>
                    <a:pt x="57510" y="9459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43B90"/>
            </a:solidFill>
            <a:ln>
              <a:noFill/>
            </a:ln>
          </p:spPr>
          <p:txBody>
            <a:bodyPr anchor="ctr"/>
            <a:lstStyle/>
            <a:p>
              <a:pPr defTabSz="913606"/>
              <a:endParaRPr lang="zh-CN" altLang="en-US" sz="2400">
                <a:solidFill>
                  <a:srgbClr val="0000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0525676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5F8658CC-8EDA-4B53-8612-5619C8FA39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lIns="91370" tIns="45718" rIns="91370" bIns="45718"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4933377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7"/>
            <a:ext cx="10972800" cy="1143000"/>
          </a:xfrm>
          <a:prstGeom prst="rect">
            <a:avLst/>
          </a:prstGeom>
        </p:spPr>
        <p:txBody>
          <a:bodyPr lIns="91370" tIns="45718" rIns="91370" bIns="45718"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38498995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6_标题幻灯片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407368" y="332658"/>
            <a:ext cx="9559075" cy="548764"/>
          </a:xfrm>
          <a:prstGeom prst="rect">
            <a:avLst/>
          </a:prstGeom>
        </p:spPr>
        <p:txBody>
          <a:bodyPr lIns="91370" tIns="45718" rIns="91370" bIns="45718">
            <a:normAutofit/>
          </a:bodyPr>
          <a:lstStyle>
            <a:lvl1pPr algn="l" defTabSz="913606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zh-CN" altLang="en-US" sz="2800" b="0" kern="1200" spc="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defRPr>
            </a:lvl1pPr>
          </a:lstStyle>
          <a:p>
            <a:endParaRPr lang="zh-CN" altLang="en-US" dirty="0"/>
          </a:p>
        </p:txBody>
      </p:sp>
      <p:sp>
        <p:nvSpPr>
          <p:cNvPr id="198" name="矩形 197"/>
          <p:cNvSpPr/>
          <p:nvPr userDrawn="1"/>
        </p:nvSpPr>
        <p:spPr>
          <a:xfrm>
            <a:off x="-396" y="6781800"/>
            <a:ext cx="12192397" cy="7620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4290" tIns="17145" rIns="34290" bIns="17145" rtlCol="0" anchor="ctr"/>
          <a:lstStyle/>
          <a:p>
            <a:pPr algn="ctr" defTabSz="913606"/>
            <a:endParaRPr lang="zh-CN" altLang="en-US" sz="1100">
              <a:solidFill>
                <a:srgbClr val="FFFFFF"/>
              </a:solidFill>
            </a:endParaRPr>
          </a:p>
        </p:txBody>
      </p:sp>
      <p:cxnSp>
        <p:nvCxnSpPr>
          <p:cNvPr id="32" name="直接连接符 31">
            <a:extLst>
              <a:ext uri="{FF2B5EF4-FFF2-40B4-BE49-F238E27FC236}">
                <a16:creationId xmlns="" xmlns:a16="http://schemas.microsoft.com/office/drawing/2014/main" id="{984D5734-7946-4AE0-B8CA-58441D8CDEEB}"/>
              </a:ext>
            </a:extLst>
          </p:cNvPr>
          <p:cNvCxnSpPr/>
          <p:nvPr userDrawn="1"/>
        </p:nvCxnSpPr>
        <p:spPr>
          <a:xfrm>
            <a:off x="1" y="881420"/>
            <a:ext cx="9822427" cy="0"/>
          </a:xfrm>
          <a:prstGeom prst="line">
            <a:avLst/>
          </a:prstGeom>
          <a:ln w="127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3" name="图片 32">
            <a:extLst>
              <a:ext uri="{FF2B5EF4-FFF2-40B4-BE49-F238E27FC236}">
                <a16:creationId xmlns="" xmlns:a16="http://schemas.microsoft.com/office/drawing/2014/main" id="{39F64ADC-BC66-4942-89BD-1D3BC4E43A1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22473" y="-73209"/>
            <a:ext cx="2035433" cy="14389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163871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5_标题幻灯片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498816" y="310416"/>
            <a:ext cx="9340799" cy="671731"/>
          </a:xfrm>
          <a:prstGeom prst="rect">
            <a:avLst/>
          </a:prstGeom>
        </p:spPr>
        <p:txBody>
          <a:bodyPr lIns="91370" tIns="45718" rIns="91370" bIns="45718">
            <a:normAutofit/>
          </a:bodyPr>
          <a:lstStyle>
            <a:lvl1pPr algn="l">
              <a:defRPr lang="zh-CN" altLang="en-US" sz="2800" b="0" kern="1200" spc="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defRPr>
            </a:lvl1pPr>
          </a:lstStyle>
          <a:p>
            <a:endParaRPr lang="zh-CN" altLang="en-US" dirty="0"/>
          </a:p>
        </p:txBody>
      </p:sp>
      <p:sp>
        <p:nvSpPr>
          <p:cNvPr id="33" name="Text Box 17"/>
          <p:cNvSpPr txBox="1">
            <a:spLocks noChangeArrowheads="1"/>
          </p:cNvSpPr>
          <p:nvPr userDrawn="1"/>
        </p:nvSpPr>
        <p:spPr bwMode="auto">
          <a:xfrm>
            <a:off x="11640616" y="6197071"/>
            <a:ext cx="551384" cy="61555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 lIns="91370" tIns="45718" rIns="91370" bIns="45718">
            <a:spAutoFit/>
          </a:bodyPr>
          <a:lstStyle>
            <a:lvl1pPr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defTabSz="913606">
              <a:spcBef>
                <a:spcPct val="50000"/>
              </a:spcBef>
            </a:pPr>
            <a:r>
              <a:rPr lang="zh-CN" altLang="en-US" sz="1500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                                                 </a:t>
            </a:r>
            <a:fld id="{CD0CE96A-AC32-454A-9CBB-729B458C96BD}" type="slidenum">
              <a:rPr lang="zh-CN" altLang="en-US" sz="1900" smtClean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pPr algn="ctr" defTabSz="913606">
                <a:spcBef>
                  <a:spcPct val="50000"/>
                </a:spcBef>
              </a:pPr>
              <a:t>‹#›</a:t>
            </a:fld>
            <a:endParaRPr lang="zh-CN" altLang="en-US" sz="1900" dirty="0">
              <a:solidFill>
                <a:srgbClr val="00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="" xmlns:a16="http://schemas.microsoft.com/office/drawing/2014/main" id="{5CCCDF4F-BD61-4368-B050-C45B058DC2B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22492" y="-243406"/>
            <a:ext cx="2035433" cy="1438988"/>
          </a:xfrm>
          <a:prstGeom prst="rect">
            <a:avLst/>
          </a:prstGeom>
        </p:spPr>
      </p:pic>
      <p:grpSp>
        <p:nvGrpSpPr>
          <p:cNvPr id="7" name="组合 6">
            <a:extLst>
              <a:ext uri="{FF2B5EF4-FFF2-40B4-BE49-F238E27FC236}">
                <a16:creationId xmlns="" xmlns:a16="http://schemas.microsoft.com/office/drawing/2014/main" id="{BBCD2ACD-B605-491E-8379-9AEA3655059D}"/>
              </a:ext>
            </a:extLst>
          </p:cNvPr>
          <p:cNvGrpSpPr/>
          <p:nvPr userDrawn="1"/>
        </p:nvGrpSpPr>
        <p:grpSpPr>
          <a:xfrm>
            <a:off x="574228" y="849658"/>
            <a:ext cx="11069151" cy="80559"/>
            <a:chOff x="490072" y="630931"/>
            <a:chExt cx="9447063" cy="95250"/>
          </a:xfrm>
        </p:grpSpPr>
        <p:sp>
          <p:nvSpPr>
            <p:cNvPr id="8" name="矩形 24">
              <a:extLst>
                <a:ext uri="{FF2B5EF4-FFF2-40B4-BE49-F238E27FC236}">
                  <a16:creationId xmlns="" xmlns:a16="http://schemas.microsoft.com/office/drawing/2014/main" id="{492F50AA-093A-4320-BCA8-37AF2E2613A2}"/>
                </a:ext>
              </a:extLst>
            </p:cNvPr>
            <p:cNvSpPr>
              <a:spLocks/>
            </p:cNvSpPr>
            <p:nvPr/>
          </p:nvSpPr>
          <p:spPr bwMode="auto">
            <a:xfrm>
              <a:off x="490072" y="630931"/>
              <a:ext cx="7128087" cy="95250"/>
            </a:xfrm>
            <a:custGeom>
              <a:avLst/>
              <a:gdLst>
                <a:gd name="T0" fmla="*/ 0 w 7501732"/>
                <a:gd name="T1" fmla="*/ 0 h 94593"/>
                <a:gd name="T2" fmla="*/ 7463453 w 7501732"/>
                <a:gd name="T3" fmla="*/ 6619 h 94593"/>
                <a:gd name="T4" fmla="*/ 7506490 w 7501732"/>
                <a:gd name="T5" fmla="*/ 98604 h 94593"/>
                <a:gd name="T6" fmla="*/ 0 w 7501732"/>
                <a:gd name="T7" fmla="*/ 98604 h 94593"/>
                <a:gd name="T8" fmla="*/ 0 w 7501732"/>
                <a:gd name="T9" fmla="*/ 0 h 9459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7501732" h="94593">
                  <a:moveTo>
                    <a:pt x="0" y="0"/>
                  </a:moveTo>
                  <a:lnTo>
                    <a:pt x="7458720" y="6350"/>
                  </a:lnTo>
                  <a:lnTo>
                    <a:pt x="7501732" y="94593"/>
                  </a:lnTo>
                  <a:lnTo>
                    <a:pt x="0" y="9459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E5B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defTabSz="913606"/>
              <a:endParaRPr lang="zh-CN" altLang="en-US" sz="2400">
                <a:solidFill>
                  <a:srgbClr val="000000"/>
                </a:solidFill>
              </a:endParaRPr>
            </a:p>
          </p:txBody>
        </p:sp>
        <p:sp>
          <p:nvSpPr>
            <p:cNvPr id="9" name="矩形 25">
              <a:extLst>
                <a:ext uri="{FF2B5EF4-FFF2-40B4-BE49-F238E27FC236}">
                  <a16:creationId xmlns="" xmlns:a16="http://schemas.microsoft.com/office/drawing/2014/main" id="{851215BE-7B76-4762-8557-F206F2C159CE}"/>
                </a:ext>
              </a:extLst>
            </p:cNvPr>
            <p:cNvSpPr>
              <a:spLocks/>
            </p:cNvSpPr>
            <p:nvPr/>
          </p:nvSpPr>
          <p:spPr bwMode="auto">
            <a:xfrm>
              <a:off x="7046993" y="630931"/>
              <a:ext cx="2890142" cy="95250"/>
            </a:xfrm>
            <a:custGeom>
              <a:avLst/>
              <a:gdLst>
                <a:gd name="T0" fmla="*/ 0 w 4676187"/>
                <a:gd name="T1" fmla="*/ 0 h 94594"/>
                <a:gd name="T2" fmla="*/ 4679715 w 4676187"/>
                <a:gd name="T3" fmla="*/ 0 h 94594"/>
                <a:gd name="T4" fmla="*/ 4679715 w 4676187"/>
                <a:gd name="T5" fmla="*/ 98599 h 94594"/>
                <a:gd name="T6" fmla="*/ 57552 w 4676187"/>
                <a:gd name="T7" fmla="*/ 98599 h 94594"/>
                <a:gd name="T8" fmla="*/ 0 w 4676187"/>
                <a:gd name="T9" fmla="*/ 0 h 9459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676187" h="94594">
                  <a:moveTo>
                    <a:pt x="0" y="0"/>
                  </a:moveTo>
                  <a:lnTo>
                    <a:pt x="4676187" y="0"/>
                  </a:lnTo>
                  <a:lnTo>
                    <a:pt x="4676187" y="94594"/>
                  </a:lnTo>
                  <a:lnTo>
                    <a:pt x="57510" y="9459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43B90"/>
            </a:solidFill>
            <a:ln>
              <a:noFill/>
            </a:ln>
          </p:spPr>
          <p:txBody>
            <a:bodyPr anchor="ctr"/>
            <a:lstStyle/>
            <a:p>
              <a:pPr defTabSz="913606"/>
              <a:endParaRPr lang="zh-CN" altLang="en-US" sz="2400">
                <a:solidFill>
                  <a:srgbClr val="0000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411773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5F8658CC-8EDA-4B53-8612-5619C8FA39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lIns="91370" tIns="45718" rIns="91370" bIns="45718"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21080790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534E1412-15A5-4781-9024-3B5AC77A5B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9573" y="1037352"/>
            <a:ext cx="11319515" cy="5679021"/>
          </a:xfrm>
          <a:prstGeom prst="rect">
            <a:avLst/>
          </a:prstGeom>
        </p:spPr>
        <p:txBody>
          <a:bodyPr/>
          <a:lstStyle>
            <a:lvl2pPr marL="684662" indent="-228221">
              <a:defRPr lang="zh-CN" altLang="en-US" sz="2000" kern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2pPr>
            <a:lvl3pPr marL="1141010" indent="-228221">
              <a:defRPr lang="zh-CN" altLang="en-US" sz="1900" kern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3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marL="684662" lvl="1" indent="-228221" algn="l" defTabSz="912791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zh-CN" altLang="en-US" dirty="0"/>
              <a:t>二级</a:t>
            </a:r>
          </a:p>
          <a:p>
            <a:pPr marL="1141010" lvl="2" indent="-228221" algn="l" defTabSz="912791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zh-CN" altLang="en-US" dirty="0"/>
              <a:t>三级</a:t>
            </a:r>
          </a:p>
        </p:txBody>
      </p:sp>
      <p:sp>
        <p:nvSpPr>
          <p:cNvPr id="2" name="标题 1">
            <a:extLst>
              <a:ext uri="{FF2B5EF4-FFF2-40B4-BE49-F238E27FC236}">
                <a16:creationId xmlns="" xmlns:a16="http://schemas.microsoft.com/office/drawing/2014/main" id="{9EC09F12-87EA-4F44-AE34-C5BF644556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2708" y="67859"/>
            <a:ext cx="9335391" cy="912881"/>
          </a:xfrm>
          <a:prstGeom prst="rect">
            <a:avLst/>
          </a:prstGeom>
        </p:spPr>
        <p:txBody>
          <a:bodyPr lIns="91298" tIns="45718" rIns="91298" bIns="45718" anchor="ctr"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4" name="页脚占位符 3">
            <a:extLst>
              <a:ext uri="{FF2B5EF4-FFF2-40B4-BE49-F238E27FC236}">
                <a16:creationId xmlns="" xmlns:a16="http://schemas.microsoft.com/office/drawing/2014/main" id="{7DE42D3F-2A40-494F-AE06-A53284F88B9D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>
            <a:extLst>
              <a:ext uri="{FF2B5EF4-FFF2-40B4-BE49-F238E27FC236}">
                <a16:creationId xmlns="" xmlns:a16="http://schemas.microsoft.com/office/drawing/2014/main" id="{333F4EAD-37D5-47B1-ABAD-93B88C19E1B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9047919" y="6422612"/>
            <a:ext cx="2743200" cy="365125"/>
          </a:xfrm>
        </p:spPr>
        <p:txBody>
          <a:bodyPr/>
          <a:lstStyle/>
          <a:p>
            <a:fld id="{CECB35E3-42A1-42CA-BC91-2E6411D87C3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3606158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7"/>
            <a:ext cx="10972800" cy="1143000"/>
          </a:xfrm>
          <a:prstGeom prst="rect">
            <a:avLst/>
          </a:prstGeom>
        </p:spPr>
        <p:txBody>
          <a:bodyPr lIns="91370" tIns="45718" rIns="91370" bIns="45718"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13661888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6_标题幻灯片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407368" y="332658"/>
            <a:ext cx="9559075" cy="548764"/>
          </a:xfrm>
          <a:prstGeom prst="rect">
            <a:avLst/>
          </a:prstGeom>
        </p:spPr>
        <p:txBody>
          <a:bodyPr lIns="91370" tIns="45718" rIns="91370" bIns="45718">
            <a:normAutofit/>
          </a:bodyPr>
          <a:lstStyle>
            <a:lvl1pPr algn="l" defTabSz="913629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zh-CN" altLang="en-US" sz="2800" b="0" kern="1200" spc="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defRPr>
            </a:lvl1pPr>
          </a:lstStyle>
          <a:p>
            <a:endParaRPr lang="zh-CN" altLang="en-US" dirty="0"/>
          </a:p>
        </p:txBody>
      </p:sp>
      <p:sp>
        <p:nvSpPr>
          <p:cNvPr id="198" name="矩形 197"/>
          <p:cNvSpPr/>
          <p:nvPr userDrawn="1"/>
        </p:nvSpPr>
        <p:spPr>
          <a:xfrm>
            <a:off x="-396" y="6781800"/>
            <a:ext cx="12192397" cy="7620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4290" tIns="17145" rIns="34290" bIns="17145" rtlCol="0" anchor="ctr"/>
          <a:lstStyle/>
          <a:p>
            <a:pPr algn="ctr" defTabSz="913629"/>
            <a:endParaRPr lang="zh-CN" altLang="en-US" sz="1100">
              <a:solidFill>
                <a:srgbClr val="FFFFFF"/>
              </a:solidFill>
            </a:endParaRPr>
          </a:p>
        </p:txBody>
      </p:sp>
      <p:cxnSp>
        <p:nvCxnSpPr>
          <p:cNvPr id="32" name="直接连接符 31"/>
          <p:cNvCxnSpPr/>
          <p:nvPr userDrawn="1"/>
        </p:nvCxnSpPr>
        <p:spPr>
          <a:xfrm>
            <a:off x="1" y="881420"/>
            <a:ext cx="9822427" cy="0"/>
          </a:xfrm>
          <a:prstGeom prst="line">
            <a:avLst/>
          </a:prstGeom>
          <a:ln w="127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3" name="图片 3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22473" y="-73209"/>
            <a:ext cx="2035433" cy="14389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234276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5_标题幻灯片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498816" y="310416"/>
            <a:ext cx="9340799" cy="671731"/>
          </a:xfrm>
          <a:prstGeom prst="rect">
            <a:avLst/>
          </a:prstGeom>
        </p:spPr>
        <p:txBody>
          <a:bodyPr lIns="91370" tIns="45718" rIns="91370" bIns="45718">
            <a:normAutofit/>
          </a:bodyPr>
          <a:lstStyle>
            <a:lvl1pPr algn="l">
              <a:defRPr lang="zh-CN" altLang="en-US" sz="2800" b="0" kern="1200" spc="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defRPr>
            </a:lvl1pPr>
          </a:lstStyle>
          <a:p>
            <a:endParaRPr lang="zh-CN" altLang="en-US" dirty="0"/>
          </a:p>
        </p:txBody>
      </p:sp>
      <p:sp>
        <p:nvSpPr>
          <p:cNvPr id="33" name="Text Box 17"/>
          <p:cNvSpPr txBox="1">
            <a:spLocks noChangeArrowheads="1"/>
          </p:cNvSpPr>
          <p:nvPr userDrawn="1"/>
        </p:nvSpPr>
        <p:spPr bwMode="auto">
          <a:xfrm>
            <a:off x="11640616" y="6197071"/>
            <a:ext cx="551384" cy="615551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wrap="square" lIns="91370" tIns="45718" rIns="91370" bIns="45718">
            <a:spAutoFit/>
          </a:bodyPr>
          <a:lstStyle>
            <a:lvl1pPr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defTabSz="913629">
              <a:spcBef>
                <a:spcPct val="50000"/>
              </a:spcBef>
            </a:pPr>
            <a:r>
              <a:rPr lang="zh-CN" altLang="en-US" sz="1500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                                                 </a:t>
            </a:r>
            <a:fld id="{CD0CE96A-AC32-454A-9CBB-729B458C96BD}" type="slidenum">
              <a:rPr lang="zh-CN" altLang="en-US" sz="1900" smtClean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pPr algn="ctr" defTabSz="913629">
                <a:spcBef>
                  <a:spcPct val="50000"/>
                </a:spcBef>
              </a:pPr>
              <a:t>‹#›</a:t>
            </a:fld>
            <a:endParaRPr lang="zh-CN" altLang="en-US" sz="1900" dirty="0">
              <a:solidFill>
                <a:srgbClr val="00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22492" y="-243406"/>
            <a:ext cx="2035433" cy="1438988"/>
          </a:xfrm>
          <a:prstGeom prst="rect">
            <a:avLst/>
          </a:prstGeom>
        </p:spPr>
      </p:pic>
      <p:grpSp>
        <p:nvGrpSpPr>
          <p:cNvPr id="7" name="组合 6"/>
          <p:cNvGrpSpPr/>
          <p:nvPr userDrawn="1"/>
        </p:nvGrpSpPr>
        <p:grpSpPr>
          <a:xfrm>
            <a:off x="574228" y="849658"/>
            <a:ext cx="11069151" cy="80559"/>
            <a:chOff x="490072" y="630931"/>
            <a:chExt cx="9447063" cy="95250"/>
          </a:xfrm>
        </p:grpSpPr>
        <p:sp>
          <p:nvSpPr>
            <p:cNvPr id="8" name="矩形 24"/>
            <p:cNvSpPr/>
            <p:nvPr/>
          </p:nvSpPr>
          <p:spPr bwMode="auto">
            <a:xfrm>
              <a:off x="490072" y="630931"/>
              <a:ext cx="7128087" cy="95250"/>
            </a:xfrm>
            <a:custGeom>
              <a:avLst/>
              <a:gdLst>
                <a:gd name="T0" fmla="*/ 0 w 7501732"/>
                <a:gd name="T1" fmla="*/ 0 h 94593"/>
                <a:gd name="T2" fmla="*/ 7463453 w 7501732"/>
                <a:gd name="T3" fmla="*/ 6619 h 94593"/>
                <a:gd name="T4" fmla="*/ 7506490 w 7501732"/>
                <a:gd name="T5" fmla="*/ 98604 h 94593"/>
                <a:gd name="T6" fmla="*/ 0 w 7501732"/>
                <a:gd name="T7" fmla="*/ 98604 h 94593"/>
                <a:gd name="T8" fmla="*/ 0 w 7501732"/>
                <a:gd name="T9" fmla="*/ 0 h 9459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7501732" h="94593">
                  <a:moveTo>
                    <a:pt x="0" y="0"/>
                  </a:moveTo>
                  <a:lnTo>
                    <a:pt x="7458720" y="6350"/>
                  </a:lnTo>
                  <a:lnTo>
                    <a:pt x="7501732" y="94593"/>
                  </a:lnTo>
                  <a:lnTo>
                    <a:pt x="0" y="9459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E5B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defTabSz="913629"/>
              <a:endParaRPr lang="zh-CN" altLang="en-US" sz="2400">
                <a:solidFill>
                  <a:srgbClr val="000000"/>
                </a:solidFill>
              </a:endParaRPr>
            </a:p>
          </p:txBody>
        </p:sp>
        <p:sp>
          <p:nvSpPr>
            <p:cNvPr id="9" name="矩形 25"/>
            <p:cNvSpPr/>
            <p:nvPr/>
          </p:nvSpPr>
          <p:spPr bwMode="auto">
            <a:xfrm>
              <a:off x="7046993" y="630931"/>
              <a:ext cx="2890142" cy="95250"/>
            </a:xfrm>
            <a:custGeom>
              <a:avLst/>
              <a:gdLst>
                <a:gd name="T0" fmla="*/ 0 w 4676187"/>
                <a:gd name="T1" fmla="*/ 0 h 94594"/>
                <a:gd name="T2" fmla="*/ 4679715 w 4676187"/>
                <a:gd name="T3" fmla="*/ 0 h 94594"/>
                <a:gd name="T4" fmla="*/ 4679715 w 4676187"/>
                <a:gd name="T5" fmla="*/ 98599 h 94594"/>
                <a:gd name="T6" fmla="*/ 57552 w 4676187"/>
                <a:gd name="T7" fmla="*/ 98599 h 94594"/>
                <a:gd name="T8" fmla="*/ 0 w 4676187"/>
                <a:gd name="T9" fmla="*/ 0 h 9459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676187" h="94594">
                  <a:moveTo>
                    <a:pt x="0" y="0"/>
                  </a:moveTo>
                  <a:lnTo>
                    <a:pt x="4676187" y="0"/>
                  </a:lnTo>
                  <a:lnTo>
                    <a:pt x="4676187" y="94594"/>
                  </a:lnTo>
                  <a:lnTo>
                    <a:pt x="57510" y="9459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43B90"/>
            </a:solidFill>
            <a:ln>
              <a:noFill/>
            </a:ln>
          </p:spPr>
          <p:txBody>
            <a:bodyPr anchor="ctr"/>
            <a:lstStyle/>
            <a:p>
              <a:pPr defTabSz="913629"/>
              <a:endParaRPr lang="zh-CN" altLang="en-US" sz="2400">
                <a:solidFill>
                  <a:srgbClr val="0000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0186386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lIns="91370" tIns="45718" rIns="91370" bIns="45718"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33222255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7"/>
            <a:ext cx="10972800" cy="1143000"/>
          </a:xfrm>
          <a:prstGeom prst="rect">
            <a:avLst/>
          </a:prstGeom>
        </p:spPr>
        <p:txBody>
          <a:bodyPr lIns="91370" tIns="45718" rIns="91370" bIns="45718"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26558596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6_标题幻灯片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407368" y="332658"/>
            <a:ext cx="9559075" cy="548764"/>
          </a:xfrm>
          <a:prstGeom prst="rect">
            <a:avLst/>
          </a:prstGeom>
        </p:spPr>
        <p:txBody>
          <a:bodyPr lIns="91370" tIns="45718" rIns="91370" bIns="45718">
            <a:normAutofit/>
          </a:bodyPr>
          <a:lstStyle>
            <a:lvl1pPr algn="l" defTabSz="913606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zh-CN" altLang="en-US" sz="2800" b="0" kern="1200" spc="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defRPr>
            </a:lvl1pPr>
          </a:lstStyle>
          <a:p>
            <a:endParaRPr lang="zh-CN" altLang="en-US" dirty="0"/>
          </a:p>
        </p:txBody>
      </p:sp>
      <p:sp>
        <p:nvSpPr>
          <p:cNvPr id="198" name="矩形 197"/>
          <p:cNvSpPr/>
          <p:nvPr userDrawn="1"/>
        </p:nvSpPr>
        <p:spPr>
          <a:xfrm>
            <a:off x="-396" y="6781800"/>
            <a:ext cx="12192397" cy="7620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4290" tIns="17145" rIns="34290" bIns="17145" rtlCol="0" anchor="ctr"/>
          <a:lstStyle/>
          <a:p>
            <a:pPr algn="ctr" defTabSz="913606"/>
            <a:endParaRPr lang="zh-CN" altLang="en-US" sz="1100">
              <a:solidFill>
                <a:srgbClr val="FFFFFF"/>
              </a:solidFill>
            </a:endParaRPr>
          </a:p>
        </p:txBody>
      </p:sp>
      <p:cxnSp>
        <p:nvCxnSpPr>
          <p:cNvPr id="32" name="直接连接符 31">
            <a:extLst>
              <a:ext uri="{FF2B5EF4-FFF2-40B4-BE49-F238E27FC236}">
                <a16:creationId xmlns="" xmlns:a16="http://schemas.microsoft.com/office/drawing/2014/main" id="{984D5734-7946-4AE0-B8CA-58441D8CDEEB}"/>
              </a:ext>
            </a:extLst>
          </p:cNvPr>
          <p:cNvCxnSpPr/>
          <p:nvPr userDrawn="1"/>
        </p:nvCxnSpPr>
        <p:spPr>
          <a:xfrm>
            <a:off x="1" y="881420"/>
            <a:ext cx="9822427" cy="0"/>
          </a:xfrm>
          <a:prstGeom prst="line">
            <a:avLst/>
          </a:prstGeom>
          <a:ln w="127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3" name="图片 32">
            <a:extLst>
              <a:ext uri="{FF2B5EF4-FFF2-40B4-BE49-F238E27FC236}">
                <a16:creationId xmlns="" xmlns:a16="http://schemas.microsoft.com/office/drawing/2014/main" id="{39F64ADC-BC66-4942-89BD-1D3BC4E43A1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22473" y="-73209"/>
            <a:ext cx="2035433" cy="14389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022982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5_标题幻灯片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498816" y="310416"/>
            <a:ext cx="9340799" cy="671731"/>
          </a:xfrm>
          <a:prstGeom prst="rect">
            <a:avLst/>
          </a:prstGeom>
        </p:spPr>
        <p:txBody>
          <a:bodyPr lIns="91370" tIns="45718" rIns="91370" bIns="45718">
            <a:normAutofit/>
          </a:bodyPr>
          <a:lstStyle>
            <a:lvl1pPr algn="l">
              <a:defRPr lang="zh-CN" altLang="en-US" sz="2800" b="0" kern="1200" spc="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defRPr>
            </a:lvl1pPr>
          </a:lstStyle>
          <a:p>
            <a:endParaRPr lang="zh-CN" altLang="en-US" dirty="0"/>
          </a:p>
        </p:txBody>
      </p:sp>
      <p:sp>
        <p:nvSpPr>
          <p:cNvPr id="33" name="Text Box 17"/>
          <p:cNvSpPr txBox="1">
            <a:spLocks noChangeArrowheads="1"/>
          </p:cNvSpPr>
          <p:nvPr userDrawn="1"/>
        </p:nvSpPr>
        <p:spPr bwMode="auto">
          <a:xfrm>
            <a:off x="11640616" y="6197071"/>
            <a:ext cx="551384" cy="61555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 lIns="91370" tIns="45718" rIns="91370" bIns="45718">
            <a:spAutoFit/>
          </a:bodyPr>
          <a:lstStyle>
            <a:lvl1pPr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defTabSz="913606">
              <a:spcBef>
                <a:spcPct val="50000"/>
              </a:spcBef>
            </a:pPr>
            <a:r>
              <a:rPr lang="zh-CN" altLang="en-US" sz="1500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                                                 </a:t>
            </a:r>
            <a:fld id="{CD0CE96A-AC32-454A-9CBB-729B458C96BD}" type="slidenum">
              <a:rPr lang="zh-CN" altLang="en-US" sz="1900" smtClean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pPr algn="ctr" defTabSz="913606">
                <a:spcBef>
                  <a:spcPct val="50000"/>
                </a:spcBef>
              </a:pPr>
              <a:t>‹#›</a:t>
            </a:fld>
            <a:endParaRPr lang="zh-CN" altLang="en-US" sz="1900" dirty="0">
              <a:solidFill>
                <a:srgbClr val="00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="" xmlns:a16="http://schemas.microsoft.com/office/drawing/2014/main" id="{5CCCDF4F-BD61-4368-B050-C45B058DC2B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22492" y="-243406"/>
            <a:ext cx="2035433" cy="1438988"/>
          </a:xfrm>
          <a:prstGeom prst="rect">
            <a:avLst/>
          </a:prstGeom>
        </p:spPr>
      </p:pic>
      <p:grpSp>
        <p:nvGrpSpPr>
          <p:cNvPr id="7" name="组合 6">
            <a:extLst>
              <a:ext uri="{FF2B5EF4-FFF2-40B4-BE49-F238E27FC236}">
                <a16:creationId xmlns="" xmlns:a16="http://schemas.microsoft.com/office/drawing/2014/main" id="{BBCD2ACD-B605-491E-8379-9AEA3655059D}"/>
              </a:ext>
            </a:extLst>
          </p:cNvPr>
          <p:cNvGrpSpPr/>
          <p:nvPr userDrawn="1"/>
        </p:nvGrpSpPr>
        <p:grpSpPr>
          <a:xfrm>
            <a:off x="574228" y="849658"/>
            <a:ext cx="11069151" cy="80559"/>
            <a:chOff x="490072" y="630931"/>
            <a:chExt cx="9447063" cy="95250"/>
          </a:xfrm>
        </p:grpSpPr>
        <p:sp>
          <p:nvSpPr>
            <p:cNvPr id="8" name="矩形 24">
              <a:extLst>
                <a:ext uri="{FF2B5EF4-FFF2-40B4-BE49-F238E27FC236}">
                  <a16:creationId xmlns="" xmlns:a16="http://schemas.microsoft.com/office/drawing/2014/main" id="{492F50AA-093A-4320-BCA8-37AF2E2613A2}"/>
                </a:ext>
              </a:extLst>
            </p:cNvPr>
            <p:cNvSpPr>
              <a:spLocks/>
            </p:cNvSpPr>
            <p:nvPr/>
          </p:nvSpPr>
          <p:spPr bwMode="auto">
            <a:xfrm>
              <a:off x="490072" y="630931"/>
              <a:ext cx="7128087" cy="95250"/>
            </a:xfrm>
            <a:custGeom>
              <a:avLst/>
              <a:gdLst>
                <a:gd name="T0" fmla="*/ 0 w 7501732"/>
                <a:gd name="T1" fmla="*/ 0 h 94593"/>
                <a:gd name="T2" fmla="*/ 7463453 w 7501732"/>
                <a:gd name="T3" fmla="*/ 6619 h 94593"/>
                <a:gd name="T4" fmla="*/ 7506490 w 7501732"/>
                <a:gd name="T5" fmla="*/ 98604 h 94593"/>
                <a:gd name="T6" fmla="*/ 0 w 7501732"/>
                <a:gd name="T7" fmla="*/ 98604 h 94593"/>
                <a:gd name="T8" fmla="*/ 0 w 7501732"/>
                <a:gd name="T9" fmla="*/ 0 h 9459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7501732" h="94593">
                  <a:moveTo>
                    <a:pt x="0" y="0"/>
                  </a:moveTo>
                  <a:lnTo>
                    <a:pt x="7458720" y="6350"/>
                  </a:lnTo>
                  <a:lnTo>
                    <a:pt x="7501732" y="94593"/>
                  </a:lnTo>
                  <a:lnTo>
                    <a:pt x="0" y="9459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E5B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defTabSz="913606"/>
              <a:endParaRPr lang="zh-CN" altLang="en-US" sz="2400">
                <a:solidFill>
                  <a:srgbClr val="000000"/>
                </a:solidFill>
              </a:endParaRPr>
            </a:p>
          </p:txBody>
        </p:sp>
        <p:sp>
          <p:nvSpPr>
            <p:cNvPr id="9" name="矩形 25">
              <a:extLst>
                <a:ext uri="{FF2B5EF4-FFF2-40B4-BE49-F238E27FC236}">
                  <a16:creationId xmlns="" xmlns:a16="http://schemas.microsoft.com/office/drawing/2014/main" id="{851215BE-7B76-4762-8557-F206F2C159CE}"/>
                </a:ext>
              </a:extLst>
            </p:cNvPr>
            <p:cNvSpPr>
              <a:spLocks/>
            </p:cNvSpPr>
            <p:nvPr/>
          </p:nvSpPr>
          <p:spPr bwMode="auto">
            <a:xfrm>
              <a:off x="7046993" y="630931"/>
              <a:ext cx="2890142" cy="95250"/>
            </a:xfrm>
            <a:custGeom>
              <a:avLst/>
              <a:gdLst>
                <a:gd name="T0" fmla="*/ 0 w 4676187"/>
                <a:gd name="T1" fmla="*/ 0 h 94594"/>
                <a:gd name="T2" fmla="*/ 4679715 w 4676187"/>
                <a:gd name="T3" fmla="*/ 0 h 94594"/>
                <a:gd name="T4" fmla="*/ 4679715 w 4676187"/>
                <a:gd name="T5" fmla="*/ 98599 h 94594"/>
                <a:gd name="T6" fmla="*/ 57552 w 4676187"/>
                <a:gd name="T7" fmla="*/ 98599 h 94594"/>
                <a:gd name="T8" fmla="*/ 0 w 4676187"/>
                <a:gd name="T9" fmla="*/ 0 h 9459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676187" h="94594">
                  <a:moveTo>
                    <a:pt x="0" y="0"/>
                  </a:moveTo>
                  <a:lnTo>
                    <a:pt x="4676187" y="0"/>
                  </a:lnTo>
                  <a:lnTo>
                    <a:pt x="4676187" y="94594"/>
                  </a:lnTo>
                  <a:lnTo>
                    <a:pt x="57510" y="9459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43B90"/>
            </a:solidFill>
            <a:ln>
              <a:noFill/>
            </a:ln>
          </p:spPr>
          <p:txBody>
            <a:bodyPr anchor="ctr"/>
            <a:lstStyle/>
            <a:p>
              <a:pPr defTabSz="913606"/>
              <a:endParaRPr lang="zh-CN" altLang="en-US" sz="2400">
                <a:solidFill>
                  <a:srgbClr val="0000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8231441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5F8658CC-8EDA-4B53-8612-5619C8FA39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lIns="91370" tIns="45718" rIns="91370" bIns="45718"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34829310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7"/>
            <a:ext cx="10972800" cy="1143000"/>
          </a:xfrm>
          <a:prstGeom prst="rect">
            <a:avLst/>
          </a:prstGeom>
        </p:spPr>
        <p:txBody>
          <a:bodyPr lIns="91370" tIns="45718" rIns="91370" bIns="45718"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15820928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6_标题幻灯片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407368" y="332658"/>
            <a:ext cx="9559075" cy="548764"/>
          </a:xfrm>
          <a:prstGeom prst="rect">
            <a:avLst/>
          </a:prstGeom>
        </p:spPr>
        <p:txBody>
          <a:bodyPr lIns="91370" tIns="45718" rIns="91370" bIns="45718">
            <a:normAutofit/>
          </a:bodyPr>
          <a:lstStyle>
            <a:lvl1pPr algn="l" defTabSz="913629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zh-CN" altLang="en-US" sz="2800" b="0" kern="1200" spc="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defRPr>
            </a:lvl1pPr>
          </a:lstStyle>
          <a:p>
            <a:endParaRPr lang="zh-CN" altLang="en-US" dirty="0"/>
          </a:p>
        </p:txBody>
      </p:sp>
      <p:sp>
        <p:nvSpPr>
          <p:cNvPr id="198" name="矩形 197"/>
          <p:cNvSpPr/>
          <p:nvPr userDrawn="1"/>
        </p:nvSpPr>
        <p:spPr>
          <a:xfrm>
            <a:off x="-396" y="6781800"/>
            <a:ext cx="12192397" cy="7620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4290" tIns="17145" rIns="34290" bIns="17145" rtlCol="0" anchor="ctr"/>
          <a:lstStyle/>
          <a:p>
            <a:pPr algn="ctr" defTabSz="913629"/>
            <a:endParaRPr lang="zh-CN" altLang="en-US" sz="1100">
              <a:solidFill>
                <a:srgbClr val="FFFFFF"/>
              </a:solidFill>
            </a:endParaRPr>
          </a:p>
        </p:txBody>
      </p:sp>
      <p:cxnSp>
        <p:nvCxnSpPr>
          <p:cNvPr id="32" name="直接连接符 31"/>
          <p:cNvCxnSpPr/>
          <p:nvPr userDrawn="1"/>
        </p:nvCxnSpPr>
        <p:spPr>
          <a:xfrm>
            <a:off x="1" y="881420"/>
            <a:ext cx="9822427" cy="0"/>
          </a:xfrm>
          <a:prstGeom prst="line">
            <a:avLst/>
          </a:prstGeom>
          <a:ln w="127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3" name="图片 3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22473" y="-73209"/>
            <a:ext cx="2035433" cy="14389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705372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68627"/>
            <a:ext cx="10972800" cy="1143000"/>
          </a:xfrm>
        </p:spPr>
        <p:txBody>
          <a:bodyPr/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1393664"/>
            <a:ext cx="10972800" cy="4723639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8F39BB-A16A-4EA3-A0FA-F7258149F33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2024/4/8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E06ABD-FABA-4171-8133-71536DB1356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0332216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5_标题幻灯片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498816" y="310416"/>
            <a:ext cx="9340799" cy="671731"/>
          </a:xfrm>
          <a:prstGeom prst="rect">
            <a:avLst/>
          </a:prstGeom>
        </p:spPr>
        <p:txBody>
          <a:bodyPr lIns="91370" tIns="45718" rIns="91370" bIns="45718">
            <a:normAutofit/>
          </a:bodyPr>
          <a:lstStyle>
            <a:lvl1pPr algn="l">
              <a:defRPr lang="zh-CN" altLang="en-US" sz="2800" b="0" kern="1200" spc="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defRPr>
            </a:lvl1pPr>
          </a:lstStyle>
          <a:p>
            <a:endParaRPr lang="zh-CN" altLang="en-US" dirty="0"/>
          </a:p>
        </p:txBody>
      </p:sp>
      <p:sp>
        <p:nvSpPr>
          <p:cNvPr id="33" name="Text Box 17"/>
          <p:cNvSpPr txBox="1">
            <a:spLocks noChangeArrowheads="1"/>
          </p:cNvSpPr>
          <p:nvPr userDrawn="1"/>
        </p:nvSpPr>
        <p:spPr bwMode="auto">
          <a:xfrm>
            <a:off x="11640616" y="6197071"/>
            <a:ext cx="551384" cy="615551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wrap="square" lIns="91370" tIns="45718" rIns="91370" bIns="45718">
            <a:spAutoFit/>
          </a:bodyPr>
          <a:lstStyle>
            <a:lvl1pPr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defTabSz="913629">
              <a:spcBef>
                <a:spcPct val="50000"/>
              </a:spcBef>
            </a:pPr>
            <a:r>
              <a:rPr lang="zh-CN" altLang="en-US" sz="1500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                                                 </a:t>
            </a:r>
            <a:fld id="{CD0CE96A-AC32-454A-9CBB-729B458C96BD}" type="slidenum">
              <a:rPr lang="zh-CN" altLang="en-US" sz="1900" smtClean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pPr algn="ctr" defTabSz="913629">
                <a:spcBef>
                  <a:spcPct val="50000"/>
                </a:spcBef>
              </a:pPr>
              <a:t>‹#›</a:t>
            </a:fld>
            <a:endParaRPr lang="zh-CN" altLang="en-US" sz="1900" dirty="0">
              <a:solidFill>
                <a:srgbClr val="00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22492" y="-243406"/>
            <a:ext cx="2035433" cy="1438988"/>
          </a:xfrm>
          <a:prstGeom prst="rect">
            <a:avLst/>
          </a:prstGeom>
        </p:spPr>
      </p:pic>
      <p:grpSp>
        <p:nvGrpSpPr>
          <p:cNvPr id="7" name="组合 6"/>
          <p:cNvGrpSpPr/>
          <p:nvPr userDrawn="1"/>
        </p:nvGrpSpPr>
        <p:grpSpPr>
          <a:xfrm>
            <a:off x="574228" y="849658"/>
            <a:ext cx="11069151" cy="80559"/>
            <a:chOff x="490072" y="630931"/>
            <a:chExt cx="9447063" cy="95250"/>
          </a:xfrm>
        </p:grpSpPr>
        <p:sp>
          <p:nvSpPr>
            <p:cNvPr id="8" name="矩形 24"/>
            <p:cNvSpPr/>
            <p:nvPr/>
          </p:nvSpPr>
          <p:spPr bwMode="auto">
            <a:xfrm>
              <a:off x="490072" y="630931"/>
              <a:ext cx="7128087" cy="95250"/>
            </a:xfrm>
            <a:custGeom>
              <a:avLst/>
              <a:gdLst>
                <a:gd name="T0" fmla="*/ 0 w 7501732"/>
                <a:gd name="T1" fmla="*/ 0 h 94593"/>
                <a:gd name="T2" fmla="*/ 7463453 w 7501732"/>
                <a:gd name="T3" fmla="*/ 6619 h 94593"/>
                <a:gd name="T4" fmla="*/ 7506490 w 7501732"/>
                <a:gd name="T5" fmla="*/ 98604 h 94593"/>
                <a:gd name="T6" fmla="*/ 0 w 7501732"/>
                <a:gd name="T7" fmla="*/ 98604 h 94593"/>
                <a:gd name="T8" fmla="*/ 0 w 7501732"/>
                <a:gd name="T9" fmla="*/ 0 h 9459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7501732" h="94593">
                  <a:moveTo>
                    <a:pt x="0" y="0"/>
                  </a:moveTo>
                  <a:lnTo>
                    <a:pt x="7458720" y="6350"/>
                  </a:lnTo>
                  <a:lnTo>
                    <a:pt x="7501732" y="94593"/>
                  </a:lnTo>
                  <a:lnTo>
                    <a:pt x="0" y="9459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E5B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defTabSz="913629"/>
              <a:endParaRPr lang="zh-CN" altLang="en-US" sz="2400">
                <a:solidFill>
                  <a:srgbClr val="000000"/>
                </a:solidFill>
              </a:endParaRPr>
            </a:p>
          </p:txBody>
        </p:sp>
        <p:sp>
          <p:nvSpPr>
            <p:cNvPr id="9" name="矩形 25"/>
            <p:cNvSpPr/>
            <p:nvPr/>
          </p:nvSpPr>
          <p:spPr bwMode="auto">
            <a:xfrm>
              <a:off x="7046993" y="630931"/>
              <a:ext cx="2890142" cy="95250"/>
            </a:xfrm>
            <a:custGeom>
              <a:avLst/>
              <a:gdLst>
                <a:gd name="T0" fmla="*/ 0 w 4676187"/>
                <a:gd name="T1" fmla="*/ 0 h 94594"/>
                <a:gd name="T2" fmla="*/ 4679715 w 4676187"/>
                <a:gd name="T3" fmla="*/ 0 h 94594"/>
                <a:gd name="T4" fmla="*/ 4679715 w 4676187"/>
                <a:gd name="T5" fmla="*/ 98599 h 94594"/>
                <a:gd name="T6" fmla="*/ 57552 w 4676187"/>
                <a:gd name="T7" fmla="*/ 98599 h 94594"/>
                <a:gd name="T8" fmla="*/ 0 w 4676187"/>
                <a:gd name="T9" fmla="*/ 0 h 9459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676187" h="94594">
                  <a:moveTo>
                    <a:pt x="0" y="0"/>
                  </a:moveTo>
                  <a:lnTo>
                    <a:pt x="4676187" y="0"/>
                  </a:lnTo>
                  <a:lnTo>
                    <a:pt x="4676187" y="94594"/>
                  </a:lnTo>
                  <a:lnTo>
                    <a:pt x="57510" y="9459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43B90"/>
            </a:solidFill>
            <a:ln>
              <a:noFill/>
            </a:ln>
          </p:spPr>
          <p:txBody>
            <a:bodyPr anchor="ctr"/>
            <a:lstStyle/>
            <a:p>
              <a:pPr defTabSz="913629"/>
              <a:endParaRPr lang="zh-CN" altLang="en-US" sz="2400">
                <a:solidFill>
                  <a:srgbClr val="0000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3558384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lIns="91370" tIns="45718" rIns="91370" bIns="45718"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5003218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7"/>
            <a:ext cx="10972800" cy="1143000"/>
          </a:xfrm>
          <a:prstGeom prst="rect">
            <a:avLst/>
          </a:prstGeom>
        </p:spPr>
        <p:txBody>
          <a:bodyPr lIns="91370" tIns="45718" rIns="91370" bIns="45718"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23858973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1514"/>
            <a:ext cx="10363200" cy="1468967"/>
          </a:xfrm>
        </p:spPr>
        <p:txBody>
          <a:bodyPr/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092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851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775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701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625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54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47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399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8F39BB-A16A-4EA3-A0FA-F7258149F33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2024/4/8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E06ABD-FABA-4171-8133-71536DB1356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668906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68627"/>
            <a:ext cx="10972800" cy="1143000"/>
          </a:xfrm>
        </p:spPr>
        <p:txBody>
          <a:bodyPr/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1393664"/>
            <a:ext cx="10972800" cy="4723639"/>
          </a:xfrm>
        </p:spPr>
        <p:txBody>
          <a:bodyPr/>
          <a:lstStyle>
            <a:lvl1pPr>
              <a:lnSpc>
                <a:spcPct val="130000"/>
              </a:lnSpc>
              <a:defRPr/>
            </a:lvl1pPr>
            <a:lvl2pPr>
              <a:lnSpc>
                <a:spcPct val="130000"/>
              </a:lnSpc>
              <a:defRPr/>
            </a:lvl2pPr>
            <a:lvl3pPr>
              <a:lnSpc>
                <a:spcPct val="130000"/>
              </a:lnSpc>
              <a:defRPr/>
            </a:lvl3pPr>
            <a:lvl4pPr>
              <a:lnSpc>
                <a:spcPct val="130000"/>
              </a:lnSpc>
              <a:defRPr/>
            </a:lvl4pPr>
            <a:lvl5pPr>
              <a:lnSpc>
                <a:spcPct val="130000"/>
              </a:lnSpc>
              <a:defRPr/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8F39BB-A16A-4EA3-A0FA-F7258149F33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2024/4/8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E06ABD-FABA-4171-8133-71536DB1356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547870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0"/>
            <a:ext cx="10363200" cy="1363133"/>
          </a:xfrm>
        </p:spPr>
        <p:txBody>
          <a:bodyPr anchor="t"/>
          <a:lstStyle>
            <a:lvl1pPr algn="l">
              <a:defRPr sz="5300" b="1" cap="all"/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187"/>
            <a:ext cx="10363200" cy="1500716"/>
          </a:xfrm>
        </p:spPr>
        <p:txBody>
          <a:bodyPr anchor="b"/>
          <a:lstStyle>
            <a:lvl1pPr marL="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1pPr>
            <a:lvl2pPr marL="609235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851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3pPr>
            <a:lvl4pPr marL="1827757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4pPr>
            <a:lvl5pPr marL="2437018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5pPr>
            <a:lvl6pPr marL="3046252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6pPr>
            <a:lvl7pPr marL="3655487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7pPr>
            <a:lvl8pPr marL="4264747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8pPr>
            <a:lvl9pPr marL="4873995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8F39BB-A16A-4EA3-A0FA-F7258149F33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2024/4/8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E06ABD-FABA-4171-8133-71536DB1356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8192469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15"/>
            <a:ext cx="5384800" cy="4525433"/>
          </a:xfrm>
        </p:spPr>
        <p:txBody>
          <a:bodyPr/>
          <a:lstStyle>
            <a:lvl1pPr>
              <a:defRPr sz="3700"/>
            </a:lvl1pPr>
            <a:lvl2pPr>
              <a:defRPr sz="32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15"/>
            <a:ext cx="5384800" cy="4525433"/>
          </a:xfrm>
        </p:spPr>
        <p:txBody>
          <a:bodyPr/>
          <a:lstStyle>
            <a:lvl1pPr>
              <a:defRPr sz="3700"/>
            </a:lvl1pPr>
            <a:lvl2pPr>
              <a:defRPr sz="32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8F39BB-A16A-4EA3-A0FA-F7258149F33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2024/4/8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E06ABD-FABA-4171-8133-71536DB1356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0611340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4584"/>
            <a:ext cx="5386917" cy="641349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235" indent="0">
              <a:buNone/>
              <a:defRPr sz="2700" b="1"/>
            </a:lvl2pPr>
            <a:lvl3pPr marL="1218510" indent="0">
              <a:buNone/>
              <a:defRPr sz="2400" b="1"/>
            </a:lvl3pPr>
            <a:lvl4pPr marL="1827757" indent="0">
              <a:buNone/>
              <a:defRPr sz="2100" b="1"/>
            </a:lvl4pPr>
            <a:lvl5pPr marL="2437018" indent="0">
              <a:buNone/>
              <a:defRPr sz="2100" b="1"/>
            </a:lvl5pPr>
            <a:lvl6pPr marL="3046252" indent="0">
              <a:buNone/>
              <a:defRPr sz="2100" b="1"/>
            </a:lvl6pPr>
            <a:lvl7pPr marL="3655487" indent="0">
              <a:buNone/>
              <a:defRPr sz="2100" b="1"/>
            </a:lvl7pPr>
            <a:lvl8pPr marL="4264747" indent="0">
              <a:buNone/>
              <a:defRPr sz="2100" b="1"/>
            </a:lvl8pPr>
            <a:lvl9pPr marL="4873995" indent="0">
              <a:buNone/>
              <a:defRPr sz="21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5934"/>
            <a:ext cx="5386917" cy="3949700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4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97" y="1534584"/>
            <a:ext cx="5389033" cy="641349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235" indent="0">
              <a:buNone/>
              <a:defRPr sz="2700" b="1"/>
            </a:lvl2pPr>
            <a:lvl3pPr marL="1218510" indent="0">
              <a:buNone/>
              <a:defRPr sz="2400" b="1"/>
            </a:lvl3pPr>
            <a:lvl4pPr marL="1827757" indent="0">
              <a:buNone/>
              <a:defRPr sz="2100" b="1"/>
            </a:lvl4pPr>
            <a:lvl5pPr marL="2437018" indent="0">
              <a:buNone/>
              <a:defRPr sz="2100" b="1"/>
            </a:lvl5pPr>
            <a:lvl6pPr marL="3046252" indent="0">
              <a:buNone/>
              <a:defRPr sz="2100" b="1"/>
            </a:lvl6pPr>
            <a:lvl7pPr marL="3655487" indent="0">
              <a:buNone/>
              <a:defRPr sz="2100" b="1"/>
            </a:lvl7pPr>
            <a:lvl8pPr marL="4264747" indent="0">
              <a:buNone/>
              <a:defRPr sz="2100" b="1"/>
            </a:lvl8pPr>
            <a:lvl9pPr marL="4873995" indent="0">
              <a:buNone/>
              <a:defRPr sz="21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97" y="2175934"/>
            <a:ext cx="5389033" cy="3949700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4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8F39BB-A16A-4EA3-A0FA-F7258149F33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2024/4/8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E06ABD-FABA-4171-8133-71536DB1356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3863050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8F39BB-A16A-4EA3-A0FA-F7258149F33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2024/4/8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E06ABD-FABA-4171-8133-71536DB1356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0522134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8F39BB-A16A-4EA3-A0FA-F7258149F33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2024/4/8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E06ABD-FABA-4171-8133-71536DB1356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18616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slideLayout" Target="../slideLayouts/slideLayout36.xml"/><Relationship Id="rId7" Type="http://schemas.openxmlformats.org/officeDocument/2006/relationships/image" Target="../media/image8.png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theme" Target="../theme/theme10.xml"/><Relationship Id="rId5" Type="http://schemas.openxmlformats.org/officeDocument/2006/relationships/slideLayout" Target="../slideLayouts/slideLayout38.xml"/><Relationship Id="rId4" Type="http://schemas.openxmlformats.org/officeDocument/2006/relationships/slideLayout" Target="../slideLayouts/slideLayout37.xml"/></Relationships>
</file>

<file path=ppt/slideMasters/_rels/slideMaster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1.xml"/><Relationship Id="rId2" Type="http://schemas.openxmlformats.org/officeDocument/2006/relationships/slideLayout" Target="../slideLayouts/slideLayout40.xml"/><Relationship Id="rId1" Type="http://schemas.openxmlformats.org/officeDocument/2006/relationships/slideLayout" Target="../slideLayouts/slideLayout39.xml"/><Relationship Id="rId5" Type="http://schemas.openxmlformats.org/officeDocument/2006/relationships/theme" Target="../theme/theme11.xml"/><Relationship Id="rId4" Type="http://schemas.openxmlformats.org/officeDocument/2006/relationships/slideLayout" Target="../slideLayouts/slideLayout42.xml"/></Relationships>
</file>

<file path=ppt/slideMasters/_rels/slideMaster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0.xml"/><Relationship Id="rId13" Type="http://schemas.openxmlformats.org/officeDocument/2006/relationships/image" Target="../media/image7.jpeg"/><Relationship Id="rId3" Type="http://schemas.openxmlformats.org/officeDocument/2006/relationships/slideLayout" Target="../slideLayouts/slideLayout45.xml"/><Relationship Id="rId7" Type="http://schemas.openxmlformats.org/officeDocument/2006/relationships/slideLayout" Target="../slideLayouts/slideLayout49.xml"/><Relationship Id="rId12" Type="http://schemas.openxmlformats.org/officeDocument/2006/relationships/theme" Target="../theme/theme12.xml"/><Relationship Id="rId2" Type="http://schemas.openxmlformats.org/officeDocument/2006/relationships/slideLayout" Target="../slideLayouts/slideLayout44.xml"/><Relationship Id="rId1" Type="http://schemas.openxmlformats.org/officeDocument/2006/relationships/slideLayout" Target="../slideLayouts/slideLayout43.xml"/><Relationship Id="rId6" Type="http://schemas.openxmlformats.org/officeDocument/2006/relationships/slideLayout" Target="../slideLayouts/slideLayout48.xml"/><Relationship Id="rId11" Type="http://schemas.openxmlformats.org/officeDocument/2006/relationships/slideLayout" Target="../slideLayouts/slideLayout53.xml"/><Relationship Id="rId5" Type="http://schemas.openxmlformats.org/officeDocument/2006/relationships/slideLayout" Target="../slideLayouts/slideLayout47.xml"/><Relationship Id="rId10" Type="http://schemas.openxmlformats.org/officeDocument/2006/relationships/slideLayout" Target="../slideLayouts/slideLayout52.xml"/><Relationship Id="rId4" Type="http://schemas.openxmlformats.org/officeDocument/2006/relationships/slideLayout" Target="../slideLayouts/slideLayout46.xml"/><Relationship Id="rId9" Type="http://schemas.openxmlformats.org/officeDocument/2006/relationships/slideLayout" Target="../slideLayouts/slideLayout51.xml"/></Relationships>
</file>

<file path=ppt/slideMasters/_rels/slideMaster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1.xml"/><Relationship Id="rId13" Type="http://schemas.openxmlformats.org/officeDocument/2006/relationships/image" Target="../media/image7.jpeg"/><Relationship Id="rId3" Type="http://schemas.openxmlformats.org/officeDocument/2006/relationships/slideLayout" Target="../slideLayouts/slideLayout56.xml"/><Relationship Id="rId7" Type="http://schemas.openxmlformats.org/officeDocument/2006/relationships/slideLayout" Target="../slideLayouts/slideLayout60.xml"/><Relationship Id="rId12" Type="http://schemas.openxmlformats.org/officeDocument/2006/relationships/theme" Target="../theme/theme13.xml"/><Relationship Id="rId2" Type="http://schemas.openxmlformats.org/officeDocument/2006/relationships/slideLayout" Target="../slideLayouts/slideLayout55.xml"/><Relationship Id="rId1" Type="http://schemas.openxmlformats.org/officeDocument/2006/relationships/slideLayout" Target="../slideLayouts/slideLayout54.xml"/><Relationship Id="rId6" Type="http://schemas.openxmlformats.org/officeDocument/2006/relationships/slideLayout" Target="../slideLayouts/slideLayout59.xml"/><Relationship Id="rId11" Type="http://schemas.openxmlformats.org/officeDocument/2006/relationships/slideLayout" Target="../slideLayouts/slideLayout64.xml"/><Relationship Id="rId5" Type="http://schemas.openxmlformats.org/officeDocument/2006/relationships/slideLayout" Target="../slideLayouts/slideLayout58.xml"/><Relationship Id="rId10" Type="http://schemas.openxmlformats.org/officeDocument/2006/relationships/slideLayout" Target="../slideLayouts/slideLayout63.xml"/><Relationship Id="rId4" Type="http://schemas.openxmlformats.org/officeDocument/2006/relationships/slideLayout" Target="../slideLayouts/slideLayout57.xml"/><Relationship Id="rId9" Type="http://schemas.openxmlformats.org/officeDocument/2006/relationships/slideLayout" Target="../slideLayouts/slideLayout62.xml"/></Relationships>
</file>

<file path=ppt/slideMasters/_rels/slideMaster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7.xml"/><Relationship Id="rId2" Type="http://schemas.openxmlformats.org/officeDocument/2006/relationships/slideLayout" Target="../slideLayouts/slideLayout66.xml"/><Relationship Id="rId1" Type="http://schemas.openxmlformats.org/officeDocument/2006/relationships/slideLayout" Target="../slideLayouts/slideLayout65.xml"/><Relationship Id="rId5" Type="http://schemas.openxmlformats.org/officeDocument/2006/relationships/theme" Target="../theme/theme14.xml"/><Relationship Id="rId4" Type="http://schemas.openxmlformats.org/officeDocument/2006/relationships/slideLayout" Target="../slideLayouts/slideLayout68.xml"/></Relationships>
</file>

<file path=ppt/slideMasters/_rels/slideMaster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1.xml"/><Relationship Id="rId2" Type="http://schemas.openxmlformats.org/officeDocument/2006/relationships/slideLayout" Target="../slideLayouts/slideLayout70.xml"/><Relationship Id="rId1" Type="http://schemas.openxmlformats.org/officeDocument/2006/relationships/slideLayout" Target="../slideLayouts/slideLayout69.xml"/><Relationship Id="rId5" Type="http://schemas.openxmlformats.org/officeDocument/2006/relationships/theme" Target="../theme/theme15.xml"/><Relationship Id="rId4" Type="http://schemas.openxmlformats.org/officeDocument/2006/relationships/slideLayout" Target="../slideLayouts/slideLayout72.xml"/></Relationships>
</file>

<file path=ppt/slideMasters/_rels/slideMaster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5.xml"/><Relationship Id="rId2" Type="http://schemas.openxmlformats.org/officeDocument/2006/relationships/slideLayout" Target="../slideLayouts/slideLayout74.xml"/><Relationship Id="rId1" Type="http://schemas.openxmlformats.org/officeDocument/2006/relationships/slideLayout" Target="../slideLayouts/slideLayout73.xml"/><Relationship Id="rId5" Type="http://schemas.openxmlformats.org/officeDocument/2006/relationships/theme" Target="../theme/theme16.xml"/><Relationship Id="rId4" Type="http://schemas.openxmlformats.org/officeDocument/2006/relationships/slideLayout" Target="../slideLayouts/slideLayout76.xml"/></Relationships>
</file>

<file path=ppt/slideMasters/_rels/slideMaster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9.xml"/><Relationship Id="rId2" Type="http://schemas.openxmlformats.org/officeDocument/2006/relationships/slideLayout" Target="../slideLayouts/slideLayout78.xml"/><Relationship Id="rId1" Type="http://schemas.openxmlformats.org/officeDocument/2006/relationships/slideLayout" Target="../slideLayouts/slideLayout77.xml"/><Relationship Id="rId5" Type="http://schemas.openxmlformats.org/officeDocument/2006/relationships/theme" Target="../theme/theme17.xml"/><Relationship Id="rId4" Type="http://schemas.openxmlformats.org/officeDocument/2006/relationships/slideLayout" Target="../slideLayouts/slideLayout80.xml"/></Relationships>
</file>

<file path=ppt/slideMasters/_rels/slideMaster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3.xml"/><Relationship Id="rId2" Type="http://schemas.openxmlformats.org/officeDocument/2006/relationships/slideLayout" Target="../slideLayouts/slideLayout82.xml"/><Relationship Id="rId1" Type="http://schemas.openxmlformats.org/officeDocument/2006/relationships/slideLayout" Target="../slideLayouts/slideLayout81.xml"/><Relationship Id="rId5" Type="http://schemas.openxmlformats.org/officeDocument/2006/relationships/theme" Target="../theme/theme18.xml"/><Relationship Id="rId4" Type="http://schemas.openxmlformats.org/officeDocument/2006/relationships/slideLayout" Target="../slideLayouts/slideLayout84.xml"/></Relationships>
</file>

<file path=ppt/slideMasters/_rels/slideMaster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7.xml"/><Relationship Id="rId2" Type="http://schemas.openxmlformats.org/officeDocument/2006/relationships/slideLayout" Target="../slideLayouts/slideLayout86.xml"/><Relationship Id="rId1" Type="http://schemas.openxmlformats.org/officeDocument/2006/relationships/slideLayout" Target="../slideLayouts/slideLayout85.xml"/><Relationship Id="rId5" Type="http://schemas.openxmlformats.org/officeDocument/2006/relationships/theme" Target="../theme/theme19.xml"/><Relationship Id="rId4" Type="http://schemas.openxmlformats.org/officeDocument/2006/relationships/slideLayout" Target="../slideLayouts/slideLayout88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7.xml"/></Relationships>
</file>

<file path=ppt/slideMasters/_rels/slideMaster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1.xml"/><Relationship Id="rId2" Type="http://schemas.openxmlformats.org/officeDocument/2006/relationships/slideLayout" Target="../slideLayouts/slideLayout90.xml"/><Relationship Id="rId1" Type="http://schemas.openxmlformats.org/officeDocument/2006/relationships/slideLayout" Target="../slideLayouts/slideLayout89.xml"/><Relationship Id="rId5" Type="http://schemas.openxmlformats.org/officeDocument/2006/relationships/theme" Target="../theme/theme20.xml"/><Relationship Id="rId4" Type="http://schemas.openxmlformats.org/officeDocument/2006/relationships/slideLayout" Target="../slideLayouts/slideLayout92.xml"/></Relationships>
</file>

<file path=ppt/slideMasters/_rels/slideMaster2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0.xml"/><Relationship Id="rId13" Type="http://schemas.openxmlformats.org/officeDocument/2006/relationships/image" Target="../media/image7.jpeg"/><Relationship Id="rId3" Type="http://schemas.openxmlformats.org/officeDocument/2006/relationships/slideLayout" Target="../slideLayouts/slideLayout95.xml"/><Relationship Id="rId7" Type="http://schemas.openxmlformats.org/officeDocument/2006/relationships/slideLayout" Target="../slideLayouts/slideLayout99.xml"/><Relationship Id="rId12" Type="http://schemas.openxmlformats.org/officeDocument/2006/relationships/theme" Target="../theme/theme21.xml"/><Relationship Id="rId2" Type="http://schemas.openxmlformats.org/officeDocument/2006/relationships/slideLayout" Target="../slideLayouts/slideLayout94.xml"/><Relationship Id="rId1" Type="http://schemas.openxmlformats.org/officeDocument/2006/relationships/slideLayout" Target="../slideLayouts/slideLayout93.xml"/><Relationship Id="rId6" Type="http://schemas.openxmlformats.org/officeDocument/2006/relationships/slideLayout" Target="../slideLayouts/slideLayout98.xml"/><Relationship Id="rId11" Type="http://schemas.openxmlformats.org/officeDocument/2006/relationships/slideLayout" Target="../slideLayouts/slideLayout103.xml"/><Relationship Id="rId5" Type="http://schemas.openxmlformats.org/officeDocument/2006/relationships/slideLayout" Target="../slideLayouts/slideLayout97.xml"/><Relationship Id="rId10" Type="http://schemas.openxmlformats.org/officeDocument/2006/relationships/slideLayout" Target="../slideLayouts/slideLayout102.xml"/><Relationship Id="rId4" Type="http://schemas.openxmlformats.org/officeDocument/2006/relationships/slideLayout" Target="../slideLayouts/slideLayout96.xml"/><Relationship Id="rId9" Type="http://schemas.openxmlformats.org/officeDocument/2006/relationships/slideLayout" Target="../slideLayouts/slideLayout101.xml"/></Relationships>
</file>

<file path=ppt/slideMasters/_rels/slideMaster2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1.xml"/><Relationship Id="rId13" Type="http://schemas.openxmlformats.org/officeDocument/2006/relationships/image" Target="../media/image7.jpeg"/><Relationship Id="rId3" Type="http://schemas.openxmlformats.org/officeDocument/2006/relationships/slideLayout" Target="../slideLayouts/slideLayout106.xml"/><Relationship Id="rId7" Type="http://schemas.openxmlformats.org/officeDocument/2006/relationships/slideLayout" Target="../slideLayouts/slideLayout110.xml"/><Relationship Id="rId12" Type="http://schemas.openxmlformats.org/officeDocument/2006/relationships/theme" Target="../theme/theme22.xml"/><Relationship Id="rId2" Type="http://schemas.openxmlformats.org/officeDocument/2006/relationships/slideLayout" Target="../slideLayouts/slideLayout105.xml"/><Relationship Id="rId1" Type="http://schemas.openxmlformats.org/officeDocument/2006/relationships/slideLayout" Target="../slideLayouts/slideLayout104.xml"/><Relationship Id="rId6" Type="http://schemas.openxmlformats.org/officeDocument/2006/relationships/slideLayout" Target="../slideLayouts/slideLayout109.xml"/><Relationship Id="rId11" Type="http://schemas.openxmlformats.org/officeDocument/2006/relationships/slideLayout" Target="../slideLayouts/slideLayout114.xml"/><Relationship Id="rId5" Type="http://schemas.openxmlformats.org/officeDocument/2006/relationships/slideLayout" Target="../slideLayouts/slideLayout108.xml"/><Relationship Id="rId10" Type="http://schemas.openxmlformats.org/officeDocument/2006/relationships/slideLayout" Target="../slideLayouts/slideLayout113.xml"/><Relationship Id="rId4" Type="http://schemas.openxmlformats.org/officeDocument/2006/relationships/slideLayout" Target="../slideLayouts/slideLayout107.xml"/><Relationship Id="rId9" Type="http://schemas.openxmlformats.org/officeDocument/2006/relationships/slideLayout" Target="../slideLayouts/slideLayout112.xml"/></Relationships>
</file>

<file path=ppt/slideMasters/_rels/slideMaster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7.xml"/><Relationship Id="rId2" Type="http://schemas.openxmlformats.org/officeDocument/2006/relationships/slideLayout" Target="../slideLayouts/slideLayout116.xml"/><Relationship Id="rId1" Type="http://schemas.openxmlformats.org/officeDocument/2006/relationships/slideLayout" Target="../slideLayouts/slideLayout115.xml"/><Relationship Id="rId5" Type="http://schemas.openxmlformats.org/officeDocument/2006/relationships/theme" Target="../theme/theme23.xml"/><Relationship Id="rId4" Type="http://schemas.openxmlformats.org/officeDocument/2006/relationships/slideLayout" Target="../slideLayouts/slideLayout118.xml"/></Relationships>
</file>

<file path=ppt/slideMasters/_rels/slideMaster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1.xml"/><Relationship Id="rId2" Type="http://schemas.openxmlformats.org/officeDocument/2006/relationships/slideLayout" Target="../slideLayouts/slideLayout120.xml"/><Relationship Id="rId1" Type="http://schemas.openxmlformats.org/officeDocument/2006/relationships/slideLayout" Target="../slideLayouts/slideLayout119.xml"/><Relationship Id="rId6" Type="http://schemas.openxmlformats.org/officeDocument/2006/relationships/theme" Target="../theme/theme24.xml"/><Relationship Id="rId5" Type="http://schemas.openxmlformats.org/officeDocument/2006/relationships/slideLayout" Target="../slideLayouts/slideLayout123.xml"/><Relationship Id="rId4" Type="http://schemas.openxmlformats.org/officeDocument/2006/relationships/slideLayout" Target="../slideLayouts/slideLayout122.xml"/></Relationships>
</file>

<file path=ppt/slideMasters/_rels/slideMaster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6.xml"/><Relationship Id="rId2" Type="http://schemas.openxmlformats.org/officeDocument/2006/relationships/slideLayout" Target="../slideLayouts/slideLayout125.xml"/><Relationship Id="rId1" Type="http://schemas.openxmlformats.org/officeDocument/2006/relationships/slideLayout" Target="../slideLayouts/slideLayout124.xml"/><Relationship Id="rId6" Type="http://schemas.openxmlformats.org/officeDocument/2006/relationships/theme" Target="../theme/theme25.xml"/><Relationship Id="rId5" Type="http://schemas.openxmlformats.org/officeDocument/2006/relationships/slideLayout" Target="../slideLayouts/slideLayout128.xml"/><Relationship Id="rId4" Type="http://schemas.openxmlformats.org/officeDocument/2006/relationships/slideLayout" Target="../slideLayouts/slideLayout127.xml"/></Relationships>
</file>

<file path=ppt/slideMasters/_rels/slideMaster2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6.xml"/><Relationship Id="rId13" Type="http://schemas.openxmlformats.org/officeDocument/2006/relationships/image" Target="../media/image10.jpg"/><Relationship Id="rId3" Type="http://schemas.openxmlformats.org/officeDocument/2006/relationships/slideLayout" Target="../slideLayouts/slideLayout131.xml"/><Relationship Id="rId7" Type="http://schemas.openxmlformats.org/officeDocument/2006/relationships/slideLayout" Target="../slideLayouts/slideLayout135.xml"/><Relationship Id="rId12" Type="http://schemas.openxmlformats.org/officeDocument/2006/relationships/theme" Target="../theme/theme26.xml"/><Relationship Id="rId2" Type="http://schemas.openxmlformats.org/officeDocument/2006/relationships/slideLayout" Target="../slideLayouts/slideLayout130.xml"/><Relationship Id="rId1" Type="http://schemas.openxmlformats.org/officeDocument/2006/relationships/slideLayout" Target="../slideLayouts/slideLayout129.xml"/><Relationship Id="rId6" Type="http://schemas.openxmlformats.org/officeDocument/2006/relationships/slideLayout" Target="../slideLayouts/slideLayout134.xml"/><Relationship Id="rId11" Type="http://schemas.openxmlformats.org/officeDocument/2006/relationships/slideLayout" Target="../slideLayouts/slideLayout139.xml"/><Relationship Id="rId5" Type="http://schemas.openxmlformats.org/officeDocument/2006/relationships/slideLayout" Target="../slideLayouts/slideLayout133.xml"/><Relationship Id="rId10" Type="http://schemas.openxmlformats.org/officeDocument/2006/relationships/slideLayout" Target="../slideLayouts/slideLayout138.xml"/><Relationship Id="rId4" Type="http://schemas.openxmlformats.org/officeDocument/2006/relationships/slideLayout" Target="../slideLayouts/slideLayout132.xml"/><Relationship Id="rId9" Type="http://schemas.openxmlformats.org/officeDocument/2006/relationships/slideLayout" Target="../slideLayouts/slideLayout137.xml"/></Relationships>
</file>

<file path=ppt/slideMasters/_rels/slideMaster2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7.xml"/><Relationship Id="rId13" Type="http://schemas.openxmlformats.org/officeDocument/2006/relationships/theme" Target="../theme/theme27.xml"/><Relationship Id="rId3" Type="http://schemas.openxmlformats.org/officeDocument/2006/relationships/slideLayout" Target="../slideLayouts/slideLayout142.xml"/><Relationship Id="rId7" Type="http://schemas.openxmlformats.org/officeDocument/2006/relationships/slideLayout" Target="../slideLayouts/slideLayout146.xml"/><Relationship Id="rId12" Type="http://schemas.openxmlformats.org/officeDocument/2006/relationships/slideLayout" Target="../slideLayouts/slideLayout151.xml"/><Relationship Id="rId2" Type="http://schemas.openxmlformats.org/officeDocument/2006/relationships/slideLayout" Target="../slideLayouts/slideLayout141.xml"/><Relationship Id="rId1" Type="http://schemas.openxmlformats.org/officeDocument/2006/relationships/slideLayout" Target="../slideLayouts/slideLayout140.xml"/><Relationship Id="rId6" Type="http://schemas.openxmlformats.org/officeDocument/2006/relationships/slideLayout" Target="../slideLayouts/slideLayout145.xml"/><Relationship Id="rId11" Type="http://schemas.openxmlformats.org/officeDocument/2006/relationships/slideLayout" Target="../slideLayouts/slideLayout150.xml"/><Relationship Id="rId5" Type="http://schemas.openxmlformats.org/officeDocument/2006/relationships/slideLayout" Target="../slideLayouts/slideLayout144.xml"/><Relationship Id="rId10" Type="http://schemas.openxmlformats.org/officeDocument/2006/relationships/slideLayout" Target="../slideLayouts/slideLayout149.xml"/><Relationship Id="rId4" Type="http://schemas.openxmlformats.org/officeDocument/2006/relationships/slideLayout" Target="../slideLayouts/slideLayout143.xml"/><Relationship Id="rId9" Type="http://schemas.openxmlformats.org/officeDocument/2006/relationships/slideLayout" Target="../slideLayouts/slideLayout148.xml"/><Relationship Id="rId14" Type="http://schemas.openxmlformats.org/officeDocument/2006/relationships/image" Target="../media/image10.jpg"/></Relationships>
</file>

<file path=ppt/slideMasters/_rels/slideMaster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4.xml"/><Relationship Id="rId2" Type="http://schemas.openxmlformats.org/officeDocument/2006/relationships/slideLayout" Target="../slideLayouts/slideLayout153.xml"/><Relationship Id="rId1" Type="http://schemas.openxmlformats.org/officeDocument/2006/relationships/slideLayout" Target="../slideLayouts/slideLayout152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theme" Target="../theme/theme28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3.png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theme" Target="../theme/theme5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3.png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13" Type="http://schemas.openxmlformats.org/officeDocument/2006/relationships/image" Target="../media/image7.jpeg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11" Type="http://schemas.openxmlformats.org/officeDocument/2006/relationships/slideLayout" Target="../slideLayouts/slideLayout21.xml"/><Relationship Id="rId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4.xml"/><Relationship Id="rId2" Type="http://schemas.openxmlformats.org/officeDocument/2006/relationships/slideLayout" Target="../slideLayouts/slideLayout23.xml"/><Relationship Id="rId1" Type="http://schemas.openxmlformats.org/officeDocument/2006/relationships/slideLayout" Target="../slideLayouts/slideLayout22.xml"/><Relationship Id="rId5" Type="http://schemas.openxmlformats.org/officeDocument/2006/relationships/theme" Target="../theme/theme7.xml"/><Relationship Id="rId4" Type="http://schemas.openxmlformats.org/officeDocument/2006/relationships/slideLayout" Target="../slideLayouts/slideLayout25.xml"/></Relationships>
</file>

<file path=ppt/slideMasters/_rels/slideMaster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8.xml"/><Relationship Id="rId2" Type="http://schemas.openxmlformats.org/officeDocument/2006/relationships/slideLayout" Target="../slideLayouts/slideLayout27.xml"/><Relationship Id="rId1" Type="http://schemas.openxmlformats.org/officeDocument/2006/relationships/slideLayout" Target="../slideLayouts/slideLayout26.xml"/><Relationship Id="rId5" Type="http://schemas.openxmlformats.org/officeDocument/2006/relationships/theme" Target="../theme/theme8.xml"/><Relationship Id="rId4" Type="http://schemas.openxmlformats.org/officeDocument/2006/relationships/slideLayout" Target="../slideLayouts/slideLayout29.xml"/></Relationships>
</file>

<file path=ppt/slideMasters/_rels/slideMaster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2.xml"/><Relationship Id="rId2" Type="http://schemas.openxmlformats.org/officeDocument/2006/relationships/slideLayout" Target="../slideLayouts/slideLayout31.xml"/><Relationship Id="rId1" Type="http://schemas.openxmlformats.org/officeDocument/2006/relationships/slideLayout" Target="../slideLayouts/slideLayout30.xml"/><Relationship Id="rId5" Type="http://schemas.openxmlformats.org/officeDocument/2006/relationships/theme" Target="../theme/theme9.xml"/><Relationship Id="rId4" Type="http://schemas.openxmlformats.org/officeDocument/2006/relationships/slideLayout" Target="../slideLayouts/slideLayout3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062356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hf hdr="0" dt="0"/>
  <p:txStyles>
    <p:titleStyle>
      <a:lvl1pPr algn="r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6600"/>
          </a:solidFill>
          <a:latin typeface="微软雅黑" pitchFamily="34" charset="-122"/>
          <a:ea typeface="微软雅黑" pitchFamily="34" charset="-122"/>
          <a:cs typeface="+mj-cs"/>
        </a:defRPr>
      </a:lvl1pPr>
      <a:lvl2pPr algn="r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6600"/>
          </a:solidFill>
          <a:latin typeface="微软雅黑" pitchFamily="34" charset="-122"/>
          <a:ea typeface="微软雅黑" pitchFamily="34" charset="-122"/>
        </a:defRPr>
      </a:lvl2pPr>
      <a:lvl3pPr algn="r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6600"/>
          </a:solidFill>
          <a:latin typeface="微软雅黑" pitchFamily="34" charset="-122"/>
          <a:ea typeface="微软雅黑" pitchFamily="34" charset="-122"/>
        </a:defRPr>
      </a:lvl3pPr>
      <a:lvl4pPr algn="r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6600"/>
          </a:solidFill>
          <a:latin typeface="微软雅黑" pitchFamily="34" charset="-122"/>
          <a:ea typeface="微软雅黑" pitchFamily="34" charset="-122"/>
        </a:defRPr>
      </a:lvl4pPr>
      <a:lvl5pPr algn="r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6600"/>
          </a:solidFill>
          <a:latin typeface="微软雅黑" pitchFamily="34" charset="-122"/>
          <a:ea typeface="微软雅黑" pitchFamily="34" charset="-122"/>
        </a:defRPr>
      </a:lvl5pPr>
      <a:lvl6pPr marL="456735" algn="ctr" rtl="0" fontAlgn="base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Arial" charset="0"/>
          <a:ea typeface="黑体" pitchFamily="2" charset="-122"/>
        </a:defRPr>
      </a:lvl6pPr>
      <a:lvl7pPr marL="913516" algn="ctr" rtl="0" fontAlgn="base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Arial" charset="0"/>
          <a:ea typeface="黑体" pitchFamily="2" charset="-122"/>
        </a:defRPr>
      </a:lvl7pPr>
      <a:lvl8pPr marL="1370274" algn="ctr" rtl="0" fontAlgn="base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Arial" charset="0"/>
          <a:ea typeface="黑体" pitchFamily="2" charset="-122"/>
        </a:defRPr>
      </a:lvl8pPr>
      <a:lvl9pPr marL="1827032" algn="ctr" rtl="0" fontAlgn="base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Arial" charset="0"/>
          <a:ea typeface="黑体" pitchFamily="2" charset="-122"/>
        </a:defRPr>
      </a:lvl9pPr>
    </p:titleStyle>
    <p:bodyStyle>
      <a:lvl1pPr marL="342586" indent="-342586" algn="l" rtl="0" eaLnBrk="0" fontAlgn="base" hangingPunct="0">
        <a:spcBef>
          <a:spcPct val="20000"/>
        </a:spcBef>
        <a:spcAft>
          <a:spcPct val="0"/>
        </a:spcAft>
        <a:buClr>
          <a:srgbClr val="FF6600"/>
        </a:buClr>
        <a:buFont typeface="Wingdings" panose="05000000000000000000" pitchFamily="2" charset="2"/>
        <a:defRPr lang="en-US" altLang="zh-CN" sz="2400" b="1" dirty="0">
          <a:solidFill>
            <a:schemeClr val="tx1"/>
          </a:solidFill>
          <a:latin typeface="微软雅黑" pitchFamily="34" charset="-122"/>
          <a:ea typeface="微软雅黑" pitchFamily="34" charset="-122"/>
          <a:cs typeface="+mn-cs"/>
        </a:defRPr>
      </a:lvl1pPr>
      <a:lvl2pPr marL="742223" indent="-285490" algn="l" rtl="0" eaLnBrk="0" fontAlgn="base" hangingPunct="0">
        <a:spcBef>
          <a:spcPct val="20000"/>
        </a:spcBef>
        <a:spcAft>
          <a:spcPct val="0"/>
        </a:spcAft>
        <a:buClr>
          <a:srgbClr val="FF6600"/>
        </a:buClr>
        <a:buFont typeface="Wingdings" panose="05000000000000000000" pitchFamily="2" charset="2"/>
        <a:buChar char="p"/>
        <a:defRPr lang="zh-CN" altLang="en-US" sz="2400" dirty="0">
          <a:solidFill>
            <a:schemeClr val="tx1"/>
          </a:solidFill>
          <a:latin typeface="微软雅黑" pitchFamily="34" charset="-122"/>
          <a:ea typeface="微软雅黑" pitchFamily="34" charset="-122"/>
        </a:defRPr>
      </a:lvl2pPr>
      <a:lvl3pPr marL="1141906" indent="-228392" algn="l" rtl="0" eaLnBrk="0" fontAlgn="base" hangingPunct="0">
        <a:spcBef>
          <a:spcPct val="20000"/>
        </a:spcBef>
        <a:spcAft>
          <a:spcPct val="0"/>
        </a:spcAft>
        <a:buClr>
          <a:srgbClr val="FF6600"/>
        </a:buClr>
        <a:buFont typeface="Wingdings" panose="05000000000000000000" pitchFamily="2" charset="2"/>
        <a:buChar char="Ø"/>
        <a:defRPr lang="zh-CN" altLang="en-US" sz="2000" dirty="0">
          <a:solidFill>
            <a:schemeClr val="tx1"/>
          </a:solidFill>
          <a:latin typeface="楷体" pitchFamily="49" charset="-122"/>
          <a:ea typeface="楷体" pitchFamily="49" charset="-122"/>
        </a:defRPr>
      </a:lvl3pPr>
      <a:lvl4pPr marL="1598640" indent="-228392" algn="l" rtl="0" eaLnBrk="0" fontAlgn="base" hangingPunct="0">
        <a:spcBef>
          <a:spcPct val="20000"/>
        </a:spcBef>
        <a:spcAft>
          <a:spcPct val="0"/>
        </a:spcAft>
        <a:buClr>
          <a:srgbClr val="FF6600"/>
        </a:buClr>
        <a:buFont typeface="Wingdings" panose="05000000000000000000" pitchFamily="2" charset="2"/>
        <a:buChar char="ü"/>
        <a:defRPr lang="zh-CN" altLang="en-US" dirty="0">
          <a:solidFill>
            <a:schemeClr val="tx1"/>
          </a:solidFill>
          <a:latin typeface="仿宋" pitchFamily="49" charset="-122"/>
          <a:ea typeface="仿宋" pitchFamily="49" charset="-122"/>
        </a:defRPr>
      </a:lvl4pPr>
      <a:lvl5pPr marL="2055375" indent="-228392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2156" indent="-228392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68914" indent="-228392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5672" indent="-228392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2454" indent="-228392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3516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1pPr>
      <a:lvl2pPr marL="456735" algn="l" defTabSz="913516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2pPr>
      <a:lvl3pPr marL="913516" algn="l" defTabSz="913516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370274" algn="l" defTabSz="913516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827032" algn="l" defTabSz="913516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283814" algn="l" defTabSz="913516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740546" algn="l" defTabSz="913516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197280" algn="l" defTabSz="913516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654015" algn="l" defTabSz="913516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34639" y="315013"/>
            <a:ext cx="1103472" cy="396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719" y="291003"/>
            <a:ext cx="119112" cy="482400"/>
          </a:xfrm>
          <a:prstGeom prst="rect">
            <a:avLst/>
          </a:prstGeom>
        </p:spPr>
      </p:pic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422909" y="6422612"/>
            <a:ext cx="4114800" cy="365125"/>
          </a:xfrm>
          <a:prstGeom prst="rect">
            <a:avLst/>
          </a:prstGeom>
        </p:spPr>
        <p:txBody>
          <a:bodyPr vert="horz" lIns="91364" tIns="45718" rIns="91364" bIns="45718" rtlCol="0" anchor="ctr"/>
          <a:lstStyle>
            <a:lvl1pPr algn="ctr">
              <a:defRPr sz="15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defTabSz="456747"/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032232" y="6422612"/>
            <a:ext cx="2743200" cy="365125"/>
          </a:xfrm>
          <a:prstGeom prst="rect">
            <a:avLst/>
          </a:prstGeom>
        </p:spPr>
        <p:txBody>
          <a:bodyPr vert="horz" lIns="91364" tIns="45718" rIns="91364" bIns="45718" rtlCol="0" anchor="ctr"/>
          <a:lstStyle>
            <a:lvl1pPr algn="r">
              <a:defRPr sz="15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defTabSz="456747"/>
            <a:fld id="{CECB35E3-42A1-42CA-BC91-2E6411D87C3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456747"/>
              <a:t>‹#›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3" name="文本占位符 2"/>
          <p:cNvSpPr>
            <a:spLocks noGrp="1"/>
          </p:cNvSpPr>
          <p:nvPr>
            <p:ph type="body" idx="1"/>
          </p:nvPr>
        </p:nvSpPr>
        <p:spPr>
          <a:xfrm>
            <a:off x="442827" y="1037352"/>
            <a:ext cx="11272225" cy="5679021"/>
          </a:xfrm>
          <a:prstGeom prst="rect">
            <a:avLst/>
          </a:prstGeom>
        </p:spPr>
        <p:txBody>
          <a:bodyPr vert="horz" lIns="91364" tIns="45718" rIns="91364" bIns="45718" rtlCol="0">
            <a:normAutofit/>
          </a:bodyPr>
          <a:lstStyle/>
          <a:p>
            <a:pPr marL="228397" lvl="0" indent="-228397" algn="l" defTabSz="913538" rtl="0" eaLnBrk="1" latinLnBrk="0" hangingPunct="1">
              <a:lnSpc>
                <a:spcPct val="12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zh-CN" altLang="en-US" dirty="0"/>
              <a:t>单击此处编辑母版文本样式</a:t>
            </a:r>
          </a:p>
          <a:p>
            <a:pPr marL="685190" lvl="1" indent="-228397" algn="l" defTabSz="913538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zh-CN" altLang="en-US" dirty="0"/>
              <a:t>二级</a:t>
            </a:r>
          </a:p>
          <a:p>
            <a:pPr marL="1141934" lvl="2" indent="-228397" algn="l" defTabSz="913538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zh-CN" altLang="en-US" dirty="0"/>
              <a:t>三级</a:t>
            </a:r>
          </a:p>
        </p:txBody>
      </p:sp>
      <p:grpSp>
        <p:nvGrpSpPr>
          <p:cNvPr id="24" name="组合 23"/>
          <p:cNvGrpSpPr/>
          <p:nvPr/>
        </p:nvGrpSpPr>
        <p:grpSpPr>
          <a:xfrm>
            <a:off x="615578" y="-753665"/>
            <a:ext cx="10138060" cy="644810"/>
            <a:chOff x="0" y="-2106643"/>
            <a:chExt cx="12269150" cy="2333726"/>
          </a:xfrm>
        </p:grpSpPr>
        <p:sp>
          <p:nvSpPr>
            <p:cNvPr id="25" name="矩形 24"/>
            <p:cNvSpPr/>
            <p:nvPr/>
          </p:nvSpPr>
          <p:spPr>
            <a:xfrm>
              <a:off x="0" y="-1685365"/>
              <a:ext cx="12192000" cy="158222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6747"/>
              <a:endParaRPr lang="zh-CN" altLang="en-US" sz="700">
                <a:solidFill>
                  <a:prstClr val="white"/>
                </a:solidFill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>
              <a:off x="475129" y="-1492933"/>
              <a:ext cx="528094" cy="528094"/>
            </a:xfrm>
            <a:prstGeom prst="ellipse">
              <a:avLst/>
            </a:prstGeom>
            <a:solidFill>
              <a:srgbClr val="043B9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6747"/>
              <a:endParaRPr lang="zh-CN" altLang="en-US" sz="700" dirty="0">
                <a:solidFill>
                  <a:srgbClr val="0F6FC6">
                    <a:lumMod val="75000"/>
                  </a:srgbClr>
                </a:solidFill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>
              <a:off x="1858246" y="-1492933"/>
              <a:ext cx="528094" cy="52809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6747"/>
              <a:endParaRPr lang="zh-CN" altLang="en-US" sz="700">
                <a:solidFill>
                  <a:prstClr val="white"/>
                </a:solidFill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>
              <a:off x="3241363" y="-1492933"/>
              <a:ext cx="528094" cy="52809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6747"/>
              <a:endParaRPr lang="zh-CN" altLang="en-US" sz="700" dirty="0">
                <a:solidFill>
                  <a:prstClr val="white"/>
                </a:solidFill>
              </a:endParaRP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37029" y="-886838"/>
              <a:ext cx="1443791" cy="11139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456747"/>
              <a:r>
                <a:rPr lang="zh-CN" altLang="en-US" sz="700" dirty="0">
                  <a:solidFill>
                    <a:srgbClr val="043B90"/>
                  </a:solidFill>
                  <a:latin typeface="微软雅黑" panose="020B0503020204020204" pitchFamily="34" charset="-122"/>
                </a:rPr>
                <a:t>颜色</a:t>
              </a:r>
              <a:endParaRPr lang="en-US" altLang="zh-CN" sz="700" dirty="0">
                <a:solidFill>
                  <a:srgbClr val="043B90"/>
                </a:solidFill>
                <a:latin typeface="微软雅黑" panose="020B0503020204020204" pitchFamily="34" charset="-122"/>
              </a:endParaRPr>
            </a:p>
            <a:p>
              <a:pPr algn="ctr" defTabSz="456747"/>
              <a:r>
                <a:rPr lang="en-US" altLang="zh-CN" sz="700" dirty="0">
                  <a:solidFill>
                    <a:srgbClr val="043B90"/>
                  </a:solidFill>
                  <a:latin typeface="微软雅黑" panose="020B0503020204020204" pitchFamily="34" charset="-122"/>
                </a:rPr>
                <a:t>4 59 144</a:t>
              </a:r>
              <a:endParaRPr lang="zh-CN" altLang="en-US" sz="700" dirty="0">
                <a:solidFill>
                  <a:srgbClr val="043B90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47" name="文本框 46"/>
            <p:cNvSpPr txBox="1"/>
            <p:nvPr/>
          </p:nvSpPr>
          <p:spPr>
            <a:xfrm>
              <a:off x="1406573" y="-886838"/>
              <a:ext cx="1427746" cy="11139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456747"/>
              <a:r>
                <a:rPr lang="zh-CN" altLang="en-US" sz="700" dirty="0">
                  <a:solidFill>
                    <a:srgbClr val="0F6FC6"/>
                  </a:solidFill>
                  <a:latin typeface="微软雅黑" panose="020B0503020204020204" pitchFamily="34" charset="-122"/>
                </a:rPr>
                <a:t>颜色</a:t>
              </a:r>
              <a:endParaRPr lang="en-US" altLang="zh-CN" sz="700" dirty="0">
                <a:solidFill>
                  <a:srgbClr val="0F6FC6"/>
                </a:solidFill>
                <a:latin typeface="微软雅黑" panose="020B0503020204020204" pitchFamily="34" charset="-122"/>
              </a:endParaRPr>
            </a:p>
            <a:p>
              <a:pPr algn="ctr" defTabSz="456747"/>
              <a:r>
                <a:rPr lang="en-US" altLang="zh-CN" sz="700" dirty="0">
                  <a:solidFill>
                    <a:srgbClr val="0F6FC6"/>
                  </a:solidFill>
                  <a:latin typeface="微软雅黑" panose="020B0503020204020204" pitchFamily="34" charset="-122"/>
                </a:rPr>
                <a:t>15 111 198</a:t>
              </a:r>
              <a:endParaRPr lang="zh-CN" altLang="en-US" sz="700" dirty="0">
                <a:solidFill>
                  <a:srgbClr val="0F6FC6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48" name="文本框 47"/>
            <p:cNvSpPr txBox="1"/>
            <p:nvPr/>
          </p:nvSpPr>
          <p:spPr>
            <a:xfrm>
              <a:off x="2615696" y="-886838"/>
              <a:ext cx="1775806" cy="11139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456747"/>
              <a:r>
                <a:rPr lang="zh-CN" altLang="en-US" sz="700" dirty="0">
                  <a:solidFill>
                    <a:srgbClr val="0BD0D9"/>
                  </a:solidFill>
                  <a:latin typeface="微软雅黑" panose="020B0503020204020204" pitchFamily="34" charset="-122"/>
                </a:rPr>
                <a:t>颜色</a:t>
              </a:r>
              <a:endParaRPr lang="en-US" altLang="zh-CN" sz="700" dirty="0">
                <a:solidFill>
                  <a:srgbClr val="0BD0D9"/>
                </a:solidFill>
                <a:latin typeface="微软雅黑" panose="020B0503020204020204" pitchFamily="34" charset="-122"/>
              </a:endParaRPr>
            </a:p>
            <a:p>
              <a:pPr algn="ctr" defTabSz="456747"/>
              <a:r>
                <a:rPr lang="en-US" altLang="zh-CN" sz="700" dirty="0">
                  <a:solidFill>
                    <a:srgbClr val="0BD0D9"/>
                  </a:solidFill>
                  <a:latin typeface="微软雅黑" panose="020B0503020204020204" pitchFamily="34" charset="-122"/>
                </a:rPr>
                <a:t>11 208 217</a:t>
              </a:r>
              <a:endParaRPr lang="zh-CN" altLang="en-US" sz="700" dirty="0">
                <a:solidFill>
                  <a:srgbClr val="0BD0D9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49" name="椭圆 48"/>
            <p:cNvSpPr/>
            <p:nvPr/>
          </p:nvSpPr>
          <p:spPr>
            <a:xfrm>
              <a:off x="6007597" y="-1492933"/>
              <a:ext cx="528094" cy="528094"/>
            </a:xfrm>
            <a:prstGeom prst="ellipse">
              <a:avLst/>
            </a:prstGeom>
            <a:solidFill>
              <a:srgbClr val="307FF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6747"/>
              <a:endParaRPr lang="zh-CN" altLang="en-US" sz="700" dirty="0">
                <a:solidFill>
                  <a:prstClr val="white"/>
                </a:solidFill>
              </a:endParaRPr>
            </a:p>
          </p:txBody>
        </p:sp>
        <p:sp>
          <p:nvSpPr>
            <p:cNvPr id="50" name="文本框 49"/>
            <p:cNvSpPr txBox="1"/>
            <p:nvPr/>
          </p:nvSpPr>
          <p:spPr>
            <a:xfrm>
              <a:off x="5473387" y="-886838"/>
              <a:ext cx="1582049" cy="11139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456747"/>
              <a:r>
                <a:rPr lang="zh-CN" altLang="en-US" sz="700" dirty="0">
                  <a:solidFill>
                    <a:srgbClr val="307FF9"/>
                  </a:solidFill>
                  <a:latin typeface="微软雅黑" panose="020B0503020204020204" pitchFamily="34" charset="-122"/>
                </a:rPr>
                <a:t>颜色</a:t>
              </a:r>
              <a:endParaRPr lang="en-US" altLang="zh-CN" sz="700" dirty="0">
                <a:solidFill>
                  <a:srgbClr val="307FF9"/>
                </a:solidFill>
                <a:latin typeface="微软雅黑" panose="020B0503020204020204" pitchFamily="34" charset="-122"/>
              </a:endParaRPr>
            </a:p>
            <a:p>
              <a:pPr algn="ctr" defTabSz="456747"/>
              <a:r>
                <a:rPr lang="en-US" altLang="zh-CN" sz="700" dirty="0">
                  <a:solidFill>
                    <a:srgbClr val="307FF9"/>
                  </a:solidFill>
                  <a:latin typeface="微软雅黑" panose="020B0503020204020204" pitchFamily="34" charset="-122"/>
                </a:rPr>
                <a:t>48 127 249</a:t>
              </a:r>
            </a:p>
          </p:txBody>
        </p:sp>
        <p:sp>
          <p:nvSpPr>
            <p:cNvPr id="51" name="椭圆 50"/>
            <p:cNvSpPr/>
            <p:nvPr/>
          </p:nvSpPr>
          <p:spPr>
            <a:xfrm>
              <a:off x="4624480" y="-1492933"/>
              <a:ext cx="528094" cy="52809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6747"/>
              <a:endParaRPr lang="zh-CN" altLang="en-US" sz="700" dirty="0">
                <a:solidFill>
                  <a:prstClr val="white"/>
                </a:solidFill>
              </a:endParaRPr>
            </a:p>
          </p:txBody>
        </p:sp>
        <p:sp>
          <p:nvSpPr>
            <p:cNvPr id="52" name="文本框 51"/>
            <p:cNvSpPr txBox="1"/>
            <p:nvPr/>
          </p:nvSpPr>
          <p:spPr>
            <a:xfrm>
              <a:off x="3996415" y="-886838"/>
              <a:ext cx="1775806" cy="11139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456747"/>
              <a:r>
                <a:rPr lang="zh-CN" altLang="en-US" sz="700" dirty="0">
                  <a:solidFill>
                    <a:srgbClr val="FE5B41"/>
                  </a:solidFill>
                  <a:latin typeface="微软雅黑" panose="020B0503020204020204" pitchFamily="34" charset="-122"/>
                </a:rPr>
                <a:t>颜色</a:t>
              </a:r>
              <a:endParaRPr lang="en-US" altLang="zh-CN" sz="700" dirty="0">
                <a:solidFill>
                  <a:srgbClr val="FE5B41"/>
                </a:solidFill>
                <a:latin typeface="微软雅黑" panose="020B0503020204020204" pitchFamily="34" charset="-122"/>
              </a:endParaRPr>
            </a:p>
            <a:p>
              <a:pPr algn="ctr" defTabSz="456747"/>
              <a:r>
                <a:rPr lang="en-US" altLang="zh-CN" sz="700" dirty="0">
                  <a:solidFill>
                    <a:srgbClr val="FE5B41"/>
                  </a:solidFill>
                  <a:latin typeface="微软雅黑" panose="020B0503020204020204" pitchFamily="34" charset="-122"/>
                </a:rPr>
                <a:t>254 91 65</a:t>
              </a:r>
              <a:endParaRPr lang="zh-CN" altLang="en-US" sz="700" dirty="0">
                <a:solidFill>
                  <a:srgbClr val="FE5B41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53" name="文本框 52"/>
            <p:cNvSpPr txBox="1"/>
            <p:nvPr userDrawn="1"/>
          </p:nvSpPr>
          <p:spPr>
            <a:xfrm>
              <a:off x="9769302" y="-2106643"/>
              <a:ext cx="2499848" cy="22836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456747"/>
              <a:r>
                <a:rPr lang="zh-CN" altLang="en-US" sz="700" dirty="0">
                  <a:solidFill>
                    <a:prstClr val="black"/>
                  </a:solidFill>
                </a:rPr>
                <a:t>标题：微软雅黑</a:t>
              </a:r>
              <a:endParaRPr lang="en-US" altLang="zh-CN" sz="700" dirty="0">
                <a:solidFill>
                  <a:prstClr val="black"/>
                </a:solidFill>
              </a:endParaRPr>
            </a:p>
            <a:p>
              <a:pPr defTabSz="456747"/>
              <a:r>
                <a:rPr lang="zh-CN" altLang="en-US" sz="700" dirty="0">
                  <a:solidFill>
                    <a:prstClr val="black"/>
                  </a:solidFill>
                </a:rPr>
                <a:t>字号：</a:t>
              </a:r>
              <a:r>
                <a:rPr lang="en-US" altLang="zh-CN" sz="700" dirty="0">
                  <a:solidFill>
                    <a:prstClr val="black"/>
                  </a:solidFill>
                </a:rPr>
                <a:t>28-32-48(</a:t>
              </a:r>
              <a:r>
                <a:rPr lang="zh-CN" altLang="en-US" sz="700" dirty="0">
                  <a:solidFill>
                    <a:prstClr val="black"/>
                  </a:solidFill>
                </a:rPr>
                <a:t>封面</a:t>
              </a:r>
              <a:r>
                <a:rPr lang="en-US" altLang="zh-CN" sz="700" dirty="0">
                  <a:solidFill>
                    <a:prstClr val="black"/>
                  </a:solidFill>
                </a:rPr>
                <a:t>)</a:t>
              </a:r>
            </a:p>
            <a:p>
              <a:pPr defTabSz="456747"/>
              <a:r>
                <a:rPr lang="zh-CN" altLang="en-US" sz="700" dirty="0">
                  <a:solidFill>
                    <a:prstClr val="black"/>
                  </a:solidFill>
                </a:rPr>
                <a:t>正文：微软雅黑</a:t>
              </a:r>
              <a:endParaRPr lang="en-US" altLang="zh-CN" sz="700" dirty="0">
                <a:solidFill>
                  <a:prstClr val="black"/>
                </a:solidFill>
              </a:endParaRPr>
            </a:p>
            <a:p>
              <a:pPr defTabSz="456747"/>
              <a:r>
                <a:rPr lang="zh-CN" altLang="en-US" sz="700" dirty="0">
                  <a:solidFill>
                    <a:prstClr val="black"/>
                  </a:solidFill>
                </a:rPr>
                <a:t>字号：</a:t>
              </a:r>
              <a:r>
                <a:rPr lang="en-US" altLang="zh-CN" sz="700" dirty="0">
                  <a:solidFill>
                    <a:prstClr val="black"/>
                  </a:solidFill>
                </a:rPr>
                <a:t>14-18-22</a:t>
              </a:r>
            </a:p>
            <a:p>
              <a:pPr defTabSz="456747"/>
              <a:r>
                <a:rPr lang="zh-CN" altLang="en-US" sz="700" dirty="0">
                  <a:solidFill>
                    <a:prstClr val="black"/>
                  </a:solidFill>
                </a:rPr>
                <a:t>行距：</a:t>
              </a:r>
              <a:r>
                <a:rPr lang="en-US" altLang="zh-CN" sz="700" dirty="0">
                  <a:solidFill>
                    <a:prstClr val="black"/>
                  </a:solidFill>
                </a:rPr>
                <a:t>1.2-1.3</a:t>
              </a:r>
              <a:endParaRPr lang="zh-CN" altLang="en-US" sz="700" dirty="0">
                <a:solidFill>
                  <a:prstClr val="black"/>
                </a:solidFill>
              </a:endParaRPr>
            </a:p>
          </p:txBody>
        </p:sp>
        <p:sp>
          <p:nvSpPr>
            <p:cNvPr id="54" name="椭圆 53"/>
            <p:cNvSpPr/>
            <p:nvPr userDrawn="1"/>
          </p:nvSpPr>
          <p:spPr>
            <a:xfrm>
              <a:off x="7390714" y="-1492933"/>
              <a:ext cx="528094" cy="528094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6747"/>
              <a:endParaRPr lang="zh-CN" altLang="en-US" sz="700" dirty="0">
                <a:solidFill>
                  <a:prstClr val="white"/>
                </a:solidFill>
              </a:endParaRPr>
            </a:p>
          </p:txBody>
        </p:sp>
        <p:sp>
          <p:nvSpPr>
            <p:cNvPr id="55" name="文本框 54"/>
            <p:cNvSpPr txBox="1"/>
            <p:nvPr userDrawn="1"/>
          </p:nvSpPr>
          <p:spPr>
            <a:xfrm>
              <a:off x="6868892" y="-886838"/>
              <a:ext cx="1582049" cy="11139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456747"/>
              <a:r>
                <a:rPr lang="zh-CN" altLang="en-US" sz="700" dirty="0">
                  <a:solidFill>
                    <a:srgbClr val="10CF9B"/>
                  </a:solidFill>
                  <a:latin typeface="微软雅黑" panose="020B0503020204020204" pitchFamily="34" charset="-122"/>
                </a:rPr>
                <a:t>颜色</a:t>
              </a:r>
              <a:endParaRPr lang="en-US" altLang="zh-CN" sz="700" dirty="0">
                <a:solidFill>
                  <a:srgbClr val="10CF9B"/>
                </a:solidFill>
                <a:latin typeface="微软雅黑" panose="020B0503020204020204" pitchFamily="34" charset="-122"/>
              </a:endParaRPr>
            </a:p>
            <a:p>
              <a:pPr algn="ctr" defTabSz="456747"/>
              <a:r>
                <a:rPr lang="en-US" altLang="zh-CN" sz="700" dirty="0">
                  <a:solidFill>
                    <a:srgbClr val="10CF9B"/>
                  </a:solidFill>
                  <a:latin typeface="微软雅黑" panose="020B0503020204020204" pitchFamily="34" charset="-122"/>
                </a:rPr>
                <a:t>16 207 155</a:t>
              </a:r>
              <a:endParaRPr lang="zh-CN" altLang="en-US" sz="700" dirty="0">
                <a:solidFill>
                  <a:srgbClr val="10CF9B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56" name="椭圆 55"/>
            <p:cNvSpPr/>
            <p:nvPr userDrawn="1"/>
          </p:nvSpPr>
          <p:spPr>
            <a:xfrm>
              <a:off x="8773832" y="-1492933"/>
              <a:ext cx="528094" cy="528094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6747"/>
              <a:endParaRPr lang="zh-CN" altLang="en-US" sz="700" dirty="0">
                <a:solidFill>
                  <a:prstClr val="white"/>
                </a:solidFill>
              </a:endParaRPr>
            </a:p>
          </p:txBody>
        </p:sp>
        <p:sp>
          <p:nvSpPr>
            <p:cNvPr id="57" name="文本框 56"/>
            <p:cNvSpPr txBox="1"/>
            <p:nvPr userDrawn="1"/>
          </p:nvSpPr>
          <p:spPr>
            <a:xfrm>
              <a:off x="8264404" y="-886838"/>
              <a:ext cx="1582049" cy="11139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456747"/>
              <a:r>
                <a:rPr lang="zh-CN" altLang="en-US" sz="700" dirty="0">
                  <a:solidFill>
                    <a:srgbClr val="7CCA62"/>
                  </a:solidFill>
                  <a:latin typeface="微软雅黑" panose="020B0503020204020204" pitchFamily="34" charset="-122"/>
                </a:rPr>
                <a:t>颜色</a:t>
              </a:r>
              <a:endParaRPr lang="en-US" altLang="zh-CN" sz="700" dirty="0">
                <a:solidFill>
                  <a:srgbClr val="7CCA62"/>
                </a:solidFill>
                <a:latin typeface="微软雅黑" panose="020B0503020204020204" pitchFamily="34" charset="-122"/>
              </a:endParaRPr>
            </a:p>
            <a:p>
              <a:pPr algn="ctr" defTabSz="456747"/>
              <a:r>
                <a:rPr lang="en-US" altLang="zh-CN" sz="700" dirty="0">
                  <a:solidFill>
                    <a:srgbClr val="7CCA62"/>
                  </a:solidFill>
                  <a:latin typeface="微软雅黑" panose="020B0503020204020204" pitchFamily="34" charset="-122"/>
                </a:rPr>
                <a:t>124 202 98</a:t>
              </a:r>
              <a:endParaRPr lang="zh-CN" altLang="en-US" sz="700" dirty="0">
                <a:solidFill>
                  <a:srgbClr val="7CCA62"/>
                </a:solidFill>
                <a:latin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632729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704" r:id="rId2"/>
    <p:sldLayoutId id="2147483705" r:id="rId3"/>
    <p:sldLayoutId id="2147483706" r:id="rId4"/>
    <p:sldLayoutId id="2147483708" r:id="rId5"/>
  </p:sldLayoutIdLst>
  <p:hf hdr="0" ftr="0" dt="0"/>
  <p:txStyles>
    <p:titleStyle>
      <a:lvl1pPr marL="0" algn="l" defTabSz="456747" rtl="0" eaLnBrk="1" latinLnBrk="0" hangingPunct="1">
        <a:lnSpc>
          <a:spcPct val="110000"/>
        </a:lnSpc>
        <a:spcBef>
          <a:spcPct val="0"/>
        </a:spcBef>
        <a:buNone/>
        <a:defRPr lang="zh-CN" altLang="en-US" sz="2800" b="1" kern="1200" dirty="0">
          <a:solidFill>
            <a:schemeClr val="accent4">
              <a:lumMod val="50000"/>
            </a:schemeClr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</p:titleStyle>
    <p:bodyStyle>
      <a:lvl1pPr marL="228397" indent="-228397" algn="l" defTabSz="913538" rtl="0" eaLnBrk="1" latinLnBrk="0" hangingPunct="1">
        <a:lnSpc>
          <a:spcPct val="120000"/>
        </a:lnSpc>
        <a:spcBef>
          <a:spcPts val="600"/>
        </a:spcBef>
        <a:buFont typeface="Arial" panose="020B0604020202020204" pitchFamily="34" charset="0"/>
        <a:buChar char="•"/>
        <a:defRPr lang="zh-CN" altLang="en-US" sz="2300" kern="1200" dirty="0" smtClean="0">
          <a:solidFill>
            <a:schemeClr val="tx1">
              <a:lumMod val="95000"/>
              <a:lumOff val="5000"/>
            </a:schemeClr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  <a:lvl2pPr marL="685190" indent="-228397" algn="l" defTabSz="913538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zh-CN" altLang="en-US" sz="2000" kern="1200" dirty="0" smtClean="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2pPr>
      <a:lvl3pPr marL="1141934" indent="-228397" algn="l" defTabSz="913538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zh-CN" altLang="en-US" sz="1900" kern="1200" dirty="0" smtClean="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3pPr>
      <a:lvl4pPr marL="1370308" indent="0" algn="l" defTabSz="913538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827077" indent="0" algn="l" defTabSz="913538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512219" indent="-228397" algn="l" defTabSz="913538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968988" indent="-228397" algn="l" defTabSz="913538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425757" indent="-228397" algn="l" defTabSz="913538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882550" indent="-228397" algn="l" defTabSz="913538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3538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1pPr>
      <a:lvl2pPr marL="456747" algn="l" defTabSz="913538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2pPr>
      <a:lvl3pPr marL="913538" algn="l" defTabSz="913538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370308" algn="l" defTabSz="913538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827077" algn="l" defTabSz="913538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283870" algn="l" defTabSz="913538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740614" algn="l" defTabSz="913538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197360" algn="l" defTabSz="913538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654107" algn="l" defTabSz="913538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482569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0" r:id="rId1"/>
    <p:sldLayoutId id="2147483711" r:id="rId2"/>
    <p:sldLayoutId id="2147483712" r:id="rId3"/>
    <p:sldLayoutId id="2147483713" r:id="rId4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hf hdr="0" dt="0"/>
  <p:txStyles>
    <p:titleStyle>
      <a:lvl1pPr algn="r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6600"/>
          </a:solidFill>
          <a:latin typeface="微软雅黑" pitchFamily="34" charset="-122"/>
          <a:ea typeface="微软雅黑" pitchFamily="34" charset="-122"/>
          <a:cs typeface="+mj-cs"/>
        </a:defRPr>
      </a:lvl1pPr>
      <a:lvl2pPr algn="r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6600"/>
          </a:solidFill>
          <a:latin typeface="微软雅黑" pitchFamily="34" charset="-122"/>
          <a:ea typeface="微软雅黑" pitchFamily="34" charset="-122"/>
        </a:defRPr>
      </a:lvl2pPr>
      <a:lvl3pPr algn="r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6600"/>
          </a:solidFill>
          <a:latin typeface="微软雅黑" pitchFamily="34" charset="-122"/>
          <a:ea typeface="微软雅黑" pitchFamily="34" charset="-122"/>
        </a:defRPr>
      </a:lvl3pPr>
      <a:lvl4pPr algn="r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6600"/>
          </a:solidFill>
          <a:latin typeface="微软雅黑" pitchFamily="34" charset="-122"/>
          <a:ea typeface="微软雅黑" pitchFamily="34" charset="-122"/>
        </a:defRPr>
      </a:lvl4pPr>
      <a:lvl5pPr algn="r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6600"/>
          </a:solidFill>
          <a:latin typeface="微软雅黑" pitchFamily="34" charset="-122"/>
          <a:ea typeface="微软雅黑" pitchFamily="34" charset="-122"/>
        </a:defRPr>
      </a:lvl5pPr>
      <a:lvl6pPr marL="456735" algn="ctr" rtl="0" fontAlgn="base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Arial" charset="0"/>
          <a:ea typeface="黑体" pitchFamily="2" charset="-122"/>
        </a:defRPr>
      </a:lvl6pPr>
      <a:lvl7pPr marL="913516" algn="ctr" rtl="0" fontAlgn="base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Arial" charset="0"/>
          <a:ea typeface="黑体" pitchFamily="2" charset="-122"/>
        </a:defRPr>
      </a:lvl7pPr>
      <a:lvl8pPr marL="1370274" algn="ctr" rtl="0" fontAlgn="base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Arial" charset="0"/>
          <a:ea typeface="黑体" pitchFamily="2" charset="-122"/>
        </a:defRPr>
      </a:lvl8pPr>
      <a:lvl9pPr marL="1827032" algn="ctr" rtl="0" fontAlgn="base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Arial" charset="0"/>
          <a:ea typeface="黑体" pitchFamily="2" charset="-122"/>
        </a:defRPr>
      </a:lvl9pPr>
    </p:titleStyle>
    <p:bodyStyle>
      <a:lvl1pPr marL="342586" indent="-342586" algn="l" rtl="0" eaLnBrk="0" fontAlgn="base" hangingPunct="0">
        <a:spcBef>
          <a:spcPct val="20000"/>
        </a:spcBef>
        <a:spcAft>
          <a:spcPct val="0"/>
        </a:spcAft>
        <a:buClr>
          <a:srgbClr val="FF6600"/>
        </a:buClr>
        <a:buFont typeface="Wingdings" panose="05000000000000000000" pitchFamily="2" charset="2"/>
        <a:defRPr lang="en-US" altLang="zh-CN" sz="2400" b="1" dirty="0">
          <a:solidFill>
            <a:schemeClr val="tx1"/>
          </a:solidFill>
          <a:latin typeface="微软雅黑" pitchFamily="34" charset="-122"/>
          <a:ea typeface="微软雅黑" pitchFamily="34" charset="-122"/>
          <a:cs typeface="+mn-cs"/>
        </a:defRPr>
      </a:lvl1pPr>
      <a:lvl2pPr marL="742223" indent="-285490" algn="l" rtl="0" eaLnBrk="0" fontAlgn="base" hangingPunct="0">
        <a:spcBef>
          <a:spcPct val="20000"/>
        </a:spcBef>
        <a:spcAft>
          <a:spcPct val="0"/>
        </a:spcAft>
        <a:buClr>
          <a:srgbClr val="FF6600"/>
        </a:buClr>
        <a:buFont typeface="Wingdings" panose="05000000000000000000" pitchFamily="2" charset="2"/>
        <a:buChar char="p"/>
        <a:defRPr lang="zh-CN" altLang="en-US" sz="2400" dirty="0">
          <a:solidFill>
            <a:schemeClr val="tx1"/>
          </a:solidFill>
          <a:latin typeface="微软雅黑" pitchFamily="34" charset="-122"/>
          <a:ea typeface="微软雅黑" pitchFamily="34" charset="-122"/>
        </a:defRPr>
      </a:lvl2pPr>
      <a:lvl3pPr marL="1141906" indent="-228392" algn="l" rtl="0" eaLnBrk="0" fontAlgn="base" hangingPunct="0">
        <a:spcBef>
          <a:spcPct val="20000"/>
        </a:spcBef>
        <a:spcAft>
          <a:spcPct val="0"/>
        </a:spcAft>
        <a:buClr>
          <a:srgbClr val="FF6600"/>
        </a:buClr>
        <a:buFont typeface="Wingdings" panose="05000000000000000000" pitchFamily="2" charset="2"/>
        <a:buChar char="Ø"/>
        <a:defRPr lang="zh-CN" altLang="en-US" sz="2000" dirty="0">
          <a:solidFill>
            <a:schemeClr val="tx1"/>
          </a:solidFill>
          <a:latin typeface="楷体" pitchFamily="49" charset="-122"/>
          <a:ea typeface="楷体" pitchFamily="49" charset="-122"/>
        </a:defRPr>
      </a:lvl3pPr>
      <a:lvl4pPr marL="1598640" indent="-228392" algn="l" rtl="0" eaLnBrk="0" fontAlgn="base" hangingPunct="0">
        <a:spcBef>
          <a:spcPct val="20000"/>
        </a:spcBef>
        <a:spcAft>
          <a:spcPct val="0"/>
        </a:spcAft>
        <a:buClr>
          <a:srgbClr val="FF6600"/>
        </a:buClr>
        <a:buFont typeface="Wingdings" panose="05000000000000000000" pitchFamily="2" charset="2"/>
        <a:buChar char="ü"/>
        <a:defRPr lang="zh-CN" altLang="en-US" dirty="0">
          <a:solidFill>
            <a:schemeClr val="tx1"/>
          </a:solidFill>
          <a:latin typeface="仿宋" pitchFamily="49" charset="-122"/>
          <a:ea typeface="仿宋" pitchFamily="49" charset="-122"/>
        </a:defRPr>
      </a:lvl4pPr>
      <a:lvl5pPr marL="2055375" indent="-228392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2156" indent="-228392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68914" indent="-228392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5672" indent="-228392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2454" indent="-228392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3516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1pPr>
      <a:lvl2pPr marL="456735" algn="l" defTabSz="913516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2pPr>
      <a:lvl3pPr marL="913516" algn="l" defTabSz="913516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370274" algn="l" defTabSz="913516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827032" algn="l" defTabSz="913516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283814" algn="l" defTabSz="913516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740546" algn="l" defTabSz="913516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197280" algn="l" defTabSz="913516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654015" algn="l" defTabSz="913516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600215"/>
            <a:ext cx="10972800" cy="4525433"/>
          </a:xfrm>
          <a:prstGeom prst="rect">
            <a:avLst/>
          </a:prstGeom>
        </p:spPr>
        <p:txBody>
          <a:bodyPr vert="horz" lIns="121821" tIns="60910" rIns="121821" bIns="6091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99"/>
            <a:ext cx="2844800" cy="366183"/>
          </a:xfrm>
          <a:prstGeom prst="rect">
            <a:avLst/>
          </a:prstGeom>
        </p:spPr>
        <p:txBody>
          <a:bodyPr vert="horz" lIns="121821" tIns="60910" rIns="121821" bIns="60910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218090"/>
            <a:fld id="{5A8F39BB-A16A-4EA3-A0FA-F7258149F33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1218090"/>
              <a:t>2024/4/8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99"/>
            <a:ext cx="3860800" cy="366183"/>
          </a:xfrm>
          <a:prstGeom prst="rect">
            <a:avLst/>
          </a:prstGeom>
        </p:spPr>
        <p:txBody>
          <a:bodyPr vert="horz" lIns="121821" tIns="60910" rIns="121821" bIns="60910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218090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99"/>
            <a:ext cx="2844800" cy="366183"/>
          </a:xfrm>
          <a:prstGeom prst="rect">
            <a:avLst/>
          </a:prstGeom>
        </p:spPr>
        <p:txBody>
          <a:bodyPr vert="horz" lIns="121821" tIns="60910" rIns="121821" bIns="60910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218090"/>
            <a:fld id="{2AE06ABD-FABA-4171-8133-71536DB1356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1218090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文本框 14"/>
          <p:cNvSpPr txBox="1"/>
          <p:nvPr/>
        </p:nvSpPr>
        <p:spPr>
          <a:xfrm>
            <a:off x="-1820156" y="568836"/>
            <a:ext cx="1682507" cy="1713285"/>
          </a:xfrm>
          <a:prstGeom prst="rect">
            <a:avLst/>
          </a:prstGeom>
          <a:noFill/>
        </p:spPr>
        <p:txBody>
          <a:bodyPr wrap="none" lIns="121821" tIns="60910" rIns="121821" bIns="60910" rtlCol="0">
            <a:spAutoFit/>
          </a:bodyPr>
          <a:lstStyle/>
          <a:p>
            <a:pPr defTabSz="1218090">
              <a:spcBef>
                <a:spcPts val="667"/>
              </a:spcBef>
            </a:pPr>
            <a:r>
              <a:rPr kumimoji="1" lang="zh-CN" altLang="en-US" sz="1600" dirty="0">
                <a:solidFill>
                  <a:prstClr val="black">
                    <a:lumMod val="65000"/>
                    <a:lumOff val="35000"/>
                  </a:prstClr>
                </a:solidFill>
                <a:ea typeface="微软雅黑"/>
              </a:rPr>
              <a:t>标题</a:t>
            </a:r>
            <a:r>
              <a:rPr kumimoji="1" lang="zh-CN" altLang="en-US" sz="1600" dirty="0" smtClean="0">
                <a:solidFill>
                  <a:prstClr val="black">
                    <a:lumMod val="65000"/>
                    <a:lumOff val="35000"/>
                  </a:prstClr>
                </a:solidFill>
                <a:ea typeface="微软雅黑"/>
              </a:rPr>
              <a:t>：微软雅黑</a:t>
            </a:r>
            <a:endParaRPr kumimoji="1" lang="en-US" altLang="zh-CN" sz="1600" dirty="0" smtClean="0">
              <a:solidFill>
                <a:prstClr val="black">
                  <a:lumMod val="65000"/>
                  <a:lumOff val="35000"/>
                </a:prstClr>
              </a:solidFill>
              <a:ea typeface="微软雅黑"/>
            </a:endParaRPr>
          </a:p>
          <a:p>
            <a:pPr defTabSz="1218090">
              <a:spcBef>
                <a:spcPts val="667"/>
              </a:spcBef>
            </a:pPr>
            <a:r>
              <a:rPr kumimoji="1" lang="zh-CN" altLang="en-US" sz="1600" dirty="0" smtClean="0">
                <a:solidFill>
                  <a:prstClr val="black">
                    <a:lumMod val="65000"/>
                    <a:lumOff val="35000"/>
                  </a:prstClr>
                </a:solidFill>
                <a:ea typeface="微软雅黑"/>
              </a:rPr>
              <a:t>字号：</a:t>
            </a:r>
            <a:r>
              <a:rPr kumimoji="1" lang="en-US" altLang="zh-CN" sz="1600" dirty="0" smtClean="0">
                <a:solidFill>
                  <a:prstClr val="black">
                    <a:lumMod val="65000"/>
                    <a:lumOff val="35000"/>
                  </a:prstClr>
                </a:solidFill>
                <a:ea typeface="微软雅黑"/>
              </a:rPr>
              <a:t>28pt</a:t>
            </a:r>
            <a:endParaRPr kumimoji="1" lang="en-US" altLang="zh-CN" sz="1600" dirty="0">
              <a:solidFill>
                <a:prstClr val="black">
                  <a:lumMod val="65000"/>
                  <a:lumOff val="35000"/>
                </a:prstClr>
              </a:solidFill>
              <a:ea typeface="微软雅黑"/>
            </a:endParaRPr>
          </a:p>
          <a:p>
            <a:pPr defTabSz="1218090">
              <a:spcBef>
                <a:spcPts val="667"/>
              </a:spcBef>
            </a:pPr>
            <a:r>
              <a:rPr kumimoji="1" lang="zh-CN" altLang="en-US" sz="1600" dirty="0">
                <a:solidFill>
                  <a:prstClr val="black">
                    <a:lumMod val="65000"/>
                    <a:lumOff val="35000"/>
                  </a:prstClr>
                </a:solidFill>
                <a:ea typeface="微软雅黑"/>
              </a:rPr>
              <a:t>正文</a:t>
            </a:r>
            <a:r>
              <a:rPr kumimoji="1" lang="en-US" altLang="en-US" sz="1600" dirty="0" smtClean="0">
                <a:solidFill>
                  <a:prstClr val="black">
                    <a:lumMod val="65000"/>
                    <a:lumOff val="35000"/>
                  </a:prstClr>
                </a:solidFill>
                <a:ea typeface="微软雅黑"/>
              </a:rPr>
              <a:t>：</a:t>
            </a:r>
            <a:r>
              <a:rPr kumimoji="1" lang="zh-CN" altLang="en-US" sz="1600" dirty="0">
                <a:solidFill>
                  <a:prstClr val="black">
                    <a:lumMod val="65000"/>
                    <a:lumOff val="35000"/>
                  </a:prstClr>
                </a:solidFill>
                <a:ea typeface="微软雅黑"/>
              </a:rPr>
              <a:t>微软雅黑</a:t>
            </a:r>
            <a:endParaRPr kumimoji="1" lang="en-US" altLang="zh-CN" sz="1600" dirty="0" smtClean="0">
              <a:solidFill>
                <a:prstClr val="black">
                  <a:lumMod val="65000"/>
                  <a:lumOff val="35000"/>
                </a:prstClr>
              </a:solidFill>
              <a:ea typeface="微软雅黑"/>
            </a:endParaRPr>
          </a:p>
          <a:p>
            <a:pPr defTabSz="1218090">
              <a:spcBef>
                <a:spcPts val="667"/>
              </a:spcBef>
            </a:pPr>
            <a:r>
              <a:rPr kumimoji="1" lang="zh-CN" altLang="en-US" sz="1600" dirty="0" smtClean="0">
                <a:solidFill>
                  <a:prstClr val="black">
                    <a:lumMod val="65000"/>
                    <a:lumOff val="35000"/>
                  </a:prstClr>
                </a:solidFill>
                <a:ea typeface="微软雅黑"/>
              </a:rPr>
              <a:t>字号：</a:t>
            </a:r>
            <a:r>
              <a:rPr kumimoji="1" lang="en-US" altLang="zh-CN" sz="1600" dirty="0" smtClean="0">
                <a:solidFill>
                  <a:prstClr val="black">
                    <a:lumMod val="65000"/>
                    <a:lumOff val="35000"/>
                  </a:prstClr>
                </a:solidFill>
                <a:ea typeface="微软雅黑"/>
              </a:rPr>
              <a:t>20pt</a:t>
            </a:r>
            <a:endParaRPr kumimoji="1" lang="en-US" altLang="zh-CN" sz="1600" dirty="0">
              <a:solidFill>
                <a:prstClr val="black">
                  <a:lumMod val="65000"/>
                  <a:lumOff val="35000"/>
                </a:prstClr>
              </a:solidFill>
              <a:ea typeface="微软雅黑"/>
            </a:endParaRPr>
          </a:p>
          <a:p>
            <a:pPr algn="just" defTabSz="1218090">
              <a:spcBef>
                <a:spcPts val="667"/>
              </a:spcBef>
            </a:pPr>
            <a:r>
              <a:rPr kumimoji="1" lang="zh-CN" altLang="en-US" sz="1600" dirty="0" smtClean="0">
                <a:solidFill>
                  <a:prstClr val="black">
                    <a:lumMod val="65000"/>
                    <a:lumOff val="35000"/>
                  </a:prstClr>
                </a:solidFill>
                <a:ea typeface="微软雅黑"/>
              </a:rPr>
              <a:t>行距：</a:t>
            </a:r>
            <a:r>
              <a:rPr kumimoji="1" lang="en-US" altLang="zh-CN" sz="1600" dirty="0" smtClean="0">
                <a:solidFill>
                  <a:prstClr val="black">
                    <a:lumMod val="65000"/>
                    <a:lumOff val="35000"/>
                  </a:prstClr>
                </a:solidFill>
                <a:ea typeface="微软雅黑"/>
              </a:rPr>
              <a:t>1.5</a:t>
            </a:r>
            <a:r>
              <a:rPr kumimoji="1" lang="zh-CN" altLang="en-US" sz="1600" dirty="0" smtClean="0">
                <a:solidFill>
                  <a:prstClr val="black">
                    <a:lumMod val="65000"/>
                    <a:lumOff val="35000"/>
                  </a:prstClr>
                </a:solidFill>
                <a:ea typeface="微软雅黑"/>
              </a:rPr>
              <a:t>倍</a:t>
            </a:r>
            <a:endParaRPr kumimoji="1" lang="en-US" altLang="zh-CN" sz="1600" dirty="0">
              <a:solidFill>
                <a:prstClr val="black">
                  <a:lumMod val="65000"/>
                  <a:lumOff val="35000"/>
                </a:prstClr>
              </a:solidFill>
              <a:ea typeface="微软雅黑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12432701" y="260697"/>
            <a:ext cx="1843826" cy="2529983"/>
            <a:chOff x="6516216" y="1275606"/>
            <a:chExt cx="1804359" cy="2113938"/>
          </a:xfrm>
        </p:grpSpPr>
        <p:sp>
          <p:nvSpPr>
            <p:cNvPr id="17" name="矩形 16"/>
            <p:cNvSpPr/>
            <p:nvPr/>
          </p:nvSpPr>
          <p:spPr>
            <a:xfrm>
              <a:off x="6516216" y="1275606"/>
              <a:ext cx="576064" cy="36004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8090"/>
              <a:endParaRPr lang="zh-CN" altLang="en-US" sz="2400">
                <a:solidFill>
                  <a:prstClr val="white"/>
                </a:solidFill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6516216" y="1707654"/>
              <a:ext cx="576064" cy="36004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8090"/>
              <a:endParaRPr lang="zh-CN" altLang="en-US" sz="2400">
                <a:solidFill>
                  <a:prstClr val="white"/>
                </a:solidFill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6516216" y="2139702"/>
              <a:ext cx="576064" cy="36004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001">
              <a:schemeClr val="dk2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8090"/>
              <a:endParaRPr lang="zh-CN" altLang="en-US" sz="2400">
                <a:solidFill>
                  <a:prstClr val="white"/>
                </a:solidFill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6516216" y="2571750"/>
              <a:ext cx="576064" cy="360040"/>
            </a:xfrm>
            <a:prstGeom prst="rect">
              <a:avLst/>
            </a:prstGeom>
            <a:solidFill>
              <a:schemeClr val="bg2">
                <a:lumMod val="75000"/>
              </a:schemeClr>
            </a:solidFill>
            <a:ln>
              <a:noFill/>
            </a:ln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 defTabSz="1218090"/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7193250" y="2139702"/>
              <a:ext cx="1084279" cy="38574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1218090"/>
              <a:r>
                <a:rPr lang="zh-CN" altLang="en-US" sz="2400" dirty="0" smtClean="0">
                  <a:solidFill>
                    <a:prstClr val="black"/>
                  </a:solidFill>
                </a:rPr>
                <a:t>主题色</a:t>
              </a:r>
              <a:endParaRPr lang="zh-CN" altLang="en-US" sz="2400" dirty="0">
                <a:solidFill>
                  <a:prstClr val="black"/>
                </a:solidFill>
              </a:endParaRP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7236296" y="2571750"/>
              <a:ext cx="1084279" cy="38574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1218090"/>
              <a:r>
                <a:rPr lang="zh-CN" altLang="en-US" sz="2400" dirty="0" smtClean="0">
                  <a:solidFill>
                    <a:prstClr val="black"/>
                  </a:solidFill>
                </a:rPr>
                <a:t>英文色</a:t>
              </a:r>
              <a:endParaRPr lang="zh-CN" altLang="en-US" sz="2400" dirty="0">
                <a:solidFill>
                  <a:prstClr val="black"/>
                </a:solidFill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6516216" y="3025314"/>
              <a:ext cx="576064" cy="360040"/>
            </a:xfrm>
            <a:prstGeom prst="rect">
              <a:avLst/>
            </a:prstGeom>
            <a:solidFill>
              <a:schemeClr val="bg2">
                <a:lumMod val="50000"/>
              </a:schemeClr>
            </a:solidFill>
            <a:ln>
              <a:noFill/>
            </a:ln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 defTabSz="1218090"/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7236296" y="3003798"/>
              <a:ext cx="1084279" cy="38574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1218090"/>
              <a:r>
                <a:rPr lang="zh-CN" altLang="en-US" sz="2400" dirty="0" smtClean="0">
                  <a:solidFill>
                    <a:prstClr val="black"/>
                  </a:solidFill>
                </a:rPr>
                <a:t>中文色</a:t>
              </a:r>
              <a:endParaRPr lang="zh-CN" altLang="en-US" sz="2400" dirty="0">
                <a:solidFill>
                  <a:prstClr val="black"/>
                </a:solidFill>
              </a:endParaRP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7236296" y="1275606"/>
              <a:ext cx="1084279" cy="38574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1218090"/>
              <a:r>
                <a:rPr lang="zh-CN" altLang="en-US" sz="2400" dirty="0" smtClean="0">
                  <a:solidFill>
                    <a:prstClr val="black"/>
                  </a:solidFill>
                </a:rPr>
                <a:t>点缀色</a:t>
              </a:r>
              <a:endParaRPr lang="zh-CN" altLang="en-US" sz="2400" dirty="0">
                <a:solidFill>
                  <a:prstClr val="black"/>
                </a:solidFill>
              </a:endParaRPr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7236296" y="1707653"/>
              <a:ext cx="1084279" cy="38574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1218090"/>
              <a:r>
                <a:rPr lang="zh-CN" altLang="en-US" sz="2400" dirty="0" smtClean="0">
                  <a:solidFill>
                    <a:prstClr val="black"/>
                  </a:solidFill>
                </a:rPr>
                <a:t>搭配色</a:t>
              </a:r>
              <a:endParaRPr lang="zh-CN" altLang="en-US" sz="2400" dirty="0">
                <a:solidFill>
                  <a:prstClr val="black"/>
                </a:solidFill>
              </a:endParaRPr>
            </a:p>
          </p:txBody>
        </p:sp>
      </p:grpSp>
      <p:cxnSp>
        <p:nvCxnSpPr>
          <p:cNvPr id="28" name="直接连接符 27"/>
          <p:cNvCxnSpPr/>
          <p:nvPr/>
        </p:nvCxnSpPr>
        <p:spPr>
          <a:xfrm>
            <a:off x="0" y="712347"/>
            <a:ext cx="12192000" cy="0"/>
          </a:xfrm>
          <a:prstGeom prst="line">
            <a:avLst/>
          </a:prstGeom>
          <a:ln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圆角矩形 28"/>
          <p:cNvSpPr/>
          <p:nvPr/>
        </p:nvSpPr>
        <p:spPr>
          <a:xfrm>
            <a:off x="-106175" y="133052"/>
            <a:ext cx="240704" cy="480053"/>
          </a:xfrm>
          <a:prstGeom prst="roundRect">
            <a:avLst/>
          </a:prstGeom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lIns="121821" tIns="60910" rIns="121821" bIns="60910" rtlCol="0" anchor="ctr"/>
          <a:lstStyle/>
          <a:p>
            <a:pPr algn="ctr" defTabSz="1218090"/>
            <a:endParaRPr lang="zh-CN" altLang="en-US" sz="24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29784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5" r:id="rId1"/>
    <p:sldLayoutId id="2147483716" r:id="rId2"/>
    <p:sldLayoutId id="2147483717" r:id="rId3"/>
    <p:sldLayoutId id="2147483718" r:id="rId4"/>
    <p:sldLayoutId id="2147483719" r:id="rId5"/>
    <p:sldLayoutId id="2147483720" r:id="rId6"/>
    <p:sldLayoutId id="2147483721" r:id="rId7"/>
    <p:sldLayoutId id="2147483722" r:id="rId8"/>
    <p:sldLayoutId id="2147483723" r:id="rId9"/>
    <p:sldLayoutId id="2147483724" r:id="rId10"/>
    <p:sldLayoutId id="2147483725" r:id="rId11"/>
  </p:sldLayoutIdLst>
  <p:timing>
    <p:tnLst>
      <p:par>
        <p:cTn id="1" dur="indefinite" restart="never" nodeType="tmRoot"/>
      </p:par>
    </p:tnLst>
  </p:timing>
  <p:txStyles>
    <p:titleStyle>
      <a:lvl1pPr algn="l" defTabSz="1218090" rtl="0" eaLnBrk="1" latinLnBrk="0" hangingPunct="1">
        <a:spcBef>
          <a:spcPct val="0"/>
        </a:spcBef>
        <a:buNone/>
        <a:defRPr lang="zh-CN" altLang="en-US" sz="3700" b="1" kern="1200" dirty="0">
          <a:solidFill>
            <a:srgbClr val="0950A0"/>
          </a:solidFill>
          <a:latin typeface="微软雅黑" panose="020B0503020204020204" pitchFamily="34" charset="-122"/>
          <a:ea typeface="微软雅黑" panose="020B0503020204020204" pitchFamily="34" charset="-122"/>
          <a:cs typeface="+mj-cs"/>
        </a:defRPr>
      </a:lvl1pPr>
    </p:titleStyle>
    <p:bodyStyle>
      <a:lvl1pPr marL="456759" indent="-456759" algn="l" defTabSz="1218090" rtl="0" eaLnBrk="1" latinLnBrk="0" hangingPunct="1">
        <a:lnSpc>
          <a:spcPct val="150000"/>
        </a:lnSpc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  <a:lvl2pPr marL="989710" indent="-380654" algn="l" defTabSz="1218090" rtl="0" eaLnBrk="1" latinLnBrk="0" hangingPunct="1">
        <a:lnSpc>
          <a:spcPct val="150000"/>
        </a:lnSpc>
        <a:spcBef>
          <a:spcPct val="20000"/>
        </a:spcBef>
        <a:buFont typeface="Arial" panose="020B0604020202020204" pitchFamily="34" charset="0"/>
        <a:buChar char="–"/>
        <a:defRPr sz="24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2pPr>
      <a:lvl3pPr marL="1522595" indent="-304504" algn="l" defTabSz="1218090" rtl="0" eaLnBrk="1" latinLnBrk="0" hangingPunct="1">
        <a:lnSpc>
          <a:spcPct val="150000"/>
        </a:lnSpc>
        <a:spcBef>
          <a:spcPct val="2000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3pPr>
      <a:lvl4pPr marL="2131627" indent="-304504" algn="l" defTabSz="1218090" rtl="0" eaLnBrk="1" latinLnBrk="0" hangingPunct="1">
        <a:lnSpc>
          <a:spcPct val="150000"/>
        </a:lnSpc>
        <a:spcBef>
          <a:spcPct val="20000"/>
        </a:spcBef>
        <a:buFont typeface="Arial" panose="020B0604020202020204" pitchFamily="34" charset="0"/>
        <a:buChar char="–"/>
        <a:defRPr sz="19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4pPr>
      <a:lvl5pPr marL="2740682" indent="-304504" algn="l" defTabSz="1218090" rtl="0" eaLnBrk="1" latinLnBrk="0" hangingPunct="1">
        <a:lnSpc>
          <a:spcPct val="150000"/>
        </a:lnSpc>
        <a:spcBef>
          <a:spcPct val="20000"/>
        </a:spcBef>
        <a:buFont typeface="Arial" panose="020B0604020202020204" pitchFamily="34" charset="0"/>
        <a:buChar char="»"/>
        <a:defRPr sz="19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5pPr>
      <a:lvl6pPr marL="3349692" indent="-304504" algn="l" defTabSz="121809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58749" indent="-304504" algn="l" defTabSz="121809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67782" indent="-304504" algn="l" defTabSz="121809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76815" indent="-304504" algn="l" defTabSz="121809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809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011" algn="l" defTabSz="121809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8090" algn="l" defTabSz="121809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7122" algn="l" defTabSz="121809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6178" algn="l" defTabSz="121809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5188" algn="l" defTabSz="121809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4199" algn="l" defTabSz="121809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3253" algn="l" defTabSz="121809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2292" algn="l" defTabSz="121809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600215"/>
            <a:ext cx="10972800" cy="4525433"/>
          </a:xfrm>
          <a:prstGeom prst="rect">
            <a:avLst/>
          </a:prstGeom>
        </p:spPr>
        <p:txBody>
          <a:bodyPr vert="horz" lIns="121826" tIns="60913" rIns="121826" bIns="60913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97"/>
            <a:ext cx="2844800" cy="366183"/>
          </a:xfrm>
          <a:prstGeom prst="rect">
            <a:avLst/>
          </a:prstGeom>
        </p:spPr>
        <p:txBody>
          <a:bodyPr vert="horz" lIns="121826" tIns="60913" rIns="121826" bIns="60913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218150"/>
            <a:fld id="{5A8F39BB-A16A-4EA3-A0FA-F7258149F33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1218150"/>
              <a:t>2024/4/8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97"/>
            <a:ext cx="3860800" cy="366183"/>
          </a:xfrm>
          <a:prstGeom prst="rect">
            <a:avLst/>
          </a:prstGeom>
        </p:spPr>
        <p:txBody>
          <a:bodyPr vert="horz" lIns="121826" tIns="60913" rIns="121826" bIns="60913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218150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97"/>
            <a:ext cx="2844800" cy="366183"/>
          </a:xfrm>
          <a:prstGeom prst="rect">
            <a:avLst/>
          </a:prstGeom>
        </p:spPr>
        <p:txBody>
          <a:bodyPr vert="horz" lIns="121826" tIns="60913" rIns="121826" bIns="60913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218150"/>
            <a:fld id="{2AE06ABD-FABA-4171-8133-71536DB1356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1218150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文本框 14"/>
          <p:cNvSpPr txBox="1"/>
          <p:nvPr/>
        </p:nvSpPr>
        <p:spPr>
          <a:xfrm>
            <a:off x="-1820156" y="568836"/>
            <a:ext cx="1682507" cy="1713285"/>
          </a:xfrm>
          <a:prstGeom prst="rect">
            <a:avLst/>
          </a:prstGeom>
          <a:noFill/>
        </p:spPr>
        <p:txBody>
          <a:bodyPr wrap="none" lIns="121826" tIns="60913" rIns="121826" bIns="60913" rtlCol="0">
            <a:spAutoFit/>
          </a:bodyPr>
          <a:lstStyle/>
          <a:p>
            <a:pPr defTabSz="1218150">
              <a:spcBef>
                <a:spcPts val="667"/>
              </a:spcBef>
            </a:pPr>
            <a:r>
              <a:rPr kumimoji="1" lang="zh-CN" altLang="en-US" sz="1600" dirty="0">
                <a:solidFill>
                  <a:prstClr val="black">
                    <a:lumMod val="65000"/>
                    <a:lumOff val="35000"/>
                  </a:prstClr>
                </a:solidFill>
                <a:ea typeface="微软雅黑"/>
              </a:rPr>
              <a:t>标题</a:t>
            </a:r>
            <a:r>
              <a:rPr kumimoji="1" lang="zh-CN" altLang="en-US" sz="1600" dirty="0" smtClean="0">
                <a:solidFill>
                  <a:prstClr val="black">
                    <a:lumMod val="65000"/>
                    <a:lumOff val="35000"/>
                  </a:prstClr>
                </a:solidFill>
                <a:ea typeface="微软雅黑"/>
              </a:rPr>
              <a:t>：微软雅黑</a:t>
            </a:r>
            <a:endParaRPr kumimoji="1" lang="en-US" altLang="zh-CN" sz="1600" dirty="0" smtClean="0">
              <a:solidFill>
                <a:prstClr val="black">
                  <a:lumMod val="65000"/>
                  <a:lumOff val="35000"/>
                </a:prstClr>
              </a:solidFill>
              <a:ea typeface="微软雅黑"/>
            </a:endParaRPr>
          </a:p>
          <a:p>
            <a:pPr defTabSz="1218150">
              <a:spcBef>
                <a:spcPts val="667"/>
              </a:spcBef>
            </a:pPr>
            <a:r>
              <a:rPr kumimoji="1" lang="zh-CN" altLang="en-US" sz="1600" dirty="0" smtClean="0">
                <a:solidFill>
                  <a:prstClr val="black">
                    <a:lumMod val="65000"/>
                    <a:lumOff val="35000"/>
                  </a:prstClr>
                </a:solidFill>
                <a:ea typeface="微软雅黑"/>
              </a:rPr>
              <a:t>字号：</a:t>
            </a:r>
            <a:r>
              <a:rPr kumimoji="1" lang="en-US" altLang="zh-CN" sz="1600" dirty="0" smtClean="0">
                <a:solidFill>
                  <a:prstClr val="black">
                    <a:lumMod val="65000"/>
                    <a:lumOff val="35000"/>
                  </a:prstClr>
                </a:solidFill>
                <a:ea typeface="微软雅黑"/>
              </a:rPr>
              <a:t>28pt</a:t>
            </a:r>
            <a:endParaRPr kumimoji="1" lang="en-US" altLang="zh-CN" sz="1600" dirty="0">
              <a:solidFill>
                <a:prstClr val="black">
                  <a:lumMod val="65000"/>
                  <a:lumOff val="35000"/>
                </a:prstClr>
              </a:solidFill>
              <a:ea typeface="微软雅黑"/>
            </a:endParaRPr>
          </a:p>
          <a:p>
            <a:pPr defTabSz="1218150">
              <a:spcBef>
                <a:spcPts val="667"/>
              </a:spcBef>
            </a:pPr>
            <a:r>
              <a:rPr kumimoji="1" lang="zh-CN" altLang="en-US" sz="1600" dirty="0">
                <a:solidFill>
                  <a:prstClr val="black">
                    <a:lumMod val="65000"/>
                    <a:lumOff val="35000"/>
                  </a:prstClr>
                </a:solidFill>
                <a:ea typeface="微软雅黑"/>
              </a:rPr>
              <a:t>正文</a:t>
            </a:r>
            <a:r>
              <a:rPr kumimoji="1" lang="en-US" altLang="en-US" sz="1600" dirty="0" smtClean="0">
                <a:solidFill>
                  <a:prstClr val="black">
                    <a:lumMod val="65000"/>
                    <a:lumOff val="35000"/>
                  </a:prstClr>
                </a:solidFill>
                <a:ea typeface="微软雅黑"/>
              </a:rPr>
              <a:t>：</a:t>
            </a:r>
            <a:r>
              <a:rPr kumimoji="1" lang="zh-CN" altLang="en-US" sz="1600" dirty="0">
                <a:solidFill>
                  <a:prstClr val="black">
                    <a:lumMod val="65000"/>
                    <a:lumOff val="35000"/>
                  </a:prstClr>
                </a:solidFill>
                <a:ea typeface="微软雅黑"/>
              </a:rPr>
              <a:t>微软雅黑</a:t>
            </a:r>
            <a:endParaRPr kumimoji="1" lang="en-US" altLang="zh-CN" sz="1600" dirty="0" smtClean="0">
              <a:solidFill>
                <a:prstClr val="black">
                  <a:lumMod val="65000"/>
                  <a:lumOff val="35000"/>
                </a:prstClr>
              </a:solidFill>
              <a:ea typeface="微软雅黑"/>
            </a:endParaRPr>
          </a:p>
          <a:p>
            <a:pPr defTabSz="1218150">
              <a:spcBef>
                <a:spcPts val="667"/>
              </a:spcBef>
            </a:pPr>
            <a:r>
              <a:rPr kumimoji="1" lang="zh-CN" altLang="en-US" sz="1600" dirty="0" smtClean="0">
                <a:solidFill>
                  <a:prstClr val="black">
                    <a:lumMod val="65000"/>
                    <a:lumOff val="35000"/>
                  </a:prstClr>
                </a:solidFill>
                <a:ea typeface="微软雅黑"/>
              </a:rPr>
              <a:t>字号：</a:t>
            </a:r>
            <a:r>
              <a:rPr kumimoji="1" lang="en-US" altLang="zh-CN" sz="1600" dirty="0" smtClean="0">
                <a:solidFill>
                  <a:prstClr val="black">
                    <a:lumMod val="65000"/>
                    <a:lumOff val="35000"/>
                  </a:prstClr>
                </a:solidFill>
                <a:ea typeface="微软雅黑"/>
              </a:rPr>
              <a:t>20pt</a:t>
            </a:r>
            <a:endParaRPr kumimoji="1" lang="en-US" altLang="zh-CN" sz="1600" dirty="0">
              <a:solidFill>
                <a:prstClr val="black">
                  <a:lumMod val="65000"/>
                  <a:lumOff val="35000"/>
                </a:prstClr>
              </a:solidFill>
              <a:ea typeface="微软雅黑"/>
            </a:endParaRPr>
          </a:p>
          <a:p>
            <a:pPr algn="just" defTabSz="1218150">
              <a:spcBef>
                <a:spcPts val="667"/>
              </a:spcBef>
            </a:pPr>
            <a:r>
              <a:rPr kumimoji="1" lang="zh-CN" altLang="en-US" sz="1600" dirty="0" smtClean="0">
                <a:solidFill>
                  <a:prstClr val="black">
                    <a:lumMod val="65000"/>
                    <a:lumOff val="35000"/>
                  </a:prstClr>
                </a:solidFill>
                <a:ea typeface="微软雅黑"/>
              </a:rPr>
              <a:t>行距：</a:t>
            </a:r>
            <a:r>
              <a:rPr kumimoji="1" lang="en-US" altLang="zh-CN" sz="1600" dirty="0" smtClean="0">
                <a:solidFill>
                  <a:prstClr val="black">
                    <a:lumMod val="65000"/>
                    <a:lumOff val="35000"/>
                  </a:prstClr>
                </a:solidFill>
                <a:ea typeface="微软雅黑"/>
              </a:rPr>
              <a:t>1.5</a:t>
            </a:r>
            <a:r>
              <a:rPr kumimoji="1" lang="zh-CN" altLang="en-US" sz="1600" dirty="0" smtClean="0">
                <a:solidFill>
                  <a:prstClr val="black">
                    <a:lumMod val="65000"/>
                    <a:lumOff val="35000"/>
                  </a:prstClr>
                </a:solidFill>
                <a:ea typeface="微软雅黑"/>
              </a:rPr>
              <a:t>倍</a:t>
            </a:r>
            <a:endParaRPr kumimoji="1" lang="en-US" altLang="zh-CN" sz="1600" dirty="0">
              <a:solidFill>
                <a:prstClr val="black">
                  <a:lumMod val="65000"/>
                  <a:lumOff val="35000"/>
                </a:prstClr>
              </a:solidFill>
              <a:ea typeface="微软雅黑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12432701" y="260694"/>
            <a:ext cx="1843826" cy="2529983"/>
            <a:chOff x="6516216" y="1275606"/>
            <a:chExt cx="1804359" cy="2113938"/>
          </a:xfrm>
        </p:grpSpPr>
        <p:sp>
          <p:nvSpPr>
            <p:cNvPr id="17" name="矩形 16"/>
            <p:cNvSpPr/>
            <p:nvPr/>
          </p:nvSpPr>
          <p:spPr>
            <a:xfrm>
              <a:off x="6516216" y="1275606"/>
              <a:ext cx="576064" cy="36004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8150"/>
              <a:endParaRPr lang="zh-CN" altLang="en-US" sz="2400">
                <a:solidFill>
                  <a:prstClr val="white"/>
                </a:solidFill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6516216" y="1707654"/>
              <a:ext cx="576064" cy="36004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8150"/>
              <a:endParaRPr lang="zh-CN" altLang="en-US" sz="2400">
                <a:solidFill>
                  <a:prstClr val="white"/>
                </a:solidFill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6516216" y="2139702"/>
              <a:ext cx="576064" cy="36004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001">
              <a:schemeClr val="dk2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8150"/>
              <a:endParaRPr lang="zh-CN" altLang="en-US" sz="2400">
                <a:solidFill>
                  <a:prstClr val="white"/>
                </a:solidFill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6516216" y="2571750"/>
              <a:ext cx="576064" cy="360040"/>
            </a:xfrm>
            <a:prstGeom prst="rect">
              <a:avLst/>
            </a:prstGeom>
            <a:solidFill>
              <a:schemeClr val="bg2">
                <a:lumMod val="75000"/>
              </a:schemeClr>
            </a:solidFill>
            <a:ln>
              <a:noFill/>
            </a:ln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 defTabSz="1218150"/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7193250" y="2139702"/>
              <a:ext cx="1084279" cy="38574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1218150"/>
              <a:r>
                <a:rPr lang="zh-CN" altLang="en-US" sz="2400" dirty="0" smtClean="0">
                  <a:solidFill>
                    <a:prstClr val="black"/>
                  </a:solidFill>
                </a:rPr>
                <a:t>主题色</a:t>
              </a:r>
              <a:endParaRPr lang="zh-CN" altLang="en-US" sz="2400" dirty="0">
                <a:solidFill>
                  <a:prstClr val="black"/>
                </a:solidFill>
              </a:endParaRP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7236296" y="2571750"/>
              <a:ext cx="1084279" cy="38574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1218150"/>
              <a:r>
                <a:rPr lang="zh-CN" altLang="en-US" sz="2400" dirty="0" smtClean="0">
                  <a:solidFill>
                    <a:prstClr val="black"/>
                  </a:solidFill>
                </a:rPr>
                <a:t>英文色</a:t>
              </a:r>
              <a:endParaRPr lang="zh-CN" altLang="en-US" sz="2400" dirty="0">
                <a:solidFill>
                  <a:prstClr val="black"/>
                </a:solidFill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6516216" y="3025314"/>
              <a:ext cx="576064" cy="360040"/>
            </a:xfrm>
            <a:prstGeom prst="rect">
              <a:avLst/>
            </a:prstGeom>
            <a:solidFill>
              <a:schemeClr val="bg2">
                <a:lumMod val="50000"/>
              </a:schemeClr>
            </a:solidFill>
            <a:ln>
              <a:noFill/>
            </a:ln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 defTabSz="1218150"/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7236296" y="3003798"/>
              <a:ext cx="1084279" cy="38574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1218150"/>
              <a:r>
                <a:rPr lang="zh-CN" altLang="en-US" sz="2400" dirty="0" smtClean="0">
                  <a:solidFill>
                    <a:prstClr val="black"/>
                  </a:solidFill>
                </a:rPr>
                <a:t>中文色</a:t>
              </a:r>
              <a:endParaRPr lang="zh-CN" altLang="en-US" sz="2400" dirty="0">
                <a:solidFill>
                  <a:prstClr val="black"/>
                </a:solidFill>
              </a:endParaRP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7236296" y="1275606"/>
              <a:ext cx="1084279" cy="38574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1218150"/>
              <a:r>
                <a:rPr lang="zh-CN" altLang="en-US" sz="2400" dirty="0" smtClean="0">
                  <a:solidFill>
                    <a:prstClr val="black"/>
                  </a:solidFill>
                </a:rPr>
                <a:t>点缀色</a:t>
              </a:r>
              <a:endParaRPr lang="zh-CN" altLang="en-US" sz="2400" dirty="0">
                <a:solidFill>
                  <a:prstClr val="black"/>
                </a:solidFill>
              </a:endParaRPr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7236296" y="1707653"/>
              <a:ext cx="1084279" cy="38574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1218150"/>
              <a:r>
                <a:rPr lang="zh-CN" altLang="en-US" sz="2400" dirty="0" smtClean="0">
                  <a:solidFill>
                    <a:prstClr val="black"/>
                  </a:solidFill>
                </a:rPr>
                <a:t>搭配色</a:t>
              </a:r>
              <a:endParaRPr lang="zh-CN" altLang="en-US" sz="2400" dirty="0">
                <a:solidFill>
                  <a:prstClr val="black"/>
                </a:solidFill>
              </a:endParaRPr>
            </a:p>
          </p:txBody>
        </p:sp>
      </p:grpSp>
      <p:cxnSp>
        <p:nvCxnSpPr>
          <p:cNvPr id="28" name="直接连接符 27"/>
          <p:cNvCxnSpPr/>
          <p:nvPr/>
        </p:nvCxnSpPr>
        <p:spPr>
          <a:xfrm>
            <a:off x="0" y="712347"/>
            <a:ext cx="12192000" cy="0"/>
          </a:xfrm>
          <a:prstGeom prst="line">
            <a:avLst/>
          </a:prstGeom>
          <a:ln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圆角矩形 28"/>
          <p:cNvSpPr/>
          <p:nvPr/>
        </p:nvSpPr>
        <p:spPr>
          <a:xfrm>
            <a:off x="-106175" y="133052"/>
            <a:ext cx="240704" cy="480053"/>
          </a:xfrm>
          <a:prstGeom prst="roundRect">
            <a:avLst/>
          </a:prstGeom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lIns="121826" tIns="60913" rIns="121826" bIns="60913" rtlCol="0" anchor="ctr"/>
          <a:lstStyle/>
          <a:p>
            <a:pPr algn="ctr" defTabSz="1218150"/>
            <a:endParaRPr lang="zh-CN" altLang="en-US" sz="24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50556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7" r:id="rId1"/>
    <p:sldLayoutId id="2147483728" r:id="rId2"/>
    <p:sldLayoutId id="2147483729" r:id="rId3"/>
    <p:sldLayoutId id="2147483730" r:id="rId4"/>
    <p:sldLayoutId id="2147483731" r:id="rId5"/>
    <p:sldLayoutId id="2147483732" r:id="rId6"/>
    <p:sldLayoutId id="2147483733" r:id="rId7"/>
    <p:sldLayoutId id="2147483734" r:id="rId8"/>
    <p:sldLayoutId id="2147483735" r:id="rId9"/>
    <p:sldLayoutId id="2147483736" r:id="rId10"/>
    <p:sldLayoutId id="2147483737" r:id="rId11"/>
  </p:sldLayoutIdLst>
  <p:timing>
    <p:tnLst>
      <p:par>
        <p:cTn id="1" dur="indefinite" restart="never" nodeType="tmRoot"/>
      </p:par>
    </p:tnLst>
  </p:timing>
  <p:txStyles>
    <p:titleStyle>
      <a:lvl1pPr algn="l" defTabSz="1218150" rtl="0" eaLnBrk="1" latinLnBrk="0" hangingPunct="1">
        <a:spcBef>
          <a:spcPct val="0"/>
        </a:spcBef>
        <a:buNone/>
        <a:defRPr lang="zh-CN" altLang="en-US" sz="3700" b="1" kern="1200" dirty="0">
          <a:solidFill>
            <a:srgbClr val="0950A0"/>
          </a:solidFill>
          <a:latin typeface="微软雅黑" panose="020B0503020204020204" pitchFamily="34" charset="-122"/>
          <a:ea typeface="微软雅黑" panose="020B0503020204020204" pitchFamily="34" charset="-122"/>
          <a:cs typeface="+mj-cs"/>
        </a:defRPr>
      </a:lvl1pPr>
    </p:titleStyle>
    <p:bodyStyle>
      <a:lvl1pPr marL="456783" indent="-456783" algn="l" defTabSz="1218150" rtl="0" eaLnBrk="1" latinLnBrk="0" hangingPunct="1">
        <a:lnSpc>
          <a:spcPct val="150000"/>
        </a:lnSpc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  <a:lvl2pPr marL="989758" indent="-380673" algn="l" defTabSz="1218150" rtl="0" eaLnBrk="1" latinLnBrk="0" hangingPunct="1">
        <a:lnSpc>
          <a:spcPct val="150000"/>
        </a:lnSpc>
        <a:spcBef>
          <a:spcPct val="20000"/>
        </a:spcBef>
        <a:buFont typeface="Arial" panose="020B0604020202020204" pitchFamily="34" charset="0"/>
        <a:buChar char="–"/>
        <a:defRPr sz="24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2pPr>
      <a:lvl3pPr marL="1522671" indent="-304520" algn="l" defTabSz="1218150" rtl="0" eaLnBrk="1" latinLnBrk="0" hangingPunct="1">
        <a:lnSpc>
          <a:spcPct val="150000"/>
        </a:lnSpc>
        <a:spcBef>
          <a:spcPct val="2000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3pPr>
      <a:lvl4pPr marL="2131733" indent="-304520" algn="l" defTabSz="1218150" rtl="0" eaLnBrk="1" latinLnBrk="0" hangingPunct="1">
        <a:lnSpc>
          <a:spcPct val="150000"/>
        </a:lnSpc>
        <a:spcBef>
          <a:spcPct val="20000"/>
        </a:spcBef>
        <a:buFont typeface="Arial" panose="020B0604020202020204" pitchFamily="34" charset="0"/>
        <a:buChar char="–"/>
        <a:defRPr sz="19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4pPr>
      <a:lvl5pPr marL="2740818" indent="-304520" algn="l" defTabSz="1218150" rtl="0" eaLnBrk="1" latinLnBrk="0" hangingPunct="1">
        <a:lnSpc>
          <a:spcPct val="150000"/>
        </a:lnSpc>
        <a:spcBef>
          <a:spcPct val="20000"/>
        </a:spcBef>
        <a:buFont typeface="Arial" panose="020B0604020202020204" pitchFamily="34" charset="0"/>
        <a:buChar char="»"/>
        <a:defRPr sz="19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5pPr>
      <a:lvl6pPr marL="3349860" indent="-304520" algn="l" defTabSz="121815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58946" indent="-304520" algn="l" defTabSz="121815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68010" indent="-304520" algn="l" defTabSz="121815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77073" indent="-304520" algn="l" defTabSz="121815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815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043" algn="l" defTabSz="121815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8150" algn="l" defTabSz="121815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7213" algn="l" defTabSz="121815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6298" algn="l" defTabSz="121815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5340" algn="l" defTabSz="121815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4383" algn="l" defTabSz="121815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3467" algn="l" defTabSz="121815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2534" algn="l" defTabSz="121815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949182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9" r:id="rId1"/>
    <p:sldLayoutId id="2147483740" r:id="rId2"/>
    <p:sldLayoutId id="2147483741" r:id="rId3"/>
    <p:sldLayoutId id="2147483742" r:id="rId4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hf hdr="0" dt="0"/>
  <p:txStyles>
    <p:titleStyle>
      <a:lvl1pPr algn="r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6600"/>
          </a:solidFill>
          <a:latin typeface="微软雅黑" pitchFamily="34" charset="-122"/>
          <a:ea typeface="微软雅黑" pitchFamily="34" charset="-122"/>
          <a:cs typeface="+mj-cs"/>
        </a:defRPr>
      </a:lvl1pPr>
      <a:lvl2pPr algn="r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6600"/>
          </a:solidFill>
          <a:latin typeface="微软雅黑" pitchFamily="34" charset="-122"/>
          <a:ea typeface="微软雅黑" pitchFamily="34" charset="-122"/>
        </a:defRPr>
      </a:lvl2pPr>
      <a:lvl3pPr algn="r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6600"/>
          </a:solidFill>
          <a:latin typeface="微软雅黑" pitchFamily="34" charset="-122"/>
          <a:ea typeface="微软雅黑" pitchFamily="34" charset="-122"/>
        </a:defRPr>
      </a:lvl3pPr>
      <a:lvl4pPr algn="r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6600"/>
          </a:solidFill>
          <a:latin typeface="微软雅黑" pitchFamily="34" charset="-122"/>
          <a:ea typeface="微软雅黑" pitchFamily="34" charset="-122"/>
        </a:defRPr>
      </a:lvl4pPr>
      <a:lvl5pPr algn="r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6600"/>
          </a:solidFill>
          <a:latin typeface="微软雅黑" pitchFamily="34" charset="-122"/>
          <a:ea typeface="微软雅黑" pitchFamily="34" charset="-122"/>
        </a:defRPr>
      </a:lvl5pPr>
      <a:lvl6pPr marL="456783" algn="ctr" rtl="0" fontAlgn="base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Arial" charset="0"/>
          <a:ea typeface="黑体" pitchFamily="2" charset="-122"/>
        </a:defRPr>
      </a:lvl6pPr>
      <a:lvl7pPr marL="913606" algn="ctr" rtl="0" fontAlgn="base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Arial" charset="0"/>
          <a:ea typeface="黑体" pitchFamily="2" charset="-122"/>
        </a:defRPr>
      </a:lvl7pPr>
      <a:lvl8pPr marL="1370410" algn="ctr" rtl="0" fontAlgn="base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Arial" charset="0"/>
          <a:ea typeface="黑体" pitchFamily="2" charset="-122"/>
        </a:defRPr>
      </a:lvl8pPr>
      <a:lvl9pPr marL="1827213" algn="ctr" rtl="0" fontAlgn="base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Arial" charset="0"/>
          <a:ea typeface="黑体" pitchFamily="2" charset="-122"/>
        </a:defRPr>
      </a:lvl9pPr>
    </p:titleStyle>
    <p:bodyStyle>
      <a:lvl1pPr marL="342618" indent="-342618" algn="l" rtl="0" eaLnBrk="0" fontAlgn="base" hangingPunct="0">
        <a:spcBef>
          <a:spcPct val="20000"/>
        </a:spcBef>
        <a:spcAft>
          <a:spcPct val="0"/>
        </a:spcAft>
        <a:buClr>
          <a:srgbClr val="FF6600"/>
        </a:buClr>
        <a:buFont typeface="Wingdings" panose="05000000000000000000" pitchFamily="2" charset="2"/>
        <a:defRPr lang="en-US" altLang="zh-CN" sz="2400" b="1" dirty="0">
          <a:solidFill>
            <a:schemeClr val="tx1"/>
          </a:solidFill>
          <a:latin typeface="微软雅黑" pitchFamily="34" charset="-122"/>
          <a:ea typeface="微软雅黑" pitchFamily="34" charset="-122"/>
          <a:cs typeface="+mn-cs"/>
        </a:defRPr>
      </a:lvl1pPr>
      <a:lvl2pPr marL="742297" indent="-285517" algn="l" rtl="0" eaLnBrk="0" fontAlgn="base" hangingPunct="0">
        <a:spcBef>
          <a:spcPct val="20000"/>
        </a:spcBef>
        <a:spcAft>
          <a:spcPct val="0"/>
        </a:spcAft>
        <a:buClr>
          <a:srgbClr val="FF6600"/>
        </a:buClr>
        <a:buFont typeface="Wingdings" panose="05000000000000000000" pitchFamily="2" charset="2"/>
        <a:buChar char="p"/>
        <a:defRPr lang="zh-CN" altLang="en-US" sz="2400" dirty="0">
          <a:solidFill>
            <a:schemeClr val="tx1"/>
          </a:solidFill>
          <a:latin typeface="微软雅黑" pitchFamily="34" charset="-122"/>
          <a:ea typeface="微软雅黑" pitchFamily="34" charset="-122"/>
        </a:defRPr>
      </a:lvl2pPr>
      <a:lvl3pPr marL="1142018" indent="-228413" algn="l" rtl="0" eaLnBrk="0" fontAlgn="base" hangingPunct="0">
        <a:spcBef>
          <a:spcPct val="20000"/>
        </a:spcBef>
        <a:spcAft>
          <a:spcPct val="0"/>
        </a:spcAft>
        <a:buClr>
          <a:srgbClr val="FF6600"/>
        </a:buClr>
        <a:buFont typeface="Wingdings" panose="05000000000000000000" pitchFamily="2" charset="2"/>
        <a:buChar char="Ø"/>
        <a:defRPr lang="zh-CN" altLang="en-US" sz="2000" dirty="0">
          <a:solidFill>
            <a:schemeClr val="tx1"/>
          </a:solidFill>
          <a:latin typeface="楷体" pitchFamily="49" charset="-122"/>
          <a:ea typeface="楷体" pitchFamily="49" charset="-122"/>
        </a:defRPr>
      </a:lvl3pPr>
      <a:lvl4pPr marL="1598800" indent="-228413" algn="l" rtl="0" eaLnBrk="0" fontAlgn="base" hangingPunct="0">
        <a:spcBef>
          <a:spcPct val="20000"/>
        </a:spcBef>
        <a:spcAft>
          <a:spcPct val="0"/>
        </a:spcAft>
        <a:buClr>
          <a:srgbClr val="FF6600"/>
        </a:buClr>
        <a:buFont typeface="Wingdings" panose="05000000000000000000" pitchFamily="2" charset="2"/>
        <a:buChar char="ü"/>
        <a:defRPr lang="zh-CN" altLang="en-US" dirty="0">
          <a:solidFill>
            <a:schemeClr val="tx1"/>
          </a:solidFill>
          <a:latin typeface="仿宋" pitchFamily="49" charset="-122"/>
          <a:ea typeface="仿宋" pitchFamily="49" charset="-122"/>
        </a:defRPr>
      </a:lvl4pPr>
      <a:lvl5pPr marL="2055583" indent="-228413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2407" indent="-228413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69210" indent="-228413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6013" indent="-228413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2838" indent="-228413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3606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1pPr>
      <a:lvl2pPr marL="456783" algn="l" defTabSz="913606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2pPr>
      <a:lvl3pPr marL="913606" algn="l" defTabSz="913606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370410" algn="l" defTabSz="913606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827213" algn="l" defTabSz="913606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284038" algn="l" defTabSz="913606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740818" algn="l" defTabSz="913606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197600" algn="l" defTabSz="913606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654383" algn="l" defTabSz="913606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462745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4" r:id="rId1"/>
    <p:sldLayoutId id="2147483745" r:id="rId2"/>
    <p:sldLayoutId id="2147483746" r:id="rId3"/>
    <p:sldLayoutId id="2147483747" r:id="rId4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hf hdr="0" dt="0"/>
  <p:txStyles>
    <p:titleStyle>
      <a:lvl1pPr algn="r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6600"/>
          </a:solidFill>
          <a:latin typeface="微软雅黑" pitchFamily="34" charset="-122"/>
          <a:ea typeface="微软雅黑" pitchFamily="34" charset="-122"/>
          <a:cs typeface="+mj-cs"/>
        </a:defRPr>
      </a:lvl1pPr>
      <a:lvl2pPr algn="r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6600"/>
          </a:solidFill>
          <a:latin typeface="微软雅黑" pitchFamily="34" charset="-122"/>
          <a:ea typeface="微软雅黑" pitchFamily="34" charset="-122"/>
        </a:defRPr>
      </a:lvl2pPr>
      <a:lvl3pPr algn="r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6600"/>
          </a:solidFill>
          <a:latin typeface="微软雅黑" pitchFamily="34" charset="-122"/>
          <a:ea typeface="微软雅黑" pitchFamily="34" charset="-122"/>
        </a:defRPr>
      </a:lvl3pPr>
      <a:lvl4pPr algn="r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6600"/>
          </a:solidFill>
          <a:latin typeface="微软雅黑" pitchFamily="34" charset="-122"/>
          <a:ea typeface="微软雅黑" pitchFamily="34" charset="-122"/>
        </a:defRPr>
      </a:lvl4pPr>
      <a:lvl5pPr algn="r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6600"/>
          </a:solidFill>
          <a:latin typeface="微软雅黑" pitchFamily="34" charset="-122"/>
          <a:ea typeface="微软雅黑" pitchFamily="34" charset="-122"/>
        </a:defRPr>
      </a:lvl5pPr>
      <a:lvl6pPr marL="456783" algn="ctr" rtl="0" fontAlgn="base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Arial" charset="0"/>
          <a:ea typeface="黑体" pitchFamily="2" charset="-122"/>
        </a:defRPr>
      </a:lvl6pPr>
      <a:lvl7pPr marL="913606" algn="ctr" rtl="0" fontAlgn="base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Arial" charset="0"/>
          <a:ea typeface="黑体" pitchFamily="2" charset="-122"/>
        </a:defRPr>
      </a:lvl7pPr>
      <a:lvl8pPr marL="1370410" algn="ctr" rtl="0" fontAlgn="base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Arial" charset="0"/>
          <a:ea typeface="黑体" pitchFamily="2" charset="-122"/>
        </a:defRPr>
      </a:lvl8pPr>
      <a:lvl9pPr marL="1827213" algn="ctr" rtl="0" fontAlgn="base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Arial" charset="0"/>
          <a:ea typeface="黑体" pitchFamily="2" charset="-122"/>
        </a:defRPr>
      </a:lvl9pPr>
    </p:titleStyle>
    <p:bodyStyle>
      <a:lvl1pPr marL="342618" indent="-342618" algn="l" rtl="0" eaLnBrk="0" fontAlgn="base" hangingPunct="0">
        <a:spcBef>
          <a:spcPct val="20000"/>
        </a:spcBef>
        <a:spcAft>
          <a:spcPct val="0"/>
        </a:spcAft>
        <a:buClr>
          <a:srgbClr val="FF6600"/>
        </a:buClr>
        <a:buFont typeface="Wingdings" panose="05000000000000000000" pitchFamily="2" charset="2"/>
        <a:defRPr lang="en-US" altLang="zh-CN" sz="2400" b="1" dirty="0">
          <a:solidFill>
            <a:schemeClr val="tx1"/>
          </a:solidFill>
          <a:latin typeface="微软雅黑" pitchFamily="34" charset="-122"/>
          <a:ea typeface="微软雅黑" pitchFamily="34" charset="-122"/>
          <a:cs typeface="+mn-cs"/>
        </a:defRPr>
      </a:lvl1pPr>
      <a:lvl2pPr marL="742297" indent="-285517" algn="l" rtl="0" eaLnBrk="0" fontAlgn="base" hangingPunct="0">
        <a:spcBef>
          <a:spcPct val="20000"/>
        </a:spcBef>
        <a:spcAft>
          <a:spcPct val="0"/>
        </a:spcAft>
        <a:buClr>
          <a:srgbClr val="FF6600"/>
        </a:buClr>
        <a:buFont typeface="Wingdings" panose="05000000000000000000" pitchFamily="2" charset="2"/>
        <a:buChar char="p"/>
        <a:defRPr lang="zh-CN" altLang="en-US" sz="2400" dirty="0">
          <a:solidFill>
            <a:schemeClr val="tx1"/>
          </a:solidFill>
          <a:latin typeface="微软雅黑" pitchFamily="34" charset="-122"/>
          <a:ea typeface="微软雅黑" pitchFamily="34" charset="-122"/>
        </a:defRPr>
      </a:lvl2pPr>
      <a:lvl3pPr marL="1142018" indent="-228413" algn="l" rtl="0" eaLnBrk="0" fontAlgn="base" hangingPunct="0">
        <a:spcBef>
          <a:spcPct val="20000"/>
        </a:spcBef>
        <a:spcAft>
          <a:spcPct val="0"/>
        </a:spcAft>
        <a:buClr>
          <a:srgbClr val="FF6600"/>
        </a:buClr>
        <a:buFont typeface="Wingdings" panose="05000000000000000000" pitchFamily="2" charset="2"/>
        <a:buChar char="Ø"/>
        <a:defRPr lang="zh-CN" altLang="en-US" sz="2000" dirty="0">
          <a:solidFill>
            <a:schemeClr val="tx1"/>
          </a:solidFill>
          <a:latin typeface="楷体" pitchFamily="49" charset="-122"/>
          <a:ea typeface="楷体" pitchFamily="49" charset="-122"/>
        </a:defRPr>
      </a:lvl3pPr>
      <a:lvl4pPr marL="1598800" indent="-228413" algn="l" rtl="0" eaLnBrk="0" fontAlgn="base" hangingPunct="0">
        <a:spcBef>
          <a:spcPct val="20000"/>
        </a:spcBef>
        <a:spcAft>
          <a:spcPct val="0"/>
        </a:spcAft>
        <a:buClr>
          <a:srgbClr val="FF6600"/>
        </a:buClr>
        <a:buFont typeface="Wingdings" panose="05000000000000000000" pitchFamily="2" charset="2"/>
        <a:buChar char="ü"/>
        <a:defRPr lang="zh-CN" altLang="en-US" dirty="0">
          <a:solidFill>
            <a:schemeClr val="tx1"/>
          </a:solidFill>
          <a:latin typeface="仿宋" pitchFamily="49" charset="-122"/>
          <a:ea typeface="仿宋" pitchFamily="49" charset="-122"/>
        </a:defRPr>
      </a:lvl4pPr>
      <a:lvl5pPr marL="2055583" indent="-228413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2407" indent="-228413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69210" indent="-228413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6013" indent="-228413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2838" indent="-228413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3606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1pPr>
      <a:lvl2pPr marL="456783" algn="l" defTabSz="913606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2pPr>
      <a:lvl3pPr marL="913606" algn="l" defTabSz="913606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370410" algn="l" defTabSz="913606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827213" algn="l" defTabSz="913606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284038" algn="l" defTabSz="913606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740818" algn="l" defTabSz="913606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197600" algn="l" defTabSz="913606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654383" algn="l" defTabSz="913606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577939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9" r:id="rId1"/>
    <p:sldLayoutId id="2147483750" r:id="rId2"/>
    <p:sldLayoutId id="2147483751" r:id="rId3"/>
    <p:sldLayoutId id="2147483752" r:id="rId4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hf hdr="0" dt="0"/>
  <p:txStyles>
    <p:titleStyle>
      <a:lvl1pPr algn="r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6600"/>
          </a:solidFill>
          <a:latin typeface="微软雅黑" pitchFamily="34" charset="-122"/>
          <a:ea typeface="微软雅黑" pitchFamily="34" charset="-122"/>
          <a:cs typeface="+mj-cs"/>
        </a:defRPr>
      </a:lvl1pPr>
      <a:lvl2pPr algn="r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6600"/>
          </a:solidFill>
          <a:latin typeface="微软雅黑" pitchFamily="34" charset="-122"/>
          <a:ea typeface="微软雅黑" pitchFamily="34" charset="-122"/>
        </a:defRPr>
      </a:lvl2pPr>
      <a:lvl3pPr algn="r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6600"/>
          </a:solidFill>
          <a:latin typeface="微软雅黑" pitchFamily="34" charset="-122"/>
          <a:ea typeface="微软雅黑" pitchFamily="34" charset="-122"/>
        </a:defRPr>
      </a:lvl3pPr>
      <a:lvl4pPr algn="r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6600"/>
          </a:solidFill>
          <a:latin typeface="微软雅黑" pitchFamily="34" charset="-122"/>
          <a:ea typeface="微软雅黑" pitchFamily="34" charset="-122"/>
        </a:defRPr>
      </a:lvl4pPr>
      <a:lvl5pPr algn="r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6600"/>
          </a:solidFill>
          <a:latin typeface="微软雅黑" pitchFamily="34" charset="-122"/>
          <a:ea typeface="微软雅黑" pitchFamily="34" charset="-122"/>
        </a:defRPr>
      </a:lvl5pPr>
      <a:lvl6pPr marL="456783" algn="ctr" rtl="0" fontAlgn="base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Arial" charset="0"/>
          <a:ea typeface="黑体" pitchFamily="2" charset="-122"/>
        </a:defRPr>
      </a:lvl6pPr>
      <a:lvl7pPr marL="913606" algn="ctr" rtl="0" fontAlgn="base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Arial" charset="0"/>
          <a:ea typeface="黑体" pitchFamily="2" charset="-122"/>
        </a:defRPr>
      </a:lvl7pPr>
      <a:lvl8pPr marL="1370410" algn="ctr" rtl="0" fontAlgn="base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Arial" charset="0"/>
          <a:ea typeface="黑体" pitchFamily="2" charset="-122"/>
        </a:defRPr>
      </a:lvl8pPr>
      <a:lvl9pPr marL="1827213" algn="ctr" rtl="0" fontAlgn="base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Arial" charset="0"/>
          <a:ea typeface="黑体" pitchFamily="2" charset="-122"/>
        </a:defRPr>
      </a:lvl9pPr>
    </p:titleStyle>
    <p:bodyStyle>
      <a:lvl1pPr marL="342618" indent="-342618" algn="l" rtl="0" eaLnBrk="0" fontAlgn="base" hangingPunct="0">
        <a:spcBef>
          <a:spcPct val="20000"/>
        </a:spcBef>
        <a:spcAft>
          <a:spcPct val="0"/>
        </a:spcAft>
        <a:buClr>
          <a:srgbClr val="FF6600"/>
        </a:buClr>
        <a:buFont typeface="Wingdings" panose="05000000000000000000" pitchFamily="2" charset="2"/>
        <a:defRPr lang="en-US" altLang="zh-CN" sz="2400" b="1" dirty="0">
          <a:solidFill>
            <a:schemeClr val="tx1"/>
          </a:solidFill>
          <a:latin typeface="微软雅黑" pitchFamily="34" charset="-122"/>
          <a:ea typeface="微软雅黑" pitchFamily="34" charset="-122"/>
          <a:cs typeface="+mn-cs"/>
        </a:defRPr>
      </a:lvl1pPr>
      <a:lvl2pPr marL="742297" indent="-285517" algn="l" rtl="0" eaLnBrk="0" fontAlgn="base" hangingPunct="0">
        <a:spcBef>
          <a:spcPct val="20000"/>
        </a:spcBef>
        <a:spcAft>
          <a:spcPct val="0"/>
        </a:spcAft>
        <a:buClr>
          <a:srgbClr val="FF6600"/>
        </a:buClr>
        <a:buFont typeface="Wingdings" panose="05000000000000000000" pitchFamily="2" charset="2"/>
        <a:buChar char="p"/>
        <a:defRPr lang="zh-CN" altLang="en-US" sz="2400" dirty="0">
          <a:solidFill>
            <a:schemeClr val="tx1"/>
          </a:solidFill>
          <a:latin typeface="微软雅黑" pitchFamily="34" charset="-122"/>
          <a:ea typeface="微软雅黑" pitchFamily="34" charset="-122"/>
        </a:defRPr>
      </a:lvl2pPr>
      <a:lvl3pPr marL="1142018" indent="-228413" algn="l" rtl="0" eaLnBrk="0" fontAlgn="base" hangingPunct="0">
        <a:spcBef>
          <a:spcPct val="20000"/>
        </a:spcBef>
        <a:spcAft>
          <a:spcPct val="0"/>
        </a:spcAft>
        <a:buClr>
          <a:srgbClr val="FF6600"/>
        </a:buClr>
        <a:buFont typeface="Wingdings" panose="05000000000000000000" pitchFamily="2" charset="2"/>
        <a:buChar char="Ø"/>
        <a:defRPr lang="zh-CN" altLang="en-US" sz="2000" dirty="0">
          <a:solidFill>
            <a:schemeClr val="tx1"/>
          </a:solidFill>
          <a:latin typeface="楷体" pitchFamily="49" charset="-122"/>
          <a:ea typeface="楷体" pitchFamily="49" charset="-122"/>
        </a:defRPr>
      </a:lvl3pPr>
      <a:lvl4pPr marL="1598800" indent="-228413" algn="l" rtl="0" eaLnBrk="0" fontAlgn="base" hangingPunct="0">
        <a:spcBef>
          <a:spcPct val="20000"/>
        </a:spcBef>
        <a:spcAft>
          <a:spcPct val="0"/>
        </a:spcAft>
        <a:buClr>
          <a:srgbClr val="FF6600"/>
        </a:buClr>
        <a:buFont typeface="Wingdings" panose="05000000000000000000" pitchFamily="2" charset="2"/>
        <a:buChar char="ü"/>
        <a:defRPr lang="zh-CN" altLang="en-US" dirty="0">
          <a:solidFill>
            <a:schemeClr val="tx1"/>
          </a:solidFill>
          <a:latin typeface="仿宋" pitchFamily="49" charset="-122"/>
          <a:ea typeface="仿宋" pitchFamily="49" charset="-122"/>
        </a:defRPr>
      </a:lvl4pPr>
      <a:lvl5pPr marL="2055583" indent="-228413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2407" indent="-228413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69210" indent="-228413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6013" indent="-228413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2838" indent="-228413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3606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1pPr>
      <a:lvl2pPr marL="456783" algn="l" defTabSz="913606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2pPr>
      <a:lvl3pPr marL="913606" algn="l" defTabSz="913606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370410" algn="l" defTabSz="913606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827213" algn="l" defTabSz="913606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284038" algn="l" defTabSz="913606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740818" algn="l" defTabSz="913606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197600" algn="l" defTabSz="913606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654383" algn="l" defTabSz="913606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274208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4" r:id="rId1"/>
    <p:sldLayoutId id="2147483755" r:id="rId2"/>
    <p:sldLayoutId id="2147483756" r:id="rId3"/>
    <p:sldLayoutId id="2147483757" r:id="rId4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hf hdr="0" dt="0"/>
  <p:txStyles>
    <p:titleStyle>
      <a:lvl1pPr algn="r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6600"/>
          </a:solidFill>
          <a:latin typeface="微软雅黑" pitchFamily="34" charset="-122"/>
          <a:ea typeface="微软雅黑" pitchFamily="34" charset="-122"/>
          <a:cs typeface="+mj-cs"/>
        </a:defRPr>
      </a:lvl1pPr>
      <a:lvl2pPr algn="r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6600"/>
          </a:solidFill>
          <a:latin typeface="微软雅黑" pitchFamily="34" charset="-122"/>
          <a:ea typeface="微软雅黑" pitchFamily="34" charset="-122"/>
        </a:defRPr>
      </a:lvl2pPr>
      <a:lvl3pPr algn="r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6600"/>
          </a:solidFill>
          <a:latin typeface="微软雅黑" pitchFamily="34" charset="-122"/>
          <a:ea typeface="微软雅黑" pitchFamily="34" charset="-122"/>
        </a:defRPr>
      </a:lvl3pPr>
      <a:lvl4pPr algn="r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6600"/>
          </a:solidFill>
          <a:latin typeface="微软雅黑" pitchFamily="34" charset="-122"/>
          <a:ea typeface="微软雅黑" pitchFamily="34" charset="-122"/>
        </a:defRPr>
      </a:lvl4pPr>
      <a:lvl5pPr algn="r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6600"/>
          </a:solidFill>
          <a:latin typeface="微软雅黑" pitchFamily="34" charset="-122"/>
          <a:ea typeface="微软雅黑" pitchFamily="34" charset="-122"/>
        </a:defRPr>
      </a:lvl5pPr>
      <a:lvl6pPr marL="456783" algn="ctr" rtl="0" fontAlgn="base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Arial" charset="0"/>
          <a:ea typeface="黑体" pitchFamily="2" charset="-122"/>
        </a:defRPr>
      </a:lvl6pPr>
      <a:lvl7pPr marL="913606" algn="ctr" rtl="0" fontAlgn="base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Arial" charset="0"/>
          <a:ea typeface="黑体" pitchFamily="2" charset="-122"/>
        </a:defRPr>
      </a:lvl7pPr>
      <a:lvl8pPr marL="1370410" algn="ctr" rtl="0" fontAlgn="base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Arial" charset="0"/>
          <a:ea typeface="黑体" pitchFamily="2" charset="-122"/>
        </a:defRPr>
      </a:lvl8pPr>
      <a:lvl9pPr marL="1827213" algn="ctr" rtl="0" fontAlgn="base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Arial" charset="0"/>
          <a:ea typeface="黑体" pitchFamily="2" charset="-122"/>
        </a:defRPr>
      </a:lvl9pPr>
    </p:titleStyle>
    <p:bodyStyle>
      <a:lvl1pPr marL="342618" indent="-342618" algn="l" rtl="0" eaLnBrk="0" fontAlgn="base" hangingPunct="0">
        <a:spcBef>
          <a:spcPct val="20000"/>
        </a:spcBef>
        <a:spcAft>
          <a:spcPct val="0"/>
        </a:spcAft>
        <a:buClr>
          <a:srgbClr val="FF6600"/>
        </a:buClr>
        <a:buFont typeface="Wingdings" panose="05000000000000000000" pitchFamily="2" charset="2"/>
        <a:defRPr lang="en-US" altLang="zh-CN" sz="2400" b="1" dirty="0">
          <a:solidFill>
            <a:schemeClr val="tx1"/>
          </a:solidFill>
          <a:latin typeface="微软雅黑" pitchFamily="34" charset="-122"/>
          <a:ea typeface="微软雅黑" pitchFamily="34" charset="-122"/>
          <a:cs typeface="+mn-cs"/>
        </a:defRPr>
      </a:lvl1pPr>
      <a:lvl2pPr marL="742297" indent="-285517" algn="l" rtl="0" eaLnBrk="0" fontAlgn="base" hangingPunct="0">
        <a:spcBef>
          <a:spcPct val="20000"/>
        </a:spcBef>
        <a:spcAft>
          <a:spcPct val="0"/>
        </a:spcAft>
        <a:buClr>
          <a:srgbClr val="FF6600"/>
        </a:buClr>
        <a:buFont typeface="Wingdings" panose="05000000000000000000" pitchFamily="2" charset="2"/>
        <a:buChar char="p"/>
        <a:defRPr lang="zh-CN" altLang="en-US" sz="2400" dirty="0">
          <a:solidFill>
            <a:schemeClr val="tx1"/>
          </a:solidFill>
          <a:latin typeface="微软雅黑" pitchFamily="34" charset="-122"/>
          <a:ea typeface="微软雅黑" pitchFamily="34" charset="-122"/>
        </a:defRPr>
      </a:lvl2pPr>
      <a:lvl3pPr marL="1142018" indent="-228413" algn="l" rtl="0" eaLnBrk="0" fontAlgn="base" hangingPunct="0">
        <a:spcBef>
          <a:spcPct val="20000"/>
        </a:spcBef>
        <a:spcAft>
          <a:spcPct val="0"/>
        </a:spcAft>
        <a:buClr>
          <a:srgbClr val="FF6600"/>
        </a:buClr>
        <a:buFont typeface="Wingdings" panose="05000000000000000000" pitchFamily="2" charset="2"/>
        <a:buChar char="Ø"/>
        <a:defRPr lang="zh-CN" altLang="en-US" sz="2000" dirty="0">
          <a:solidFill>
            <a:schemeClr val="tx1"/>
          </a:solidFill>
          <a:latin typeface="楷体" pitchFamily="49" charset="-122"/>
          <a:ea typeface="楷体" pitchFamily="49" charset="-122"/>
        </a:defRPr>
      </a:lvl3pPr>
      <a:lvl4pPr marL="1598800" indent="-228413" algn="l" rtl="0" eaLnBrk="0" fontAlgn="base" hangingPunct="0">
        <a:spcBef>
          <a:spcPct val="20000"/>
        </a:spcBef>
        <a:spcAft>
          <a:spcPct val="0"/>
        </a:spcAft>
        <a:buClr>
          <a:srgbClr val="FF6600"/>
        </a:buClr>
        <a:buFont typeface="Wingdings" panose="05000000000000000000" pitchFamily="2" charset="2"/>
        <a:buChar char="ü"/>
        <a:defRPr lang="zh-CN" altLang="en-US" dirty="0">
          <a:solidFill>
            <a:schemeClr val="tx1"/>
          </a:solidFill>
          <a:latin typeface="仿宋" pitchFamily="49" charset="-122"/>
          <a:ea typeface="仿宋" pitchFamily="49" charset="-122"/>
        </a:defRPr>
      </a:lvl4pPr>
      <a:lvl5pPr marL="2055583" indent="-228413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2407" indent="-228413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69210" indent="-228413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6013" indent="-228413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2838" indent="-228413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3606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1pPr>
      <a:lvl2pPr marL="456783" algn="l" defTabSz="913606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2pPr>
      <a:lvl3pPr marL="913606" algn="l" defTabSz="913606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370410" algn="l" defTabSz="913606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827213" algn="l" defTabSz="913606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284038" algn="l" defTabSz="913606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740818" algn="l" defTabSz="913606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197600" algn="l" defTabSz="913606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654383" algn="l" defTabSz="913606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693358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9" r:id="rId1"/>
    <p:sldLayoutId id="2147483760" r:id="rId2"/>
    <p:sldLayoutId id="2147483761" r:id="rId3"/>
    <p:sldLayoutId id="2147483762" r:id="rId4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hf hdr="0" dt="0"/>
  <p:txStyles>
    <p:titleStyle>
      <a:lvl1pPr algn="r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6600"/>
          </a:solidFill>
          <a:latin typeface="微软雅黑" panose="020B0503020204020204" pitchFamily="34" charset="-122"/>
          <a:ea typeface="微软雅黑" panose="020B0503020204020204" pitchFamily="34" charset="-122"/>
          <a:cs typeface="+mj-cs"/>
        </a:defRPr>
      </a:lvl1pPr>
      <a:lvl2pPr algn="r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6600"/>
          </a:solidFill>
          <a:latin typeface="微软雅黑" panose="020B0503020204020204" pitchFamily="34" charset="-122"/>
          <a:ea typeface="微软雅黑" panose="020B0503020204020204" pitchFamily="34" charset="-122"/>
        </a:defRPr>
      </a:lvl2pPr>
      <a:lvl3pPr algn="r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6600"/>
          </a:solidFill>
          <a:latin typeface="微软雅黑" panose="020B0503020204020204" pitchFamily="34" charset="-122"/>
          <a:ea typeface="微软雅黑" panose="020B0503020204020204" pitchFamily="34" charset="-122"/>
        </a:defRPr>
      </a:lvl3pPr>
      <a:lvl4pPr algn="r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6600"/>
          </a:solidFill>
          <a:latin typeface="微软雅黑" panose="020B0503020204020204" pitchFamily="34" charset="-122"/>
          <a:ea typeface="微软雅黑" panose="020B0503020204020204" pitchFamily="34" charset="-122"/>
        </a:defRPr>
      </a:lvl4pPr>
      <a:lvl5pPr algn="r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6600"/>
          </a:solidFill>
          <a:latin typeface="微软雅黑" panose="020B0503020204020204" pitchFamily="34" charset="-122"/>
          <a:ea typeface="微软雅黑" panose="020B0503020204020204" pitchFamily="34" charset="-122"/>
        </a:defRPr>
      </a:lvl5pPr>
      <a:lvl6pPr marL="456795" algn="ctr" rtl="0" fontAlgn="base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Arial" panose="020B0604020202020204" pitchFamily="34" charset="0"/>
          <a:ea typeface="黑体" panose="02010609060101010101" pitchFamily="2" charset="-122"/>
        </a:defRPr>
      </a:lvl6pPr>
      <a:lvl7pPr marL="913629" algn="ctr" rtl="0" fontAlgn="base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Arial" panose="020B0604020202020204" pitchFamily="34" charset="0"/>
          <a:ea typeface="黑体" panose="02010609060101010101" pitchFamily="2" charset="-122"/>
        </a:defRPr>
      </a:lvl7pPr>
      <a:lvl8pPr marL="1370444" algn="ctr" rtl="0" fontAlgn="base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Arial" panose="020B0604020202020204" pitchFamily="34" charset="0"/>
          <a:ea typeface="黑体" panose="02010609060101010101" pitchFamily="2" charset="-122"/>
        </a:defRPr>
      </a:lvl8pPr>
      <a:lvl9pPr marL="1827258" algn="ctr" rtl="0" fontAlgn="base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Arial" panose="020B0604020202020204" pitchFamily="34" charset="0"/>
          <a:ea typeface="黑体" panose="02010609060101010101" pitchFamily="2" charset="-122"/>
        </a:defRPr>
      </a:lvl9pPr>
    </p:titleStyle>
    <p:bodyStyle>
      <a:lvl1pPr marL="342626" indent="-342626" algn="l" rtl="0" eaLnBrk="0" fontAlgn="base" hangingPunct="0">
        <a:spcBef>
          <a:spcPct val="20000"/>
        </a:spcBef>
        <a:spcAft>
          <a:spcPct val="0"/>
        </a:spcAft>
        <a:buClr>
          <a:srgbClr val="FF6600"/>
        </a:buClr>
        <a:buFont typeface="Wingdings" panose="05000000000000000000" pitchFamily="2" charset="2"/>
        <a:defRPr lang="en-US" altLang="zh-CN" sz="2400" b="1" dirty="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  <a:lvl2pPr marL="742316" indent="-285524" algn="l" rtl="0" eaLnBrk="0" fontAlgn="base" hangingPunct="0">
        <a:spcBef>
          <a:spcPct val="20000"/>
        </a:spcBef>
        <a:spcAft>
          <a:spcPct val="0"/>
        </a:spcAft>
        <a:buClr>
          <a:srgbClr val="FF6600"/>
        </a:buClr>
        <a:buFont typeface="Wingdings" panose="05000000000000000000" pitchFamily="2" charset="2"/>
        <a:buChar char="p"/>
        <a:defRPr lang="zh-CN" altLang="en-US" sz="2400" dirty="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2pPr>
      <a:lvl3pPr marL="1142046" indent="-228418" algn="l" rtl="0" eaLnBrk="0" fontAlgn="base" hangingPunct="0">
        <a:spcBef>
          <a:spcPct val="20000"/>
        </a:spcBef>
        <a:spcAft>
          <a:spcPct val="0"/>
        </a:spcAft>
        <a:buClr>
          <a:srgbClr val="FF6600"/>
        </a:buClr>
        <a:buFont typeface="Wingdings" panose="05000000000000000000" pitchFamily="2" charset="2"/>
        <a:buChar char="Ø"/>
        <a:defRPr lang="zh-CN" altLang="en-US" sz="2000" dirty="0">
          <a:solidFill>
            <a:schemeClr val="tx1"/>
          </a:solidFill>
          <a:latin typeface="楷体" panose="02010609060101010101" pitchFamily="49" charset="-122"/>
          <a:ea typeface="楷体" panose="02010609060101010101" pitchFamily="49" charset="-122"/>
        </a:defRPr>
      </a:lvl3pPr>
      <a:lvl4pPr marL="1598840" indent="-228418" algn="l" rtl="0" eaLnBrk="0" fontAlgn="base" hangingPunct="0">
        <a:spcBef>
          <a:spcPct val="20000"/>
        </a:spcBef>
        <a:spcAft>
          <a:spcPct val="0"/>
        </a:spcAft>
        <a:buClr>
          <a:srgbClr val="FF6600"/>
        </a:buClr>
        <a:buFont typeface="Wingdings" panose="05000000000000000000" pitchFamily="2" charset="2"/>
        <a:buChar char="ü"/>
        <a:defRPr lang="zh-CN" altLang="en-US" dirty="0">
          <a:solidFill>
            <a:schemeClr val="tx1"/>
          </a:solidFill>
          <a:latin typeface="仿宋" panose="02010609060101010101" pitchFamily="49" charset="-122"/>
          <a:ea typeface="仿宋" panose="02010609060101010101" pitchFamily="49" charset="-122"/>
        </a:defRPr>
      </a:lvl4pPr>
      <a:lvl5pPr marL="2055635" indent="-228418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2469" indent="-228418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69284" indent="-228418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6098" indent="-228418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2934" indent="-228418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3629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1pPr>
      <a:lvl2pPr marL="456795" algn="l" defTabSz="913629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2pPr>
      <a:lvl3pPr marL="913629" algn="l" defTabSz="913629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370444" algn="l" defTabSz="913629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827258" algn="l" defTabSz="913629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284094" algn="l" defTabSz="913629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740886" algn="l" defTabSz="913629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197680" algn="l" defTabSz="913629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654475" algn="l" defTabSz="913629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270735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4" r:id="rId1"/>
    <p:sldLayoutId id="2147483765" r:id="rId2"/>
    <p:sldLayoutId id="2147483766" r:id="rId3"/>
    <p:sldLayoutId id="2147483767" r:id="rId4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hf hdr="0" dt="0"/>
  <p:txStyles>
    <p:titleStyle>
      <a:lvl1pPr algn="r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6600"/>
          </a:solidFill>
          <a:latin typeface="微软雅黑" pitchFamily="34" charset="-122"/>
          <a:ea typeface="微软雅黑" pitchFamily="34" charset="-122"/>
          <a:cs typeface="+mj-cs"/>
        </a:defRPr>
      </a:lvl1pPr>
      <a:lvl2pPr algn="r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6600"/>
          </a:solidFill>
          <a:latin typeface="微软雅黑" pitchFamily="34" charset="-122"/>
          <a:ea typeface="微软雅黑" pitchFamily="34" charset="-122"/>
        </a:defRPr>
      </a:lvl2pPr>
      <a:lvl3pPr algn="r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6600"/>
          </a:solidFill>
          <a:latin typeface="微软雅黑" pitchFamily="34" charset="-122"/>
          <a:ea typeface="微软雅黑" pitchFamily="34" charset="-122"/>
        </a:defRPr>
      </a:lvl3pPr>
      <a:lvl4pPr algn="r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6600"/>
          </a:solidFill>
          <a:latin typeface="微软雅黑" pitchFamily="34" charset="-122"/>
          <a:ea typeface="微软雅黑" pitchFamily="34" charset="-122"/>
        </a:defRPr>
      </a:lvl4pPr>
      <a:lvl5pPr algn="r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6600"/>
          </a:solidFill>
          <a:latin typeface="微软雅黑" pitchFamily="34" charset="-122"/>
          <a:ea typeface="微软雅黑" pitchFamily="34" charset="-122"/>
        </a:defRPr>
      </a:lvl5pPr>
      <a:lvl6pPr marL="456783" algn="ctr" rtl="0" fontAlgn="base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Arial" charset="0"/>
          <a:ea typeface="黑体" pitchFamily="2" charset="-122"/>
        </a:defRPr>
      </a:lvl6pPr>
      <a:lvl7pPr marL="913606" algn="ctr" rtl="0" fontAlgn="base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Arial" charset="0"/>
          <a:ea typeface="黑体" pitchFamily="2" charset="-122"/>
        </a:defRPr>
      </a:lvl7pPr>
      <a:lvl8pPr marL="1370410" algn="ctr" rtl="0" fontAlgn="base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Arial" charset="0"/>
          <a:ea typeface="黑体" pitchFamily="2" charset="-122"/>
        </a:defRPr>
      </a:lvl8pPr>
      <a:lvl9pPr marL="1827213" algn="ctr" rtl="0" fontAlgn="base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Arial" charset="0"/>
          <a:ea typeface="黑体" pitchFamily="2" charset="-122"/>
        </a:defRPr>
      </a:lvl9pPr>
    </p:titleStyle>
    <p:bodyStyle>
      <a:lvl1pPr marL="342618" indent="-342618" algn="l" rtl="0" eaLnBrk="0" fontAlgn="base" hangingPunct="0">
        <a:spcBef>
          <a:spcPct val="20000"/>
        </a:spcBef>
        <a:spcAft>
          <a:spcPct val="0"/>
        </a:spcAft>
        <a:buClr>
          <a:srgbClr val="FF6600"/>
        </a:buClr>
        <a:buFont typeface="Wingdings" panose="05000000000000000000" pitchFamily="2" charset="2"/>
        <a:defRPr lang="en-US" altLang="zh-CN" sz="2400" b="1" dirty="0">
          <a:solidFill>
            <a:schemeClr val="tx1"/>
          </a:solidFill>
          <a:latin typeface="微软雅黑" pitchFamily="34" charset="-122"/>
          <a:ea typeface="微软雅黑" pitchFamily="34" charset="-122"/>
          <a:cs typeface="+mn-cs"/>
        </a:defRPr>
      </a:lvl1pPr>
      <a:lvl2pPr marL="742297" indent="-285517" algn="l" rtl="0" eaLnBrk="0" fontAlgn="base" hangingPunct="0">
        <a:spcBef>
          <a:spcPct val="20000"/>
        </a:spcBef>
        <a:spcAft>
          <a:spcPct val="0"/>
        </a:spcAft>
        <a:buClr>
          <a:srgbClr val="FF6600"/>
        </a:buClr>
        <a:buFont typeface="Wingdings" panose="05000000000000000000" pitchFamily="2" charset="2"/>
        <a:buChar char="p"/>
        <a:defRPr lang="zh-CN" altLang="en-US" sz="2400" dirty="0">
          <a:solidFill>
            <a:schemeClr val="tx1"/>
          </a:solidFill>
          <a:latin typeface="微软雅黑" pitchFamily="34" charset="-122"/>
          <a:ea typeface="微软雅黑" pitchFamily="34" charset="-122"/>
        </a:defRPr>
      </a:lvl2pPr>
      <a:lvl3pPr marL="1142018" indent="-228413" algn="l" rtl="0" eaLnBrk="0" fontAlgn="base" hangingPunct="0">
        <a:spcBef>
          <a:spcPct val="20000"/>
        </a:spcBef>
        <a:spcAft>
          <a:spcPct val="0"/>
        </a:spcAft>
        <a:buClr>
          <a:srgbClr val="FF6600"/>
        </a:buClr>
        <a:buFont typeface="Wingdings" panose="05000000000000000000" pitchFamily="2" charset="2"/>
        <a:buChar char="Ø"/>
        <a:defRPr lang="zh-CN" altLang="en-US" sz="2000" dirty="0">
          <a:solidFill>
            <a:schemeClr val="tx1"/>
          </a:solidFill>
          <a:latin typeface="楷体" pitchFamily="49" charset="-122"/>
          <a:ea typeface="楷体" pitchFamily="49" charset="-122"/>
        </a:defRPr>
      </a:lvl3pPr>
      <a:lvl4pPr marL="1598800" indent="-228413" algn="l" rtl="0" eaLnBrk="0" fontAlgn="base" hangingPunct="0">
        <a:spcBef>
          <a:spcPct val="20000"/>
        </a:spcBef>
        <a:spcAft>
          <a:spcPct val="0"/>
        </a:spcAft>
        <a:buClr>
          <a:srgbClr val="FF6600"/>
        </a:buClr>
        <a:buFont typeface="Wingdings" panose="05000000000000000000" pitchFamily="2" charset="2"/>
        <a:buChar char="ü"/>
        <a:defRPr lang="zh-CN" altLang="en-US" dirty="0">
          <a:solidFill>
            <a:schemeClr val="tx1"/>
          </a:solidFill>
          <a:latin typeface="仿宋" pitchFamily="49" charset="-122"/>
          <a:ea typeface="仿宋" pitchFamily="49" charset="-122"/>
        </a:defRPr>
      </a:lvl4pPr>
      <a:lvl5pPr marL="2055583" indent="-228413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2407" indent="-228413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69210" indent="-228413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6013" indent="-228413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2838" indent="-228413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3606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1pPr>
      <a:lvl2pPr marL="456783" algn="l" defTabSz="913606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2pPr>
      <a:lvl3pPr marL="913606" algn="l" defTabSz="913606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370410" algn="l" defTabSz="913606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827213" algn="l" defTabSz="913606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284038" algn="l" defTabSz="913606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740818" algn="l" defTabSz="913606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197600" algn="l" defTabSz="913606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654383" algn="l" defTabSz="913606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697508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68" r:id="rId3"/>
    <p:sldLayoutId id="2147483667" r:id="rId4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hf hdr="0" dt="0"/>
  <p:txStyles>
    <p:titleStyle>
      <a:lvl1pPr algn="r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6600"/>
          </a:solidFill>
          <a:latin typeface="微软雅黑" pitchFamily="34" charset="-122"/>
          <a:ea typeface="微软雅黑" pitchFamily="34" charset="-122"/>
          <a:cs typeface="+mj-cs"/>
        </a:defRPr>
      </a:lvl1pPr>
      <a:lvl2pPr algn="r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6600"/>
          </a:solidFill>
          <a:latin typeface="微软雅黑" pitchFamily="34" charset="-122"/>
          <a:ea typeface="微软雅黑" pitchFamily="34" charset="-122"/>
        </a:defRPr>
      </a:lvl2pPr>
      <a:lvl3pPr algn="r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6600"/>
          </a:solidFill>
          <a:latin typeface="微软雅黑" pitchFamily="34" charset="-122"/>
          <a:ea typeface="微软雅黑" pitchFamily="34" charset="-122"/>
        </a:defRPr>
      </a:lvl3pPr>
      <a:lvl4pPr algn="r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6600"/>
          </a:solidFill>
          <a:latin typeface="微软雅黑" pitchFamily="34" charset="-122"/>
          <a:ea typeface="微软雅黑" pitchFamily="34" charset="-122"/>
        </a:defRPr>
      </a:lvl4pPr>
      <a:lvl5pPr algn="r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6600"/>
          </a:solidFill>
          <a:latin typeface="微软雅黑" pitchFamily="34" charset="-122"/>
          <a:ea typeface="微软雅黑" pitchFamily="34" charset="-122"/>
        </a:defRPr>
      </a:lvl5pPr>
      <a:lvl6pPr marL="456735" algn="ctr" rtl="0" fontAlgn="base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Arial" charset="0"/>
          <a:ea typeface="黑体" pitchFamily="2" charset="-122"/>
        </a:defRPr>
      </a:lvl6pPr>
      <a:lvl7pPr marL="913516" algn="ctr" rtl="0" fontAlgn="base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Arial" charset="0"/>
          <a:ea typeface="黑体" pitchFamily="2" charset="-122"/>
        </a:defRPr>
      </a:lvl7pPr>
      <a:lvl8pPr marL="1370274" algn="ctr" rtl="0" fontAlgn="base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Arial" charset="0"/>
          <a:ea typeface="黑体" pitchFamily="2" charset="-122"/>
        </a:defRPr>
      </a:lvl8pPr>
      <a:lvl9pPr marL="1827032" algn="ctr" rtl="0" fontAlgn="base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Arial" charset="0"/>
          <a:ea typeface="黑体" pitchFamily="2" charset="-122"/>
        </a:defRPr>
      </a:lvl9pPr>
    </p:titleStyle>
    <p:bodyStyle>
      <a:lvl1pPr marL="342586" indent="-342586" algn="l" rtl="0" eaLnBrk="0" fontAlgn="base" hangingPunct="0">
        <a:spcBef>
          <a:spcPct val="20000"/>
        </a:spcBef>
        <a:spcAft>
          <a:spcPct val="0"/>
        </a:spcAft>
        <a:buClr>
          <a:srgbClr val="FF6600"/>
        </a:buClr>
        <a:buFont typeface="Wingdings" panose="05000000000000000000" pitchFamily="2" charset="2"/>
        <a:defRPr lang="en-US" altLang="zh-CN" sz="2400" b="1" dirty="0">
          <a:solidFill>
            <a:schemeClr val="tx1"/>
          </a:solidFill>
          <a:latin typeface="微软雅黑" pitchFamily="34" charset="-122"/>
          <a:ea typeface="微软雅黑" pitchFamily="34" charset="-122"/>
          <a:cs typeface="+mn-cs"/>
        </a:defRPr>
      </a:lvl1pPr>
      <a:lvl2pPr marL="742223" indent="-285490" algn="l" rtl="0" eaLnBrk="0" fontAlgn="base" hangingPunct="0">
        <a:spcBef>
          <a:spcPct val="20000"/>
        </a:spcBef>
        <a:spcAft>
          <a:spcPct val="0"/>
        </a:spcAft>
        <a:buClr>
          <a:srgbClr val="FF6600"/>
        </a:buClr>
        <a:buFont typeface="Wingdings" panose="05000000000000000000" pitchFamily="2" charset="2"/>
        <a:buChar char="p"/>
        <a:defRPr lang="zh-CN" altLang="en-US" sz="2400" dirty="0">
          <a:solidFill>
            <a:schemeClr val="tx1"/>
          </a:solidFill>
          <a:latin typeface="微软雅黑" pitchFamily="34" charset="-122"/>
          <a:ea typeface="微软雅黑" pitchFamily="34" charset="-122"/>
        </a:defRPr>
      </a:lvl2pPr>
      <a:lvl3pPr marL="1141906" indent="-228392" algn="l" rtl="0" eaLnBrk="0" fontAlgn="base" hangingPunct="0">
        <a:spcBef>
          <a:spcPct val="20000"/>
        </a:spcBef>
        <a:spcAft>
          <a:spcPct val="0"/>
        </a:spcAft>
        <a:buClr>
          <a:srgbClr val="FF6600"/>
        </a:buClr>
        <a:buFont typeface="Wingdings" panose="05000000000000000000" pitchFamily="2" charset="2"/>
        <a:buChar char="Ø"/>
        <a:defRPr lang="zh-CN" altLang="en-US" sz="2000" dirty="0">
          <a:solidFill>
            <a:schemeClr val="tx1"/>
          </a:solidFill>
          <a:latin typeface="楷体" pitchFamily="49" charset="-122"/>
          <a:ea typeface="楷体" pitchFamily="49" charset="-122"/>
        </a:defRPr>
      </a:lvl3pPr>
      <a:lvl4pPr marL="1598640" indent="-228392" algn="l" rtl="0" eaLnBrk="0" fontAlgn="base" hangingPunct="0">
        <a:spcBef>
          <a:spcPct val="20000"/>
        </a:spcBef>
        <a:spcAft>
          <a:spcPct val="0"/>
        </a:spcAft>
        <a:buClr>
          <a:srgbClr val="FF6600"/>
        </a:buClr>
        <a:buFont typeface="Wingdings" panose="05000000000000000000" pitchFamily="2" charset="2"/>
        <a:buChar char="ü"/>
        <a:defRPr lang="zh-CN" altLang="en-US" dirty="0">
          <a:solidFill>
            <a:schemeClr val="tx1"/>
          </a:solidFill>
          <a:latin typeface="仿宋" pitchFamily="49" charset="-122"/>
          <a:ea typeface="仿宋" pitchFamily="49" charset="-122"/>
        </a:defRPr>
      </a:lvl4pPr>
      <a:lvl5pPr marL="2055375" indent="-228392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2156" indent="-228392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68914" indent="-228392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5672" indent="-228392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2454" indent="-228392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3516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1pPr>
      <a:lvl2pPr marL="456735" algn="l" defTabSz="913516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2pPr>
      <a:lvl3pPr marL="913516" algn="l" defTabSz="913516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370274" algn="l" defTabSz="913516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827032" algn="l" defTabSz="913516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283814" algn="l" defTabSz="913516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740546" algn="l" defTabSz="913516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197280" algn="l" defTabSz="913516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654015" algn="l" defTabSz="913516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514337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hf hdr="0" dt="0"/>
  <p:txStyles>
    <p:titleStyle>
      <a:lvl1pPr algn="r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6600"/>
          </a:solidFill>
          <a:latin typeface="微软雅黑" panose="020B0503020204020204" pitchFamily="34" charset="-122"/>
          <a:ea typeface="微软雅黑" panose="020B0503020204020204" pitchFamily="34" charset="-122"/>
          <a:cs typeface="+mj-cs"/>
        </a:defRPr>
      </a:lvl1pPr>
      <a:lvl2pPr algn="r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6600"/>
          </a:solidFill>
          <a:latin typeface="微软雅黑" panose="020B0503020204020204" pitchFamily="34" charset="-122"/>
          <a:ea typeface="微软雅黑" panose="020B0503020204020204" pitchFamily="34" charset="-122"/>
        </a:defRPr>
      </a:lvl2pPr>
      <a:lvl3pPr algn="r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6600"/>
          </a:solidFill>
          <a:latin typeface="微软雅黑" panose="020B0503020204020204" pitchFamily="34" charset="-122"/>
          <a:ea typeface="微软雅黑" panose="020B0503020204020204" pitchFamily="34" charset="-122"/>
        </a:defRPr>
      </a:lvl3pPr>
      <a:lvl4pPr algn="r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6600"/>
          </a:solidFill>
          <a:latin typeface="微软雅黑" panose="020B0503020204020204" pitchFamily="34" charset="-122"/>
          <a:ea typeface="微软雅黑" panose="020B0503020204020204" pitchFamily="34" charset="-122"/>
        </a:defRPr>
      </a:lvl4pPr>
      <a:lvl5pPr algn="r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6600"/>
          </a:solidFill>
          <a:latin typeface="微软雅黑" panose="020B0503020204020204" pitchFamily="34" charset="-122"/>
          <a:ea typeface="微软雅黑" panose="020B0503020204020204" pitchFamily="34" charset="-122"/>
        </a:defRPr>
      </a:lvl5pPr>
      <a:lvl6pPr marL="456795" algn="ctr" rtl="0" fontAlgn="base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Arial" panose="020B0604020202020204" pitchFamily="34" charset="0"/>
          <a:ea typeface="黑体" panose="02010609060101010101" pitchFamily="2" charset="-122"/>
        </a:defRPr>
      </a:lvl6pPr>
      <a:lvl7pPr marL="913629" algn="ctr" rtl="0" fontAlgn="base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Arial" panose="020B0604020202020204" pitchFamily="34" charset="0"/>
          <a:ea typeface="黑体" panose="02010609060101010101" pitchFamily="2" charset="-122"/>
        </a:defRPr>
      </a:lvl7pPr>
      <a:lvl8pPr marL="1370444" algn="ctr" rtl="0" fontAlgn="base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Arial" panose="020B0604020202020204" pitchFamily="34" charset="0"/>
          <a:ea typeface="黑体" panose="02010609060101010101" pitchFamily="2" charset="-122"/>
        </a:defRPr>
      </a:lvl8pPr>
      <a:lvl9pPr marL="1827258" algn="ctr" rtl="0" fontAlgn="base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Arial" panose="020B0604020202020204" pitchFamily="34" charset="0"/>
          <a:ea typeface="黑体" panose="02010609060101010101" pitchFamily="2" charset="-122"/>
        </a:defRPr>
      </a:lvl9pPr>
    </p:titleStyle>
    <p:bodyStyle>
      <a:lvl1pPr marL="342626" indent="-342626" algn="l" rtl="0" eaLnBrk="0" fontAlgn="base" hangingPunct="0">
        <a:spcBef>
          <a:spcPct val="20000"/>
        </a:spcBef>
        <a:spcAft>
          <a:spcPct val="0"/>
        </a:spcAft>
        <a:buClr>
          <a:srgbClr val="FF6600"/>
        </a:buClr>
        <a:buFont typeface="Wingdings" panose="05000000000000000000" pitchFamily="2" charset="2"/>
        <a:defRPr lang="en-US" altLang="zh-CN" sz="2400" b="1" dirty="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  <a:lvl2pPr marL="742316" indent="-285524" algn="l" rtl="0" eaLnBrk="0" fontAlgn="base" hangingPunct="0">
        <a:spcBef>
          <a:spcPct val="20000"/>
        </a:spcBef>
        <a:spcAft>
          <a:spcPct val="0"/>
        </a:spcAft>
        <a:buClr>
          <a:srgbClr val="FF6600"/>
        </a:buClr>
        <a:buFont typeface="Wingdings" panose="05000000000000000000" pitchFamily="2" charset="2"/>
        <a:buChar char="p"/>
        <a:defRPr lang="zh-CN" altLang="en-US" sz="2400" dirty="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2pPr>
      <a:lvl3pPr marL="1142046" indent="-228418" algn="l" rtl="0" eaLnBrk="0" fontAlgn="base" hangingPunct="0">
        <a:spcBef>
          <a:spcPct val="20000"/>
        </a:spcBef>
        <a:spcAft>
          <a:spcPct val="0"/>
        </a:spcAft>
        <a:buClr>
          <a:srgbClr val="FF6600"/>
        </a:buClr>
        <a:buFont typeface="Wingdings" panose="05000000000000000000" pitchFamily="2" charset="2"/>
        <a:buChar char="Ø"/>
        <a:defRPr lang="zh-CN" altLang="en-US" sz="2000" dirty="0">
          <a:solidFill>
            <a:schemeClr val="tx1"/>
          </a:solidFill>
          <a:latin typeface="楷体" panose="02010609060101010101" pitchFamily="49" charset="-122"/>
          <a:ea typeface="楷体" panose="02010609060101010101" pitchFamily="49" charset="-122"/>
        </a:defRPr>
      </a:lvl3pPr>
      <a:lvl4pPr marL="1598840" indent="-228418" algn="l" rtl="0" eaLnBrk="0" fontAlgn="base" hangingPunct="0">
        <a:spcBef>
          <a:spcPct val="20000"/>
        </a:spcBef>
        <a:spcAft>
          <a:spcPct val="0"/>
        </a:spcAft>
        <a:buClr>
          <a:srgbClr val="FF6600"/>
        </a:buClr>
        <a:buFont typeface="Wingdings" panose="05000000000000000000" pitchFamily="2" charset="2"/>
        <a:buChar char="ü"/>
        <a:defRPr lang="zh-CN" altLang="en-US" dirty="0">
          <a:solidFill>
            <a:schemeClr val="tx1"/>
          </a:solidFill>
          <a:latin typeface="仿宋" panose="02010609060101010101" pitchFamily="49" charset="-122"/>
          <a:ea typeface="仿宋" panose="02010609060101010101" pitchFamily="49" charset="-122"/>
        </a:defRPr>
      </a:lvl4pPr>
      <a:lvl5pPr marL="2055635" indent="-228418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2469" indent="-228418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69284" indent="-228418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6098" indent="-228418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2934" indent="-228418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3629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1pPr>
      <a:lvl2pPr marL="456795" algn="l" defTabSz="913629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2pPr>
      <a:lvl3pPr marL="913629" algn="l" defTabSz="913629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370444" algn="l" defTabSz="913629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827258" algn="l" defTabSz="913629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284094" algn="l" defTabSz="913629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740886" algn="l" defTabSz="913629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197680" algn="l" defTabSz="913629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654475" algn="l" defTabSz="913629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335361" y="275167"/>
            <a:ext cx="11617291" cy="1143000"/>
          </a:xfrm>
          <a:prstGeom prst="rect">
            <a:avLst/>
          </a:prstGeom>
        </p:spPr>
        <p:txBody>
          <a:bodyPr vert="horz" lIns="121858" tIns="60929" rIns="121858" bIns="60929" rtlCol="0" anchor="ctr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335361" y="1476128"/>
            <a:ext cx="11617291" cy="4833192"/>
          </a:xfrm>
          <a:prstGeom prst="rect">
            <a:avLst/>
          </a:prstGeom>
        </p:spPr>
        <p:txBody>
          <a:bodyPr vert="horz" lIns="121858" tIns="60929" rIns="121858" bIns="60929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81"/>
            <a:ext cx="2844800" cy="366183"/>
          </a:xfrm>
          <a:prstGeom prst="rect">
            <a:avLst/>
          </a:prstGeom>
        </p:spPr>
        <p:txBody>
          <a:bodyPr vert="horz" lIns="121858" tIns="60929" rIns="121858" bIns="60929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218510"/>
            <a:fld id="{5A8F39BB-A16A-4EA3-A0FA-F7258149F33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1218510"/>
              <a:t>2024/4/8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81"/>
            <a:ext cx="3860800" cy="366183"/>
          </a:xfrm>
          <a:prstGeom prst="rect">
            <a:avLst/>
          </a:prstGeom>
        </p:spPr>
        <p:txBody>
          <a:bodyPr vert="horz" lIns="121858" tIns="60929" rIns="121858" bIns="60929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218510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81"/>
            <a:ext cx="2844800" cy="366183"/>
          </a:xfrm>
          <a:prstGeom prst="rect">
            <a:avLst/>
          </a:prstGeom>
        </p:spPr>
        <p:txBody>
          <a:bodyPr vert="horz" lIns="121858" tIns="60929" rIns="121858" bIns="60929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218510"/>
            <a:fld id="{2AE06ABD-FABA-4171-8133-71536DB1356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1218510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文本框 14"/>
          <p:cNvSpPr txBox="1"/>
          <p:nvPr/>
        </p:nvSpPr>
        <p:spPr>
          <a:xfrm>
            <a:off x="-1820156" y="568836"/>
            <a:ext cx="1682507" cy="1713285"/>
          </a:xfrm>
          <a:prstGeom prst="rect">
            <a:avLst/>
          </a:prstGeom>
          <a:noFill/>
        </p:spPr>
        <p:txBody>
          <a:bodyPr wrap="none" lIns="121858" tIns="60929" rIns="121858" bIns="60929" rtlCol="0">
            <a:spAutoFit/>
          </a:bodyPr>
          <a:lstStyle/>
          <a:p>
            <a:pPr defTabSz="1218510">
              <a:spcBef>
                <a:spcPts val="667"/>
              </a:spcBef>
            </a:pPr>
            <a:r>
              <a:rPr kumimoji="1" lang="zh-CN" altLang="en-US" sz="1600" dirty="0">
                <a:solidFill>
                  <a:prstClr val="black">
                    <a:lumMod val="65000"/>
                    <a:lumOff val="35000"/>
                  </a:prstClr>
                </a:solidFill>
                <a:ea typeface="微软雅黑"/>
              </a:rPr>
              <a:t>标题</a:t>
            </a:r>
            <a:r>
              <a:rPr kumimoji="1" lang="zh-CN" altLang="en-US" sz="1600" dirty="0" smtClean="0">
                <a:solidFill>
                  <a:prstClr val="black">
                    <a:lumMod val="65000"/>
                    <a:lumOff val="35000"/>
                  </a:prstClr>
                </a:solidFill>
                <a:ea typeface="微软雅黑"/>
              </a:rPr>
              <a:t>：微软雅黑</a:t>
            </a:r>
            <a:endParaRPr kumimoji="1" lang="en-US" altLang="zh-CN" sz="1600" dirty="0" smtClean="0">
              <a:solidFill>
                <a:prstClr val="black">
                  <a:lumMod val="65000"/>
                  <a:lumOff val="35000"/>
                </a:prstClr>
              </a:solidFill>
              <a:ea typeface="微软雅黑"/>
            </a:endParaRPr>
          </a:p>
          <a:p>
            <a:pPr defTabSz="1218510">
              <a:spcBef>
                <a:spcPts val="667"/>
              </a:spcBef>
            </a:pPr>
            <a:r>
              <a:rPr kumimoji="1" lang="zh-CN" altLang="en-US" sz="1600" dirty="0" smtClean="0">
                <a:solidFill>
                  <a:prstClr val="black">
                    <a:lumMod val="65000"/>
                    <a:lumOff val="35000"/>
                  </a:prstClr>
                </a:solidFill>
                <a:ea typeface="微软雅黑"/>
              </a:rPr>
              <a:t>字号：</a:t>
            </a:r>
            <a:r>
              <a:rPr kumimoji="1" lang="en-US" altLang="zh-CN" sz="1600" dirty="0" smtClean="0">
                <a:solidFill>
                  <a:prstClr val="black">
                    <a:lumMod val="65000"/>
                    <a:lumOff val="35000"/>
                  </a:prstClr>
                </a:solidFill>
                <a:ea typeface="微软雅黑"/>
              </a:rPr>
              <a:t>28pt</a:t>
            </a:r>
            <a:endParaRPr kumimoji="1" lang="en-US" altLang="zh-CN" sz="1600" dirty="0">
              <a:solidFill>
                <a:prstClr val="black">
                  <a:lumMod val="65000"/>
                  <a:lumOff val="35000"/>
                </a:prstClr>
              </a:solidFill>
              <a:ea typeface="微软雅黑"/>
            </a:endParaRPr>
          </a:p>
          <a:p>
            <a:pPr defTabSz="1218510">
              <a:spcBef>
                <a:spcPts val="667"/>
              </a:spcBef>
            </a:pPr>
            <a:r>
              <a:rPr kumimoji="1" lang="zh-CN" altLang="en-US" sz="1600" dirty="0">
                <a:solidFill>
                  <a:prstClr val="black">
                    <a:lumMod val="65000"/>
                    <a:lumOff val="35000"/>
                  </a:prstClr>
                </a:solidFill>
                <a:ea typeface="微软雅黑"/>
              </a:rPr>
              <a:t>正文</a:t>
            </a:r>
            <a:r>
              <a:rPr kumimoji="1" lang="en-US" altLang="en-US" sz="1600" dirty="0" smtClean="0">
                <a:solidFill>
                  <a:prstClr val="black">
                    <a:lumMod val="65000"/>
                    <a:lumOff val="35000"/>
                  </a:prstClr>
                </a:solidFill>
                <a:ea typeface="微软雅黑"/>
              </a:rPr>
              <a:t>：</a:t>
            </a:r>
            <a:r>
              <a:rPr kumimoji="1" lang="zh-CN" altLang="en-US" sz="1600" dirty="0">
                <a:solidFill>
                  <a:prstClr val="black">
                    <a:lumMod val="65000"/>
                    <a:lumOff val="35000"/>
                  </a:prstClr>
                </a:solidFill>
                <a:ea typeface="微软雅黑"/>
              </a:rPr>
              <a:t>微软雅黑</a:t>
            </a:r>
            <a:endParaRPr kumimoji="1" lang="en-US" altLang="zh-CN" sz="1600" dirty="0" smtClean="0">
              <a:solidFill>
                <a:prstClr val="black">
                  <a:lumMod val="65000"/>
                  <a:lumOff val="35000"/>
                </a:prstClr>
              </a:solidFill>
              <a:ea typeface="微软雅黑"/>
            </a:endParaRPr>
          </a:p>
          <a:p>
            <a:pPr defTabSz="1218510">
              <a:spcBef>
                <a:spcPts val="667"/>
              </a:spcBef>
            </a:pPr>
            <a:r>
              <a:rPr kumimoji="1" lang="zh-CN" altLang="en-US" sz="1600" dirty="0" smtClean="0">
                <a:solidFill>
                  <a:prstClr val="black">
                    <a:lumMod val="65000"/>
                    <a:lumOff val="35000"/>
                  </a:prstClr>
                </a:solidFill>
                <a:ea typeface="微软雅黑"/>
              </a:rPr>
              <a:t>字号：</a:t>
            </a:r>
            <a:r>
              <a:rPr kumimoji="1" lang="en-US" altLang="zh-CN" sz="1600" dirty="0" smtClean="0">
                <a:solidFill>
                  <a:prstClr val="black">
                    <a:lumMod val="65000"/>
                    <a:lumOff val="35000"/>
                  </a:prstClr>
                </a:solidFill>
                <a:ea typeface="微软雅黑"/>
              </a:rPr>
              <a:t>20pt</a:t>
            </a:r>
            <a:endParaRPr kumimoji="1" lang="en-US" altLang="zh-CN" sz="1600" dirty="0">
              <a:solidFill>
                <a:prstClr val="black">
                  <a:lumMod val="65000"/>
                  <a:lumOff val="35000"/>
                </a:prstClr>
              </a:solidFill>
              <a:ea typeface="微软雅黑"/>
            </a:endParaRPr>
          </a:p>
          <a:p>
            <a:pPr algn="just" defTabSz="1218510">
              <a:spcBef>
                <a:spcPts val="667"/>
              </a:spcBef>
            </a:pPr>
            <a:r>
              <a:rPr kumimoji="1" lang="zh-CN" altLang="en-US" sz="1600" dirty="0" smtClean="0">
                <a:solidFill>
                  <a:prstClr val="black">
                    <a:lumMod val="65000"/>
                    <a:lumOff val="35000"/>
                  </a:prstClr>
                </a:solidFill>
                <a:ea typeface="微软雅黑"/>
              </a:rPr>
              <a:t>行距：</a:t>
            </a:r>
            <a:r>
              <a:rPr kumimoji="1" lang="en-US" altLang="zh-CN" sz="1600" dirty="0" smtClean="0">
                <a:solidFill>
                  <a:prstClr val="black">
                    <a:lumMod val="65000"/>
                    <a:lumOff val="35000"/>
                  </a:prstClr>
                </a:solidFill>
                <a:ea typeface="微软雅黑"/>
              </a:rPr>
              <a:t>1.5</a:t>
            </a:r>
            <a:r>
              <a:rPr kumimoji="1" lang="zh-CN" altLang="en-US" sz="1600" dirty="0" smtClean="0">
                <a:solidFill>
                  <a:prstClr val="black">
                    <a:lumMod val="65000"/>
                    <a:lumOff val="35000"/>
                  </a:prstClr>
                </a:solidFill>
                <a:ea typeface="微软雅黑"/>
              </a:rPr>
              <a:t>倍</a:t>
            </a:r>
            <a:endParaRPr kumimoji="1" lang="en-US" altLang="zh-CN" sz="1600" dirty="0">
              <a:solidFill>
                <a:prstClr val="black">
                  <a:lumMod val="65000"/>
                  <a:lumOff val="35000"/>
                </a:prstClr>
              </a:solidFill>
              <a:ea typeface="微软雅黑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12305086" y="1291463"/>
            <a:ext cx="2132992" cy="2580764"/>
            <a:chOff x="9526482" y="888201"/>
            <a:chExt cx="1599744" cy="1935573"/>
          </a:xfrm>
        </p:grpSpPr>
        <p:sp>
          <p:nvSpPr>
            <p:cNvPr id="9" name="文本框 15"/>
            <p:cNvSpPr txBox="1"/>
            <p:nvPr/>
          </p:nvSpPr>
          <p:spPr>
            <a:xfrm>
              <a:off x="9526482" y="888201"/>
              <a:ext cx="754052" cy="2539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1218510">
                <a:spcBef>
                  <a:spcPts val="667"/>
                </a:spcBef>
              </a:pPr>
              <a:r>
                <a:rPr kumimoji="1" lang="zh-CN" altLang="en-US" sz="1600" dirty="0" smtClean="0">
                  <a:solidFill>
                    <a:prstClr val="black">
                      <a:lumMod val="65000"/>
                      <a:lumOff val="35000"/>
                    </a:prstClr>
                  </a:solidFill>
                  <a:ea typeface="微软雅黑"/>
                </a:rPr>
                <a:t>配色参考</a:t>
              </a:r>
              <a:endParaRPr kumimoji="1" lang="zh-CN" altLang="en-US" sz="1600" dirty="0">
                <a:solidFill>
                  <a:prstClr val="black">
                    <a:lumMod val="65000"/>
                    <a:lumOff val="35000"/>
                  </a:prstClr>
                </a:solidFill>
                <a:ea typeface="微软雅黑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9526482" y="1382073"/>
              <a:ext cx="236538" cy="236538"/>
            </a:xfrm>
            <a:prstGeom prst="rect">
              <a:avLst/>
            </a:prstGeom>
            <a:solidFill>
              <a:srgbClr val="FDB81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8510"/>
              <a:endParaRPr kumimoji="1" lang="zh-CN" altLang="en-US" sz="2400">
                <a:solidFill>
                  <a:prstClr val="black">
                    <a:lumMod val="65000"/>
                    <a:lumOff val="35000"/>
                  </a:prstClr>
                </a:solidFill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9526484" y="1849459"/>
              <a:ext cx="236538" cy="236538"/>
            </a:xfrm>
            <a:prstGeom prst="rect">
              <a:avLst/>
            </a:prstGeom>
            <a:solidFill>
              <a:srgbClr val="82C21F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8510"/>
              <a:endParaRPr kumimoji="1" lang="zh-CN" altLang="en-US" sz="2400">
                <a:solidFill>
                  <a:prstClr val="black">
                    <a:lumMod val="65000"/>
                    <a:lumOff val="35000"/>
                  </a:prstClr>
                </a:solidFill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9526484" y="1618611"/>
              <a:ext cx="236538" cy="236538"/>
            </a:xfrm>
            <a:prstGeom prst="rect">
              <a:avLst/>
            </a:prstGeom>
            <a:solidFill>
              <a:srgbClr val="00BFFF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8510"/>
              <a:endParaRPr kumimoji="1" lang="zh-CN" altLang="en-US" sz="2400">
                <a:solidFill>
                  <a:prstClr val="black">
                    <a:lumMod val="65000"/>
                    <a:lumOff val="35000"/>
                  </a:prstClr>
                </a:solidFill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9526484" y="2085997"/>
              <a:ext cx="236538" cy="236538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8510"/>
              <a:endParaRPr kumimoji="1" lang="zh-CN" altLang="en-US" sz="2400">
                <a:solidFill>
                  <a:prstClr val="black">
                    <a:lumMod val="65000"/>
                    <a:lumOff val="35000"/>
                  </a:prstClr>
                </a:solidFill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9904497" y="1309898"/>
              <a:ext cx="1221729" cy="151387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1218510">
                <a:spcBef>
                  <a:spcPts val="667"/>
                </a:spcBef>
              </a:pPr>
              <a:r>
                <a:rPr kumimoji="1" lang="en-US" altLang="zh-CN" sz="1600" dirty="0" smtClean="0">
                  <a:solidFill>
                    <a:prstClr val="black">
                      <a:lumMod val="65000"/>
                      <a:lumOff val="35000"/>
                    </a:prstClr>
                  </a:solidFill>
                  <a:ea typeface="微软雅黑"/>
                </a:rPr>
                <a:t>R:253</a:t>
              </a:r>
              <a:r>
                <a:rPr kumimoji="1" lang="zh-CN" altLang="en-US" sz="1600" dirty="0" smtClean="0">
                  <a:solidFill>
                    <a:prstClr val="black">
                      <a:lumMod val="65000"/>
                      <a:lumOff val="35000"/>
                    </a:prstClr>
                  </a:solidFill>
                  <a:ea typeface="微软雅黑"/>
                </a:rPr>
                <a:t> </a:t>
              </a:r>
              <a:r>
                <a:rPr kumimoji="1" lang="en-US" altLang="zh-CN" sz="1600" dirty="0" smtClean="0">
                  <a:solidFill>
                    <a:prstClr val="black">
                      <a:lumMod val="65000"/>
                      <a:lumOff val="35000"/>
                    </a:prstClr>
                  </a:solidFill>
                  <a:ea typeface="微软雅黑"/>
                </a:rPr>
                <a:t>G:184</a:t>
              </a:r>
              <a:r>
                <a:rPr kumimoji="1" lang="zh-CN" altLang="en-US" sz="1600" dirty="0" smtClean="0">
                  <a:solidFill>
                    <a:prstClr val="black">
                      <a:lumMod val="65000"/>
                      <a:lumOff val="35000"/>
                    </a:prstClr>
                  </a:solidFill>
                  <a:ea typeface="微软雅黑"/>
                </a:rPr>
                <a:t> </a:t>
              </a:r>
              <a:r>
                <a:rPr kumimoji="1" lang="en-US" altLang="zh-CN" sz="1600" dirty="0" smtClean="0">
                  <a:solidFill>
                    <a:prstClr val="black">
                      <a:lumMod val="65000"/>
                      <a:lumOff val="35000"/>
                    </a:prstClr>
                  </a:solidFill>
                  <a:ea typeface="微软雅黑"/>
                </a:rPr>
                <a:t>B:18</a:t>
              </a:r>
            </a:p>
            <a:p>
              <a:pPr defTabSz="1218510">
                <a:spcBef>
                  <a:spcPts val="667"/>
                </a:spcBef>
              </a:pPr>
              <a:r>
                <a:rPr kumimoji="1" lang="en-US" altLang="zh-CN" sz="1600" dirty="0" smtClean="0">
                  <a:solidFill>
                    <a:prstClr val="black">
                      <a:lumMod val="65000"/>
                      <a:lumOff val="35000"/>
                    </a:prstClr>
                  </a:solidFill>
                  <a:ea typeface="微软雅黑"/>
                </a:rPr>
                <a:t>R:0</a:t>
              </a:r>
              <a:r>
                <a:rPr kumimoji="1" lang="zh-CN" altLang="en-US" sz="1600" dirty="0" smtClean="0">
                  <a:solidFill>
                    <a:prstClr val="black">
                      <a:lumMod val="65000"/>
                      <a:lumOff val="35000"/>
                    </a:prstClr>
                  </a:solidFill>
                  <a:ea typeface="微软雅黑"/>
                </a:rPr>
                <a:t> </a:t>
              </a:r>
              <a:r>
                <a:rPr kumimoji="1" lang="en-US" altLang="zh-CN" sz="1600" dirty="0" smtClean="0">
                  <a:solidFill>
                    <a:prstClr val="black">
                      <a:lumMod val="65000"/>
                      <a:lumOff val="35000"/>
                    </a:prstClr>
                  </a:solidFill>
                  <a:ea typeface="微软雅黑"/>
                </a:rPr>
                <a:t>G:191</a:t>
              </a:r>
              <a:r>
                <a:rPr kumimoji="1" lang="zh-CN" altLang="en-US" sz="1600" dirty="0" smtClean="0">
                  <a:solidFill>
                    <a:prstClr val="black">
                      <a:lumMod val="65000"/>
                      <a:lumOff val="35000"/>
                    </a:prstClr>
                  </a:solidFill>
                  <a:ea typeface="微软雅黑"/>
                </a:rPr>
                <a:t> </a:t>
              </a:r>
              <a:r>
                <a:rPr kumimoji="1" lang="en-US" altLang="zh-CN" sz="1600" dirty="0" smtClean="0">
                  <a:solidFill>
                    <a:prstClr val="black">
                      <a:lumMod val="65000"/>
                      <a:lumOff val="35000"/>
                    </a:prstClr>
                  </a:solidFill>
                  <a:ea typeface="微软雅黑"/>
                </a:rPr>
                <a:t>B:255</a:t>
              </a:r>
            </a:p>
            <a:p>
              <a:pPr defTabSz="1218510">
                <a:spcBef>
                  <a:spcPts val="667"/>
                </a:spcBef>
              </a:pPr>
              <a:r>
                <a:rPr kumimoji="1" lang="en-US" altLang="zh-CN" sz="1600" dirty="0" smtClean="0">
                  <a:solidFill>
                    <a:prstClr val="black">
                      <a:lumMod val="65000"/>
                      <a:lumOff val="35000"/>
                    </a:prstClr>
                  </a:solidFill>
                  <a:ea typeface="微软雅黑"/>
                </a:rPr>
                <a:t>R:130</a:t>
              </a:r>
              <a:r>
                <a:rPr kumimoji="1" lang="zh-CN" altLang="en-US" sz="1600" dirty="0" smtClean="0">
                  <a:solidFill>
                    <a:prstClr val="black">
                      <a:lumMod val="65000"/>
                      <a:lumOff val="35000"/>
                    </a:prstClr>
                  </a:solidFill>
                  <a:ea typeface="微软雅黑"/>
                </a:rPr>
                <a:t> </a:t>
              </a:r>
              <a:r>
                <a:rPr kumimoji="1" lang="en-US" altLang="zh-CN" sz="1600" dirty="0" smtClean="0">
                  <a:solidFill>
                    <a:prstClr val="black">
                      <a:lumMod val="65000"/>
                      <a:lumOff val="35000"/>
                    </a:prstClr>
                  </a:solidFill>
                  <a:ea typeface="微软雅黑"/>
                </a:rPr>
                <a:t>G:194</a:t>
              </a:r>
              <a:r>
                <a:rPr kumimoji="1" lang="zh-CN" altLang="en-US" sz="1600" dirty="0" smtClean="0">
                  <a:solidFill>
                    <a:prstClr val="black">
                      <a:lumMod val="65000"/>
                      <a:lumOff val="35000"/>
                    </a:prstClr>
                  </a:solidFill>
                  <a:ea typeface="微软雅黑"/>
                </a:rPr>
                <a:t> </a:t>
              </a:r>
              <a:r>
                <a:rPr kumimoji="1" lang="en-US" altLang="zh-CN" sz="1600" dirty="0">
                  <a:solidFill>
                    <a:prstClr val="black">
                      <a:lumMod val="65000"/>
                      <a:lumOff val="35000"/>
                    </a:prstClr>
                  </a:solidFill>
                  <a:ea typeface="微软雅黑"/>
                </a:rPr>
                <a:t>B</a:t>
              </a:r>
              <a:r>
                <a:rPr kumimoji="1" lang="en-US" altLang="zh-CN" sz="1600" dirty="0" smtClean="0">
                  <a:solidFill>
                    <a:prstClr val="black">
                      <a:lumMod val="65000"/>
                      <a:lumOff val="35000"/>
                    </a:prstClr>
                  </a:solidFill>
                  <a:ea typeface="微软雅黑"/>
                </a:rPr>
                <a:t>:31</a:t>
              </a:r>
              <a:endParaRPr kumimoji="1" lang="en-US" altLang="zh-CN" sz="1600" dirty="0">
                <a:solidFill>
                  <a:prstClr val="black">
                    <a:lumMod val="65000"/>
                    <a:lumOff val="35000"/>
                  </a:prstClr>
                </a:solidFill>
                <a:ea typeface="微软雅黑"/>
              </a:endParaRPr>
            </a:p>
            <a:p>
              <a:pPr defTabSz="1218510">
                <a:spcBef>
                  <a:spcPts val="667"/>
                </a:spcBef>
              </a:pPr>
              <a:r>
                <a:rPr kumimoji="1" lang="en-US" altLang="zh-CN" sz="1600" dirty="0" smtClean="0">
                  <a:solidFill>
                    <a:prstClr val="black">
                      <a:lumMod val="65000"/>
                      <a:lumOff val="35000"/>
                    </a:prstClr>
                  </a:solidFill>
                  <a:ea typeface="微软雅黑"/>
                </a:rPr>
                <a:t>R:153</a:t>
              </a:r>
              <a:r>
                <a:rPr kumimoji="1" lang="zh-CN" altLang="en-US" sz="1600" dirty="0" smtClean="0">
                  <a:solidFill>
                    <a:prstClr val="black">
                      <a:lumMod val="65000"/>
                      <a:lumOff val="35000"/>
                    </a:prstClr>
                  </a:solidFill>
                  <a:ea typeface="微软雅黑"/>
                </a:rPr>
                <a:t> </a:t>
              </a:r>
              <a:r>
                <a:rPr kumimoji="1" lang="en-US" altLang="zh-CN" sz="1600" dirty="0" smtClean="0">
                  <a:solidFill>
                    <a:prstClr val="black">
                      <a:lumMod val="65000"/>
                      <a:lumOff val="35000"/>
                    </a:prstClr>
                  </a:solidFill>
                  <a:ea typeface="微软雅黑"/>
                </a:rPr>
                <a:t>G:62</a:t>
              </a:r>
              <a:r>
                <a:rPr kumimoji="1" lang="zh-CN" altLang="en-US" sz="1600" dirty="0" smtClean="0">
                  <a:solidFill>
                    <a:prstClr val="black">
                      <a:lumMod val="65000"/>
                      <a:lumOff val="35000"/>
                    </a:prstClr>
                  </a:solidFill>
                  <a:ea typeface="微软雅黑"/>
                </a:rPr>
                <a:t> </a:t>
              </a:r>
              <a:r>
                <a:rPr kumimoji="1" lang="en-US" altLang="zh-CN" sz="1600" dirty="0" smtClean="0">
                  <a:solidFill>
                    <a:prstClr val="black">
                      <a:lumMod val="65000"/>
                      <a:lumOff val="35000"/>
                    </a:prstClr>
                  </a:solidFill>
                  <a:ea typeface="微软雅黑"/>
                </a:rPr>
                <a:t>B:151</a:t>
              </a:r>
            </a:p>
            <a:p>
              <a:pPr defTabSz="1218510">
                <a:spcBef>
                  <a:spcPts val="667"/>
                </a:spcBef>
              </a:pPr>
              <a:r>
                <a:rPr kumimoji="1" lang="en-US" altLang="zh-CN" sz="1600" dirty="0" smtClean="0">
                  <a:solidFill>
                    <a:prstClr val="black">
                      <a:lumMod val="65000"/>
                      <a:lumOff val="35000"/>
                    </a:prstClr>
                  </a:solidFill>
                  <a:ea typeface="微软雅黑"/>
                </a:rPr>
                <a:t>R:237</a:t>
              </a:r>
              <a:r>
                <a:rPr kumimoji="1" lang="zh-CN" altLang="en-US" sz="1600" dirty="0" smtClean="0">
                  <a:solidFill>
                    <a:prstClr val="black">
                      <a:lumMod val="65000"/>
                      <a:lumOff val="35000"/>
                    </a:prstClr>
                  </a:solidFill>
                  <a:ea typeface="微软雅黑"/>
                </a:rPr>
                <a:t> </a:t>
              </a:r>
              <a:r>
                <a:rPr kumimoji="1" lang="en-US" altLang="zh-CN" sz="1600" dirty="0" smtClean="0">
                  <a:solidFill>
                    <a:prstClr val="black">
                      <a:lumMod val="65000"/>
                      <a:lumOff val="35000"/>
                    </a:prstClr>
                  </a:solidFill>
                  <a:ea typeface="微软雅黑"/>
                </a:rPr>
                <a:t>G:27</a:t>
              </a:r>
              <a:r>
                <a:rPr kumimoji="1" lang="zh-CN" altLang="en-US" sz="1600" dirty="0" smtClean="0">
                  <a:solidFill>
                    <a:prstClr val="black">
                      <a:lumMod val="65000"/>
                      <a:lumOff val="35000"/>
                    </a:prstClr>
                  </a:solidFill>
                  <a:ea typeface="微软雅黑"/>
                </a:rPr>
                <a:t>   </a:t>
              </a:r>
              <a:r>
                <a:rPr kumimoji="1" lang="en-US" altLang="zh-CN" sz="1600" dirty="0" smtClean="0">
                  <a:solidFill>
                    <a:prstClr val="black">
                      <a:lumMod val="65000"/>
                      <a:lumOff val="35000"/>
                    </a:prstClr>
                  </a:solidFill>
                  <a:ea typeface="微软雅黑"/>
                </a:rPr>
                <a:t>B:35</a:t>
              </a:r>
              <a:endParaRPr kumimoji="1" lang="en-US" altLang="zh-CN" sz="1600" dirty="0">
                <a:solidFill>
                  <a:prstClr val="black">
                    <a:lumMod val="65000"/>
                    <a:lumOff val="35000"/>
                  </a:prstClr>
                </a:solidFill>
                <a:ea typeface="微软雅黑"/>
              </a:endParaRPr>
            </a:p>
            <a:p>
              <a:pPr defTabSz="1218510">
                <a:spcBef>
                  <a:spcPts val="667"/>
                </a:spcBef>
              </a:pPr>
              <a:endParaRPr kumimoji="1" lang="en-US" altLang="zh-CN" sz="1600" dirty="0">
                <a:solidFill>
                  <a:prstClr val="black">
                    <a:lumMod val="65000"/>
                    <a:lumOff val="35000"/>
                  </a:prstClr>
                </a:solidFill>
                <a:ea typeface="微软雅黑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9526484" y="2322535"/>
              <a:ext cx="236538" cy="236538"/>
            </a:xfrm>
            <a:prstGeom prst="rect">
              <a:avLst/>
            </a:prstGeom>
            <a:solidFill>
              <a:srgbClr val="ED1B2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8510"/>
              <a:endParaRPr kumimoji="1" lang="zh-CN" altLang="en-US" sz="2400">
                <a:solidFill>
                  <a:prstClr val="black">
                    <a:lumMod val="65000"/>
                    <a:lumOff val="35000"/>
                  </a:prst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16642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5" r:id="rId1"/>
    <p:sldLayoutId id="2147483776" r:id="rId2"/>
    <p:sldLayoutId id="2147483777" r:id="rId3"/>
    <p:sldLayoutId id="2147483778" r:id="rId4"/>
    <p:sldLayoutId id="2147483779" r:id="rId5"/>
    <p:sldLayoutId id="2147483780" r:id="rId6"/>
    <p:sldLayoutId id="2147483781" r:id="rId7"/>
    <p:sldLayoutId id="2147483782" r:id="rId8"/>
    <p:sldLayoutId id="2147483783" r:id="rId9"/>
    <p:sldLayoutId id="2147483784" r:id="rId10"/>
    <p:sldLayoutId id="2147483785" r:id="rId11"/>
  </p:sldLayoutIdLst>
  <p:timing>
    <p:tnLst>
      <p:par>
        <p:cTn id="1" dur="indefinite" restart="never" nodeType="tmRoot"/>
      </p:par>
    </p:tnLst>
  </p:timing>
  <p:txStyles>
    <p:titleStyle>
      <a:lvl1pPr algn="l" defTabSz="1218510" rtl="0" eaLnBrk="1" latinLnBrk="0" hangingPunct="1">
        <a:spcBef>
          <a:spcPct val="0"/>
        </a:spcBef>
        <a:buNone/>
        <a:defRPr lang="zh-CN" altLang="en-US" sz="3700" b="1" kern="1200" dirty="0">
          <a:solidFill>
            <a:srgbClr val="0950A0"/>
          </a:solidFill>
          <a:latin typeface="微软雅黑" panose="020B0503020204020204" pitchFamily="34" charset="-122"/>
          <a:ea typeface="微软雅黑" panose="020B0503020204020204" pitchFamily="34" charset="-122"/>
          <a:cs typeface="+mj-cs"/>
        </a:defRPr>
      </a:lvl1pPr>
    </p:titleStyle>
    <p:bodyStyle>
      <a:lvl1pPr marL="456927" indent="-456927" algn="l" defTabSz="1218510" rtl="0" eaLnBrk="1" latinLnBrk="0" hangingPunct="1">
        <a:lnSpc>
          <a:spcPct val="120000"/>
        </a:lnSpc>
        <a:spcBef>
          <a:spcPts val="267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  <a:lvl2pPr marL="990046" indent="-380785" algn="l" defTabSz="1218510" rtl="0" eaLnBrk="1" latinLnBrk="0" hangingPunct="1">
        <a:lnSpc>
          <a:spcPct val="120000"/>
        </a:lnSpc>
        <a:spcBef>
          <a:spcPts val="267"/>
        </a:spcBef>
        <a:buFont typeface="Arial" panose="020B0604020202020204" pitchFamily="34" charset="0"/>
        <a:buChar char="–"/>
        <a:defRPr sz="24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2pPr>
      <a:lvl3pPr marL="1523127" indent="-304616" algn="l" defTabSz="1218510" rtl="0" eaLnBrk="1" latinLnBrk="0" hangingPunct="1">
        <a:lnSpc>
          <a:spcPct val="120000"/>
        </a:lnSpc>
        <a:spcBef>
          <a:spcPts val="267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3pPr>
      <a:lvl4pPr marL="2132373" indent="-304616" algn="l" defTabSz="1218510" rtl="0" eaLnBrk="1" latinLnBrk="0" hangingPunct="1">
        <a:lnSpc>
          <a:spcPct val="120000"/>
        </a:lnSpc>
        <a:spcBef>
          <a:spcPts val="267"/>
        </a:spcBef>
        <a:buFont typeface="Arial" panose="020B0604020202020204" pitchFamily="34" charset="0"/>
        <a:buChar char="–"/>
        <a:defRPr sz="19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4pPr>
      <a:lvl5pPr marL="2741634" indent="-304616" algn="l" defTabSz="1218510" rtl="0" eaLnBrk="1" latinLnBrk="0" hangingPunct="1">
        <a:lnSpc>
          <a:spcPct val="120000"/>
        </a:lnSpc>
        <a:spcBef>
          <a:spcPts val="267"/>
        </a:spcBef>
        <a:buFont typeface="Arial" panose="020B0604020202020204" pitchFamily="34" charset="0"/>
        <a:buChar char="»"/>
        <a:defRPr sz="19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5pPr>
      <a:lvl6pPr marL="3350868" indent="-304616" algn="l" defTabSz="121851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0130" indent="-304616" algn="l" defTabSz="121851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69378" indent="-304616" algn="l" defTabSz="121851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78625" indent="-304616" algn="l" defTabSz="121851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851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235" algn="l" defTabSz="121851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8510" algn="l" defTabSz="121851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7757" algn="l" defTabSz="121851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7018" algn="l" defTabSz="121851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6252" algn="l" defTabSz="121851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5487" algn="l" defTabSz="121851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4747" algn="l" defTabSz="121851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3995" algn="l" defTabSz="121851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335361" y="275167"/>
            <a:ext cx="11617291" cy="1143000"/>
          </a:xfrm>
          <a:prstGeom prst="rect">
            <a:avLst/>
          </a:prstGeom>
        </p:spPr>
        <p:txBody>
          <a:bodyPr vert="horz" lIns="121896" tIns="60948" rIns="121896" bIns="60948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335361" y="1476128"/>
            <a:ext cx="11617291" cy="4833192"/>
          </a:xfrm>
          <a:prstGeom prst="rect">
            <a:avLst/>
          </a:prstGeom>
        </p:spPr>
        <p:txBody>
          <a:bodyPr vert="horz" lIns="121896" tIns="60948" rIns="121896" bIns="60948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62"/>
            <a:ext cx="2844800" cy="366183"/>
          </a:xfrm>
          <a:prstGeom prst="rect">
            <a:avLst/>
          </a:prstGeom>
        </p:spPr>
        <p:txBody>
          <a:bodyPr vert="horz" lIns="121896" tIns="60948" rIns="121896" bIns="60948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218930"/>
            <a:fld id="{5A8F39BB-A16A-4EA3-A0FA-F7258149F33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1218930"/>
              <a:t>2024/4/8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62"/>
            <a:ext cx="3860800" cy="366183"/>
          </a:xfrm>
          <a:prstGeom prst="rect">
            <a:avLst/>
          </a:prstGeom>
        </p:spPr>
        <p:txBody>
          <a:bodyPr vert="horz" lIns="121896" tIns="60948" rIns="121896" bIns="60948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218930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62"/>
            <a:ext cx="2844800" cy="366183"/>
          </a:xfrm>
          <a:prstGeom prst="rect">
            <a:avLst/>
          </a:prstGeom>
        </p:spPr>
        <p:txBody>
          <a:bodyPr vert="horz" lIns="121896" tIns="60948" rIns="121896" bIns="60948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218930"/>
            <a:fld id="{2AE06ABD-FABA-4171-8133-71536DB1356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1218930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文本框 14"/>
          <p:cNvSpPr txBox="1"/>
          <p:nvPr/>
        </p:nvSpPr>
        <p:spPr>
          <a:xfrm>
            <a:off x="-1820156" y="568836"/>
            <a:ext cx="1682507" cy="1713285"/>
          </a:xfrm>
          <a:prstGeom prst="rect">
            <a:avLst/>
          </a:prstGeom>
          <a:noFill/>
        </p:spPr>
        <p:txBody>
          <a:bodyPr wrap="none" lIns="121896" tIns="60948" rIns="121896" bIns="60948" rtlCol="0">
            <a:spAutoFit/>
          </a:bodyPr>
          <a:lstStyle/>
          <a:p>
            <a:pPr defTabSz="1218930">
              <a:spcBef>
                <a:spcPts val="667"/>
              </a:spcBef>
            </a:pPr>
            <a:r>
              <a:rPr kumimoji="1" lang="zh-CN" altLang="en-US" sz="1600" dirty="0">
                <a:solidFill>
                  <a:prstClr val="black">
                    <a:lumMod val="65000"/>
                    <a:lumOff val="35000"/>
                  </a:prstClr>
                </a:solidFill>
                <a:ea typeface="微软雅黑"/>
              </a:rPr>
              <a:t>标题：微软雅黑</a:t>
            </a:r>
            <a:endParaRPr kumimoji="1" lang="en-US" altLang="zh-CN" sz="1600" dirty="0">
              <a:solidFill>
                <a:prstClr val="black">
                  <a:lumMod val="65000"/>
                  <a:lumOff val="35000"/>
                </a:prstClr>
              </a:solidFill>
              <a:ea typeface="微软雅黑"/>
            </a:endParaRPr>
          </a:p>
          <a:p>
            <a:pPr defTabSz="1218930">
              <a:spcBef>
                <a:spcPts val="667"/>
              </a:spcBef>
            </a:pPr>
            <a:r>
              <a:rPr kumimoji="1" lang="zh-CN" altLang="en-US" sz="1600" dirty="0">
                <a:solidFill>
                  <a:prstClr val="black">
                    <a:lumMod val="65000"/>
                    <a:lumOff val="35000"/>
                  </a:prstClr>
                </a:solidFill>
                <a:ea typeface="微软雅黑"/>
              </a:rPr>
              <a:t>字号：</a:t>
            </a:r>
            <a:r>
              <a:rPr kumimoji="1" lang="en-US" altLang="zh-CN" sz="1600" dirty="0">
                <a:solidFill>
                  <a:prstClr val="black">
                    <a:lumMod val="65000"/>
                    <a:lumOff val="35000"/>
                  </a:prstClr>
                </a:solidFill>
                <a:ea typeface="微软雅黑"/>
              </a:rPr>
              <a:t>28pt</a:t>
            </a:r>
          </a:p>
          <a:p>
            <a:pPr defTabSz="1218930">
              <a:spcBef>
                <a:spcPts val="667"/>
              </a:spcBef>
            </a:pPr>
            <a:r>
              <a:rPr kumimoji="1" lang="zh-CN" altLang="en-US" sz="1600" dirty="0">
                <a:solidFill>
                  <a:prstClr val="black">
                    <a:lumMod val="65000"/>
                    <a:lumOff val="35000"/>
                  </a:prstClr>
                </a:solidFill>
                <a:ea typeface="微软雅黑"/>
              </a:rPr>
              <a:t>正文</a:t>
            </a:r>
            <a:r>
              <a:rPr kumimoji="1" lang="en-US" altLang="en-US" sz="1600" dirty="0">
                <a:solidFill>
                  <a:prstClr val="black">
                    <a:lumMod val="65000"/>
                    <a:lumOff val="35000"/>
                  </a:prstClr>
                </a:solidFill>
                <a:ea typeface="微软雅黑"/>
              </a:rPr>
              <a:t>：</a:t>
            </a:r>
            <a:r>
              <a:rPr kumimoji="1" lang="zh-CN" altLang="en-US" sz="1600" dirty="0">
                <a:solidFill>
                  <a:prstClr val="black">
                    <a:lumMod val="65000"/>
                    <a:lumOff val="35000"/>
                  </a:prstClr>
                </a:solidFill>
                <a:ea typeface="微软雅黑"/>
              </a:rPr>
              <a:t>微软雅黑</a:t>
            </a:r>
            <a:endParaRPr kumimoji="1" lang="en-US" altLang="zh-CN" sz="1600" dirty="0">
              <a:solidFill>
                <a:prstClr val="black">
                  <a:lumMod val="65000"/>
                  <a:lumOff val="35000"/>
                </a:prstClr>
              </a:solidFill>
              <a:ea typeface="微软雅黑"/>
            </a:endParaRPr>
          </a:p>
          <a:p>
            <a:pPr defTabSz="1218930">
              <a:spcBef>
                <a:spcPts val="667"/>
              </a:spcBef>
            </a:pPr>
            <a:r>
              <a:rPr kumimoji="1" lang="zh-CN" altLang="en-US" sz="1600" dirty="0">
                <a:solidFill>
                  <a:prstClr val="black">
                    <a:lumMod val="65000"/>
                    <a:lumOff val="35000"/>
                  </a:prstClr>
                </a:solidFill>
                <a:ea typeface="微软雅黑"/>
              </a:rPr>
              <a:t>字号：</a:t>
            </a:r>
            <a:r>
              <a:rPr kumimoji="1" lang="en-US" altLang="zh-CN" sz="1600" dirty="0">
                <a:solidFill>
                  <a:prstClr val="black">
                    <a:lumMod val="65000"/>
                    <a:lumOff val="35000"/>
                  </a:prstClr>
                </a:solidFill>
                <a:ea typeface="微软雅黑"/>
              </a:rPr>
              <a:t>20pt</a:t>
            </a:r>
          </a:p>
          <a:p>
            <a:pPr algn="just" defTabSz="1218930">
              <a:spcBef>
                <a:spcPts val="667"/>
              </a:spcBef>
            </a:pPr>
            <a:r>
              <a:rPr kumimoji="1" lang="zh-CN" altLang="en-US" sz="1600" dirty="0">
                <a:solidFill>
                  <a:prstClr val="black">
                    <a:lumMod val="65000"/>
                    <a:lumOff val="35000"/>
                  </a:prstClr>
                </a:solidFill>
                <a:ea typeface="微软雅黑"/>
              </a:rPr>
              <a:t>行距：</a:t>
            </a:r>
            <a:r>
              <a:rPr kumimoji="1" lang="en-US" altLang="zh-CN" sz="1600" dirty="0">
                <a:solidFill>
                  <a:prstClr val="black">
                    <a:lumMod val="65000"/>
                    <a:lumOff val="35000"/>
                  </a:prstClr>
                </a:solidFill>
                <a:ea typeface="微软雅黑"/>
              </a:rPr>
              <a:t>1.5</a:t>
            </a:r>
            <a:r>
              <a:rPr kumimoji="1" lang="zh-CN" altLang="en-US" sz="1600" dirty="0">
                <a:solidFill>
                  <a:prstClr val="black">
                    <a:lumMod val="65000"/>
                    <a:lumOff val="35000"/>
                  </a:prstClr>
                </a:solidFill>
                <a:ea typeface="微软雅黑"/>
              </a:rPr>
              <a:t>倍</a:t>
            </a:r>
            <a:endParaRPr kumimoji="1" lang="en-US" altLang="zh-CN" sz="1600" dirty="0">
              <a:solidFill>
                <a:prstClr val="black">
                  <a:lumMod val="65000"/>
                  <a:lumOff val="35000"/>
                </a:prstClr>
              </a:solidFill>
              <a:ea typeface="微软雅黑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12305050" y="1291463"/>
            <a:ext cx="2132992" cy="2580764"/>
            <a:chOff x="9526482" y="888201"/>
            <a:chExt cx="1599744" cy="1935573"/>
          </a:xfrm>
        </p:grpSpPr>
        <p:sp>
          <p:nvSpPr>
            <p:cNvPr id="9" name="文本框 15"/>
            <p:cNvSpPr txBox="1"/>
            <p:nvPr/>
          </p:nvSpPr>
          <p:spPr>
            <a:xfrm>
              <a:off x="9526482" y="888201"/>
              <a:ext cx="754052" cy="2539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1218930">
                <a:spcBef>
                  <a:spcPts val="667"/>
                </a:spcBef>
              </a:pPr>
              <a:r>
                <a:rPr kumimoji="1" lang="zh-CN" altLang="en-US" sz="1600" dirty="0">
                  <a:solidFill>
                    <a:prstClr val="black">
                      <a:lumMod val="65000"/>
                      <a:lumOff val="35000"/>
                    </a:prstClr>
                  </a:solidFill>
                  <a:ea typeface="微软雅黑"/>
                </a:rPr>
                <a:t>配色参考</a:t>
              </a:r>
            </a:p>
          </p:txBody>
        </p:sp>
        <p:sp>
          <p:nvSpPr>
            <p:cNvPr id="10" name="矩形 9"/>
            <p:cNvSpPr/>
            <p:nvPr/>
          </p:nvSpPr>
          <p:spPr>
            <a:xfrm>
              <a:off x="9526482" y="1382073"/>
              <a:ext cx="236538" cy="236538"/>
            </a:xfrm>
            <a:prstGeom prst="rect">
              <a:avLst/>
            </a:prstGeom>
            <a:solidFill>
              <a:srgbClr val="FDB81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8930"/>
              <a:endParaRPr kumimoji="1" lang="zh-CN" altLang="en-US" sz="2400">
                <a:solidFill>
                  <a:prstClr val="black">
                    <a:lumMod val="65000"/>
                    <a:lumOff val="35000"/>
                  </a:prstClr>
                </a:solidFill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9526484" y="1849459"/>
              <a:ext cx="236538" cy="236538"/>
            </a:xfrm>
            <a:prstGeom prst="rect">
              <a:avLst/>
            </a:prstGeom>
            <a:solidFill>
              <a:srgbClr val="82C21F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8930"/>
              <a:endParaRPr kumimoji="1" lang="zh-CN" altLang="en-US" sz="2400">
                <a:solidFill>
                  <a:prstClr val="black">
                    <a:lumMod val="65000"/>
                    <a:lumOff val="35000"/>
                  </a:prstClr>
                </a:solidFill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9526484" y="1618611"/>
              <a:ext cx="236538" cy="236538"/>
            </a:xfrm>
            <a:prstGeom prst="rect">
              <a:avLst/>
            </a:prstGeom>
            <a:solidFill>
              <a:srgbClr val="00BFFF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8930"/>
              <a:endParaRPr kumimoji="1" lang="zh-CN" altLang="en-US" sz="2400">
                <a:solidFill>
                  <a:prstClr val="black">
                    <a:lumMod val="65000"/>
                    <a:lumOff val="35000"/>
                  </a:prstClr>
                </a:solidFill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9526484" y="2085997"/>
              <a:ext cx="236538" cy="236538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8930"/>
              <a:endParaRPr kumimoji="1" lang="zh-CN" altLang="en-US" sz="2400">
                <a:solidFill>
                  <a:prstClr val="black">
                    <a:lumMod val="65000"/>
                    <a:lumOff val="35000"/>
                  </a:prstClr>
                </a:solidFill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9904497" y="1309898"/>
              <a:ext cx="1221729" cy="151387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1218930">
                <a:spcBef>
                  <a:spcPts val="667"/>
                </a:spcBef>
              </a:pPr>
              <a:r>
                <a:rPr kumimoji="1" lang="en-US" altLang="zh-CN" sz="1600" dirty="0">
                  <a:solidFill>
                    <a:prstClr val="black">
                      <a:lumMod val="65000"/>
                      <a:lumOff val="35000"/>
                    </a:prstClr>
                  </a:solidFill>
                  <a:ea typeface="微软雅黑"/>
                </a:rPr>
                <a:t>R:253</a:t>
              </a:r>
              <a:r>
                <a:rPr kumimoji="1" lang="zh-CN" altLang="en-US" sz="1600" dirty="0">
                  <a:solidFill>
                    <a:prstClr val="black">
                      <a:lumMod val="65000"/>
                      <a:lumOff val="35000"/>
                    </a:prstClr>
                  </a:solidFill>
                  <a:ea typeface="微软雅黑"/>
                </a:rPr>
                <a:t> </a:t>
              </a:r>
              <a:r>
                <a:rPr kumimoji="1" lang="en-US" altLang="zh-CN" sz="1600" dirty="0">
                  <a:solidFill>
                    <a:prstClr val="black">
                      <a:lumMod val="65000"/>
                      <a:lumOff val="35000"/>
                    </a:prstClr>
                  </a:solidFill>
                  <a:ea typeface="微软雅黑"/>
                </a:rPr>
                <a:t>G:184</a:t>
              </a:r>
              <a:r>
                <a:rPr kumimoji="1" lang="zh-CN" altLang="en-US" sz="1600" dirty="0">
                  <a:solidFill>
                    <a:prstClr val="black">
                      <a:lumMod val="65000"/>
                      <a:lumOff val="35000"/>
                    </a:prstClr>
                  </a:solidFill>
                  <a:ea typeface="微软雅黑"/>
                </a:rPr>
                <a:t> </a:t>
              </a:r>
              <a:r>
                <a:rPr kumimoji="1" lang="en-US" altLang="zh-CN" sz="1600" dirty="0">
                  <a:solidFill>
                    <a:prstClr val="black">
                      <a:lumMod val="65000"/>
                      <a:lumOff val="35000"/>
                    </a:prstClr>
                  </a:solidFill>
                  <a:ea typeface="微软雅黑"/>
                </a:rPr>
                <a:t>B:18</a:t>
              </a:r>
            </a:p>
            <a:p>
              <a:pPr defTabSz="1218930">
                <a:spcBef>
                  <a:spcPts val="667"/>
                </a:spcBef>
              </a:pPr>
              <a:r>
                <a:rPr kumimoji="1" lang="en-US" altLang="zh-CN" sz="1600" dirty="0">
                  <a:solidFill>
                    <a:prstClr val="black">
                      <a:lumMod val="65000"/>
                      <a:lumOff val="35000"/>
                    </a:prstClr>
                  </a:solidFill>
                  <a:ea typeface="微软雅黑"/>
                </a:rPr>
                <a:t>R:0</a:t>
              </a:r>
              <a:r>
                <a:rPr kumimoji="1" lang="zh-CN" altLang="en-US" sz="1600" dirty="0">
                  <a:solidFill>
                    <a:prstClr val="black">
                      <a:lumMod val="65000"/>
                      <a:lumOff val="35000"/>
                    </a:prstClr>
                  </a:solidFill>
                  <a:ea typeface="微软雅黑"/>
                </a:rPr>
                <a:t> </a:t>
              </a:r>
              <a:r>
                <a:rPr kumimoji="1" lang="en-US" altLang="zh-CN" sz="1600" dirty="0">
                  <a:solidFill>
                    <a:prstClr val="black">
                      <a:lumMod val="65000"/>
                      <a:lumOff val="35000"/>
                    </a:prstClr>
                  </a:solidFill>
                  <a:ea typeface="微软雅黑"/>
                </a:rPr>
                <a:t>G:191</a:t>
              </a:r>
              <a:r>
                <a:rPr kumimoji="1" lang="zh-CN" altLang="en-US" sz="1600" dirty="0">
                  <a:solidFill>
                    <a:prstClr val="black">
                      <a:lumMod val="65000"/>
                      <a:lumOff val="35000"/>
                    </a:prstClr>
                  </a:solidFill>
                  <a:ea typeface="微软雅黑"/>
                </a:rPr>
                <a:t> </a:t>
              </a:r>
              <a:r>
                <a:rPr kumimoji="1" lang="en-US" altLang="zh-CN" sz="1600" dirty="0">
                  <a:solidFill>
                    <a:prstClr val="black">
                      <a:lumMod val="65000"/>
                      <a:lumOff val="35000"/>
                    </a:prstClr>
                  </a:solidFill>
                  <a:ea typeface="微软雅黑"/>
                </a:rPr>
                <a:t>B:255</a:t>
              </a:r>
            </a:p>
            <a:p>
              <a:pPr defTabSz="1218930">
                <a:spcBef>
                  <a:spcPts val="667"/>
                </a:spcBef>
              </a:pPr>
              <a:r>
                <a:rPr kumimoji="1" lang="en-US" altLang="zh-CN" sz="1600" dirty="0">
                  <a:solidFill>
                    <a:prstClr val="black">
                      <a:lumMod val="65000"/>
                      <a:lumOff val="35000"/>
                    </a:prstClr>
                  </a:solidFill>
                  <a:ea typeface="微软雅黑"/>
                </a:rPr>
                <a:t>R:130</a:t>
              </a:r>
              <a:r>
                <a:rPr kumimoji="1" lang="zh-CN" altLang="en-US" sz="1600" dirty="0">
                  <a:solidFill>
                    <a:prstClr val="black">
                      <a:lumMod val="65000"/>
                      <a:lumOff val="35000"/>
                    </a:prstClr>
                  </a:solidFill>
                  <a:ea typeface="微软雅黑"/>
                </a:rPr>
                <a:t> </a:t>
              </a:r>
              <a:r>
                <a:rPr kumimoji="1" lang="en-US" altLang="zh-CN" sz="1600" dirty="0">
                  <a:solidFill>
                    <a:prstClr val="black">
                      <a:lumMod val="65000"/>
                      <a:lumOff val="35000"/>
                    </a:prstClr>
                  </a:solidFill>
                  <a:ea typeface="微软雅黑"/>
                </a:rPr>
                <a:t>G:194</a:t>
              </a:r>
              <a:r>
                <a:rPr kumimoji="1" lang="zh-CN" altLang="en-US" sz="1600" dirty="0">
                  <a:solidFill>
                    <a:prstClr val="black">
                      <a:lumMod val="65000"/>
                      <a:lumOff val="35000"/>
                    </a:prstClr>
                  </a:solidFill>
                  <a:ea typeface="微软雅黑"/>
                </a:rPr>
                <a:t> </a:t>
              </a:r>
              <a:r>
                <a:rPr kumimoji="1" lang="en-US" altLang="zh-CN" sz="1600" dirty="0">
                  <a:solidFill>
                    <a:prstClr val="black">
                      <a:lumMod val="65000"/>
                      <a:lumOff val="35000"/>
                    </a:prstClr>
                  </a:solidFill>
                  <a:ea typeface="微软雅黑"/>
                </a:rPr>
                <a:t>B:31</a:t>
              </a:r>
            </a:p>
            <a:p>
              <a:pPr defTabSz="1218930">
                <a:spcBef>
                  <a:spcPts val="667"/>
                </a:spcBef>
              </a:pPr>
              <a:r>
                <a:rPr kumimoji="1" lang="en-US" altLang="zh-CN" sz="1600" dirty="0">
                  <a:solidFill>
                    <a:prstClr val="black">
                      <a:lumMod val="65000"/>
                      <a:lumOff val="35000"/>
                    </a:prstClr>
                  </a:solidFill>
                  <a:ea typeface="微软雅黑"/>
                </a:rPr>
                <a:t>R:153</a:t>
              </a:r>
              <a:r>
                <a:rPr kumimoji="1" lang="zh-CN" altLang="en-US" sz="1600" dirty="0">
                  <a:solidFill>
                    <a:prstClr val="black">
                      <a:lumMod val="65000"/>
                      <a:lumOff val="35000"/>
                    </a:prstClr>
                  </a:solidFill>
                  <a:ea typeface="微软雅黑"/>
                </a:rPr>
                <a:t> </a:t>
              </a:r>
              <a:r>
                <a:rPr kumimoji="1" lang="en-US" altLang="zh-CN" sz="1600" dirty="0">
                  <a:solidFill>
                    <a:prstClr val="black">
                      <a:lumMod val="65000"/>
                      <a:lumOff val="35000"/>
                    </a:prstClr>
                  </a:solidFill>
                  <a:ea typeface="微软雅黑"/>
                </a:rPr>
                <a:t>G:62</a:t>
              </a:r>
              <a:r>
                <a:rPr kumimoji="1" lang="zh-CN" altLang="en-US" sz="1600" dirty="0">
                  <a:solidFill>
                    <a:prstClr val="black">
                      <a:lumMod val="65000"/>
                      <a:lumOff val="35000"/>
                    </a:prstClr>
                  </a:solidFill>
                  <a:ea typeface="微软雅黑"/>
                </a:rPr>
                <a:t> </a:t>
              </a:r>
              <a:r>
                <a:rPr kumimoji="1" lang="en-US" altLang="zh-CN" sz="1600" dirty="0">
                  <a:solidFill>
                    <a:prstClr val="black">
                      <a:lumMod val="65000"/>
                      <a:lumOff val="35000"/>
                    </a:prstClr>
                  </a:solidFill>
                  <a:ea typeface="微软雅黑"/>
                </a:rPr>
                <a:t>B:151</a:t>
              </a:r>
            </a:p>
            <a:p>
              <a:pPr defTabSz="1218930">
                <a:spcBef>
                  <a:spcPts val="667"/>
                </a:spcBef>
              </a:pPr>
              <a:r>
                <a:rPr kumimoji="1" lang="en-US" altLang="zh-CN" sz="1600" dirty="0">
                  <a:solidFill>
                    <a:prstClr val="black">
                      <a:lumMod val="65000"/>
                      <a:lumOff val="35000"/>
                    </a:prstClr>
                  </a:solidFill>
                  <a:ea typeface="微软雅黑"/>
                </a:rPr>
                <a:t>R:237</a:t>
              </a:r>
              <a:r>
                <a:rPr kumimoji="1" lang="zh-CN" altLang="en-US" sz="1600" dirty="0">
                  <a:solidFill>
                    <a:prstClr val="black">
                      <a:lumMod val="65000"/>
                      <a:lumOff val="35000"/>
                    </a:prstClr>
                  </a:solidFill>
                  <a:ea typeface="微软雅黑"/>
                </a:rPr>
                <a:t> </a:t>
              </a:r>
              <a:r>
                <a:rPr kumimoji="1" lang="en-US" altLang="zh-CN" sz="1600" dirty="0">
                  <a:solidFill>
                    <a:prstClr val="black">
                      <a:lumMod val="65000"/>
                      <a:lumOff val="35000"/>
                    </a:prstClr>
                  </a:solidFill>
                  <a:ea typeface="微软雅黑"/>
                </a:rPr>
                <a:t>G:27</a:t>
              </a:r>
              <a:r>
                <a:rPr kumimoji="1" lang="zh-CN" altLang="en-US" sz="1600" dirty="0">
                  <a:solidFill>
                    <a:prstClr val="black">
                      <a:lumMod val="65000"/>
                      <a:lumOff val="35000"/>
                    </a:prstClr>
                  </a:solidFill>
                  <a:ea typeface="微软雅黑"/>
                </a:rPr>
                <a:t>   </a:t>
              </a:r>
              <a:r>
                <a:rPr kumimoji="1" lang="en-US" altLang="zh-CN" sz="1600" dirty="0">
                  <a:solidFill>
                    <a:prstClr val="black">
                      <a:lumMod val="65000"/>
                      <a:lumOff val="35000"/>
                    </a:prstClr>
                  </a:solidFill>
                  <a:ea typeface="微软雅黑"/>
                </a:rPr>
                <a:t>B:35</a:t>
              </a:r>
            </a:p>
            <a:p>
              <a:pPr defTabSz="1218930">
                <a:spcBef>
                  <a:spcPts val="667"/>
                </a:spcBef>
              </a:pPr>
              <a:endParaRPr kumimoji="1" lang="en-US" altLang="zh-CN" sz="1600" dirty="0">
                <a:solidFill>
                  <a:prstClr val="black">
                    <a:lumMod val="65000"/>
                    <a:lumOff val="35000"/>
                  </a:prstClr>
                </a:solidFill>
                <a:ea typeface="微软雅黑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9526484" y="2322535"/>
              <a:ext cx="236538" cy="236538"/>
            </a:xfrm>
            <a:prstGeom prst="rect">
              <a:avLst/>
            </a:prstGeom>
            <a:solidFill>
              <a:srgbClr val="ED1B2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8930"/>
              <a:endParaRPr kumimoji="1" lang="zh-CN" altLang="en-US" sz="2400">
                <a:solidFill>
                  <a:prstClr val="black">
                    <a:lumMod val="65000"/>
                    <a:lumOff val="35000"/>
                  </a:prst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894747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8" r:id="rId1"/>
    <p:sldLayoutId id="2147483789" r:id="rId2"/>
    <p:sldLayoutId id="2147483790" r:id="rId3"/>
    <p:sldLayoutId id="2147483791" r:id="rId4"/>
    <p:sldLayoutId id="2147483792" r:id="rId5"/>
    <p:sldLayoutId id="2147483793" r:id="rId6"/>
    <p:sldLayoutId id="2147483794" r:id="rId7"/>
    <p:sldLayoutId id="2147483795" r:id="rId8"/>
    <p:sldLayoutId id="2147483796" r:id="rId9"/>
    <p:sldLayoutId id="2147483797" r:id="rId10"/>
    <p:sldLayoutId id="2147483798" r:id="rId11"/>
  </p:sldLayoutIdLst>
  <p:txStyles>
    <p:titleStyle>
      <a:lvl1pPr algn="l" defTabSz="1218930" rtl="0" eaLnBrk="1" latinLnBrk="0" hangingPunct="1">
        <a:spcBef>
          <a:spcPct val="0"/>
        </a:spcBef>
        <a:buNone/>
        <a:defRPr lang="zh-CN" altLang="en-US" sz="3700" b="1" kern="1200" dirty="0">
          <a:solidFill>
            <a:srgbClr val="0950A0"/>
          </a:solidFill>
          <a:latin typeface="微软雅黑" panose="020B0503020204020204" pitchFamily="34" charset="-122"/>
          <a:ea typeface="微软雅黑" panose="020B0503020204020204" pitchFamily="34" charset="-122"/>
          <a:cs typeface="+mj-cs"/>
        </a:defRPr>
      </a:lvl1pPr>
    </p:titleStyle>
    <p:bodyStyle>
      <a:lvl1pPr marL="457095" indent="-457095" algn="l" defTabSz="1218930" rtl="0" eaLnBrk="1" latinLnBrk="0" hangingPunct="1">
        <a:lnSpc>
          <a:spcPct val="120000"/>
        </a:lnSpc>
        <a:spcBef>
          <a:spcPts val="267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  <a:lvl2pPr marL="990382" indent="-380916" algn="l" defTabSz="1218930" rtl="0" eaLnBrk="1" latinLnBrk="0" hangingPunct="1">
        <a:lnSpc>
          <a:spcPct val="120000"/>
        </a:lnSpc>
        <a:spcBef>
          <a:spcPts val="267"/>
        </a:spcBef>
        <a:buFont typeface="Arial" panose="020B0604020202020204" pitchFamily="34" charset="0"/>
        <a:buChar char="–"/>
        <a:defRPr sz="24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2pPr>
      <a:lvl3pPr marL="1523659" indent="-304728" algn="l" defTabSz="1218930" rtl="0" eaLnBrk="1" latinLnBrk="0" hangingPunct="1">
        <a:lnSpc>
          <a:spcPct val="120000"/>
        </a:lnSpc>
        <a:spcBef>
          <a:spcPts val="267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3pPr>
      <a:lvl4pPr marL="2133120" indent="-304728" algn="l" defTabSz="1218930" rtl="0" eaLnBrk="1" latinLnBrk="0" hangingPunct="1">
        <a:lnSpc>
          <a:spcPct val="120000"/>
        </a:lnSpc>
        <a:spcBef>
          <a:spcPts val="267"/>
        </a:spcBef>
        <a:buFont typeface="Arial" panose="020B0604020202020204" pitchFamily="34" charset="0"/>
        <a:buChar char="–"/>
        <a:defRPr sz="19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4pPr>
      <a:lvl5pPr marL="2742586" indent="-304728" algn="l" defTabSz="1218930" rtl="0" eaLnBrk="1" latinLnBrk="0" hangingPunct="1">
        <a:lnSpc>
          <a:spcPct val="120000"/>
        </a:lnSpc>
        <a:spcBef>
          <a:spcPts val="267"/>
        </a:spcBef>
        <a:buFont typeface="Arial" panose="020B0604020202020204" pitchFamily="34" charset="0"/>
        <a:buChar char="»"/>
        <a:defRPr sz="19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5pPr>
      <a:lvl6pPr marL="3352044" indent="-304728" algn="l" defTabSz="121893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1512" indent="-304728" algn="l" defTabSz="121893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0974" indent="-304728" algn="l" defTabSz="121893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0436" indent="-304728" algn="l" defTabSz="121893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893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459" algn="l" defTabSz="121893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8930" algn="l" defTabSz="121893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392" algn="l" defTabSz="121893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7858" algn="l" defTabSz="121893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316" algn="l" defTabSz="121893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6775" algn="l" defTabSz="121893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240" algn="l" defTabSz="121893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5703" algn="l" defTabSz="121893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25363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0" r:id="rId1"/>
    <p:sldLayoutId id="2147483801" r:id="rId2"/>
    <p:sldLayoutId id="2147483802" r:id="rId3"/>
    <p:sldLayoutId id="2147483803" r:id="rId4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hf hdr="0" dt="0"/>
  <p:txStyles>
    <p:titleStyle>
      <a:lvl1pPr algn="r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6600"/>
          </a:solidFill>
          <a:latin typeface="微软雅黑" pitchFamily="34" charset="-122"/>
          <a:ea typeface="微软雅黑" pitchFamily="34" charset="-122"/>
          <a:cs typeface="+mj-cs"/>
        </a:defRPr>
      </a:lvl1pPr>
      <a:lvl2pPr algn="r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6600"/>
          </a:solidFill>
          <a:latin typeface="微软雅黑" pitchFamily="34" charset="-122"/>
          <a:ea typeface="微软雅黑" pitchFamily="34" charset="-122"/>
        </a:defRPr>
      </a:lvl2pPr>
      <a:lvl3pPr algn="r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6600"/>
          </a:solidFill>
          <a:latin typeface="微软雅黑" pitchFamily="34" charset="-122"/>
          <a:ea typeface="微软雅黑" pitchFamily="34" charset="-122"/>
        </a:defRPr>
      </a:lvl3pPr>
      <a:lvl4pPr algn="r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6600"/>
          </a:solidFill>
          <a:latin typeface="微软雅黑" pitchFamily="34" charset="-122"/>
          <a:ea typeface="微软雅黑" pitchFamily="34" charset="-122"/>
        </a:defRPr>
      </a:lvl4pPr>
      <a:lvl5pPr algn="r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6600"/>
          </a:solidFill>
          <a:latin typeface="微软雅黑" pitchFamily="34" charset="-122"/>
          <a:ea typeface="微软雅黑" pitchFamily="34" charset="-122"/>
        </a:defRPr>
      </a:lvl5pPr>
      <a:lvl6pPr marL="456735" algn="ctr" rtl="0" fontAlgn="base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Arial" charset="0"/>
          <a:ea typeface="黑体" pitchFamily="2" charset="-122"/>
        </a:defRPr>
      </a:lvl6pPr>
      <a:lvl7pPr marL="913516" algn="ctr" rtl="0" fontAlgn="base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Arial" charset="0"/>
          <a:ea typeface="黑体" pitchFamily="2" charset="-122"/>
        </a:defRPr>
      </a:lvl7pPr>
      <a:lvl8pPr marL="1370274" algn="ctr" rtl="0" fontAlgn="base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Arial" charset="0"/>
          <a:ea typeface="黑体" pitchFamily="2" charset="-122"/>
        </a:defRPr>
      </a:lvl8pPr>
      <a:lvl9pPr marL="1827032" algn="ctr" rtl="0" fontAlgn="base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Arial" charset="0"/>
          <a:ea typeface="黑体" pitchFamily="2" charset="-122"/>
        </a:defRPr>
      </a:lvl9pPr>
    </p:titleStyle>
    <p:bodyStyle>
      <a:lvl1pPr marL="342586" indent="-342586" algn="l" rtl="0" eaLnBrk="0" fontAlgn="base" hangingPunct="0">
        <a:spcBef>
          <a:spcPct val="20000"/>
        </a:spcBef>
        <a:spcAft>
          <a:spcPct val="0"/>
        </a:spcAft>
        <a:buClr>
          <a:srgbClr val="FF6600"/>
        </a:buClr>
        <a:buFont typeface="Wingdings" panose="05000000000000000000" pitchFamily="2" charset="2"/>
        <a:defRPr lang="en-US" altLang="zh-CN" sz="2400" b="1" dirty="0">
          <a:solidFill>
            <a:schemeClr val="tx1"/>
          </a:solidFill>
          <a:latin typeface="微软雅黑" pitchFamily="34" charset="-122"/>
          <a:ea typeface="微软雅黑" pitchFamily="34" charset="-122"/>
          <a:cs typeface="+mn-cs"/>
        </a:defRPr>
      </a:lvl1pPr>
      <a:lvl2pPr marL="742223" indent="-285490" algn="l" rtl="0" eaLnBrk="0" fontAlgn="base" hangingPunct="0">
        <a:spcBef>
          <a:spcPct val="20000"/>
        </a:spcBef>
        <a:spcAft>
          <a:spcPct val="0"/>
        </a:spcAft>
        <a:buClr>
          <a:srgbClr val="FF6600"/>
        </a:buClr>
        <a:buFont typeface="Wingdings" panose="05000000000000000000" pitchFamily="2" charset="2"/>
        <a:buChar char="p"/>
        <a:defRPr lang="zh-CN" altLang="en-US" sz="2400" dirty="0">
          <a:solidFill>
            <a:schemeClr val="tx1"/>
          </a:solidFill>
          <a:latin typeface="微软雅黑" pitchFamily="34" charset="-122"/>
          <a:ea typeface="微软雅黑" pitchFamily="34" charset="-122"/>
        </a:defRPr>
      </a:lvl2pPr>
      <a:lvl3pPr marL="1141906" indent="-228392" algn="l" rtl="0" eaLnBrk="0" fontAlgn="base" hangingPunct="0">
        <a:spcBef>
          <a:spcPct val="20000"/>
        </a:spcBef>
        <a:spcAft>
          <a:spcPct val="0"/>
        </a:spcAft>
        <a:buClr>
          <a:srgbClr val="FF6600"/>
        </a:buClr>
        <a:buFont typeface="Wingdings" panose="05000000000000000000" pitchFamily="2" charset="2"/>
        <a:buChar char="Ø"/>
        <a:defRPr lang="zh-CN" altLang="en-US" sz="2000" dirty="0">
          <a:solidFill>
            <a:schemeClr val="tx1"/>
          </a:solidFill>
          <a:latin typeface="楷体" pitchFamily="49" charset="-122"/>
          <a:ea typeface="楷体" pitchFamily="49" charset="-122"/>
        </a:defRPr>
      </a:lvl3pPr>
      <a:lvl4pPr marL="1598640" indent="-228392" algn="l" rtl="0" eaLnBrk="0" fontAlgn="base" hangingPunct="0">
        <a:spcBef>
          <a:spcPct val="20000"/>
        </a:spcBef>
        <a:spcAft>
          <a:spcPct val="0"/>
        </a:spcAft>
        <a:buClr>
          <a:srgbClr val="FF6600"/>
        </a:buClr>
        <a:buFont typeface="Wingdings" panose="05000000000000000000" pitchFamily="2" charset="2"/>
        <a:buChar char="ü"/>
        <a:defRPr lang="zh-CN" altLang="en-US" dirty="0">
          <a:solidFill>
            <a:schemeClr val="tx1"/>
          </a:solidFill>
          <a:latin typeface="仿宋" pitchFamily="49" charset="-122"/>
          <a:ea typeface="仿宋" pitchFamily="49" charset="-122"/>
        </a:defRPr>
      </a:lvl4pPr>
      <a:lvl5pPr marL="2055375" indent="-228392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2156" indent="-228392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68914" indent="-228392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5672" indent="-228392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2454" indent="-228392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3516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1pPr>
      <a:lvl2pPr marL="456735" algn="l" defTabSz="913516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2pPr>
      <a:lvl3pPr marL="913516" algn="l" defTabSz="913516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370274" algn="l" defTabSz="913516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827032" algn="l" defTabSz="913516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283814" algn="l" defTabSz="913516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740546" algn="l" defTabSz="913516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197280" algn="l" defTabSz="913516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654015" algn="l" defTabSz="913516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523281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6" r:id="rId1"/>
    <p:sldLayoutId id="2147483807" r:id="rId2"/>
    <p:sldLayoutId id="2147483808" r:id="rId3"/>
    <p:sldLayoutId id="2147483809" r:id="rId4"/>
    <p:sldLayoutId id="2147483810" r:id="rId5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hf hdr="0" dt="0"/>
  <p:txStyles>
    <p:titleStyle>
      <a:lvl1pPr algn="r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6600"/>
          </a:solidFill>
          <a:latin typeface="微软雅黑" pitchFamily="34" charset="-122"/>
          <a:ea typeface="微软雅黑" pitchFamily="34" charset="-122"/>
          <a:cs typeface="+mj-cs"/>
        </a:defRPr>
      </a:lvl1pPr>
      <a:lvl2pPr algn="r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6600"/>
          </a:solidFill>
          <a:latin typeface="微软雅黑" pitchFamily="34" charset="-122"/>
          <a:ea typeface="微软雅黑" pitchFamily="34" charset="-122"/>
        </a:defRPr>
      </a:lvl2pPr>
      <a:lvl3pPr algn="r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6600"/>
          </a:solidFill>
          <a:latin typeface="微软雅黑" pitchFamily="34" charset="-122"/>
          <a:ea typeface="微软雅黑" pitchFamily="34" charset="-122"/>
        </a:defRPr>
      </a:lvl3pPr>
      <a:lvl4pPr algn="r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6600"/>
          </a:solidFill>
          <a:latin typeface="微软雅黑" pitchFamily="34" charset="-122"/>
          <a:ea typeface="微软雅黑" pitchFamily="34" charset="-122"/>
        </a:defRPr>
      </a:lvl4pPr>
      <a:lvl5pPr algn="r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6600"/>
          </a:solidFill>
          <a:latin typeface="微软雅黑" pitchFamily="34" charset="-122"/>
          <a:ea typeface="微软雅黑" pitchFamily="34" charset="-122"/>
        </a:defRPr>
      </a:lvl5pPr>
      <a:lvl6pPr marL="456735" algn="ctr" rtl="0" fontAlgn="base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Arial" charset="0"/>
          <a:ea typeface="黑体" pitchFamily="2" charset="-122"/>
        </a:defRPr>
      </a:lvl6pPr>
      <a:lvl7pPr marL="913516" algn="ctr" rtl="0" fontAlgn="base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Arial" charset="0"/>
          <a:ea typeface="黑体" pitchFamily="2" charset="-122"/>
        </a:defRPr>
      </a:lvl7pPr>
      <a:lvl8pPr marL="1370274" algn="ctr" rtl="0" fontAlgn="base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Arial" charset="0"/>
          <a:ea typeface="黑体" pitchFamily="2" charset="-122"/>
        </a:defRPr>
      </a:lvl8pPr>
      <a:lvl9pPr marL="1827032" algn="ctr" rtl="0" fontAlgn="base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Arial" charset="0"/>
          <a:ea typeface="黑体" pitchFamily="2" charset="-122"/>
        </a:defRPr>
      </a:lvl9pPr>
    </p:titleStyle>
    <p:bodyStyle>
      <a:lvl1pPr marL="342586" indent="-342586" algn="l" rtl="0" eaLnBrk="0" fontAlgn="base" hangingPunct="0">
        <a:spcBef>
          <a:spcPct val="20000"/>
        </a:spcBef>
        <a:spcAft>
          <a:spcPct val="0"/>
        </a:spcAft>
        <a:buClr>
          <a:srgbClr val="FF6600"/>
        </a:buClr>
        <a:buFont typeface="Wingdings" panose="05000000000000000000" pitchFamily="2" charset="2"/>
        <a:defRPr lang="en-US" altLang="zh-CN" sz="2400" b="1" dirty="0">
          <a:solidFill>
            <a:schemeClr val="tx1"/>
          </a:solidFill>
          <a:latin typeface="微软雅黑" pitchFamily="34" charset="-122"/>
          <a:ea typeface="微软雅黑" pitchFamily="34" charset="-122"/>
          <a:cs typeface="+mn-cs"/>
        </a:defRPr>
      </a:lvl1pPr>
      <a:lvl2pPr marL="742223" indent="-285490" algn="l" rtl="0" eaLnBrk="0" fontAlgn="base" hangingPunct="0">
        <a:spcBef>
          <a:spcPct val="20000"/>
        </a:spcBef>
        <a:spcAft>
          <a:spcPct val="0"/>
        </a:spcAft>
        <a:buClr>
          <a:srgbClr val="FF6600"/>
        </a:buClr>
        <a:buFont typeface="Wingdings" panose="05000000000000000000" pitchFamily="2" charset="2"/>
        <a:buChar char="p"/>
        <a:defRPr lang="zh-CN" altLang="en-US" sz="2400" dirty="0">
          <a:solidFill>
            <a:schemeClr val="tx1"/>
          </a:solidFill>
          <a:latin typeface="微软雅黑" pitchFamily="34" charset="-122"/>
          <a:ea typeface="微软雅黑" pitchFamily="34" charset="-122"/>
        </a:defRPr>
      </a:lvl2pPr>
      <a:lvl3pPr marL="1141906" indent="-228392" algn="l" rtl="0" eaLnBrk="0" fontAlgn="base" hangingPunct="0">
        <a:spcBef>
          <a:spcPct val="20000"/>
        </a:spcBef>
        <a:spcAft>
          <a:spcPct val="0"/>
        </a:spcAft>
        <a:buClr>
          <a:srgbClr val="FF6600"/>
        </a:buClr>
        <a:buFont typeface="Wingdings" panose="05000000000000000000" pitchFamily="2" charset="2"/>
        <a:buChar char="Ø"/>
        <a:defRPr lang="zh-CN" altLang="en-US" sz="2000" dirty="0">
          <a:solidFill>
            <a:schemeClr val="tx1"/>
          </a:solidFill>
          <a:latin typeface="楷体" pitchFamily="49" charset="-122"/>
          <a:ea typeface="楷体" pitchFamily="49" charset="-122"/>
        </a:defRPr>
      </a:lvl3pPr>
      <a:lvl4pPr marL="1598640" indent="-228392" algn="l" rtl="0" eaLnBrk="0" fontAlgn="base" hangingPunct="0">
        <a:spcBef>
          <a:spcPct val="20000"/>
        </a:spcBef>
        <a:spcAft>
          <a:spcPct val="0"/>
        </a:spcAft>
        <a:buClr>
          <a:srgbClr val="FF6600"/>
        </a:buClr>
        <a:buFont typeface="Wingdings" panose="05000000000000000000" pitchFamily="2" charset="2"/>
        <a:buChar char="ü"/>
        <a:defRPr lang="zh-CN" altLang="en-US" dirty="0">
          <a:solidFill>
            <a:schemeClr val="tx1"/>
          </a:solidFill>
          <a:latin typeface="仿宋" pitchFamily="49" charset="-122"/>
          <a:ea typeface="仿宋" pitchFamily="49" charset="-122"/>
        </a:defRPr>
      </a:lvl4pPr>
      <a:lvl5pPr marL="2055375" indent="-228392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2156" indent="-228392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68914" indent="-228392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5672" indent="-228392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2454" indent="-228392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3516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1pPr>
      <a:lvl2pPr marL="456735" algn="l" defTabSz="913516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2pPr>
      <a:lvl3pPr marL="913516" algn="l" defTabSz="913516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370274" algn="l" defTabSz="913516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827032" algn="l" defTabSz="913516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283814" algn="l" defTabSz="913516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740546" algn="l" defTabSz="913516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197280" algn="l" defTabSz="913516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654015" algn="l" defTabSz="913516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579939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2" r:id="rId1"/>
    <p:sldLayoutId id="2147483813" r:id="rId2"/>
    <p:sldLayoutId id="2147483814" r:id="rId3"/>
    <p:sldLayoutId id="2147483815" r:id="rId4"/>
    <p:sldLayoutId id="2147483816" r:id="rId5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hf hdr="0" dt="0"/>
  <p:txStyles>
    <p:titleStyle>
      <a:lvl1pPr algn="r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6600"/>
          </a:solidFill>
          <a:latin typeface="微软雅黑" pitchFamily="34" charset="-122"/>
          <a:ea typeface="微软雅黑" pitchFamily="34" charset="-122"/>
          <a:cs typeface="+mj-cs"/>
        </a:defRPr>
      </a:lvl1pPr>
      <a:lvl2pPr algn="r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6600"/>
          </a:solidFill>
          <a:latin typeface="微软雅黑" pitchFamily="34" charset="-122"/>
          <a:ea typeface="微软雅黑" pitchFamily="34" charset="-122"/>
        </a:defRPr>
      </a:lvl2pPr>
      <a:lvl3pPr algn="r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6600"/>
          </a:solidFill>
          <a:latin typeface="微软雅黑" pitchFamily="34" charset="-122"/>
          <a:ea typeface="微软雅黑" pitchFamily="34" charset="-122"/>
        </a:defRPr>
      </a:lvl3pPr>
      <a:lvl4pPr algn="r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6600"/>
          </a:solidFill>
          <a:latin typeface="微软雅黑" pitchFamily="34" charset="-122"/>
          <a:ea typeface="微软雅黑" pitchFamily="34" charset="-122"/>
        </a:defRPr>
      </a:lvl4pPr>
      <a:lvl5pPr algn="r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6600"/>
          </a:solidFill>
          <a:latin typeface="微软雅黑" pitchFamily="34" charset="-122"/>
          <a:ea typeface="微软雅黑" pitchFamily="34" charset="-122"/>
        </a:defRPr>
      </a:lvl5pPr>
      <a:lvl6pPr marL="456735" algn="ctr" rtl="0" fontAlgn="base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Arial" charset="0"/>
          <a:ea typeface="黑体" pitchFamily="2" charset="-122"/>
        </a:defRPr>
      </a:lvl6pPr>
      <a:lvl7pPr marL="913516" algn="ctr" rtl="0" fontAlgn="base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Arial" charset="0"/>
          <a:ea typeface="黑体" pitchFamily="2" charset="-122"/>
        </a:defRPr>
      </a:lvl7pPr>
      <a:lvl8pPr marL="1370274" algn="ctr" rtl="0" fontAlgn="base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Arial" charset="0"/>
          <a:ea typeface="黑体" pitchFamily="2" charset="-122"/>
        </a:defRPr>
      </a:lvl8pPr>
      <a:lvl9pPr marL="1827032" algn="ctr" rtl="0" fontAlgn="base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Arial" charset="0"/>
          <a:ea typeface="黑体" pitchFamily="2" charset="-122"/>
        </a:defRPr>
      </a:lvl9pPr>
    </p:titleStyle>
    <p:bodyStyle>
      <a:lvl1pPr marL="342586" indent="-342586" algn="l" rtl="0" eaLnBrk="0" fontAlgn="base" hangingPunct="0">
        <a:spcBef>
          <a:spcPct val="20000"/>
        </a:spcBef>
        <a:spcAft>
          <a:spcPct val="0"/>
        </a:spcAft>
        <a:buClr>
          <a:srgbClr val="FF6600"/>
        </a:buClr>
        <a:buFont typeface="Wingdings" panose="05000000000000000000" pitchFamily="2" charset="2"/>
        <a:defRPr lang="en-US" altLang="zh-CN" sz="2400" b="1" dirty="0">
          <a:solidFill>
            <a:schemeClr val="tx1"/>
          </a:solidFill>
          <a:latin typeface="微软雅黑" pitchFamily="34" charset="-122"/>
          <a:ea typeface="微软雅黑" pitchFamily="34" charset="-122"/>
          <a:cs typeface="+mn-cs"/>
        </a:defRPr>
      </a:lvl1pPr>
      <a:lvl2pPr marL="742223" indent="-285490" algn="l" rtl="0" eaLnBrk="0" fontAlgn="base" hangingPunct="0">
        <a:spcBef>
          <a:spcPct val="20000"/>
        </a:spcBef>
        <a:spcAft>
          <a:spcPct val="0"/>
        </a:spcAft>
        <a:buClr>
          <a:srgbClr val="FF6600"/>
        </a:buClr>
        <a:buFont typeface="Wingdings" panose="05000000000000000000" pitchFamily="2" charset="2"/>
        <a:buChar char="p"/>
        <a:defRPr lang="zh-CN" altLang="en-US" sz="2400" dirty="0">
          <a:solidFill>
            <a:schemeClr val="tx1"/>
          </a:solidFill>
          <a:latin typeface="微软雅黑" pitchFamily="34" charset="-122"/>
          <a:ea typeface="微软雅黑" pitchFamily="34" charset="-122"/>
        </a:defRPr>
      </a:lvl2pPr>
      <a:lvl3pPr marL="1141906" indent="-228392" algn="l" rtl="0" eaLnBrk="0" fontAlgn="base" hangingPunct="0">
        <a:spcBef>
          <a:spcPct val="20000"/>
        </a:spcBef>
        <a:spcAft>
          <a:spcPct val="0"/>
        </a:spcAft>
        <a:buClr>
          <a:srgbClr val="FF6600"/>
        </a:buClr>
        <a:buFont typeface="Wingdings" panose="05000000000000000000" pitchFamily="2" charset="2"/>
        <a:buChar char="Ø"/>
        <a:defRPr lang="zh-CN" altLang="en-US" sz="2000" dirty="0">
          <a:solidFill>
            <a:schemeClr val="tx1"/>
          </a:solidFill>
          <a:latin typeface="楷体" pitchFamily="49" charset="-122"/>
          <a:ea typeface="楷体" pitchFamily="49" charset="-122"/>
        </a:defRPr>
      </a:lvl3pPr>
      <a:lvl4pPr marL="1598640" indent="-228392" algn="l" rtl="0" eaLnBrk="0" fontAlgn="base" hangingPunct="0">
        <a:spcBef>
          <a:spcPct val="20000"/>
        </a:spcBef>
        <a:spcAft>
          <a:spcPct val="0"/>
        </a:spcAft>
        <a:buClr>
          <a:srgbClr val="FF6600"/>
        </a:buClr>
        <a:buFont typeface="Wingdings" panose="05000000000000000000" pitchFamily="2" charset="2"/>
        <a:buChar char="ü"/>
        <a:defRPr lang="zh-CN" altLang="en-US" dirty="0">
          <a:solidFill>
            <a:schemeClr val="tx1"/>
          </a:solidFill>
          <a:latin typeface="仿宋" pitchFamily="49" charset="-122"/>
          <a:ea typeface="仿宋" pitchFamily="49" charset="-122"/>
        </a:defRPr>
      </a:lvl4pPr>
      <a:lvl5pPr marL="2055375" indent="-228392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2156" indent="-228392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68914" indent="-228392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5672" indent="-228392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2454" indent="-228392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3516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1pPr>
      <a:lvl2pPr marL="456735" algn="l" defTabSz="913516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2pPr>
      <a:lvl3pPr marL="913516" algn="l" defTabSz="913516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370274" algn="l" defTabSz="913516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827032" algn="l" defTabSz="913516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283814" algn="l" defTabSz="913516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740546" algn="l" defTabSz="913516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197280" algn="l" defTabSz="913516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654015" algn="l" defTabSz="913516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600" y="68627"/>
            <a:ext cx="10972800" cy="1143000"/>
          </a:xfrm>
          <a:prstGeom prst="rect">
            <a:avLst/>
          </a:prstGeom>
        </p:spPr>
        <p:txBody>
          <a:bodyPr vert="horz" lIns="121898" tIns="60949" rIns="121898" bIns="60949" rtlCol="0" anchor="ctr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393664"/>
            <a:ext cx="10972800" cy="4723639"/>
          </a:xfrm>
          <a:prstGeom prst="rect">
            <a:avLst/>
          </a:prstGeom>
        </p:spPr>
        <p:txBody>
          <a:bodyPr vert="horz" lIns="121898" tIns="60949" rIns="121898" bIns="60949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61"/>
            <a:ext cx="2844800" cy="366183"/>
          </a:xfrm>
          <a:prstGeom prst="rect">
            <a:avLst/>
          </a:prstGeom>
        </p:spPr>
        <p:txBody>
          <a:bodyPr vert="horz" lIns="121898" tIns="60949" rIns="121898" bIns="60949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218960"/>
            <a:fld id="{5A8F39BB-A16A-4EA3-A0FA-F7258149F33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1218960"/>
              <a:t>2024/4/8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61"/>
            <a:ext cx="3860800" cy="366183"/>
          </a:xfrm>
          <a:prstGeom prst="rect">
            <a:avLst/>
          </a:prstGeom>
        </p:spPr>
        <p:txBody>
          <a:bodyPr vert="horz" lIns="121898" tIns="60949" rIns="121898" bIns="60949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218960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61"/>
            <a:ext cx="2844800" cy="366183"/>
          </a:xfrm>
          <a:prstGeom prst="rect">
            <a:avLst/>
          </a:prstGeom>
        </p:spPr>
        <p:txBody>
          <a:bodyPr vert="horz" lIns="121898" tIns="60949" rIns="121898" bIns="60949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218960"/>
            <a:fld id="{2AE06ABD-FABA-4171-8133-71536DB1356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1218960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文本框 14"/>
          <p:cNvSpPr txBox="1"/>
          <p:nvPr/>
        </p:nvSpPr>
        <p:spPr>
          <a:xfrm>
            <a:off x="-1820156" y="568836"/>
            <a:ext cx="1682507" cy="1713285"/>
          </a:xfrm>
          <a:prstGeom prst="rect">
            <a:avLst/>
          </a:prstGeom>
          <a:noFill/>
        </p:spPr>
        <p:txBody>
          <a:bodyPr wrap="none" lIns="121898" tIns="60949" rIns="121898" bIns="60949" rtlCol="0">
            <a:spAutoFit/>
          </a:bodyPr>
          <a:lstStyle/>
          <a:p>
            <a:pPr defTabSz="1218960">
              <a:spcBef>
                <a:spcPts val="667"/>
              </a:spcBef>
            </a:pPr>
            <a:r>
              <a:rPr kumimoji="1" lang="zh-CN" altLang="en-US" sz="1600" dirty="0">
                <a:solidFill>
                  <a:prstClr val="black">
                    <a:lumMod val="65000"/>
                    <a:lumOff val="35000"/>
                  </a:prstClr>
                </a:solidFill>
                <a:ea typeface="微软雅黑"/>
              </a:rPr>
              <a:t>标题</a:t>
            </a:r>
            <a:r>
              <a:rPr kumimoji="1" lang="zh-CN" altLang="en-US" sz="1600" dirty="0" smtClean="0">
                <a:solidFill>
                  <a:prstClr val="black">
                    <a:lumMod val="65000"/>
                    <a:lumOff val="35000"/>
                  </a:prstClr>
                </a:solidFill>
                <a:ea typeface="微软雅黑"/>
              </a:rPr>
              <a:t>：微软雅黑</a:t>
            </a:r>
            <a:endParaRPr kumimoji="1" lang="en-US" altLang="zh-CN" sz="1600" dirty="0" smtClean="0">
              <a:solidFill>
                <a:prstClr val="black">
                  <a:lumMod val="65000"/>
                  <a:lumOff val="35000"/>
                </a:prstClr>
              </a:solidFill>
              <a:ea typeface="微软雅黑"/>
            </a:endParaRPr>
          </a:p>
          <a:p>
            <a:pPr defTabSz="1218960">
              <a:spcBef>
                <a:spcPts val="667"/>
              </a:spcBef>
            </a:pPr>
            <a:r>
              <a:rPr kumimoji="1" lang="zh-CN" altLang="en-US" sz="1600" dirty="0" smtClean="0">
                <a:solidFill>
                  <a:prstClr val="black">
                    <a:lumMod val="65000"/>
                    <a:lumOff val="35000"/>
                  </a:prstClr>
                </a:solidFill>
                <a:ea typeface="微软雅黑"/>
              </a:rPr>
              <a:t>字号：</a:t>
            </a:r>
            <a:r>
              <a:rPr kumimoji="1" lang="en-US" altLang="zh-CN" sz="1600" dirty="0" smtClean="0">
                <a:solidFill>
                  <a:prstClr val="black">
                    <a:lumMod val="65000"/>
                    <a:lumOff val="35000"/>
                  </a:prstClr>
                </a:solidFill>
                <a:ea typeface="微软雅黑"/>
              </a:rPr>
              <a:t>28pt</a:t>
            </a:r>
            <a:endParaRPr kumimoji="1" lang="en-US" altLang="zh-CN" sz="1600" dirty="0">
              <a:solidFill>
                <a:prstClr val="black">
                  <a:lumMod val="65000"/>
                  <a:lumOff val="35000"/>
                </a:prstClr>
              </a:solidFill>
              <a:ea typeface="微软雅黑"/>
            </a:endParaRPr>
          </a:p>
          <a:p>
            <a:pPr defTabSz="1218960">
              <a:spcBef>
                <a:spcPts val="667"/>
              </a:spcBef>
            </a:pPr>
            <a:r>
              <a:rPr kumimoji="1" lang="zh-CN" altLang="en-US" sz="1600" dirty="0">
                <a:solidFill>
                  <a:prstClr val="black">
                    <a:lumMod val="65000"/>
                    <a:lumOff val="35000"/>
                  </a:prstClr>
                </a:solidFill>
                <a:ea typeface="微软雅黑"/>
              </a:rPr>
              <a:t>正文</a:t>
            </a:r>
            <a:r>
              <a:rPr kumimoji="1" lang="en-US" altLang="en-US" sz="1600" dirty="0" smtClean="0">
                <a:solidFill>
                  <a:prstClr val="black">
                    <a:lumMod val="65000"/>
                    <a:lumOff val="35000"/>
                  </a:prstClr>
                </a:solidFill>
                <a:ea typeface="微软雅黑"/>
              </a:rPr>
              <a:t>：</a:t>
            </a:r>
            <a:r>
              <a:rPr kumimoji="1" lang="zh-CN" altLang="en-US" sz="1600" dirty="0">
                <a:solidFill>
                  <a:prstClr val="black">
                    <a:lumMod val="65000"/>
                    <a:lumOff val="35000"/>
                  </a:prstClr>
                </a:solidFill>
                <a:ea typeface="微软雅黑"/>
              </a:rPr>
              <a:t>微软雅黑</a:t>
            </a:r>
            <a:endParaRPr kumimoji="1" lang="en-US" altLang="zh-CN" sz="1600" dirty="0" smtClean="0">
              <a:solidFill>
                <a:prstClr val="black">
                  <a:lumMod val="65000"/>
                  <a:lumOff val="35000"/>
                </a:prstClr>
              </a:solidFill>
              <a:ea typeface="微软雅黑"/>
            </a:endParaRPr>
          </a:p>
          <a:p>
            <a:pPr defTabSz="1218960">
              <a:spcBef>
                <a:spcPts val="667"/>
              </a:spcBef>
            </a:pPr>
            <a:r>
              <a:rPr kumimoji="1" lang="zh-CN" altLang="en-US" sz="1600" dirty="0" smtClean="0">
                <a:solidFill>
                  <a:prstClr val="black">
                    <a:lumMod val="65000"/>
                    <a:lumOff val="35000"/>
                  </a:prstClr>
                </a:solidFill>
                <a:ea typeface="微软雅黑"/>
              </a:rPr>
              <a:t>字号：</a:t>
            </a:r>
            <a:r>
              <a:rPr kumimoji="1" lang="en-US" altLang="zh-CN" sz="1600" dirty="0" smtClean="0">
                <a:solidFill>
                  <a:prstClr val="black">
                    <a:lumMod val="65000"/>
                    <a:lumOff val="35000"/>
                  </a:prstClr>
                </a:solidFill>
                <a:ea typeface="微软雅黑"/>
              </a:rPr>
              <a:t>20pt</a:t>
            </a:r>
            <a:endParaRPr kumimoji="1" lang="en-US" altLang="zh-CN" sz="1600" dirty="0">
              <a:solidFill>
                <a:prstClr val="black">
                  <a:lumMod val="65000"/>
                  <a:lumOff val="35000"/>
                </a:prstClr>
              </a:solidFill>
              <a:ea typeface="微软雅黑"/>
            </a:endParaRPr>
          </a:p>
          <a:p>
            <a:pPr algn="just" defTabSz="1218960">
              <a:spcBef>
                <a:spcPts val="667"/>
              </a:spcBef>
            </a:pPr>
            <a:r>
              <a:rPr kumimoji="1" lang="zh-CN" altLang="en-US" sz="1600" dirty="0" smtClean="0">
                <a:solidFill>
                  <a:prstClr val="black">
                    <a:lumMod val="65000"/>
                    <a:lumOff val="35000"/>
                  </a:prstClr>
                </a:solidFill>
                <a:ea typeface="微软雅黑"/>
              </a:rPr>
              <a:t>行距：</a:t>
            </a:r>
            <a:r>
              <a:rPr kumimoji="1" lang="en-US" altLang="zh-CN" sz="1600" dirty="0" smtClean="0">
                <a:solidFill>
                  <a:prstClr val="black">
                    <a:lumMod val="65000"/>
                    <a:lumOff val="35000"/>
                  </a:prstClr>
                </a:solidFill>
                <a:ea typeface="微软雅黑"/>
              </a:rPr>
              <a:t>1.5</a:t>
            </a:r>
            <a:r>
              <a:rPr kumimoji="1" lang="zh-CN" altLang="en-US" sz="1600" dirty="0" smtClean="0">
                <a:solidFill>
                  <a:prstClr val="black">
                    <a:lumMod val="65000"/>
                    <a:lumOff val="35000"/>
                  </a:prstClr>
                </a:solidFill>
                <a:ea typeface="微软雅黑"/>
              </a:rPr>
              <a:t>倍</a:t>
            </a:r>
            <a:endParaRPr kumimoji="1" lang="en-US" altLang="zh-CN" sz="1600" dirty="0">
              <a:solidFill>
                <a:prstClr val="black">
                  <a:lumMod val="65000"/>
                  <a:lumOff val="35000"/>
                </a:prstClr>
              </a:solidFill>
              <a:ea typeface="微软雅黑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2701976" y="2263785"/>
            <a:ext cx="315384" cy="316441"/>
          </a:xfrm>
          <a:prstGeom prst="rect">
            <a:avLst/>
          </a:prstGeom>
          <a:solidFill>
            <a:schemeClr val="accent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8" tIns="60949" rIns="121898" bIns="60949" anchor="ctr"/>
          <a:lstStyle/>
          <a:p>
            <a:pPr algn="ctr" defTabSz="1218960">
              <a:defRPr/>
            </a:pPr>
            <a:endParaRPr lang="zh-CN" altLang="en-US" sz="2400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2701988" y="2540565"/>
            <a:ext cx="316441" cy="316441"/>
          </a:xfrm>
          <a:prstGeom prst="rect">
            <a:avLst/>
          </a:prstGeom>
          <a:solidFill>
            <a:srgbClr val="0F1FC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8" tIns="60949" rIns="121898" bIns="60949" anchor="ctr"/>
          <a:lstStyle/>
          <a:p>
            <a:pPr algn="ctr" defTabSz="1218960"/>
            <a:endParaRPr lang="zh-CN" altLang="en-US" sz="2400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2701988" y="2857006"/>
            <a:ext cx="316441" cy="316441"/>
          </a:xfrm>
          <a:prstGeom prst="rect">
            <a:avLst/>
          </a:prstGeom>
          <a:solidFill>
            <a:srgbClr val="03148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8" tIns="60949" rIns="121898" bIns="60949" anchor="ctr"/>
          <a:lstStyle/>
          <a:p>
            <a:pPr algn="ctr" defTabSz="1218960"/>
            <a:endParaRPr lang="zh-CN" altLang="en-US" sz="2400" dirty="0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19" name="文本框 12"/>
          <p:cNvSpPr txBox="1"/>
          <p:nvPr/>
        </p:nvSpPr>
        <p:spPr>
          <a:xfrm>
            <a:off x="12701986" y="1144135"/>
            <a:ext cx="1066959" cy="369332"/>
          </a:xfrm>
          <a:prstGeom prst="rect">
            <a:avLst/>
          </a:prstGeom>
          <a:noFill/>
        </p:spPr>
        <p:txBody>
          <a:bodyPr wrap="none" lIns="121898" tIns="60949" rIns="121898" bIns="60949" rtlCol="0">
            <a:spAutoFit/>
          </a:bodyPr>
          <a:lstStyle/>
          <a:p>
            <a:pPr defTabSz="1218960">
              <a:spcBef>
                <a:spcPts val="667"/>
              </a:spcBef>
            </a:pPr>
            <a:r>
              <a:rPr kumimoji="1" lang="zh-CN" altLang="en-US" sz="1600" dirty="0" smtClean="0">
                <a:solidFill>
                  <a:prstClr val="black">
                    <a:lumMod val="65000"/>
                    <a:lumOff val="35000"/>
                  </a:prstClr>
                </a:solidFill>
                <a:ea typeface="微软雅黑"/>
              </a:rPr>
              <a:t>配色参考</a:t>
            </a:r>
            <a:endParaRPr kumimoji="1" lang="zh-CN" altLang="en-US" sz="1600" dirty="0">
              <a:solidFill>
                <a:prstClr val="black">
                  <a:lumMod val="65000"/>
                  <a:lumOff val="35000"/>
                </a:prstClr>
              </a:solidFill>
              <a:ea typeface="微软雅黑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2701988" y="3195896"/>
            <a:ext cx="316441" cy="316441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8" tIns="60949" rIns="121898" bIns="60949" anchor="ctr"/>
          <a:lstStyle/>
          <a:p>
            <a:pPr algn="ctr" defTabSz="1218960"/>
            <a:endParaRPr lang="zh-CN" altLang="en-US" sz="2400" dirty="0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12701977" y="4187338"/>
            <a:ext cx="316443" cy="316441"/>
          </a:xfrm>
          <a:prstGeom prst="rect">
            <a:avLst/>
          </a:prstGeom>
          <a:solidFill>
            <a:srgbClr val="82C2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8" tIns="60949" rIns="121898" bIns="60949" anchor="ctr"/>
          <a:lstStyle/>
          <a:p>
            <a:pPr algn="ctr" defTabSz="1218960">
              <a:defRPr/>
            </a:pPr>
            <a:endParaRPr lang="zh-CN" altLang="en-US" sz="2400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12700929" y="4503780"/>
            <a:ext cx="316441" cy="316441"/>
          </a:xfrm>
          <a:prstGeom prst="rect">
            <a:avLst/>
          </a:prstGeom>
          <a:solidFill>
            <a:srgbClr val="0F1FC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8" tIns="60949" rIns="121898" bIns="60949" anchor="ctr"/>
          <a:lstStyle/>
          <a:p>
            <a:pPr algn="ctr" defTabSz="1218960"/>
            <a:endParaRPr lang="zh-CN" altLang="en-US" sz="2400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12700929" y="4820221"/>
            <a:ext cx="316441" cy="316441"/>
          </a:xfrm>
          <a:prstGeom prst="rect">
            <a:avLst/>
          </a:prstGeom>
          <a:solidFill>
            <a:srgbClr val="03148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8" tIns="60949" rIns="121898" bIns="60949" anchor="ctr"/>
          <a:lstStyle/>
          <a:p>
            <a:pPr algn="ctr" defTabSz="1218960"/>
            <a:endParaRPr lang="zh-CN" altLang="en-US" sz="2400" dirty="0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12700929" y="5136662"/>
            <a:ext cx="316441" cy="316441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8" tIns="60949" rIns="121898" bIns="60949" anchor="ctr"/>
          <a:lstStyle/>
          <a:p>
            <a:pPr algn="ctr" defTabSz="1218960"/>
            <a:endParaRPr lang="zh-CN" altLang="en-US" sz="2400" dirty="0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13053364" y="2147851"/>
            <a:ext cx="1792117" cy="1364476"/>
          </a:xfrm>
          <a:prstGeom prst="rect">
            <a:avLst/>
          </a:prstGeom>
        </p:spPr>
        <p:txBody>
          <a:bodyPr wrap="none" lIns="121898" tIns="60949" rIns="121898" bIns="60949">
            <a:spAutoFit/>
          </a:bodyPr>
          <a:lstStyle/>
          <a:p>
            <a:pPr defTabSz="1218960">
              <a:spcBef>
                <a:spcPts val="667"/>
              </a:spcBef>
            </a:pPr>
            <a:r>
              <a:rPr kumimoji="1" lang="en-US" altLang="zh-CN" sz="1600" dirty="0" smtClean="0">
                <a:solidFill>
                  <a:prstClr val="black">
                    <a:lumMod val="65000"/>
                    <a:lumOff val="35000"/>
                  </a:prstClr>
                </a:solidFill>
                <a:ea typeface="微软雅黑"/>
              </a:rPr>
              <a:t>R:247</a:t>
            </a:r>
            <a:r>
              <a:rPr kumimoji="1" lang="zh-CN" altLang="en-US" sz="1600" dirty="0" smtClean="0">
                <a:solidFill>
                  <a:prstClr val="black">
                    <a:lumMod val="65000"/>
                    <a:lumOff val="35000"/>
                  </a:prstClr>
                </a:solidFill>
                <a:ea typeface="微软雅黑"/>
              </a:rPr>
              <a:t> </a:t>
            </a:r>
            <a:r>
              <a:rPr kumimoji="1" lang="en-US" altLang="zh-CN" sz="1600" dirty="0" smtClean="0">
                <a:solidFill>
                  <a:prstClr val="black">
                    <a:lumMod val="65000"/>
                    <a:lumOff val="35000"/>
                  </a:prstClr>
                </a:solidFill>
                <a:ea typeface="微软雅黑"/>
              </a:rPr>
              <a:t>G:150</a:t>
            </a:r>
            <a:r>
              <a:rPr kumimoji="1" lang="zh-CN" altLang="en-US" sz="1600" dirty="0" smtClean="0">
                <a:solidFill>
                  <a:prstClr val="black">
                    <a:lumMod val="65000"/>
                    <a:lumOff val="35000"/>
                  </a:prstClr>
                </a:solidFill>
                <a:ea typeface="微软雅黑"/>
              </a:rPr>
              <a:t> </a:t>
            </a:r>
            <a:r>
              <a:rPr kumimoji="1" lang="en-US" altLang="zh-CN" sz="1600" dirty="0" smtClean="0">
                <a:solidFill>
                  <a:prstClr val="black">
                    <a:lumMod val="65000"/>
                    <a:lumOff val="35000"/>
                  </a:prstClr>
                </a:solidFill>
                <a:ea typeface="微软雅黑"/>
              </a:rPr>
              <a:t>B:70</a:t>
            </a:r>
          </a:p>
          <a:p>
            <a:pPr defTabSz="1218960">
              <a:spcBef>
                <a:spcPts val="667"/>
              </a:spcBef>
            </a:pPr>
            <a:r>
              <a:rPr kumimoji="1" lang="en-US" altLang="zh-CN" sz="1600" dirty="0">
                <a:solidFill>
                  <a:prstClr val="black">
                    <a:lumMod val="65000"/>
                    <a:lumOff val="35000"/>
                  </a:prstClr>
                </a:solidFill>
                <a:ea typeface="微软雅黑"/>
              </a:rPr>
              <a:t>R</a:t>
            </a:r>
            <a:r>
              <a:rPr kumimoji="1" lang="en-US" altLang="zh-CN" sz="1600" dirty="0" smtClean="0">
                <a:solidFill>
                  <a:prstClr val="black">
                    <a:lumMod val="65000"/>
                    <a:lumOff val="35000"/>
                  </a:prstClr>
                </a:solidFill>
                <a:ea typeface="微软雅黑"/>
              </a:rPr>
              <a:t>:15</a:t>
            </a:r>
            <a:r>
              <a:rPr kumimoji="1" lang="zh-CN" altLang="en-US" sz="1600" dirty="0" smtClean="0">
                <a:solidFill>
                  <a:prstClr val="black">
                    <a:lumMod val="65000"/>
                    <a:lumOff val="35000"/>
                  </a:prstClr>
                </a:solidFill>
                <a:ea typeface="微软雅黑"/>
              </a:rPr>
              <a:t> </a:t>
            </a:r>
            <a:r>
              <a:rPr kumimoji="1" lang="en-US" altLang="zh-CN" sz="1600" dirty="0" smtClean="0">
                <a:solidFill>
                  <a:prstClr val="black">
                    <a:lumMod val="65000"/>
                    <a:lumOff val="35000"/>
                  </a:prstClr>
                </a:solidFill>
                <a:ea typeface="微软雅黑"/>
              </a:rPr>
              <a:t>G:31</a:t>
            </a:r>
            <a:r>
              <a:rPr kumimoji="1" lang="zh-CN" altLang="en-US" sz="1600" dirty="0" smtClean="0">
                <a:solidFill>
                  <a:prstClr val="black">
                    <a:lumMod val="65000"/>
                    <a:lumOff val="35000"/>
                  </a:prstClr>
                </a:solidFill>
                <a:ea typeface="微软雅黑"/>
              </a:rPr>
              <a:t> </a:t>
            </a:r>
            <a:r>
              <a:rPr kumimoji="1" lang="en-US" altLang="zh-CN" sz="1600" dirty="0">
                <a:solidFill>
                  <a:prstClr val="black">
                    <a:lumMod val="65000"/>
                    <a:lumOff val="35000"/>
                  </a:prstClr>
                </a:solidFill>
                <a:ea typeface="微软雅黑"/>
              </a:rPr>
              <a:t>B</a:t>
            </a:r>
            <a:r>
              <a:rPr kumimoji="1" lang="en-US" altLang="zh-CN" sz="1600" dirty="0" smtClean="0">
                <a:solidFill>
                  <a:prstClr val="black">
                    <a:lumMod val="65000"/>
                    <a:lumOff val="35000"/>
                  </a:prstClr>
                </a:solidFill>
                <a:ea typeface="微软雅黑"/>
              </a:rPr>
              <a:t>:192</a:t>
            </a:r>
            <a:endParaRPr kumimoji="1" lang="en-US" altLang="zh-CN" sz="1600" dirty="0">
              <a:solidFill>
                <a:prstClr val="black">
                  <a:lumMod val="65000"/>
                  <a:lumOff val="35000"/>
                </a:prstClr>
              </a:solidFill>
              <a:ea typeface="微软雅黑"/>
            </a:endParaRPr>
          </a:p>
          <a:p>
            <a:pPr defTabSz="1218960">
              <a:spcBef>
                <a:spcPts val="667"/>
              </a:spcBef>
            </a:pPr>
            <a:r>
              <a:rPr kumimoji="1" lang="en-US" altLang="zh-CN" sz="1600" dirty="0" smtClean="0">
                <a:solidFill>
                  <a:prstClr val="black">
                    <a:lumMod val="65000"/>
                    <a:lumOff val="35000"/>
                  </a:prstClr>
                </a:solidFill>
                <a:ea typeface="微软雅黑"/>
              </a:rPr>
              <a:t>R:3</a:t>
            </a:r>
            <a:r>
              <a:rPr kumimoji="1" lang="zh-CN" altLang="en-US" sz="1600" dirty="0" smtClean="0">
                <a:solidFill>
                  <a:prstClr val="black">
                    <a:lumMod val="65000"/>
                    <a:lumOff val="35000"/>
                  </a:prstClr>
                </a:solidFill>
                <a:ea typeface="微软雅黑"/>
              </a:rPr>
              <a:t> </a:t>
            </a:r>
            <a:r>
              <a:rPr kumimoji="1" lang="en-US" altLang="zh-CN" sz="1600" dirty="0" smtClean="0">
                <a:solidFill>
                  <a:prstClr val="black">
                    <a:lumMod val="65000"/>
                    <a:lumOff val="35000"/>
                  </a:prstClr>
                </a:solidFill>
                <a:ea typeface="微软雅黑"/>
              </a:rPr>
              <a:t>G:20</a:t>
            </a:r>
            <a:r>
              <a:rPr kumimoji="1" lang="zh-CN" altLang="en-US" sz="1600" dirty="0" smtClean="0">
                <a:solidFill>
                  <a:prstClr val="black">
                    <a:lumMod val="65000"/>
                    <a:lumOff val="35000"/>
                  </a:prstClr>
                </a:solidFill>
                <a:ea typeface="微软雅黑"/>
              </a:rPr>
              <a:t> </a:t>
            </a:r>
            <a:r>
              <a:rPr kumimoji="1" lang="en-US" altLang="zh-CN" sz="1600" dirty="0">
                <a:solidFill>
                  <a:prstClr val="black">
                    <a:lumMod val="65000"/>
                    <a:lumOff val="35000"/>
                  </a:prstClr>
                </a:solidFill>
                <a:ea typeface="微软雅黑"/>
              </a:rPr>
              <a:t>B</a:t>
            </a:r>
            <a:r>
              <a:rPr kumimoji="1" lang="en-US" altLang="zh-CN" sz="1600" dirty="0" smtClean="0">
                <a:solidFill>
                  <a:prstClr val="black">
                    <a:lumMod val="65000"/>
                    <a:lumOff val="35000"/>
                  </a:prstClr>
                </a:solidFill>
                <a:ea typeface="微软雅黑"/>
              </a:rPr>
              <a:t>:131</a:t>
            </a:r>
            <a:endParaRPr kumimoji="1" lang="en-US" altLang="zh-CN" sz="1600" dirty="0">
              <a:solidFill>
                <a:prstClr val="black">
                  <a:lumMod val="65000"/>
                  <a:lumOff val="35000"/>
                </a:prstClr>
              </a:solidFill>
              <a:ea typeface="微软雅黑"/>
            </a:endParaRPr>
          </a:p>
          <a:p>
            <a:pPr defTabSz="1218960">
              <a:spcBef>
                <a:spcPts val="667"/>
              </a:spcBef>
            </a:pPr>
            <a:r>
              <a:rPr kumimoji="1" lang="en-US" altLang="zh-CN" sz="1600" dirty="0">
                <a:solidFill>
                  <a:prstClr val="black">
                    <a:lumMod val="65000"/>
                    <a:lumOff val="35000"/>
                  </a:prstClr>
                </a:solidFill>
                <a:ea typeface="微软雅黑"/>
              </a:rPr>
              <a:t>R</a:t>
            </a:r>
            <a:r>
              <a:rPr kumimoji="1" lang="en-US" altLang="zh-CN" sz="1600" dirty="0" smtClean="0">
                <a:solidFill>
                  <a:prstClr val="black">
                    <a:lumMod val="65000"/>
                    <a:lumOff val="35000"/>
                  </a:prstClr>
                </a:solidFill>
                <a:ea typeface="微软雅黑"/>
              </a:rPr>
              <a:t>:166</a:t>
            </a:r>
            <a:r>
              <a:rPr kumimoji="1" lang="zh-CN" altLang="en-US" sz="1600" dirty="0" smtClean="0">
                <a:solidFill>
                  <a:prstClr val="black">
                    <a:lumMod val="65000"/>
                    <a:lumOff val="35000"/>
                  </a:prstClr>
                </a:solidFill>
                <a:ea typeface="微软雅黑"/>
              </a:rPr>
              <a:t> </a:t>
            </a:r>
            <a:r>
              <a:rPr kumimoji="1" lang="en-US" altLang="zh-CN" sz="1600" dirty="0">
                <a:solidFill>
                  <a:prstClr val="black">
                    <a:lumMod val="65000"/>
                    <a:lumOff val="35000"/>
                  </a:prstClr>
                </a:solidFill>
                <a:ea typeface="微软雅黑"/>
              </a:rPr>
              <a:t>G</a:t>
            </a:r>
            <a:r>
              <a:rPr kumimoji="1" lang="en-US" altLang="zh-CN" sz="1600" dirty="0" smtClean="0">
                <a:solidFill>
                  <a:prstClr val="black">
                    <a:lumMod val="65000"/>
                    <a:lumOff val="35000"/>
                  </a:prstClr>
                </a:solidFill>
                <a:ea typeface="微软雅黑"/>
              </a:rPr>
              <a:t>:166</a:t>
            </a:r>
            <a:r>
              <a:rPr kumimoji="1" lang="zh-CN" altLang="en-US" sz="1600" dirty="0" smtClean="0">
                <a:solidFill>
                  <a:prstClr val="black">
                    <a:lumMod val="65000"/>
                    <a:lumOff val="35000"/>
                  </a:prstClr>
                </a:solidFill>
                <a:ea typeface="微软雅黑"/>
              </a:rPr>
              <a:t> </a:t>
            </a:r>
            <a:r>
              <a:rPr kumimoji="1" lang="en-US" altLang="zh-CN" sz="1600" dirty="0">
                <a:solidFill>
                  <a:prstClr val="black">
                    <a:lumMod val="65000"/>
                    <a:lumOff val="35000"/>
                  </a:prstClr>
                </a:solidFill>
                <a:ea typeface="微软雅黑"/>
              </a:rPr>
              <a:t>B</a:t>
            </a:r>
            <a:r>
              <a:rPr kumimoji="1" lang="en-US" altLang="zh-CN" sz="1600" dirty="0" smtClean="0">
                <a:solidFill>
                  <a:prstClr val="black">
                    <a:lumMod val="65000"/>
                    <a:lumOff val="35000"/>
                  </a:prstClr>
                </a:solidFill>
                <a:ea typeface="微软雅黑"/>
              </a:rPr>
              <a:t>:166</a:t>
            </a:r>
            <a:endParaRPr kumimoji="1" lang="en-US" altLang="zh-CN" sz="1600" dirty="0">
              <a:solidFill>
                <a:prstClr val="black">
                  <a:lumMod val="65000"/>
                  <a:lumOff val="35000"/>
                </a:prstClr>
              </a:solidFill>
              <a:ea typeface="微软雅黑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13053364" y="4122487"/>
            <a:ext cx="1792117" cy="1364476"/>
          </a:xfrm>
          <a:prstGeom prst="rect">
            <a:avLst/>
          </a:prstGeom>
        </p:spPr>
        <p:txBody>
          <a:bodyPr wrap="none" lIns="121898" tIns="60949" rIns="121898" bIns="60949">
            <a:spAutoFit/>
          </a:bodyPr>
          <a:lstStyle/>
          <a:p>
            <a:pPr defTabSz="1218960">
              <a:spcBef>
                <a:spcPts val="667"/>
              </a:spcBef>
            </a:pPr>
            <a:r>
              <a:rPr kumimoji="1" lang="en-US" altLang="zh-CN" sz="1600" dirty="0" smtClean="0">
                <a:solidFill>
                  <a:prstClr val="black">
                    <a:lumMod val="65000"/>
                    <a:lumOff val="35000"/>
                  </a:prstClr>
                </a:solidFill>
                <a:ea typeface="微软雅黑"/>
              </a:rPr>
              <a:t>R:130</a:t>
            </a:r>
            <a:r>
              <a:rPr kumimoji="1" lang="zh-CN" altLang="en-US" sz="1600" dirty="0" smtClean="0">
                <a:solidFill>
                  <a:prstClr val="black">
                    <a:lumMod val="65000"/>
                    <a:lumOff val="35000"/>
                  </a:prstClr>
                </a:solidFill>
                <a:ea typeface="微软雅黑"/>
              </a:rPr>
              <a:t> </a:t>
            </a:r>
            <a:r>
              <a:rPr kumimoji="1" lang="en-US" altLang="zh-CN" sz="1600" dirty="0" smtClean="0">
                <a:solidFill>
                  <a:prstClr val="black">
                    <a:lumMod val="65000"/>
                    <a:lumOff val="35000"/>
                  </a:prstClr>
                </a:solidFill>
                <a:ea typeface="微软雅黑"/>
              </a:rPr>
              <a:t>G:194</a:t>
            </a:r>
            <a:r>
              <a:rPr kumimoji="1" lang="zh-CN" altLang="en-US" sz="1600" dirty="0" smtClean="0">
                <a:solidFill>
                  <a:prstClr val="black">
                    <a:lumMod val="65000"/>
                    <a:lumOff val="35000"/>
                  </a:prstClr>
                </a:solidFill>
                <a:ea typeface="微软雅黑"/>
              </a:rPr>
              <a:t> </a:t>
            </a:r>
            <a:r>
              <a:rPr kumimoji="1" lang="en-US" altLang="zh-CN" sz="1600" dirty="0" smtClean="0">
                <a:solidFill>
                  <a:prstClr val="black">
                    <a:lumMod val="65000"/>
                    <a:lumOff val="35000"/>
                  </a:prstClr>
                </a:solidFill>
                <a:ea typeface="微软雅黑"/>
              </a:rPr>
              <a:t>B:31</a:t>
            </a:r>
          </a:p>
          <a:p>
            <a:pPr defTabSz="1218960">
              <a:spcBef>
                <a:spcPts val="667"/>
              </a:spcBef>
            </a:pPr>
            <a:r>
              <a:rPr kumimoji="1" lang="en-US" altLang="zh-CN" sz="1600" dirty="0">
                <a:solidFill>
                  <a:prstClr val="black">
                    <a:lumMod val="65000"/>
                    <a:lumOff val="35000"/>
                  </a:prstClr>
                </a:solidFill>
                <a:ea typeface="微软雅黑"/>
              </a:rPr>
              <a:t>R:15</a:t>
            </a:r>
            <a:r>
              <a:rPr kumimoji="1" lang="zh-CN" altLang="en-US" sz="1600" dirty="0">
                <a:solidFill>
                  <a:prstClr val="black">
                    <a:lumMod val="65000"/>
                    <a:lumOff val="35000"/>
                  </a:prstClr>
                </a:solidFill>
                <a:ea typeface="微软雅黑"/>
              </a:rPr>
              <a:t> </a:t>
            </a:r>
            <a:r>
              <a:rPr kumimoji="1" lang="en-US" altLang="zh-CN" sz="1600" dirty="0">
                <a:solidFill>
                  <a:prstClr val="black">
                    <a:lumMod val="65000"/>
                    <a:lumOff val="35000"/>
                  </a:prstClr>
                </a:solidFill>
                <a:ea typeface="微软雅黑"/>
              </a:rPr>
              <a:t>G:31</a:t>
            </a:r>
            <a:r>
              <a:rPr kumimoji="1" lang="zh-CN" altLang="en-US" sz="1600" dirty="0">
                <a:solidFill>
                  <a:prstClr val="black">
                    <a:lumMod val="65000"/>
                    <a:lumOff val="35000"/>
                  </a:prstClr>
                </a:solidFill>
                <a:ea typeface="微软雅黑"/>
              </a:rPr>
              <a:t> </a:t>
            </a:r>
            <a:r>
              <a:rPr kumimoji="1" lang="en-US" altLang="zh-CN" sz="1600" dirty="0">
                <a:solidFill>
                  <a:prstClr val="black">
                    <a:lumMod val="65000"/>
                    <a:lumOff val="35000"/>
                  </a:prstClr>
                </a:solidFill>
                <a:ea typeface="微软雅黑"/>
              </a:rPr>
              <a:t>B:192</a:t>
            </a:r>
          </a:p>
          <a:p>
            <a:pPr defTabSz="1218960">
              <a:spcBef>
                <a:spcPts val="667"/>
              </a:spcBef>
            </a:pPr>
            <a:r>
              <a:rPr kumimoji="1" lang="en-US" altLang="zh-CN" sz="1600" dirty="0">
                <a:solidFill>
                  <a:prstClr val="black">
                    <a:lumMod val="65000"/>
                    <a:lumOff val="35000"/>
                  </a:prstClr>
                </a:solidFill>
                <a:ea typeface="微软雅黑"/>
              </a:rPr>
              <a:t>R:3</a:t>
            </a:r>
            <a:r>
              <a:rPr kumimoji="1" lang="zh-CN" altLang="en-US" sz="1600" dirty="0">
                <a:solidFill>
                  <a:prstClr val="black">
                    <a:lumMod val="65000"/>
                    <a:lumOff val="35000"/>
                  </a:prstClr>
                </a:solidFill>
                <a:ea typeface="微软雅黑"/>
              </a:rPr>
              <a:t> </a:t>
            </a:r>
            <a:r>
              <a:rPr kumimoji="1" lang="en-US" altLang="zh-CN" sz="1600" dirty="0">
                <a:solidFill>
                  <a:prstClr val="black">
                    <a:lumMod val="65000"/>
                    <a:lumOff val="35000"/>
                  </a:prstClr>
                </a:solidFill>
                <a:ea typeface="微软雅黑"/>
              </a:rPr>
              <a:t>G:20</a:t>
            </a:r>
            <a:r>
              <a:rPr kumimoji="1" lang="zh-CN" altLang="en-US" sz="1600" dirty="0">
                <a:solidFill>
                  <a:prstClr val="black">
                    <a:lumMod val="65000"/>
                    <a:lumOff val="35000"/>
                  </a:prstClr>
                </a:solidFill>
                <a:ea typeface="微软雅黑"/>
              </a:rPr>
              <a:t> </a:t>
            </a:r>
            <a:r>
              <a:rPr kumimoji="1" lang="en-US" altLang="zh-CN" sz="1600" dirty="0">
                <a:solidFill>
                  <a:prstClr val="black">
                    <a:lumMod val="65000"/>
                    <a:lumOff val="35000"/>
                  </a:prstClr>
                </a:solidFill>
                <a:ea typeface="微软雅黑"/>
              </a:rPr>
              <a:t>B:131</a:t>
            </a:r>
          </a:p>
          <a:p>
            <a:pPr defTabSz="1218960">
              <a:spcBef>
                <a:spcPts val="667"/>
              </a:spcBef>
            </a:pPr>
            <a:r>
              <a:rPr kumimoji="1" lang="en-US" altLang="zh-CN" sz="1600" dirty="0">
                <a:solidFill>
                  <a:prstClr val="black">
                    <a:lumMod val="65000"/>
                    <a:lumOff val="35000"/>
                  </a:prstClr>
                </a:solidFill>
                <a:ea typeface="微软雅黑"/>
              </a:rPr>
              <a:t>R:166</a:t>
            </a:r>
            <a:r>
              <a:rPr kumimoji="1" lang="zh-CN" altLang="en-US" sz="1600" dirty="0">
                <a:solidFill>
                  <a:prstClr val="black">
                    <a:lumMod val="65000"/>
                    <a:lumOff val="35000"/>
                  </a:prstClr>
                </a:solidFill>
                <a:ea typeface="微软雅黑"/>
              </a:rPr>
              <a:t> </a:t>
            </a:r>
            <a:r>
              <a:rPr kumimoji="1" lang="en-US" altLang="zh-CN" sz="1600" dirty="0">
                <a:solidFill>
                  <a:prstClr val="black">
                    <a:lumMod val="65000"/>
                    <a:lumOff val="35000"/>
                  </a:prstClr>
                </a:solidFill>
                <a:ea typeface="微软雅黑"/>
              </a:rPr>
              <a:t>G:166</a:t>
            </a:r>
            <a:r>
              <a:rPr kumimoji="1" lang="zh-CN" altLang="en-US" sz="1600" dirty="0">
                <a:solidFill>
                  <a:prstClr val="black">
                    <a:lumMod val="65000"/>
                    <a:lumOff val="35000"/>
                  </a:prstClr>
                </a:solidFill>
                <a:ea typeface="微软雅黑"/>
              </a:rPr>
              <a:t> </a:t>
            </a:r>
            <a:r>
              <a:rPr kumimoji="1" lang="en-US" altLang="zh-CN" sz="1600" dirty="0">
                <a:solidFill>
                  <a:prstClr val="black">
                    <a:lumMod val="65000"/>
                    <a:lumOff val="35000"/>
                  </a:prstClr>
                </a:solidFill>
                <a:ea typeface="微软雅黑"/>
              </a:rPr>
              <a:t>B:166</a:t>
            </a:r>
          </a:p>
        </p:txBody>
      </p:sp>
    </p:spTree>
    <p:extLst>
      <p:ext uri="{BB962C8B-B14F-4D97-AF65-F5344CB8AC3E}">
        <p14:creationId xmlns:p14="http://schemas.microsoft.com/office/powerpoint/2010/main" val="32652333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9" r:id="rId1"/>
    <p:sldLayoutId id="2147483820" r:id="rId2"/>
    <p:sldLayoutId id="2147483821" r:id="rId3"/>
    <p:sldLayoutId id="2147483822" r:id="rId4"/>
    <p:sldLayoutId id="2147483823" r:id="rId5"/>
    <p:sldLayoutId id="2147483824" r:id="rId6"/>
    <p:sldLayoutId id="2147483825" r:id="rId7"/>
    <p:sldLayoutId id="2147483826" r:id="rId8"/>
    <p:sldLayoutId id="2147483827" r:id="rId9"/>
    <p:sldLayoutId id="2147483828" r:id="rId10"/>
    <p:sldLayoutId id="2147483829" r:id="rId11"/>
  </p:sldLayoutIdLst>
  <p:timing>
    <p:tnLst>
      <p:par>
        <p:cTn id="1" dur="indefinite" restart="never" nodeType="tmRoot"/>
      </p:par>
    </p:tnLst>
  </p:timing>
  <p:txStyles>
    <p:titleStyle>
      <a:lvl1pPr algn="l" defTabSz="1218960" rtl="0" eaLnBrk="1" latinLnBrk="0" hangingPunct="1">
        <a:spcBef>
          <a:spcPct val="0"/>
        </a:spcBef>
        <a:buNone/>
        <a:defRPr sz="3700" b="1" kern="1200">
          <a:solidFill>
            <a:srgbClr val="0950A0"/>
          </a:solidFill>
          <a:latin typeface="微软雅黑" panose="020B0503020204020204" pitchFamily="34" charset="-122"/>
          <a:ea typeface="微软雅黑" panose="020B0503020204020204" pitchFamily="34" charset="-122"/>
          <a:cs typeface="+mj-cs"/>
        </a:defRPr>
      </a:lvl1pPr>
    </p:titleStyle>
    <p:bodyStyle>
      <a:lvl1pPr marL="457107" indent="-457107" algn="l" defTabSz="1218960" rtl="0" eaLnBrk="1" latinLnBrk="0" hangingPunct="1">
        <a:lnSpc>
          <a:spcPct val="150000"/>
        </a:lnSpc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  <a:lvl2pPr marL="990406" indent="-380925" algn="l" defTabSz="1218960" rtl="0" eaLnBrk="1" latinLnBrk="0" hangingPunct="1">
        <a:lnSpc>
          <a:spcPct val="150000"/>
        </a:lnSpc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2pPr>
      <a:lvl3pPr marL="1523697" indent="-304736" algn="l" defTabSz="1218960" rtl="0" eaLnBrk="1" latinLnBrk="0" hangingPunct="1">
        <a:lnSpc>
          <a:spcPct val="150000"/>
        </a:lnSpc>
        <a:spcBef>
          <a:spcPct val="200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3pPr>
      <a:lvl4pPr marL="2133173" indent="-304736" algn="l" defTabSz="1218960" rtl="0" eaLnBrk="1" latinLnBrk="0" hangingPunct="1">
        <a:lnSpc>
          <a:spcPct val="150000"/>
        </a:lnSpc>
        <a:spcBef>
          <a:spcPct val="20000"/>
        </a:spcBef>
        <a:buFont typeface="Arial" panose="020B0604020202020204" pitchFamily="34" charset="0"/>
        <a:buChar char="–"/>
        <a:defRPr sz="16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4pPr>
      <a:lvl5pPr marL="2742654" indent="-304736" algn="l" defTabSz="1218960" rtl="0" eaLnBrk="1" latinLnBrk="0" hangingPunct="1">
        <a:lnSpc>
          <a:spcPct val="150000"/>
        </a:lnSpc>
        <a:spcBef>
          <a:spcPct val="20000"/>
        </a:spcBef>
        <a:buFont typeface="Arial" panose="020B0604020202020204" pitchFamily="34" charset="0"/>
        <a:buChar char="»"/>
        <a:defRPr sz="16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5pPr>
      <a:lvl6pPr marL="3352128" indent="-304736" algn="l" defTabSz="121896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1610" indent="-304736" algn="l" defTabSz="121896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088" indent="-304736" algn="l" defTabSz="121896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0565" indent="-304736" algn="l" defTabSz="121896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896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475" algn="l" defTabSz="121896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8960" algn="l" defTabSz="121896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437" algn="l" defTabSz="121896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7918" algn="l" defTabSz="121896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392" algn="l" defTabSz="121896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6867" algn="l" defTabSz="121896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347" algn="l" defTabSz="121896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5825" algn="l" defTabSz="121896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600" y="68627"/>
            <a:ext cx="10972800" cy="1143000"/>
          </a:xfrm>
          <a:prstGeom prst="rect">
            <a:avLst/>
          </a:prstGeom>
        </p:spPr>
        <p:txBody>
          <a:bodyPr vert="horz" lIns="121917" tIns="60958" rIns="121917" bIns="60958" rtlCol="0" anchor="ctr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393661"/>
            <a:ext cx="10972800" cy="4723639"/>
          </a:xfrm>
          <a:prstGeom prst="rect">
            <a:avLst/>
          </a:prstGeom>
        </p:spPr>
        <p:txBody>
          <a:bodyPr vert="horz" lIns="121917" tIns="60958" rIns="121917" bIns="60958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6183"/>
          </a:xfrm>
          <a:prstGeom prst="rect">
            <a:avLst/>
          </a:prstGeom>
        </p:spPr>
        <p:txBody>
          <a:bodyPr vert="horz" lIns="121917" tIns="60958" rIns="121917" bIns="60958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219170"/>
            <a:fld id="{5A8F39BB-A16A-4EA3-A0FA-F7258149F33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1219170"/>
              <a:t>2024/4/8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6183"/>
          </a:xfrm>
          <a:prstGeom prst="rect">
            <a:avLst/>
          </a:prstGeom>
        </p:spPr>
        <p:txBody>
          <a:bodyPr vert="horz" lIns="121917" tIns="60958" rIns="121917" bIns="60958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219170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6183"/>
          </a:xfrm>
          <a:prstGeom prst="rect">
            <a:avLst/>
          </a:prstGeom>
        </p:spPr>
        <p:txBody>
          <a:bodyPr vert="horz" lIns="121917" tIns="60958" rIns="121917" bIns="60958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219170"/>
            <a:fld id="{2AE06ABD-FABA-4171-8133-71536DB1356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1219170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文本框 14"/>
          <p:cNvSpPr txBox="1"/>
          <p:nvPr/>
        </p:nvSpPr>
        <p:spPr>
          <a:xfrm>
            <a:off x="-1820155" y="568835"/>
            <a:ext cx="1682506" cy="1713285"/>
          </a:xfrm>
          <a:prstGeom prst="rect">
            <a:avLst/>
          </a:prstGeom>
          <a:noFill/>
        </p:spPr>
        <p:txBody>
          <a:bodyPr wrap="none" lIns="121917" tIns="60958" rIns="121917" bIns="60958" rtlCol="0">
            <a:spAutoFit/>
          </a:bodyPr>
          <a:lstStyle/>
          <a:p>
            <a:pPr defTabSz="1219170">
              <a:spcBef>
                <a:spcPts val="667"/>
              </a:spcBef>
            </a:pPr>
            <a:r>
              <a:rPr kumimoji="1" lang="zh-CN" altLang="en-US" sz="1600" dirty="0">
                <a:solidFill>
                  <a:prstClr val="black">
                    <a:lumMod val="65000"/>
                    <a:lumOff val="35000"/>
                  </a:prstClr>
                </a:solidFill>
                <a:ea typeface="微软雅黑"/>
              </a:rPr>
              <a:t>标题</a:t>
            </a:r>
            <a:r>
              <a:rPr kumimoji="1" lang="zh-CN" altLang="en-US" sz="1600" dirty="0" smtClean="0">
                <a:solidFill>
                  <a:prstClr val="black">
                    <a:lumMod val="65000"/>
                    <a:lumOff val="35000"/>
                  </a:prstClr>
                </a:solidFill>
                <a:ea typeface="微软雅黑"/>
              </a:rPr>
              <a:t>：微软雅黑</a:t>
            </a:r>
            <a:endParaRPr kumimoji="1" lang="en-US" altLang="zh-CN" sz="1600" dirty="0" smtClean="0">
              <a:solidFill>
                <a:prstClr val="black">
                  <a:lumMod val="65000"/>
                  <a:lumOff val="35000"/>
                </a:prstClr>
              </a:solidFill>
              <a:ea typeface="微软雅黑"/>
            </a:endParaRPr>
          </a:p>
          <a:p>
            <a:pPr defTabSz="1219170">
              <a:spcBef>
                <a:spcPts val="667"/>
              </a:spcBef>
            </a:pPr>
            <a:r>
              <a:rPr kumimoji="1" lang="zh-CN" altLang="en-US" sz="1600" dirty="0" smtClean="0">
                <a:solidFill>
                  <a:prstClr val="black">
                    <a:lumMod val="65000"/>
                    <a:lumOff val="35000"/>
                  </a:prstClr>
                </a:solidFill>
                <a:ea typeface="微软雅黑"/>
              </a:rPr>
              <a:t>字号：</a:t>
            </a:r>
            <a:r>
              <a:rPr kumimoji="1" lang="en-US" altLang="zh-CN" sz="1600" dirty="0" smtClean="0">
                <a:solidFill>
                  <a:prstClr val="black">
                    <a:lumMod val="65000"/>
                    <a:lumOff val="35000"/>
                  </a:prstClr>
                </a:solidFill>
                <a:ea typeface="微软雅黑"/>
              </a:rPr>
              <a:t>28pt</a:t>
            </a:r>
            <a:endParaRPr kumimoji="1" lang="en-US" altLang="zh-CN" sz="1600" dirty="0">
              <a:solidFill>
                <a:prstClr val="black">
                  <a:lumMod val="65000"/>
                  <a:lumOff val="35000"/>
                </a:prstClr>
              </a:solidFill>
              <a:ea typeface="微软雅黑"/>
            </a:endParaRPr>
          </a:p>
          <a:p>
            <a:pPr defTabSz="1219170">
              <a:spcBef>
                <a:spcPts val="667"/>
              </a:spcBef>
            </a:pPr>
            <a:r>
              <a:rPr kumimoji="1" lang="zh-CN" altLang="en-US" sz="1600" dirty="0">
                <a:solidFill>
                  <a:prstClr val="black">
                    <a:lumMod val="65000"/>
                    <a:lumOff val="35000"/>
                  </a:prstClr>
                </a:solidFill>
                <a:ea typeface="微软雅黑"/>
              </a:rPr>
              <a:t>正文</a:t>
            </a:r>
            <a:r>
              <a:rPr kumimoji="1" lang="en-US" altLang="en-US" sz="1600" dirty="0" smtClean="0">
                <a:solidFill>
                  <a:prstClr val="black">
                    <a:lumMod val="65000"/>
                    <a:lumOff val="35000"/>
                  </a:prstClr>
                </a:solidFill>
                <a:ea typeface="微软雅黑"/>
              </a:rPr>
              <a:t>：</a:t>
            </a:r>
            <a:r>
              <a:rPr kumimoji="1" lang="zh-CN" altLang="en-US" sz="1600" dirty="0">
                <a:solidFill>
                  <a:prstClr val="black">
                    <a:lumMod val="65000"/>
                    <a:lumOff val="35000"/>
                  </a:prstClr>
                </a:solidFill>
                <a:ea typeface="微软雅黑"/>
              </a:rPr>
              <a:t>微软雅黑</a:t>
            </a:r>
            <a:endParaRPr kumimoji="1" lang="en-US" altLang="zh-CN" sz="1600" dirty="0" smtClean="0">
              <a:solidFill>
                <a:prstClr val="black">
                  <a:lumMod val="65000"/>
                  <a:lumOff val="35000"/>
                </a:prstClr>
              </a:solidFill>
              <a:ea typeface="微软雅黑"/>
            </a:endParaRPr>
          </a:p>
          <a:p>
            <a:pPr defTabSz="1219170">
              <a:spcBef>
                <a:spcPts val="667"/>
              </a:spcBef>
            </a:pPr>
            <a:r>
              <a:rPr kumimoji="1" lang="zh-CN" altLang="en-US" sz="1600" dirty="0" smtClean="0">
                <a:solidFill>
                  <a:prstClr val="black">
                    <a:lumMod val="65000"/>
                    <a:lumOff val="35000"/>
                  </a:prstClr>
                </a:solidFill>
                <a:ea typeface="微软雅黑"/>
              </a:rPr>
              <a:t>字号：</a:t>
            </a:r>
            <a:r>
              <a:rPr kumimoji="1" lang="en-US" altLang="zh-CN" sz="1600" dirty="0" smtClean="0">
                <a:solidFill>
                  <a:prstClr val="black">
                    <a:lumMod val="65000"/>
                    <a:lumOff val="35000"/>
                  </a:prstClr>
                </a:solidFill>
                <a:ea typeface="微软雅黑"/>
              </a:rPr>
              <a:t>20pt</a:t>
            </a:r>
            <a:endParaRPr kumimoji="1" lang="en-US" altLang="zh-CN" sz="1600" dirty="0">
              <a:solidFill>
                <a:prstClr val="black">
                  <a:lumMod val="65000"/>
                  <a:lumOff val="35000"/>
                </a:prstClr>
              </a:solidFill>
              <a:ea typeface="微软雅黑"/>
            </a:endParaRPr>
          </a:p>
          <a:p>
            <a:pPr algn="just" defTabSz="1219170">
              <a:spcBef>
                <a:spcPts val="667"/>
              </a:spcBef>
            </a:pPr>
            <a:r>
              <a:rPr kumimoji="1" lang="zh-CN" altLang="en-US" sz="1600" dirty="0" smtClean="0">
                <a:solidFill>
                  <a:prstClr val="black">
                    <a:lumMod val="65000"/>
                    <a:lumOff val="35000"/>
                  </a:prstClr>
                </a:solidFill>
                <a:ea typeface="微软雅黑"/>
              </a:rPr>
              <a:t>行距：</a:t>
            </a:r>
            <a:r>
              <a:rPr kumimoji="1" lang="en-US" altLang="zh-CN" sz="1600" dirty="0" smtClean="0">
                <a:solidFill>
                  <a:prstClr val="black">
                    <a:lumMod val="65000"/>
                    <a:lumOff val="35000"/>
                  </a:prstClr>
                </a:solidFill>
                <a:ea typeface="微软雅黑"/>
              </a:rPr>
              <a:t>1.5</a:t>
            </a:r>
            <a:r>
              <a:rPr kumimoji="1" lang="zh-CN" altLang="en-US" sz="1600" dirty="0" smtClean="0">
                <a:solidFill>
                  <a:prstClr val="black">
                    <a:lumMod val="65000"/>
                    <a:lumOff val="35000"/>
                  </a:prstClr>
                </a:solidFill>
                <a:ea typeface="微软雅黑"/>
              </a:rPr>
              <a:t>倍</a:t>
            </a:r>
            <a:endParaRPr kumimoji="1" lang="en-US" altLang="zh-CN" sz="1600" dirty="0">
              <a:solidFill>
                <a:prstClr val="black">
                  <a:lumMod val="65000"/>
                  <a:lumOff val="35000"/>
                </a:prstClr>
              </a:solidFill>
              <a:ea typeface="微软雅黑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2701976" y="2263776"/>
            <a:ext cx="315384" cy="316441"/>
          </a:xfrm>
          <a:prstGeom prst="rect">
            <a:avLst/>
          </a:prstGeom>
          <a:solidFill>
            <a:schemeClr val="accent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917" tIns="60958" rIns="121917" bIns="60958" anchor="ctr"/>
          <a:lstStyle/>
          <a:p>
            <a:pPr algn="ctr" defTabSz="1219170">
              <a:defRPr/>
            </a:pPr>
            <a:endParaRPr lang="zh-CN" altLang="en-US" sz="2400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2701978" y="2540556"/>
            <a:ext cx="316441" cy="316441"/>
          </a:xfrm>
          <a:prstGeom prst="rect">
            <a:avLst/>
          </a:prstGeom>
          <a:solidFill>
            <a:srgbClr val="0F1FC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917" tIns="60958" rIns="121917" bIns="60958" anchor="ctr"/>
          <a:lstStyle/>
          <a:p>
            <a:pPr algn="ctr" defTabSz="1219170"/>
            <a:endParaRPr lang="zh-CN" altLang="en-US" sz="2400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2701978" y="2856997"/>
            <a:ext cx="316441" cy="316441"/>
          </a:xfrm>
          <a:prstGeom prst="rect">
            <a:avLst/>
          </a:prstGeom>
          <a:solidFill>
            <a:srgbClr val="03148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917" tIns="60958" rIns="121917" bIns="60958" anchor="ctr"/>
          <a:lstStyle/>
          <a:p>
            <a:pPr algn="ctr" defTabSz="1219170"/>
            <a:endParaRPr lang="zh-CN" altLang="en-US" sz="2400" dirty="0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19" name="文本框 12"/>
          <p:cNvSpPr txBox="1"/>
          <p:nvPr/>
        </p:nvSpPr>
        <p:spPr>
          <a:xfrm>
            <a:off x="12701977" y="1144133"/>
            <a:ext cx="1066959" cy="369332"/>
          </a:xfrm>
          <a:prstGeom prst="rect">
            <a:avLst/>
          </a:prstGeom>
          <a:noFill/>
        </p:spPr>
        <p:txBody>
          <a:bodyPr wrap="none" lIns="121917" tIns="60958" rIns="121917" bIns="60958" rtlCol="0">
            <a:spAutoFit/>
          </a:bodyPr>
          <a:lstStyle/>
          <a:p>
            <a:pPr defTabSz="1219170">
              <a:spcBef>
                <a:spcPts val="667"/>
              </a:spcBef>
            </a:pPr>
            <a:r>
              <a:rPr kumimoji="1" lang="zh-CN" altLang="en-US" sz="1600" dirty="0" smtClean="0">
                <a:solidFill>
                  <a:prstClr val="black">
                    <a:lumMod val="65000"/>
                    <a:lumOff val="35000"/>
                  </a:prstClr>
                </a:solidFill>
                <a:ea typeface="微软雅黑"/>
              </a:rPr>
              <a:t>配色参考</a:t>
            </a:r>
            <a:endParaRPr kumimoji="1" lang="zh-CN" altLang="en-US" sz="1600" dirty="0">
              <a:solidFill>
                <a:prstClr val="black">
                  <a:lumMod val="65000"/>
                  <a:lumOff val="35000"/>
                </a:prstClr>
              </a:solidFill>
              <a:ea typeface="微软雅黑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2701978" y="3195886"/>
            <a:ext cx="316441" cy="316441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917" tIns="60958" rIns="121917" bIns="60958" anchor="ctr"/>
          <a:lstStyle/>
          <a:p>
            <a:pPr algn="ctr" defTabSz="1219170"/>
            <a:endParaRPr lang="zh-CN" altLang="en-US" sz="2400" dirty="0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12701976" y="4187329"/>
            <a:ext cx="316443" cy="316441"/>
          </a:xfrm>
          <a:prstGeom prst="rect">
            <a:avLst/>
          </a:prstGeom>
          <a:solidFill>
            <a:srgbClr val="82C2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917" tIns="60958" rIns="121917" bIns="60958" anchor="ctr"/>
          <a:lstStyle/>
          <a:p>
            <a:pPr algn="ctr" defTabSz="1219170">
              <a:defRPr/>
            </a:pPr>
            <a:endParaRPr lang="zh-CN" altLang="en-US" sz="2400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12700920" y="4503770"/>
            <a:ext cx="316441" cy="316441"/>
          </a:xfrm>
          <a:prstGeom prst="rect">
            <a:avLst/>
          </a:prstGeom>
          <a:solidFill>
            <a:srgbClr val="0F1FC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917" tIns="60958" rIns="121917" bIns="60958" anchor="ctr"/>
          <a:lstStyle/>
          <a:p>
            <a:pPr algn="ctr" defTabSz="1219170"/>
            <a:endParaRPr lang="zh-CN" altLang="en-US" sz="2400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12700920" y="4820212"/>
            <a:ext cx="316441" cy="316441"/>
          </a:xfrm>
          <a:prstGeom prst="rect">
            <a:avLst/>
          </a:prstGeom>
          <a:solidFill>
            <a:srgbClr val="03148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917" tIns="60958" rIns="121917" bIns="60958" anchor="ctr"/>
          <a:lstStyle/>
          <a:p>
            <a:pPr algn="ctr" defTabSz="1219170"/>
            <a:endParaRPr lang="zh-CN" altLang="en-US" sz="2400" dirty="0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12700920" y="5136653"/>
            <a:ext cx="316441" cy="316441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917" tIns="60958" rIns="121917" bIns="60958" anchor="ctr"/>
          <a:lstStyle/>
          <a:p>
            <a:pPr algn="ctr" defTabSz="1219170"/>
            <a:endParaRPr lang="zh-CN" altLang="en-US" sz="2400" dirty="0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13053362" y="2147851"/>
            <a:ext cx="1792117" cy="1364476"/>
          </a:xfrm>
          <a:prstGeom prst="rect">
            <a:avLst/>
          </a:prstGeom>
        </p:spPr>
        <p:txBody>
          <a:bodyPr wrap="none" lIns="121917" tIns="60958" rIns="121917" bIns="60958">
            <a:spAutoFit/>
          </a:bodyPr>
          <a:lstStyle/>
          <a:p>
            <a:pPr defTabSz="1219170">
              <a:spcBef>
                <a:spcPts val="667"/>
              </a:spcBef>
            </a:pPr>
            <a:r>
              <a:rPr kumimoji="1" lang="en-US" altLang="zh-CN" sz="1600" dirty="0" smtClean="0">
                <a:solidFill>
                  <a:prstClr val="black">
                    <a:lumMod val="65000"/>
                    <a:lumOff val="35000"/>
                  </a:prstClr>
                </a:solidFill>
                <a:ea typeface="微软雅黑"/>
              </a:rPr>
              <a:t>R:247</a:t>
            </a:r>
            <a:r>
              <a:rPr kumimoji="1" lang="zh-CN" altLang="en-US" sz="1600" dirty="0" smtClean="0">
                <a:solidFill>
                  <a:prstClr val="black">
                    <a:lumMod val="65000"/>
                    <a:lumOff val="35000"/>
                  </a:prstClr>
                </a:solidFill>
                <a:ea typeface="微软雅黑"/>
              </a:rPr>
              <a:t> </a:t>
            </a:r>
            <a:r>
              <a:rPr kumimoji="1" lang="en-US" altLang="zh-CN" sz="1600" dirty="0" smtClean="0">
                <a:solidFill>
                  <a:prstClr val="black">
                    <a:lumMod val="65000"/>
                    <a:lumOff val="35000"/>
                  </a:prstClr>
                </a:solidFill>
                <a:ea typeface="微软雅黑"/>
              </a:rPr>
              <a:t>G:150</a:t>
            </a:r>
            <a:r>
              <a:rPr kumimoji="1" lang="zh-CN" altLang="en-US" sz="1600" dirty="0" smtClean="0">
                <a:solidFill>
                  <a:prstClr val="black">
                    <a:lumMod val="65000"/>
                    <a:lumOff val="35000"/>
                  </a:prstClr>
                </a:solidFill>
                <a:ea typeface="微软雅黑"/>
              </a:rPr>
              <a:t> </a:t>
            </a:r>
            <a:r>
              <a:rPr kumimoji="1" lang="en-US" altLang="zh-CN" sz="1600" dirty="0" smtClean="0">
                <a:solidFill>
                  <a:prstClr val="black">
                    <a:lumMod val="65000"/>
                    <a:lumOff val="35000"/>
                  </a:prstClr>
                </a:solidFill>
                <a:ea typeface="微软雅黑"/>
              </a:rPr>
              <a:t>B:70</a:t>
            </a:r>
          </a:p>
          <a:p>
            <a:pPr defTabSz="1219170">
              <a:spcBef>
                <a:spcPts val="667"/>
              </a:spcBef>
            </a:pPr>
            <a:r>
              <a:rPr kumimoji="1" lang="en-US" altLang="zh-CN" sz="1600" dirty="0">
                <a:solidFill>
                  <a:prstClr val="black">
                    <a:lumMod val="65000"/>
                    <a:lumOff val="35000"/>
                  </a:prstClr>
                </a:solidFill>
                <a:ea typeface="微软雅黑"/>
              </a:rPr>
              <a:t>R</a:t>
            </a:r>
            <a:r>
              <a:rPr kumimoji="1" lang="en-US" altLang="zh-CN" sz="1600" dirty="0" smtClean="0">
                <a:solidFill>
                  <a:prstClr val="black">
                    <a:lumMod val="65000"/>
                    <a:lumOff val="35000"/>
                  </a:prstClr>
                </a:solidFill>
                <a:ea typeface="微软雅黑"/>
              </a:rPr>
              <a:t>:15</a:t>
            </a:r>
            <a:r>
              <a:rPr kumimoji="1" lang="zh-CN" altLang="en-US" sz="1600" dirty="0" smtClean="0">
                <a:solidFill>
                  <a:prstClr val="black">
                    <a:lumMod val="65000"/>
                    <a:lumOff val="35000"/>
                  </a:prstClr>
                </a:solidFill>
                <a:ea typeface="微软雅黑"/>
              </a:rPr>
              <a:t> </a:t>
            </a:r>
            <a:r>
              <a:rPr kumimoji="1" lang="en-US" altLang="zh-CN" sz="1600" dirty="0" smtClean="0">
                <a:solidFill>
                  <a:prstClr val="black">
                    <a:lumMod val="65000"/>
                    <a:lumOff val="35000"/>
                  </a:prstClr>
                </a:solidFill>
                <a:ea typeface="微软雅黑"/>
              </a:rPr>
              <a:t>G:31</a:t>
            </a:r>
            <a:r>
              <a:rPr kumimoji="1" lang="zh-CN" altLang="en-US" sz="1600" dirty="0" smtClean="0">
                <a:solidFill>
                  <a:prstClr val="black">
                    <a:lumMod val="65000"/>
                    <a:lumOff val="35000"/>
                  </a:prstClr>
                </a:solidFill>
                <a:ea typeface="微软雅黑"/>
              </a:rPr>
              <a:t> </a:t>
            </a:r>
            <a:r>
              <a:rPr kumimoji="1" lang="en-US" altLang="zh-CN" sz="1600" dirty="0">
                <a:solidFill>
                  <a:prstClr val="black">
                    <a:lumMod val="65000"/>
                    <a:lumOff val="35000"/>
                  </a:prstClr>
                </a:solidFill>
                <a:ea typeface="微软雅黑"/>
              </a:rPr>
              <a:t>B</a:t>
            </a:r>
            <a:r>
              <a:rPr kumimoji="1" lang="en-US" altLang="zh-CN" sz="1600" dirty="0" smtClean="0">
                <a:solidFill>
                  <a:prstClr val="black">
                    <a:lumMod val="65000"/>
                    <a:lumOff val="35000"/>
                  </a:prstClr>
                </a:solidFill>
                <a:ea typeface="微软雅黑"/>
              </a:rPr>
              <a:t>:192</a:t>
            </a:r>
            <a:endParaRPr kumimoji="1" lang="en-US" altLang="zh-CN" sz="1600" dirty="0">
              <a:solidFill>
                <a:prstClr val="black">
                  <a:lumMod val="65000"/>
                  <a:lumOff val="35000"/>
                </a:prstClr>
              </a:solidFill>
              <a:ea typeface="微软雅黑"/>
            </a:endParaRPr>
          </a:p>
          <a:p>
            <a:pPr defTabSz="1219170">
              <a:spcBef>
                <a:spcPts val="667"/>
              </a:spcBef>
            </a:pPr>
            <a:r>
              <a:rPr kumimoji="1" lang="en-US" altLang="zh-CN" sz="1600" dirty="0" smtClean="0">
                <a:solidFill>
                  <a:prstClr val="black">
                    <a:lumMod val="65000"/>
                    <a:lumOff val="35000"/>
                  </a:prstClr>
                </a:solidFill>
                <a:ea typeface="微软雅黑"/>
              </a:rPr>
              <a:t>R:3</a:t>
            </a:r>
            <a:r>
              <a:rPr kumimoji="1" lang="zh-CN" altLang="en-US" sz="1600" dirty="0" smtClean="0">
                <a:solidFill>
                  <a:prstClr val="black">
                    <a:lumMod val="65000"/>
                    <a:lumOff val="35000"/>
                  </a:prstClr>
                </a:solidFill>
                <a:ea typeface="微软雅黑"/>
              </a:rPr>
              <a:t> </a:t>
            </a:r>
            <a:r>
              <a:rPr kumimoji="1" lang="en-US" altLang="zh-CN" sz="1600" dirty="0" smtClean="0">
                <a:solidFill>
                  <a:prstClr val="black">
                    <a:lumMod val="65000"/>
                    <a:lumOff val="35000"/>
                  </a:prstClr>
                </a:solidFill>
                <a:ea typeface="微软雅黑"/>
              </a:rPr>
              <a:t>G:20</a:t>
            </a:r>
            <a:r>
              <a:rPr kumimoji="1" lang="zh-CN" altLang="en-US" sz="1600" dirty="0" smtClean="0">
                <a:solidFill>
                  <a:prstClr val="black">
                    <a:lumMod val="65000"/>
                    <a:lumOff val="35000"/>
                  </a:prstClr>
                </a:solidFill>
                <a:ea typeface="微软雅黑"/>
              </a:rPr>
              <a:t> </a:t>
            </a:r>
            <a:r>
              <a:rPr kumimoji="1" lang="en-US" altLang="zh-CN" sz="1600" dirty="0">
                <a:solidFill>
                  <a:prstClr val="black">
                    <a:lumMod val="65000"/>
                    <a:lumOff val="35000"/>
                  </a:prstClr>
                </a:solidFill>
                <a:ea typeface="微软雅黑"/>
              </a:rPr>
              <a:t>B</a:t>
            </a:r>
            <a:r>
              <a:rPr kumimoji="1" lang="en-US" altLang="zh-CN" sz="1600" dirty="0" smtClean="0">
                <a:solidFill>
                  <a:prstClr val="black">
                    <a:lumMod val="65000"/>
                    <a:lumOff val="35000"/>
                  </a:prstClr>
                </a:solidFill>
                <a:ea typeface="微软雅黑"/>
              </a:rPr>
              <a:t>:131</a:t>
            </a:r>
            <a:endParaRPr kumimoji="1" lang="en-US" altLang="zh-CN" sz="1600" dirty="0">
              <a:solidFill>
                <a:prstClr val="black">
                  <a:lumMod val="65000"/>
                  <a:lumOff val="35000"/>
                </a:prstClr>
              </a:solidFill>
              <a:ea typeface="微软雅黑"/>
            </a:endParaRPr>
          </a:p>
          <a:p>
            <a:pPr defTabSz="1219170">
              <a:spcBef>
                <a:spcPts val="667"/>
              </a:spcBef>
            </a:pPr>
            <a:r>
              <a:rPr kumimoji="1" lang="en-US" altLang="zh-CN" sz="1600" dirty="0">
                <a:solidFill>
                  <a:prstClr val="black">
                    <a:lumMod val="65000"/>
                    <a:lumOff val="35000"/>
                  </a:prstClr>
                </a:solidFill>
                <a:ea typeface="微软雅黑"/>
              </a:rPr>
              <a:t>R</a:t>
            </a:r>
            <a:r>
              <a:rPr kumimoji="1" lang="en-US" altLang="zh-CN" sz="1600" dirty="0" smtClean="0">
                <a:solidFill>
                  <a:prstClr val="black">
                    <a:lumMod val="65000"/>
                    <a:lumOff val="35000"/>
                  </a:prstClr>
                </a:solidFill>
                <a:ea typeface="微软雅黑"/>
              </a:rPr>
              <a:t>:166</a:t>
            </a:r>
            <a:r>
              <a:rPr kumimoji="1" lang="zh-CN" altLang="en-US" sz="1600" dirty="0" smtClean="0">
                <a:solidFill>
                  <a:prstClr val="black">
                    <a:lumMod val="65000"/>
                    <a:lumOff val="35000"/>
                  </a:prstClr>
                </a:solidFill>
                <a:ea typeface="微软雅黑"/>
              </a:rPr>
              <a:t> </a:t>
            </a:r>
            <a:r>
              <a:rPr kumimoji="1" lang="en-US" altLang="zh-CN" sz="1600" dirty="0">
                <a:solidFill>
                  <a:prstClr val="black">
                    <a:lumMod val="65000"/>
                    <a:lumOff val="35000"/>
                  </a:prstClr>
                </a:solidFill>
                <a:ea typeface="微软雅黑"/>
              </a:rPr>
              <a:t>G</a:t>
            </a:r>
            <a:r>
              <a:rPr kumimoji="1" lang="en-US" altLang="zh-CN" sz="1600" dirty="0" smtClean="0">
                <a:solidFill>
                  <a:prstClr val="black">
                    <a:lumMod val="65000"/>
                    <a:lumOff val="35000"/>
                  </a:prstClr>
                </a:solidFill>
                <a:ea typeface="微软雅黑"/>
              </a:rPr>
              <a:t>:166</a:t>
            </a:r>
            <a:r>
              <a:rPr kumimoji="1" lang="zh-CN" altLang="en-US" sz="1600" dirty="0" smtClean="0">
                <a:solidFill>
                  <a:prstClr val="black">
                    <a:lumMod val="65000"/>
                    <a:lumOff val="35000"/>
                  </a:prstClr>
                </a:solidFill>
                <a:ea typeface="微软雅黑"/>
              </a:rPr>
              <a:t> </a:t>
            </a:r>
            <a:r>
              <a:rPr kumimoji="1" lang="en-US" altLang="zh-CN" sz="1600" dirty="0">
                <a:solidFill>
                  <a:prstClr val="black">
                    <a:lumMod val="65000"/>
                    <a:lumOff val="35000"/>
                  </a:prstClr>
                </a:solidFill>
                <a:ea typeface="微软雅黑"/>
              </a:rPr>
              <a:t>B</a:t>
            </a:r>
            <a:r>
              <a:rPr kumimoji="1" lang="en-US" altLang="zh-CN" sz="1600" dirty="0" smtClean="0">
                <a:solidFill>
                  <a:prstClr val="black">
                    <a:lumMod val="65000"/>
                    <a:lumOff val="35000"/>
                  </a:prstClr>
                </a:solidFill>
                <a:ea typeface="微软雅黑"/>
              </a:rPr>
              <a:t>:166</a:t>
            </a:r>
            <a:endParaRPr kumimoji="1" lang="en-US" altLang="zh-CN" sz="1600" dirty="0">
              <a:solidFill>
                <a:prstClr val="black">
                  <a:lumMod val="65000"/>
                  <a:lumOff val="35000"/>
                </a:prstClr>
              </a:solidFill>
              <a:ea typeface="微软雅黑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13053362" y="4122485"/>
            <a:ext cx="1792117" cy="1364476"/>
          </a:xfrm>
          <a:prstGeom prst="rect">
            <a:avLst/>
          </a:prstGeom>
        </p:spPr>
        <p:txBody>
          <a:bodyPr wrap="none" lIns="121917" tIns="60958" rIns="121917" bIns="60958">
            <a:spAutoFit/>
          </a:bodyPr>
          <a:lstStyle/>
          <a:p>
            <a:pPr defTabSz="1219170">
              <a:spcBef>
                <a:spcPts val="667"/>
              </a:spcBef>
            </a:pPr>
            <a:r>
              <a:rPr kumimoji="1" lang="en-US" altLang="zh-CN" sz="1600" dirty="0" smtClean="0">
                <a:solidFill>
                  <a:prstClr val="black">
                    <a:lumMod val="65000"/>
                    <a:lumOff val="35000"/>
                  </a:prstClr>
                </a:solidFill>
                <a:ea typeface="微软雅黑"/>
              </a:rPr>
              <a:t>R:130</a:t>
            </a:r>
            <a:r>
              <a:rPr kumimoji="1" lang="zh-CN" altLang="en-US" sz="1600" dirty="0" smtClean="0">
                <a:solidFill>
                  <a:prstClr val="black">
                    <a:lumMod val="65000"/>
                    <a:lumOff val="35000"/>
                  </a:prstClr>
                </a:solidFill>
                <a:ea typeface="微软雅黑"/>
              </a:rPr>
              <a:t> </a:t>
            </a:r>
            <a:r>
              <a:rPr kumimoji="1" lang="en-US" altLang="zh-CN" sz="1600" dirty="0" smtClean="0">
                <a:solidFill>
                  <a:prstClr val="black">
                    <a:lumMod val="65000"/>
                    <a:lumOff val="35000"/>
                  </a:prstClr>
                </a:solidFill>
                <a:ea typeface="微软雅黑"/>
              </a:rPr>
              <a:t>G:194</a:t>
            </a:r>
            <a:r>
              <a:rPr kumimoji="1" lang="zh-CN" altLang="en-US" sz="1600" dirty="0" smtClean="0">
                <a:solidFill>
                  <a:prstClr val="black">
                    <a:lumMod val="65000"/>
                    <a:lumOff val="35000"/>
                  </a:prstClr>
                </a:solidFill>
                <a:ea typeface="微软雅黑"/>
              </a:rPr>
              <a:t> </a:t>
            </a:r>
            <a:r>
              <a:rPr kumimoji="1" lang="en-US" altLang="zh-CN" sz="1600" dirty="0" smtClean="0">
                <a:solidFill>
                  <a:prstClr val="black">
                    <a:lumMod val="65000"/>
                    <a:lumOff val="35000"/>
                  </a:prstClr>
                </a:solidFill>
                <a:ea typeface="微软雅黑"/>
              </a:rPr>
              <a:t>B:31</a:t>
            </a:r>
          </a:p>
          <a:p>
            <a:pPr defTabSz="1219170">
              <a:spcBef>
                <a:spcPts val="667"/>
              </a:spcBef>
            </a:pPr>
            <a:r>
              <a:rPr kumimoji="1" lang="en-US" altLang="zh-CN" sz="1600" dirty="0">
                <a:solidFill>
                  <a:prstClr val="black">
                    <a:lumMod val="65000"/>
                    <a:lumOff val="35000"/>
                  </a:prstClr>
                </a:solidFill>
                <a:ea typeface="微软雅黑"/>
              </a:rPr>
              <a:t>R:15</a:t>
            </a:r>
            <a:r>
              <a:rPr kumimoji="1" lang="zh-CN" altLang="en-US" sz="1600" dirty="0">
                <a:solidFill>
                  <a:prstClr val="black">
                    <a:lumMod val="65000"/>
                    <a:lumOff val="35000"/>
                  </a:prstClr>
                </a:solidFill>
                <a:ea typeface="微软雅黑"/>
              </a:rPr>
              <a:t> </a:t>
            </a:r>
            <a:r>
              <a:rPr kumimoji="1" lang="en-US" altLang="zh-CN" sz="1600" dirty="0">
                <a:solidFill>
                  <a:prstClr val="black">
                    <a:lumMod val="65000"/>
                    <a:lumOff val="35000"/>
                  </a:prstClr>
                </a:solidFill>
                <a:ea typeface="微软雅黑"/>
              </a:rPr>
              <a:t>G:31</a:t>
            </a:r>
            <a:r>
              <a:rPr kumimoji="1" lang="zh-CN" altLang="en-US" sz="1600" dirty="0">
                <a:solidFill>
                  <a:prstClr val="black">
                    <a:lumMod val="65000"/>
                    <a:lumOff val="35000"/>
                  </a:prstClr>
                </a:solidFill>
                <a:ea typeface="微软雅黑"/>
              </a:rPr>
              <a:t> </a:t>
            </a:r>
            <a:r>
              <a:rPr kumimoji="1" lang="en-US" altLang="zh-CN" sz="1600" dirty="0">
                <a:solidFill>
                  <a:prstClr val="black">
                    <a:lumMod val="65000"/>
                    <a:lumOff val="35000"/>
                  </a:prstClr>
                </a:solidFill>
                <a:ea typeface="微软雅黑"/>
              </a:rPr>
              <a:t>B:192</a:t>
            </a:r>
          </a:p>
          <a:p>
            <a:pPr defTabSz="1219170">
              <a:spcBef>
                <a:spcPts val="667"/>
              </a:spcBef>
            </a:pPr>
            <a:r>
              <a:rPr kumimoji="1" lang="en-US" altLang="zh-CN" sz="1600" dirty="0">
                <a:solidFill>
                  <a:prstClr val="black">
                    <a:lumMod val="65000"/>
                    <a:lumOff val="35000"/>
                  </a:prstClr>
                </a:solidFill>
                <a:ea typeface="微软雅黑"/>
              </a:rPr>
              <a:t>R:3</a:t>
            </a:r>
            <a:r>
              <a:rPr kumimoji="1" lang="zh-CN" altLang="en-US" sz="1600" dirty="0">
                <a:solidFill>
                  <a:prstClr val="black">
                    <a:lumMod val="65000"/>
                    <a:lumOff val="35000"/>
                  </a:prstClr>
                </a:solidFill>
                <a:ea typeface="微软雅黑"/>
              </a:rPr>
              <a:t> </a:t>
            </a:r>
            <a:r>
              <a:rPr kumimoji="1" lang="en-US" altLang="zh-CN" sz="1600" dirty="0">
                <a:solidFill>
                  <a:prstClr val="black">
                    <a:lumMod val="65000"/>
                    <a:lumOff val="35000"/>
                  </a:prstClr>
                </a:solidFill>
                <a:ea typeface="微软雅黑"/>
              </a:rPr>
              <a:t>G:20</a:t>
            </a:r>
            <a:r>
              <a:rPr kumimoji="1" lang="zh-CN" altLang="en-US" sz="1600" dirty="0">
                <a:solidFill>
                  <a:prstClr val="black">
                    <a:lumMod val="65000"/>
                    <a:lumOff val="35000"/>
                  </a:prstClr>
                </a:solidFill>
                <a:ea typeface="微软雅黑"/>
              </a:rPr>
              <a:t> </a:t>
            </a:r>
            <a:r>
              <a:rPr kumimoji="1" lang="en-US" altLang="zh-CN" sz="1600" dirty="0">
                <a:solidFill>
                  <a:prstClr val="black">
                    <a:lumMod val="65000"/>
                    <a:lumOff val="35000"/>
                  </a:prstClr>
                </a:solidFill>
                <a:ea typeface="微软雅黑"/>
              </a:rPr>
              <a:t>B:131</a:t>
            </a:r>
          </a:p>
          <a:p>
            <a:pPr defTabSz="1219170">
              <a:spcBef>
                <a:spcPts val="667"/>
              </a:spcBef>
            </a:pPr>
            <a:r>
              <a:rPr kumimoji="1" lang="en-US" altLang="zh-CN" sz="1600" dirty="0">
                <a:solidFill>
                  <a:prstClr val="black">
                    <a:lumMod val="65000"/>
                    <a:lumOff val="35000"/>
                  </a:prstClr>
                </a:solidFill>
                <a:ea typeface="微软雅黑"/>
              </a:rPr>
              <a:t>R:166</a:t>
            </a:r>
            <a:r>
              <a:rPr kumimoji="1" lang="zh-CN" altLang="en-US" sz="1600" dirty="0">
                <a:solidFill>
                  <a:prstClr val="black">
                    <a:lumMod val="65000"/>
                    <a:lumOff val="35000"/>
                  </a:prstClr>
                </a:solidFill>
                <a:ea typeface="微软雅黑"/>
              </a:rPr>
              <a:t> </a:t>
            </a:r>
            <a:r>
              <a:rPr kumimoji="1" lang="en-US" altLang="zh-CN" sz="1600" dirty="0">
                <a:solidFill>
                  <a:prstClr val="black">
                    <a:lumMod val="65000"/>
                    <a:lumOff val="35000"/>
                  </a:prstClr>
                </a:solidFill>
                <a:ea typeface="微软雅黑"/>
              </a:rPr>
              <a:t>G:166</a:t>
            </a:r>
            <a:r>
              <a:rPr kumimoji="1" lang="zh-CN" altLang="en-US" sz="1600" dirty="0">
                <a:solidFill>
                  <a:prstClr val="black">
                    <a:lumMod val="65000"/>
                    <a:lumOff val="35000"/>
                  </a:prstClr>
                </a:solidFill>
                <a:ea typeface="微软雅黑"/>
              </a:rPr>
              <a:t> </a:t>
            </a:r>
            <a:r>
              <a:rPr kumimoji="1" lang="en-US" altLang="zh-CN" sz="1600" dirty="0">
                <a:solidFill>
                  <a:prstClr val="black">
                    <a:lumMod val="65000"/>
                    <a:lumOff val="35000"/>
                  </a:prstClr>
                </a:solidFill>
                <a:ea typeface="微软雅黑"/>
              </a:rPr>
              <a:t>B:166</a:t>
            </a:r>
          </a:p>
        </p:txBody>
      </p:sp>
    </p:spTree>
    <p:extLst>
      <p:ext uri="{BB962C8B-B14F-4D97-AF65-F5344CB8AC3E}">
        <p14:creationId xmlns:p14="http://schemas.microsoft.com/office/powerpoint/2010/main" val="4819164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32" r:id="rId1"/>
    <p:sldLayoutId id="2147483833" r:id="rId2"/>
    <p:sldLayoutId id="2147483834" r:id="rId3"/>
    <p:sldLayoutId id="2147483835" r:id="rId4"/>
    <p:sldLayoutId id="2147483836" r:id="rId5"/>
    <p:sldLayoutId id="2147483837" r:id="rId6"/>
    <p:sldLayoutId id="2147483838" r:id="rId7"/>
    <p:sldLayoutId id="2147483839" r:id="rId8"/>
    <p:sldLayoutId id="2147483840" r:id="rId9"/>
    <p:sldLayoutId id="2147483841" r:id="rId10"/>
    <p:sldLayoutId id="2147483842" r:id="rId11"/>
    <p:sldLayoutId id="2147483843" r:id="rId12"/>
  </p:sldLayoutIdLst>
  <p:timing>
    <p:tnLst>
      <p:par>
        <p:cTn id="1" dur="indefinite" restart="never" nodeType="tmRoot"/>
      </p:par>
    </p:tnLst>
  </p:timing>
  <p:txStyles>
    <p:titleStyle>
      <a:lvl1pPr algn="l" defTabSz="1219170" rtl="0" eaLnBrk="1" latinLnBrk="0" hangingPunct="1">
        <a:spcBef>
          <a:spcPct val="0"/>
        </a:spcBef>
        <a:buNone/>
        <a:defRPr sz="3700" b="1" kern="1200">
          <a:solidFill>
            <a:srgbClr val="0950A0"/>
          </a:solidFill>
          <a:latin typeface="微软雅黑" panose="020B0503020204020204" pitchFamily="34" charset="-122"/>
          <a:ea typeface="微软雅黑" panose="020B0503020204020204" pitchFamily="34" charset="-122"/>
          <a:cs typeface="+mj-cs"/>
        </a:defRPr>
      </a:lvl1pPr>
    </p:titleStyle>
    <p:bodyStyle>
      <a:lvl1pPr marL="457189" indent="-457189" algn="l" defTabSz="1219170" rtl="0" eaLnBrk="1" latinLnBrk="0" hangingPunct="1">
        <a:lnSpc>
          <a:spcPct val="150000"/>
        </a:lnSpc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  <a:lvl2pPr marL="990575" indent="-380990" algn="l" defTabSz="1219170" rtl="0" eaLnBrk="1" latinLnBrk="0" hangingPunct="1">
        <a:lnSpc>
          <a:spcPct val="150000"/>
        </a:lnSpc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2pPr>
      <a:lvl3pPr marL="1523962" indent="-304792" algn="l" defTabSz="1219170" rtl="0" eaLnBrk="1" latinLnBrk="0" hangingPunct="1">
        <a:lnSpc>
          <a:spcPct val="150000"/>
        </a:lnSpc>
        <a:spcBef>
          <a:spcPct val="200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3pPr>
      <a:lvl4pPr marL="2133547" indent="-304792" algn="l" defTabSz="1219170" rtl="0" eaLnBrk="1" latinLnBrk="0" hangingPunct="1">
        <a:lnSpc>
          <a:spcPct val="150000"/>
        </a:lnSpc>
        <a:spcBef>
          <a:spcPct val="20000"/>
        </a:spcBef>
        <a:buFont typeface="Arial" panose="020B0604020202020204" pitchFamily="34" charset="0"/>
        <a:buChar char="–"/>
        <a:defRPr sz="16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4pPr>
      <a:lvl5pPr marL="2743131" indent="-304792" algn="l" defTabSz="1219170" rtl="0" eaLnBrk="1" latinLnBrk="0" hangingPunct="1">
        <a:lnSpc>
          <a:spcPct val="150000"/>
        </a:lnSpc>
        <a:spcBef>
          <a:spcPct val="20000"/>
        </a:spcBef>
        <a:buFont typeface="Arial" panose="020B0604020202020204" pitchFamily="34" charset="0"/>
        <a:buChar char="»"/>
        <a:defRPr sz="16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=""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GB" sz="1800">
              <a:solidFill>
                <a:prstClr val="white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=""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585771"/>
            <a:ext cx="10515600" cy="11049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=""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=""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GB" sz="1800">
              <a:solidFill>
                <a:prstClr val="white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=""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GB" altLang="en-US" sz="800" dirty="0">
                <a:ln w="0"/>
                <a:solidFill>
                  <a:prstClr val="black"/>
                </a:solidFill>
                <a:latin typeface="Calibri" panose="020F0502020204030204" pitchFamily="34" charset="0"/>
              </a:rPr>
              <a:t>© 3GPP 2023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=""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=""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5420701A-B243-422E-826E-78BD4E22F668}" type="slidenum">
              <a:rPr lang="en-GB" altLang="en-US" sz="1400" smtClean="0">
                <a:solidFill>
                  <a:prstClr val="black"/>
                </a:solidFill>
                <a:latin typeface="Calibri" panose="020F0502020204030204" pitchFamily="34" charset="0"/>
              </a:rPr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GB" altLang="en-US" sz="1400">
              <a:solidFill>
                <a:prstClr val="black"/>
              </a:solidFill>
              <a:latin typeface="Calibri" panose="020F0502020204030204" pitchFamily="34" charset="0"/>
            </a:endParaRPr>
          </a:p>
        </p:txBody>
      </p:sp>
      <p:sp>
        <p:nvSpPr>
          <p:cNvPr id="14" name="Text Box 14">
            <a:extLst>
              <a:ext uri="{FF2B5EF4-FFF2-40B4-BE49-F238E27FC236}">
                <a16:creationId xmlns="" xmlns:a16="http://schemas.microsoft.com/office/drawing/2014/main" id="{04953B71-6776-413E-AC69-E69762C9C33E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323849" y="73025"/>
            <a:ext cx="3703027" cy="46166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sv-SE" altLang="en-US" sz="1200" b="1" dirty="0">
                <a:solidFill>
                  <a:prstClr val="black"/>
                </a:solidFill>
                <a:latin typeface="Arial "/>
              </a:rPr>
              <a:t>3GPP TSG-SA WG6 Meeting </a:t>
            </a:r>
            <a:r>
              <a:rPr lang="sv-SE" altLang="en-US" sz="1200" b="1" dirty="0" smtClean="0">
                <a:solidFill>
                  <a:prstClr val="black"/>
                </a:solidFill>
                <a:latin typeface="Arial "/>
              </a:rPr>
              <a:t>#60</a:t>
            </a:r>
            <a:endParaRPr lang="sv-SE" altLang="en-US" sz="1200" b="1" dirty="0">
              <a:solidFill>
                <a:prstClr val="black"/>
              </a:solidFill>
              <a:latin typeface="Arial "/>
            </a:endParaRPr>
          </a:p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GB" altLang="en-US" sz="1200" b="1" dirty="0" smtClean="0">
                <a:solidFill>
                  <a:prstClr val="black"/>
                </a:solidFill>
                <a:latin typeface="Arial "/>
              </a:rPr>
              <a:t>Changsha, China, 15</a:t>
            </a:r>
            <a:r>
              <a:rPr lang="en-GB" altLang="en-US" sz="1200" b="1" baseline="30000" dirty="0" smtClean="0">
                <a:solidFill>
                  <a:prstClr val="black"/>
                </a:solidFill>
                <a:latin typeface="Arial "/>
              </a:rPr>
              <a:t>th</a:t>
            </a:r>
            <a:r>
              <a:rPr lang="en-GB" altLang="en-US" sz="1200" b="1" dirty="0" smtClean="0">
                <a:solidFill>
                  <a:prstClr val="black"/>
                </a:solidFill>
                <a:latin typeface="Arial "/>
              </a:rPr>
              <a:t> </a:t>
            </a:r>
            <a:r>
              <a:rPr lang="en-GB" altLang="en-US" sz="1200" b="1" dirty="0">
                <a:solidFill>
                  <a:prstClr val="black"/>
                </a:solidFill>
                <a:latin typeface="Arial "/>
              </a:rPr>
              <a:t>– </a:t>
            </a:r>
            <a:r>
              <a:rPr lang="en-GB" altLang="en-US" sz="1200" b="1" dirty="0" smtClean="0">
                <a:solidFill>
                  <a:prstClr val="black"/>
                </a:solidFill>
                <a:latin typeface="Arial "/>
              </a:rPr>
              <a:t>19</a:t>
            </a:r>
            <a:r>
              <a:rPr lang="en-GB" altLang="en-US" sz="1200" b="1" baseline="30000" dirty="0" smtClean="0">
                <a:solidFill>
                  <a:prstClr val="black"/>
                </a:solidFill>
                <a:latin typeface="Arial "/>
              </a:rPr>
              <a:t>th</a:t>
            </a:r>
            <a:r>
              <a:rPr lang="en-GB" altLang="en-US" sz="1200" b="1" dirty="0" smtClean="0">
                <a:solidFill>
                  <a:prstClr val="black"/>
                </a:solidFill>
                <a:latin typeface="Arial "/>
              </a:rPr>
              <a:t> April 2024</a:t>
            </a:r>
            <a:endParaRPr lang="en-US" altLang="en-US" sz="1200" b="1" dirty="0">
              <a:solidFill>
                <a:prstClr val="black"/>
              </a:solidFill>
              <a:latin typeface="Arial "/>
            </a:endParaRPr>
          </a:p>
        </p:txBody>
      </p:sp>
      <p:sp>
        <p:nvSpPr>
          <p:cNvPr id="15" name="Text Box 13">
            <a:extLst>
              <a:ext uri="{FF2B5EF4-FFF2-40B4-BE49-F238E27FC236}">
                <a16:creationId xmlns="" xmlns:a16="http://schemas.microsoft.com/office/drawing/2014/main" id="{897F339D-C9FE-4694-B4EA-980A7508C12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401961" y="73009"/>
            <a:ext cx="1463675" cy="2762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defTabSz="914400" fontAlgn="base">
              <a:spcBef>
                <a:spcPct val="50000"/>
              </a:spcBef>
              <a:spcAft>
                <a:spcPct val="0"/>
              </a:spcAft>
              <a:defRPr/>
            </a:pPr>
            <a:r>
              <a:rPr lang="en-GB" altLang="en-US" sz="1200" b="1" dirty="0" smtClean="0">
                <a:solidFill>
                  <a:prstClr val="black"/>
                </a:solidFill>
              </a:rPr>
              <a:t>S6-241132</a:t>
            </a:r>
            <a:endParaRPr lang="en-GB" altLang="en-US" sz="1200" dirty="0">
              <a:solidFill>
                <a:srgbClr val="E7E6E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82051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45" r:id="rId1"/>
    <p:sldLayoutId id="2147483846" r:id="rId2"/>
    <p:sldLayoutId id="2147483847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23">
            <a:extLst>
              <a:ext uri="{FF2B5EF4-FFF2-40B4-BE49-F238E27FC236}">
                <a16:creationId xmlns="" xmlns:a16="http://schemas.microsoft.com/office/drawing/2014/main" id="{999DB814-F03B-46AC-A9C2-056B976BEDB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719" y="291003"/>
            <a:ext cx="119112" cy="482400"/>
          </a:xfrm>
          <a:prstGeom prst="rect">
            <a:avLst/>
          </a:prstGeom>
        </p:spPr>
      </p:pic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B73AE890-6CC9-433F-9AC3-7C814168641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422909" y="6422612"/>
            <a:ext cx="4114800" cy="365125"/>
          </a:xfrm>
          <a:prstGeom prst="rect">
            <a:avLst/>
          </a:prstGeom>
        </p:spPr>
        <p:txBody>
          <a:bodyPr vert="horz" lIns="91298" tIns="45718" rIns="91298" bIns="45718" rtlCol="0" anchor="ctr"/>
          <a:lstStyle>
            <a:lvl1pPr algn="ctr">
              <a:defRPr sz="15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defTabSz="456351"/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9EE444AB-0E63-467E-ACF0-7A1D4229D7E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129217" y="6422612"/>
            <a:ext cx="2743200" cy="365125"/>
          </a:xfrm>
          <a:prstGeom prst="rect">
            <a:avLst/>
          </a:prstGeom>
        </p:spPr>
        <p:txBody>
          <a:bodyPr vert="horz" lIns="91298" tIns="45718" rIns="91298" bIns="45718" rtlCol="0" anchor="ctr"/>
          <a:lstStyle>
            <a:lvl1pPr algn="r">
              <a:defRPr sz="15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defTabSz="456351"/>
            <a:fld id="{CECB35E3-42A1-42CA-BC91-2E6411D87C3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456351"/>
              <a:t>‹#›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3" name="文本占位符 2">
            <a:extLst>
              <a:ext uri="{FF2B5EF4-FFF2-40B4-BE49-F238E27FC236}">
                <a16:creationId xmlns="" xmlns:a16="http://schemas.microsoft.com/office/drawing/2014/main" id="{A0281685-0EBF-4A3C-B45A-73A1F524DB8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42859" y="1037352"/>
            <a:ext cx="11272225" cy="5679021"/>
          </a:xfrm>
          <a:prstGeom prst="rect">
            <a:avLst/>
          </a:prstGeom>
        </p:spPr>
        <p:txBody>
          <a:bodyPr vert="horz" lIns="91298" tIns="45718" rIns="91298" bIns="45718" rtlCol="0">
            <a:normAutofit/>
          </a:bodyPr>
          <a:lstStyle/>
          <a:p>
            <a:pPr marL="228221" lvl="0" indent="-228221" algn="l" defTabSz="912791" rtl="0" eaLnBrk="1" latinLnBrk="0" hangingPunct="1">
              <a:lnSpc>
                <a:spcPct val="12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zh-CN" altLang="en-US" dirty="0"/>
              <a:t>单击此处编辑母版文本样式</a:t>
            </a:r>
          </a:p>
          <a:p>
            <a:pPr marL="684662" lvl="1" indent="-228221" algn="l" defTabSz="912791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zh-CN" altLang="en-US" dirty="0"/>
              <a:t>二级</a:t>
            </a:r>
          </a:p>
          <a:p>
            <a:pPr marL="1141010" lvl="2" indent="-228221" algn="l" defTabSz="912791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zh-CN" altLang="en-US" dirty="0"/>
              <a:t>三级</a:t>
            </a:r>
          </a:p>
        </p:txBody>
      </p:sp>
      <p:pic>
        <p:nvPicPr>
          <p:cNvPr id="28" name="图片 27">
            <a:extLst>
              <a:ext uri="{FF2B5EF4-FFF2-40B4-BE49-F238E27FC236}">
                <a16:creationId xmlns="" xmlns:a16="http://schemas.microsoft.com/office/drawing/2014/main" id="{BDC8FA22-D48E-4A44-89D8-B285B8C5B3C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58832" y="291903"/>
            <a:ext cx="1675493" cy="486000"/>
          </a:xfrm>
          <a:prstGeom prst="rect">
            <a:avLst/>
          </a:prstGeom>
        </p:spPr>
      </p:pic>
      <p:grpSp>
        <p:nvGrpSpPr>
          <p:cNvPr id="26" name="组合 25">
            <a:extLst>
              <a:ext uri="{FF2B5EF4-FFF2-40B4-BE49-F238E27FC236}">
                <a16:creationId xmlns="" xmlns:a16="http://schemas.microsoft.com/office/drawing/2014/main" id="{1DB53AB7-3E4F-441D-88DF-51B125745207}"/>
              </a:ext>
            </a:extLst>
          </p:cNvPr>
          <p:cNvGrpSpPr/>
          <p:nvPr/>
        </p:nvGrpSpPr>
        <p:grpSpPr>
          <a:xfrm>
            <a:off x="0" y="-1740674"/>
            <a:ext cx="12192000" cy="1769388"/>
            <a:chOff x="0" y="-1740676"/>
            <a:chExt cx="12192000" cy="1769388"/>
          </a:xfrm>
        </p:grpSpPr>
        <p:sp>
          <p:nvSpPr>
            <p:cNvPr id="27" name="矩形 26">
              <a:extLst>
                <a:ext uri="{FF2B5EF4-FFF2-40B4-BE49-F238E27FC236}">
                  <a16:creationId xmlns="" xmlns:a16="http://schemas.microsoft.com/office/drawing/2014/main" id="{48CE898D-45F0-44DE-86C6-1CE18B00805D}"/>
                </a:ext>
              </a:extLst>
            </p:cNvPr>
            <p:cNvSpPr/>
            <p:nvPr/>
          </p:nvSpPr>
          <p:spPr>
            <a:xfrm>
              <a:off x="0" y="-1740676"/>
              <a:ext cx="12192000" cy="158222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6351"/>
              <a:endParaRPr lang="zh-CN" altLang="en-US" sz="1900">
                <a:solidFill>
                  <a:prstClr val="white"/>
                </a:solidFill>
              </a:endParaRPr>
            </a:p>
          </p:txBody>
        </p:sp>
        <p:sp>
          <p:nvSpPr>
            <p:cNvPr id="30" name="椭圆 29">
              <a:extLst>
                <a:ext uri="{FF2B5EF4-FFF2-40B4-BE49-F238E27FC236}">
                  <a16:creationId xmlns="" xmlns:a16="http://schemas.microsoft.com/office/drawing/2014/main" id="{2A77DCCF-0683-4E13-8B7D-16A2085DE877}"/>
                </a:ext>
              </a:extLst>
            </p:cNvPr>
            <p:cNvSpPr>
              <a:spLocks/>
            </p:cNvSpPr>
            <p:nvPr/>
          </p:nvSpPr>
          <p:spPr>
            <a:xfrm>
              <a:off x="4620621" y="-1562312"/>
              <a:ext cx="528094" cy="528094"/>
            </a:xfrm>
            <a:prstGeom prst="ellipse">
              <a:avLst/>
            </a:prstGeom>
            <a:solidFill>
              <a:srgbClr val="182D7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6351"/>
              <a:endParaRPr lang="zh-CN" altLang="en-US" sz="1900" dirty="0">
                <a:solidFill>
                  <a:srgbClr val="0068B7">
                    <a:lumMod val="75000"/>
                  </a:srgbClr>
                </a:solidFill>
              </a:endParaRPr>
            </a:p>
          </p:txBody>
        </p:sp>
        <p:sp>
          <p:nvSpPr>
            <p:cNvPr id="31" name="椭圆 30">
              <a:extLst>
                <a:ext uri="{FF2B5EF4-FFF2-40B4-BE49-F238E27FC236}">
                  <a16:creationId xmlns="" xmlns:a16="http://schemas.microsoft.com/office/drawing/2014/main" id="{58D32DD0-A234-4B1F-A1ED-B824CD7770F3}"/>
                </a:ext>
              </a:extLst>
            </p:cNvPr>
            <p:cNvSpPr>
              <a:spLocks/>
            </p:cNvSpPr>
            <p:nvPr/>
          </p:nvSpPr>
          <p:spPr>
            <a:xfrm>
              <a:off x="1134309" y="-1562312"/>
              <a:ext cx="528094" cy="52809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6351"/>
              <a:endParaRPr lang="zh-CN" altLang="en-US" sz="1900">
                <a:solidFill>
                  <a:prstClr val="white"/>
                </a:solidFill>
              </a:endParaRPr>
            </a:p>
          </p:txBody>
        </p:sp>
        <p:sp>
          <p:nvSpPr>
            <p:cNvPr id="32" name="椭圆 31">
              <a:extLst>
                <a:ext uri="{FF2B5EF4-FFF2-40B4-BE49-F238E27FC236}">
                  <a16:creationId xmlns="" xmlns:a16="http://schemas.microsoft.com/office/drawing/2014/main" id="{14844B2F-ADEB-4510-B589-2228013F5A74}"/>
                </a:ext>
              </a:extLst>
            </p:cNvPr>
            <p:cNvSpPr>
              <a:spLocks/>
            </p:cNvSpPr>
            <p:nvPr/>
          </p:nvSpPr>
          <p:spPr>
            <a:xfrm>
              <a:off x="5909275" y="-1562312"/>
              <a:ext cx="528094" cy="52809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6351"/>
              <a:endParaRPr lang="zh-CN" altLang="en-US" sz="1900" dirty="0">
                <a:solidFill>
                  <a:prstClr val="white"/>
                </a:solidFill>
              </a:endParaRPr>
            </a:p>
          </p:txBody>
        </p:sp>
        <p:sp>
          <p:nvSpPr>
            <p:cNvPr id="33" name="文本框 32">
              <a:extLst>
                <a:ext uri="{FF2B5EF4-FFF2-40B4-BE49-F238E27FC236}">
                  <a16:creationId xmlns="" xmlns:a16="http://schemas.microsoft.com/office/drawing/2014/main" id="{E0655F68-C54D-4693-816E-DD46CF51C994}"/>
                </a:ext>
              </a:extLst>
            </p:cNvPr>
            <p:cNvSpPr txBox="1">
              <a:spLocks/>
            </p:cNvSpPr>
            <p:nvPr/>
          </p:nvSpPr>
          <p:spPr>
            <a:xfrm>
              <a:off x="3996765" y="-956173"/>
              <a:ext cx="1775807" cy="6976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456351"/>
              <a:r>
                <a:rPr lang="zh-CN" altLang="en-US" sz="1900" dirty="0">
                  <a:solidFill>
                    <a:srgbClr val="182D7B"/>
                  </a:solidFill>
                  <a:latin typeface="微软雅黑" panose="020B0503020204020204" pitchFamily="34" charset="-122"/>
                </a:rPr>
                <a:t>颜色</a:t>
              </a:r>
              <a:endParaRPr lang="en-US" altLang="zh-CN" sz="1900" dirty="0">
                <a:solidFill>
                  <a:srgbClr val="182D7B"/>
                </a:solidFill>
                <a:latin typeface="微软雅黑" panose="020B0503020204020204" pitchFamily="34" charset="-122"/>
              </a:endParaRPr>
            </a:p>
            <a:p>
              <a:pPr algn="ctr" defTabSz="456351"/>
              <a:r>
                <a:rPr lang="en-US" altLang="zh-CN" sz="1900" dirty="0">
                  <a:solidFill>
                    <a:srgbClr val="182D7B"/>
                  </a:solidFill>
                  <a:latin typeface="微软雅黑" panose="020B0503020204020204" pitchFamily="34" charset="-122"/>
                </a:rPr>
                <a:t>24 45 123</a:t>
              </a:r>
              <a:endParaRPr lang="zh-CN" altLang="en-US" sz="1900" dirty="0">
                <a:solidFill>
                  <a:srgbClr val="182D7B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34" name="文本框 33">
              <a:extLst>
                <a:ext uri="{FF2B5EF4-FFF2-40B4-BE49-F238E27FC236}">
                  <a16:creationId xmlns="" xmlns:a16="http://schemas.microsoft.com/office/drawing/2014/main" id="{449C986F-2B28-44E4-88F8-1C6F25F5637A}"/>
                </a:ext>
              </a:extLst>
            </p:cNvPr>
            <p:cNvSpPr txBox="1">
              <a:spLocks/>
            </p:cNvSpPr>
            <p:nvPr/>
          </p:nvSpPr>
          <p:spPr>
            <a:xfrm>
              <a:off x="680167" y="-956173"/>
              <a:ext cx="1443791" cy="6976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456351"/>
              <a:r>
                <a:rPr lang="zh-CN" altLang="en-US" sz="1900" dirty="0">
                  <a:solidFill>
                    <a:srgbClr val="0068B7"/>
                  </a:solidFill>
                  <a:latin typeface="微软雅黑" panose="020B0503020204020204" pitchFamily="34" charset="-122"/>
                </a:rPr>
                <a:t>颜色</a:t>
              </a:r>
              <a:endParaRPr lang="en-US" altLang="zh-CN" sz="1900" dirty="0">
                <a:solidFill>
                  <a:srgbClr val="0068B7"/>
                </a:solidFill>
                <a:latin typeface="微软雅黑" panose="020B0503020204020204" pitchFamily="34" charset="-122"/>
              </a:endParaRPr>
            </a:p>
            <a:p>
              <a:pPr algn="ctr" defTabSz="456351"/>
              <a:r>
                <a:rPr lang="en-US" altLang="zh-CN" sz="1900" dirty="0">
                  <a:solidFill>
                    <a:srgbClr val="0068B7"/>
                  </a:solidFill>
                  <a:latin typeface="微软雅黑" panose="020B0503020204020204" pitchFamily="34" charset="-122"/>
                </a:rPr>
                <a:t>0 104 183</a:t>
              </a:r>
              <a:endParaRPr lang="zh-CN" altLang="en-US" sz="1900" dirty="0">
                <a:solidFill>
                  <a:srgbClr val="0068B7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35" name="文本框 34">
              <a:extLst>
                <a:ext uri="{FF2B5EF4-FFF2-40B4-BE49-F238E27FC236}">
                  <a16:creationId xmlns="" xmlns:a16="http://schemas.microsoft.com/office/drawing/2014/main" id="{5392DD01-2960-4EB2-8332-697697089E04}"/>
                </a:ext>
              </a:extLst>
            </p:cNvPr>
            <p:cNvSpPr txBox="1">
              <a:spLocks/>
            </p:cNvSpPr>
            <p:nvPr/>
          </p:nvSpPr>
          <p:spPr>
            <a:xfrm>
              <a:off x="5377135" y="-956173"/>
              <a:ext cx="1582049" cy="6976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456351"/>
              <a:r>
                <a:rPr lang="zh-CN" altLang="en-US" sz="1900" dirty="0">
                  <a:solidFill>
                    <a:srgbClr val="00B0F0"/>
                  </a:solidFill>
                  <a:latin typeface="微软雅黑" panose="020B0503020204020204" pitchFamily="34" charset="-122"/>
                </a:rPr>
                <a:t>颜色</a:t>
              </a:r>
              <a:endParaRPr lang="en-US" altLang="zh-CN" sz="1900" dirty="0">
                <a:solidFill>
                  <a:srgbClr val="00B0F0"/>
                </a:solidFill>
                <a:latin typeface="微软雅黑" panose="020B0503020204020204" pitchFamily="34" charset="-122"/>
              </a:endParaRPr>
            </a:p>
            <a:p>
              <a:pPr algn="ctr" defTabSz="456351"/>
              <a:r>
                <a:rPr lang="en-US" altLang="zh-CN" sz="1900" dirty="0">
                  <a:solidFill>
                    <a:srgbClr val="00B0F0"/>
                  </a:solidFill>
                  <a:latin typeface="微软雅黑" panose="020B0503020204020204" pitchFamily="34" charset="-122"/>
                </a:rPr>
                <a:t>0 176 240</a:t>
              </a:r>
            </a:p>
          </p:txBody>
        </p:sp>
        <p:sp>
          <p:nvSpPr>
            <p:cNvPr id="36" name="文本框 35">
              <a:extLst>
                <a:ext uri="{FF2B5EF4-FFF2-40B4-BE49-F238E27FC236}">
                  <a16:creationId xmlns="" xmlns:a16="http://schemas.microsoft.com/office/drawing/2014/main" id="{22BA1BE0-C1AA-463B-8F25-3D59A45BD38E}"/>
                </a:ext>
              </a:extLst>
            </p:cNvPr>
            <p:cNvSpPr txBox="1">
              <a:spLocks/>
            </p:cNvSpPr>
            <p:nvPr/>
          </p:nvSpPr>
          <p:spPr>
            <a:xfrm>
              <a:off x="6660349" y="-956173"/>
              <a:ext cx="1582049" cy="6976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456351"/>
              <a:r>
                <a:rPr lang="zh-CN" altLang="en-US" sz="1900" dirty="0">
                  <a:solidFill>
                    <a:srgbClr val="E72418"/>
                  </a:solidFill>
                  <a:latin typeface="微软雅黑" panose="020B0503020204020204" pitchFamily="34" charset="-122"/>
                </a:rPr>
                <a:t>颜色</a:t>
              </a:r>
              <a:endParaRPr lang="en-US" altLang="zh-CN" sz="1900" dirty="0">
                <a:solidFill>
                  <a:srgbClr val="E72418"/>
                </a:solidFill>
                <a:latin typeface="微软雅黑" panose="020B0503020204020204" pitchFamily="34" charset="-122"/>
              </a:endParaRPr>
            </a:p>
            <a:p>
              <a:pPr algn="ctr" defTabSz="456351"/>
              <a:r>
                <a:rPr lang="en-US" altLang="zh-CN" sz="1900" dirty="0">
                  <a:solidFill>
                    <a:srgbClr val="E72418"/>
                  </a:solidFill>
                  <a:latin typeface="微软雅黑" panose="020B0503020204020204" pitchFamily="34" charset="-122"/>
                </a:rPr>
                <a:t>231 36 24</a:t>
              </a:r>
            </a:p>
          </p:txBody>
        </p:sp>
        <p:sp>
          <p:nvSpPr>
            <p:cNvPr id="37" name="文本框 36">
              <a:extLst>
                <a:ext uri="{FF2B5EF4-FFF2-40B4-BE49-F238E27FC236}">
                  <a16:creationId xmlns="" xmlns:a16="http://schemas.microsoft.com/office/drawing/2014/main" id="{98E94BE5-B8DE-45B0-B85D-0128CE9C9182}"/>
                </a:ext>
              </a:extLst>
            </p:cNvPr>
            <p:cNvSpPr txBox="1"/>
            <p:nvPr userDrawn="1"/>
          </p:nvSpPr>
          <p:spPr>
            <a:xfrm>
              <a:off x="9648972" y="-1718509"/>
              <a:ext cx="2499848" cy="15542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456351"/>
              <a:r>
                <a:rPr lang="zh-CN" altLang="en-US" sz="1900" dirty="0">
                  <a:solidFill>
                    <a:prstClr val="black"/>
                  </a:solidFill>
                </a:rPr>
                <a:t>标题：微软雅黑</a:t>
              </a:r>
              <a:endParaRPr lang="en-US" altLang="zh-CN" sz="1900" dirty="0">
                <a:solidFill>
                  <a:prstClr val="black"/>
                </a:solidFill>
              </a:endParaRPr>
            </a:p>
            <a:p>
              <a:pPr defTabSz="456351"/>
              <a:r>
                <a:rPr lang="zh-CN" altLang="en-US" sz="1900" dirty="0">
                  <a:solidFill>
                    <a:prstClr val="black"/>
                  </a:solidFill>
                </a:rPr>
                <a:t>字号：</a:t>
              </a:r>
              <a:r>
                <a:rPr lang="en-US" altLang="zh-CN" sz="1900" dirty="0">
                  <a:solidFill>
                    <a:prstClr val="black"/>
                  </a:solidFill>
                </a:rPr>
                <a:t>28-32-48(</a:t>
              </a:r>
              <a:r>
                <a:rPr lang="zh-CN" altLang="en-US" sz="1900" dirty="0">
                  <a:solidFill>
                    <a:prstClr val="black"/>
                  </a:solidFill>
                </a:rPr>
                <a:t>封面</a:t>
              </a:r>
              <a:r>
                <a:rPr lang="en-US" altLang="zh-CN" sz="1900" dirty="0">
                  <a:solidFill>
                    <a:prstClr val="black"/>
                  </a:solidFill>
                </a:rPr>
                <a:t>)</a:t>
              </a:r>
            </a:p>
            <a:p>
              <a:pPr defTabSz="456351"/>
              <a:r>
                <a:rPr lang="zh-CN" altLang="en-US" sz="1900" dirty="0">
                  <a:solidFill>
                    <a:prstClr val="black"/>
                  </a:solidFill>
                </a:rPr>
                <a:t>正文：微软雅黑</a:t>
              </a:r>
              <a:endParaRPr lang="en-US" altLang="zh-CN" sz="1900" dirty="0">
                <a:solidFill>
                  <a:prstClr val="black"/>
                </a:solidFill>
              </a:endParaRPr>
            </a:p>
            <a:p>
              <a:pPr defTabSz="456351"/>
              <a:r>
                <a:rPr lang="zh-CN" altLang="en-US" sz="1900" dirty="0">
                  <a:solidFill>
                    <a:prstClr val="black"/>
                  </a:solidFill>
                </a:rPr>
                <a:t>字号：</a:t>
              </a:r>
              <a:r>
                <a:rPr lang="en-US" altLang="zh-CN" sz="1900" dirty="0">
                  <a:solidFill>
                    <a:prstClr val="black"/>
                  </a:solidFill>
                </a:rPr>
                <a:t>14-18-22</a:t>
              </a:r>
            </a:p>
            <a:p>
              <a:pPr defTabSz="456351"/>
              <a:r>
                <a:rPr lang="zh-CN" altLang="en-US" sz="1900" dirty="0">
                  <a:solidFill>
                    <a:prstClr val="black"/>
                  </a:solidFill>
                </a:rPr>
                <a:t>行距：</a:t>
              </a:r>
              <a:r>
                <a:rPr lang="en-US" altLang="zh-CN" sz="1900" dirty="0">
                  <a:solidFill>
                    <a:prstClr val="black"/>
                  </a:solidFill>
                </a:rPr>
                <a:t>1.2-1.3</a:t>
              </a:r>
              <a:endParaRPr lang="zh-CN" altLang="en-US" sz="1900" dirty="0">
                <a:solidFill>
                  <a:prstClr val="black"/>
                </a:solidFill>
              </a:endParaRPr>
            </a:p>
          </p:txBody>
        </p:sp>
        <p:sp>
          <p:nvSpPr>
            <p:cNvPr id="38" name="椭圆 37">
              <a:extLst>
                <a:ext uri="{FF2B5EF4-FFF2-40B4-BE49-F238E27FC236}">
                  <a16:creationId xmlns="" xmlns:a16="http://schemas.microsoft.com/office/drawing/2014/main" id="{36BEF65E-4C64-457D-86CD-B3C12AD44BD6}"/>
                </a:ext>
              </a:extLst>
            </p:cNvPr>
            <p:cNvSpPr>
              <a:spLocks/>
            </p:cNvSpPr>
            <p:nvPr userDrawn="1"/>
          </p:nvSpPr>
          <p:spPr>
            <a:xfrm>
              <a:off x="2469710" y="-1562312"/>
              <a:ext cx="528094" cy="528094"/>
            </a:xfrm>
            <a:prstGeom prst="ellipse">
              <a:avLst/>
            </a:prstGeom>
            <a:solidFill>
              <a:srgbClr val="ED6D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6351"/>
              <a:endParaRPr lang="zh-CN" altLang="en-US" sz="1900" dirty="0">
                <a:solidFill>
                  <a:prstClr val="white"/>
                </a:solidFill>
              </a:endParaRPr>
            </a:p>
          </p:txBody>
        </p:sp>
        <p:sp>
          <p:nvSpPr>
            <p:cNvPr id="39" name="文本框 38">
              <a:extLst>
                <a:ext uri="{FF2B5EF4-FFF2-40B4-BE49-F238E27FC236}">
                  <a16:creationId xmlns="" xmlns:a16="http://schemas.microsoft.com/office/drawing/2014/main" id="{3C3753B8-01C6-425B-AFDD-90C1DC36370A}"/>
                </a:ext>
              </a:extLst>
            </p:cNvPr>
            <p:cNvSpPr txBox="1">
              <a:spLocks/>
            </p:cNvSpPr>
            <p:nvPr userDrawn="1"/>
          </p:nvSpPr>
          <p:spPr>
            <a:xfrm>
              <a:off x="2001585" y="-956173"/>
              <a:ext cx="1427748" cy="9848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456351"/>
              <a:r>
                <a:rPr lang="zh-CN" altLang="en-US" sz="1900" dirty="0">
                  <a:solidFill>
                    <a:srgbClr val="ED6D0F"/>
                  </a:solidFill>
                  <a:latin typeface="微软雅黑" panose="020B0503020204020204" pitchFamily="34" charset="-122"/>
                </a:rPr>
                <a:t>颜色</a:t>
              </a:r>
              <a:endParaRPr lang="en-US" altLang="zh-CN" sz="1900" dirty="0">
                <a:solidFill>
                  <a:srgbClr val="ED6D0F"/>
                </a:solidFill>
                <a:latin typeface="微软雅黑" panose="020B0503020204020204" pitchFamily="34" charset="-122"/>
              </a:endParaRPr>
            </a:p>
            <a:p>
              <a:pPr algn="ctr" defTabSz="456351"/>
              <a:r>
                <a:rPr lang="en-US" altLang="zh-CN" sz="1900" dirty="0">
                  <a:solidFill>
                    <a:srgbClr val="ED6D0F"/>
                  </a:solidFill>
                  <a:latin typeface="微软雅黑" panose="020B0503020204020204" pitchFamily="34" charset="-122"/>
                </a:rPr>
                <a:t>237 109 15</a:t>
              </a:r>
            </a:p>
          </p:txBody>
        </p:sp>
        <p:sp>
          <p:nvSpPr>
            <p:cNvPr id="40" name="椭圆 39">
              <a:extLst>
                <a:ext uri="{FF2B5EF4-FFF2-40B4-BE49-F238E27FC236}">
                  <a16:creationId xmlns="" xmlns:a16="http://schemas.microsoft.com/office/drawing/2014/main" id="{E0A94290-062D-414C-9540-D68BB259DC7C}"/>
                </a:ext>
              </a:extLst>
            </p:cNvPr>
            <p:cNvSpPr/>
            <p:nvPr userDrawn="1"/>
          </p:nvSpPr>
          <p:spPr>
            <a:xfrm>
              <a:off x="8502624" y="-1562312"/>
              <a:ext cx="528094" cy="528094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6351"/>
              <a:endParaRPr lang="zh-CN" altLang="en-US" sz="1900" dirty="0">
                <a:solidFill>
                  <a:prstClr val="white"/>
                </a:solidFill>
              </a:endParaRPr>
            </a:p>
          </p:txBody>
        </p:sp>
        <p:sp>
          <p:nvSpPr>
            <p:cNvPr id="41" name="文本框 40">
              <a:extLst>
                <a:ext uri="{FF2B5EF4-FFF2-40B4-BE49-F238E27FC236}">
                  <a16:creationId xmlns="" xmlns:a16="http://schemas.microsoft.com/office/drawing/2014/main" id="{52DD4019-CC4D-4F24-82E9-A51A5D1DCF24}"/>
                </a:ext>
              </a:extLst>
            </p:cNvPr>
            <p:cNvSpPr txBox="1"/>
            <p:nvPr userDrawn="1"/>
          </p:nvSpPr>
          <p:spPr>
            <a:xfrm>
              <a:off x="7991689" y="-956173"/>
              <a:ext cx="1582049" cy="6976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456351"/>
              <a:r>
                <a:rPr lang="zh-CN" altLang="en-US" sz="1900" dirty="0">
                  <a:solidFill>
                    <a:srgbClr val="F1BD2F"/>
                  </a:solidFill>
                  <a:latin typeface="微软雅黑" panose="020B0503020204020204" pitchFamily="34" charset="-122"/>
                </a:rPr>
                <a:t>颜色</a:t>
              </a:r>
              <a:endParaRPr lang="en-US" altLang="zh-CN" sz="1900" dirty="0">
                <a:solidFill>
                  <a:srgbClr val="F1BD2F"/>
                </a:solidFill>
                <a:latin typeface="微软雅黑" panose="020B0503020204020204" pitchFamily="34" charset="-122"/>
              </a:endParaRPr>
            </a:p>
            <a:p>
              <a:pPr algn="ctr" defTabSz="456351"/>
              <a:r>
                <a:rPr lang="en-US" altLang="zh-CN" sz="1900" dirty="0">
                  <a:solidFill>
                    <a:srgbClr val="F1BD2F"/>
                  </a:solidFill>
                  <a:latin typeface="微软雅黑" panose="020B0503020204020204" pitchFamily="34" charset="-122"/>
                </a:rPr>
                <a:t>241 189 47</a:t>
              </a:r>
              <a:endParaRPr lang="zh-CN" altLang="en-US" sz="1900" dirty="0">
                <a:solidFill>
                  <a:srgbClr val="F1BD2F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42" name="椭圆 41">
              <a:extLst>
                <a:ext uri="{FF2B5EF4-FFF2-40B4-BE49-F238E27FC236}">
                  <a16:creationId xmlns="" xmlns:a16="http://schemas.microsoft.com/office/drawing/2014/main" id="{DA14F341-239E-4253-B56F-9BAF18127BD3}"/>
                </a:ext>
              </a:extLst>
            </p:cNvPr>
            <p:cNvSpPr>
              <a:spLocks/>
            </p:cNvSpPr>
            <p:nvPr/>
          </p:nvSpPr>
          <p:spPr>
            <a:xfrm>
              <a:off x="7165845" y="-1562312"/>
              <a:ext cx="528094" cy="52809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6351"/>
              <a:endParaRPr lang="zh-CN" altLang="en-US" sz="1900" dirty="0">
                <a:solidFill>
                  <a:prstClr val="white"/>
                </a:solidFill>
              </a:endParaRPr>
            </a:p>
          </p:txBody>
        </p:sp>
        <p:sp>
          <p:nvSpPr>
            <p:cNvPr id="43" name="矩形 42">
              <a:extLst>
                <a:ext uri="{FF2B5EF4-FFF2-40B4-BE49-F238E27FC236}">
                  <a16:creationId xmlns="" xmlns:a16="http://schemas.microsoft.com/office/drawing/2014/main" id="{DF4CD200-F4C0-4A0F-BAE7-F3EE15FC4AC5}"/>
                </a:ext>
              </a:extLst>
            </p:cNvPr>
            <p:cNvSpPr/>
            <p:nvPr userDrawn="1"/>
          </p:nvSpPr>
          <p:spPr>
            <a:xfrm>
              <a:off x="144379" y="-1702467"/>
              <a:ext cx="3385554" cy="1477328"/>
            </a:xfrm>
            <a:prstGeom prst="rect">
              <a:avLst/>
            </a:prstGeom>
            <a:noFill/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6351"/>
              <a:endParaRPr lang="zh-CN" altLang="en-US" sz="1900">
                <a:solidFill>
                  <a:prstClr val="white"/>
                </a:solidFill>
              </a:endParaRPr>
            </a:p>
          </p:txBody>
        </p:sp>
        <p:sp>
          <p:nvSpPr>
            <p:cNvPr id="44" name="文本框 43">
              <a:extLst>
                <a:ext uri="{FF2B5EF4-FFF2-40B4-BE49-F238E27FC236}">
                  <a16:creationId xmlns="" xmlns:a16="http://schemas.microsoft.com/office/drawing/2014/main" id="{2FE2ECF5-EA7D-475F-A877-EB117C2588F1}"/>
                </a:ext>
              </a:extLst>
            </p:cNvPr>
            <p:cNvSpPr txBox="1"/>
            <p:nvPr userDrawn="1"/>
          </p:nvSpPr>
          <p:spPr>
            <a:xfrm>
              <a:off x="272716" y="-1425468"/>
              <a:ext cx="423649" cy="9694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456351"/>
              <a:r>
                <a:rPr lang="en-US" altLang="zh-CN" sz="1900" b="1" dirty="0">
                  <a:solidFill>
                    <a:prstClr val="white">
                      <a:lumMod val="50000"/>
                    </a:prstClr>
                  </a:solidFill>
                </a:rPr>
                <a:t>VI</a:t>
              </a:r>
              <a:r>
                <a:rPr lang="zh-CN" altLang="en-US" sz="1900" b="1" dirty="0">
                  <a:solidFill>
                    <a:prstClr val="white">
                      <a:lumMod val="50000"/>
                    </a:prstClr>
                  </a:solidFill>
                </a:rPr>
                <a:t>配色</a:t>
              </a:r>
            </a:p>
          </p:txBody>
        </p:sp>
        <p:sp>
          <p:nvSpPr>
            <p:cNvPr id="45" name="矩形 44">
              <a:extLst>
                <a:ext uri="{FF2B5EF4-FFF2-40B4-BE49-F238E27FC236}">
                  <a16:creationId xmlns="" xmlns:a16="http://schemas.microsoft.com/office/drawing/2014/main" id="{5B7ABB02-96F4-43EA-9C3C-B0545928F2FA}"/>
                </a:ext>
              </a:extLst>
            </p:cNvPr>
            <p:cNvSpPr/>
            <p:nvPr userDrawn="1"/>
          </p:nvSpPr>
          <p:spPr>
            <a:xfrm>
              <a:off x="3674312" y="-1702467"/>
              <a:ext cx="5890101" cy="1477328"/>
            </a:xfrm>
            <a:prstGeom prst="rect">
              <a:avLst/>
            </a:prstGeom>
            <a:noFill/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6351"/>
              <a:endParaRPr lang="zh-CN" altLang="en-US" sz="1900">
                <a:solidFill>
                  <a:prstClr val="white"/>
                </a:solidFill>
              </a:endParaRPr>
            </a:p>
          </p:txBody>
        </p:sp>
        <p:sp>
          <p:nvSpPr>
            <p:cNvPr id="46" name="文本框 45">
              <a:extLst>
                <a:ext uri="{FF2B5EF4-FFF2-40B4-BE49-F238E27FC236}">
                  <a16:creationId xmlns="" xmlns:a16="http://schemas.microsoft.com/office/drawing/2014/main" id="{7C06111B-7738-442D-AFBA-501FD2A1E7C7}"/>
                </a:ext>
              </a:extLst>
            </p:cNvPr>
            <p:cNvSpPr txBox="1"/>
            <p:nvPr userDrawn="1"/>
          </p:nvSpPr>
          <p:spPr>
            <a:xfrm>
              <a:off x="3811936" y="-1546175"/>
              <a:ext cx="423649" cy="12721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456351"/>
              <a:r>
                <a:rPr lang="zh-CN" altLang="en-US" sz="1900" b="1" dirty="0">
                  <a:solidFill>
                    <a:prstClr val="white">
                      <a:lumMod val="50000"/>
                    </a:prstClr>
                  </a:solidFill>
                </a:rPr>
                <a:t>辅助配色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04612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</p:sldLayoutIdLst>
  <p:hf hdr="0" ftr="0" dt="0"/>
  <p:txStyles>
    <p:titleStyle>
      <a:lvl1pPr marL="0" algn="l" defTabSz="456351" rtl="0" eaLnBrk="1" latinLnBrk="0" hangingPunct="1">
        <a:lnSpc>
          <a:spcPct val="110000"/>
        </a:lnSpc>
        <a:spcBef>
          <a:spcPct val="0"/>
        </a:spcBef>
        <a:buNone/>
        <a:defRPr lang="zh-CN" altLang="en-US" sz="2800" b="1" kern="1200" dirty="0">
          <a:solidFill>
            <a:schemeClr val="accent4">
              <a:lumMod val="50000"/>
            </a:schemeClr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</p:titleStyle>
    <p:bodyStyle>
      <a:lvl1pPr marL="228221" indent="-228221" algn="l" defTabSz="912791" rtl="0" eaLnBrk="1" latinLnBrk="0" hangingPunct="1">
        <a:lnSpc>
          <a:spcPct val="120000"/>
        </a:lnSpc>
        <a:spcBef>
          <a:spcPts val="600"/>
        </a:spcBef>
        <a:buFont typeface="Arial" panose="020B0604020202020204" pitchFamily="34" charset="0"/>
        <a:buChar char="•"/>
        <a:defRPr lang="zh-CN" altLang="en-US" sz="2300" kern="1200" dirty="0" smtClean="0">
          <a:solidFill>
            <a:schemeClr val="tx1">
              <a:lumMod val="95000"/>
              <a:lumOff val="5000"/>
            </a:schemeClr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  <a:lvl2pPr marL="684662" indent="-228221" algn="l" defTabSz="912791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zh-CN" altLang="en-US" sz="2000" kern="1200" dirty="0" smtClean="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2pPr>
      <a:lvl3pPr marL="1141010" indent="-228221" algn="l" defTabSz="912791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zh-CN" altLang="en-US" sz="1900" kern="1200" dirty="0" smtClean="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3pPr>
      <a:lvl4pPr marL="1369186" indent="0" algn="l" defTabSz="912791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825581" indent="0" algn="l" defTabSz="912791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510151" indent="-228221" algn="l" defTabSz="912791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966546" indent="-228221" algn="l" defTabSz="912791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422941" indent="-228221" algn="l" defTabSz="912791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879382" indent="-228221" algn="l" defTabSz="912791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2791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1pPr>
      <a:lvl2pPr marL="456351" algn="l" defTabSz="912791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2pPr>
      <a:lvl3pPr marL="912791" algn="l" defTabSz="912791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369186" algn="l" defTabSz="912791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825581" algn="l" defTabSz="912791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282022" algn="l" defTabSz="912791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738370" algn="l" defTabSz="912791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194720" algn="l" defTabSz="912791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651071" algn="l" defTabSz="912791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="" xmlns:p15="http://schemas.microsoft.com/office/powerpoint/2012/main">
        <p15:guide id="1" orient="horz" pos="4133" userDrawn="1">
          <p15:clr>
            <a:srgbClr val="F26B43"/>
          </p15:clr>
        </p15:guide>
        <p15:guide id="2" pos="7401" userDrawn="1">
          <p15:clr>
            <a:srgbClr val="F26B43"/>
          </p15:clr>
        </p15:guide>
      </p15:sldGuideLst>
    </p:ext>
  </p:extLst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600" y="275167"/>
            <a:ext cx="10972800" cy="1143000"/>
          </a:xfrm>
          <a:prstGeom prst="rect">
            <a:avLst/>
          </a:prstGeom>
        </p:spPr>
        <p:txBody>
          <a:bodyPr vert="horz" lIns="121792" tIns="60896" rIns="121792" bIns="60896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600215"/>
            <a:ext cx="10972800" cy="4525433"/>
          </a:xfrm>
          <a:prstGeom prst="rect">
            <a:avLst/>
          </a:prstGeom>
        </p:spPr>
        <p:txBody>
          <a:bodyPr vert="horz" lIns="121792" tIns="60896" rIns="121792" bIns="60896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414"/>
            <a:ext cx="2844800" cy="366183"/>
          </a:xfrm>
          <a:prstGeom prst="rect">
            <a:avLst/>
          </a:prstGeom>
        </p:spPr>
        <p:txBody>
          <a:bodyPr vert="horz" lIns="121792" tIns="60896" rIns="121792" bIns="60896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217760"/>
            <a:fld id="{5A8F39BB-A16A-4EA3-A0FA-F7258149F33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1217760"/>
              <a:t>2024/4/8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414"/>
            <a:ext cx="3860800" cy="366183"/>
          </a:xfrm>
          <a:prstGeom prst="rect">
            <a:avLst/>
          </a:prstGeom>
        </p:spPr>
        <p:txBody>
          <a:bodyPr vert="horz" lIns="121792" tIns="60896" rIns="121792" bIns="60896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217760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414"/>
            <a:ext cx="2844800" cy="366183"/>
          </a:xfrm>
          <a:prstGeom prst="rect">
            <a:avLst/>
          </a:prstGeom>
        </p:spPr>
        <p:txBody>
          <a:bodyPr vert="horz" lIns="121792" tIns="60896" rIns="121792" bIns="60896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217760"/>
            <a:fld id="{2AE06ABD-FABA-4171-8133-71536DB1356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1217760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文本框 14"/>
          <p:cNvSpPr txBox="1"/>
          <p:nvPr/>
        </p:nvSpPr>
        <p:spPr>
          <a:xfrm>
            <a:off x="-1820156" y="568836"/>
            <a:ext cx="1682507" cy="1713285"/>
          </a:xfrm>
          <a:prstGeom prst="rect">
            <a:avLst/>
          </a:prstGeom>
          <a:noFill/>
        </p:spPr>
        <p:txBody>
          <a:bodyPr wrap="none" lIns="121792" tIns="60896" rIns="121792" bIns="60896" rtlCol="0">
            <a:spAutoFit/>
          </a:bodyPr>
          <a:lstStyle/>
          <a:p>
            <a:pPr defTabSz="1217760">
              <a:spcBef>
                <a:spcPts val="667"/>
              </a:spcBef>
            </a:pPr>
            <a:r>
              <a:rPr kumimoji="1" lang="zh-CN" altLang="en-US" sz="1600" dirty="0">
                <a:solidFill>
                  <a:prstClr val="black">
                    <a:lumMod val="65000"/>
                    <a:lumOff val="35000"/>
                  </a:prstClr>
                </a:solidFill>
                <a:ea typeface="微软雅黑"/>
              </a:rPr>
              <a:t>标题：微软雅黑</a:t>
            </a:r>
            <a:endParaRPr kumimoji="1" lang="en-US" altLang="zh-CN" sz="1600" dirty="0">
              <a:solidFill>
                <a:prstClr val="black">
                  <a:lumMod val="65000"/>
                  <a:lumOff val="35000"/>
                </a:prstClr>
              </a:solidFill>
              <a:ea typeface="微软雅黑"/>
            </a:endParaRPr>
          </a:p>
          <a:p>
            <a:pPr defTabSz="1217760">
              <a:spcBef>
                <a:spcPts val="667"/>
              </a:spcBef>
            </a:pPr>
            <a:r>
              <a:rPr kumimoji="1" lang="zh-CN" altLang="en-US" sz="1600" dirty="0">
                <a:solidFill>
                  <a:prstClr val="black">
                    <a:lumMod val="65000"/>
                    <a:lumOff val="35000"/>
                  </a:prstClr>
                </a:solidFill>
                <a:ea typeface="微软雅黑"/>
              </a:rPr>
              <a:t>字号：</a:t>
            </a:r>
            <a:r>
              <a:rPr kumimoji="1" lang="en-US" altLang="zh-CN" sz="1600" dirty="0">
                <a:solidFill>
                  <a:prstClr val="black">
                    <a:lumMod val="65000"/>
                    <a:lumOff val="35000"/>
                  </a:prstClr>
                </a:solidFill>
                <a:ea typeface="微软雅黑"/>
              </a:rPr>
              <a:t>28pt</a:t>
            </a:r>
          </a:p>
          <a:p>
            <a:pPr defTabSz="1217760">
              <a:spcBef>
                <a:spcPts val="667"/>
              </a:spcBef>
            </a:pPr>
            <a:r>
              <a:rPr kumimoji="1" lang="zh-CN" altLang="en-US" sz="1600" dirty="0">
                <a:solidFill>
                  <a:prstClr val="black">
                    <a:lumMod val="65000"/>
                    <a:lumOff val="35000"/>
                  </a:prstClr>
                </a:solidFill>
                <a:ea typeface="微软雅黑"/>
              </a:rPr>
              <a:t>正文</a:t>
            </a:r>
            <a:r>
              <a:rPr kumimoji="1" lang="en-US" altLang="en-US" sz="1600" dirty="0">
                <a:solidFill>
                  <a:prstClr val="black">
                    <a:lumMod val="65000"/>
                    <a:lumOff val="35000"/>
                  </a:prstClr>
                </a:solidFill>
                <a:ea typeface="微软雅黑"/>
              </a:rPr>
              <a:t>：</a:t>
            </a:r>
            <a:r>
              <a:rPr kumimoji="1" lang="zh-CN" altLang="en-US" sz="1600" dirty="0">
                <a:solidFill>
                  <a:prstClr val="black">
                    <a:lumMod val="65000"/>
                    <a:lumOff val="35000"/>
                  </a:prstClr>
                </a:solidFill>
                <a:ea typeface="微软雅黑"/>
              </a:rPr>
              <a:t>微软雅黑</a:t>
            </a:r>
            <a:endParaRPr kumimoji="1" lang="en-US" altLang="zh-CN" sz="1600" dirty="0">
              <a:solidFill>
                <a:prstClr val="black">
                  <a:lumMod val="65000"/>
                  <a:lumOff val="35000"/>
                </a:prstClr>
              </a:solidFill>
              <a:ea typeface="微软雅黑"/>
            </a:endParaRPr>
          </a:p>
          <a:p>
            <a:pPr defTabSz="1217760">
              <a:spcBef>
                <a:spcPts val="667"/>
              </a:spcBef>
            </a:pPr>
            <a:r>
              <a:rPr kumimoji="1" lang="zh-CN" altLang="en-US" sz="1600" dirty="0">
                <a:solidFill>
                  <a:prstClr val="black">
                    <a:lumMod val="65000"/>
                    <a:lumOff val="35000"/>
                  </a:prstClr>
                </a:solidFill>
                <a:ea typeface="微软雅黑"/>
              </a:rPr>
              <a:t>字号：</a:t>
            </a:r>
            <a:r>
              <a:rPr kumimoji="1" lang="en-US" altLang="zh-CN" sz="1600" dirty="0">
                <a:solidFill>
                  <a:prstClr val="black">
                    <a:lumMod val="65000"/>
                    <a:lumOff val="35000"/>
                  </a:prstClr>
                </a:solidFill>
                <a:ea typeface="微软雅黑"/>
              </a:rPr>
              <a:t>20pt</a:t>
            </a:r>
          </a:p>
          <a:p>
            <a:pPr algn="just" defTabSz="1217760">
              <a:spcBef>
                <a:spcPts val="667"/>
              </a:spcBef>
            </a:pPr>
            <a:r>
              <a:rPr kumimoji="1" lang="zh-CN" altLang="en-US" sz="1600" dirty="0">
                <a:solidFill>
                  <a:prstClr val="black">
                    <a:lumMod val="65000"/>
                    <a:lumOff val="35000"/>
                  </a:prstClr>
                </a:solidFill>
                <a:ea typeface="微软雅黑"/>
              </a:rPr>
              <a:t>行距：</a:t>
            </a:r>
            <a:r>
              <a:rPr kumimoji="1" lang="en-US" altLang="zh-CN" sz="1600" dirty="0">
                <a:solidFill>
                  <a:prstClr val="black">
                    <a:lumMod val="65000"/>
                    <a:lumOff val="35000"/>
                  </a:prstClr>
                </a:solidFill>
                <a:ea typeface="微软雅黑"/>
              </a:rPr>
              <a:t>1.5</a:t>
            </a:r>
            <a:r>
              <a:rPr kumimoji="1" lang="zh-CN" altLang="en-US" sz="1600" dirty="0">
                <a:solidFill>
                  <a:prstClr val="black">
                    <a:lumMod val="65000"/>
                    <a:lumOff val="35000"/>
                  </a:prstClr>
                </a:solidFill>
                <a:ea typeface="微软雅黑"/>
              </a:rPr>
              <a:t>倍</a:t>
            </a:r>
            <a:endParaRPr kumimoji="1" lang="en-US" altLang="zh-CN" sz="1600" dirty="0">
              <a:solidFill>
                <a:prstClr val="black">
                  <a:lumMod val="65000"/>
                  <a:lumOff val="35000"/>
                </a:prstClr>
              </a:solidFill>
              <a:ea typeface="微软雅黑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12305151" y="1291463"/>
            <a:ext cx="2132992" cy="2580764"/>
            <a:chOff x="9526482" y="888201"/>
            <a:chExt cx="1599744" cy="1935573"/>
          </a:xfrm>
        </p:grpSpPr>
        <p:sp>
          <p:nvSpPr>
            <p:cNvPr id="9" name="文本框 15"/>
            <p:cNvSpPr txBox="1"/>
            <p:nvPr/>
          </p:nvSpPr>
          <p:spPr>
            <a:xfrm>
              <a:off x="9526482" y="888201"/>
              <a:ext cx="754052" cy="2539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1217760">
                <a:spcBef>
                  <a:spcPts val="667"/>
                </a:spcBef>
              </a:pPr>
              <a:r>
                <a:rPr kumimoji="1" lang="zh-CN" altLang="en-US" sz="1600" dirty="0">
                  <a:solidFill>
                    <a:prstClr val="black">
                      <a:lumMod val="65000"/>
                      <a:lumOff val="35000"/>
                    </a:prstClr>
                  </a:solidFill>
                  <a:ea typeface="微软雅黑"/>
                </a:rPr>
                <a:t>配色参考</a:t>
              </a:r>
            </a:p>
          </p:txBody>
        </p:sp>
        <p:sp>
          <p:nvSpPr>
            <p:cNvPr id="10" name="矩形 9"/>
            <p:cNvSpPr/>
            <p:nvPr/>
          </p:nvSpPr>
          <p:spPr>
            <a:xfrm>
              <a:off x="9526482" y="1382073"/>
              <a:ext cx="236538" cy="236538"/>
            </a:xfrm>
            <a:prstGeom prst="rect">
              <a:avLst/>
            </a:prstGeom>
            <a:solidFill>
              <a:srgbClr val="FDB81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7760"/>
              <a:endParaRPr kumimoji="1" lang="zh-CN" altLang="en-US" sz="2400">
                <a:solidFill>
                  <a:prstClr val="black">
                    <a:lumMod val="65000"/>
                    <a:lumOff val="35000"/>
                  </a:prstClr>
                </a:solidFill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9526484" y="1849459"/>
              <a:ext cx="236538" cy="236538"/>
            </a:xfrm>
            <a:prstGeom prst="rect">
              <a:avLst/>
            </a:prstGeom>
            <a:solidFill>
              <a:srgbClr val="82C21F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7760"/>
              <a:endParaRPr kumimoji="1" lang="zh-CN" altLang="en-US" sz="2400">
                <a:solidFill>
                  <a:prstClr val="black">
                    <a:lumMod val="65000"/>
                    <a:lumOff val="35000"/>
                  </a:prstClr>
                </a:solidFill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9526484" y="1618611"/>
              <a:ext cx="236538" cy="236538"/>
            </a:xfrm>
            <a:prstGeom prst="rect">
              <a:avLst/>
            </a:prstGeom>
            <a:solidFill>
              <a:srgbClr val="00BFFF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7760"/>
              <a:endParaRPr kumimoji="1" lang="zh-CN" altLang="en-US" sz="2400">
                <a:solidFill>
                  <a:prstClr val="black">
                    <a:lumMod val="65000"/>
                    <a:lumOff val="35000"/>
                  </a:prstClr>
                </a:solidFill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9526484" y="2085997"/>
              <a:ext cx="236538" cy="236538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7760"/>
              <a:endParaRPr kumimoji="1" lang="zh-CN" altLang="en-US" sz="2400">
                <a:solidFill>
                  <a:prstClr val="black">
                    <a:lumMod val="65000"/>
                    <a:lumOff val="35000"/>
                  </a:prstClr>
                </a:solidFill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9904497" y="1309898"/>
              <a:ext cx="1221729" cy="151387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1217760">
                <a:spcBef>
                  <a:spcPts val="667"/>
                </a:spcBef>
              </a:pPr>
              <a:r>
                <a:rPr kumimoji="1" lang="en-US" altLang="zh-CN" sz="1600" dirty="0">
                  <a:solidFill>
                    <a:prstClr val="black">
                      <a:lumMod val="65000"/>
                      <a:lumOff val="35000"/>
                    </a:prstClr>
                  </a:solidFill>
                  <a:ea typeface="微软雅黑"/>
                </a:rPr>
                <a:t>R:253</a:t>
              </a:r>
              <a:r>
                <a:rPr kumimoji="1" lang="zh-CN" altLang="en-US" sz="1600" dirty="0">
                  <a:solidFill>
                    <a:prstClr val="black">
                      <a:lumMod val="65000"/>
                      <a:lumOff val="35000"/>
                    </a:prstClr>
                  </a:solidFill>
                  <a:ea typeface="微软雅黑"/>
                </a:rPr>
                <a:t> </a:t>
              </a:r>
              <a:r>
                <a:rPr kumimoji="1" lang="en-US" altLang="zh-CN" sz="1600" dirty="0">
                  <a:solidFill>
                    <a:prstClr val="black">
                      <a:lumMod val="65000"/>
                      <a:lumOff val="35000"/>
                    </a:prstClr>
                  </a:solidFill>
                  <a:ea typeface="微软雅黑"/>
                </a:rPr>
                <a:t>G:184</a:t>
              </a:r>
              <a:r>
                <a:rPr kumimoji="1" lang="zh-CN" altLang="en-US" sz="1600" dirty="0">
                  <a:solidFill>
                    <a:prstClr val="black">
                      <a:lumMod val="65000"/>
                      <a:lumOff val="35000"/>
                    </a:prstClr>
                  </a:solidFill>
                  <a:ea typeface="微软雅黑"/>
                </a:rPr>
                <a:t> </a:t>
              </a:r>
              <a:r>
                <a:rPr kumimoji="1" lang="en-US" altLang="zh-CN" sz="1600" dirty="0">
                  <a:solidFill>
                    <a:prstClr val="black">
                      <a:lumMod val="65000"/>
                      <a:lumOff val="35000"/>
                    </a:prstClr>
                  </a:solidFill>
                  <a:ea typeface="微软雅黑"/>
                </a:rPr>
                <a:t>B:18</a:t>
              </a:r>
            </a:p>
            <a:p>
              <a:pPr defTabSz="1217760">
                <a:spcBef>
                  <a:spcPts val="667"/>
                </a:spcBef>
              </a:pPr>
              <a:r>
                <a:rPr kumimoji="1" lang="en-US" altLang="zh-CN" sz="1600" dirty="0">
                  <a:solidFill>
                    <a:prstClr val="black">
                      <a:lumMod val="65000"/>
                      <a:lumOff val="35000"/>
                    </a:prstClr>
                  </a:solidFill>
                  <a:ea typeface="微软雅黑"/>
                </a:rPr>
                <a:t>R:0</a:t>
              </a:r>
              <a:r>
                <a:rPr kumimoji="1" lang="zh-CN" altLang="en-US" sz="1600" dirty="0">
                  <a:solidFill>
                    <a:prstClr val="black">
                      <a:lumMod val="65000"/>
                      <a:lumOff val="35000"/>
                    </a:prstClr>
                  </a:solidFill>
                  <a:ea typeface="微软雅黑"/>
                </a:rPr>
                <a:t> </a:t>
              </a:r>
              <a:r>
                <a:rPr kumimoji="1" lang="en-US" altLang="zh-CN" sz="1600" dirty="0">
                  <a:solidFill>
                    <a:prstClr val="black">
                      <a:lumMod val="65000"/>
                      <a:lumOff val="35000"/>
                    </a:prstClr>
                  </a:solidFill>
                  <a:ea typeface="微软雅黑"/>
                </a:rPr>
                <a:t>G:191</a:t>
              </a:r>
              <a:r>
                <a:rPr kumimoji="1" lang="zh-CN" altLang="en-US" sz="1600" dirty="0">
                  <a:solidFill>
                    <a:prstClr val="black">
                      <a:lumMod val="65000"/>
                      <a:lumOff val="35000"/>
                    </a:prstClr>
                  </a:solidFill>
                  <a:ea typeface="微软雅黑"/>
                </a:rPr>
                <a:t> </a:t>
              </a:r>
              <a:r>
                <a:rPr kumimoji="1" lang="en-US" altLang="zh-CN" sz="1600" dirty="0">
                  <a:solidFill>
                    <a:prstClr val="black">
                      <a:lumMod val="65000"/>
                      <a:lumOff val="35000"/>
                    </a:prstClr>
                  </a:solidFill>
                  <a:ea typeface="微软雅黑"/>
                </a:rPr>
                <a:t>B:255</a:t>
              </a:r>
            </a:p>
            <a:p>
              <a:pPr defTabSz="1217760">
                <a:spcBef>
                  <a:spcPts val="667"/>
                </a:spcBef>
              </a:pPr>
              <a:r>
                <a:rPr kumimoji="1" lang="en-US" altLang="zh-CN" sz="1600" dirty="0">
                  <a:solidFill>
                    <a:prstClr val="black">
                      <a:lumMod val="65000"/>
                      <a:lumOff val="35000"/>
                    </a:prstClr>
                  </a:solidFill>
                  <a:ea typeface="微软雅黑"/>
                </a:rPr>
                <a:t>R:130</a:t>
              </a:r>
              <a:r>
                <a:rPr kumimoji="1" lang="zh-CN" altLang="en-US" sz="1600" dirty="0">
                  <a:solidFill>
                    <a:prstClr val="black">
                      <a:lumMod val="65000"/>
                      <a:lumOff val="35000"/>
                    </a:prstClr>
                  </a:solidFill>
                  <a:ea typeface="微软雅黑"/>
                </a:rPr>
                <a:t> </a:t>
              </a:r>
              <a:r>
                <a:rPr kumimoji="1" lang="en-US" altLang="zh-CN" sz="1600" dirty="0">
                  <a:solidFill>
                    <a:prstClr val="black">
                      <a:lumMod val="65000"/>
                      <a:lumOff val="35000"/>
                    </a:prstClr>
                  </a:solidFill>
                  <a:ea typeface="微软雅黑"/>
                </a:rPr>
                <a:t>G:194</a:t>
              </a:r>
              <a:r>
                <a:rPr kumimoji="1" lang="zh-CN" altLang="en-US" sz="1600" dirty="0">
                  <a:solidFill>
                    <a:prstClr val="black">
                      <a:lumMod val="65000"/>
                      <a:lumOff val="35000"/>
                    </a:prstClr>
                  </a:solidFill>
                  <a:ea typeface="微软雅黑"/>
                </a:rPr>
                <a:t> </a:t>
              </a:r>
              <a:r>
                <a:rPr kumimoji="1" lang="en-US" altLang="zh-CN" sz="1600" dirty="0">
                  <a:solidFill>
                    <a:prstClr val="black">
                      <a:lumMod val="65000"/>
                      <a:lumOff val="35000"/>
                    </a:prstClr>
                  </a:solidFill>
                  <a:ea typeface="微软雅黑"/>
                </a:rPr>
                <a:t>B:31</a:t>
              </a:r>
            </a:p>
            <a:p>
              <a:pPr defTabSz="1217760">
                <a:spcBef>
                  <a:spcPts val="667"/>
                </a:spcBef>
              </a:pPr>
              <a:r>
                <a:rPr kumimoji="1" lang="en-US" altLang="zh-CN" sz="1600" dirty="0">
                  <a:solidFill>
                    <a:prstClr val="black">
                      <a:lumMod val="65000"/>
                      <a:lumOff val="35000"/>
                    </a:prstClr>
                  </a:solidFill>
                  <a:ea typeface="微软雅黑"/>
                </a:rPr>
                <a:t>R:153</a:t>
              </a:r>
              <a:r>
                <a:rPr kumimoji="1" lang="zh-CN" altLang="en-US" sz="1600" dirty="0">
                  <a:solidFill>
                    <a:prstClr val="black">
                      <a:lumMod val="65000"/>
                      <a:lumOff val="35000"/>
                    </a:prstClr>
                  </a:solidFill>
                  <a:ea typeface="微软雅黑"/>
                </a:rPr>
                <a:t> </a:t>
              </a:r>
              <a:r>
                <a:rPr kumimoji="1" lang="en-US" altLang="zh-CN" sz="1600" dirty="0">
                  <a:solidFill>
                    <a:prstClr val="black">
                      <a:lumMod val="65000"/>
                      <a:lumOff val="35000"/>
                    </a:prstClr>
                  </a:solidFill>
                  <a:ea typeface="微软雅黑"/>
                </a:rPr>
                <a:t>G:62</a:t>
              </a:r>
              <a:r>
                <a:rPr kumimoji="1" lang="zh-CN" altLang="en-US" sz="1600" dirty="0">
                  <a:solidFill>
                    <a:prstClr val="black">
                      <a:lumMod val="65000"/>
                      <a:lumOff val="35000"/>
                    </a:prstClr>
                  </a:solidFill>
                  <a:ea typeface="微软雅黑"/>
                </a:rPr>
                <a:t> </a:t>
              </a:r>
              <a:r>
                <a:rPr kumimoji="1" lang="en-US" altLang="zh-CN" sz="1600" dirty="0">
                  <a:solidFill>
                    <a:prstClr val="black">
                      <a:lumMod val="65000"/>
                      <a:lumOff val="35000"/>
                    </a:prstClr>
                  </a:solidFill>
                  <a:ea typeface="微软雅黑"/>
                </a:rPr>
                <a:t>B:151</a:t>
              </a:r>
            </a:p>
            <a:p>
              <a:pPr defTabSz="1217760">
                <a:spcBef>
                  <a:spcPts val="667"/>
                </a:spcBef>
              </a:pPr>
              <a:r>
                <a:rPr kumimoji="1" lang="en-US" altLang="zh-CN" sz="1600" dirty="0">
                  <a:solidFill>
                    <a:prstClr val="black">
                      <a:lumMod val="65000"/>
                      <a:lumOff val="35000"/>
                    </a:prstClr>
                  </a:solidFill>
                  <a:ea typeface="微软雅黑"/>
                </a:rPr>
                <a:t>R:237</a:t>
              </a:r>
              <a:r>
                <a:rPr kumimoji="1" lang="zh-CN" altLang="en-US" sz="1600" dirty="0">
                  <a:solidFill>
                    <a:prstClr val="black">
                      <a:lumMod val="65000"/>
                      <a:lumOff val="35000"/>
                    </a:prstClr>
                  </a:solidFill>
                  <a:ea typeface="微软雅黑"/>
                </a:rPr>
                <a:t> </a:t>
              </a:r>
              <a:r>
                <a:rPr kumimoji="1" lang="en-US" altLang="zh-CN" sz="1600" dirty="0">
                  <a:solidFill>
                    <a:prstClr val="black">
                      <a:lumMod val="65000"/>
                      <a:lumOff val="35000"/>
                    </a:prstClr>
                  </a:solidFill>
                  <a:ea typeface="微软雅黑"/>
                </a:rPr>
                <a:t>G:27</a:t>
              </a:r>
              <a:r>
                <a:rPr kumimoji="1" lang="zh-CN" altLang="en-US" sz="1600" dirty="0">
                  <a:solidFill>
                    <a:prstClr val="black">
                      <a:lumMod val="65000"/>
                      <a:lumOff val="35000"/>
                    </a:prstClr>
                  </a:solidFill>
                  <a:ea typeface="微软雅黑"/>
                </a:rPr>
                <a:t>   </a:t>
              </a:r>
              <a:r>
                <a:rPr kumimoji="1" lang="en-US" altLang="zh-CN" sz="1600" dirty="0">
                  <a:solidFill>
                    <a:prstClr val="black">
                      <a:lumMod val="65000"/>
                      <a:lumOff val="35000"/>
                    </a:prstClr>
                  </a:solidFill>
                  <a:ea typeface="微软雅黑"/>
                </a:rPr>
                <a:t>B:35</a:t>
              </a:r>
            </a:p>
            <a:p>
              <a:pPr defTabSz="1217760">
                <a:spcBef>
                  <a:spcPts val="667"/>
                </a:spcBef>
              </a:pPr>
              <a:endParaRPr kumimoji="1" lang="en-US" altLang="zh-CN" sz="1600" dirty="0">
                <a:solidFill>
                  <a:prstClr val="black">
                    <a:lumMod val="65000"/>
                    <a:lumOff val="35000"/>
                  </a:prstClr>
                </a:solidFill>
                <a:ea typeface="微软雅黑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9526484" y="2322535"/>
              <a:ext cx="236538" cy="236538"/>
            </a:xfrm>
            <a:prstGeom prst="rect">
              <a:avLst/>
            </a:prstGeom>
            <a:solidFill>
              <a:srgbClr val="ED1B2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7760"/>
              <a:endParaRPr kumimoji="1" lang="zh-CN" altLang="en-US" sz="2400">
                <a:solidFill>
                  <a:prstClr val="black">
                    <a:lumMod val="65000"/>
                    <a:lumOff val="35000"/>
                  </a:prstClr>
                </a:solidFill>
              </a:endParaRPr>
            </a:p>
          </p:txBody>
        </p:sp>
      </p:grpSp>
      <p:grpSp>
        <p:nvGrpSpPr>
          <p:cNvPr id="16" name="组合 15"/>
          <p:cNvGrpSpPr>
            <a:grpSpLocks noChangeAspect="1"/>
          </p:cNvGrpSpPr>
          <p:nvPr/>
        </p:nvGrpSpPr>
        <p:grpSpPr>
          <a:xfrm>
            <a:off x="9730790" y="260648"/>
            <a:ext cx="2055649" cy="312000"/>
            <a:chOff x="226720" y="384732"/>
            <a:chExt cx="2618012" cy="397355"/>
          </a:xfrm>
        </p:grpSpPr>
        <p:pic>
          <p:nvPicPr>
            <p:cNvPr id="17" name="图片 16"/>
            <p:cNvPicPr>
              <a:picLocks noChangeAspect="1"/>
            </p:cNvPicPr>
            <p:nvPr userDrawn="1"/>
          </p:nvPicPr>
          <p:blipFill>
            <a:blip r:embed="rId4" cstate="print"/>
            <a:stretch>
              <a:fillRect/>
            </a:stretch>
          </p:blipFill>
          <p:spPr>
            <a:xfrm>
              <a:off x="1747185" y="384735"/>
              <a:ext cx="1097547" cy="366789"/>
            </a:xfrm>
            <a:prstGeom prst="rect">
              <a:avLst/>
            </a:prstGeom>
          </p:spPr>
        </p:pic>
        <p:pic>
          <p:nvPicPr>
            <p:cNvPr id="18" name="图片 17" descr="大唐电信集团logo矢量文件-2.png"/>
            <p:cNvPicPr preferRelativeResize="0">
              <a:picLocks noChangeAspect="1"/>
            </p:cNvPicPr>
            <p:nvPr userDrawn="1"/>
          </p:nvPicPr>
          <p:blipFill>
            <a:blip r:embed="rId5" cstate="print"/>
            <a:stretch>
              <a:fillRect/>
            </a:stretch>
          </p:blipFill>
          <p:spPr>
            <a:xfrm>
              <a:off x="226720" y="384732"/>
              <a:ext cx="1210341" cy="397355"/>
            </a:xfrm>
            <a:prstGeom prst="rect">
              <a:avLst/>
            </a:prstGeom>
          </p:spPr>
        </p:pic>
        <p:cxnSp>
          <p:nvCxnSpPr>
            <p:cNvPr id="19" name="直接连接符 18"/>
            <p:cNvCxnSpPr/>
            <p:nvPr userDrawn="1"/>
          </p:nvCxnSpPr>
          <p:spPr>
            <a:xfrm>
              <a:off x="1577366" y="419672"/>
              <a:ext cx="0" cy="308101"/>
            </a:xfrm>
            <a:prstGeom prst="line">
              <a:avLst/>
            </a:prstGeom>
            <a:ln w="10160"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9944616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</p:sldLayoutIdLst>
  <p:txStyles>
    <p:titleStyle>
      <a:lvl1pPr algn="l" defTabSz="1217760" rtl="0" eaLnBrk="1" latinLnBrk="0" hangingPunct="1">
        <a:spcBef>
          <a:spcPct val="0"/>
        </a:spcBef>
        <a:buNone/>
        <a:defRPr lang="zh-CN" altLang="en-US" sz="3200" b="1" kern="1200" dirty="0">
          <a:solidFill>
            <a:srgbClr val="0950A0"/>
          </a:solidFill>
          <a:latin typeface="思源黑体 CN Bold" pitchFamily="34" charset="-122"/>
          <a:ea typeface="思源黑体 CN Bold" pitchFamily="34" charset="-122"/>
          <a:cs typeface="+mj-cs"/>
        </a:defRPr>
      </a:lvl1pPr>
    </p:titleStyle>
    <p:bodyStyle>
      <a:lvl1pPr marL="456627" indent="-456627" algn="l" defTabSz="1217760" rtl="0" eaLnBrk="1" latinLnBrk="0" hangingPunct="1">
        <a:lnSpc>
          <a:spcPct val="150000"/>
        </a:lnSpc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  <a:lvl2pPr marL="989446" indent="-380552" algn="l" defTabSz="1217760" rtl="0" eaLnBrk="1" latinLnBrk="0" hangingPunct="1">
        <a:lnSpc>
          <a:spcPct val="150000"/>
        </a:lnSpc>
        <a:spcBef>
          <a:spcPct val="20000"/>
        </a:spcBef>
        <a:buFont typeface="Arial" panose="020B0604020202020204" pitchFamily="34" charset="0"/>
        <a:buChar char="–"/>
        <a:defRPr sz="24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2pPr>
      <a:lvl3pPr marL="1522177" indent="-304416" algn="l" defTabSz="1217760" rtl="0" eaLnBrk="1" latinLnBrk="0" hangingPunct="1">
        <a:lnSpc>
          <a:spcPct val="150000"/>
        </a:lnSpc>
        <a:spcBef>
          <a:spcPct val="2000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3pPr>
      <a:lvl4pPr marL="2131040" indent="-304416" algn="l" defTabSz="1217760" rtl="0" eaLnBrk="1" latinLnBrk="0" hangingPunct="1">
        <a:lnSpc>
          <a:spcPct val="150000"/>
        </a:lnSpc>
        <a:spcBef>
          <a:spcPct val="20000"/>
        </a:spcBef>
        <a:buFont typeface="Arial" panose="020B0604020202020204" pitchFamily="34" charset="0"/>
        <a:buChar char="–"/>
        <a:defRPr sz="19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4pPr>
      <a:lvl5pPr marL="2739934" indent="-304416" algn="l" defTabSz="1217760" rtl="0" eaLnBrk="1" latinLnBrk="0" hangingPunct="1">
        <a:lnSpc>
          <a:spcPct val="150000"/>
        </a:lnSpc>
        <a:spcBef>
          <a:spcPct val="20000"/>
        </a:spcBef>
        <a:buFont typeface="Arial" panose="020B0604020202020204" pitchFamily="34" charset="0"/>
        <a:buChar char="»"/>
        <a:defRPr sz="19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5pPr>
      <a:lvl6pPr marL="3348768" indent="-304416" algn="l" defTabSz="121776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57664" indent="-304416" algn="l" defTabSz="121776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66529" indent="-304416" algn="l" defTabSz="121776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75392" indent="-304416" algn="l" defTabSz="121776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776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8835" algn="l" defTabSz="121776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7760" algn="l" defTabSz="121776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6624" algn="l" defTabSz="121776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5518" algn="l" defTabSz="121776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4352" algn="l" defTabSz="121776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3187" algn="l" defTabSz="121776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2080" algn="l" defTabSz="121776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0957" algn="l" defTabSz="121776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23">
            <a:extLst>
              <a:ext uri="{FF2B5EF4-FFF2-40B4-BE49-F238E27FC236}">
                <a16:creationId xmlns="" xmlns:a16="http://schemas.microsoft.com/office/drawing/2014/main" id="{999DB814-F03B-46AC-A9C2-056B976BEDB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719" y="291003"/>
            <a:ext cx="119112" cy="482400"/>
          </a:xfrm>
          <a:prstGeom prst="rect">
            <a:avLst/>
          </a:prstGeom>
        </p:spPr>
      </p:pic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B73AE890-6CC9-433F-9AC3-7C814168641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422909" y="6422612"/>
            <a:ext cx="4114800" cy="365125"/>
          </a:xfrm>
          <a:prstGeom prst="rect">
            <a:avLst/>
          </a:prstGeom>
        </p:spPr>
        <p:txBody>
          <a:bodyPr vert="horz" lIns="91298" tIns="45718" rIns="91298" bIns="45718" rtlCol="0" anchor="ctr"/>
          <a:lstStyle>
            <a:lvl1pPr algn="ctr">
              <a:defRPr sz="15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defTabSz="456351"/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9EE444AB-0E63-467E-ACF0-7A1D4229D7E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129217" y="6422612"/>
            <a:ext cx="2743200" cy="365125"/>
          </a:xfrm>
          <a:prstGeom prst="rect">
            <a:avLst/>
          </a:prstGeom>
        </p:spPr>
        <p:txBody>
          <a:bodyPr vert="horz" lIns="91298" tIns="45718" rIns="91298" bIns="45718" rtlCol="0" anchor="ctr"/>
          <a:lstStyle>
            <a:lvl1pPr algn="r">
              <a:defRPr sz="15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defTabSz="456351"/>
            <a:fld id="{CECB35E3-42A1-42CA-BC91-2E6411D87C3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456351"/>
              <a:t>‹#›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3" name="文本占位符 2">
            <a:extLst>
              <a:ext uri="{FF2B5EF4-FFF2-40B4-BE49-F238E27FC236}">
                <a16:creationId xmlns="" xmlns:a16="http://schemas.microsoft.com/office/drawing/2014/main" id="{A0281685-0EBF-4A3C-B45A-73A1F524DB8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42859" y="1037352"/>
            <a:ext cx="11272225" cy="5679021"/>
          </a:xfrm>
          <a:prstGeom prst="rect">
            <a:avLst/>
          </a:prstGeom>
        </p:spPr>
        <p:txBody>
          <a:bodyPr vert="horz" lIns="91298" tIns="45718" rIns="91298" bIns="45718" rtlCol="0">
            <a:normAutofit/>
          </a:bodyPr>
          <a:lstStyle/>
          <a:p>
            <a:pPr marL="228221" lvl="0" indent="-228221" algn="l" defTabSz="912791" rtl="0" eaLnBrk="1" latinLnBrk="0" hangingPunct="1">
              <a:lnSpc>
                <a:spcPct val="12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zh-CN" altLang="en-US" dirty="0"/>
              <a:t>单击此处编辑母版文本样式</a:t>
            </a:r>
          </a:p>
          <a:p>
            <a:pPr marL="684662" lvl="1" indent="-228221" algn="l" defTabSz="912791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zh-CN" altLang="en-US" dirty="0"/>
              <a:t>二级</a:t>
            </a:r>
          </a:p>
          <a:p>
            <a:pPr marL="1141010" lvl="2" indent="-228221" algn="l" defTabSz="912791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zh-CN" altLang="en-US" dirty="0"/>
              <a:t>三级</a:t>
            </a:r>
          </a:p>
        </p:txBody>
      </p:sp>
      <p:pic>
        <p:nvPicPr>
          <p:cNvPr id="28" name="图片 27">
            <a:extLst>
              <a:ext uri="{FF2B5EF4-FFF2-40B4-BE49-F238E27FC236}">
                <a16:creationId xmlns="" xmlns:a16="http://schemas.microsoft.com/office/drawing/2014/main" id="{BDC8FA22-D48E-4A44-89D8-B285B8C5B3C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58832" y="291903"/>
            <a:ext cx="1675493" cy="486000"/>
          </a:xfrm>
          <a:prstGeom prst="rect">
            <a:avLst/>
          </a:prstGeom>
        </p:spPr>
      </p:pic>
      <p:grpSp>
        <p:nvGrpSpPr>
          <p:cNvPr id="26" name="组合 25">
            <a:extLst>
              <a:ext uri="{FF2B5EF4-FFF2-40B4-BE49-F238E27FC236}">
                <a16:creationId xmlns="" xmlns:a16="http://schemas.microsoft.com/office/drawing/2014/main" id="{1DB53AB7-3E4F-441D-88DF-51B125745207}"/>
              </a:ext>
            </a:extLst>
          </p:cNvPr>
          <p:cNvGrpSpPr/>
          <p:nvPr/>
        </p:nvGrpSpPr>
        <p:grpSpPr>
          <a:xfrm>
            <a:off x="0" y="-1740674"/>
            <a:ext cx="12192000" cy="1769388"/>
            <a:chOff x="0" y="-1740676"/>
            <a:chExt cx="12192000" cy="1769388"/>
          </a:xfrm>
        </p:grpSpPr>
        <p:sp>
          <p:nvSpPr>
            <p:cNvPr id="27" name="矩形 26">
              <a:extLst>
                <a:ext uri="{FF2B5EF4-FFF2-40B4-BE49-F238E27FC236}">
                  <a16:creationId xmlns="" xmlns:a16="http://schemas.microsoft.com/office/drawing/2014/main" id="{48CE898D-45F0-44DE-86C6-1CE18B00805D}"/>
                </a:ext>
              </a:extLst>
            </p:cNvPr>
            <p:cNvSpPr/>
            <p:nvPr/>
          </p:nvSpPr>
          <p:spPr>
            <a:xfrm>
              <a:off x="0" y="-1740676"/>
              <a:ext cx="12192000" cy="158222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6351"/>
              <a:endParaRPr lang="zh-CN" altLang="en-US" sz="1900">
                <a:solidFill>
                  <a:prstClr val="white"/>
                </a:solidFill>
              </a:endParaRPr>
            </a:p>
          </p:txBody>
        </p:sp>
        <p:sp>
          <p:nvSpPr>
            <p:cNvPr id="30" name="椭圆 29">
              <a:extLst>
                <a:ext uri="{FF2B5EF4-FFF2-40B4-BE49-F238E27FC236}">
                  <a16:creationId xmlns="" xmlns:a16="http://schemas.microsoft.com/office/drawing/2014/main" id="{2A77DCCF-0683-4E13-8B7D-16A2085DE877}"/>
                </a:ext>
              </a:extLst>
            </p:cNvPr>
            <p:cNvSpPr>
              <a:spLocks/>
            </p:cNvSpPr>
            <p:nvPr/>
          </p:nvSpPr>
          <p:spPr>
            <a:xfrm>
              <a:off x="4620621" y="-1562312"/>
              <a:ext cx="528094" cy="528094"/>
            </a:xfrm>
            <a:prstGeom prst="ellipse">
              <a:avLst/>
            </a:prstGeom>
            <a:solidFill>
              <a:srgbClr val="182D7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6351"/>
              <a:endParaRPr lang="zh-CN" altLang="en-US" sz="1900" dirty="0">
                <a:solidFill>
                  <a:srgbClr val="0068B7">
                    <a:lumMod val="75000"/>
                  </a:srgbClr>
                </a:solidFill>
              </a:endParaRPr>
            </a:p>
          </p:txBody>
        </p:sp>
        <p:sp>
          <p:nvSpPr>
            <p:cNvPr id="31" name="椭圆 30">
              <a:extLst>
                <a:ext uri="{FF2B5EF4-FFF2-40B4-BE49-F238E27FC236}">
                  <a16:creationId xmlns="" xmlns:a16="http://schemas.microsoft.com/office/drawing/2014/main" id="{58D32DD0-A234-4B1F-A1ED-B824CD7770F3}"/>
                </a:ext>
              </a:extLst>
            </p:cNvPr>
            <p:cNvSpPr>
              <a:spLocks/>
            </p:cNvSpPr>
            <p:nvPr/>
          </p:nvSpPr>
          <p:spPr>
            <a:xfrm>
              <a:off x="1134309" y="-1562312"/>
              <a:ext cx="528094" cy="52809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6351"/>
              <a:endParaRPr lang="zh-CN" altLang="en-US" sz="1900">
                <a:solidFill>
                  <a:prstClr val="white"/>
                </a:solidFill>
              </a:endParaRPr>
            </a:p>
          </p:txBody>
        </p:sp>
        <p:sp>
          <p:nvSpPr>
            <p:cNvPr id="32" name="椭圆 31">
              <a:extLst>
                <a:ext uri="{FF2B5EF4-FFF2-40B4-BE49-F238E27FC236}">
                  <a16:creationId xmlns="" xmlns:a16="http://schemas.microsoft.com/office/drawing/2014/main" id="{14844B2F-ADEB-4510-B589-2228013F5A74}"/>
                </a:ext>
              </a:extLst>
            </p:cNvPr>
            <p:cNvSpPr>
              <a:spLocks/>
            </p:cNvSpPr>
            <p:nvPr/>
          </p:nvSpPr>
          <p:spPr>
            <a:xfrm>
              <a:off x="5909275" y="-1562312"/>
              <a:ext cx="528094" cy="52809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6351"/>
              <a:endParaRPr lang="zh-CN" altLang="en-US" sz="1900" dirty="0">
                <a:solidFill>
                  <a:prstClr val="white"/>
                </a:solidFill>
              </a:endParaRPr>
            </a:p>
          </p:txBody>
        </p:sp>
        <p:sp>
          <p:nvSpPr>
            <p:cNvPr id="33" name="文本框 32">
              <a:extLst>
                <a:ext uri="{FF2B5EF4-FFF2-40B4-BE49-F238E27FC236}">
                  <a16:creationId xmlns="" xmlns:a16="http://schemas.microsoft.com/office/drawing/2014/main" id="{E0655F68-C54D-4693-816E-DD46CF51C994}"/>
                </a:ext>
              </a:extLst>
            </p:cNvPr>
            <p:cNvSpPr txBox="1">
              <a:spLocks/>
            </p:cNvSpPr>
            <p:nvPr/>
          </p:nvSpPr>
          <p:spPr>
            <a:xfrm>
              <a:off x="3996765" y="-956173"/>
              <a:ext cx="1775807" cy="6976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456351"/>
              <a:r>
                <a:rPr lang="zh-CN" altLang="en-US" sz="1900" dirty="0">
                  <a:solidFill>
                    <a:srgbClr val="182D7B"/>
                  </a:solidFill>
                  <a:latin typeface="微软雅黑" panose="020B0503020204020204" pitchFamily="34" charset="-122"/>
                </a:rPr>
                <a:t>颜色</a:t>
              </a:r>
              <a:endParaRPr lang="en-US" altLang="zh-CN" sz="1900" dirty="0">
                <a:solidFill>
                  <a:srgbClr val="182D7B"/>
                </a:solidFill>
                <a:latin typeface="微软雅黑" panose="020B0503020204020204" pitchFamily="34" charset="-122"/>
              </a:endParaRPr>
            </a:p>
            <a:p>
              <a:pPr algn="ctr" defTabSz="456351"/>
              <a:r>
                <a:rPr lang="en-US" altLang="zh-CN" sz="1900" dirty="0">
                  <a:solidFill>
                    <a:srgbClr val="182D7B"/>
                  </a:solidFill>
                  <a:latin typeface="微软雅黑" panose="020B0503020204020204" pitchFamily="34" charset="-122"/>
                </a:rPr>
                <a:t>24 45 123</a:t>
              </a:r>
              <a:endParaRPr lang="zh-CN" altLang="en-US" sz="1900" dirty="0">
                <a:solidFill>
                  <a:srgbClr val="182D7B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34" name="文本框 33">
              <a:extLst>
                <a:ext uri="{FF2B5EF4-FFF2-40B4-BE49-F238E27FC236}">
                  <a16:creationId xmlns="" xmlns:a16="http://schemas.microsoft.com/office/drawing/2014/main" id="{449C986F-2B28-44E4-88F8-1C6F25F5637A}"/>
                </a:ext>
              </a:extLst>
            </p:cNvPr>
            <p:cNvSpPr txBox="1">
              <a:spLocks/>
            </p:cNvSpPr>
            <p:nvPr/>
          </p:nvSpPr>
          <p:spPr>
            <a:xfrm>
              <a:off x="680167" y="-956173"/>
              <a:ext cx="1443791" cy="6976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456351"/>
              <a:r>
                <a:rPr lang="zh-CN" altLang="en-US" sz="1900" dirty="0">
                  <a:solidFill>
                    <a:srgbClr val="0068B7"/>
                  </a:solidFill>
                  <a:latin typeface="微软雅黑" panose="020B0503020204020204" pitchFamily="34" charset="-122"/>
                </a:rPr>
                <a:t>颜色</a:t>
              </a:r>
              <a:endParaRPr lang="en-US" altLang="zh-CN" sz="1900" dirty="0">
                <a:solidFill>
                  <a:srgbClr val="0068B7"/>
                </a:solidFill>
                <a:latin typeface="微软雅黑" panose="020B0503020204020204" pitchFamily="34" charset="-122"/>
              </a:endParaRPr>
            </a:p>
            <a:p>
              <a:pPr algn="ctr" defTabSz="456351"/>
              <a:r>
                <a:rPr lang="en-US" altLang="zh-CN" sz="1900" dirty="0">
                  <a:solidFill>
                    <a:srgbClr val="0068B7"/>
                  </a:solidFill>
                  <a:latin typeface="微软雅黑" panose="020B0503020204020204" pitchFamily="34" charset="-122"/>
                </a:rPr>
                <a:t>0 104 183</a:t>
              </a:r>
              <a:endParaRPr lang="zh-CN" altLang="en-US" sz="1900" dirty="0">
                <a:solidFill>
                  <a:srgbClr val="0068B7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35" name="文本框 34">
              <a:extLst>
                <a:ext uri="{FF2B5EF4-FFF2-40B4-BE49-F238E27FC236}">
                  <a16:creationId xmlns="" xmlns:a16="http://schemas.microsoft.com/office/drawing/2014/main" id="{5392DD01-2960-4EB2-8332-697697089E04}"/>
                </a:ext>
              </a:extLst>
            </p:cNvPr>
            <p:cNvSpPr txBox="1">
              <a:spLocks/>
            </p:cNvSpPr>
            <p:nvPr/>
          </p:nvSpPr>
          <p:spPr>
            <a:xfrm>
              <a:off x="5377135" y="-956173"/>
              <a:ext cx="1582049" cy="6976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456351"/>
              <a:r>
                <a:rPr lang="zh-CN" altLang="en-US" sz="1900" dirty="0">
                  <a:solidFill>
                    <a:srgbClr val="00B0F0"/>
                  </a:solidFill>
                  <a:latin typeface="微软雅黑" panose="020B0503020204020204" pitchFamily="34" charset="-122"/>
                </a:rPr>
                <a:t>颜色</a:t>
              </a:r>
              <a:endParaRPr lang="en-US" altLang="zh-CN" sz="1900" dirty="0">
                <a:solidFill>
                  <a:srgbClr val="00B0F0"/>
                </a:solidFill>
                <a:latin typeface="微软雅黑" panose="020B0503020204020204" pitchFamily="34" charset="-122"/>
              </a:endParaRPr>
            </a:p>
            <a:p>
              <a:pPr algn="ctr" defTabSz="456351"/>
              <a:r>
                <a:rPr lang="en-US" altLang="zh-CN" sz="1900" dirty="0">
                  <a:solidFill>
                    <a:srgbClr val="00B0F0"/>
                  </a:solidFill>
                  <a:latin typeface="微软雅黑" panose="020B0503020204020204" pitchFamily="34" charset="-122"/>
                </a:rPr>
                <a:t>0 176 240</a:t>
              </a:r>
            </a:p>
          </p:txBody>
        </p:sp>
        <p:sp>
          <p:nvSpPr>
            <p:cNvPr id="36" name="文本框 35">
              <a:extLst>
                <a:ext uri="{FF2B5EF4-FFF2-40B4-BE49-F238E27FC236}">
                  <a16:creationId xmlns="" xmlns:a16="http://schemas.microsoft.com/office/drawing/2014/main" id="{22BA1BE0-C1AA-463B-8F25-3D59A45BD38E}"/>
                </a:ext>
              </a:extLst>
            </p:cNvPr>
            <p:cNvSpPr txBox="1">
              <a:spLocks/>
            </p:cNvSpPr>
            <p:nvPr/>
          </p:nvSpPr>
          <p:spPr>
            <a:xfrm>
              <a:off x="6660349" y="-956173"/>
              <a:ext cx="1582049" cy="6976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456351"/>
              <a:r>
                <a:rPr lang="zh-CN" altLang="en-US" sz="1900" dirty="0">
                  <a:solidFill>
                    <a:srgbClr val="E72418"/>
                  </a:solidFill>
                  <a:latin typeface="微软雅黑" panose="020B0503020204020204" pitchFamily="34" charset="-122"/>
                </a:rPr>
                <a:t>颜色</a:t>
              </a:r>
              <a:endParaRPr lang="en-US" altLang="zh-CN" sz="1900" dirty="0">
                <a:solidFill>
                  <a:srgbClr val="E72418"/>
                </a:solidFill>
                <a:latin typeface="微软雅黑" panose="020B0503020204020204" pitchFamily="34" charset="-122"/>
              </a:endParaRPr>
            </a:p>
            <a:p>
              <a:pPr algn="ctr" defTabSz="456351"/>
              <a:r>
                <a:rPr lang="en-US" altLang="zh-CN" sz="1900" dirty="0">
                  <a:solidFill>
                    <a:srgbClr val="E72418"/>
                  </a:solidFill>
                  <a:latin typeface="微软雅黑" panose="020B0503020204020204" pitchFamily="34" charset="-122"/>
                </a:rPr>
                <a:t>231 36 24</a:t>
              </a:r>
            </a:p>
          </p:txBody>
        </p:sp>
        <p:sp>
          <p:nvSpPr>
            <p:cNvPr id="37" name="文本框 36">
              <a:extLst>
                <a:ext uri="{FF2B5EF4-FFF2-40B4-BE49-F238E27FC236}">
                  <a16:creationId xmlns="" xmlns:a16="http://schemas.microsoft.com/office/drawing/2014/main" id="{98E94BE5-B8DE-45B0-B85D-0128CE9C9182}"/>
                </a:ext>
              </a:extLst>
            </p:cNvPr>
            <p:cNvSpPr txBox="1"/>
            <p:nvPr userDrawn="1"/>
          </p:nvSpPr>
          <p:spPr>
            <a:xfrm>
              <a:off x="9648972" y="-1718509"/>
              <a:ext cx="2499848" cy="15542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456351"/>
              <a:r>
                <a:rPr lang="zh-CN" altLang="en-US" sz="1900" dirty="0">
                  <a:solidFill>
                    <a:prstClr val="black"/>
                  </a:solidFill>
                </a:rPr>
                <a:t>标题：微软雅黑</a:t>
              </a:r>
              <a:endParaRPr lang="en-US" altLang="zh-CN" sz="1900" dirty="0">
                <a:solidFill>
                  <a:prstClr val="black"/>
                </a:solidFill>
              </a:endParaRPr>
            </a:p>
            <a:p>
              <a:pPr defTabSz="456351"/>
              <a:r>
                <a:rPr lang="zh-CN" altLang="en-US" sz="1900" dirty="0">
                  <a:solidFill>
                    <a:prstClr val="black"/>
                  </a:solidFill>
                </a:rPr>
                <a:t>字号：</a:t>
              </a:r>
              <a:r>
                <a:rPr lang="en-US" altLang="zh-CN" sz="1900" dirty="0">
                  <a:solidFill>
                    <a:prstClr val="black"/>
                  </a:solidFill>
                </a:rPr>
                <a:t>28-32-48(</a:t>
              </a:r>
              <a:r>
                <a:rPr lang="zh-CN" altLang="en-US" sz="1900" dirty="0">
                  <a:solidFill>
                    <a:prstClr val="black"/>
                  </a:solidFill>
                </a:rPr>
                <a:t>封面</a:t>
              </a:r>
              <a:r>
                <a:rPr lang="en-US" altLang="zh-CN" sz="1900" dirty="0">
                  <a:solidFill>
                    <a:prstClr val="black"/>
                  </a:solidFill>
                </a:rPr>
                <a:t>)</a:t>
              </a:r>
            </a:p>
            <a:p>
              <a:pPr defTabSz="456351"/>
              <a:r>
                <a:rPr lang="zh-CN" altLang="en-US" sz="1900" dirty="0">
                  <a:solidFill>
                    <a:prstClr val="black"/>
                  </a:solidFill>
                </a:rPr>
                <a:t>正文：微软雅黑</a:t>
              </a:r>
              <a:endParaRPr lang="en-US" altLang="zh-CN" sz="1900" dirty="0">
                <a:solidFill>
                  <a:prstClr val="black"/>
                </a:solidFill>
              </a:endParaRPr>
            </a:p>
            <a:p>
              <a:pPr defTabSz="456351"/>
              <a:r>
                <a:rPr lang="zh-CN" altLang="en-US" sz="1900" dirty="0">
                  <a:solidFill>
                    <a:prstClr val="black"/>
                  </a:solidFill>
                </a:rPr>
                <a:t>字号：</a:t>
              </a:r>
              <a:r>
                <a:rPr lang="en-US" altLang="zh-CN" sz="1900" dirty="0">
                  <a:solidFill>
                    <a:prstClr val="black"/>
                  </a:solidFill>
                </a:rPr>
                <a:t>14-18-22</a:t>
              </a:r>
            </a:p>
            <a:p>
              <a:pPr defTabSz="456351"/>
              <a:r>
                <a:rPr lang="zh-CN" altLang="en-US" sz="1900" dirty="0">
                  <a:solidFill>
                    <a:prstClr val="black"/>
                  </a:solidFill>
                </a:rPr>
                <a:t>行距：</a:t>
              </a:r>
              <a:r>
                <a:rPr lang="en-US" altLang="zh-CN" sz="1900" dirty="0">
                  <a:solidFill>
                    <a:prstClr val="black"/>
                  </a:solidFill>
                </a:rPr>
                <a:t>1.2-1.3</a:t>
              </a:r>
              <a:endParaRPr lang="zh-CN" altLang="en-US" sz="1900" dirty="0">
                <a:solidFill>
                  <a:prstClr val="black"/>
                </a:solidFill>
              </a:endParaRPr>
            </a:p>
          </p:txBody>
        </p:sp>
        <p:sp>
          <p:nvSpPr>
            <p:cNvPr id="38" name="椭圆 37">
              <a:extLst>
                <a:ext uri="{FF2B5EF4-FFF2-40B4-BE49-F238E27FC236}">
                  <a16:creationId xmlns="" xmlns:a16="http://schemas.microsoft.com/office/drawing/2014/main" id="{36BEF65E-4C64-457D-86CD-B3C12AD44BD6}"/>
                </a:ext>
              </a:extLst>
            </p:cNvPr>
            <p:cNvSpPr>
              <a:spLocks/>
            </p:cNvSpPr>
            <p:nvPr userDrawn="1"/>
          </p:nvSpPr>
          <p:spPr>
            <a:xfrm>
              <a:off x="2469710" y="-1562312"/>
              <a:ext cx="528094" cy="528094"/>
            </a:xfrm>
            <a:prstGeom prst="ellipse">
              <a:avLst/>
            </a:prstGeom>
            <a:solidFill>
              <a:srgbClr val="ED6D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6351"/>
              <a:endParaRPr lang="zh-CN" altLang="en-US" sz="1900" dirty="0">
                <a:solidFill>
                  <a:prstClr val="white"/>
                </a:solidFill>
              </a:endParaRPr>
            </a:p>
          </p:txBody>
        </p:sp>
        <p:sp>
          <p:nvSpPr>
            <p:cNvPr id="39" name="文本框 38">
              <a:extLst>
                <a:ext uri="{FF2B5EF4-FFF2-40B4-BE49-F238E27FC236}">
                  <a16:creationId xmlns="" xmlns:a16="http://schemas.microsoft.com/office/drawing/2014/main" id="{3C3753B8-01C6-425B-AFDD-90C1DC36370A}"/>
                </a:ext>
              </a:extLst>
            </p:cNvPr>
            <p:cNvSpPr txBox="1">
              <a:spLocks/>
            </p:cNvSpPr>
            <p:nvPr userDrawn="1"/>
          </p:nvSpPr>
          <p:spPr>
            <a:xfrm>
              <a:off x="2001585" y="-956173"/>
              <a:ext cx="1427748" cy="9848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456351"/>
              <a:r>
                <a:rPr lang="zh-CN" altLang="en-US" sz="1900" dirty="0">
                  <a:solidFill>
                    <a:srgbClr val="ED6D0F"/>
                  </a:solidFill>
                  <a:latin typeface="微软雅黑" panose="020B0503020204020204" pitchFamily="34" charset="-122"/>
                </a:rPr>
                <a:t>颜色</a:t>
              </a:r>
              <a:endParaRPr lang="en-US" altLang="zh-CN" sz="1900" dirty="0">
                <a:solidFill>
                  <a:srgbClr val="ED6D0F"/>
                </a:solidFill>
                <a:latin typeface="微软雅黑" panose="020B0503020204020204" pitchFamily="34" charset="-122"/>
              </a:endParaRPr>
            </a:p>
            <a:p>
              <a:pPr algn="ctr" defTabSz="456351"/>
              <a:r>
                <a:rPr lang="en-US" altLang="zh-CN" sz="1900" dirty="0">
                  <a:solidFill>
                    <a:srgbClr val="ED6D0F"/>
                  </a:solidFill>
                  <a:latin typeface="微软雅黑" panose="020B0503020204020204" pitchFamily="34" charset="-122"/>
                </a:rPr>
                <a:t>237 109 15</a:t>
              </a:r>
            </a:p>
          </p:txBody>
        </p:sp>
        <p:sp>
          <p:nvSpPr>
            <p:cNvPr id="40" name="椭圆 39">
              <a:extLst>
                <a:ext uri="{FF2B5EF4-FFF2-40B4-BE49-F238E27FC236}">
                  <a16:creationId xmlns="" xmlns:a16="http://schemas.microsoft.com/office/drawing/2014/main" id="{E0A94290-062D-414C-9540-D68BB259DC7C}"/>
                </a:ext>
              </a:extLst>
            </p:cNvPr>
            <p:cNvSpPr/>
            <p:nvPr userDrawn="1"/>
          </p:nvSpPr>
          <p:spPr>
            <a:xfrm>
              <a:off x="8502624" y="-1562312"/>
              <a:ext cx="528094" cy="528094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6351"/>
              <a:endParaRPr lang="zh-CN" altLang="en-US" sz="1900" dirty="0">
                <a:solidFill>
                  <a:prstClr val="white"/>
                </a:solidFill>
              </a:endParaRPr>
            </a:p>
          </p:txBody>
        </p:sp>
        <p:sp>
          <p:nvSpPr>
            <p:cNvPr id="41" name="文本框 40">
              <a:extLst>
                <a:ext uri="{FF2B5EF4-FFF2-40B4-BE49-F238E27FC236}">
                  <a16:creationId xmlns="" xmlns:a16="http://schemas.microsoft.com/office/drawing/2014/main" id="{52DD4019-CC4D-4F24-82E9-A51A5D1DCF24}"/>
                </a:ext>
              </a:extLst>
            </p:cNvPr>
            <p:cNvSpPr txBox="1"/>
            <p:nvPr userDrawn="1"/>
          </p:nvSpPr>
          <p:spPr>
            <a:xfrm>
              <a:off x="7991689" y="-956173"/>
              <a:ext cx="1582049" cy="6976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456351"/>
              <a:r>
                <a:rPr lang="zh-CN" altLang="en-US" sz="1900" dirty="0">
                  <a:solidFill>
                    <a:srgbClr val="F1BD2F"/>
                  </a:solidFill>
                  <a:latin typeface="微软雅黑" panose="020B0503020204020204" pitchFamily="34" charset="-122"/>
                </a:rPr>
                <a:t>颜色</a:t>
              </a:r>
              <a:endParaRPr lang="en-US" altLang="zh-CN" sz="1900" dirty="0">
                <a:solidFill>
                  <a:srgbClr val="F1BD2F"/>
                </a:solidFill>
                <a:latin typeface="微软雅黑" panose="020B0503020204020204" pitchFamily="34" charset="-122"/>
              </a:endParaRPr>
            </a:p>
            <a:p>
              <a:pPr algn="ctr" defTabSz="456351"/>
              <a:r>
                <a:rPr lang="en-US" altLang="zh-CN" sz="1900" dirty="0">
                  <a:solidFill>
                    <a:srgbClr val="F1BD2F"/>
                  </a:solidFill>
                  <a:latin typeface="微软雅黑" panose="020B0503020204020204" pitchFamily="34" charset="-122"/>
                </a:rPr>
                <a:t>241 189 47</a:t>
              </a:r>
              <a:endParaRPr lang="zh-CN" altLang="en-US" sz="1900" dirty="0">
                <a:solidFill>
                  <a:srgbClr val="F1BD2F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42" name="椭圆 41">
              <a:extLst>
                <a:ext uri="{FF2B5EF4-FFF2-40B4-BE49-F238E27FC236}">
                  <a16:creationId xmlns="" xmlns:a16="http://schemas.microsoft.com/office/drawing/2014/main" id="{DA14F341-239E-4253-B56F-9BAF18127BD3}"/>
                </a:ext>
              </a:extLst>
            </p:cNvPr>
            <p:cNvSpPr>
              <a:spLocks/>
            </p:cNvSpPr>
            <p:nvPr/>
          </p:nvSpPr>
          <p:spPr>
            <a:xfrm>
              <a:off x="7165845" y="-1562312"/>
              <a:ext cx="528094" cy="52809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6351"/>
              <a:endParaRPr lang="zh-CN" altLang="en-US" sz="1900" dirty="0">
                <a:solidFill>
                  <a:prstClr val="white"/>
                </a:solidFill>
              </a:endParaRPr>
            </a:p>
          </p:txBody>
        </p:sp>
        <p:sp>
          <p:nvSpPr>
            <p:cNvPr id="43" name="矩形 42">
              <a:extLst>
                <a:ext uri="{FF2B5EF4-FFF2-40B4-BE49-F238E27FC236}">
                  <a16:creationId xmlns="" xmlns:a16="http://schemas.microsoft.com/office/drawing/2014/main" id="{DF4CD200-F4C0-4A0F-BAE7-F3EE15FC4AC5}"/>
                </a:ext>
              </a:extLst>
            </p:cNvPr>
            <p:cNvSpPr/>
            <p:nvPr userDrawn="1"/>
          </p:nvSpPr>
          <p:spPr>
            <a:xfrm>
              <a:off x="144379" y="-1702467"/>
              <a:ext cx="3385554" cy="1477328"/>
            </a:xfrm>
            <a:prstGeom prst="rect">
              <a:avLst/>
            </a:prstGeom>
            <a:noFill/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6351"/>
              <a:endParaRPr lang="zh-CN" altLang="en-US" sz="1900">
                <a:solidFill>
                  <a:prstClr val="white"/>
                </a:solidFill>
              </a:endParaRPr>
            </a:p>
          </p:txBody>
        </p:sp>
        <p:sp>
          <p:nvSpPr>
            <p:cNvPr id="44" name="文本框 43">
              <a:extLst>
                <a:ext uri="{FF2B5EF4-FFF2-40B4-BE49-F238E27FC236}">
                  <a16:creationId xmlns="" xmlns:a16="http://schemas.microsoft.com/office/drawing/2014/main" id="{2FE2ECF5-EA7D-475F-A877-EB117C2588F1}"/>
                </a:ext>
              </a:extLst>
            </p:cNvPr>
            <p:cNvSpPr txBox="1"/>
            <p:nvPr userDrawn="1"/>
          </p:nvSpPr>
          <p:spPr>
            <a:xfrm>
              <a:off x="272716" y="-1425468"/>
              <a:ext cx="423649" cy="9694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456351"/>
              <a:r>
                <a:rPr lang="en-US" altLang="zh-CN" sz="1900" b="1" dirty="0">
                  <a:solidFill>
                    <a:prstClr val="white">
                      <a:lumMod val="50000"/>
                    </a:prstClr>
                  </a:solidFill>
                </a:rPr>
                <a:t>VI</a:t>
              </a:r>
              <a:r>
                <a:rPr lang="zh-CN" altLang="en-US" sz="1900" b="1" dirty="0">
                  <a:solidFill>
                    <a:prstClr val="white">
                      <a:lumMod val="50000"/>
                    </a:prstClr>
                  </a:solidFill>
                </a:rPr>
                <a:t>配色</a:t>
              </a:r>
            </a:p>
          </p:txBody>
        </p:sp>
        <p:sp>
          <p:nvSpPr>
            <p:cNvPr id="45" name="矩形 44">
              <a:extLst>
                <a:ext uri="{FF2B5EF4-FFF2-40B4-BE49-F238E27FC236}">
                  <a16:creationId xmlns="" xmlns:a16="http://schemas.microsoft.com/office/drawing/2014/main" id="{5B7ABB02-96F4-43EA-9C3C-B0545928F2FA}"/>
                </a:ext>
              </a:extLst>
            </p:cNvPr>
            <p:cNvSpPr/>
            <p:nvPr userDrawn="1"/>
          </p:nvSpPr>
          <p:spPr>
            <a:xfrm>
              <a:off x="3674312" y="-1702467"/>
              <a:ext cx="5890101" cy="1477328"/>
            </a:xfrm>
            <a:prstGeom prst="rect">
              <a:avLst/>
            </a:prstGeom>
            <a:noFill/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6351"/>
              <a:endParaRPr lang="zh-CN" altLang="en-US" sz="1900">
                <a:solidFill>
                  <a:prstClr val="white"/>
                </a:solidFill>
              </a:endParaRPr>
            </a:p>
          </p:txBody>
        </p:sp>
        <p:sp>
          <p:nvSpPr>
            <p:cNvPr id="46" name="文本框 45">
              <a:extLst>
                <a:ext uri="{FF2B5EF4-FFF2-40B4-BE49-F238E27FC236}">
                  <a16:creationId xmlns="" xmlns:a16="http://schemas.microsoft.com/office/drawing/2014/main" id="{7C06111B-7738-442D-AFBA-501FD2A1E7C7}"/>
                </a:ext>
              </a:extLst>
            </p:cNvPr>
            <p:cNvSpPr txBox="1"/>
            <p:nvPr userDrawn="1"/>
          </p:nvSpPr>
          <p:spPr>
            <a:xfrm>
              <a:off x="3811936" y="-1546175"/>
              <a:ext cx="423649" cy="12721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456351"/>
              <a:r>
                <a:rPr lang="zh-CN" altLang="en-US" sz="1900" b="1" dirty="0">
                  <a:solidFill>
                    <a:prstClr val="white">
                      <a:lumMod val="50000"/>
                    </a:prstClr>
                  </a:solidFill>
                </a:rPr>
                <a:t>辅助配色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0827943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</p:sldLayoutIdLst>
  <p:hf hdr="0" ftr="0" dt="0"/>
  <p:txStyles>
    <p:titleStyle>
      <a:lvl1pPr marL="0" algn="l" defTabSz="456351" rtl="0" eaLnBrk="1" latinLnBrk="0" hangingPunct="1">
        <a:lnSpc>
          <a:spcPct val="110000"/>
        </a:lnSpc>
        <a:spcBef>
          <a:spcPct val="0"/>
        </a:spcBef>
        <a:buNone/>
        <a:defRPr lang="zh-CN" altLang="en-US" sz="2800" b="1" kern="1200" dirty="0">
          <a:solidFill>
            <a:schemeClr val="accent4">
              <a:lumMod val="50000"/>
            </a:schemeClr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</p:titleStyle>
    <p:bodyStyle>
      <a:lvl1pPr marL="228221" indent="-228221" algn="l" defTabSz="912791" rtl="0" eaLnBrk="1" latinLnBrk="0" hangingPunct="1">
        <a:lnSpc>
          <a:spcPct val="120000"/>
        </a:lnSpc>
        <a:spcBef>
          <a:spcPts val="600"/>
        </a:spcBef>
        <a:buFont typeface="Arial" panose="020B0604020202020204" pitchFamily="34" charset="0"/>
        <a:buChar char="•"/>
        <a:defRPr lang="zh-CN" altLang="en-US" sz="2300" kern="1200" dirty="0" smtClean="0">
          <a:solidFill>
            <a:schemeClr val="tx1">
              <a:lumMod val="95000"/>
              <a:lumOff val="5000"/>
            </a:schemeClr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  <a:lvl2pPr marL="684662" indent="-228221" algn="l" defTabSz="912791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zh-CN" altLang="en-US" sz="2000" kern="1200" dirty="0" smtClean="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2pPr>
      <a:lvl3pPr marL="1141010" indent="-228221" algn="l" defTabSz="912791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zh-CN" altLang="en-US" sz="1900" kern="1200" dirty="0" smtClean="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3pPr>
      <a:lvl4pPr marL="1369186" indent="0" algn="l" defTabSz="912791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825581" indent="0" algn="l" defTabSz="912791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510151" indent="-228221" algn="l" defTabSz="912791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966546" indent="-228221" algn="l" defTabSz="912791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422941" indent="-228221" algn="l" defTabSz="912791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879382" indent="-228221" algn="l" defTabSz="912791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2791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1pPr>
      <a:lvl2pPr marL="456351" algn="l" defTabSz="912791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2pPr>
      <a:lvl3pPr marL="912791" algn="l" defTabSz="912791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369186" algn="l" defTabSz="912791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825581" algn="l" defTabSz="912791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282022" algn="l" defTabSz="912791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738370" algn="l" defTabSz="912791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194720" algn="l" defTabSz="912791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651071" algn="l" defTabSz="912791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="" xmlns:p15="http://schemas.microsoft.com/office/powerpoint/2012/main">
        <p15:guide id="1" orient="horz" pos="4133" userDrawn="1">
          <p15:clr>
            <a:srgbClr val="F26B43"/>
          </p15:clr>
        </p15:guide>
        <p15:guide id="2" pos="7401" userDrawn="1">
          <p15:clr>
            <a:srgbClr val="F26B43"/>
          </p15:clr>
        </p15:guide>
      </p15:sldGuideLst>
    </p:ext>
  </p:extLst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600215"/>
            <a:ext cx="10972800" cy="4525433"/>
          </a:xfrm>
          <a:prstGeom prst="rect">
            <a:avLst/>
          </a:prstGeom>
        </p:spPr>
        <p:txBody>
          <a:bodyPr vert="horz" lIns="121816" tIns="60908" rIns="121816" bIns="60908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402"/>
            <a:ext cx="2844800" cy="366183"/>
          </a:xfrm>
          <a:prstGeom prst="rect">
            <a:avLst/>
          </a:prstGeom>
        </p:spPr>
        <p:txBody>
          <a:bodyPr vert="horz" lIns="121816" tIns="60908" rIns="121816" bIns="60908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218030"/>
            <a:fld id="{5A8F39BB-A16A-4EA3-A0FA-F7258149F33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1218030"/>
              <a:t>2024/4/8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402"/>
            <a:ext cx="3860800" cy="366183"/>
          </a:xfrm>
          <a:prstGeom prst="rect">
            <a:avLst/>
          </a:prstGeom>
        </p:spPr>
        <p:txBody>
          <a:bodyPr vert="horz" lIns="121816" tIns="60908" rIns="121816" bIns="60908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218030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402"/>
            <a:ext cx="2844800" cy="366183"/>
          </a:xfrm>
          <a:prstGeom prst="rect">
            <a:avLst/>
          </a:prstGeom>
        </p:spPr>
        <p:txBody>
          <a:bodyPr vert="horz" lIns="121816" tIns="60908" rIns="121816" bIns="60908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218030"/>
            <a:fld id="{2AE06ABD-FABA-4171-8133-71536DB1356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1218030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文本框 14"/>
          <p:cNvSpPr txBox="1"/>
          <p:nvPr/>
        </p:nvSpPr>
        <p:spPr>
          <a:xfrm>
            <a:off x="-1820156" y="568836"/>
            <a:ext cx="1682507" cy="1713285"/>
          </a:xfrm>
          <a:prstGeom prst="rect">
            <a:avLst/>
          </a:prstGeom>
          <a:noFill/>
        </p:spPr>
        <p:txBody>
          <a:bodyPr wrap="none" lIns="121816" tIns="60908" rIns="121816" bIns="60908" rtlCol="0">
            <a:spAutoFit/>
          </a:bodyPr>
          <a:lstStyle/>
          <a:p>
            <a:pPr defTabSz="1218030">
              <a:spcBef>
                <a:spcPts val="667"/>
              </a:spcBef>
            </a:pPr>
            <a:r>
              <a:rPr kumimoji="1" lang="zh-CN" altLang="en-US" sz="1600" dirty="0">
                <a:solidFill>
                  <a:prstClr val="black">
                    <a:lumMod val="65000"/>
                    <a:lumOff val="35000"/>
                  </a:prstClr>
                </a:solidFill>
                <a:ea typeface="微软雅黑"/>
              </a:rPr>
              <a:t>标题</a:t>
            </a:r>
            <a:r>
              <a:rPr kumimoji="1" lang="zh-CN" altLang="en-US" sz="1600" dirty="0" smtClean="0">
                <a:solidFill>
                  <a:prstClr val="black">
                    <a:lumMod val="65000"/>
                    <a:lumOff val="35000"/>
                  </a:prstClr>
                </a:solidFill>
                <a:ea typeface="微软雅黑"/>
              </a:rPr>
              <a:t>：微软雅黑</a:t>
            </a:r>
            <a:endParaRPr kumimoji="1" lang="en-US" altLang="zh-CN" sz="1600" dirty="0" smtClean="0">
              <a:solidFill>
                <a:prstClr val="black">
                  <a:lumMod val="65000"/>
                  <a:lumOff val="35000"/>
                </a:prstClr>
              </a:solidFill>
              <a:ea typeface="微软雅黑"/>
            </a:endParaRPr>
          </a:p>
          <a:p>
            <a:pPr defTabSz="1218030">
              <a:spcBef>
                <a:spcPts val="667"/>
              </a:spcBef>
            </a:pPr>
            <a:r>
              <a:rPr kumimoji="1" lang="zh-CN" altLang="en-US" sz="1600" dirty="0" smtClean="0">
                <a:solidFill>
                  <a:prstClr val="black">
                    <a:lumMod val="65000"/>
                    <a:lumOff val="35000"/>
                  </a:prstClr>
                </a:solidFill>
                <a:ea typeface="微软雅黑"/>
              </a:rPr>
              <a:t>字号：</a:t>
            </a:r>
            <a:r>
              <a:rPr kumimoji="1" lang="en-US" altLang="zh-CN" sz="1600" dirty="0" smtClean="0">
                <a:solidFill>
                  <a:prstClr val="black">
                    <a:lumMod val="65000"/>
                    <a:lumOff val="35000"/>
                  </a:prstClr>
                </a:solidFill>
                <a:ea typeface="微软雅黑"/>
              </a:rPr>
              <a:t>28pt</a:t>
            </a:r>
            <a:endParaRPr kumimoji="1" lang="en-US" altLang="zh-CN" sz="1600" dirty="0">
              <a:solidFill>
                <a:prstClr val="black">
                  <a:lumMod val="65000"/>
                  <a:lumOff val="35000"/>
                </a:prstClr>
              </a:solidFill>
              <a:ea typeface="微软雅黑"/>
            </a:endParaRPr>
          </a:p>
          <a:p>
            <a:pPr defTabSz="1218030">
              <a:spcBef>
                <a:spcPts val="667"/>
              </a:spcBef>
            </a:pPr>
            <a:r>
              <a:rPr kumimoji="1" lang="zh-CN" altLang="en-US" sz="1600" dirty="0">
                <a:solidFill>
                  <a:prstClr val="black">
                    <a:lumMod val="65000"/>
                    <a:lumOff val="35000"/>
                  </a:prstClr>
                </a:solidFill>
                <a:ea typeface="微软雅黑"/>
              </a:rPr>
              <a:t>正文</a:t>
            </a:r>
            <a:r>
              <a:rPr kumimoji="1" lang="en-US" altLang="en-US" sz="1600" dirty="0" smtClean="0">
                <a:solidFill>
                  <a:prstClr val="black">
                    <a:lumMod val="65000"/>
                    <a:lumOff val="35000"/>
                  </a:prstClr>
                </a:solidFill>
                <a:ea typeface="微软雅黑"/>
              </a:rPr>
              <a:t>：</a:t>
            </a:r>
            <a:r>
              <a:rPr kumimoji="1" lang="zh-CN" altLang="en-US" sz="1600" dirty="0">
                <a:solidFill>
                  <a:prstClr val="black">
                    <a:lumMod val="65000"/>
                    <a:lumOff val="35000"/>
                  </a:prstClr>
                </a:solidFill>
                <a:ea typeface="微软雅黑"/>
              </a:rPr>
              <a:t>微软雅黑</a:t>
            </a:r>
            <a:endParaRPr kumimoji="1" lang="en-US" altLang="zh-CN" sz="1600" dirty="0" smtClean="0">
              <a:solidFill>
                <a:prstClr val="black">
                  <a:lumMod val="65000"/>
                  <a:lumOff val="35000"/>
                </a:prstClr>
              </a:solidFill>
              <a:ea typeface="微软雅黑"/>
            </a:endParaRPr>
          </a:p>
          <a:p>
            <a:pPr defTabSz="1218030">
              <a:spcBef>
                <a:spcPts val="667"/>
              </a:spcBef>
            </a:pPr>
            <a:r>
              <a:rPr kumimoji="1" lang="zh-CN" altLang="en-US" sz="1600" dirty="0" smtClean="0">
                <a:solidFill>
                  <a:prstClr val="black">
                    <a:lumMod val="65000"/>
                    <a:lumOff val="35000"/>
                  </a:prstClr>
                </a:solidFill>
                <a:ea typeface="微软雅黑"/>
              </a:rPr>
              <a:t>字号：</a:t>
            </a:r>
            <a:r>
              <a:rPr kumimoji="1" lang="en-US" altLang="zh-CN" sz="1600" dirty="0" smtClean="0">
                <a:solidFill>
                  <a:prstClr val="black">
                    <a:lumMod val="65000"/>
                    <a:lumOff val="35000"/>
                  </a:prstClr>
                </a:solidFill>
                <a:ea typeface="微软雅黑"/>
              </a:rPr>
              <a:t>20pt</a:t>
            </a:r>
            <a:endParaRPr kumimoji="1" lang="en-US" altLang="zh-CN" sz="1600" dirty="0">
              <a:solidFill>
                <a:prstClr val="black">
                  <a:lumMod val="65000"/>
                  <a:lumOff val="35000"/>
                </a:prstClr>
              </a:solidFill>
              <a:ea typeface="微软雅黑"/>
            </a:endParaRPr>
          </a:p>
          <a:p>
            <a:pPr algn="just" defTabSz="1218030">
              <a:spcBef>
                <a:spcPts val="667"/>
              </a:spcBef>
            </a:pPr>
            <a:r>
              <a:rPr kumimoji="1" lang="zh-CN" altLang="en-US" sz="1600" dirty="0" smtClean="0">
                <a:solidFill>
                  <a:prstClr val="black">
                    <a:lumMod val="65000"/>
                    <a:lumOff val="35000"/>
                  </a:prstClr>
                </a:solidFill>
                <a:ea typeface="微软雅黑"/>
              </a:rPr>
              <a:t>行距：</a:t>
            </a:r>
            <a:r>
              <a:rPr kumimoji="1" lang="en-US" altLang="zh-CN" sz="1600" dirty="0" smtClean="0">
                <a:solidFill>
                  <a:prstClr val="black">
                    <a:lumMod val="65000"/>
                    <a:lumOff val="35000"/>
                  </a:prstClr>
                </a:solidFill>
                <a:ea typeface="微软雅黑"/>
              </a:rPr>
              <a:t>1.5</a:t>
            </a:r>
            <a:r>
              <a:rPr kumimoji="1" lang="zh-CN" altLang="en-US" sz="1600" dirty="0" smtClean="0">
                <a:solidFill>
                  <a:prstClr val="black">
                    <a:lumMod val="65000"/>
                    <a:lumOff val="35000"/>
                  </a:prstClr>
                </a:solidFill>
                <a:ea typeface="微软雅黑"/>
              </a:rPr>
              <a:t>倍</a:t>
            </a:r>
            <a:endParaRPr kumimoji="1" lang="en-US" altLang="zh-CN" sz="1600" dirty="0">
              <a:solidFill>
                <a:prstClr val="black">
                  <a:lumMod val="65000"/>
                  <a:lumOff val="35000"/>
                </a:prstClr>
              </a:solidFill>
              <a:ea typeface="微软雅黑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12432701" y="260700"/>
            <a:ext cx="1843826" cy="2529983"/>
            <a:chOff x="6516216" y="1275606"/>
            <a:chExt cx="1804359" cy="2113938"/>
          </a:xfrm>
        </p:grpSpPr>
        <p:sp>
          <p:nvSpPr>
            <p:cNvPr id="17" name="矩形 16"/>
            <p:cNvSpPr/>
            <p:nvPr/>
          </p:nvSpPr>
          <p:spPr>
            <a:xfrm>
              <a:off x="6516216" y="1275606"/>
              <a:ext cx="576064" cy="36004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8030"/>
              <a:endParaRPr lang="zh-CN" altLang="en-US" sz="2400">
                <a:solidFill>
                  <a:prstClr val="white"/>
                </a:solidFill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6516216" y="1707654"/>
              <a:ext cx="576064" cy="36004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8030"/>
              <a:endParaRPr lang="zh-CN" altLang="en-US" sz="2400">
                <a:solidFill>
                  <a:prstClr val="white"/>
                </a:solidFill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6516216" y="2139702"/>
              <a:ext cx="576064" cy="36004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001">
              <a:schemeClr val="dk2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8030"/>
              <a:endParaRPr lang="zh-CN" altLang="en-US" sz="2400">
                <a:solidFill>
                  <a:prstClr val="white"/>
                </a:solidFill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6516216" y="2571750"/>
              <a:ext cx="576064" cy="360040"/>
            </a:xfrm>
            <a:prstGeom prst="rect">
              <a:avLst/>
            </a:prstGeom>
            <a:solidFill>
              <a:schemeClr val="bg2">
                <a:lumMod val="75000"/>
              </a:schemeClr>
            </a:solidFill>
            <a:ln>
              <a:noFill/>
            </a:ln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 defTabSz="1218030"/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7193250" y="2139702"/>
              <a:ext cx="1084279" cy="38574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1218030"/>
              <a:r>
                <a:rPr lang="zh-CN" altLang="en-US" sz="2400" dirty="0" smtClean="0">
                  <a:solidFill>
                    <a:prstClr val="black"/>
                  </a:solidFill>
                </a:rPr>
                <a:t>主题色</a:t>
              </a:r>
              <a:endParaRPr lang="zh-CN" altLang="en-US" sz="2400" dirty="0">
                <a:solidFill>
                  <a:prstClr val="black"/>
                </a:solidFill>
              </a:endParaRP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7236296" y="2571750"/>
              <a:ext cx="1084279" cy="38574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1218030"/>
              <a:r>
                <a:rPr lang="zh-CN" altLang="en-US" sz="2400" dirty="0" smtClean="0">
                  <a:solidFill>
                    <a:prstClr val="black"/>
                  </a:solidFill>
                </a:rPr>
                <a:t>英文色</a:t>
              </a:r>
              <a:endParaRPr lang="zh-CN" altLang="en-US" sz="2400" dirty="0">
                <a:solidFill>
                  <a:prstClr val="black"/>
                </a:solidFill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6516216" y="3025314"/>
              <a:ext cx="576064" cy="360040"/>
            </a:xfrm>
            <a:prstGeom prst="rect">
              <a:avLst/>
            </a:prstGeom>
            <a:solidFill>
              <a:schemeClr val="bg2">
                <a:lumMod val="50000"/>
              </a:schemeClr>
            </a:solidFill>
            <a:ln>
              <a:noFill/>
            </a:ln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 defTabSz="1218030"/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7236296" y="3003798"/>
              <a:ext cx="1084279" cy="38574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1218030"/>
              <a:r>
                <a:rPr lang="zh-CN" altLang="en-US" sz="2400" dirty="0" smtClean="0">
                  <a:solidFill>
                    <a:prstClr val="black"/>
                  </a:solidFill>
                </a:rPr>
                <a:t>中文色</a:t>
              </a:r>
              <a:endParaRPr lang="zh-CN" altLang="en-US" sz="2400" dirty="0">
                <a:solidFill>
                  <a:prstClr val="black"/>
                </a:solidFill>
              </a:endParaRP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7236296" y="1275606"/>
              <a:ext cx="1084279" cy="38574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1218030"/>
              <a:r>
                <a:rPr lang="zh-CN" altLang="en-US" sz="2400" dirty="0" smtClean="0">
                  <a:solidFill>
                    <a:prstClr val="black"/>
                  </a:solidFill>
                </a:rPr>
                <a:t>点缀色</a:t>
              </a:r>
              <a:endParaRPr lang="zh-CN" altLang="en-US" sz="2400" dirty="0">
                <a:solidFill>
                  <a:prstClr val="black"/>
                </a:solidFill>
              </a:endParaRPr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7236296" y="1707653"/>
              <a:ext cx="1084279" cy="38574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1218030"/>
              <a:r>
                <a:rPr lang="zh-CN" altLang="en-US" sz="2400" dirty="0" smtClean="0">
                  <a:solidFill>
                    <a:prstClr val="black"/>
                  </a:solidFill>
                </a:rPr>
                <a:t>搭配色</a:t>
              </a:r>
              <a:endParaRPr lang="zh-CN" altLang="en-US" sz="2400" dirty="0">
                <a:solidFill>
                  <a:prstClr val="black"/>
                </a:solidFill>
              </a:endParaRPr>
            </a:p>
          </p:txBody>
        </p:sp>
      </p:grpSp>
      <p:cxnSp>
        <p:nvCxnSpPr>
          <p:cNvPr id="28" name="直接连接符 27"/>
          <p:cNvCxnSpPr/>
          <p:nvPr/>
        </p:nvCxnSpPr>
        <p:spPr>
          <a:xfrm>
            <a:off x="0" y="712347"/>
            <a:ext cx="12192000" cy="0"/>
          </a:xfrm>
          <a:prstGeom prst="line">
            <a:avLst/>
          </a:prstGeom>
          <a:ln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圆角矩形 28"/>
          <p:cNvSpPr/>
          <p:nvPr/>
        </p:nvSpPr>
        <p:spPr>
          <a:xfrm>
            <a:off x="-106175" y="133052"/>
            <a:ext cx="240704" cy="480053"/>
          </a:xfrm>
          <a:prstGeom prst="roundRect">
            <a:avLst/>
          </a:prstGeom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lIns="121816" tIns="60908" rIns="121816" bIns="60908" rtlCol="0" anchor="ctr"/>
          <a:lstStyle/>
          <a:p>
            <a:pPr algn="ctr" defTabSz="1218030"/>
            <a:endParaRPr lang="zh-CN" altLang="en-US" sz="24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75675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7" r:id="rId2"/>
    <p:sldLayoutId id="2147483678" r:id="rId3"/>
    <p:sldLayoutId id="2147483679" r:id="rId4"/>
    <p:sldLayoutId id="2147483680" r:id="rId5"/>
    <p:sldLayoutId id="2147483681" r:id="rId6"/>
    <p:sldLayoutId id="2147483682" r:id="rId7"/>
    <p:sldLayoutId id="2147483683" r:id="rId8"/>
    <p:sldLayoutId id="2147483684" r:id="rId9"/>
    <p:sldLayoutId id="2147483685" r:id="rId10"/>
    <p:sldLayoutId id="2147483686" r:id="rId11"/>
  </p:sldLayoutIdLst>
  <p:timing>
    <p:tnLst>
      <p:par>
        <p:cTn id="1" dur="indefinite" restart="never" nodeType="tmRoot"/>
      </p:par>
    </p:tnLst>
  </p:timing>
  <p:txStyles>
    <p:titleStyle>
      <a:lvl1pPr algn="l" defTabSz="1218030" rtl="0" eaLnBrk="1" latinLnBrk="0" hangingPunct="1">
        <a:spcBef>
          <a:spcPct val="0"/>
        </a:spcBef>
        <a:buNone/>
        <a:defRPr lang="zh-CN" altLang="en-US" sz="3700" b="1" kern="1200" dirty="0">
          <a:solidFill>
            <a:srgbClr val="0950A0"/>
          </a:solidFill>
          <a:latin typeface="微软雅黑" panose="020B0503020204020204" pitchFamily="34" charset="-122"/>
          <a:ea typeface="微软雅黑" panose="020B0503020204020204" pitchFamily="34" charset="-122"/>
          <a:cs typeface="+mj-cs"/>
        </a:defRPr>
      </a:lvl1pPr>
    </p:titleStyle>
    <p:bodyStyle>
      <a:lvl1pPr marL="456735" indent="-456735" algn="l" defTabSz="1218030" rtl="0" eaLnBrk="1" latinLnBrk="0" hangingPunct="1">
        <a:lnSpc>
          <a:spcPct val="150000"/>
        </a:lnSpc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  <a:lvl2pPr marL="989662" indent="-380636" algn="l" defTabSz="1218030" rtl="0" eaLnBrk="1" latinLnBrk="0" hangingPunct="1">
        <a:lnSpc>
          <a:spcPct val="150000"/>
        </a:lnSpc>
        <a:spcBef>
          <a:spcPct val="20000"/>
        </a:spcBef>
        <a:buFont typeface="Arial" panose="020B0604020202020204" pitchFamily="34" charset="0"/>
        <a:buChar char="–"/>
        <a:defRPr sz="24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2pPr>
      <a:lvl3pPr marL="1522519" indent="-304488" algn="l" defTabSz="1218030" rtl="0" eaLnBrk="1" latinLnBrk="0" hangingPunct="1">
        <a:lnSpc>
          <a:spcPct val="150000"/>
        </a:lnSpc>
        <a:spcBef>
          <a:spcPct val="2000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3pPr>
      <a:lvl4pPr marL="2131520" indent="-304488" algn="l" defTabSz="1218030" rtl="0" eaLnBrk="1" latinLnBrk="0" hangingPunct="1">
        <a:lnSpc>
          <a:spcPct val="150000"/>
        </a:lnSpc>
        <a:spcBef>
          <a:spcPct val="20000"/>
        </a:spcBef>
        <a:buFont typeface="Arial" panose="020B0604020202020204" pitchFamily="34" charset="0"/>
        <a:buChar char="–"/>
        <a:defRPr sz="19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4pPr>
      <a:lvl5pPr marL="2740546" indent="-304488" algn="l" defTabSz="1218030" rtl="0" eaLnBrk="1" latinLnBrk="0" hangingPunct="1">
        <a:lnSpc>
          <a:spcPct val="150000"/>
        </a:lnSpc>
        <a:spcBef>
          <a:spcPct val="20000"/>
        </a:spcBef>
        <a:buFont typeface="Arial" panose="020B0604020202020204" pitchFamily="34" charset="0"/>
        <a:buChar char="»"/>
        <a:defRPr sz="19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5pPr>
      <a:lvl6pPr marL="3349524" indent="-304488" algn="l" defTabSz="121803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58552" indent="-304488" algn="l" defTabSz="121803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67554" indent="-304488" algn="l" defTabSz="121803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76556" indent="-304488" algn="l" defTabSz="121803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803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8979" algn="l" defTabSz="121803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8030" algn="l" defTabSz="121803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7032" algn="l" defTabSz="121803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6058" algn="l" defTabSz="121803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5036" algn="l" defTabSz="121803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4015" algn="l" defTabSz="121803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3040" algn="l" defTabSz="121803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2049" algn="l" defTabSz="121803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445022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hf hdr="0" dt="0"/>
  <p:txStyles>
    <p:titleStyle>
      <a:lvl1pPr algn="r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6600"/>
          </a:solidFill>
          <a:latin typeface="微软雅黑" pitchFamily="34" charset="-122"/>
          <a:ea typeface="微软雅黑" pitchFamily="34" charset="-122"/>
          <a:cs typeface="+mj-cs"/>
        </a:defRPr>
      </a:lvl1pPr>
      <a:lvl2pPr algn="r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6600"/>
          </a:solidFill>
          <a:latin typeface="微软雅黑" pitchFamily="34" charset="-122"/>
          <a:ea typeface="微软雅黑" pitchFamily="34" charset="-122"/>
        </a:defRPr>
      </a:lvl2pPr>
      <a:lvl3pPr algn="r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6600"/>
          </a:solidFill>
          <a:latin typeface="微软雅黑" pitchFamily="34" charset="-122"/>
          <a:ea typeface="微软雅黑" pitchFamily="34" charset="-122"/>
        </a:defRPr>
      </a:lvl3pPr>
      <a:lvl4pPr algn="r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6600"/>
          </a:solidFill>
          <a:latin typeface="微软雅黑" pitchFamily="34" charset="-122"/>
          <a:ea typeface="微软雅黑" pitchFamily="34" charset="-122"/>
        </a:defRPr>
      </a:lvl4pPr>
      <a:lvl5pPr algn="r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6600"/>
          </a:solidFill>
          <a:latin typeface="微软雅黑" pitchFamily="34" charset="-122"/>
          <a:ea typeface="微软雅黑" pitchFamily="34" charset="-122"/>
        </a:defRPr>
      </a:lvl5pPr>
      <a:lvl6pPr marL="456747" algn="ctr" rtl="0" fontAlgn="base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Arial" charset="0"/>
          <a:ea typeface="黑体" pitchFamily="2" charset="-122"/>
        </a:defRPr>
      </a:lvl6pPr>
      <a:lvl7pPr marL="913538" algn="ctr" rtl="0" fontAlgn="base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Arial" charset="0"/>
          <a:ea typeface="黑体" pitchFamily="2" charset="-122"/>
        </a:defRPr>
      </a:lvl7pPr>
      <a:lvl8pPr marL="1370308" algn="ctr" rtl="0" fontAlgn="base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Arial" charset="0"/>
          <a:ea typeface="黑体" pitchFamily="2" charset="-122"/>
        </a:defRPr>
      </a:lvl8pPr>
      <a:lvl9pPr marL="1827077" algn="ctr" rtl="0" fontAlgn="base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Arial" charset="0"/>
          <a:ea typeface="黑体" pitchFamily="2" charset="-122"/>
        </a:defRPr>
      </a:lvl9pPr>
    </p:titleStyle>
    <p:bodyStyle>
      <a:lvl1pPr marL="342594" indent="-342594" algn="l" rtl="0" eaLnBrk="0" fontAlgn="base" hangingPunct="0">
        <a:spcBef>
          <a:spcPct val="20000"/>
        </a:spcBef>
        <a:spcAft>
          <a:spcPct val="0"/>
        </a:spcAft>
        <a:buClr>
          <a:srgbClr val="FF6600"/>
        </a:buClr>
        <a:buFont typeface="Wingdings" panose="05000000000000000000" pitchFamily="2" charset="2"/>
        <a:defRPr lang="en-US" altLang="zh-CN" sz="2400" b="1" dirty="0">
          <a:solidFill>
            <a:schemeClr val="tx1"/>
          </a:solidFill>
          <a:latin typeface="微软雅黑" pitchFamily="34" charset="-122"/>
          <a:ea typeface="微软雅黑" pitchFamily="34" charset="-122"/>
          <a:cs typeface="+mn-cs"/>
        </a:defRPr>
      </a:lvl1pPr>
      <a:lvl2pPr marL="742241" indent="-285497" algn="l" rtl="0" eaLnBrk="0" fontAlgn="base" hangingPunct="0">
        <a:spcBef>
          <a:spcPct val="20000"/>
        </a:spcBef>
        <a:spcAft>
          <a:spcPct val="0"/>
        </a:spcAft>
        <a:buClr>
          <a:srgbClr val="FF6600"/>
        </a:buClr>
        <a:buFont typeface="Wingdings" panose="05000000000000000000" pitchFamily="2" charset="2"/>
        <a:buChar char="p"/>
        <a:defRPr lang="zh-CN" altLang="en-US" sz="2400" dirty="0">
          <a:solidFill>
            <a:schemeClr val="tx1"/>
          </a:solidFill>
          <a:latin typeface="微软雅黑" pitchFamily="34" charset="-122"/>
          <a:ea typeface="微软雅黑" pitchFamily="34" charset="-122"/>
        </a:defRPr>
      </a:lvl2pPr>
      <a:lvl3pPr marL="1141934" indent="-228397" algn="l" rtl="0" eaLnBrk="0" fontAlgn="base" hangingPunct="0">
        <a:spcBef>
          <a:spcPct val="20000"/>
        </a:spcBef>
        <a:spcAft>
          <a:spcPct val="0"/>
        </a:spcAft>
        <a:buClr>
          <a:srgbClr val="FF6600"/>
        </a:buClr>
        <a:buFont typeface="Wingdings" panose="05000000000000000000" pitchFamily="2" charset="2"/>
        <a:buChar char="Ø"/>
        <a:defRPr lang="zh-CN" altLang="en-US" sz="2000" dirty="0">
          <a:solidFill>
            <a:schemeClr val="tx1"/>
          </a:solidFill>
          <a:latin typeface="楷体" pitchFamily="49" charset="-122"/>
          <a:ea typeface="楷体" pitchFamily="49" charset="-122"/>
        </a:defRPr>
      </a:lvl3pPr>
      <a:lvl4pPr marL="1598680" indent="-228397" algn="l" rtl="0" eaLnBrk="0" fontAlgn="base" hangingPunct="0">
        <a:spcBef>
          <a:spcPct val="20000"/>
        </a:spcBef>
        <a:spcAft>
          <a:spcPct val="0"/>
        </a:spcAft>
        <a:buClr>
          <a:srgbClr val="FF6600"/>
        </a:buClr>
        <a:buFont typeface="Wingdings" panose="05000000000000000000" pitchFamily="2" charset="2"/>
        <a:buChar char="ü"/>
        <a:defRPr lang="zh-CN" altLang="en-US" dirty="0">
          <a:solidFill>
            <a:schemeClr val="tx1"/>
          </a:solidFill>
          <a:latin typeface="仿宋" pitchFamily="49" charset="-122"/>
          <a:ea typeface="仿宋" pitchFamily="49" charset="-122"/>
        </a:defRPr>
      </a:lvl4pPr>
      <a:lvl5pPr marL="2055427" indent="-228397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2219" indent="-228397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68988" indent="-228397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5757" indent="-228397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2550" indent="-228397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3538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1pPr>
      <a:lvl2pPr marL="456747" algn="l" defTabSz="913538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2pPr>
      <a:lvl3pPr marL="913538" algn="l" defTabSz="913538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370308" algn="l" defTabSz="913538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827077" algn="l" defTabSz="913538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283870" algn="l" defTabSz="913538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740614" algn="l" defTabSz="913538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197360" algn="l" defTabSz="913538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654107" algn="l" defTabSz="913538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093302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3" r:id="rId1"/>
    <p:sldLayoutId id="2147483694" r:id="rId2"/>
    <p:sldLayoutId id="2147483695" r:id="rId3"/>
    <p:sldLayoutId id="2147483696" r:id="rId4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hf hdr="0" dt="0"/>
  <p:txStyles>
    <p:titleStyle>
      <a:lvl1pPr algn="r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6600"/>
          </a:solidFill>
          <a:latin typeface="微软雅黑" pitchFamily="34" charset="-122"/>
          <a:ea typeface="微软雅黑" pitchFamily="34" charset="-122"/>
          <a:cs typeface="+mj-cs"/>
        </a:defRPr>
      </a:lvl1pPr>
      <a:lvl2pPr algn="r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6600"/>
          </a:solidFill>
          <a:latin typeface="微软雅黑" pitchFamily="34" charset="-122"/>
          <a:ea typeface="微软雅黑" pitchFamily="34" charset="-122"/>
        </a:defRPr>
      </a:lvl2pPr>
      <a:lvl3pPr algn="r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6600"/>
          </a:solidFill>
          <a:latin typeface="微软雅黑" pitchFamily="34" charset="-122"/>
          <a:ea typeface="微软雅黑" pitchFamily="34" charset="-122"/>
        </a:defRPr>
      </a:lvl3pPr>
      <a:lvl4pPr algn="r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6600"/>
          </a:solidFill>
          <a:latin typeface="微软雅黑" pitchFamily="34" charset="-122"/>
          <a:ea typeface="微软雅黑" pitchFamily="34" charset="-122"/>
        </a:defRPr>
      </a:lvl4pPr>
      <a:lvl5pPr algn="r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6600"/>
          </a:solidFill>
          <a:latin typeface="微软雅黑" pitchFamily="34" charset="-122"/>
          <a:ea typeface="微软雅黑" pitchFamily="34" charset="-122"/>
        </a:defRPr>
      </a:lvl5pPr>
      <a:lvl6pPr marL="456747" algn="ctr" rtl="0" fontAlgn="base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Arial" charset="0"/>
          <a:ea typeface="黑体" pitchFamily="2" charset="-122"/>
        </a:defRPr>
      </a:lvl6pPr>
      <a:lvl7pPr marL="913538" algn="ctr" rtl="0" fontAlgn="base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Arial" charset="0"/>
          <a:ea typeface="黑体" pitchFamily="2" charset="-122"/>
        </a:defRPr>
      </a:lvl7pPr>
      <a:lvl8pPr marL="1370308" algn="ctr" rtl="0" fontAlgn="base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Arial" charset="0"/>
          <a:ea typeface="黑体" pitchFamily="2" charset="-122"/>
        </a:defRPr>
      </a:lvl8pPr>
      <a:lvl9pPr marL="1827077" algn="ctr" rtl="0" fontAlgn="base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Arial" charset="0"/>
          <a:ea typeface="黑体" pitchFamily="2" charset="-122"/>
        </a:defRPr>
      </a:lvl9pPr>
    </p:titleStyle>
    <p:bodyStyle>
      <a:lvl1pPr marL="342594" indent="-342594" algn="l" rtl="0" eaLnBrk="0" fontAlgn="base" hangingPunct="0">
        <a:spcBef>
          <a:spcPct val="20000"/>
        </a:spcBef>
        <a:spcAft>
          <a:spcPct val="0"/>
        </a:spcAft>
        <a:buClr>
          <a:srgbClr val="FF6600"/>
        </a:buClr>
        <a:buFont typeface="Wingdings" panose="05000000000000000000" pitchFamily="2" charset="2"/>
        <a:defRPr lang="en-US" altLang="zh-CN" sz="2400" b="1" dirty="0">
          <a:solidFill>
            <a:schemeClr val="tx1"/>
          </a:solidFill>
          <a:latin typeface="微软雅黑" pitchFamily="34" charset="-122"/>
          <a:ea typeface="微软雅黑" pitchFamily="34" charset="-122"/>
          <a:cs typeface="+mn-cs"/>
        </a:defRPr>
      </a:lvl1pPr>
      <a:lvl2pPr marL="742241" indent="-285497" algn="l" rtl="0" eaLnBrk="0" fontAlgn="base" hangingPunct="0">
        <a:spcBef>
          <a:spcPct val="20000"/>
        </a:spcBef>
        <a:spcAft>
          <a:spcPct val="0"/>
        </a:spcAft>
        <a:buClr>
          <a:srgbClr val="FF6600"/>
        </a:buClr>
        <a:buFont typeface="Wingdings" panose="05000000000000000000" pitchFamily="2" charset="2"/>
        <a:buChar char="p"/>
        <a:defRPr lang="zh-CN" altLang="en-US" sz="2400" dirty="0">
          <a:solidFill>
            <a:schemeClr val="tx1"/>
          </a:solidFill>
          <a:latin typeface="微软雅黑" pitchFamily="34" charset="-122"/>
          <a:ea typeface="微软雅黑" pitchFamily="34" charset="-122"/>
        </a:defRPr>
      </a:lvl2pPr>
      <a:lvl3pPr marL="1141934" indent="-228397" algn="l" rtl="0" eaLnBrk="0" fontAlgn="base" hangingPunct="0">
        <a:spcBef>
          <a:spcPct val="20000"/>
        </a:spcBef>
        <a:spcAft>
          <a:spcPct val="0"/>
        </a:spcAft>
        <a:buClr>
          <a:srgbClr val="FF6600"/>
        </a:buClr>
        <a:buFont typeface="Wingdings" panose="05000000000000000000" pitchFamily="2" charset="2"/>
        <a:buChar char="Ø"/>
        <a:defRPr lang="zh-CN" altLang="en-US" sz="2000" dirty="0">
          <a:solidFill>
            <a:schemeClr val="tx1"/>
          </a:solidFill>
          <a:latin typeface="楷体" pitchFamily="49" charset="-122"/>
          <a:ea typeface="楷体" pitchFamily="49" charset="-122"/>
        </a:defRPr>
      </a:lvl3pPr>
      <a:lvl4pPr marL="1598680" indent="-228397" algn="l" rtl="0" eaLnBrk="0" fontAlgn="base" hangingPunct="0">
        <a:spcBef>
          <a:spcPct val="20000"/>
        </a:spcBef>
        <a:spcAft>
          <a:spcPct val="0"/>
        </a:spcAft>
        <a:buClr>
          <a:srgbClr val="FF6600"/>
        </a:buClr>
        <a:buFont typeface="Wingdings" panose="05000000000000000000" pitchFamily="2" charset="2"/>
        <a:buChar char="ü"/>
        <a:defRPr lang="zh-CN" altLang="en-US" dirty="0">
          <a:solidFill>
            <a:schemeClr val="tx1"/>
          </a:solidFill>
          <a:latin typeface="仿宋" pitchFamily="49" charset="-122"/>
          <a:ea typeface="仿宋" pitchFamily="49" charset="-122"/>
        </a:defRPr>
      </a:lvl4pPr>
      <a:lvl5pPr marL="2055427" indent="-228397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2219" indent="-228397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68988" indent="-228397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5757" indent="-228397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2550" indent="-228397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3538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1pPr>
      <a:lvl2pPr marL="456747" algn="l" defTabSz="913538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2pPr>
      <a:lvl3pPr marL="913538" algn="l" defTabSz="913538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370308" algn="l" defTabSz="913538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827077" algn="l" defTabSz="913538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283870" algn="l" defTabSz="913538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740614" algn="l" defTabSz="913538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197360" algn="l" defTabSz="913538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654107" algn="l" defTabSz="913538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282439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699" r:id="rId2"/>
    <p:sldLayoutId id="2147483700" r:id="rId3"/>
    <p:sldLayoutId id="2147483701" r:id="rId4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hf hdr="0" dt="0"/>
  <p:txStyles>
    <p:titleStyle>
      <a:lvl1pPr algn="r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6600"/>
          </a:solidFill>
          <a:latin typeface="微软雅黑" pitchFamily="34" charset="-122"/>
          <a:ea typeface="微软雅黑" pitchFamily="34" charset="-122"/>
          <a:cs typeface="+mj-cs"/>
        </a:defRPr>
      </a:lvl1pPr>
      <a:lvl2pPr algn="r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6600"/>
          </a:solidFill>
          <a:latin typeface="微软雅黑" pitchFamily="34" charset="-122"/>
          <a:ea typeface="微软雅黑" pitchFamily="34" charset="-122"/>
        </a:defRPr>
      </a:lvl2pPr>
      <a:lvl3pPr algn="r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6600"/>
          </a:solidFill>
          <a:latin typeface="微软雅黑" pitchFamily="34" charset="-122"/>
          <a:ea typeface="微软雅黑" pitchFamily="34" charset="-122"/>
        </a:defRPr>
      </a:lvl3pPr>
      <a:lvl4pPr algn="r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6600"/>
          </a:solidFill>
          <a:latin typeface="微软雅黑" pitchFamily="34" charset="-122"/>
          <a:ea typeface="微软雅黑" pitchFamily="34" charset="-122"/>
        </a:defRPr>
      </a:lvl4pPr>
      <a:lvl5pPr algn="r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6600"/>
          </a:solidFill>
          <a:latin typeface="微软雅黑" pitchFamily="34" charset="-122"/>
          <a:ea typeface="微软雅黑" pitchFamily="34" charset="-122"/>
        </a:defRPr>
      </a:lvl5pPr>
      <a:lvl6pPr marL="456735" algn="ctr" rtl="0" fontAlgn="base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Arial" charset="0"/>
          <a:ea typeface="黑体" pitchFamily="2" charset="-122"/>
        </a:defRPr>
      </a:lvl6pPr>
      <a:lvl7pPr marL="913516" algn="ctr" rtl="0" fontAlgn="base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Arial" charset="0"/>
          <a:ea typeface="黑体" pitchFamily="2" charset="-122"/>
        </a:defRPr>
      </a:lvl7pPr>
      <a:lvl8pPr marL="1370274" algn="ctr" rtl="0" fontAlgn="base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Arial" charset="0"/>
          <a:ea typeface="黑体" pitchFamily="2" charset="-122"/>
        </a:defRPr>
      </a:lvl8pPr>
      <a:lvl9pPr marL="1827032" algn="ctr" rtl="0" fontAlgn="base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Arial" charset="0"/>
          <a:ea typeface="黑体" pitchFamily="2" charset="-122"/>
        </a:defRPr>
      </a:lvl9pPr>
    </p:titleStyle>
    <p:bodyStyle>
      <a:lvl1pPr marL="342586" indent="-342586" algn="l" rtl="0" eaLnBrk="0" fontAlgn="base" hangingPunct="0">
        <a:spcBef>
          <a:spcPct val="20000"/>
        </a:spcBef>
        <a:spcAft>
          <a:spcPct val="0"/>
        </a:spcAft>
        <a:buClr>
          <a:srgbClr val="FF6600"/>
        </a:buClr>
        <a:buFont typeface="Wingdings" panose="05000000000000000000" pitchFamily="2" charset="2"/>
        <a:defRPr lang="en-US" altLang="zh-CN" sz="2400" b="1" dirty="0">
          <a:solidFill>
            <a:schemeClr val="tx1"/>
          </a:solidFill>
          <a:latin typeface="微软雅黑" pitchFamily="34" charset="-122"/>
          <a:ea typeface="微软雅黑" pitchFamily="34" charset="-122"/>
          <a:cs typeface="+mn-cs"/>
        </a:defRPr>
      </a:lvl1pPr>
      <a:lvl2pPr marL="742223" indent="-285490" algn="l" rtl="0" eaLnBrk="0" fontAlgn="base" hangingPunct="0">
        <a:spcBef>
          <a:spcPct val="20000"/>
        </a:spcBef>
        <a:spcAft>
          <a:spcPct val="0"/>
        </a:spcAft>
        <a:buClr>
          <a:srgbClr val="FF6600"/>
        </a:buClr>
        <a:buFont typeface="Wingdings" panose="05000000000000000000" pitchFamily="2" charset="2"/>
        <a:buChar char="p"/>
        <a:defRPr lang="zh-CN" altLang="en-US" sz="2400" dirty="0">
          <a:solidFill>
            <a:schemeClr val="tx1"/>
          </a:solidFill>
          <a:latin typeface="微软雅黑" pitchFamily="34" charset="-122"/>
          <a:ea typeface="微软雅黑" pitchFamily="34" charset="-122"/>
        </a:defRPr>
      </a:lvl2pPr>
      <a:lvl3pPr marL="1141906" indent="-228392" algn="l" rtl="0" eaLnBrk="0" fontAlgn="base" hangingPunct="0">
        <a:spcBef>
          <a:spcPct val="20000"/>
        </a:spcBef>
        <a:spcAft>
          <a:spcPct val="0"/>
        </a:spcAft>
        <a:buClr>
          <a:srgbClr val="FF6600"/>
        </a:buClr>
        <a:buFont typeface="Wingdings" panose="05000000000000000000" pitchFamily="2" charset="2"/>
        <a:buChar char="Ø"/>
        <a:defRPr lang="zh-CN" altLang="en-US" sz="2000" dirty="0">
          <a:solidFill>
            <a:schemeClr val="tx1"/>
          </a:solidFill>
          <a:latin typeface="楷体" pitchFamily="49" charset="-122"/>
          <a:ea typeface="楷体" pitchFamily="49" charset="-122"/>
        </a:defRPr>
      </a:lvl3pPr>
      <a:lvl4pPr marL="1598640" indent="-228392" algn="l" rtl="0" eaLnBrk="0" fontAlgn="base" hangingPunct="0">
        <a:spcBef>
          <a:spcPct val="20000"/>
        </a:spcBef>
        <a:spcAft>
          <a:spcPct val="0"/>
        </a:spcAft>
        <a:buClr>
          <a:srgbClr val="FF6600"/>
        </a:buClr>
        <a:buFont typeface="Wingdings" panose="05000000000000000000" pitchFamily="2" charset="2"/>
        <a:buChar char="ü"/>
        <a:defRPr lang="zh-CN" altLang="en-US" dirty="0">
          <a:solidFill>
            <a:schemeClr val="tx1"/>
          </a:solidFill>
          <a:latin typeface="仿宋" pitchFamily="49" charset="-122"/>
          <a:ea typeface="仿宋" pitchFamily="49" charset="-122"/>
        </a:defRPr>
      </a:lvl4pPr>
      <a:lvl5pPr marL="2055375" indent="-228392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2156" indent="-228392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68914" indent="-228392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5672" indent="-228392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2454" indent="-228392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3516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1pPr>
      <a:lvl2pPr marL="456735" algn="l" defTabSz="913516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2pPr>
      <a:lvl3pPr marL="913516" algn="l" defTabSz="913516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370274" algn="l" defTabSz="913516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827032" algn="l" defTabSz="913516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283814" algn="l" defTabSz="913516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740546" algn="l" defTabSz="913516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197280" algn="l" defTabSz="913516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654015" algn="l" defTabSz="913516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5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="" xmlns:a16="http://schemas.microsoft.com/office/drawing/2014/main" id="{39BD4D34-87E7-4105-B586-4767AFA2F0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1086" y="571703"/>
            <a:ext cx="10515600" cy="1104917"/>
          </a:xfrm>
        </p:spPr>
        <p:txBody>
          <a:bodyPr/>
          <a:lstStyle/>
          <a:p>
            <a:r>
              <a:rPr lang="en-US" altLang="zh-CN" dirty="0" smtClean="0">
                <a:solidFill>
                  <a:prstClr val="black"/>
                </a:solidFill>
              </a:rPr>
              <a:t>e</a:t>
            </a:r>
            <a:r>
              <a:rPr lang="en-IN" dirty="0" smtClean="0">
                <a:solidFill>
                  <a:prstClr val="black"/>
                </a:solidFill>
              </a:rPr>
              <a:t>LSAPP (SID/WID) </a:t>
            </a:r>
            <a:r>
              <a:rPr lang="en-US" altLang="zh-CN" dirty="0"/>
              <a:t>Work </a:t>
            </a:r>
            <a:r>
              <a:rPr lang="en-US" altLang="zh-CN" dirty="0" smtClean="0"/>
              <a:t>Plan and </a:t>
            </a:r>
            <a:r>
              <a:rPr lang="en-IN" dirty="0" smtClean="0">
                <a:solidFill>
                  <a:prstClr val="black"/>
                </a:solidFill>
              </a:rPr>
              <a:t>TU Tracking</a:t>
            </a:r>
            <a:endParaRPr lang="en-GB" altLang="en-US" dirty="0"/>
          </a:p>
        </p:txBody>
      </p:sp>
      <p:graphicFrame>
        <p:nvGraphicFramePr>
          <p:cNvPr id="6" name="Content Placeholder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510014326"/>
              </p:ext>
            </p:extLst>
          </p:nvPr>
        </p:nvGraphicFramePr>
        <p:xfrm>
          <a:off x="364608" y="1766616"/>
          <a:ext cx="11170838" cy="4535709"/>
        </p:xfrm>
        <a:graphic>
          <a:graphicData uri="http://schemas.openxmlformats.org/drawingml/2006/table">
            <a:tbl>
              <a:tblPr firstRow="1" bandRow="1"/>
              <a:tblGrid>
                <a:gridCol w="1381094">
                  <a:extLst>
                    <a:ext uri="{9D8B030D-6E8A-4147-A177-3AD203B41FA5}">
                      <a16:colId xmlns="" xmlns:a16="http://schemas.microsoft.com/office/drawing/2014/main" val="533739105"/>
                    </a:ext>
                  </a:extLst>
                </a:gridCol>
                <a:gridCol w="778296">
                  <a:extLst>
                    <a:ext uri="{9D8B030D-6E8A-4147-A177-3AD203B41FA5}">
                      <a16:colId xmlns="" xmlns:a16="http://schemas.microsoft.com/office/drawing/2014/main" val="4272823323"/>
                    </a:ext>
                  </a:extLst>
                </a:gridCol>
                <a:gridCol w="831710">
                  <a:extLst>
                    <a:ext uri="{9D8B030D-6E8A-4147-A177-3AD203B41FA5}">
                      <a16:colId xmlns="" xmlns:a16="http://schemas.microsoft.com/office/drawing/2014/main" val="2707129855"/>
                    </a:ext>
                  </a:extLst>
                </a:gridCol>
                <a:gridCol w="3612142">
                  <a:extLst>
                    <a:ext uri="{9D8B030D-6E8A-4147-A177-3AD203B41FA5}">
                      <a16:colId xmlns="" xmlns:a16="http://schemas.microsoft.com/office/drawing/2014/main" val="618825359"/>
                    </a:ext>
                  </a:extLst>
                </a:gridCol>
                <a:gridCol w="1135635">
                  <a:extLst>
                    <a:ext uri="{9D8B030D-6E8A-4147-A177-3AD203B41FA5}">
                      <a16:colId xmlns="" xmlns:a16="http://schemas.microsoft.com/office/drawing/2014/main" val="2160267683"/>
                    </a:ext>
                  </a:extLst>
                </a:gridCol>
                <a:gridCol w="3431961">
                  <a:extLst>
                    <a:ext uri="{9D8B030D-6E8A-4147-A177-3AD203B41FA5}">
                      <a16:colId xmlns="" xmlns:a16="http://schemas.microsoft.com/office/drawing/2014/main" val="1631893507"/>
                    </a:ext>
                  </a:extLst>
                </a:gridCol>
              </a:tblGrid>
              <a:tr h="265579">
                <a:tc rowSpan="2">
                  <a:txBody>
                    <a:bodyPr/>
                    <a:lstStyle>
                      <a:lvl1pPr marL="0" algn="l" defTabSz="913516" rtl="0" eaLnBrk="1" latinLnBrk="0" hangingPunct="1">
                        <a:defRPr sz="19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6735" algn="l" defTabSz="913516" rtl="0" eaLnBrk="1" latinLnBrk="0" hangingPunct="1">
                        <a:defRPr sz="19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3516" algn="l" defTabSz="913516" rtl="0" eaLnBrk="1" latinLnBrk="0" hangingPunct="1">
                        <a:defRPr sz="19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0274" algn="l" defTabSz="913516" rtl="0" eaLnBrk="1" latinLnBrk="0" hangingPunct="1">
                        <a:defRPr sz="19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7032" algn="l" defTabSz="913516" rtl="0" eaLnBrk="1" latinLnBrk="0" hangingPunct="1">
                        <a:defRPr sz="19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3814" algn="l" defTabSz="913516" rtl="0" eaLnBrk="1" latinLnBrk="0" hangingPunct="1">
                        <a:defRPr sz="19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0546" algn="l" defTabSz="913516" rtl="0" eaLnBrk="1" latinLnBrk="0" hangingPunct="1">
                        <a:defRPr sz="19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197280" algn="l" defTabSz="913516" rtl="0" eaLnBrk="1" latinLnBrk="0" hangingPunct="1">
                        <a:defRPr sz="19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4015" algn="l" defTabSz="913516" rtl="0" eaLnBrk="1" latinLnBrk="0" hangingPunct="1">
                        <a:defRPr sz="19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n-IN" sz="1200" dirty="0" smtClean="0"/>
                        <a:t>Meeting</a:t>
                      </a:r>
                      <a:endParaRPr lang="en-IN" sz="120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/>
                    </a:solidFill>
                  </a:tcPr>
                </a:tc>
                <a:tc gridSpan="2">
                  <a:txBody>
                    <a:bodyPr/>
                    <a:lstStyle>
                      <a:lvl1pPr marL="0" algn="l" defTabSz="913516" rtl="0" eaLnBrk="1" latinLnBrk="0" hangingPunct="1">
                        <a:defRPr sz="19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6735" algn="l" defTabSz="913516" rtl="0" eaLnBrk="1" latinLnBrk="0" hangingPunct="1">
                        <a:defRPr sz="19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3516" algn="l" defTabSz="913516" rtl="0" eaLnBrk="1" latinLnBrk="0" hangingPunct="1">
                        <a:defRPr sz="19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0274" algn="l" defTabSz="913516" rtl="0" eaLnBrk="1" latinLnBrk="0" hangingPunct="1">
                        <a:defRPr sz="19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7032" algn="l" defTabSz="913516" rtl="0" eaLnBrk="1" latinLnBrk="0" hangingPunct="1">
                        <a:defRPr sz="19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3814" algn="l" defTabSz="913516" rtl="0" eaLnBrk="1" latinLnBrk="0" hangingPunct="1">
                        <a:defRPr sz="19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0546" algn="l" defTabSz="913516" rtl="0" eaLnBrk="1" latinLnBrk="0" hangingPunct="1">
                        <a:defRPr sz="19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197280" algn="l" defTabSz="913516" rtl="0" eaLnBrk="1" latinLnBrk="0" hangingPunct="1">
                        <a:defRPr sz="19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4015" algn="l" defTabSz="913516" rtl="0" eaLnBrk="1" latinLnBrk="0" hangingPunct="1">
                        <a:defRPr sz="19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n-IN" sz="1200" dirty="0" smtClean="0"/>
                        <a:t>TUs Planned</a:t>
                      </a:r>
                      <a:endParaRPr lang="en-IN" sz="120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IN" dirty="0"/>
                    </a:p>
                  </a:txBody>
                  <a:tcPr/>
                </a:tc>
                <a:tc rowSpan="2">
                  <a:txBody>
                    <a:bodyPr/>
                    <a:lstStyle>
                      <a:lvl1pPr marL="0" algn="l" defTabSz="913516" rtl="0" eaLnBrk="1" latinLnBrk="0" hangingPunct="1">
                        <a:defRPr sz="19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6735" algn="l" defTabSz="913516" rtl="0" eaLnBrk="1" latinLnBrk="0" hangingPunct="1">
                        <a:defRPr sz="19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3516" algn="l" defTabSz="913516" rtl="0" eaLnBrk="1" latinLnBrk="0" hangingPunct="1">
                        <a:defRPr sz="19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0274" algn="l" defTabSz="913516" rtl="0" eaLnBrk="1" latinLnBrk="0" hangingPunct="1">
                        <a:defRPr sz="19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7032" algn="l" defTabSz="913516" rtl="0" eaLnBrk="1" latinLnBrk="0" hangingPunct="1">
                        <a:defRPr sz="19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3814" algn="l" defTabSz="913516" rtl="0" eaLnBrk="1" latinLnBrk="0" hangingPunct="1">
                        <a:defRPr sz="19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0546" algn="l" defTabSz="913516" rtl="0" eaLnBrk="1" latinLnBrk="0" hangingPunct="1">
                        <a:defRPr sz="19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197280" algn="l" defTabSz="913516" rtl="0" eaLnBrk="1" latinLnBrk="0" hangingPunct="1">
                        <a:defRPr sz="19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4015" algn="l" defTabSz="913516" rtl="0" eaLnBrk="1" latinLnBrk="0" hangingPunct="1">
                        <a:defRPr sz="19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n-IN" sz="1200" dirty="0" smtClean="0"/>
                        <a:t>Work Planned</a:t>
                      </a:r>
                      <a:endParaRPr lang="en-IN" sz="120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/>
                    </a:solidFill>
                  </a:tcPr>
                </a:tc>
                <a:tc rowSpan="2">
                  <a:txBody>
                    <a:bodyPr/>
                    <a:lstStyle>
                      <a:lvl1pPr marL="0" algn="l" defTabSz="913516" rtl="0" eaLnBrk="1" latinLnBrk="0" hangingPunct="1">
                        <a:defRPr sz="19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6735" algn="l" defTabSz="913516" rtl="0" eaLnBrk="1" latinLnBrk="0" hangingPunct="1">
                        <a:defRPr sz="19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3516" algn="l" defTabSz="913516" rtl="0" eaLnBrk="1" latinLnBrk="0" hangingPunct="1">
                        <a:defRPr sz="19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0274" algn="l" defTabSz="913516" rtl="0" eaLnBrk="1" latinLnBrk="0" hangingPunct="1">
                        <a:defRPr sz="19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7032" algn="l" defTabSz="913516" rtl="0" eaLnBrk="1" latinLnBrk="0" hangingPunct="1">
                        <a:defRPr sz="19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3814" algn="l" defTabSz="913516" rtl="0" eaLnBrk="1" latinLnBrk="0" hangingPunct="1">
                        <a:defRPr sz="19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0546" algn="l" defTabSz="913516" rtl="0" eaLnBrk="1" latinLnBrk="0" hangingPunct="1">
                        <a:defRPr sz="19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197280" algn="l" defTabSz="913516" rtl="0" eaLnBrk="1" latinLnBrk="0" hangingPunct="1">
                        <a:defRPr sz="19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4015" algn="l" defTabSz="913516" rtl="0" eaLnBrk="1" latinLnBrk="0" hangingPunct="1">
                        <a:defRPr sz="19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n-IN" sz="1200" dirty="0" smtClean="0"/>
                        <a:t>TUs</a:t>
                      </a:r>
                      <a:r>
                        <a:rPr lang="en-IN" sz="1200" baseline="0" dirty="0" smtClean="0"/>
                        <a:t> Consumed</a:t>
                      </a:r>
                      <a:endParaRPr lang="en-IN" sz="120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AD47"/>
                    </a:solidFill>
                  </a:tcPr>
                </a:tc>
                <a:tc rowSpan="2">
                  <a:txBody>
                    <a:bodyPr/>
                    <a:lstStyle>
                      <a:lvl1pPr marL="0" algn="l" defTabSz="913516" rtl="0" eaLnBrk="1" latinLnBrk="0" hangingPunct="1">
                        <a:defRPr sz="19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6735" algn="l" defTabSz="913516" rtl="0" eaLnBrk="1" latinLnBrk="0" hangingPunct="1">
                        <a:defRPr sz="19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3516" algn="l" defTabSz="913516" rtl="0" eaLnBrk="1" latinLnBrk="0" hangingPunct="1">
                        <a:defRPr sz="19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0274" algn="l" defTabSz="913516" rtl="0" eaLnBrk="1" latinLnBrk="0" hangingPunct="1">
                        <a:defRPr sz="19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7032" algn="l" defTabSz="913516" rtl="0" eaLnBrk="1" latinLnBrk="0" hangingPunct="1">
                        <a:defRPr sz="19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3814" algn="l" defTabSz="913516" rtl="0" eaLnBrk="1" latinLnBrk="0" hangingPunct="1">
                        <a:defRPr sz="19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0546" algn="l" defTabSz="913516" rtl="0" eaLnBrk="1" latinLnBrk="0" hangingPunct="1">
                        <a:defRPr sz="19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197280" algn="l" defTabSz="913516" rtl="0" eaLnBrk="1" latinLnBrk="0" hangingPunct="1">
                        <a:defRPr sz="19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4015" algn="l" defTabSz="913516" rtl="0" eaLnBrk="1" latinLnBrk="0" hangingPunct="1">
                        <a:defRPr sz="19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lang="en-IN" sz="1200" dirty="0" smtClean="0"/>
                        <a:t>Work Completed</a:t>
                      </a:r>
                      <a:endParaRPr lang="en-IN" sz="120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AD47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700429551"/>
                  </a:ext>
                </a:extLst>
              </a:tr>
              <a:tr h="265579">
                <a:tc vMerge="1">
                  <a:txBody>
                    <a:bodyPr/>
                    <a:lstStyle/>
                    <a:p>
                      <a:endParaRPr lang="en-IN" dirty="0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6735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3516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0274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7032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3814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0546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197280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4015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n-IN" sz="1200" dirty="0" smtClean="0">
                          <a:solidFill>
                            <a:schemeClr val="bg1"/>
                          </a:solidFill>
                        </a:rPr>
                        <a:t>SID</a:t>
                      </a:r>
                      <a:endParaRPr lang="en-IN" sz="12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381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lumMod val="75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6735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3516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0274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7032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3814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0546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197280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4015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n-IN" sz="1200" dirty="0" smtClean="0">
                          <a:solidFill>
                            <a:schemeClr val="bg1"/>
                          </a:solidFill>
                        </a:rPr>
                        <a:t>WID</a:t>
                      </a:r>
                      <a:endParaRPr lang="en-IN" sz="12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381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lumMod val="75000"/>
                      </a:srgb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IN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IN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399410094"/>
                  </a:ext>
                </a:extLst>
              </a:tr>
              <a:tr h="265579">
                <a:tc>
                  <a:txBody>
                    <a:bodyPr/>
                    <a:lstStyle>
                      <a:lvl1pPr marL="0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6735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3516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0274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7032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3814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0546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197280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4015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lang="en-IN" sz="1200" dirty="0" smtClean="0"/>
                        <a:t>SA6#55 (M</a:t>
                      </a:r>
                      <a:r>
                        <a:rPr lang="en-US" altLang="zh-CN" sz="1200" dirty="0" smtClean="0"/>
                        <a:t>ay</a:t>
                      </a:r>
                      <a:r>
                        <a:rPr lang="en-IN" sz="1200" dirty="0" smtClean="0"/>
                        <a:t>-23)</a:t>
                      </a:r>
                      <a:endParaRPr lang="en-IN" sz="120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6735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3516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0274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7032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3814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0546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197280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4015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n-IN" sz="1200" dirty="0" smtClean="0"/>
                        <a:t>-</a:t>
                      </a:r>
                      <a:endParaRPr lang="en-IN" sz="120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6735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3516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0274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7032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3814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0546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197280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4015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n-IN" sz="1200" dirty="0" smtClean="0"/>
                        <a:t>-</a:t>
                      </a:r>
                      <a:endParaRPr lang="en-IN" sz="120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6735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3516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0274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7032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3814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0546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197280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4015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200" dirty="0" smtClean="0">
                          <a:solidFill>
                            <a:srgbClr val="FF0000"/>
                          </a:solidFill>
                        </a:rPr>
                        <a:t>SID </a:t>
                      </a:r>
                      <a:r>
                        <a:rPr lang="en-IN" sz="1200" baseline="0" dirty="0" smtClean="0">
                          <a:solidFill>
                            <a:srgbClr val="FF0000"/>
                          </a:solidFill>
                        </a:rPr>
                        <a:t>Approval</a:t>
                      </a:r>
                      <a:endParaRPr lang="en-IN" sz="1200" dirty="0" smtClean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6735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3516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0274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7032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3814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0546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197280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4015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n-IN" sz="1200" dirty="0" smtClean="0"/>
                        <a:t>-</a:t>
                      </a:r>
                      <a:endParaRPr lang="en-IN" sz="120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AD47">
                        <a:lumMod val="40000"/>
                        <a:lumOff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6735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3516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0274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7032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3814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0546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197280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4015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lang="en-IN" sz="1200" dirty="0" smtClean="0"/>
                        <a:t>SID Approval completed</a:t>
                      </a:r>
                      <a:endParaRPr lang="en-IN" sz="120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AD47">
                        <a:lumMod val="40000"/>
                        <a:lumOff val="60000"/>
                      </a:srgb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12213378"/>
                  </a:ext>
                </a:extLst>
              </a:tr>
              <a:tr h="265579">
                <a:tc>
                  <a:txBody>
                    <a:bodyPr/>
                    <a:lstStyle>
                      <a:lvl1pPr marL="0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6735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3516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0274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7032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3814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0546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197280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4015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lang="en-IN" sz="1200" dirty="0" smtClean="0"/>
                        <a:t>SA6#56 (A</a:t>
                      </a:r>
                      <a:r>
                        <a:rPr lang="en-US" altLang="zh-CN" sz="1200" dirty="0" err="1" smtClean="0"/>
                        <a:t>ug</a:t>
                      </a:r>
                      <a:r>
                        <a:rPr lang="en-IN" sz="1200" dirty="0" smtClean="0"/>
                        <a:t>-23)</a:t>
                      </a:r>
                      <a:endParaRPr lang="en-IN" sz="120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6735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3516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0274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7032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3814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0546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197280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4015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n-IN" sz="1200" dirty="0" smtClean="0"/>
                        <a:t>0</a:t>
                      </a:r>
                      <a:r>
                        <a:rPr lang="en-US" sz="1200" dirty="0" smtClean="0"/>
                        <a:t>.5</a:t>
                      </a:r>
                      <a:r>
                        <a:rPr lang="en-IN" sz="1200" dirty="0" smtClean="0"/>
                        <a:t>TU</a:t>
                      </a:r>
                      <a:endParaRPr lang="en-IN" sz="120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6735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3516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0274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7032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3814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0546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197280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4015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n-IN" sz="1200" dirty="0" smtClean="0"/>
                        <a:t>-</a:t>
                      </a:r>
                      <a:endParaRPr lang="en-IN" sz="120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6735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3516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0274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7032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3814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0546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197280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4015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lang="en-IN" sz="1200" dirty="0" smtClean="0"/>
                        <a:t>Skeleton,</a:t>
                      </a:r>
                      <a:r>
                        <a:rPr lang="en-IN" sz="1200" baseline="0" dirty="0" smtClean="0"/>
                        <a:t> Scope, </a:t>
                      </a:r>
                      <a:r>
                        <a:rPr lang="en-IN" sz="1200" dirty="0" smtClean="0"/>
                        <a:t>Key Issues</a:t>
                      </a:r>
                      <a:endParaRPr lang="en-IN" sz="120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6735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3516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0274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7032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3814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0546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197280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4015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n-IN" sz="1200" dirty="0" smtClean="0"/>
                        <a:t>0.5 TU</a:t>
                      </a:r>
                      <a:endParaRPr lang="en-IN" sz="120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AD47">
                        <a:lumMod val="40000"/>
                        <a:lumOff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6735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3516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0274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7032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3814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0546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197280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4015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lang="en-IN" sz="1200" dirty="0" smtClean="0"/>
                        <a:t>Finish Skeleton, Scope</a:t>
                      </a:r>
                      <a:r>
                        <a:rPr lang="en-IN" sz="1200" baseline="0" dirty="0" smtClean="0"/>
                        <a:t> and 2 key issues</a:t>
                      </a:r>
                      <a:endParaRPr lang="en-IN" sz="120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AD47">
                        <a:lumMod val="40000"/>
                        <a:lumOff val="60000"/>
                      </a:srgb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4191356535"/>
                  </a:ext>
                </a:extLst>
              </a:tr>
              <a:tr h="303941">
                <a:tc>
                  <a:txBody>
                    <a:bodyPr/>
                    <a:lstStyle>
                      <a:lvl1pPr marL="0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6735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3516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0274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7032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3814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0546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197280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4015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lang="en-IN" sz="1200" dirty="0" smtClean="0"/>
                        <a:t>SA6#57</a:t>
                      </a:r>
                      <a:r>
                        <a:rPr lang="en-IN" sz="1200" baseline="0" dirty="0" smtClean="0"/>
                        <a:t> </a:t>
                      </a:r>
                      <a:r>
                        <a:rPr lang="en-IN" sz="1200" dirty="0" smtClean="0"/>
                        <a:t>(O</a:t>
                      </a:r>
                      <a:r>
                        <a:rPr lang="en-US" altLang="zh-CN" sz="1200" dirty="0" err="1" smtClean="0"/>
                        <a:t>ct</a:t>
                      </a:r>
                      <a:r>
                        <a:rPr lang="en-IN" sz="1200" dirty="0" smtClean="0"/>
                        <a:t>-23)</a:t>
                      </a:r>
                      <a:endParaRPr lang="en-IN" sz="120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6735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3516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0274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7032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3814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0546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197280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4015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n-IN" sz="1200" dirty="0" smtClean="0"/>
                        <a:t>1.0 TU</a:t>
                      </a:r>
                      <a:endParaRPr lang="en-IN" sz="120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6735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3516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0274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7032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3814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0546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197280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4015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n-IN" sz="1200" dirty="0" smtClean="0"/>
                        <a:t>-</a:t>
                      </a:r>
                      <a:endParaRPr lang="en-IN" sz="120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6735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3516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0274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7032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3814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0546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197280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4015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lang="en-IN" sz="1200" dirty="0" smtClean="0"/>
                        <a:t>Key Issues,</a:t>
                      </a:r>
                      <a:r>
                        <a:rPr lang="en-IN" sz="1200" baseline="0" dirty="0" smtClean="0"/>
                        <a:t> Architecture Requirements, Solutions</a:t>
                      </a:r>
                      <a:endParaRPr lang="en-IN" sz="120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6735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3516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0274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7032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3814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0546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197280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4015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n-IN" sz="1200" dirty="0" smtClean="0"/>
                        <a:t>1</a:t>
                      </a:r>
                      <a:r>
                        <a:rPr lang="en-US" sz="1200" dirty="0" smtClean="0"/>
                        <a:t>.0</a:t>
                      </a:r>
                      <a:r>
                        <a:rPr lang="en-US" sz="1200" baseline="0" dirty="0" smtClean="0"/>
                        <a:t> </a:t>
                      </a:r>
                      <a:r>
                        <a:rPr lang="en-IN" sz="1200" dirty="0" smtClean="0"/>
                        <a:t>TU</a:t>
                      </a:r>
                      <a:endParaRPr lang="en-IN" sz="120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AD47">
                        <a:lumMod val="40000"/>
                        <a:lumOff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6735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3516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0274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7032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3814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0546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197280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4015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lang="en-IN" altLang="zh-CN" sz="1200" dirty="0" smtClean="0"/>
                        <a:t>Finish</a:t>
                      </a:r>
                      <a:r>
                        <a:rPr lang="en-IN" altLang="zh-CN" sz="1200" baseline="0" dirty="0" smtClean="0"/>
                        <a:t> Architecture Requirements, 2 KI, 3 Solutions</a:t>
                      </a:r>
                      <a:endParaRPr lang="en-IN" altLang="zh-CN" sz="120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AD47">
                        <a:lumMod val="40000"/>
                        <a:lumOff val="60000"/>
                      </a:srgb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618207565"/>
                  </a:ext>
                </a:extLst>
              </a:tr>
              <a:tr h="303941">
                <a:tc>
                  <a:txBody>
                    <a:bodyPr/>
                    <a:lstStyle>
                      <a:lvl1pPr marL="0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6735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3516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0274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7032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3814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0546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197280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4015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altLang="zh-CN" sz="1200" dirty="0" smtClean="0"/>
                        <a:t>SA6#58</a:t>
                      </a:r>
                      <a:r>
                        <a:rPr lang="en-IN" altLang="zh-CN" sz="1200" baseline="0" dirty="0" smtClean="0"/>
                        <a:t> </a:t>
                      </a:r>
                      <a:r>
                        <a:rPr lang="en-IN" altLang="zh-CN" sz="1200" dirty="0" smtClean="0"/>
                        <a:t>(N</a:t>
                      </a:r>
                      <a:r>
                        <a:rPr lang="en-US" altLang="zh-CN" sz="1200" dirty="0" err="1" smtClean="0"/>
                        <a:t>ov</a:t>
                      </a:r>
                      <a:r>
                        <a:rPr lang="en-IN" altLang="zh-CN" sz="1200" dirty="0" smtClean="0"/>
                        <a:t>-23)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6735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3516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0274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7032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3814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0546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197280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4015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altLang="zh-CN" sz="1200" dirty="0" smtClean="0"/>
                        <a:t>1.0</a:t>
                      </a:r>
                      <a:r>
                        <a:rPr lang="en-IN" altLang="zh-CN" sz="1200" baseline="0" dirty="0" smtClean="0"/>
                        <a:t> </a:t>
                      </a:r>
                      <a:r>
                        <a:rPr lang="en-IN" altLang="zh-CN" sz="1200" dirty="0" smtClean="0"/>
                        <a:t>TU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6735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3516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0274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7032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3814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0546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197280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4015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n-IN" sz="1200" dirty="0" smtClean="0"/>
                        <a:t>-</a:t>
                      </a:r>
                      <a:endParaRPr lang="en-IN" sz="120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6735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3516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0274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7032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3814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0546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197280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4015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altLang="zh-CN" sz="1200" dirty="0" smtClean="0"/>
                        <a:t>Key Issues</a:t>
                      </a:r>
                      <a:r>
                        <a:rPr lang="en-IN" altLang="zh-CN" sz="1200" baseline="0" dirty="0" smtClean="0"/>
                        <a:t>, Solutions</a:t>
                      </a:r>
                      <a:endParaRPr lang="en-IN" altLang="zh-CN" sz="1200" dirty="0" smtClean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6735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3516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0274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7032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3814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0546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197280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4015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n-IN" sz="1200" dirty="0" smtClean="0"/>
                        <a:t>1.0 TU</a:t>
                      </a:r>
                      <a:endParaRPr lang="en-IN" sz="120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AD47">
                        <a:lumMod val="40000"/>
                        <a:lumOff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6735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3516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0274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7032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3814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0546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197280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4015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lang="en-IN" sz="1200" dirty="0" smtClean="0"/>
                        <a:t>Finish</a:t>
                      </a:r>
                      <a:r>
                        <a:rPr lang="en-IN" altLang="zh-CN" sz="1200" baseline="0" dirty="0" smtClean="0"/>
                        <a:t> 1 Solutions, update 3 solutions</a:t>
                      </a:r>
                      <a:endParaRPr lang="en-IN" sz="120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AD47">
                        <a:lumMod val="40000"/>
                        <a:lumOff val="60000"/>
                      </a:srgbClr>
                    </a:solidFill>
                  </a:tcPr>
                </a:tc>
              </a:tr>
              <a:tr h="303941">
                <a:tc>
                  <a:txBody>
                    <a:bodyPr/>
                    <a:lstStyle>
                      <a:lvl1pPr marL="0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6735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3516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0274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7032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3814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0546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197280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4015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altLang="zh-CN" sz="1200" dirty="0" smtClean="0"/>
                        <a:t>SA6#59</a:t>
                      </a:r>
                      <a:r>
                        <a:rPr lang="en-IN" altLang="zh-CN" sz="1200" baseline="0" dirty="0" smtClean="0"/>
                        <a:t> </a:t>
                      </a:r>
                      <a:r>
                        <a:rPr lang="en-IN" altLang="zh-CN" sz="1200" dirty="0" smtClean="0"/>
                        <a:t>(Feb-24)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6735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3516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0274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7032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3814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0546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197280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4015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altLang="zh-CN" sz="1200" dirty="0" smtClean="0"/>
                        <a:t>1.0 TU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6735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3516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0274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7032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3814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0546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197280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4015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endParaRPr lang="en-IN" sz="120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6735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3516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0274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7032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3814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0546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197280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4015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altLang="zh-CN" sz="1200" dirty="0" smtClean="0"/>
                        <a:t>Key Issues</a:t>
                      </a:r>
                      <a:r>
                        <a:rPr lang="en-IN" altLang="zh-CN" sz="1200" baseline="0" dirty="0" smtClean="0"/>
                        <a:t>, Solutions</a:t>
                      </a:r>
                      <a:endParaRPr lang="en-IN" altLang="zh-CN" sz="1200" dirty="0" smtClean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6735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3516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0274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7032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3814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0546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197280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4015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indent="0" algn="ctr" defTabSz="91351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altLang="zh-CN" sz="1200" dirty="0" smtClean="0"/>
                        <a:t>0.5 TU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AD47">
                        <a:lumMod val="40000"/>
                        <a:lumOff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6735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3516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0274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7032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3814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0546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197280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4015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indent="0" algn="l" defTabSz="91351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altLang="zh-CN" sz="1200" dirty="0" smtClean="0"/>
                        <a:t>Finish</a:t>
                      </a:r>
                      <a:r>
                        <a:rPr lang="en-IN" altLang="zh-CN" sz="1200" baseline="0" dirty="0" smtClean="0"/>
                        <a:t> 2 Solutions, update 2 solutions, 1 new KI</a:t>
                      </a:r>
                      <a:endParaRPr lang="en-IN" altLang="zh-CN" sz="1200" dirty="0" smtClean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AD47">
                        <a:lumMod val="40000"/>
                        <a:lumOff val="60000"/>
                      </a:srgbClr>
                    </a:solidFill>
                  </a:tcPr>
                </a:tc>
              </a:tr>
              <a:tr h="485305">
                <a:tc>
                  <a:txBody>
                    <a:bodyPr/>
                    <a:lstStyle>
                      <a:lvl1pPr marL="0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6735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3516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0274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7032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3814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0546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197280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4015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lang="en-IN" sz="1200" dirty="0" smtClean="0"/>
                        <a:t>SA6#60 (Apr-24)</a:t>
                      </a:r>
                      <a:endParaRPr lang="en-IN" sz="120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6735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3516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0274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7032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3814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0546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197280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4015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n-IN" sz="1200" dirty="0" smtClean="0"/>
                        <a:t>1.0 TU</a:t>
                      </a:r>
                      <a:endParaRPr lang="en-IN" sz="120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6735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3516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0274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7032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3814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0546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197280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4015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n-IN" sz="1200" dirty="0" smtClean="0"/>
                        <a:t>-</a:t>
                      </a:r>
                      <a:endParaRPr lang="en-IN" sz="120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6735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3516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0274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7032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3814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0546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197280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4015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200" dirty="0" smtClean="0"/>
                        <a:t>Key Issues</a:t>
                      </a:r>
                      <a:r>
                        <a:rPr lang="en-IN" altLang="zh-CN" sz="1200" baseline="0" dirty="0" smtClean="0"/>
                        <a:t>(</a:t>
                      </a:r>
                      <a:r>
                        <a:rPr lang="en-IN" altLang="zh-CN" sz="1200" baseline="0" dirty="0" smtClean="0">
                          <a:solidFill>
                            <a:srgbClr val="FF0000"/>
                          </a:solidFill>
                        </a:rPr>
                        <a:t>Freeze)</a:t>
                      </a:r>
                      <a:r>
                        <a:rPr lang="en-IN" sz="1200" dirty="0" smtClean="0"/>
                        <a:t>,</a:t>
                      </a:r>
                      <a:r>
                        <a:rPr lang="en-IN" sz="1200" baseline="0" dirty="0" smtClean="0"/>
                        <a:t> Solutions,</a:t>
                      </a:r>
                      <a:r>
                        <a:rPr lang="en-IN" altLang="zh-CN" sz="1200" baseline="0" dirty="0" smtClean="0"/>
                        <a:t> Start Solution </a:t>
                      </a:r>
                      <a:r>
                        <a:rPr lang="en-US" altLang="zh-CN" sz="1200" baseline="0" dirty="0" smtClean="0"/>
                        <a:t>Evaluation</a:t>
                      </a:r>
                      <a:r>
                        <a:rPr lang="en-IN" altLang="zh-CN" sz="1200" baseline="0" dirty="0" smtClean="0"/>
                        <a:t>. </a:t>
                      </a:r>
                      <a:endParaRPr lang="en-IN" sz="1200" baseline="0" dirty="0" smtClean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6735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3516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0274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7032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3814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0546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197280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4015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endParaRPr lang="en-IN" sz="120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AD47">
                        <a:lumMod val="40000"/>
                        <a:lumOff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6735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3516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0274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7032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3814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0546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197280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4015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IN" sz="120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AD47">
                        <a:lumMod val="40000"/>
                        <a:lumOff val="60000"/>
                      </a:srgb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504355784"/>
                  </a:ext>
                </a:extLst>
              </a:tr>
              <a:tr h="442634">
                <a:tc>
                  <a:txBody>
                    <a:bodyPr/>
                    <a:lstStyle>
                      <a:lvl1pPr marL="0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6735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3516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0274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7032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3814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0546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197280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4015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lang="en-IN" sz="1200" dirty="0" smtClean="0"/>
                        <a:t>SA6#61 (May-24)</a:t>
                      </a:r>
                      <a:endParaRPr lang="en-IN" sz="120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6735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3516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0274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7032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3814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0546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197280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4015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200" dirty="0" smtClean="0"/>
                        <a:t>0.5</a:t>
                      </a:r>
                      <a:r>
                        <a:rPr lang="en-IN" sz="1200" baseline="0" dirty="0" smtClean="0"/>
                        <a:t> </a:t>
                      </a:r>
                      <a:r>
                        <a:rPr lang="en-IN" sz="1200" dirty="0" smtClean="0"/>
                        <a:t>TU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6735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3516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0274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7032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3814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0546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197280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4015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n-IN" sz="1200" dirty="0" smtClean="0"/>
                        <a:t>-</a:t>
                      </a:r>
                      <a:endParaRPr lang="en-IN" sz="120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6735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3516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0274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7032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3814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0546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197280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4015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200" baseline="0" dirty="0" smtClean="0"/>
                        <a:t>Solutions</a:t>
                      </a:r>
                      <a:r>
                        <a:rPr lang="en-IN" altLang="zh-CN" sz="1200" baseline="0" dirty="0" smtClean="0"/>
                        <a:t>(</a:t>
                      </a:r>
                      <a:r>
                        <a:rPr lang="en-IN" altLang="zh-CN" sz="1200" baseline="0" dirty="0" smtClean="0">
                          <a:solidFill>
                            <a:srgbClr val="FF0000"/>
                          </a:solidFill>
                        </a:rPr>
                        <a:t>Freeze)</a:t>
                      </a:r>
                      <a:r>
                        <a:rPr lang="en-IN" sz="1200" baseline="0" dirty="0" smtClean="0"/>
                        <a:t>, Start </a:t>
                      </a:r>
                      <a:r>
                        <a:rPr lang="en-IN" altLang="zh-CN" sz="1200" baseline="0" dirty="0" smtClean="0"/>
                        <a:t>Solution Conclusions. </a:t>
                      </a:r>
                      <a:endParaRPr lang="en-IN" sz="1200" baseline="0" dirty="0" smtClean="0"/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altLang="zh-CN" sz="1200" dirty="0" smtClean="0">
                          <a:solidFill>
                            <a:srgbClr val="FF0000"/>
                          </a:solidFill>
                        </a:rPr>
                        <a:t>Send for</a:t>
                      </a:r>
                      <a:r>
                        <a:rPr lang="en-IN" altLang="zh-CN" sz="1200" baseline="0" dirty="0" smtClean="0">
                          <a:solidFill>
                            <a:srgbClr val="FF0000"/>
                          </a:solidFill>
                        </a:rPr>
                        <a:t> Approval</a:t>
                      </a:r>
                      <a:r>
                        <a:rPr lang="en-IN" sz="1200" baseline="0" dirty="0" smtClean="0">
                          <a:solidFill>
                            <a:srgbClr val="FF0000"/>
                          </a:solidFill>
                        </a:rPr>
                        <a:t>, </a:t>
                      </a:r>
                      <a:r>
                        <a:rPr lang="en-IN" sz="1200" dirty="0" smtClean="0">
                          <a:solidFill>
                            <a:srgbClr val="FF0000"/>
                          </a:solidFill>
                        </a:rPr>
                        <a:t>WID Approval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6735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3516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0274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7032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3814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0546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197280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4015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endParaRPr lang="en-IN" sz="120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AD47">
                        <a:lumMod val="40000"/>
                        <a:lumOff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6735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3516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0274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7032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3814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0546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197280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4015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IN" sz="120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AD47">
                        <a:lumMod val="40000"/>
                        <a:lumOff val="60000"/>
                      </a:srgb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715177088"/>
                  </a:ext>
                </a:extLst>
              </a:tr>
              <a:tr h="442634">
                <a:tc>
                  <a:txBody>
                    <a:bodyPr/>
                    <a:lstStyle>
                      <a:lvl1pPr marL="0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6735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3516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0274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7032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3814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0546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197280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4015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lang="en-IN" sz="1200" dirty="0" smtClean="0">
                          <a:solidFill>
                            <a:srgbClr val="FF0000"/>
                          </a:solidFill>
                        </a:rPr>
                        <a:t>SA6#62-Adhoc-e (Jul-24) (TBC)</a:t>
                      </a:r>
                      <a:endParaRPr lang="en-IN" sz="1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6735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3516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0274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7032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3814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0546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197280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4015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altLang="zh-CN" sz="1200" dirty="0" smtClean="0"/>
                        <a:t>0.5</a:t>
                      </a:r>
                      <a:r>
                        <a:rPr lang="en-IN" altLang="zh-CN" sz="1200" baseline="0" dirty="0" smtClean="0"/>
                        <a:t> </a:t>
                      </a:r>
                      <a:r>
                        <a:rPr lang="en-IN" altLang="zh-CN" sz="1200" dirty="0" smtClean="0"/>
                        <a:t>TU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IN" sz="1200" dirty="0" smtClean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6735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3516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0274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7032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3814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0546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197280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4015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n-IN" sz="1200" dirty="0" smtClean="0"/>
                        <a:t>0.5 TUs</a:t>
                      </a:r>
                      <a:endParaRPr lang="en-IN" sz="120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6735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3516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0274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7032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3814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0546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197280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4015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lang="en-IN" altLang="zh-CN" sz="1200" baseline="0" dirty="0" smtClean="0"/>
                        <a:t>Finish Solution </a:t>
                      </a:r>
                      <a:r>
                        <a:rPr lang="en-US" altLang="zh-CN" sz="1200" baseline="0" dirty="0" smtClean="0"/>
                        <a:t>Evaluation and </a:t>
                      </a:r>
                      <a:r>
                        <a:rPr lang="en-IN" altLang="zh-CN" sz="1200" baseline="0" dirty="0" smtClean="0"/>
                        <a:t>Conclusions. </a:t>
                      </a:r>
                    </a:p>
                    <a:p>
                      <a:r>
                        <a:rPr lang="en-IN" sz="1200" dirty="0" smtClean="0"/>
                        <a:t>Begin Normative work</a:t>
                      </a:r>
                      <a:endParaRPr lang="en-IN" sz="120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6735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3516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0274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7032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3814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0546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197280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4015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endParaRPr lang="en-IN" sz="120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AD47">
                        <a:lumMod val="40000"/>
                        <a:lumOff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6735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3516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0274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7032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3814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0546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197280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4015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IN" sz="120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AD47">
                        <a:lumMod val="40000"/>
                        <a:lumOff val="60000"/>
                      </a:srgb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751705179"/>
                  </a:ext>
                </a:extLst>
              </a:tr>
              <a:tr h="303941">
                <a:tc>
                  <a:txBody>
                    <a:bodyPr/>
                    <a:lstStyle>
                      <a:lvl1pPr marL="0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6735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3516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0274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7032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3814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0546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197280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4015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lang="en-IN" sz="1200" dirty="0" smtClean="0"/>
                        <a:t>SA6#62 (Aug-24)</a:t>
                      </a:r>
                      <a:endParaRPr lang="en-IN" sz="120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6735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3516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0274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7032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3814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0546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197280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4015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n-IN" sz="1200" dirty="0" smtClean="0"/>
                        <a:t>-</a:t>
                      </a:r>
                      <a:endParaRPr lang="en-IN" sz="120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6735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3516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0274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7032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3814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0546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197280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4015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IN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1.0 TUs</a:t>
                      </a:r>
                      <a:endParaRPr kumimoji="0" lang="en-IN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6735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3516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0274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7032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3814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0546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197280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4015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IN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Architecture and Solutions</a:t>
                      </a:r>
                      <a:endParaRPr kumimoji="0" lang="en-IN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6735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3516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0274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7032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3814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0546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197280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4015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IN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AD47">
                        <a:lumMod val="40000"/>
                        <a:lumOff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6735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3516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0274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7032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3814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0546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197280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4015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IN" sz="120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AD47">
                        <a:lumMod val="40000"/>
                        <a:lumOff val="60000"/>
                      </a:srgb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172897788"/>
                  </a:ext>
                </a:extLst>
              </a:tr>
              <a:tr h="265579">
                <a:tc>
                  <a:txBody>
                    <a:bodyPr/>
                    <a:lstStyle>
                      <a:lvl1pPr marL="0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6735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3516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0274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7032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3814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0546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197280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4015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lang="en-IN" sz="1200" dirty="0" smtClean="0"/>
                        <a:t>SA6#63 (Oct-24)</a:t>
                      </a:r>
                      <a:endParaRPr lang="en-IN" sz="120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6735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3516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0274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7032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3814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0546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197280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4015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n-IN" sz="1200" dirty="0" smtClean="0"/>
                        <a:t>-</a:t>
                      </a:r>
                      <a:endParaRPr lang="en-IN" sz="120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6735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3516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0274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7032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3814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0546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197280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4015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IN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1.0 TUs</a:t>
                      </a:r>
                      <a:endParaRPr kumimoji="0" lang="en-IN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6735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3516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0274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7032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3814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0546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197280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4015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IN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Architecture and Solutions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6735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3516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0274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7032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3814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0546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197280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4015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IN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AD47">
                        <a:lumMod val="40000"/>
                        <a:lumOff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6735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3516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0274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7032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3814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0546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197280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4015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IN" sz="120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AD47">
                        <a:lumMod val="40000"/>
                        <a:lumOff val="60000"/>
                      </a:srgb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243329033"/>
                  </a:ext>
                </a:extLst>
              </a:tr>
              <a:tr h="265579">
                <a:tc>
                  <a:txBody>
                    <a:bodyPr/>
                    <a:lstStyle>
                      <a:lvl1pPr marL="0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6735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3516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0274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7032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3814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0546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197280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4015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lang="en-IN" sz="1200" dirty="0" smtClean="0"/>
                        <a:t>SA6#64 (Nov24)</a:t>
                      </a:r>
                      <a:endParaRPr lang="en-IN" sz="120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6735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3516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0274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7032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3814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0546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197280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4015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n-IN" sz="1200" dirty="0" smtClean="0"/>
                        <a:t>-</a:t>
                      </a:r>
                      <a:endParaRPr lang="en-IN" sz="120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6735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3516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0274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7032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3814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0546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197280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4015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0" lang="en-IN" altLang="zh-CN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1.0</a:t>
                      </a:r>
                      <a:r>
                        <a:rPr lang="en-IN" sz="1200" baseline="0" dirty="0" smtClean="0"/>
                        <a:t> </a:t>
                      </a:r>
                      <a:r>
                        <a:rPr lang="en-IN" sz="1200" dirty="0" smtClean="0"/>
                        <a:t>TUs</a:t>
                      </a:r>
                      <a:endParaRPr lang="en-IN" sz="120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6735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3516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0274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7032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3814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0546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197280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4015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IN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Complete unfinished work, Send for Approval.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6735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3516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0274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7032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3814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0546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197280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4015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endParaRPr lang="en-IN" sz="120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AD47">
                        <a:lumMod val="40000"/>
                        <a:lumOff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6735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3516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0274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7032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3814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0546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197280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4015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IN" sz="120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AD47">
                        <a:lumMod val="40000"/>
                        <a:lumOff val="60000"/>
                      </a:srgb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773270040"/>
                  </a:ext>
                </a:extLst>
              </a:tr>
              <a:tr h="265579">
                <a:tc>
                  <a:txBody>
                    <a:bodyPr/>
                    <a:lstStyle>
                      <a:lvl1pPr marL="0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6735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3516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0274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7032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3814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0546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197280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4015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lang="en-IN" sz="1200" b="1" dirty="0" smtClean="0"/>
                        <a:t>Total</a:t>
                      </a:r>
                      <a:endParaRPr lang="en-IN" sz="1200" b="1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6735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3516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0274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7032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3814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0546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197280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4015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n-IN" sz="1200" b="1" dirty="0" smtClean="0">
                          <a:solidFill>
                            <a:srgbClr val="FF0000"/>
                          </a:solidFill>
                        </a:rPr>
                        <a:t>5.5 TUs</a:t>
                      </a:r>
                      <a:endParaRPr lang="en-IN" sz="1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6735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3516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0274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7032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3814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0546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197280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4015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n-IN" sz="1200" b="1" dirty="0" smtClean="0">
                          <a:solidFill>
                            <a:srgbClr val="FF0000"/>
                          </a:solidFill>
                        </a:rPr>
                        <a:t>3.5 TUs</a:t>
                      </a:r>
                      <a:endParaRPr lang="en-IN" sz="1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6735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3516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0274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7032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3814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0546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197280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4015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IN" sz="1200" b="1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6735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3516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0274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7032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3814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0546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197280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4015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n-IN" sz="1200" b="1" dirty="0" smtClean="0"/>
                        <a:t>3</a:t>
                      </a:r>
                      <a:r>
                        <a:rPr lang="en-IN" sz="1200" b="1" baseline="0" dirty="0" smtClean="0"/>
                        <a:t> </a:t>
                      </a:r>
                      <a:r>
                        <a:rPr lang="en-IN" sz="1200" b="1" dirty="0" smtClean="0"/>
                        <a:t>TUs</a:t>
                      </a:r>
                      <a:endParaRPr lang="en-IN" sz="1200" b="1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AD47">
                        <a:lumMod val="40000"/>
                        <a:lumOff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6735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3516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0274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7032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3814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0546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197280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4015" algn="l" defTabSz="913516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IN" sz="1200" b="1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AD47">
                        <a:lumMod val="40000"/>
                        <a:lumOff val="60000"/>
                      </a:srgb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9819482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19679628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烽火科技集团PPT文档模板">
  <a:themeElements>
    <a:clrScheme name="烽火科技集团PPT文档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烽火科技集团PPT文档模板">
      <a:majorFont>
        <a:latin typeface="Arial"/>
        <a:ea typeface="黑体"/>
        <a:cs typeface=""/>
      </a:majorFont>
      <a:minorFont>
        <a:latin typeface="Arial"/>
        <a:ea typeface="楷体_GB2312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bg1"/>
        </a:soli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1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bg1"/>
        </a:soli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1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pitchFamily="2" charset="-122"/>
          </a:defRPr>
        </a:defPPr>
      </a:lstStyle>
    </a:lnDef>
  </a:objectDefaults>
  <a:extraClrSchemeLst>
    <a:extraClrScheme>
      <a:clrScheme name="烽火科技集团PPT文档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烽火科技集团PPT文档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烽火科技集团PPT文档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烽火科技集团PPT文档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烽火科技集团PPT文档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烽火科技集团PPT文档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烽火科技集团PPT文档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烽火科技集团PPT文档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烽火科技集团PPT文档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烽火科技集团PPT文档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烽火科技集团PPT文档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烽火科技集团PPT文档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0.xml><?xml version="1.0" encoding="utf-8"?>
<a:theme xmlns:a="http://schemas.openxmlformats.org/drawingml/2006/main" name="26_浅色内页">
  <a:themeElements>
    <a:clrScheme name="中信科移动临时模板主题色1">
      <a:dk1>
        <a:sysClr val="windowText" lastClr="000000"/>
      </a:dk1>
      <a:lt1>
        <a:sysClr val="window" lastClr="FFFFFF"/>
      </a:lt1>
      <a:dk2>
        <a:srgbClr val="17406D"/>
      </a:dk2>
      <a:lt2>
        <a:srgbClr val="DBEFF9"/>
      </a:lt2>
      <a:accent1>
        <a:srgbClr val="0F6FC6"/>
      </a:accent1>
      <a:accent2>
        <a:srgbClr val="0BD0D9"/>
      </a:accent2>
      <a:accent3>
        <a:srgbClr val="FE5B41"/>
      </a:accent3>
      <a:accent4>
        <a:srgbClr val="307FF9"/>
      </a:accent4>
      <a:accent5>
        <a:srgbClr val="10CF9B"/>
      </a:accent5>
      <a:accent6>
        <a:srgbClr val="7CCA62"/>
      </a:accent6>
      <a:hlink>
        <a:srgbClr val="F49100"/>
      </a:hlink>
      <a:folHlink>
        <a:srgbClr val="85DFD0"/>
      </a:folHlink>
    </a:clrScheme>
    <a:fontScheme name="自定义 1">
      <a:majorFont>
        <a:latin typeface="Arial Black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3B86F9"/>
        </a:solidFill>
        <a:ln>
          <a:noFill/>
        </a:ln>
      </a:spPr>
      <a:bodyPr rtlCol="0" anchor="ctr"/>
      <a:lstStyle>
        <a:defPPr algn="ctr">
          <a:defRPr sz="1600">
            <a:latin typeface="+mn-ea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11.xml><?xml version="1.0" encoding="utf-8"?>
<a:theme xmlns:a="http://schemas.openxmlformats.org/drawingml/2006/main" name="5_烽火科技集团PPT文档模板">
  <a:themeElements>
    <a:clrScheme name="烽火科技集团PPT文档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烽火科技集团PPT文档模板">
      <a:majorFont>
        <a:latin typeface="Arial"/>
        <a:ea typeface="黑体"/>
        <a:cs typeface=""/>
      </a:majorFont>
      <a:minorFont>
        <a:latin typeface="Arial"/>
        <a:ea typeface="楷体_GB2312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bg1"/>
        </a:soli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1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bg1"/>
        </a:soli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1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pitchFamily="2" charset="-122"/>
          </a:defRPr>
        </a:defPPr>
      </a:lstStyle>
    </a:lnDef>
  </a:objectDefaults>
  <a:extraClrSchemeLst>
    <a:extraClrScheme>
      <a:clrScheme name="烽火科技集团PPT文档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烽火科技集团PPT文档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烽火科技集团PPT文档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烽火科技集团PPT文档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烽火科技集团PPT文档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烽火科技集团PPT文档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烽火科技集团PPT文档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烽火科技集团PPT文档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烽火科技集团PPT文档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烽火科技集团PPT文档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烽火科技集团PPT文档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烽火科技集团PPT文档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2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bg1"/>
        </a:solidFill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13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bg1"/>
        </a:solidFill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14.xml><?xml version="1.0" encoding="utf-8"?>
<a:theme xmlns:a="http://schemas.openxmlformats.org/drawingml/2006/main" name="6_烽火科技集团PPT文档模板">
  <a:themeElements>
    <a:clrScheme name="烽火科技集团PPT文档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烽火科技集团PPT文档模板">
      <a:majorFont>
        <a:latin typeface="Arial"/>
        <a:ea typeface="黑体"/>
        <a:cs typeface=""/>
      </a:majorFont>
      <a:minorFont>
        <a:latin typeface="Arial"/>
        <a:ea typeface="楷体_GB2312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bg1"/>
        </a:soli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1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bg1"/>
        </a:soli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1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pitchFamily="2" charset="-122"/>
          </a:defRPr>
        </a:defPPr>
      </a:lstStyle>
    </a:lnDef>
  </a:objectDefaults>
  <a:extraClrSchemeLst>
    <a:extraClrScheme>
      <a:clrScheme name="烽火科技集团PPT文档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烽火科技集团PPT文档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烽火科技集团PPT文档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烽火科技集团PPT文档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烽火科技集团PPT文档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烽火科技集团PPT文档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烽火科技集团PPT文档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烽火科技集团PPT文档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烽火科技集团PPT文档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烽火科技集团PPT文档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烽火科技集团PPT文档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烽火科技集团PPT文档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5.xml><?xml version="1.0" encoding="utf-8"?>
<a:theme xmlns:a="http://schemas.openxmlformats.org/drawingml/2006/main" name="7_烽火科技集团PPT文档模板">
  <a:themeElements>
    <a:clrScheme name="烽火科技集团PPT文档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烽火科技集团PPT文档模板">
      <a:majorFont>
        <a:latin typeface="Arial"/>
        <a:ea typeface="黑体"/>
        <a:cs typeface=""/>
      </a:majorFont>
      <a:minorFont>
        <a:latin typeface="Arial"/>
        <a:ea typeface="楷体_GB2312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bg1"/>
        </a:soli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1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bg1"/>
        </a:soli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1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pitchFamily="2" charset="-122"/>
          </a:defRPr>
        </a:defPPr>
      </a:lstStyle>
    </a:lnDef>
  </a:objectDefaults>
  <a:extraClrSchemeLst>
    <a:extraClrScheme>
      <a:clrScheme name="烽火科技集团PPT文档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烽火科技集团PPT文档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烽火科技集团PPT文档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烽火科技集团PPT文档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烽火科技集团PPT文档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烽火科技集团PPT文档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烽火科技集团PPT文档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烽火科技集团PPT文档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烽火科技集团PPT文档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烽火科技集团PPT文档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烽火科技集团PPT文档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烽火科技集团PPT文档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6.xml><?xml version="1.0" encoding="utf-8"?>
<a:theme xmlns:a="http://schemas.openxmlformats.org/drawingml/2006/main" name="8_烽火科技集团PPT文档模板">
  <a:themeElements>
    <a:clrScheme name="烽火科技集团PPT文档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烽火科技集团PPT文档模板">
      <a:majorFont>
        <a:latin typeface="Arial"/>
        <a:ea typeface="黑体"/>
        <a:cs typeface=""/>
      </a:majorFont>
      <a:minorFont>
        <a:latin typeface="Arial"/>
        <a:ea typeface="楷体_GB2312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bg1"/>
        </a:soli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1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bg1"/>
        </a:soli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1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pitchFamily="2" charset="-122"/>
          </a:defRPr>
        </a:defPPr>
      </a:lstStyle>
    </a:lnDef>
  </a:objectDefaults>
  <a:extraClrSchemeLst>
    <a:extraClrScheme>
      <a:clrScheme name="烽火科技集团PPT文档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烽火科技集团PPT文档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烽火科技集团PPT文档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烽火科技集团PPT文档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烽火科技集团PPT文档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烽火科技集团PPT文档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烽火科技集团PPT文档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烽火科技集团PPT文档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烽火科技集团PPT文档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烽火科技集团PPT文档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烽火科技集团PPT文档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烽火科技集团PPT文档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7.xml><?xml version="1.0" encoding="utf-8"?>
<a:theme xmlns:a="http://schemas.openxmlformats.org/drawingml/2006/main" name="9_烽火科技集团PPT文档模板">
  <a:themeElements>
    <a:clrScheme name="烽火科技集团PPT文档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烽火科技集团PPT文档模板">
      <a:majorFont>
        <a:latin typeface="Arial"/>
        <a:ea typeface="黑体"/>
        <a:cs typeface=""/>
      </a:majorFont>
      <a:minorFont>
        <a:latin typeface="Arial"/>
        <a:ea typeface="楷体_GB2312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bg1"/>
        </a:soli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1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bg1"/>
        </a:soli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1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pitchFamily="2" charset="-122"/>
          </a:defRPr>
        </a:defPPr>
      </a:lstStyle>
    </a:lnDef>
  </a:objectDefaults>
  <a:extraClrSchemeLst>
    <a:extraClrScheme>
      <a:clrScheme name="烽火科技集团PPT文档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烽火科技集团PPT文档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烽火科技集团PPT文档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烽火科技集团PPT文档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烽火科技集团PPT文档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烽火科技集团PPT文档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烽火科技集团PPT文档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烽火科技集团PPT文档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烽火科技集团PPT文档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烽火科技集团PPT文档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烽火科技集团PPT文档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烽火科技集团PPT文档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8.xml><?xml version="1.0" encoding="utf-8"?>
<a:theme xmlns:a="http://schemas.openxmlformats.org/drawingml/2006/main" name="10_烽火科技集团PPT文档模板">
  <a:themeElements>
    <a:clrScheme name="烽火科技集团PPT文档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烽火科技集团PPT文档模板">
      <a:majorFont>
        <a:latin typeface="Arial"/>
        <a:ea typeface="黑体"/>
        <a:cs typeface=""/>
      </a:majorFont>
      <a:minorFont>
        <a:latin typeface="Arial"/>
        <a:ea typeface="楷体_GB2312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bg1"/>
        </a:solidFill>
        <a:ln w="9525" cap="flat" cmpd="sng" algn="ctr">
          <a:noFill/>
          <a:prstDash val="solid"/>
          <a:round/>
          <a:headEnd type="none" w="med" len="med"/>
          <a:tailEnd type="none" w="med" len="med"/>
        </a:ln>
      </a:spPr>
      <a:bodyPr vert="horz" wrap="none" lIns="91440" tIns="45720" rIns="91440" bIns="45720" numCol="1" anchor="ctr" anchorCtr="0" compatLnSpc="1"/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bg1"/>
        </a:solidFill>
        <a:ln w="9525" cap="flat" cmpd="sng" algn="ctr">
          <a:noFill/>
          <a:prstDash val="solid"/>
          <a:round/>
          <a:headEnd type="none" w="med" len="med"/>
          <a:tailEnd type="none" w="med" len="med"/>
        </a:ln>
      </a:spPr>
      <a:bodyPr vert="horz" wrap="none" lIns="91440" tIns="45720" rIns="91440" bIns="45720" numCol="1" anchor="ctr" anchorCtr="0" compatLnSpc="1"/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烽火科技集团PPT文档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烽火科技集团PPT文档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烽火科技集团PPT文档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烽火科技集团PPT文档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烽火科技集团PPT文档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烽火科技集团PPT文档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烽火科技集团PPT文档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烽火科技集团PPT文档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烽火科技集团PPT文档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烽火科技集团PPT文档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烽火科技集团PPT文档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烽火科技集团PPT文档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19.xml><?xml version="1.0" encoding="utf-8"?>
<a:theme xmlns:a="http://schemas.openxmlformats.org/drawingml/2006/main" name="11_烽火科技集团PPT文档模板">
  <a:themeElements>
    <a:clrScheme name="烽火科技集团PPT文档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烽火科技集团PPT文档模板">
      <a:majorFont>
        <a:latin typeface="Arial"/>
        <a:ea typeface="黑体"/>
        <a:cs typeface=""/>
      </a:majorFont>
      <a:minorFont>
        <a:latin typeface="Arial"/>
        <a:ea typeface="楷体_GB2312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bg1"/>
        </a:soli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1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bg1"/>
        </a:soli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1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pitchFamily="2" charset="-122"/>
          </a:defRPr>
        </a:defPPr>
      </a:lstStyle>
    </a:lnDef>
  </a:objectDefaults>
  <a:extraClrSchemeLst>
    <a:extraClrScheme>
      <a:clrScheme name="烽火科技集团PPT文档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烽火科技集团PPT文档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烽火科技集团PPT文档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烽火科技集团PPT文档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烽火科技集团PPT文档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烽火科技集团PPT文档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烽火科技集团PPT文档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烽火科技集团PPT文档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烽火科技集团PPT文档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烽火科技集团PPT文档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烽火科技集团PPT文档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烽火科技集团PPT文档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烽火科技集团PPT文档模板">
  <a:themeElements>
    <a:clrScheme name="烽火科技集团PPT文档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烽火科技集团PPT文档模板">
      <a:majorFont>
        <a:latin typeface="Arial"/>
        <a:ea typeface="黑体"/>
        <a:cs typeface=""/>
      </a:majorFont>
      <a:minorFont>
        <a:latin typeface="Arial"/>
        <a:ea typeface="楷体_GB2312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bg1"/>
        </a:soli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1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bg1"/>
        </a:soli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1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pitchFamily="2" charset="-122"/>
          </a:defRPr>
        </a:defPPr>
      </a:lstStyle>
    </a:lnDef>
  </a:objectDefaults>
  <a:extraClrSchemeLst>
    <a:extraClrScheme>
      <a:clrScheme name="烽火科技集团PPT文档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烽火科技集团PPT文档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烽火科技集团PPT文档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烽火科技集团PPT文档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烽火科技集团PPT文档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烽火科技集团PPT文档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烽火科技集团PPT文档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烽火科技集团PPT文档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烽火科技集团PPT文档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烽火科技集团PPT文档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烽火科技集团PPT文档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烽火科技集团PPT文档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0.xml><?xml version="1.0" encoding="utf-8"?>
<a:theme xmlns:a="http://schemas.openxmlformats.org/drawingml/2006/main" name="12_烽火科技集团PPT文档模板">
  <a:themeElements>
    <a:clrScheme name="烽火科技集团PPT文档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烽火科技集团PPT文档模板">
      <a:majorFont>
        <a:latin typeface="Arial"/>
        <a:ea typeface="黑体"/>
        <a:cs typeface=""/>
      </a:majorFont>
      <a:minorFont>
        <a:latin typeface="Arial"/>
        <a:ea typeface="楷体_GB2312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bg1"/>
        </a:solidFill>
        <a:ln w="9525" cap="flat" cmpd="sng" algn="ctr">
          <a:noFill/>
          <a:prstDash val="solid"/>
          <a:round/>
          <a:headEnd type="none" w="med" len="med"/>
          <a:tailEnd type="none" w="med" len="med"/>
        </a:ln>
      </a:spPr>
      <a:bodyPr vert="horz" wrap="none" lIns="91440" tIns="45720" rIns="91440" bIns="45720" numCol="1" anchor="ctr" anchorCtr="0" compatLnSpc="1"/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bg1"/>
        </a:solidFill>
        <a:ln w="9525" cap="flat" cmpd="sng" algn="ctr">
          <a:noFill/>
          <a:prstDash val="solid"/>
          <a:round/>
          <a:headEnd type="none" w="med" len="med"/>
          <a:tailEnd type="none" w="med" len="med"/>
        </a:ln>
      </a:spPr>
      <a:bodyPr vert="horz" wrap="none" lIns="91440" tIns="45720" rIns="91440" bIns="45720" numCol="1" anchor="ctr" anchorCtr="0" compatLnSpc="1"/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烽火科技集团PPT文档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烽火科技集团PPT文档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烽火科技集团PPT文档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烽火科技集团PPT文档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烽火科技集团PPT文档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烽火科技集团PPT文档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烽火科技集团PPT文档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烽火科技集团PPT文档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烽火科技集团PPT文档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烽火科技集团PPT文档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烽火科技集团PPT文档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烽火科技集团PPT文档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1.xml><?xml version="1.0" encoding="utf-8"?>
<a:theme xmlns:a="http://schemas.openxmlformats.org/drawingml/2006/main" name="3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2.xml><?xml version="1.0" encoding="utf-8"?>
<a:theme xmlns:a="http://schemas.openxmlformats.org/drawingml/2006/main" name="4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3.xml><?xml version="1.0" encoding="utf-8"?>
<a:theme xmlns:a="http://schemas.openxmlformats.org/drawingml/2006/main" name="13_烽火科技集团PPT文档模板">
  <a:themeElements>
    <a:clrScheme name="烽火科技集团PPT文档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烽火科技集团PPT文档模板">
      <a:majorFont>
        <a:latin typeface="Arial"/>
        <a:ea typeface="黑体"/>
        <a:cs typeface=""/>
      </a:majorFont>
      <a:minorFont>
        <a:latin typeface="Arial"/>
        <a:ea typeface="楷体_GB2312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bg1"/>
        </a:soli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1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bg1"/>
        </a:soli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1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pitchFamily="2" charset="-122"/>
          </a:defRPr>
        </a:defPPr>
      </a:lstStyle>
    </a:lnDef>
  </a:objectDefaults>
  <a:extraClrSchemeLst>
    <a:extraClrScheme>
      <a:clrScheme name="烽火科技集团PPT文档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烽火科技集团PPT文档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烽火科技集团PPT文档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烽火科技集团PPT文档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烽火科技集团PPT文档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烽火科技集团PPT文档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烽火科技集团PPT文档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烽火科技集团PPT文档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烽火科技集团PPT文档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烽火科技集团PPT文档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烽火科技集团PPT文档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烽火科技集团PPT文档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4.xml><?xml version="1.0" encoding="utf-8"?>
<a:theme xmlns:a="http://schemas.openxmlformats.org/drawingml/2006/main" name="14_烽火科技集团PPT文档模板">
  <a:themeElements>
    <a:clrScheme name="烽火科技集团PPT文档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烽火科技集团PPT文档模板">
      <a:majorFont>
        <a:latin typeface="Arial"/>
        <a:ea typeface="黑体"/>
        <a:cs typeface=""/>
      </a:majorFont>
      <a:minorFont>
        <a:latin typeface="Arial"/>
        <a:ea typeface="楷体_GB2312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bg1"/>
        </a:soli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1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bg1"/>
        </a:soli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1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pitchFamily="2" charset="-122"/>
          </a:defRPr>
        </a:defPPr>
      </a:lstStyle>
    </a:lnDef>
  </a:objectDefaults>
  <a:extraClrSchemeLst>
    <a:extraClrScheme>
      <a:clrScheme name="烽火科技集团PPT文档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烽火科技集团PPT文档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烽火科技集团PPT文档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烽火科技集团PPT文档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烽火科技集团PPT文档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烽火科技集团PPT文档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烽火科技集团PPT文档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烽火科技集团PPT文档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烽火科技集团PPT文档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烽火科技集团PPT文档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烽火科技集团PPT文档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烽火科技集团PPT文档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5.xml><?xml version="1.0" encoding="utf-8"?>
<a:theme xmlns:a="http://schemas.openxmlformats.org/drawingml/2006/main" name="15_烽火科技集团PPT文档模板">
  <a:themeElements>
    <a:clrScheme name="烽火科技集团PPT文档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烽火科技集团PPT文档模板">
      <a:majorFont>
        <a:latin typeface="Arial"/>
        <a:ea typeface="黑体"/>
        <a:cs typeface=""/>
      </a:majorFont>
      <a:minorFont>
        <a:latin typeface="Arial"/>
        <a:ea typeface="楷体_GB2312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bg1"/>
        </a:soli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1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bg1"/>
        </a:soli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1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pitchFamily="2" charset="-122"/>
          </a:defRPr>
        </a:defPPr>
      </a:lstStyle>
    </a:lnDef>
  </a:objectDefaults>
  <a:extraClrSchemeLst>
    <a:extraClrScheme>
      <a:clrScheme name="烽火科技集团PPT文档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烽火科技集团PPT文档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烽火科技集团PPT文档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烽火科技集团PPT文档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烽火科技集团PPT文档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烽火科技集团PPT文档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烽火科技集团PPT文档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烽火科技集团PPT文档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烽火科技集团PPT文档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烽火科技集团PPT文档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烽火科技集团PPT文档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烽火科技集团PPT文档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6.xml><?xml version="1.0" encoding="utf-8"?>
<a:theme xmlns:a="http://schemas.openxmlformats.org/drawingml/2006/main" name="5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7.xml><?xml version="1.0" encoding="utf-8"?>
<a:theme xmlns:a="http://schemas.openxmlformats.org/drawingml/2006/main" name="6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8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9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1_浅色内页">
  <a:themeElements>
    <a:clrScheme name="中信科移动临时模板主题色3">
      <a:dk1>
        <a:sysClr val="windowText" lastClr="000000"/>
      </a:dk1>
      <a:lt1>
        <a:sysClr val="window" lastClr="FFFFFF"/>
      </a:lt1>
      <a:dk2>
        <a:srgbClr val="182D7B"/>
      </a:dk2>
      <a:lt2>
        <a:srgbClr val="DBEFF9"/>
      </a:lt2>
      <a:accent1>
        <a:srgbClr val="0068B7"/>
      </a:accent1>
      <a:accent2>
        <a:srgbClr val="00B0F0"/>
      </a:accent2>
      <a:accent3>
        <a:srgbClr val="E72418"/>
      </a:accent3>
      <a:accent4>
        <a:srgbClr val="ED6D0F"/>
      </a:accent4>
      <a:accent5>
        <a:srgbClr val="F1BD2F"/>
      </a:accent5>
      <a:accent6>
        <a:srgbClr val="00FFFF"/>
      </a:accent6>
      <a:hlink>
        <a:srgbClr val="307FF9"/>
      </a:hlink>
      <a:folHlink>
        <a:srgbClr val="0BD0D9"/>
      </a:folHlink>
    </a:clrScheme>
    <a:fontScheme name="自定义 1">
      <a:majorFont>
        <a:latin typeface="Arial Black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15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12_浅色内页">
  <a:themeElements>
    <a:clrScheme name="中信科移动临时模板主题色3">
      <a:dk1>
        <a:sysClr val="windowText" lastClr="000000"/>
      </a:dk1>
      <a:lt1>
        <a:sysClr val="window" lastClr="FFFFFF"/>
      </a:lt1>
      <a:dk2>
        <a:srgbClr val="182D7B"/>
      </a:dk2>
      <a:lt2>
        <a:srgbClr val="DBEFF9"/>
      </a:lt2>
      <a:accent1>
        <a:srgbClr val="0068B7"/>
      </a:accent1>
      <a:accent2>
        <a:srgbClr val="00B0F0"/>
      </a:accent2>
      <a:accent3>
        <a:srgbClr val="E72418"/>
      </a:accent3>
      <a:accent4>
        <a:srgbClr val="ED6D0F"/>
      </a:accent4>
      <a:accent5>
        <a:srgbClr val="F1BD2F"/>
      </a:accent5>
      <a:accent6>
        <a:srgbClr val="00FFFF"/>
      </a:accent6>
      <a:hlink>
        <a:srgbClr val="307FF9"/>
      </a:hlink>
      <a:folHlink>
        <a:srgbClr val="0BD0D9"/>
      </a:folHlink>
    </a:clrScheme>
    <a:fontScheme name="自定义 1">
      <a:majorFont>
        <a:latin typeface="Arial Black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bg1"/>
        </a:solidFill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7.xml><?xml version="1.0" encoding="utf-8"?>
<a:theme xmlns:a="http://schemas.openxmlformats.org/drawingml/2006/main" name="2_烽火科技集团PPT文档模板">
  <a:themeElements>
    <a:clrScheme name="烽火科技集团PPT文档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烽火科技集团PPT文档模板">
      <a:majorFont>
        <a:latin typeface="Arial"/>
        <a:ea typeface="黑体"/>
        <a:cs typeface=""/>
      </a:majorFont>
      <a:minorFont>
        <a:latin typeface="Arial"/>
        <a:ea typeface="楷体_GB2312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bg1"/>
        </a:soli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1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bg1"/>
        </a:soli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1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pitchFamily="2" charset="-122"/>
          </a:defRPr>
        </a:defPPr>
      </a:lstStyle>
    </a:lnDef>
  </a:objectDefaults>
  <a:extraClrSchemeLst>
    <a:extraClrScheme>
      <a:clrScheme name="烽火科技集团PPT文档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烽火科技集团PPT文档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烽火科技集团PPT文档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烽火科技集团PPT文档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烽火科技集团PPT文档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烽火科技集团PPT文档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烽火科技集团PPT文档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烽火科技集团PPT文档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烽火科技集团PPT文档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烽火科技集团PPT文档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烽火科技集团PPT文档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烽火科技集团PPT文档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8.xml><?xml version="1.0" encoding="utf-8"?>
<a:theme xmlns:a="http://schemas.openxmlformats.org/drawingml/2006/main" name="3_烽火科技集团PPT文档模板">
  <a:themeElements>
    <a:clrScheme name="烽火科技集团PPT文档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烽火科技集团PPT文档模板">
      <a:majorFont>
        <a:latin typeface="Arial"/>
        <a:ea typeface="黑体"/>
        <a:cs typeface=""/>
      </a:majorFont>
      <a:minorFont>
        <a:latin typeface="Arial"/>
        <a:ea typeface="楷体_GB2312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bg1"/>
        </a:soli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1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bg1"/>
        </a:soli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1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pitchFamily="2" charset="-122"/>
          </a:defRPr>
        </a:defPPr>
      </a:lstStyle>
    </a:lnDef>
  </a:objectDefaults>
  <a:extraClrSchemeLst>
    <a:extraClrScheme>
      <a:clrScheme name="烽火科技集团PPT文档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烽火科技集团PPT文档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烽火科技集团PPT文档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烽火科技集团PPT文档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烽火科技集团PPT文档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烽火科技集团PPT文档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烽火科技集团PPT文档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烽火科技集团PPT文档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烽火科技集团PPT文档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烽火科技集团PPT文档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烽火科技集团PPT文档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烽火科技集团PPT文档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9.xml><?xml version="1.0" encoding="utf-8"?>
<a:theme xmlns:a="http://schemas.openxmlformats.org/drawingml/2006/main" name="4_烽火科技集团PPT文档模板">
  <a:themeElements>
    <a:clrScheme name="烽火科技集团PPT文档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烽火科技集团PPT文档模板">
      <a:majorFont>
        <a:latin typeface="Arial"/>
        <a:ea typeface="黑体"/>
        <a:cs typeface=""/>
      </a:majorFont>
      <a:minorFont>
        <a:latin typeface="Arial"/>
        <a:ea typeface="楷体_GB2312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bg1"/>
        </a:soli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1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bg1"/>
        </a:soli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1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pitchFamily="2" charset="-122"/>
          </a:defRPr>
        </a:defPPr>
      </a:lstStyle>
    </a:lnDef>
  </a:objectDefaults>
  <a:extraClrSchemeLst>
    <a:extraClrScheme>
      <a:clrScheme name="烽火科技集团PPT文档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烽火科技集团PPT文档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烽火科技集团PPT文档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烽火科技集团PPT文档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烽火科技集团PPT文档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烽火科技集团PPT文档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烽火科技集团PPT文档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烽火科技集团PPT文档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烽火科技集团PPT文档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烽火科技集团PPT文档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烽火科技集团PPT文档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烽火科技集团PPT文档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26735</TotalTime>
  <Words>232</Words>
  <Application>Microsoft Office PowerPoint</Application>
  <PresentationFormat>自定义</PresentationFormat>
  <Paragraphs>68</Paragraphs>
  <Slides>1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28</vt:i4>
      </vt:variant>
      <vt:variant>
        <vt:lpstr>幻灯片标题</vt:lpstr>
      </vt:variant>
      <vt:variant>
        <vt:i4>1</vt:i4>
      </vt:variant>
    </vt:vector>
  </HeadingPairs>
  <TitlesOfParts>
    <vt:vector size="29" baseType="lpstr">
      <vt:lpstr>烽火科技集团PPT文档模板</vt:lpstr>
      <vt:lpstr>1_烽火科技集团PPT文档模板</vt:lpstr>
      <vt:lpstr>11_浅色内页</vt:lpstr>
      <vt:lpstr>15_自定义设计方案</vt:lpstr>
      <vt:lpstr>12_浅色内页</vt:lpstr>
      <vt:lpstr>自定义设计方案</vt:lpstr>
      <vt:lpstr>2_烽火科技集团PPT文档模板</vt:lpstr>
      <vt:lpstr>3_烽火科技集团PPT文档模板</vt:lpstr>
      <vt:lpstr>4_烽火科技集团PPT文档模板</vt:lpstr>
      <vt:lpstr>26_浅色内页</vt:lpstr>
      <vt:lpstr>5_烽火科技集团PPT文档模板</vt:lpstr>
      <vt:lpstr>1_自定义设计方案</vt:lpstr>
      <vt:lpstr>2_自定义设计方案</vt:lpstr>
      <vt:lpstr>6_烽火科技集团PPT文档模板</vt:lpstr>
      <vt:lpstr>7_烽火科技集团PPT文档模板</vt:lpstr>
      <vt:lpstr>8_烽火科技集团PPT文档模板</vt:lpstr>
      <vt:lpstr>9_烽火科技集团PPT文档模板</vt:lpstr>
      <vt:lpstr>10_烽火科技集团PPT文档模板</vt:lpstr>
      <vt:lpstr>11_烽火科技集团PPT文档模板</vt:lpstr>
      <vt:lpstr>12_烽火科技集团PPT文档模板</vt:lpstr>
      <vt:lpstr>3_自定义设计方案</vt:lpstr>
      <vt:lpstr>4_自定义设计方案</vt:lpstr>
      <vt:lpstr>13_烽火科技集团PPT文档模板</vt:lpstr>
      <vt:lpstr>14_烽火科技集团PPT文档模板</vt:lpstr>
      <vt:lpstr>15_烽火科技集团PPT文档模板</vt:lpstr>
      <vt:lpstr>5_自定义设计方案</vt:lpstr>
      <vt:lpstr>6_自定义设计方案</vt:lpstr>
      <vt:lpstr>Office Theme</vt:lpstr>
      <vt:lpstr>eLSAPP (SID/WID) Work Plan and TU Tracking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目 录</dc:title>
  <dc:creator>鹿志平</dc:creator>
  <cp:lastModifiedBy>CATT01</cp:lastModifiedBy>
  <cp:revision>900</cp:revision>
  <dcterms:created xsi:type="dcterms:W3CDTF">2021-12-01T08:14:22Z</dcterms:created>
  <dcterms:modified xsi:type="dcterms:W3CDTF">2024-04-08T09:51:04Z</dcterms:modified>
</cp:coreProperties>
</file>