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528" r:id="rId2"/>
    <p:sldId id="555" r:id="rId3"/>
    <p:sldId id="563" r:id="rId4"/>
    <p:sldId id="551" r:id="rId5"/>
    <p:sldId id="554" r:id="rId6"/>
    <p:sldId id="562" r:id="rId7"/>
    <p:sldId id="557" r:id="rId8"/>
    <p:sldId id="537" r:id="rId9"/>
    <p:sldId id="54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5E66BE-4737-424A-90D0-6E1131EFEA81}" v="30" dt="2023-02-09T20:53:35.6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96" d="100"/>
          <a:sy n="96" d="100"/>
        </p:scale>
        <p:origin x="138" y="57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135E66BE-4737-424A-90D0-6E1131EFEA81}"/>
    <pc:docChg chg="undo redo custSel addSld delSld modSld modMainMaster">
      <pc:chgData name="Alan Soloway" userId="0fba1a10-d962-45e3-b40e-c1d035eec118" providerId="ADAL" clId="{135E66BE-4737-424A-90D0-6E1131EFEA81}" dt="2023-02-09T20:53:47.507" v="602" actId="1076"/>
      <pc:docMkLst>
        <pc:docMk/>
      </pc:docMkLst>
      <pc:sldChg chg="modSp mod">
        <pc:chgData name="Alan Soloway" userId="0fba1a10-d962-45e3-b40e-c1d035eec118" providerId="ADAL" clId="{135E66BE-4737-424A-90D0-6E1131EFEA81}" dt="2023-01-27T15:03:39.031" v="360" actId="20577"/>
        <pc:sldMkLst>
          <pc:docMk/>
          <pc:sldMk cId="4224147803" sldId="528"/>
        </pc:sldMkLst>
        <pc:spChg chg="mod">
          <ac:chgData name="Alan Soloway" userId="0fba1a10-d962-45e3-b40e-c1d035eec118" providerId="ADAL" clId="{135E66BE-4737-424A-90D0-6E1131EFEA81}" dt="2023-01-27T15:03:39.031" v="36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Alan Soloway" userId="0fba1a10-d962-45e3-b40e-c1d035eec118" providerId="ADAL" clId="{135E66BE-4737-424A-90D0-6E1131EFEA81}" dt="2023-01-27T14:54:14.347" v="260" actId="47"/>
        <pc:sldMkLst>
          <pc:docMk/>
          <pc:sldMk cId="4221313708" sldId="537"/>
        </pc:sldMkLst>
      </pc:sldChg>
      <pc:sldChg chg="modSp mod">
        <pc:chgData name="Alan Soloway" userId="0fba1a10-d962-45e3-b40e-c1d035eec118" providerId="ADAL" clId="{135E66BE-4737-424A-90D0-6E1131EFEA81}" dt="2023-02-08T13:04:09.702" v="539" actId="20577"/>
        <pc:sldMkLst>
          <pc:docMk/>
          <pc:sldMk cId="512542430" sldId="548"/>
        </pc:sldMkLst>
        <pc:graphicFrameChg chg="mod modGraphic">
          <ac:chgData name="Alan Soloway" userId="0fba1a10-d962-45e3-b40e-c1d035eec118" providerId="ADAL" clId="{135E66BE-4737-424A-90D0-6E1131EFEA81}" dt="2023-02-08T13:04:09.702" v="539" actId="20577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28:21.866" v="574" actId="20577"/>
        <pc:sldMkLst>
          <pc:docMk/>
          <pc:sldMk cId="355329058" sldId="549"/>
        </pc:sldMkLst>
        <pc:graphicFrameChg chg="modGraphic">
          <ac:chgData name="Alan Soloway" userId="0fba1a10-d962-45e3-b40e-c1d035eec118" providerId="ADAL" clId="{135E66BE-4737-424A-90D0-6E1131EFEA81}" dt="2023-02-08T14:28:21.866" v="574" actId="20577"/>
          <ac:graphicFrameMkLst>
            <pc:docMk/>
            <pc:sldMk cId="355329058" sldId="549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43:52.043" v="564" actId="20577"/>
        <pc:sldMkLst>
          <pc:docMk/>
          <pc:sldMk cId="2613388993" sldId="550"/>
        </pc:sldMkLst>
        <pc:graphicFrameChg chg="mod modGraphic">
          <ac:chgData name="Alan Soloway" userId="0fba1a10-d962-45e3-b40e-c1d035eec118" providerId="ADAL" clId="{135E66BE-4737-424A-90D0-6E1131EFEA81}" dt="2023-02-08T13:43:52.043" v="564" actId="20577"/>
          <ac:graphicFrameMkLst>
            <pc:docMk/>
            <pc:sldMk cId="2613388993" sldId="550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28:01.187" v="545" actId="20577"/>
        <pc:sldMkLst>
          <pc:docMk/>
          <pc:sldMk cId="316022195" sldId="551"/>
        </pc:sldMkLst>
        <pc:graphicFrameChg chg="mod modGraphic">
          <ac:chgData name="Alan Soloway" userId="0fba1a10-d962-45e3-b40e-c1d035eec118" providerId="ADAL" clId="{135E66BE-4737-424A-90D0-6E1131EFEA81}" dt="2023-02-08T13:28:01.187" v="545" actId="20577"/>
          <ac:graphicFrameMkLst>
            <pc:docMk/>
            <pc:sldMk cId="316022195" sldId="551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37:45.124" v="554" actId="20577"/>
        <pc:sldMkLst>
          <pc:docMk/>
          <pc:sldMk cId="2040643138" sldId="554"/>
        </pc:sldMkLst>
        <pc:graphicFrameChg chg="mod modGraphic">
          <ac:chgData name="Alan Soloway" userId="0fba1a10-d962-45e3-b40e-c1d035eec118" providerId="ADAL" clId="{135E66BE-4737-424A-90D0-6E1131EFEA81}" dt="2023-02-08T13:37:45.124" v="554" actId="20577"/>
          <ac:graphicFrameMkLst>
            <pc:docMk/>
            <pc:sldMk cId="2040643138" sldId="554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1-27T15:08:18.476" v="389"/>
        <pc:sldMkLst>
          <pc:docMk/>
          <pc:sldMk cId="1933440298" sldId="555"/>
        </pc:sldMkLst>
        <pc:graphicFrameChg chg="mod modGraphic">
          <ac:chgData name="Alan Soloway" userId="0fba1a10-d962-45e3-b40e-c1d035eec118" providerId="ADAL" clId="{135E66BE-4737-424A-90D0-6E1131EFEA81}" dt="2023-01-27T15:08:18.476" v="389"/>
          <ac:graphicFrameMkLst>
            <pc:docMk/>
            <pc:sldMk cId="1933440298" sldId="555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04:13.113" v="571" actId="20577"/>
        <pc:sldMkLst>
          <pc:docMk/>
          <pc:sldMk cId="2536790608" sldId="556"/>
        </pc:sldMkLst>
        <pc:graphicFrameChg chg="mod modGraphic">
          <ac:chgData name="Alan Soloway" userId="0fba1a10-d962-45e3-b40e-c1d035eec118" providerId="ADAL" clId="{135E66BE-4737-424A-90D0-6E1131EFEA81}" dt="2023-02-08T14:04:13.113" v="571" actId="20577"/>
          <ac:graphicFrameMkLst>
            <pc:docMk/>
            <pc:sldMk cId="2536790608" sldId="556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5:19.222" v="451" actId="20577"/>
        <pc:sldMkLst>
          <pc:docMk/>
          <pc:sldMk cId="116075426" sldId="557"/>
        </pc:sldMkLst>
        <pc:graphicFrameChg chg="mod modGraphic">
          <ac:chgData name="Alan Soloway" userId="0fba1a10-d962-45e3-b40e-c1d035eec118" providerId="ADAL" clId="{135E66BE-4737-424A-90D0-6E1131EFEA81}" dt="2023-01-31T20:15:19.222" v="451" actId="20577"/>
          <ac:graphicFrameMkLst>
            <pc:docMk/>
            <pc:sldMk cId="116075426" sldId="557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0T15:58:43.605" v="422" actId="21"/>
        <pc:sldMkLst>
          <pc:docMk/>
          <pc:sldMk cId="2021349479" sldId="558"/>
        </pc:sldMkLst>
        <pc:graphicFrameChg chg="modGraphic">
          <ac:chgData name="Alan Soloway" userId="0fba1a10-d962-45e3-b40e-c1d035eec118" providerId="ADAL" clId="{135E66BE-4737-424A-90D0-6E1131EFEA81}" dt="2023-01-30T15:58:43.605" v="422" actId="21"/>
          <ac:graphicFrameMkLst>
            <pc:docMk/>
            <pc:sldMk cId="2021349479" sldId="558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4:36.542" v="446" actId="14734"/>
        <pc:sldMkLst>
          <pc:docMk/>
          <pc:sldMk cId="1652790362" sldId="559"/>
        </pc:sldMkLst>
        <pc:graphicFrameChg chg="modGraphic">
          <ac:chgData name="Alan Soloway" userId="0fba1a10-d962-45e3-b40e-c1d035eec118" providerId="ADAL" clId="{135E66BE-4737-424A-90D0-6E1131EFEA81}" dt="2023-01-31T20:14:36.542" v="446" actId="14734"/>
          <ac:graphicFrameMkLst>
            <pc:docMk/>
            <pc:sldMk cId="1652790362" sldId="559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2-07T14:31:29.203" v="486" actId="20577"/>
        <pc:sldMkLst>
          <pc:docMk/>
          <pc:sldMk cId="4187466204" sldId="560"/>
        </pc:sldMkLst>
        <pc:spChg chg="mod">
          <ac:chgData name="Alan Soloway" userId="0fba1a10-d962-45e3-b40e-c1d035eec118" providerId="ADAL" clId="{135E66BE-4737-424A-90D0-6E1131EFEA81}" dt="2023-02-07T14:31:29.203" v="486" actId="20577"/>
          <ac:spMkLst>
            <pc:docMk/>
            <pc:sldMk cId="4187466204" sldId="560"/>
            <ac:spMk id="28674" creationId="{00000000-0000-0000-0000-000000000000}"/>
          </ac:spMkLst>
        </pc:spChg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8"/>
        </pc:sldMkLst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9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0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1"/>
        </pc:sldMkLst>
      </pc:sldChg>
      <pc:sldMasterChg chg="addSp delSp modSp mod">
        <pc:chgData name="Alan Soloway" userId="0fba1a10-d962-45e3-b40e-c1d035eec118" providerId="ADAL" clId="{135E66BE-4737-424A-90D0-6E1131EFEA81}" dt="2023-02-09T20:53:47.507" v="602" actId="1076"/>
        <pc:sldMasterMkLst>
          <pc:docMk/>
          <pc:sldMasterMk cId="0" sldId="2147485146"/>
        </pc:sldMasterMkLst>
        <pc:spChg chg="add mod">
          <ac:chgData name="Alan Soloway" userId="0fba1a10-d962-45e3-b40e-c1d035eec118" providerId="ADAL" clId="{135E66BE-4737-424A-90D0-6E1131EFEA81}" dt="2023-02-09T20:53:47.507" v="602" actId="1076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135E66BE-4737-424A-90D0-6E1131EFEA81}" dt="2023-02-09T20:53:21.650" v="587" actId="20577"/>
          <ac:spMkLst>
            <pc:docMk/>
            <pc:sldMasterMk cId="0" sldId="2147485146"/>
            <ac:spMk id="7" creationId="{00000000-0000-0000-0000-000000000000}"/>
          </ac:spMkLst>
        </pc:spChg>
        <pc:spChg chg="del">
          <ac:chgData name="Alan Soloway" userId="0fba1a10-d962-45e3-b40e-c1d035eec118" providerId="ADAL" clId="{135E66BE-4737-424A-90D0-6E1131EFEA81}" dt="2023-01-27T14:47:22.269" v="0" actId="478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SA6#58, 13 – 17 November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2023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S6-233430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asoloway@QTI.QUALCOMM.CO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SA6#58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Rel-19 Planning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1FA17E9-6E5C-3CD2-F308-F9954E6010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7497418"/>
              </p:ext>
            </p:extLst>
          </p:nvPr>
        </p:nvGraphicFramePr>
        <p:xfrm>
          <a:off x="3945835" y="3036888"/>
          <a:ext cx="2607365" cy="2227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2" imgW="914400" imgH="781200" progId="Excel.Sheet.12">
                  <p:embed/>
                </p:oleObj>
              </mc:Choice>
              <mc:Fallback>
                <p:oleObj name="Worksheet" showAsIcon="1" r:id="rId2" imgW="914400" imgH="781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945835" y="3036888"/>
                        <a:ext cx="2607365" cy="22271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411083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811259"/>
              </p:ext>
            </p:extLst>
          </p:nvPr>
        </p:nvGraphicFramePr>
        <p:xfrm>
          <a:off x="185179" y="1593201"/>
          <a:ext cx="11204480" cy="146292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263716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830607"/>
              </p:ext>
            </p:extLst>
          </p:nvPr>
        </p:nvGraphicFramePr>
        <p:xfrm>
          <a:off x="265862" y="1624577"/>
          <a:ext cx="11034150" cy="469345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FS_eMMTelAPP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FS_AIMLAPP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Sensing application enabler for vertical applications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FS_SensingAPP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14470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653589"/>
              </p:ext>
            </p:extLst>
          </p:nvPr>
        </p:nvGraphicFramePr>
        <p:xfrm>
          <a:off x="185179" y="1593201"/>
          <a:ext cx="11204480" cy="369329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enhMC </a:t>
                      </a:r>
                      <a:r>
                        <a:rPr lang="en-I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 for Rel-19</a:t>
                      </a:r>
                      <a:endParaRPr lang="en-US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MCShAC – 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FRMCS_Ph5 </a:t>
                      </a:r>
                      <a:r>
                        <a:rPr lang="en-I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5GMARCH_Ph3 </a:t>
                      </a: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SA#105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161759"/>
              </p:ext>
            </p:extLst>
          </p:nvPr>
        </p:nvGraphicFramePr>
        <p:xfrm>
          <a:off x="185179" y="1593201"/>
          <a:ext cx="11204480" cy="363201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Chair Election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2963275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Current Chair Term</a:t>
            </a:r>
          </a:p>
          <a:p>
            <a:pPr marL="811587" lvl="1" indent="-354387">
              <a:defRPr/>
            </a:pPr>
            <a:endParaRPr lang="en-US" altLang="en-US" sz="2000" dirty="0"/>
          </a:p>
          <a:p>
            <a:pPr marL="354387" indent="-354387">
              <a:defRPr/>
            </a:pPr>
            <a:endParaRPr lang="en-US" altLang="en-US" sz="2400" dirty="0"/>
          </a:p>
          <a:p>
            <a:pPr marL="354387" indent="-354387">
              <a:defRPr/>
            </a:pPr>
            <a:r>
              <a:rPr lang="en-US" altLang="en-US" sz="2400" dirty="0"/>
              <a:t>Schedule</a:t>
            </a:r>
          </a:p>
          <a:p>
            <a:pPr marL="811587" lvl="1" indent="-354387">
              <a:defRPr/>
            </a:pPr>
            <a:r>
              <a:rPr lang="en-US" altLang="en-US" sz="2000" dirty="0"/>
              <a:t>An election will be scheduled for SA6#59 (February 2024)</a:t>
            </a:r>
            <a:endParaRPr lang="en-GB" altLang="en-US" sz="4000" b="1" i="1" u="sng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endParaRPr lang="en-GB" altLang="en-US" sz="24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E967A8A-1FE4-C336-89B4-AA635A3B66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875441"/>
              </p:ext>
            </p:extLst>
          </p:nvPr>
        </p:nvGraphicFramePr>
        <p:xfrm>
          <a:off x="809210" y="2017444"/>
          <a:ext cx="10573579" cy="365760"/>
        </p:xfrm>
        <a:graphic>
          <a:graphicData uri="http://schemas.openxmlformats.org/drawingml/2006/table">
            <a:tbl>
              <a:tblPr/>
              <a:tblGrid>
                <a:gridCol w="2517566">
                  <a:extLst>
                    <a:ext uri="{9D8B030D-6E8A-4147-A177-3AD203B41FA5}">
                      <a16:colId xmlns:a16="http://schemas.microsoft.com/office/drawing/2014/main" val="1097257774"/>
                    </a:ext>
                  </a:extLst>
                </a:gridCol>
                <a:gridCol w="3262038">
                  <a:extLst>
                    <a:ext uri="{9D8B030D-6E8A-4147-A177-3AD203B41FA5}">
                      <a16:colId xmlns:a16="http://schemas.microsoft.com/office/drawing/2014/main" val="3808736229"/>
                    </a:ext>
                  </a:extLst>
                </a:gridCol>
                <a:gridCol w="1202635">
                  <a:extLst>
                    <a:ext uri="{9D8B030D-6E8A-4147-A177-3AD203B41FA5}">
                      <a16:colId xmlns:a16="http://schemas.microsoft.com/office/drawing/2014/main" val="3207053908"/>
                    </a:ext>
                  </a:extLst>
                </a:gridCol>
                <a:gridCol w="1476624">
                  <a:extLst>
                    <a:ext uri="{9D8B030D-6E8A-4147-A177-3AD203B41FA5}">
                      <a16:colId xmlns:a16="http://schemas.microsoft.com/office/drawing/2014/main" val="3712101312"/>
                    </a:ext>
                  </a:extLst>
                </a:gridCol>
                <a:gridCol w="2114716">
                  <a:extLst>
                    <a:ext uri="{9D8B030D-6E8A-4147-A177-3AD203B41FA5}">
                      <a16:colId xmlns:a16="http://schemas.microsoft.com/office/drawing/2014/main" val="4962046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u="none" strike="noStrike" dirty="0">
                          <a:solidFill>
                            <a:srgbClr val="4B900E"/>
                          </a:solidFill>
                          <a:effectLst/>
                          <a:hlinkClick r:id="rId2"/>
                        </a:rPr>
                        <a:t>SOLOWAY, Alan</a:t>
                      </a:r>
                      <a:endParaRPr lang="en-US" dirty="0">
                        <a:effectLst/>
                      </a:endParaRPr>
                    </a:p>
                  </a:txBody>
                  <a:tcPr>
                    <a:lnL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F8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Qualcomm Incorporated</a:t>
                      </a:r>
                    </a:p>
                  </a:txBody>
                  <a:tcPr>
                    <a:lnL w="4763" cap="flat" cmpd="sng" algn="ctr">
                      <a:solidFill>
                        <a:srgbClr val="F8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50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F8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F8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ATIS</a:t>
                      </a:r>
                    </a:p>
                  </a:txBody>
                  <a:tcPr>
                    <a:lnL w="4763" cap="flat" cmpd="sng" algn="ctr">
                      <a:solidFill>
                        <a:srgbClr val="50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50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50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2022-02-22</a:t>
                      </a:r>
                    </a:p>
                  </a:txBody>
                  <a:tcPr>
                    <a:lnL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Elected at SA6#47-e</a:t>
                      </a:r>
                    </a:p>
                  </a:txBody>
                  <a:tcPr>
                    <a:lnL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34169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38178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within one week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within 48 hours of the meeting close</a:t>
            </a:r>
            <a:endParaRPr lang="en-GB" altLang="en-US" sz="2400" dirty="0"/>
          </a:p>
          <a:p>
            <a:pPr marL="354387" indent="-354387">
              <a:defRPr/>
            </a:pPr>
            <a:r>
              <a:rPr lang="en-GB" altLang="en-US" sz="2400" dirty="0"/>
              <a:t>Pre-SA6#59 conference calls (Dates are TBD)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Work Status – 1 session ( 1 hour)</a:t>
            </a:r>
          </a:p>
          <a:p>
            <a:pPr marL="767839" lvl="1" indent="-295323">
              <a:defRPr/>
            </a:pPr>
            <a:r>
              <a:rPr lang="en-GB" altLang="en-US" sz="1800" dirty="0"/>
              <a:t>Exclude holidays</a:t>
            </a:r>
          </a:p>
          <a:p>
            <a:pPr marL="1225039" lvl="2" indent="-295323">
              <a:defRPr/>
            </a:pPr>
            <a:r>
              <a:rPr lang="en-GB" altLang="en-US" sz="1400" dirty="0"/>
              <a:t>Thanksgiving (November 23-24)</a:t>
            </a:r>
          </a:p>
          <a:p>
            <a:pPr marL="1225039" lvl="2" indent="-295323">
              <a:defRPr/>
            </a:pPr>
            <a:r>
              <a:rPr lang="en-GB" altLang="en-US" sz="1400" dirty="0"/>
              <a:t>Plenary (December 11 – 15)</a:t>
            </a:r>
          </a:p>
          <a:p>
            <a:pPr marL="1225039" lvl="2" indent="-295323">
              <a:defRPr/>
            </a:pPr>
            <a:r>
              <a:rPr lang="en-GB" altLang="en-US" sz="1400" dirty="0"/>
              <a:t>Winter Break (December 18 – January 7)</a:t>
            </a:r>
          </a:p>
          <a:p>
            <a:pPr marL="1225039" lvl="2" indent="-295323">
              <a:defRPr/>
            </a:pPr>
            <a:r>
              <a:rPr lang="en-GB" altLang="en-US" sz="1400" dirty="0"/>
              <a:t>Lunar New Year </a:t>
            </a:r>
            <a:r>
              <a:rPr lang="en-GB" altLang="en-US" sz="1400"/>
              <a:t>(February 9 – 17)</a:t>
            </a: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28297</TotalTime>
  <Words>633</Words>
  <Application>Microsoft Office PowerPoint</Application>
  <PresentationFormat>Widescreen</PresentationFormat>
  <Paragraphs>173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Microsoft Excel Worksheet</vt:lpstr>
      <vt:lpstr>   SA6#58 Work Plan Review</vt:lpstr>
      <vt:lpstr>Rel-19 Planning</vt:lpstr>
      <vt:lpstr>Overview: Rel-18 Work-Items</vt:lpstr>
      <vt:lpstr>Overview: Ongoing Studies</vt:lpstr>
      <vt:lpstr>Overview: Rel-19 Work-Items (1/2)</vt:lpstr>
      <vt:lpstr>Overview: Rel-19 Work-Items (2/2)</vt:lpstr>
      <vt:lpstr>SA6 Chair Election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2267</cp:revision>
  <dcterms:created xsi:type="dcterms:W3CDTF">2010-02-05T13:52:04Z</dcterms:created>
  <dcterms:modified xsi:type="dcterms:W3CDTF">2023-11-17T21:19:31Z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