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3" r:id="rId6"/>
    <p:sldId id="1006" r:id="rId7"/>
    <p:sldId id="1008" r:id="rId8"/>
    <p:sldId id="1009" r:id="rId9"/>
    <p:sldId id="1003" r:id="rId10"/>
    <p:sldId id="1010" r:id="rId11"/>
    <p:sldId id="1004" r:id="rId12"/>
    <p:sldId id="365"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2481" autoAdjust="0"/>
  </p:normalViewPr>
  <p:slideViewPr>
    <p:cSldViewPr snapToGrid="0">
      <p:cViewPr varScale="1">
        <p:scale>
          <a:sx n="102" d="100"/>
          <a:sy n="102" d="100"/>
        </p:scale>
        <p:origin x="804"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lina Mladin" userId="ecbe660b-0ff8-4b26-a091-67238c63dc76" providerId="ADAL" clId="{CEBC26CE-AA90-4142-BE4E-F46F519F614D}"/>
    <pc:docChg chg="custSel addSld delSld modSld">
      <pc:chgData name="Catalina Mladin" userId="ecbe660b-0ff8-4b26-a091-67238c63dc76" providerId="ADAL" clId="{CEBC26CE-AA90-4142-BE4E-F46F519F614D}" dt="2023-09-25T21:55:00.993" v="2065" actId="47"/>
      <pc:docMkLst>
        <pc:docMk/>
      </pc:docMkLst>
      <pc:sldChg chg="modSp mod">
        <pc:chgData name="Catalina Mladin" userId="ecbe660b-0ff8-4b26-a091-67238c63dc76" providerId="ADAL" clId="{CEBC26CE-AA90-4142-BE4E-F46F519F614D}" dt="2023-09-25T20:43:33.685" v="189" actId="20577"/>
        <pc:sldMkLst>
          <pc:docMk/>
          <pc:sldMk cId="0" sldId="341"/>
        </pc:sldMkLst>
        <pc:spChg chg="mod">
          <ac:chgData name="Catalina Mladin" userId="ecbe660b-0ff8-4b26-a091-67238c63dc76" providerId="ADAL" clId="{CEBC26CE-AA90-4142-BE4E-F46F519F614D}" dt="2023-09-25T20:43:33.685" v="189" actId="20577"/>
          <ac:spMkLst>
            <pc:docMk/>
            <pc:sldMk cId="0" sldId="341"/>
            <ac:spMk id="5122" creationId="{6BFCA172-672F-4297-B767-9F7EDE373FA1}"/>
          </ac:spMkLst>
        </pc:spChg>
        <pc:spChg chg="mod">
          <ac:chgData name="Catalina Mladin" userId="ecbe660b-0ff8-4b26-a091-67238c63dc76" providerId="ADAL" clId="{CEBC26CE-AA90-4142-BE4E-F46F519F614D}" dt="2023-09-25T20:43:12.333" v="141" actId="20577"/>
          <ac:spMkLst>
            <pc:docMk/>
            <pc:sldMk cId="0" sldId="341"/>
            <ac:spMk id="5123" creationId="{9FAD3684-801E-4E1E-85EB-F5F3E5D37277}"/>
          </ac:spMkLst>
        </pc:spChg>
      </pc:sldChg>
      <pc:sldChg chg="del">
        <pc:chgData name="Catalina Mladin" userId="ecbe660b-0ff8-4b26-a091-67238c63dc76" providerId="ADAL" clId="{CEBC26CE-AA90-4142-BE4E-F46F519F614D}" dt="2023-09-25T21:54:54.618" v="2064" actId="47"/>
        <pc:sldMkLst>
          <pc:docMk/>
          <pc:sldMk cId="0" sldId="364"/>
        </pc:sldMkLst>
      </pc:sldChg>
      <pc:sldChg chg="add del">
        <pc:chgData name="Catalina Mladin" userId="ecbe660b-0ff8-4b26-a091-67238c63dc76" providerId="ADAL" clId="{CEBC26CE-AA90-4142-BE4E-F46F519F614D}" dt="2023-09-25T19:54:54.485" v="1" actId="47"/>
        <pc:sldMkLst>
          <pc:docMk/>
          <pc:sldMk cId="1430251449" sldId="1001"/>
        </pc:sldMkLst>
      </pc:sldChg>
      <pc:sldChg chg="add del">
        <pc:chgData name="Catalina Mladin" userId="ecbe660b-0ff8-4b26-a091-67238c63dc76" providerId="ADAL" clId="{CEBC26CE-AA90-4142-BE4E-F46F519F614D}" dt="2023-09-25T19:55:34.689" v="43" actId="47"/>
        <pc:sldMkLst>
          <pc:docMk/>
          <pc:sldMk cId="1461102411" sldId="1002"/>
        </pc:sldMkLst>
      </pc:sldChg>
      <pc:sldChg chg="modSp add mod">
        <pc:chgData name="Catalina Mladin" userId="ecbe660b-0ff8-4b26-a091-67238c63dc76" providerId="ADAL" clId="{CEBC26CE-AA90-4142-BE4E-F46F519F614D}" dt="2023-09-25T21:32:24.066" v="1485" actId="1076"/>
        <pc:sldMkLst>
          <pc:docMk/>
          <pc:sldMk cId="631527144" sldId="1003"/>
        </pc:sldMkLst>
        <pc:spChg chg="mod">
          <ac:chgData name="Catalina Mladin" userId="ecbe660b-0ff8-4b26-a091-67238c63dc76" providerId="ADAL" clId="{CEBC26CE-AA90-4142-BE4E-F46F519F614D}" dt="2023-09-25T21:20:00.834" v="1313" actId="20577"/>
          <ac:spMkLst>
            <pc:docMk/>
            <pc:sldMk cId="631527144" sldId="1003"/>
            <ac:spMk id="2" creationId="{5D11FF8D-984F-3F12-2FEC-248FF1E68395}"/>
          </ac:spMkLst>
        </pc:spChg>
        <pc:spChg chg="mod">
          <ac:chgData name="Catalina Mladin" userId="ecbe660b-0ff8-4b26-a091-67238c63dc76" providerId="ADAL" clId="{CEBC26CE-AA90-4142-BE4E-F46F519F614D}" dt="2023-09-25T21:32:03.139" v="1483" actId="20577"/>
          <ac:spMkLst>
            <pc:docMk/>
            <pc:sldMk cId="631527144" sldId="1003"/>
            <ac:spMk id="5" creationId="{5EB00768-8D36-5F55-95FC-5D5767D18787}"/>
          </ac:spMkLst>
        </pc:spChg>
        <pc:graphicFrameChg chg="mod">
          <ac:chgData name="Catalina Mladin" userId="ecbe660b-0ff8-4b26-a091-67238c63dc76" providerId="ADAL" clId="{CEBC26CE-AA90-4142-BE4E-F46F519F614D}" dt="2023-09-25T21:32:24.066" v="1485" actId="1076"/>
          <ac:graphicFrameMkLst>
            <pc:docMk/>
            <pc:sldMk cId="631527144" sldId="1003"/>
            <ac:graphicFrameMk id="7" creationId="{1610252C-4327-32A1-2D99-1654346D7E34}"/>
          </ac:graphicFrameMkLst>
        </pc:graphicFrameChg>
      </pc:sldChg>
      <pc:sldChg chg="modSp add mod">
        <pc:chgData name="Catalina Mladin" userId="ecbe660b-0ff8-4b26-a091-67238c63dc76" providerId="ADAL" clId="{CEBC26CE-AA90-4142-BE4E-F46F519F614D}" dt="2023-09-25T21:40:16.767" v="2063" actId="20577"/>
        <pc:sldMkLst>
          <pc:docMk/>
          <pc:sldMk cId="2152922121" sldId="1004"/>
        </pc:sldMkLst>
        <pc:spChg chg="mod">
          <ac:chgData name="Catalina Mladin" userId="ecbe660b-0ff8-4b26-a091-67238c63dc76" providerId="ADAL" clId="{CEBC26CE-AA90-4142-BE4E-F46F519F614D}" dt="2023-09-25T21:38:48.563" v="1893" actId="20577"/>
          <ac:spMkLst>
            <pc:docMk/>
            <pc:sldMk cId="2152922121" sldId="1004"/>
            <ac:spMk id="2" creationId="{7901119D-D830-81E3-9B6D-E12F13B1B9AF}"/>
          </ac:spMkLst>
        </pc:spChg>
        <pc:spChg chg="mod">
          <ac:chgData name="Catalina Mladin" userId="ecbe660b-0ff8-4b26-a091-67238c63dc76" providerId="ADAL" clId="{CEBC26CE-AA90-4142-BE4E-F46F519F614D}" dt="2023-09-25T21:40:16.767" v="2063" actId="20577"/>
          <ac:spMkLst>
            <pc:docMk/>
            <pc:sldMk cId="2152922121" sldId="1004"/>
            <ac:spMk id="3" creationId="{297EB220-293B-6E9C-1AB4-14A3C248C5F7}"/>
          </ac:spMkLst>
        </pc:spChg>
      </pc:sldChg>
      <pc:sldChg chg="modSp new del mod">
        <pc:chgData name="Catalina Mladin" userId="ecbe660b-0ff8-4b26-a091-67238c63dc76" providerId="ADAL" clId="{CEBC26CE-AA90-4142-BE4E-F46F519F614D}" dt="2023-09-25T21:55:00.993" v="2065" actId="47"/>
        <pc:sldMkLst>
          <pc:docMk/>
          <pc:sldMk cId="3793942182" sldId="1005"/>
        </pc:sldMkLst>
        <pc:spChg chg="mod">
          <ac:chgData name="Catalina Mladin" userId="ecbe660b-0ff8-4b26-a091-67238c63dc76" providerId="ADAL" clId="{CEBC26CE-AA90-4142-BE4E-F46F519F614D}" dt="2023-09-25T19:55:21.566" v="42" actId="20577"/>
          <ac:spMkLst>
            <pc:docMk/>
            <pc:sldMk cId="3793942182" sldId="1005"/>
            <ac:spMk id="2" creationId="{B6F0B21B-AA7F-57F3-6722-AFB41199E8DB}"/>
          </ac:spMkLst>
        </pc:spChg>
        <pc:spChg chg="mod">
          <ac:chgData name="Catalina Mladin" userId="ecbe660b-0ff8-4b26-a091-67238c63dc76" providerId="ADAL" clId="{CEBC26CE-AA90-4142-BE4E-F46F519F614D}" dt="2023-09-25T20:47:13.746" v="192" actId="14100"/>
          <ac:spMkLst>
            <pc:docMk/>
            <pc:sldMk cId="3793942182" sldId="1005"/>
            <ac:spMk id="3" creationId="{456DEE62-164A-B3A8-24B2-45AF8B17E121}"/>
          </ac:spMkLst>
        </pc:spChg>
      </pc:sldChg>
      <pc:sldChg chg="modSp add mod">
        <pc:chgData name="Catalina Mladin" userId="ecbe660b-0ff8-4b26-a091-67238c63dc76" providerId="ADAL" clId="{CEBC26CE-AA90-4142-BE4E-F46F519F614D}" dt="2023-09-25T21:27:47.636" v="1360" actId="20577"/>
        <pc:sldMkLst>
          <pc:docMk/>
          <pc:sldMk cId="982970895" sldId="1006"/>
        </pc:sldMkLst>
        <pc:spChg chg="mod">
          <ac:chgData name="Catalina Mladin" userId="ecbe660b-0ff8-4b26-a091-67238c63dc76" providerId="ADAL" clId="{CEBC26CE-AA90-4142-BE4E-F46F519F614D}" dt="2023-09-25T20:48:20.570" v="211" actId="20577"/>
          <ac:spMkLst>
            <pc:docMk/>
            <pc:sldMk cId="982970895" sldId="1006"/>
            <ac:spMk id="2" creationId="{5D11FF8D-984F-3F12-2FEC-248FF1E68395}"/>
          </ac:spMkLst>
        </pc:spChg>
        <pc:spChg chg="mod">
          <ac:chgData name="Catalina Mladin" userId="ecbe660b-0ff8-4b26-a091-67238c63dc76" providerId="ADAL" clId="{CEBC26CE-AA90-4142-BE4E-F46F519F614D}" dt="2023-09-25T21:27:47.636" v="1360" actId="20577"/>
          <ac:spMkLst>
            <pc:docMk/>
            <pc:sldMk cId="982970895" sldId="1006"/>
            <ac:spMk id="5" creationId="{5EB00768-8D36-5F55-95FC-5D5767D18787}"/>
          </ac:spMkLst>
        </pc:spChg>
        <pc:graphicFrameChg chg="mod">
          <ac:chgData name="Catalina Mladin" userId="ecbe660b-0ff8-4b26-a091-67238c63dc76" providerId="ADAL" clId="{CEBC26CE-AA90-4142-BE4E-F46F519F614D}" dt="2023-09-25T21:26:56.157" v="1332"/>
          <ac:graphicFrameMkLst>
            <pc:docMk/>
            <pc:sldMk cId="982970895" sldId="1006"/>
            <ac:graphicFrameMk id="7" creationId="{1610252C-4327-32A1-2D99-1654346D7E34}"/>
          </ac:graphicFrameMkLst>
        </pc:graphicFrameChg>
      </pc:sldChg>
      <pc:sldChg chg="delSp modSp add mod">
        <pc:chgData name="Catalina Mladin" userId="ecbe660b-0ff8-4b26-a091-67238c63dc76" providerId="ADAL" clId="{CEBC26CE-AA90-4142-BE4E-F46F519F614D}" dt="2023-09-25T21:38:18.082" v="1873" actId="15"/>
        <pc:sldMkLst>
          <pc:docMk/>
          <pc:sldMk cId="1081256608" sldId="1007"/>
        </pc:sldMkLst>
        <pc:spChg chg="mod">
          <ac:chgData name="Catalina Mladin" userId="ecbe660b-0ff8-4b26-a091-67238c63dc76" providerId="ADAL" clId="{CEBC26CE-AA90-4142-BE4E-F46F519F614D}" dt="2023-09-25T21:03:28.429" v="606" actId="20577"/>
          <ac:spMkLst>
            <pc:docMk/>
            <pc:sldMk cId="1081256608" sldId="1007"/>
            <ac:spMk id="2" creationId="{5D11FF8D-984F-3F12-2FEC-248FF1E68395}"/>
          </ac:spMkLst>
        </pc:spChg>
        <pc:spChg chg="mod">
          <ac:chgData name="Catalina Mladin" userId="ecbe660b-0ff8-4b26-a091-67238c63dc76" providerId="ADAL" clId="{CEBC26CE-AA90-4142-BE4E-F46F519F614D}" dt="2023-09-25T21:38:18.082" v="1873" actId="15"/>
          <ac:spMkLst>
            <pc:docMk/>
            <pc:sldMk cId="1081256608" sldId="1007"/>
            <ac:spMk id="5" creationId="{5EB00768-8D36-5F55-95FC-5D5767D18787}"/>
          </ac:spMkLst>
        </pc:spChg>
        <pc:graphicFrameChg chg="del">
          <ac:chgData name="Catalina Mladin" userId="ecbe660b-0ff8-4b26-a091-67238c63dc76" providerId="ADAL" clId="{CEBC26CE-AA90-4142-BE4E-F46F519F614D}" dt="2023-09-25T21:03:57.979" v="607" actId="478"/>
          <ac:graphicFrameMkLst>
            <pc:docMk/>
            <pc:sldMk cId="1081256608" sldId="1007"/>
            <ac:graphicFrameMk id="7" creationId="{1610252C-4327-32A1-2D99-1654346D7E34}"/>
          </ac:graphicFrameMkLst>
        </pc:graphicFrameChg>
      </pc:sldChg>
    </pc:docChg>
  </pc:docChgLst>
  <pc:docChgLst>
    <pc:chgData name="Catalina Mladin" userId="ecbe660b-0ff8-4b26-a091-67238c63dc76" providerId="ADAL" clId="{79550BF2-73F5-4750-96EF-01D416E56EC6}"/>
    <pc:docChg chg="undo custSel addSld delSld modSld sldOrd">
      <pc:chgData name="Catalina Mladin" userId="ecbe660b-0ff8-4b26-a091-67238c63dc76" providerId="ADAL" clId="{79550BF2-73F5-4750-96EF-01D416E56EC6}" dt="2023-10-01T21:11:00.128" v="4574" actId="20577"/>
      <pc:docMkLst>
        <pc:docMk/>
      </pc:docMkLst>
      <pc:sldChg chg="modSp mod">
        <pc:chgData name="Catalina Mladin" userId="ecbe660b-0ff8-4b26-a091-67238c63dc76" providerId="ADAL" clId="{79550BF2-73F5-4750-96EF-01D416E56EC6}" dt="2023-10-01T21:09:15.371" v="4497" actId="20577"/>
        <pc:sldMkLst>
          <pc:docMk/>
          <pc:sldMk cId="0" sldId="341"/>
        </pc:sldMkLst>
        <pc:spChg chg="mod">
          <ac:chgData name="Catalina Mladin" userId="ecbe660b-0ff8-4b26-a091-67238c63dc76" providerId="ADAL" clId="{79550BF2-73F5-4750-96EF-01D416E56EC6}" dt="2023-10-01T21:09:15.371" v="4497" actId="20577"/>
          <ac:spMkLst>
            <pc:docMk/>
            <pc:sldMk cId="0" sldId="341"/>
            <ac:spMk id="5122" creationId="{6BFCA172-672F-4297-B767-9F7EDE373FA1}"/>
          </ac:spMkLst>
        </pc:spChg>
        <pc:spChg chg="mod">
          <ac:chgData name="Catalina Mladin" userId="ecbe660b-0ff8-4b26-a091-67238c63dc76" providerId="ADAL" clId="{79550BF2-73F5-4750-96EF-01D416E56EC6}" dt="2023-10-01T20:47:53.219" v="3563" actId="20577"/>
          <ac:spMkLst>
            <pc:docMk/>
            <pc:sldMk cId="0" sldId="341"/>
            <ac:spMk id="5123" creationId="{9FAD3684-801E-4E1E-85EB-F5F3E5D37277}"/>
          </ac:spMkLst>
        </pc:spChg>
      </pc:sldChg>
      <pc:sldChg chg="modSp mod">
        <pc:chgData name="Catalina Mladin" userId="ecbe660b-0ff8-4b26-a091-67238c63dc76" providerId="ADAL" clId="{79550BF2-73F5-4750-96EF-01D416E56EC6}" dt="2023-10-01T21:09:25.291" v="4510" actId="20577"/>
        <pc:sldMkLst>
          <pc:docMk/>
          <pc:sldMk cId="0" sldId="363"/>
        </pc:sldMkLst>
        <pc:spChg chg="mod">
          <ac:chgData name="Catalina Mladin" userId="ecbe660b-0ff8-4b26-a091-67238c63dc76" providerId="ADAL" clId="{79550BF2-73F5-4750-96EF-01D416E56EC6}" dt="2023-10-01T20:48:56.887" v="3606" actId="20577"/>
          <ac:spMkLst>
            <pc:docMk/>
            <pc:sldMk cId="0" sldId="363"/>
            <ac:spMk id="6146" creationId="{39BD4D34-87E7-4105-B586-4767AFA2F0F4}"/>
          </ac:spMkLst>
        </pc:spChg>
        <pc:spChg chg="mod">
          <ac:chgData name="Catalina Mladin" userId="ecbe660b-0ff8-4b26-a091-67238c63dc76" providerId="ADAL" clId="{79550BF2-73F5-4750-96EF-01D416E56EC6}" dt="2023-10-01T21:09:25.291" v="4510" actId="20577"/>
          <ac:spMkLst>
            <pc:docMk/>
            <pc:sldMk cId="0" sldId="363"/>
            <ac:spMk id="6147" creationId="{33CFEE74-7B51-47B2-8BC9-945D38E983E7}"/>
          </ac:spMkLst>
        </pc:spChg>
      </pc:sldChg>
      <pc:sldChg chg="modSp mod">
        <pc:chgData name="Catalina Mladin" userId="ecbe660b-0ff8-4b26-a091-67238c63dc76" providerId="ADAL" clId="{79550BF2-73F5-4750-96EF-01D416E56EC6}" dt="2023-10-01T21:05:48.185" v="4412" actId="15"/>
        <pc:sldMkLst>
          <pc:docMk/>
          <pc:sldMk cId="0" sldId="365"/>
        </pc:sldMkLst>
        <pc:spChg chg="mod">
          <ac:chgData name="Catalina Mladin" userId="ecbe660b-0ff8-4b26-a091-67238c63dc76" providerId="ADAL" clId="{79550BF2-73F5-4750-96EF-01D416E56EC6}" dt="2023-10-01T20:43:52.860" v="3176" actId="20577"/>
          <ac:spMkLst>
            <pc:docMk/>
            <pc:sldMk cId="0" sldId="365"/>
            <ac:spMk id="8194" creationId="{3AFF4909-1900-46CD-87F7-AE296C59418F}"/>
          </ac:spMkLst>
        </pc:spChg>
        <pc:spChg chg="mod">
          <ac:chgData name="Catalina Mladin" userId="ecbe660b-0ff8-4b26-a091-67238c63dc76" providerId="ADAL" clId="{79550BF2-73F5-4750-96EF-01D416E56EC6}" dt="2023-10-01T21:05:48.185" v="4412" actId="15"/>
          <ac:spMkLst>
            <pc:docMk/>
            <pc:sldMk cId="0" sldId="365"/>
            <ac:spMk id="8195" creationId="{A955EC6E-B2A1-4AA5-9F6A-E317D7FE324C}"/>
          </ac:spMkLst>
        </pc:spChg>
      </pc:sldChg>
      <pc:sldChg chg="addSp delSp modSp mod">
        <pc:chgData name="Catalina Mladin" userId="ecbe660b-0ff8-4b26-a091-67238c63dc76" providerId="ADAL" clId="{79550BF2-73F5-4750-96EF-01D416E56EC6}" dt="2023-10-01T21:09:59.779" v="4515" actId="20577"/>
        <pc:sldMkLst>
          <pc:docMk/>
          <pc:sldMk cId="631527144" sldId="1003"/>
        </pc:sldMkLst>
        <pc:spChg chg="mod">
          <ac:chgData name="Catalina Mladin" userId="ecbe660b-0ff8-4b26-a091-67238c63dc76" providerId="ADAL" clId="{79550BF2-73F5-4750-96EF-01D416E56EC6}" dt="2023-10-01T21:09:59.779" v="4515" actId="20577"/>
          <ac:spMkLst>
            <pc:docMk/>
            <pc:sldMk cId="631527144" sldId="1003"/>
            <ac:spMk id="2" creationId="{5D11FF8D-984F-3F12-2FEC-248FF1E68395}"/>
          </ac:spMkLst>
        </pc:spChg>
        <pc:spChg chg="mod">
          <ac:chgData name="Catalina Mladin" userId="ecbe660b-0ff8-4b26-a091-67238c63dc76" providerId="ADAL" clId="{79550BF2-73F5-4750-96EF-01D416E56EC6}" dt="2023-10-01T21:01:13.175" v="4163" actId="207"/>
          <ac:spMkLst>
            <pc:docMk/>
            <pc:sldMk cId="631527144" sldId="1003"/>
            <ac:spMk id="5" creationId="{5EB00768-8D36-5F55-95FC-5D5767D18787}"/>
          </ac:spMkLst>
        </pc:spChg>
        <pc:graphicFrameChg chg="add mod">
          <ac:chgData name="Catalina Mladin" userId="ecbe660b-0ff8-4b26-a091-67238c63dc76" providerId="ADAL" clId="{79550BF2-73F5-4750-96EF-01D416E56EC6}" dt="2023-10-01T20:24:00.645" v="1364" actId="1076"/>
          <ac:graphicFrameMkLst>
            <pc:docMk/>
            <pc:sldMk cId="631527144" sldId="1003"/>
            <ac:graphicFrameMk id="3" creationId="{13E39478-BC6D-1657-82FD-A1E9F6C5C290}"/>
          </ac:graphicFrameMkLst>
        </pc:graphicFrameChg>
        <pc:graphicFrameChg chg="del">
          <ac:chgData name="Catalina Mladin" userId="ecbe660b-0ff8-4b26-a091-67238c63dc76" providerId="ADAL" clId="{79550BF2-73F5-4750-96EF-01D416E56EC6}" dt="2023-10-01T20:17:55.575" v="1272" actId="478"/>
          <ac:graphicFrameMkLst>
            <pc:docMk/>
            <pc:sldMk cId="631527144" sldId="1003"/>
            <ac:graphicFrameMk id="7" creationId="{1610252C-4327-32A1-2D99-1654346D7E34}"/>
          </ac:graphicFrameMkLst>
        </pc:graphicFrameChg>
      </pc:sldChg>
      <pc:sldChg chg="modSp mod">
        <pc:chgData name="Catalina Mladin" userId="ecbe660b-0ff8-4b26-a091-67238c63dc76" providerId="ADAL" clId="{79550BF2-73F5-4750-96EF-01D416E56EC6}" dt="2023-10-01T21:06:32.210" v="4427" actId="20577"/>
        <pc:sldMkLst>
          <pc:docMk/>
          <pc:sldMk cId="2152922121" sldId="1004"/>
        </pc:sldMkLst>
        <pc:spChg chg="mod">
          <ac:chgData name="Catalina Mladin" userId="ecbe660b-0ff8-4b26-a091-67238c63dc76" providerId="ADAL" clId="{79550BF2-73F5-4750-96EF-01D416E56EC6}" dt="2023-10-01T21:06:32.210" v="4427" actId="20577"/>
          <ac:spMkLst>
            <pc:docMk/>
            <pc:sldMk cId="2152922121" sldId="1004"/>
            <ac:spMk id="2" creationId="{7901119D-D830-81E3-9B6D-E12F13B1B9AF}"/>
          </ac:spMkLst>
        </pc:spChg>
        <pc:spChg chg="mod">
          <ac:chgData name="Catalina Mladin" userId="ecbe660b-0ff8-4b26-a091-67238c63dc76" providerId="ADAL" clId="{79550BF2-73F5-4750-96EF-01D416E56EC6}" dt="2023-10-01T21:05:14.495" v="4410" actId="20577"/>
          <ac:spMkLst>
            <pc:docMk/>
            <pc:sldMk cId="2152922121" sldId="1004"/>
            <ac:spMk id="3" creationId="{297EB220-293B-6E9C-1AB4-14A3C248C5F7}"/>
          </ac:spMkLst>
        </pc:spChg>
      </pc:sldChg>
      <pc:sldChg chg="modSp mod">
        <pc:chgData name="Catalina Mladin" userId="ecbe660b-0ff8-4b26-a091-67238c63dc76" providerId="ADAL" clId="{79550BF2-73F5-4750-96EF-01D416E56EC6}" dt="2023-10-01T21:09:37.518" v="4513" actId="20577"/>
        <pc:sldMkLst>
          <pc:docMk/>
          <pc:sldMk cId="982970895" sldId="1006"/>
        </pc:sldMkLst>
        <pc:spChg chg="mod">
          <ac:chgData name="Catalina Mladin" userId="ecbe660b-0ff8-4b26-a091-67238c63dc76" providerId="ADAL" clId="{79550BF2-73F5-4750-96EF-01D416E56EC6}" dt="2023-10-01T21:09:37.518" v="4513" actId="20577"/>
          <ac:spMkLst>
            <pc:docMk/>
            <pc:sldMk cId="982970895" sldId="1006"/>
            <ac:spMk id="2" creationId="{5D11FF8D-984F-3F12-2FEC-248FF1E68395}"/>
          </ac:spMkLst>
        </pc:spChg>
        <pc:spChg chg="mod">
          <ac:chgData name="Catalina Mladin" userId="ecbe660b-0ff8-4b26-a091-67238c63dc76" providerId="ADAL" clId="{79550BF2-73F5-4750-96EF-01D416E56EC6}" dt="2023-10-01T20:02:43.513" v="464" actId="20577"/>
          <ac:spMkLst>
            <pc:docMk/>
            <pc:sldMk cId="982970895" sldId="1006"/>
            <ac:spMk id="5" creationId="{5EB00768-8D36-5F55-95FC-5D5767D18787}"/>
          </ac:spMkLst>
        </pc:spChg>
        <pc:graphicFrameChg chg="mod">
          <ac:chgData name="Catalina Mladin" userId="ecbe660b-0ff8-4b26-a091-67238c63dc76" providerId="ADAL" clId="{79550BF2-73F5-4750-96EF-01D416E56EC6}" dt="2023-10-01T20:23:04.883" v="1360" actId="1076"/>
          <ac:graphicFrameMkLst>
            <pc:docMk/>
            <pc:sldMk cId="982970895" sldId="1006"/>
            <ac:graphicFrameMk id="7" creationId="{1610252C-4327-32A1-2D99-1654346D7E34}"/>
          </ac:graphicFrameMkLst>
        </pc:graphicFrameChg>
      </pc:sldChg>
      <pc:sldChg chg="del ord">
        <pc:chgData name="Catalina Mladin" userId="ecbe660b-0ff8-4b26-a091-67238c63dc76" providerId="ADAL" clId="{79550BF2-73F5-4750-96EF-01D416E56EC6}" dt="2023-10-01T21:09:32.033" v="4511" actId="47"/>
        <pc:sldMkLst>
          <pc:docMk/>
          <pc:sldMk cId="1081256608" sldId="1007"/>
        </pc:sldMkLst>
      </pc:sldChg>
      <pc:sldChg chg="modSp new mod">
        <pc:chgData name="Catalina Mladin" userId="ecbe660b-0ff8-4b26-a091-67238c63dc76" providerId="ADAL" clId="{79550BF2-73F5-4750-96EF-01D416E56EC6}" dt="2023-10-01T20:53:36.400" v="3797" actId="20577"/>
        <pc:sldMkLst>
          <pc:docMk/>
          <pc:sldMk cId="2911910571" sldId="1008"/>
        </pc:sldMkLst>
        <pc:spChg chg="mod">
          <ac:chgData name="Catalina Mladin" userId="ecbe660b-0ff8-4b26-a091-67238c63dc76" providerId="ADAL" clId="{79550BF2-73F5-4750-96EF-01D416E56EC6}" dt="2023-10-01T19:59:12.009" v="235" actId="20577"/>
          <ac:spMkLst>
            <pc:docMk/>
            <pc:sldMk cId="2911910571" sldId="1008"/>
            <ac:spMk id="2" creationId="{C3CB8666-BCAE-EC62-910C-0835E4CB3CEB}"/>
          </ac:spMkLst>
        </pc:spChg>
        <pc:spChg chg="mod">
          <ac:chgData name="Catalina Mladin" userId="ecbe660b-0ff8-4b26-a091-67238c63dc76" providerId="ADAL" clId="{79550BF2-73F5-4750-96EF-01D416E56EC6}" dt="2023-10-01T20:53:36.400" v="3797" actId="20577"/>
          <ac:spMkLst>
            <pc:docMk/>
            <pc:sldMk cId="2911910571" sldId="1008"/>
            <ac:spMk id="3" creationId="{8FAB69D1-AC0D-7F98-BC65-742791E5D33F}"/>
          </ac:spMkLst>
        </pc:spChg>
      </pc:sldChg>
      <pc:sldChg chg="modSp add mod">
        <pc:chgData name="Catalina Mladin" userId="ecbe660b-0ff8-4b26-a091-67238c63dc76" providerId="ADAL" clId="{79550BF2-73F5-4750-96EF-01D416E56EC6}" dt="2023-10-01T20:16:53.169" v="1271" actId="207"/>
        <pc:sldMkLst>
          <pc:docMk/>
          <pc:sldMk cId="995284043" sldId="1009"/>
        </pc:sldMkLst>
        <pc:spChg chg="mod">
          <ac:chgData name="Catalina Mladin" userId="ecbe660b-0ff8-4b26-a091-67238c63dc76" providerId="ADAL" clId="{79550BF2-73F5-4750-96EF-01D416E56EC6}" dt="2023-10-01T20:16:53.169" v="1271" actId="207"/>
          <ac:spMkLst>
            <pc:docMk/>
            <pc:sldMk cId="995284043" sldId="1009"/>
            <ac:spMk id="3" creationId="{8FAB69D1-AC0D-7F98-BC65-742791E5D33F}"/>
          </ac:spMkLst>
        </pc:spChg>
      </pc:sldChg>
      <pc:sldChg chg="modSp add mod">
        <pc:chgData name="Catalina Mladin" userId="ecbe660b-0ff8-4b26-a091-67238c63dc76" providerId="ADAL" clId="{79550BF2-73F5-4750-96EF-01D416E56EC6}" dt="2023-10-01T21:11:00.128" v="4574" actId="20577"/>
        <pc:sldMkLst>
          <pc:docMk/>
          <pc:sldMk cId="4129680179" sldId="1010"/>
        </pc:sldMkLst>
        <pc:spChg chg="mod">
          <ac:chgData name="Catalina Mladin" userId="ecbe660b-0ff8-4b26-a091-67238c63dc76" providerId="ADAL" clId="{79550BF2-73F5-4750-96EF-01D416E56EC6}" dt="2023-10-01T21:11:00.128" v="4574" actId="20577"/>
          <ac:spMkLst>
            <pc:docMk/>
            <pc:sldMk cId="4129680179" sldId="1010"/>
            <ac:spMk id="2" creationId="{C3CB8666-BCAE-EC62-910C-0835E4CB3CEB}"/>
          </ac:spMkLst>
        </pc:spChg>
        <pc:spChg chg="mod">
          <ac:chgData name="Catalina Mladin" userId="ecbe660b-0ff8-4b26-a091-67238c63dc76" providerId="ADAL" clId="{79550BF2-73F5-4750-96EF-01D416E56EC6}" dt="2023-10-01T21:03:05.447" v="4243" actId="20577"/>
          <ac:spMkLst>
            <pc:docMk/>
            <pc:sldMk cId="4129680179" sldId="1010"/>
            <ac:spMk id="3" creationId="{8FAB69D1-AC0D-7F98-BC65-742791E5D33F}"/>
          </ac:spMkLst>
        </pc:spChg>
      </pc:sldChg>
    </pc:docChg>
  </pc:docChgLst>
  <pc:docChgLst>
    <pc:chgData name="Dale Seed" userId="38d6738e-1a9b-40a9-90c6-d262c64718bd" providerId="ADAL" clId="{22A96101-D244-4DE4-8187-A099C53C5328}"/>
    <pc:docChg chg="modSld">
      <pc:chgData name="Dale Seed" userId="38d6738e-1a9b-40a9-90c6-d262c64718bd" providerId="ADAL" clId="{22A96101-D244-4DE4-8187-A099C53C5328}" dt="2023-10-01T22:49:50.756" v="0" actId="6549"/>
      <pc:docMkLst>
        <pc:docMk/>
      </pc:docMkLst>
      <pc:sldChg chg="modSp mod">
        <pc:chgData name="Dale Seed" userId="38d6738e-1a9b-40a9-90c6-d262c64718bd" providerId="ADAL" clId="{22A96101-D244-4DE4-8187-A099C53C5328}" dt="2023-10-01T22:49:50.756" v="0" actId="6549"/>
        <pc:sldMkLst>
          <pc:docMk/>
          <pc:sldMk cId="982970895" sldId="1006"/>
        </pc:sldMkLst>
        <pc:spChg chg="mod">
          <ac:chgData name="Dale Seed" userId="38d6738e-1a9b-40a9-90c6-d262c64718bd" providerId="ADAL" clId="{22A96101-D244-4DE4-8187-A099C53C5328}" dt="2023-10-01T22:49:50.756" v="0" actId="6549"/>
          <ac:spMkLst>
            <pc:docMk/>
            <pc:sldMk cId="982970895" sldId="1006"/>
            <ac:spMk id="5" creationId="{5EB00768-8D36-5F55-95FC-5D5767D1878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817286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#57</a:t>
            </a:r>
          </a:p>
          <a:p>
            <a:pPr eaLnBrk="1" hangingPunct="1">
              <a:defRPr/>
            </a:pPr>
            <a:r>
              <a:rPr lang="en-GB" altLang="en-US" sz="1200" b="1" dirty="0">
                <a:latin typeface="Arial "/>
              </a:rPr>
              <a:t>Xiamen, China 9</a:t>
            </a:r>
            <a:r>
              <a:rPr lang="en-GB" altLang="en-US" sz="1200" b="1" baseline="30000" dirty="0">
                <a:latin typeface="Arial "/>
              </a:rPr>
              <a:t>th</a:t>
            </a:r>
            <a:r>
              <a:rPr lang="en-GB" altLang="en-US" sz="1200" b="1" dirty="0">
                <a:latin typeface="Arial "/>
              </a:rPr>
              <a:t> – 13</a:t>
            </a:r>
            <a:r>
              <a:rPr lang="en-GB" altLang="en-US" sz="1200" b="1" baseline="30000" dirty="0">
                <a:latin typeface="Arial "/>
              </a:rPr>
              <a:t>th</a:t>
            </a:r>
            <a:r>
              <a:rPr lang="en-GB" altLang="en-US" sz="1200" b="1" dirty="0">
                <a:latin typeface="Arial "/>
              </a:rPr>
              <a:t> October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S6-23xxxx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Application Traffic Management in SEALDD - discussion</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Catalina Mladin</a:t>
            </a:r>
          </a:p>
          <a:p>
            <a:pPr marL="0" indent="0" eaLnBrk="1" hangingPunct="1">
              <a:buFontTx/>
              <a:buNone/>
            </a:pPr>
            <a:r>
              <a:rPr lang="en-GB" altLang="en-US" dirty="0"/>
              <a:t>Convida Wireless, Lenovo</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Introduction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marL="0" indent="0" algn="just" hangingPunct="0">
              <a:spcBef>
                <a:spcPts val="300"/>
              </a:spcBef>
              <a:spcAft>
                <a:spcPts val="600"/>
              </a:spcAft>
              <a:buNone/>
            </a:pPr>
            <a:endParaRPr lang="en-US" sz="2400" dirty="0">
              <a:effectLst/>
              <a:latin typeface="Times New Roman" panose="02020603050405020304" pitchFamily="18" charset="0"/>
              <a:ea typeface="Times New Roman" panose="02020603050405020304" pitchFamily="18" charset="0"/>
            </a:endParaRPr>
          </a:p>
          <a:p>
            <a:pPr marL="0" indent="0" algn="just" hangingPunct="0">
              <a:spcBef>
                <a:spcPts val="300"/>
              </a:spcBef>
              <a:spcAft>
                <a:spcPts val="600"/>
              </a:spcAft>
              <a:buNone/>
            </a:pPr>
            <a:r>
              <a:rPr lang="en-US" sz="2400" dirty="0">
                <a:effectLst/>
                <a:latin typeface="Times New Roman" panose="02020603050405020304" pitchFamily="18" charset="0"/>
                <a:ea typeface="Times New Roman" panose="02020603050405020304" pitchFamily="18" charset="0"/>
              </a:rPr>
              <a:t>…. Previously, on SA6 channel 10…</a:t>
            </a:r>
            <a:r>
              <a:rPr lang="en-US" sz="2400" dirty="0">
                <a:effectLst/>
                <a:latin typeface="Times New Roman" panose="02020603050405020304" pitchFamily="18" charset="0"/>
                <a:ea typeface="Times New Roman" panose="02020603050405020304" pitchFamily="18" charset="0"/>
                <a:sym typeface="Wingdings" panose="05000000000000000000" pitchFamily="2" charset="2"/>
              </a:rPr>
              <a:t> … d</a:t>
            </a:r>
            <a:r>
              <a:rPr lang="en-US" sz="2400" dirty="0">
                <a:latin typeface="Times New Roman" panose="02020603050405020304" pitchFamily="18" charset="0"/>
                <a:ea typeface="Times New Roman" panose="02020603050405020304" pitchFamily="18" charset="0"/>
              </a:rPr>
              <a:t>iscussions on:</a:t>
            </a:r>
            <a:endParaRPr lang="en-US" sz="2400" dirty="0">
              <a:effectLst/>
              <a:latin typeface="Times New Roman" panose="02020603050405020304" pitchFamily="18" charset="0"/>
              <a:ea typeface="Times New Roman" panose="02020603050405020304" pitchFamily="18" charset="0"/>
            </a:endParaRPr>
          </a:p>
          <a:p>
            <a:pPr marL="285750" indent="-285750" algn="just" hangingPunct="0">
              <a:spcBef>
                <a:spcPts val="300"/>
              </a:spcBef>
              <a:spcAft>
                <a:spcPts val="600"/>
              </a:spcAft>
              <a:buFont typeface="Arial" panose="020B0604020202020204" pitchFamily="34" charset="0"/>
              <a:buChar char="•"/>
            </a:pPr>
            <a:r>
              <a:rPr lang="en-US" sz="2400" dirty="0">
                <a:effectLst/>
                <a:latin typeface="Times New Roman" panose="02020603050405020304" pitchFamily="18" charset="0"/>
                <a:ea typeface="Times New Roman" panose="02020603050405020304" pitchFamily="18" charset="0"/>
              </a:rPr>
              <a:t>Support for deployments </a:t>
            </a:r>
            <a:r>
              <a:rPr lang="en-US" sz="2400" dirty="0">
                <a:latin typeface="Times New Roman" panose="02020603050405020304" pitchFamily="18" charset="0"/>
                <a:ea typeface="Times New Roman" panose="02020603050405020304" pitchFamily="18" charset="0"/>
              </a:rPr>
              <a:t>where </a:t>
            </a:r>
            <a:r>
              <a:rPr lang="en-US" sz="2400" dirty="0">
                <a:solidFill>
                  <a:schemeClr val="accent6">
                    <a:lumMod val="75000"/>
                  </a:schemeClr>
                </a:solidFill>
                <a:latin typeface="Times New Roman" panose="02020603050405020304" pitchFamily="18" charset="0"/>
                <a:ea typeface="Times New Roman" panose="02020603050405020304" pitchFamily="18" charset="0"/>
              </a:rPr>
              <a:t>the ATSSS feature is not available</a:t>
            </a:r>
          </a:p>
          <a:p>
            <a:pPr marL="285750" indent="-285750" algn="just">
              <a:spcBef>
                <a:spcPts val="300"/>
              </a:spcBef>
              <a:spcAft>
                <a:spcPts val="600"/>
              </a:spcAft>
              <a:buFont typeface="Arial" panose="020B0604020202020204" pitchFamily="34" charset="0"/>
              <a:buChar char="•"/>
            </a:pPr>
            <a:r>
              <a:rPr lang="en-US" sz="2400" dirty="0">
                <a:effectLst/>
                <a:latin typeface="Times New Roman" panose="02020603050405020304" pitchFamily="18" charset="0"/>
                <a:ea typeface="Times New Roman" panose="02020603050405020304" pitchFamily="18" charset="0"/>
              </a:rPr>
              <a:t>Support for </a:t>
            </a:r>
            <a:r>
              <a:rPr lang="en-US" sz="2400" dirty="0">
                <a:solidFill>
                  <a:schemeClr val="accent6">
                    <a:lumMod val="75000"/>
                  </a:schemeClr>
                </a:solidFill>
                <a:effectLst/>
                <a:latin typeface="Times New Roman" panose="02020603050405020304" pitchFamily="18" charset="0"/>
                <a:ea typeface="Times New Roman" panose="02020603050405020304" pitchFamily="18" charset="0"/>
              </a:rPr>
              <a:t>vertical/ASP/ECSP/3</a:t>
            </a:r>
            <a:r>
              <a:rPr lang="en-US" sz="2400" baseline="30000" dirty="0">
                <a:solidFill>
                  <a:schemeClr val="accent6">
                    <a:lumMod val="75000"/>
                  </a:schemeClr>
                </a:solidFill>
                <a:effectLst/>
                <a:latin typeface="Times New Roman" panose="02020603050405020304" pitchFamily="18" charset="0"/>
                <a:ea typeface="Times New Roman" panose="02020603050405020304" pitchFamily="18" charset="0"/>
              </a:rPr>
              <a:t>rd</a:t>
            </a:r>
            <a:r>
              <a:rPr lang="en-US" sz="2400" dirty="0">
                <a:solidFill>
                  <a:schemeClr val="accent6">
                    <a:lumMod val="75000"/>
                  </a:schemeClr>
                </a:solidFill>
                <a:effectLst/>
                <a:latin typeface="Times New Roman" panose="02020603050405020304" pitchFamily="18" charset="0"/>
                <a:ea typeface="Times New Roman" panose="02020603050405020304" pitchFamily="18" charset="0"/>
              </a:rPr>
              <a:t> party tailored ATSSS rules configuration</a:t>
            </a:r>
          </a:p>
          <a:p>
            <a:pPr marL="285750" indent="-285750" algn="just">
              <a:spcBef>
                <a:spcPts val="300"/>
              </a:spcBef>
              <a:spcAft>
                <a:spcPts val="600"/>
              </a:spcAft>
              <a:buFont typeface="Arial" panose="020B0604020202020204" pitchFamily="34" charset="0"/>
              <a:buChar char="•"/>
            </a:pPr>
            <a:endParaRPr lang="en-US" sz="2400" dirty="0">
              <a:solidFill>
                <a:schemeClr val="accent6">
                  <a:lumMod val="75000"/>
                </a:schemeClr>
              </a:solidFill>
              <a:latin typeface="Times New Roman" panose="02020603050405020304" pitchFamily="18" charset="0"/>
              <a:ea typeface="Times New Roman" panose="02020603050405020304" pitchFamily="18" charset="0"/>
            </a:endParaRPr>
          </a:p>
          <a:p>
            <a:pPr marL="0" indent="0" algn="just">
              <a:spcBef>
                <a:spcPts val="300"/>
              </a:spcBef>
              <a:spcAft>
                <a:spcPts val="600"/>
              </a:spcAft>
              <a:buNone/>
            </a:pPr>
            <a:r>
              <a:rPr lang="en-US" sz="2400" dirty="0">
                <a:effectLst/>
                <a:latin typeface="Times New Roman" panose="02020603050405020304" pitchFamily="18" charset="0"/>
                <a:ea typeface="Times New Roman" panose="02020603050405020304" pitchFamily="18" charset="0"/>
              </a:rPr>
              <a:t>Now, a new look at:</a:t>
            </a:r>
          </a:p>
          <a:p>
            <a:pPr algn="just">
              <a:spcBef>
                <a:spcPts val="300"/>
              </a:spcBef>
              <a:spcAft>
                <a:spcPts val="600"/>
              </a:spcAft>
              <a:buFont typeface="Arial" panose="020B0604020202020204" pitchFamily="34" charset="0"/>
              <a:buChar char="•"/>
            </a:pPr>
            <a:r>
              <a:rPr lang="en-US" sz="2400" dirty="0">
                <a:latin typeface="Times New Roman" panose="02020603050405020304" pitchFamily="18" charset="0"/>
                <a:ea typeface="Times New Roman" panose="02020603050405020304" pitchFamily="18" charset="0"/>
              </a:rPr>
              <a:t>V</a:t>
            </a:r>
            <a:r>
              <a:rPr lang="en-US" sz="2400" dirty="0">
                <a:effectLst/>
                <a:latin typeface="Times New Roman" panose="02020603050405020304" pitchFamily="18" charset="0"/>
                <a:ea typeface="Times New Roman" panose="02020603050405020304" pitchFamily="18" charset="0"/>
              </a:rPr>
              <a:t>alue proposition of the usecases </a:t>
            </a:r>
          </a:p>
          <a:p>
            <a:pPr algn="just">
              <a:spcBef>
                <a:spcPts val="300"/>
              </a:spcBef>
              <a:spcAft>
                <a:spcPts val="600"/>
              </a:spcAft>
              <a:buFont typeface="Arial" panose="020B0604020202020204" pitchFamily="34" charset="0"/>
              <a:buChar char="•"/>
            </a:pPr>
            <a:r>
              <a:rPr lang="en-US" sz="2400" dirty="0">
                <a:latin typeface="Times New Roman" panose="02020603050405020304" pitchFamily="18" charset="0"/>
                <a:ea typeface="Times New Roman" panose="02020603050405020304" pitchFamily="18" charset="0"/>
              </a:rPr>
              <a:t>Q/A highlights</a:t>
            </a:r>
          </a:p>
          <a:p>
            <a:pPr algn="just">
              <a:spcBef>
                <a:spcPts val="300"/>
              </a:spcBef>
              <a:spcAft>
                <a:spcPts val="600"/>
              </a:spcAft>
              <a:buFont typeface="Arial" panose="020B0604020202020204" pitchFamily="34" charset="0"/>
              <a:buChar char="•"/>
            </a:pPr>
            <a:r>
              <a:rPr lang="en-US" sz="2400" dirty="0">
                <a:latin typeface="Times New Roman" panose="02020603050405020304" pitchFamily="18" charset="0"/>
                <a:ea typeface="Times New Roman" panose="02020603050405020304" pitchFamily="18" charset="0"/>
              </a:rPr>
              <a:t>New proposal for SEALDD work (SEALDD-ATM)</a:t>
            </a:r>
            <a:endParaRPr lang="en-US" sz="2400" dirty="0">
              <a:effectLst/>
              <a:latin typeface="Times New Roman" panose="02020603050405020304" pitchFamily="18" charset="0"/>
              <a:ea typeface="Times New Roman" panose="02020603050405020304" pitchFamily="18" charset="0"/>
            </a:endParaRPr>
          </a:p>
          <a:p>
            <a:pPr marL="285750" indent="-285750" algn="just" hangingPunct="0">
              <a:spcBef>
                <a:spcPts val="300"/>
              </a:spcBef>
              <a:spcAft>
                <a:spcPts val="600"/>
              </a:spcAft>
              <a:buFont typeface="Arial" panose="020B0604020202020204" pitchFamily="34" charset="0"/>
              <a:buChar char="•"/>
            </a:pPr>
            <a:endParaRPr lang="en-US" dirty="0">
              <a:solidFill>
                <a:srgbClr val="FF0000"/>
              </a:solidFill>
              <a:latin typeface="Times New Roman" panose="02020603050405020304" pitchFamily="18" charset="0"/>
              <a:ea typeface="Times New Roman" panose="02020603050405020304" pitchFamily="18" charset="0"/>
            </a:endParaRPr>
          </a:p>
          <a:p>
            <a:pPr marL="0" indent="0">
              <a:buNone/>
            </a:pP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1FF8D-984F-3F12-2FEC-248FF1E68395}"/>
              </a:ext>
            </a:extLst>
          </p:cNvPr>
          <p:cNvSpPr>
            <a:spLocks noGrp="1"/>
          </p:cNvSpPr>
          <p:nvPr>
            <p:ph type="title"/>
          </p:nvPr>
        </p:nvSpPr>
        <p:spPr>
          <a:xfrm>
            <a:off x="838200" y="585771"/>
            <a:ext cx="10515600" cy="1104917"/>
          </a:xfrm>
        </p:spPr>
        <p:txBody>
          <a:bodyPr/>
          <a:lstStyle/>
          <a:p>
            <a:r>
              <a:rPr lang="en-US" dirty="0"/>
              <a:t>SEALDD-ATM w/ATSSS  NOT available </a:t>
            </a:r>
          </a:p>
        </p:txBody>
      </p:sp>
      <p:graphicFrame>
        <p:nvGraphicFramePr>
          <p:cNvPr id="7" name="Object 6">
            <a:extLst>
              <a:ext uri="{FF2B5EF4-FFF2-40B4-BE49-F238E27FC236}">
                <a16:creationId xmlns:a16="http://schemas.microsoft.com/office/drawing/2014/main" id="{1610252C-4327-32A1-2D99-1654346D7E34}"/>
              </a:ext>
            </a:extLst>
          </p:cNvPr>
          <p:cNvGraphicFramePr>
            <a:graphicFrameLocks noChangeAspect="1"/>
          </p:cNvGraphicFramePr>
          <p:nvPr>
            <p:extLst>
              <p:ext uri="{D42A27DB-BD31-4B8C-83A1-F6EECF244321}">
                <p14:modId xmlns:p14="http://schemas.microsoft.com/office/powerpoint/2010/main" val="894672820"/>
              </p:ext>
            </p:extLst>
          </p:nvPr>
        </p:nvGraphicFramePr>
        <p:xfrm>
          <a:off x="154819" y="1869361"/>
          <a:ext cx="5941181" cy="4670782"/>
        </p:xfrm>
        <a:graphic>
          <a:graphicData uri="http://schemas.openxmlformats.org/presentationml/2006/ole">
            <mc:AlternateContent xmlns:mc="http://schemas.openxmlformats.org/markup-compatibility/2006">
              <mc:Choice xmlns:v="urn:schemas-microsoft-com:vml" Requires="v">
                <p:oleObj name="Visio" r:id="rId2" imgW="9052726" imgH="6819949" progId="Visio.Drawing.15">
                  <p:embed/>
                </p:oleObj>
              </mc:Choice>
              <mc:Fallback>
                <p:oleObj name="Visio" r:id="rId2" imgW="9052726" imgH="6819949" progId="Visio.Drawing.15">
                  <p:embed/>
                  <p:pic>
                    <p:nvPicPr>
                      <p:cNvPr id="7" name="Object 6">
                        <a:extLst>
                          <a:ext uri="{FF2B5EF4-FFF2-40B4-BE49-F238E27FC236}">
                            <a16:creationId xmlns:a16="http://schemas.microsoft.com/office/drawing/2014/main" id="{1610252C-4327-32A1-2D99-1654346D7E34}"/>
                          </a:ext>
                        </a:extLst>
                      </p:cNvPr>
                      <p:cNvPicPr/>
                      <p:nvPr/>
                    </p:nvPicPr>
                    <p:blipFill>
                      <a:blip r:embed="rId3"/>
                      <a:stretch>
                        <a:fillRect/>
                      </a:stretch>
                    </p:blipFill>
                    <p:spPr>
                      <a:xfrm>
                        <a:off x="154819" y="1869361"/>
                        <a:ext cx="5941181" cy="4670782"/>
                      </a:xfrm>
                      <a:prstGeom prst="rect">
                        <a:avLst/>
                      </a:prstGeom>
                    </p:spPr>
                  </p:pic>
                </p:oleObj>
              </mc:Fallback>
            </mc:AlternateContent>
          </a:graphicData>
        </a:graphic>
      </p:graphicFrame>
      <p:sp>
        <p:nvSpPr>
          <p:cNvPr id="5" name="Content Placeholder 2">
            <a:extLst>
              <a:ext uri="{FF2B5EF4-FFF2-40B4-BE49-F238E27FC236}">
                <a16:creationId xmlns:a16="http://schemas.microsoft.com/office/drawing/2014/main" id="{5EB00768-8D36-5F55-95FC-5D5767D18787}"/>
              </a:ext>
            </a:extLst>
          </p:cNvPr>
          <p:cNvSpPr>
            <a:spLocks noGrp="1"/>
          </p:cNvSpPr>
          <p:nvPr>
            <p:ph idx="1"/>
          </p:nvPr>
        </p:nvSpPr>
        <p:spPr>
          <a:xfrm>
            <a:off x="5861784" y="1825625"/>
            <a:ext cx="5759945" cy="4351338"/>
          </a:xfrm>
        </p:spPr>
        <p:txBody>
          <a:bodyPr>
            <a:normAutofit fontScale="85000" lnSpcReduction="20000"/>
          </a:bodyPr>
          <a:lstStyle/>
          <a:p>
            <a:r>
              <a:rPr lang="en-US" b="1" u="sng" dirty="0"/>
              <a:t>Use-case: </a:t>
            </a:r>
          </a:p>
          <a:p>
            <a:pPr lvl="1"/>
            <a:r>
              <a:rPr lang="en-US" dirty="0"/>
              <a:t>User is at home and can use both 3GPP (path A) and non-3GPP (</a:t>
            </a:r>
            <a:r>
              <a:rPr lang="en-US" u="sng" dirty="0"/>
              <a:t>non- MNO provided</a:t>
            </a:r>
            <a:r>
              <a:rPr lang="en-US" dirty="0"/>
              <a:t>, path B). </a:t>
            </a:r>
          </a:p>
          <a:p>
            <a:pPr marL="731520" lvl="1" indent="0">
              <a:buNone/>
            </a:pPr>
            <a:r>
              <a:rPr lang="en-US" b="1" dirty="0"/>
              <a:t>UPF does NOT have ATSSS Proxy </a:t>
            </a:r>
            <a:r>
              <a:rPr lang="en-US" dirty="0"/>
              <a:t>( i.e. use </a:t>
            </a:r>
            <a:r>
              <a:rPr lang="en-US"/>
              <a:t>of 3GPP </a:t>
            </a:r>
            <a:r>
              <a:rPr lang="en-US" dirty="0"/>
              <a:t>access A1 or A2 determined based on policies and/or user input, no steering or splitting between accesses).</a:t>
            </a:r>
          </a:p>
          <a:p>
            <a:pPr lvl="1"/>
            <a:r>
              <a:rPr lang="en-US" dirty="0"/>
              <a:t>The device uses first access path B. ATM determines that the 3GPP path is available and preferable (e.g. better security, reliability). ATM provides configuration to </a:t>
            </a:r>
            <a:r>
              <a:rPr lang="en-US" u="sng" dirty="0"/>
              <a:t>switch</a:t>
            </a:r>
            <a:r>
              <a:rPr lang="en-US" dirty="0"/>
              <a:t>* from non-3GPP path B to 3GPP path A. </a:t>
            </a:r>
          </a:p>
          <a:p>
            <a:pPr lvl="1"/>
            <a:r>
              <a:rPr lang="en-US" dirty="0"/>
              <a:t>Assuming single non-3GPP modem, this is switch from path B to path A1.</a:t>
            </a:r>
          </a:p>
          <a:p>
            <a:pPr lvl="1"/>
            <a:r>
              <a:rPr lang="en-US" dirty="0"/>
              <a:t>The functionality is based on E2E measurements (i.e. SEALDD), not just UE-UPF.</a:t>
            </a:r>
            <a:endParaRPr lang="en-US" sz="2100" dirty="0"/>
          </a:p>
          <a:p>
            <a:pPr marL="0" indent="0">
              <a:buNone/>
            </a:pPr>
            <a:r>
              <a:rPr lang="en-US" sz="2000" dirty="0"/>
              <a:t>* NOTE:  assumed to also include steering/ splitting </a:t>
            </a:r>
          </a:p>
          <a:p>
            <a:endParaRPr lang="en-US" dirty="0"/>
          </a:p>
        </p:txBody>
      </p:sp>
    </p:spTree>
    <p:extLst>
      <p:ext uri="{BB962C8B-B14F-4D97-AF65-F5344CB8AC3E}">
        <p14:creationId xmlns:p14="http://schemas.microsoft.com/office/powerpoint/2010/main" val="98297089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B8666-BCAE-EC62-910C-0835E4CB3CEB}"/>
              </a:ext>
            </a:extLst>
          </p:cNvPr>
          <p:cNvSpPr>
            <a:spLocks noGrp="1"/>
          </p:cNvSpPr>
          <p:nvPr>
            <p:ph type="title"/>
          </p:nvPr>
        </p:nvSpPr>
        <p:spPr/>
        <p:txBody>
          <a:bodyPr/>
          <a:lstStyle/>
          <a:p>
            <a:r>
              <a:rPr lang="en-US" dirty="0"/>
              <a:t>Value of Path B to Path A switch</a:t>
            </a:r>
          </a:p>
        </p:txBody>
      </p:sp>
      <p:sp>
        <p:nvSpPr>
          <p:cNvPr id="3" name="Content Placeholder 2">
            <a:extLst>
              <a:ext uri="{FF2B5EF4-FFF2-40B4-BE49-F238E27FC236}">
                <a16:creationId xmlns:a16="http://schemas.microsoft.com/office/drawing/2014/main" id="{8FAB69D1-AC0D-7F98-BC65-742791E5D33F}"/>
              </a:ext>
            </a:extLst>
          </p:cNvPr>
          <p:cNvSpPr>
            <a:spLocks noGrp="1"/>
          </p:cNvSpPr>
          <p:nvPr>
            <p:ph idx="1"/>
          </p:nvPr>
        </p:nvSpPr>
        <p:spPr>
          <a:xfrm>
            <a:off x="436728" y="1825625"/>
            <a:ext cx="10917072" cy="4351338"/>
          </a:xfrm>
        </p:spPr>
        <p:txBody>
          <a:bodyPr/>
          <a:lstStyle/>
          <a:p>
            <a:r>
              <a:rPr lang="en-US" sz="2400" dirty="0"/>
              <a:t>Switch from path B to path A is where the MNO can receive the most benefits. </a:t>
            </a:r>
          </a:p>
          <a:p>
            <a:r>
              <a:rPr lang="en-US" sz="2400" dirty="0"/>
              <a:t>Further, if splitting is supported at ATM, UE can end up using NG-RAN access path (i.e. A1) and non-3GPP (i.e. B) simultaneously. Later, if ATM determines that the MNO-controlled non-3GPP access path (i.e. A2) is better than B. (e.g. after UE moves), SEALDD ATM provides configuration to switch from path B to 3GPP path A2 </a:t>
            </a:r>
          </a:p>
          <a:p>
            <a:r>
              <a:rPr lang="en-US" sz="2400" dirty="0"/>
              <a:t> In this case, MNO can offer value-add services via NG-RAN (with more security, reliability, etc. than path B), for part of the traffic. </a:t>
            </a:r>
          </a:p>
          <a:p>
            <a:r>
              <a:rPr lang="en-US" sz="2400" dirty="0"/>
              <a:t>Without the SEALDD ATM switch from path B to path A mechanism the MNO doesn’t even compete in the space. This is the case for IoT platforms where the preference is given to non-3GPP accesses for many reasons. The only way to show competitiveness in the space is having path B to path A split, switch etc. which would bring more subscribers, not just more traffic into the network.</a:t>
            </a:r>
          </a:p>
          <a:p>
            <a:endParaRPr lang="en-US" dirty="0"/>
          </a:p>
        </p:txBody>
      </p:sp>
    </p:spTree>
    <p:extLst>
      <p:ext uri="{BB962C8B-B14F-4D97-AF65-F5344CB8AC3E}">
        <p14:creationId xmlns:p14="http://schemas.microsoft.com/office/powerpoint/2010/main" val="291191057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B8666-BCAE-EC62-910C-0835E4CB3CEB}"/>
              </a:ext>
            </a:extLst>
          </p:cNvPr>
          <p:cNvSpPr>
            <a:spLocks noGrp="1"/>
          </p:cNvSpPr>
          <p:nvPr>
            <p:ph type="title"/>
          </p:nvPr>
        </p:nvSpPr>
        <p:spPr/>
        <p:txBody>
          <a:bodyPr/>
          <a:lstStyle/>
          <a:p>
            <a:r>
              <a:rPr lang="en-US" dirty="0"/>
              <a:t>Value of Path A to Path B switch</a:t>
            </a:r>
          </a:p>
        </p:txBody>
      </p:sp>
      <p:sp>
        <p:nvSpPr>
          <p:cNvPr id="3" name="Content Placeholder 2">
            <a:extLst>
              <a:ext uri="{FF2B5EF4-FFF2-40B4-BE49-F238E27FC236}">
                <a16:creationId xmlns:a16="http://schemas.microsoft.com/office/drawing/2014/main" id="{8FAB69D1-AC0D-7F98-BC65-742791E5D33F}"/>
              </a:ext>
            </a:extLst>
          </p:cNvPr>
          <p:cNvSpPr>
            <a:spLocks noGrp="1"/>
          </p:cNvSpPr>
          <p:nvPr>
            <p:ph idx="1"/>
          </p:nvPr>
        </p:nvSpPr>
        <p:spPr/>
        <p:txBody>
          <a:bodyPr/>
          <a:lstStyle/>
          <a:p>
            <a:r>
              <a:rPr lang="en-US" dirty="0"/>
              <a:t> </a:t>
            </a:r>
            <a:r>
              <a:rPr lang="en-US" sz="2400" dirty="0"/>
              <a:t>Switching the path from 3GPP (path A) to non-3GPP (path B) seems unacceptable to MNOs on the surface. </a:t>
            </a:r>
          </a:p>
          <a:p>
            <a:r>
              <a:rPr lang="en-US" sz="2400" dirty="0"/>
              <a:t>But: seamless switches between MNO controlled accesses (NG-RAN and non-3GPP, i.e. A1 and A2 ) can be enabled by MNO via ATSSS. If ATSSS is not deployed it is likely that the MNO financial advantage to offload seamlessly, to maintain continuity (e.g. via satellite) or to do splitting is not great. </a:t>
            </a:r>
          </a:p>
          <a:p>
            <a:r>
              <a:rPr lang="en-US" sz="2400" dirty="0"/>
              <a:t>However, </a:t>
            </a:r>
            <a:r>
              <a:rPr lang="en-US" sz="2400" u="sng" dirty="0"/>
              <a:t>the MNO has no visibility or recourse </a:t>
            </a:r>
            <a:r>
              <a:rPr lang="en-US" sz="2400" dirty="0"/>
              <a:t>when subscriber or ASP force move from path A to path B. </a:t>
            </a:r>
          </a:p>
          <a:p>
            <a:r>
              <a:rPr lang="en-US" sz="2400" dirty="0">
                <a:solidFill>
                  <a:srgbClr val="FF0000"/>
                </a:solidFill>
              </a:rPr>
              <a:t>Enabling Path A to Path B switch opportunities gives MNO visibility and more control over the switch, and recourse with the opposite path change. </a:t>
            </a:r>
          </a:p>
          <a:p>
            <a:pPr marL="0" indent="0">
              <a:buNone/>
            </a:pPr>
            <a:endParaRPr lang="en-US" dirty="0"/>
          </a:p>
        </p:txBody>
      </p:sp>
    </p:spTree>
    <p:extLst>
      <p:ext uri="{BB962C8B-B14F-4D97-AF65-F5344CB8AC3E}">
        <p14:creationId xmlns:p14="http://schemas.microsoft.com/office/powerpoint/2010/main" val="99528404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1FF8D-984F-3F12-2FEC-248FF1E68395}"/>
              </a:ext>
            </a:extLst>
          </p:cNvPr>
          <p:cNvSpPr>
            <a:spLocks noGrp="1"/>
          </p:cNvSpPr>
          <p:nvPr>
            <p:ph type="title"/>
          </p:nvPr>
        </p:nvSpPr>
        <p:spPr>
          <a:xfrm>
            <a:off x="838200" y="585771"/>
            <a:ext cx="10515600" cy="1104917"/>
          </a:xfrm>
        </p:spPr>
        <p:txBody>
          <a:bodyPr/>
          <a:lstStyle/>
          <a:p>
            <a:r>
              <a:rPr lang="en-US" dirty="0"/>
              <a:t>SEALDD-ATM coexistence with ATSSS</a:t>
            </a:r>
          </a:p>
        </p:txBody>
      </p:sp>
      <p:sp>
        <p:nvSpPr>
          <p:cNvPr id="5" name="Content Placeholder 2">
            <a:extLst>
              <a:ext uri="{FF2B5EF4-FFF2-40B4-BE49-F238E27FC236}">
                <a16:creationId xmlns:a16="http://schemas.microsoft.com/office/drawing/2014/main" id="{5EB00768-8D36-5F55-95FC-5D5767D18787}"/>
              </a:ext>
            </a:extLst>
          </p:cNvPr>
          <p:cNvSpPr>
            <a:spLocks noGrp="1"/>
          </p:cNvSpPr>
          <p:nvPr>
            <p:ph idx="1"/>
          </p:nvPr>
        </p:nvSpPr>
        <p:spPr>
          <a:xfrm>
            <a:off x="5861784" y="1825625"/>
            <a:ext cx="5759945" cy="4351338"/>
          </a:xfrm>
        </p:spPr>
        <p:txBody>
          <a:bodyPr>
            <a:normAutofit fontScale="70000" lnSpcReduction="20000"/>
          </a:bodyPr>
          <a:lstStyle/>
          <a:p>
            <a:r>
              <a:rPr lang="en-US" u="sng" dirty="0"/>
              <a:t>Business use-case: </a:t>
            </a:r>
          </a:p>
          <a:p>
            <a:pPr lvl="1"/>
            <a:r>
              <a:rPr lang="en-US" dirty="0"/>
              <a:t>User is at home and can use both 3GPP (path A) and non-3GPP (non- MNO provided, path B). ATSSS is available in the 3GPP deployment.</a:t>
            </a:r>
          </a:p>
          <a:p>
            <a:pPr lvl="1"/>
            <a:r>
              <a:rPr lang="en-US" dirty="0"/>
              <a:t>The device uses initially path B (E2E). ATM determines that a 3GPP path is available and preferable (e.g. better security, reliability). ATM provides configuration to switch from path B to 3GPP path A. </a:t>
            </a:r>
          </a:p>
          <a:p>
            <a:pPr lvl="1"/>
            <a:r>
              <a:rPr lang="en-US" dirty="0"/>
              <a:t>The functionality is based on E2E measurements (e.g. SEALDD), not just UE-UPF.</a:t>
            </a:r>
          </a:p>
          <a:p>
            <a:pPr lvl="1"/>
            <a:r>
              <a:rPr lang="en-US" dirty="0"/>
              <a:t>Once on path A, the existing/ SA2 ATSSS mechanism provides steering/ switching/ splitting  between paths A1 and A2.</a:t>
            </a:r>
          </a:p>
          <a:p>
            <a:pPr lvl="1"/>
            <a:r>
              <a:rPr lang="en-US" dirty="0"/>
              <a:t>Further, if splitting is supported above by ATM:</a:t>
            </a:r>
          </a:p>
          <a:p>
            <a:pPr lvl="2"/>
            <a:r>
              <a:rPr lang="en-US" dirty="0"/>
              <a:t>The device can end up using access paths A1 (NG-RAN) and B (non-3GPP E2E)</a:t>
            </a:r>
          </a:p>
          <a:p>
            <a:pPr lvl="2"/>
            <a:r>
              <a:rPr lang="en-US" dirty="0"/>
              <a:t>Later, if ATM determines that 3GPP A2 path is better than B. (e.g. after UE moves) ATM provides configuration to switch from path B to 3GPP path A2 (using an ATSSS split between A1 and A2)</a:t>
            </a:r>
          </a:p>
          <a:p>
            <a:endParaRPr lang="en-US" dirty="0"/>
          </a:p>
        </p:txBody>
      </p:sp>
      <p:graphicFrame>
        <p:nvGraphicFramePr>
          <p:cNvPr id="3" name="Object 2">
            <a:extLst>
              <a:ext uri="{FF2B5EF4-FFF2-40B4-BE49-F238E27FC236}">
                <a16:creationId xmlns:a16="http://schemas.microsoft.com/office/drawing/2014/main" id="{13E39478-BC6D-1657-82FD-A1E9F6C5C290}"/>
              </a:ext>
            </a:extLst>
          </p:cNvPr>
          <p:cNvGraphicFramePr>
            <a:graphicFrameLocks noChangeAspect="1"/>
          </p:cNvGraphicFramePr>
          <p:nvPr>
            <p:extLst>
              <p:ext uri="{D42A27DB-BD31-4B8C-83A1-F6EECF244321}">
                <p14:modId xmlns:p14="http://schemas.microsoft.com/office/powerpoint/2010/main" val="1580452579"/>
              </p:ext>
            </p:extLst>
          </p:nvPr>
        </p:nvGraphicFramePr>
        <p:xfrm>
          <a:off x="191234" y="2103059"/>
          <a:ext cx="5670550" cy="4460875"/>
        </p:xfrm>
        <a:graphic>
          <a:graphicData uri="http://schemas.openxmlformats.org/presentationml/2006/ole">
            <mc:AlternateContent xmlns:mc="http://schemas.openxmlformats.org/markup-compatibility/2006">
              <mc:Choice xmlns:v="urn:schemas-microsoft-com:vml" Requires="v">
                <p:oleObj name="Visio" r:id="rId3" imgW="9052726" imgH="6819949" progId="Visio.Drawing.15">
                  <p:embed/>
                </p:oleObj>
              </mc:Choice>
              <mc:Fallback>
                <p:oleObj name="Visio" r:id="rId3" imgW="9052726" imgH="6819949" progId="Visio.Drawing.15">
                  <p:embed/>
                  <p:pic>
                    <p:nvPicPr>
                      <p:cNvPr id="3" name="Object 2">
                        <a:extLst>
                          <a:ext uri="{FF2B5EF4-FFF2-40B4-BE49-F238E27FC236}">
                            <a16:creationId xmlns:a16="http://schemas.microsoft.com/office/drawing/2014/main" id="{13E39478-BC6D-1657-82FD-A1E9F6C5C290}"/>
                          </a:ext>
                        </a:extLst>
                      </p:cNvPr>
                      <p:cNvPicPr/>
                      <p:nvPr/>
                    </p:nvPicPr>
                    <p:blipFill>
                      <a:blip r:embed="rId4"/>
                      <a:stretch>
                        <a:fillRect/>
                      </a:stretch>
                    </p:blipFill>
                    <p:spPr>
                      <a:xfrm>
                        <a:off x="191234" y="2103059"/>
                        <a:ext cx="5670550" cy="4460875"/>
                      </a:xfrm>
                      <a:prstGeom prst="rect">
                        <a:avLst/>
                      </a:prstGeom>
                    </p:spPr>
                  </p:pic>
                </p:oleObj>
              </mc:Fallback>
            </mc:AlternateContent>
          </a:graphicData>
        </a:graphic>
      </p:graphicFrame>
    </p:spTree>
    <p:extLst>
      <p:ext uri="{BB962C8B-B14F-4D97-AF65-F5344CB8AC3E}">
        <p14:creationId xmlns:p14="http://schemas.microsoft.com/office/powerpoint/2010/main" val="63152714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B8666-BCAE-EC62-910C-0835E4CB3CEB}"/>
              </a:ext>
            </a:extLst>
          </p:cNvPr>
          <p:cNvSpPr>
            <a:spLocks noGrp="1"/>
          </p:cNvSpPr>
          <p:nvPr>
            <p:ph type="title"/>
          </p:nvPr>
        </p:nvSpPr>
        <p:spPr/>
        <p:txBody>
          <a:bodyPr/>
          <a:lstStyle/>
          <a:p>
            <a:r>
              <a:rPr lang="en-US" dirty="0"/>
              <a:t>SEALDD-ATM </a:t>
            </a:r>
            <a:r>
              <a:rPr lang="en-US"/>
              <a:t>optimization of ATSSS </a:t>
            </a:r>
            <a:endParaRPr lang="en-US" dirty="0"/>
          </a:p>
        </p:txBody>
      </p:sp>
      <p:sp>
        <p:nvSpPr>
          <p:cNvPr id="3" name="Content Placeholder 2">
            <a:extLst>
              <a:ext uri="{FF2B5EF4-FFF2-40B4-BE49-F238E27FC236}">
                <a16:creationId xmlns:a16="http://schemas.microsoft.com/office/drawing/2014/main" id="{8FAB69D1-AC0D-7F98-BC65-742791E5D33F}"/>
              </a:ext>
            </a:extLst>
          </p:cNvPr>
          <p:cNvSpPr>
            <a:spLocks noGrp="1"/>
          </p:cNvSpPr>
          <p:nvPr>
            <p:ph idx="1"/>
          </p:nvPr>
        </p:nvSpPr>
        <p:spPr>
          <a:xfrm>
            <a:off x="436728" y="1825625"/>
            <a:ext cx="10917072" cy="4351338"/>
          </a:xfrm>
        </p:spPr>
        <p:txBody>
          <a:bodyPr/>
          <a:lstStyle/>
          <a:p>
            <a:r>
              <a:rPr lang="en-US" sz="2400" dirty="0"/>
              <a:t>SEALDD-ATM configurations are provided by ASPs, ECSPs, 3</a:t>
            </a:r>
            <a:r>
              <a:rPr lang="en-US" sz="2400" baseline="30000" dirty="0"/>
              <a:t>rd</a:t>
            </a:r>
            <a:r>
              <a:rPr lang="en-US" sz="2400" dirty="0"/>
              <a:t> parties with an abstracted view of the network and its configuration.</a:t>
            </a:r>
          </a:p>
          <a:p>
            <a:r>
              <a:rPr lang="en-US" sz="2400" dirty="0"/>
              <a:t>The SEALDD-ATM Server can provide input to CN based on these higher-level configurations to allow MNOs to determine what are the fine-grained goals of the ASPs and to determine optimal ATSSS configurations, new services to provide to meet ASP needs, etc.</a:t>
            </a:r>
          </a:p>
          <a:p>
            <a:r>
              <a:rPr lang="en-US" sz="2400" dirty="0"/>
              <a:t>Optimal ATSSS policy, when matched to ASP ATM configuration, delivers best services for both ASP and MNO</a:t>
            </a:r>
          </a:p>
          <a:p>
            <a:r>
              <a:rPr lang="en-US" sz="2400" dirty="0"/>
              <a:t>Any MNO can keep limiting ATSSS configuration methods to the existing set, no traffic changes can be done without MNO agreement.</a:t>
            </a:r>
          </a:p>
        </p:txBody>
      </p:sp>
    </p:spTree>
    <p:extLst>
      <p:ext uri="{BB962C8B-B14F-4D97-AF65-F5344CB8AC3E}">
        <p14:creationId xmlns:p14="http://schemas.microsoft.com/office/powerpoint/2010/main" val="412968017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1119D-D830-81E3-9B6D-E12F13B1B9AF}"/>
              </a:ext>
            </a:extLst>
          </p:cNvPr>
          <p:cNvSpPr>
            <a:spLocks noGrp="1"/>
          </p:cNvSpPr>
          <p:nvPr>
            <p:ph type="title"/>
          </p:nvPr>
        </p:nvSpPr>
        <p:spPr/>
        <p:txBody>
          <a:bodyPr/>
          <a:lstStyle/>
          <a:p>
            <a:r>
              <a:rPr lang="en-US" dirty="0"/>
              <a:t>Q/A Highlights</a:t>
            </a:r>
          </a:p>
        </p:txBody>
      </p:sp>
      <p:sp>
        <p:nvSpPr>
          <p:cNvPr id="3" name="Content Placeholder 2">
            <a:extLst>
              <a:ext uri="{FF2B5EF4-FFF2-40B4-BE49-F238E27FC236}">
                <a16:creationId xmlns:a16="http://schemas.microsoft.com/office/drawing/2014/main" id="{297EB220-293B-6E9C-1AB4-14A3C248C5F7}"/>
              </a:ext>
            </a:extLst>
          </p:cNvPr>
          <p:cNvSpPr>
            <a:spLocks noGrp="1"/>
          </p:cNvSpPr>
          <p:nvPr>
            <p:ph idx="1"/>
          </p:nvPr>
        </p:nvSpPr>
        <p:spPr>
          <a:xfrm>
            <a:off x="677333" y="1848051"/>
            <a:ext cx="9866841" cy="4352724"/>
          </a:xfrm>
        </p:spPr>
        <p:txBody>
          <a:bodyPr>
            <a:normAutofit fontScale="77500" lnSpcReduction="20000"/>
          </a:bodyPr>
          <a:lstStyle/>
          <a:p>
            <a:r>
              <a:rPr lang="en-US" dirty="0"/>
              <a:t> What is the ATM value-add compared to ATSSS</a:t>
            </a:r>
          </a:p>
          <a:p>
            <a:pPr lvl="1"/>
            <a:r>
              <a:rPr lang="en-US" dirty="0"/>
              <a:t>SEALDD-ATM is based on E2E measurements and affects E2E traffic, unlike the UE-UPF path of ATSSS.</a:t>
            </a:r>
          </a:p>
          <a:p>
            <a:pPr lvl="1"/>
            <a:r>
              <a:rPr lang="en-US" dirty="0"/>
              <a:t>For MNOs: allows to offer 5GS services in cases which may otherwise not use their network. Within 5GS traffic can be offloaded to alternate access technologies in MNO control via ATSSS.</a:t>
            </a:r>
          </a:p>
          <a:p>
            <a:r>
              <a:rPr lang="en-US" dirty="0"/>
              <a:t>Why implement SEALDD-ATM in SA6  in addition to ATSSS in SA2?</a:t>
            </a:r>
          </a:p>
          <a:p>
            <a:pPr lvl="1"/>
            <a:r>
              <a:rPr lang="en-US" dirty="0"/>
              <a:t>SA6  already has a traffic management functionality: SEALDD</a:t>
            </a:r>
          </a:p>
          <a:p>
            <a:pPr lvl="1"/>
            <a:r>
              <a:rPr lang="en-US" dirty="0"/>
              <a:t>SEALDD  co-exists with and/or leverages other underlying CN mechanisms, e.g. redundant transport.</a:t>
            </a:r>
          </a:p>
          <a:p>
            <a:r>
              <a:rPr lang="en-US" dirty="0"/>
              <a:t> Why should an ASP  deploy SEALDD-ATM in the data network if they are not using 3GPP network (on path B)?</a:t>
            </a:r>
          </a:p>
          <a:p>
            <a:pPr lvl="1"/>
            <a:r>
              <a:rPr lang="en-US" dirty="0"/>
              <a:t>Because use of path B (non-3GPP, not MNO-controlled) is occasional for the UE. ASP</a:t>
            </a:r>
            <a:r>
              <a:rPr lang="en-US" dirty="0">
                <a:solidFill>
                  <a:schemeClr val="tx1"/>
                </a:solidFill>
              </a:rPr>
              <a:t> wants to take advantage of 3GPP services when available because of their reliability, security,  etc</a:t>
            </a:r>
            <a:r>
              <a:rPr lang="en-US" dirty="0"/>
              <a:t>.</a:t>
            </a:r>
          </a:p>
          <a:p>
            <a:pPr lvl="1"/>
            <a:r>
              <a:rPr lang="en-US" dirty="0"/>
              <a:t>Because the ASP deployment (e.g., IoT platform) is used by many UEs, and at a given time only some use non-3GPP/non-MNO path.</a:t>
            </a:r>
          </a:p>
        </p:txBody>
      </p:sp>
    </p:spTree>
    <p:extLst>
      <p:ext uri="{BB962C8B-B14F-4D97-AF65-F5344CB8AC3E}">
        <p14:creationId xmlns:p14="http://schemas.microsoft.com/office/powerpoint/2010/main" val="215292212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Proposal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2292823"/>
            <a:ext cx="10515600" cy="3884139"/>
          </a:xfrm>
        </p:spPr>
        <p:txBody>
          <a:bodyPr/>
          <a:lstStyle/>
          <a:p>
            <a:r>
              <a:rPr lang="en-US" altLang="en-US" dirty="0"/>
              <a:t>SA6 agrees to study SEALDD-ATM functionality within SEALDD WID. </a:t>
            </a:r>
          </a:p>
          <a:p>
            <a:pPr lvl="1"/>
            <a:r>
              <a:rPr lang="en-US" altLang="en-US" dirty="0"/>
              <a:t>TR work can be included in the WID and parallelized. </a:t>
            </a:r>
          </a:p>
          <a:p>
            <a:pPr lvl="1"/>
            <a:r>
              <a:rPr lang="en-US" altLang="en-US" dirty="0"/>
              <a:t>Final specifications will be part of SEALDD.</a:t>
            </a:r>
          </a:p>
          <a:p>
            <a:pPr lvl="1"/>
            <a:r>
              <a:rPr lang="en-US" altLang="en-US" dirty="0"/>
              <a:t>Associated SEALDD WID update proposal has been submitted.</a:t>
            </a:r>
          </a:p>
          <a:p>
            <a:pPr marL="0" indent="0">
              <a:buNone/>
            </a:pPr>
            <a:endParaRPr lang="en-US" altLang="en-US" dirty="0"/>
          </a:p>
          <a:p>
            <a:pPr marL="0" indent="0">
              <a:buNone/>
            </a:pPr>
            <a:r>
              <a:rPr lang="en-US" altLang="en-US" dirty="0"/>
              <a:t>	</a:t>
            </a:r>
            <a:r>
              <a:rPr lang="en-US" altLang="en-US" i="1" dirty="0"/>
              <a:t>Thank you!</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244A18A50E4D44392C0F13FE4390A30" ma:contentTypeVersion="16" ma:contentTypeDescription="Create a new document." ma:contentTypeScope="" ma:versionID="dbdd2f99e3d9857ec7dd73148afe3c60">
  <xsd:schema xmlns:xsd="http://www.w3.org/2001/XMLSchema" xmlns:xs="http://www.w3.org/2001/XMLSchema" xmlns:p="http://schemas.microsoft.com/office/2006/metadata/properties" xmlns:ns2="d78def48-27c6-4979-bba9-c862a2df76a0" xmlns:ns3="http://schemas.microsoft.com/sharepoint/v4" xmlns:ns4="d6ffdcea-b8d5-430d-84fc-948dbfcb5364" xmlns:ns5="0f87353b-0140-45a3-9269-85d3f6ef8bfa" targetNamespace="http://schemas.microsoft.com/office/2006/metadata/properties" ma:root="true" ma:fieldsID="3933b2b01f7a49a7c81723fd3db979c2" ns2:_="" ns3:_="" ns4:_="" ns5:_="">
    <xsd:import namespace="d78def48-27c6-4979-bba9-c862a2df76a0"/>
    <xsd:import namespace="http://schemas.microsoft.com/sharepoint/v4"/>
    <xsd:import namespace="d6ffdcea-b8d5-430d-84fc-948dbfcb5364"/>
    <xsd:import namespace="0f87353b-0140-45a3-9269-85d3f6ef8bf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Standard_x0020_subgroup" minOccurs="0"/>
                <xsd:element ref="ns2:Meeting_x0020_ref_x002e_" minOccurs="0"/>
                <xsd:element ref="ns2:Meeting_x0020_date" minOccurs="0"/>
                <xsd:element ref="ns3:IconOverlay" minOccurs="0"/>
                <xsd:element ref="ns4:SharedWithUsers" minOccurs="0"/>
                <xsd:element ref="ns5: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8def48-27c6-4979-bba9-c862a2df76a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Standard_x0020_subgroup" ma:index="12" nillable="true" ma:displayName="Standard subgroup" ma:internalName="Standard_x0020_subgroup">
      <xsd:simpleType>
        <xsd:restriction base="dms:Text">
          <xsd:maxLength value="255"/>
        </xsd:restriction>
      </xsd:simpleType>
    </xsd:element>
    <xsd:element name="Meeting_x0020_ref_x002e_" ma:index="13" nillable="true" ma:displayName="Meeting ref." ma:internalName="Meeting_x0020_ref_x002e_">
      <xsd:simpleType>
        <xsd:restriction base="dms:Text">
          <xsd:maxLength value="255"/>
        </xsd:restriction>
      </xsd:simpleType>
    </xsd:element>
    <xsd:element name="Meeting_x0020_date" ma:index="14" nillable="true" ma:displayName="Meeting date" ma:format="DateOnly" ma:internalName="Meeting_x0020_date">
      <xsd:simpleType>
        <xsd:restriction base="dms:DateTime"/>
      </xsd:simpleType>
    </xsd:element>
    <xsd:element name="MediaServiceObjectDetectorVersions" ma:index="1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5"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ffdcea-b8d5-430d-84fc-948dbfcb53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f87353b-0140-45a3-9269-85d3f6ef8bfa" elementFormDefault="qualified">
    <xsd:import namespace="http://schemas.microsoft.com/office/2006/documentManagement/types"/>
    <xsd:import namespace="http://schemas.microsoft.com/office/infopath/2007/PartnerControls"/>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eting_x0020_ref_x002e_ xmlns="d78def48-27c6-4979-bba9-c862a2df76a0" xsi:nil="true"/>
    <Standard_x0020_subgroup xmlns="d78def48-27c6-4979-bba9-c862a2df76a0" xsi:nil="true"/>
    <Meeting_x0020_date xmlns="d78def48-27c6-4979-bba9-c862a2df76a0" xsi:nil="true"/>
    <IconOverlay xmlns="http://schemas.microsoft.com/sharepoint/v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956FA8-64FD-4B16-9025-7DFC7953FC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8def48-27c6-4979-bba9-c862a2df76a0"/>
    <ds:schemaRef ds:uri="http://schemas.microsoft.com/sharepoint/v4"/>
    <ds:schemaRef ds:uri="d6ffdcea-b8d5-430d-84fc-948dbfcb5364"/>
    <ds:schemaRef ds:uri="0f87353b-0140-45a3-9269-85d3f6ef8b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d78def48-27c6-4979-bba9-c862a2df76a0"/>
    <ds:schemaRef ds:uri="http://purl.org/dc/elements/1.1/"/>
    <ds:schemaRef ds:uri="http://schemas.microsoft.com/office/2006/metadata/properties"/>
    <ds:schemaRef ds:uri="d6ffdcea-b8d5-430d-84fc-948dbfcb5364"/>
    <ds:schemaRef ds:uri="http://schemas.microsoft.com/sharepoint/v4"/>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0f87353b-0140-45a3-9269-85d3f6ef8bfa"/>
    <ds:schemaRef ds:uri="http://www.w3.org/XML/1998/namespace"/>
    <ds:schemaRef ds:uri="http://purl.org/dc/dcmityp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5492</TotalTime>
  <Words>1128</Words>
  <Application>Microsoft Office PowerPoint</Application>
  <PresentationFormat>Widescreen</PresentationFormat>
  <Paragraphs>63</Paragraphs>
  <Slides>9</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6" baseType="lpstr">
      <vt:lpstr>Arial</vt:lpstr>
      <vt:lpstr>Arial </vt:lpstr>
      <vt:lpstr>Calibri</vt:lpstr>
      <vt:lpstr>Calibri Light</vt:lpstr>
      <vt:lpstr>Times New Roman</vt:lpstr>
      <vt:lpstr>Office Theme</vt:lpstr>
      <vt:lpstr>Visio</vt:lpstr>
      <vt:lpstr>Application Traffic Management in SEALDD - discussion</vt:lpstr>
      <vt:lpstr>Introduction</vt:lpstr>
      <vt:lpstr>SEALDD-ATM w/ATSSS  NOT available </vt:lpstr>
      <vt:lpstr>Value of Path B to Path A switch</vt:lpstr>
      <vt:lpstr>Value of Path A to Path B switch</vt:lpstr>
      <vt:lpstr>SEALDD-ATM coexistence with ATSSS</vt:lpstr>
      <vt:lpstr>SEALDD-ATM optimization of ATSSS </vt:lpstr>
      <vt:lpstr>Q/A Highlights</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Dale</cp:lastModifiedBy>
  <cp:revision>612</cp:revision>
  <dcterms:created xsi:type="dcterms:W3CDTF">2010-02-05T13:52:04Z</dcterms:created>
  <dcterms:modified xsi:type="dcterms:W3CDTF">2023-10-01T22:49:58Z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0x0101003244A18A50E4D44392C0F13FE4390A30</vt:lpwstr>
  </property>
</Properties>
</file>