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64" r:id="rId5"/>
    <p:sldId id="36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1" d="100"/>
          <a:sy n="101" d="100"/>
        </p:scale>
        <p:origin x="8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 smtClean="0">
                <a:solidFill>
                  <a:srgbClr val="0000FF"/>
                </a:solidFill>
              </a:rPr>
              <a:t>&lt;&lt;Acronym: </a:t>
            </a:r>
            <a:r>
              <a:rPr lang="en-US" altLang="en-US" sz="3600" i="1" dirty="0" err="1" smtClean="0">
                <a:solidFill>
                  <a:srgbClr val="0000FF"/>
                </a:solidFill>
              </a:rPr>
              <a:t>MCShAC</a:t>
            </a:r>
            <a:r>
              <a:rPr lang="en-US" altLang="en-US" sz="3600" i="1" dirty="0" smtClean="0">
                <a:solidFill>
                  <a:srgbClr val="0000FF"/>
                </a:solidFill>
              </a:rPr>
              <a:t>&gt;&gt; </a:t>
            </a:r>
            <a:r>
              <a:rPr lang="en-US" altLang="en-US" sz="3600" dirty="0" smtClean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&lt;&lt;New Item: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MCShAC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M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ission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ritical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Sh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aring of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A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dministrative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onfiguration&gt;&gt;</a:t>
            </a:r>
            <a:endParaRPr lang="en-GB" altLang="en-US" sz="2400" dirty="0" smtClean="0"/>
          </a:p>
          <a:p>
            <a:r>
              <a:rPr lang="en-US" sz="2400" dirty="0" smtClean="0"/>
              <a:t>Study Item/Work Item/Both: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&lt;&lt;Work Item&gt;&gt;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&lt;&lt;SA1, TS 22.280, clause 6.17.2&gt;&gt;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&lt;&lt;TS 23.280: New clause with new procedures and information flows, TS 23.379, TS 23.281 and TS 23.282 may also receive new procedures and information flows&gt;&gt;</a:t>
            </a: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&lt;&lt;Start date: Sep. 2023 SA#101/TSG#101&gt;&gt;</a:t>
            </a:r>
            <a:endParaRPr lang="en-IN" sz="2400" dirty="0"/>
          </a:p>
          <a:p>
            <a:pPr lvl="0"/>
            <a:r>
              <a:rPr lang="en-GB" altLang="en-US" sz="2400" dirty="0" smtClean="0"/>
              <a:t>Target Completion: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&lt;&lt;Dec. 2024 SA#106/TSG#106&gt;&gt;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smtClean="0">
                <a:solidFill>
                  <a:srgbClr val="0000FF"/>
                </a:solidFill>
              </a:rPr>
              <a:t>&lt;&lt;6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TUs&gt;&gt;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&lt;&lt;BDBOS: Andreas Flander&gt;&gt;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FirstNet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, AT+T, Ericsson, Netherlands Police, Home Office, Motorola Solutions, BDBOS&gt;&gt;</a:t>
            </a:r>
            <a:endParaRPr lang="en-IN" altLang="en-US" sz="2400" dirty="0" smtClean="0"/>
          </a:p>
        </p:txBody>
      </p:sp>
      <p:sp>
        <p:nvSpPr>
          <p:cNvPr id="2" name="Up Ribbon 1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8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&lt;&lt;Acronym: </a:t>
            </a:r>
            <a:r>
              <a:rPr lang="en-US" altLang="en-US" sz="3600" i="1" dirty="0" err="1" smtClean="0">
                <a:solidFill>
                  <a:srgbClr val="0000FF"/>
                </a:solidFill>
              </a:rPr>
              <a:t>MCShAC</a:t>
            </a:r>
            <a:r>
              <a:rPr lang="en-US" altLang="en-US" sz="3600" i="1" dirty="0" smtClean="0">
                <a:solidFill>
                  <a:srgbClr val="0000FF"/>
                </a:solidFill>
              </a:rPr>
              <a:t>&gt;&gt; </a:t>
            </a:r>
            <a:r>
              <a:rPr lang="en-US" altLang="en-US" sz="3600" dirty="0" smtClean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 smtClean="0"/>
              <a:t>Description: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&lt;&lt;The study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FS_MCShAC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is about to be finalised and closed very soon. Now the normative work has to start in order to implement solutions proposed in the study.&gt;&gt;</a:t>
            </a:r>
            <a:endParaRPr lang="en-GB" altLang="en-US" dirty="0" smtClean="0"/>
          </a:p>
          <a:p>
            <a:pPr lvl="1"/>
            <a:endParaRPr lang="en-GB" altLang="en-US" dirty="0" smtClean="0"/>
          </a:p>
          <a:p>
            <a:r>
              <a:rPr lang="en-GB" altLang="en-US" dirty="0" smtClean="0"/>
              <a:t>Goals: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&lt;&lt;The goal is to introduce and to establish procedures and information flows to enable sharing of administrative configuration between interconnected MC system. This should help co-operating MC systems to manage migration of MC service users from one MC system to another MC system&gt;&gt;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GB" altLang="en-US" dirty="0" smtClean="0"/>
              <a:t>Dependency on other working groups: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US" dirty="0"/>
              <a:t>Impacts to </a:t>
            </a:r>
            <a:r>
              <a:rPr lang="en-US" dirty="0" smtClean="0"/>
              <a:t>3GPP/Industry </a:t>
            </a:r>
            <a:r>
              <a:rPr lang="en-US" dirty="0"/>
              <a:t>work </a:t>
            </a:r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is not accepted </a:t>
            </a:r>
            <a:r>
              <a:rPr lang="en-US" dirty="0"/>
              <a:t>into </a:t>
            </a:r>
            <a:r>
              <a:rPr lang="en-US" dirty="0" smtClean="0"/>
              <a:t>Rel-19: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&lt;&lt;Currently migration of MC service users to MC partner systems and interconnected groups are parts of MC system’s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architechture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but the necessary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prerequites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are not clarified.&gt;&gt;</a:t>
            </a:r>
            <a:endParaRPr lang="en-GB" altLang="en-US" sz="1600" dirty="0"/>
          </a:p>
          <a:p>
            <a:endParaRPr lang="en-US" dirty="0" smtClean="0"/>
          </a:p>
          <a:p>
            <a:pPr lvl="1"/>
            <a:endParaRPr lang="en-IN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purl.org/dc/elements/1.1/"/>
    <ds:schemaRef ds:uri="http://schemas.microsoft.com/office/2006/metadata/properties"/>
    <ds:schemaRef ds:uri="679a257e-872f-4c98-9e8a-0a9c104f72c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279</Words>
  <Application>Microsoft Office PowerPoint</Application>
  <PresentationFormat>Breitbild</PresentationFormat>
  <Paragraphs>20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&lt;&lt;Acronym: MCShAC&gt;&gt; 1/2</vt:lpstr>
      <vt:lpstr>&lt;&lt;Acronym: MCShAC&gt;&gt; 2/2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BDBOS4</cp:lastModifiedBy>
  <cp:revision>985</cp:revision>
  <dcterms:created xsi:type="dcterms:W3CDTF">2010-02-05T13:52:04Z</dcterms:created>
  <dcterms:modified xsi:type="dcterms:W3CDTF">2023-05-22T09:24:54Z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