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customXml/itemProps4.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9"/>
  </p:notesMasterIdLst>
  <p:handoutMasterIdLst>
    <p:handoutMasterId r:id="rId10"/>
  </p:handoutMasterIdLst>
  <p:sldIdLst>
    <p:sldId id="341" r:id="rId5"/>
    <p:sldId id="364" r:id="rId6"/>
    <p:sldId id="366" r:id="rId7"/>
    <p:sldId id="365" r:id="rId8"/>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C61F83A-10F5-4904-AE41-987E8C89532C}" v="1" dt="2023-05-16T17:01:20.97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27" autoAdjust="0"/>
    <p:restoredTop sz="94679" autoAdjust="0"/>
  </p:normalViewPr>
  <p:slideViewPr>
    <p:cSldViewPr snapToGrid="0">
      <p:cViewPr varScale="1">
        <p:scale>
          <a:sx n="104" d="100"/>
          <a:sy n="104" d="100"/>
        </p:scale>
        <p:origin x="642" y="10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3456" y="72"/>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17" Type="http://schemas.openxmlformats.org/officeDocument/2006/relationships/customXml" Target="../customXml/item4.xml"/><Relationship Id="rId2" Type="http://schemas.openxmlformats.org/officeDocument/2006/relationships/customXml" Target="../customXml/item2.xml"/><Relationship Id="rId16"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5" Type="http://schemas.microsoft.com/office/2016/11/relationships/changesInfo" Target="changesInfos/changesInfo1.xml"/><Relationship Id="rId10"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hiferaw, Y.W. (Yonatan)" userId="acfa0e9d-31f9-4c73-bf47-23797842b926" providerId="ADAL" clId="{EC61F83A-10F5-4904-AE41-987E8C89532C}"/>
    <pc:docChg chg="undo custSel addSld delSld modSld">
      <pc:chgData name="Shiferaw, Y.W. (Yonatan)" userId="acfa0e9d-31f9-4c73-bf47-23797842b926" providerId="ADAL" clId="{EC61F83A-10F5-4904-AE41-987E8C89532C}" dt="2023-05-16T17:54:37.396" v="2945" actId="20577"/>
      <pc:docMkLst>
        <pc:docMk/>
      </pc:docMkLst>
      <pc:sldChg chg="modSp mod">
        <pc:chgData name="Shiferaw, Y.W. (Yonatan)" userId="acfa0e9d-31f9-4c73-bf47-23797842b926" providerId="ADAL" clId="{EC61F83A-10F5-4904-AE41-987E8C89532C}" dt="2023-05-16T17:24:35.526" v="955" actId="20577"/>
        <pc:sldMkLst>
          <pc:docMk/>
          <pc:sldMk cId="0" sldId="341"/>
        </pc:sldMkLst>
        <pc:spChg chg="mod">
          <ac:chgData name="Shiferaw, Y.W. (Yonatan)" userId="acfa0e9d-31f9-4c73-bf47-23797842b926" providerId="ADAL" clId="{EC61F83A-10F5-4904-AE41-987E8C89532C}" dt="2023-05-16T17:24:35.526" v="955" actId="20577"/>
          <ac:spMkLst>
            <pc:docMk/>
            <pc:sldMk cId="0" sldId="341"/>
            <ac:spMk id="5122" creationId="{6BFCA172-672F-4297-B767-9F7EDE373FA1}"/>
          </ac:spMkLst>
        </pc:spChg>
        <pc:spChg chg="mod">
          <ac:chgData name="Shiferaw, Y.W. (Yonatan)" userId="acfa0e9d-31f9-4c73-bf47-23797842b926" providerId="ADAL" clId="{EC61F83A-10F5-4904-AE41-987E8C89532C}" dt="2023-05-16T15:10:18.941" v="22" actId="20577"/>
          <ac:spMkLst>
            <pc:docMk/>
            <pc:sldMk cId="0" sldId="341"/>
            <ac:spMk id="5123" creationId="{9FAD3684-801E-4E1E-85EB-F5F3E5D37277}"/>
          </ac:spMkLst>
        </pc:spChg>
      </pc:sldChg>
      <pc:sldChg chg="modSp del mod">
        <pc:chgData name="Shiferaw, Y.W. (Yonatan)" userId="acfa0e9d-31f9-4c73-bf47-23797842b926" providerId="ADAL" clId="{EC61F83A-10F5-4904-AE41-987E8C89532C}" dt="2023-05-16T17:16:24.258" v="190" actId="47"/>
        <pc:sldMkLst>
          <pc:docMk/>
          <pc:sldMk cId="0" sldId="363"/>
        </pc:sldMkLst>
        <pc:spChg chg="mod">
          <ac:chgData name="Shiferaw, Y.W. (Yonatan)" userId="acfa0e9d-31f9-4c73-bf47-23797842b926" providerId="ADAL" clId="{EC61F83A-10F5-4904-AE41-987E8C89532C}" dt="2023-05-16T15:12:16.192" v="145" actId="20577"/>
          <ac:spMkLst>
            <pc:docMk/>
            <pc:sldMk cId="0" sldId="363"/>
            <ac:spMk id="6147" creationId="{33CFEE74-7B51-47B2-8BC9-945D38E983E7}"/>
          </ac:spMkLst>
        </pc:spChg>
      </pc:sldChg>
      <pc:sldChg chg="modSp mod">
        <pc:chgData name="Shiferaw, Y.W. (Yonatan)" userId="acfa0e9d-31f9-4c73-bf47-23797842b926" providerId="ADAL" clId="{EC61F83A-10F5-4904-AE41-987E8C89532C}" dt="2023-05-16T17:54:37.396" v="2945" actId="20577"/>
        <pc:sldMkLst>
          <pc:docMk/>
          <pc:sldMk cId="0" sldId="364"/>
        </pc:sldMkLst>
        <pc:spChg chg="mod">
          <ac:chgData name="Shiferaw, Y.W. (Yonatan)" userId="acfa0e9d-31f9-4c73-bf47-23797842b926" providerId="ADAL" clId="{EC61F83A-10F5-4904-AE41-987E8C89532C}" dt="2023-05-16T17:01:06.365" v="157" actId="20577"/>
          <ac:spMkLst>
            <pc:docMk/>
            <pc:sldMk cId="0" sldId="364"/>
            <ac:spMk id="7170" creationId="{3794A7AC-F975-4B82-9FCA-9C67ECE03726}"/>
          </ac:spMkLst>
        </pc:spChg>
        <pc:spChg chg="mod">
          <ac:chgData name="Shiferaw, Y.W. (Yonatan)" userId="acfa0e9d-31f9-4c73-bf47-23797842b926" providerId="ADAL" clId="{EC61F83A-10F5-4904-AE41-987E8C89532C}" dt="2023-05-16T17:54:37.396" v="2945" actId="20577"/>
          <ac:spMkLst>
            <pc:docMk/>
            <pc:sldMk cId="0" sldId="364"/>
            <ac:spMk id="7171" creationId="{8B215120-9330-4C24-86C0-93DB3C460B0D}"/>
          </ac:spMkLst>
        </pc:spChg>
      </pc:sldChg>
      <pc:sldChg chg="modSp mod">
        <pc:chgData name="Shiferaw, Y.W. (Yonatan)" userId="acfa0e9d-31f9-4c73-bf47-23797842b926" providerId="ADAL" clId="{EC61F83A-10F5-4904-AE41-987E8C89532C}" dt="2023-05-16T17:47:40.022" v="2521" actId="20577"/>
        <pc:sldMkLst>
          <pc:docMk/>
          <pc:sldMk cId="0" sldId="365"/>
        </pc:sldMkLst>
        <pc:spChg chg="mod">
          <ac:chgData name="Shiferaw, Y.W. (Yonatan)" userId="acfa0e9d-31f9-4c73-bf47-23797842b926" providerId="ADAL" clId="{EC61F83A-10F5-4904-AE41-987E8C89532C}" dt="2023-05-16T17:02:06.159" v="185" actId="20577"/>
          <ac:spMkLst>
            <pc:docMk/>
            <pc:sldMk cId="0" sldId="365"/>
            <ac:spMk id="8194" creationId="{3AFF4909-1900-46CD-87F7-AE296C59418F}"/>
          </ac:spMkLst>
        </pc:spChg>
        <pc:spChg chg="mod">
          <ac:chgData name="Shiferaw, Y.W. (Yonatan)" userId="acfa0e9d-31f9-4c73-bf47-23797842b926" providerId="ADAL" clId="{EC61F83A-10F5-4904-AE41-987E8C89532C}" dt="2023-05-16T17:47:40.022" v="2521" actId="20577"/>
          <ac:spMkLst>
            <pc:docMk/>
            <pc:sldMk cId="0" sldId="365"/>
            <ac:spMk id="8195" creationId="{A955EC6E-B2A1-4AA5-9F6A-E317D7FE324C}"/>
          </ac:spMkLst>
        </pc:spChg>
      </pc:sldChg>
      <pc:sldChg chg="modSp add mod">
        <pc:chgData name="Shiferaw, Y.W. (Yonatan)" userId="acfa0e9d-31f9-4c73-bf47-23797842b926" providerId="ADAL" clId="{EC61F83A-10F5-4904-AE41-987E8C89532C}" dt="2023-05-16T17:53:21.808" v="2943" actId="404"/>
        <pc:sldMkLst>
          <pc:docMk/>
          <pc:sldMk cId="3202133037" sldId="366"/>
        </pc:sldMkLst>
        <pc:spChg chg="mod">
          <ac:chgData name="Shiferaw, Y.W. (Yonatan)" userId="acfa0e9d-31f9-4c73-bf47-23797842b926" providerId="ADAL" clId="{EC61F83A-10F5-4904-AE41-987E8C89532C}" dt="2023-05-16T17:01:32.438" v="165"/>
          <ac:spMkLst>
            <pc:docMk/>
            <pc:sldMk cId="3202133037" sldId="366"/>
            <ac:spMk id="7170" creationId="{3794A7AC-F975-4B82-9FCA-9C67ECE03726}"/>
          </ac:spMkLst>
        </pc:spChg>
        <pc:spChg chg="mod">
          <ac:chgData name="Shiferaw, Y.W. (Yonatan)" userId="acfa0e9d-31f9-4c73-bf47-23797842b926" providerId="ADAL" clId="{EC61F83A-10F5-4904-AE41-987E8C89532C}" dt="2023-05-16T17:53:21.808" v="2943" actId="404"/>
          <ac:spMkLst>
            <pc:docMk/>
            <pc:sldMk cId="3202133037" sldId="366"/>
            <ac:spMk id="7171" creationId="{8B215120-9330-4C24-86C0-93DB3C460B0D}"/>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49" y="73025"/>
            <a:ext cx="3703027"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#55</a:t>
            </a:r>
          </a:p>
          <a:p>
            <a:pPr eaLnBrk="1" hangingPunct="1">
              <a:defRPr/>
            </a:pPr>
            <a:r>
              <a:rPr lang="en-GB" altLang="en-US" sz="1200" b="1" dirty="0">
                <a:latin typeface="Arial "/>
              </a:rPr>
              <a:t>Berlin, Germany 22</a:t>
            </a:r>
            <a:r>
              <a:rPr lang="en-GB" altLang="en-US" sz="1200" b="1" baseline="30000" dirty="0">
                <a:latin typeface="Arial "/>
              </a:rPr>
              <a:t>nd</a:t>
            </a:r>
            <a:r>
              <a:rPr lang="en-GB" altLang="en-US" sz="1200" b="1" dirty="0">
                <a:latin typeface="Arial "/>
              </a:rPr>
              <a:t> – 26</a:t>
            </a:r>
            <a:r>
              <a:rPr lang="en-GB" altLang="en-US" sz="1200" b="1" baseline="30000" dirty="0">
                <a:latin typeface="Arial "/>
              </a:rPr>
              <a:t>th</a:t>
            </a:r>
            <a:r>
              <a:rPr lang="en-GB" altLang="en-US" sz="1200" b="1" dirty="0">
                <a:latin typeface="Arial "/>
              </a:rPr>
              <a:t> May 2023</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S6-23xxxx</a:t>
            </a:r>
            <a:r>
              <a:rPr lang="en-GB" altLang="en-US" sz="1200" dirty="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7886700" cy="2852737"/>
          </a:xfrm>
        </p:spPr>
        <p:txBody>
          <a:bodyPr/>
          <a:lstStyle/>
          <a:p>
            <a:pPr eaLnBrk="1" hangingPunct="1"/>
            <a:r>
              <a:rPr lang="en-GB" altLang="en-US" dirty="0"/>
              <a:t>Options for CAS to EAS ACR for </a:t>
            </a:r>
            <a:r>
              <a:rPr lang="en-GB" altLang="en-US" dirty="0" err="1"/>
              <a:t>CESless</a:t>
            </a:r>
            <a:r>
              <a:rPr lang="en-GB" altLang="en-US" dirty="0"/>
              <a:t> Architecture</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Yonatan Shiferaw</a:t>
            </a:r>
          </a:p>
          <a:p>
            <a:pPr marL="0" indent="0" eaLnBrk="1" hangingPunct="1">
              <a:buFontTx/>
              <a:buNone/>
            </a:pPr>
            <a:r>
              <a:rPr lang="en-GB" altLang="en-US" dirty="0"/>
              <a:t>KPN</a:t>
            </a:r>
          </a:p>
          <a:p>
            <a:pPr marL="0" indent="0" eaLnBrk="1" hangingPunct="1">
              <a:buFontTx/>
              <a:buNone/>
            </a:pP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Background</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US" sz="2400" dirty="0"/>
              <a:t>Clause 8.8.2A Updates procedures for the scenarios in TS 23.558 for ACR between EAS and CAS </a:t>
            </a:r>
          </a:p>
          <a:p>
            <a:pPr marL="457200" lvl="1">
              <a:spcBef>
                <a:spcPts val="0"/>
              </a:spcBef>
              <a:spcAft>
                <a:spcPts val="900"/>
              </a:spcAft>
            </a:pPr>
            <a:r>
              <a:rPr lang="en-US" sz="1400" dirty="0">
                <a:latin typeface="Times New Roman" panose="02020603050405020304" pitchFamily="18" charset="0"/>
                <a:ea typeface="Times New Roman" panose="02020603050405020304" pitchFamily="18" charset="0"/>
              </a:rPr>
              <a:t>For an ACR from EAS to CAS, DNS based solution is used to discover CAS. </a:t>
            </a:r>
          </a:p>
          <a:p>
            <a:pPr marL="457200" lvl="1">
              <a:spcBef>
                <a:spcPts val="0"/>
              </a:spcBef>
              <a:spcAft>
                <a:spcPts val="900"/>
              </a:spcAft>
            </a:pPr>
            <a:r>
              <a:rPr lang="en-US" sz="1400" dirty="0">
                <a:effectLst/>
                <a:latin typeface="Times New Roman" panose="02020603050405020304" pitchFamily="18" charset="0"/>
                <a:ea typeface="Times New Roman" panose="02020603050405020304" pitchFamily="18" charset="0"/>
              </a:rPr>
              <a:t>But for an ACR from CAS to EAS, the rich SA6 way of discovering EAS should be used rather than DNS. </a:t>
            </a:r>
            <a:endParaRPr lang="en-GB" sz="1400" dirty="0">
              <a:effectLst/>
              <a:latin typeface="Times New Roman" panose="02020603050405020304" pitchFamily="18" charset="0"/>
              <a:ea typeface="Times New Roman" panose="02020603050405020304" pitchFamily="18" charset="0"/>
            </a:endParaRPr>
          </a:p>
          <a:p>
            <a:pPr algn="l"/>
            <a:r>
              <a:rPr lang="en-US" sz="2400" dirty="0">
                <a:solidFill>
                  <a:srgbClr val="000000"/>
                </a:solidFill>
                <a:latin typeface="Calibri" panose="020F0502020204030204" pitchFamily="34" charset="0"/>
                <a:cs typeface="Calibri" panose="020F0502020204030204" pitchFamily="34" charset="0"/>
              </a:rPr>
              <a:t>EES is essential for utilizing SA6 specified rich way of  Rel-17 T-EAS Discovery (TS 23.55)</a:t>
            </a:r>
            <a:endParaRPr lang="en-US" sz="2000" dirty="0">
              <a:solidFill>
                <a:srgbClr val="000000"/>
              </a:solidFill>
              <a:latin typeface="Times New Roman" panose="02020603050405020304" pitchFamily="18" charset="0"/>
              <a:cs typeface="Times New Roman" panose="02020603050405020304" pitchFamily="18" charset="0"/>
            </a:endParaRPr>
          </a:p>
          <a:p>
            <a:pPr lvl="1"/>
            <a:r>
              <a:rPr lang="en-US" sz="1600" dirty="0">
                <a:solidFill>
                  <a:srgbClr val="000000"/>
                </a:solidFill>
                <a:latin typeface="Times New Roman" panose="02020603050405020304" pitchFamily="18" charset="0"/>
                <a:cs typeface="Times New Roman" panose="02020603050405020304" pitchFamily="18" charset="0"/>
              </a:rPr>
              <a:t>EES plays a key role in the discovery procedures as discovery requests are sent to an EES whether the request originates from EEC, S-EAS or S-EES (when the T-EES is different). </a:t>
            </a:r>
          </a:p>
          <a:p>
            <a:pPr lvl="1"/>
            <a:r>
              <a:rPr lang="en-US" sz="1600" dirty="0">
                <a:solidFill>
                  <a:srgbClr val="000000"/>
                </a:solidFill>
                <a:latin typeface="Times New Roman" panose="02020603050405020304" pitchFamily="18" charset="0"/>
                <a:cs typeface="Times New Roman" panose="02020603050405020304" pitchFamily="18" charset="0"/>
              </a:rPr>
              <a:t>Therefore, for CAS to use the Rel-17 SA6 specified EAS discovery methods and utilize EDGE-14, it needs to know the EES before the discovery.  </a:t>
            </a:r>
          </a:p>
          <a:p>
            <a:pPr lvl="1"/>
            <a:r>
              <a:rPr lang="en-US" sz="1600" dirty="0">
                <a:solidFill>
                  <a:srgbClr val="000000"/>
                </a:solidFill>
                <a:latin typeface="Times New Roman" panose="02020603050405020304" pitchFamily="18" charset="0"/>
                <a:cs typeface="Times New Roman" panose="02020603050405020304" pitchFamily="18" charset="0"/>
              </a:rPr>
              <a:t>The solutions to address this are captured in TR 23.700-98 </a:t>
            </a:r>
            <a:r>
              <a:rPr lang="en-US" sz="1600">
                <a:solidFill>
                  <a:srgbClr val="000000"/>
                </a:solidFill>
                <a:latin typeface="Times New Roman" panose="02020603050405020304" pitchFamily="18" charset="0"/>
                <a:cs typeface="Times New Roman" panose="02020603050405020304" pitchFamily="18" charset="0"/>
              </a:rPr>
              <a:t>Clause 7.25.2.2.6. </a:t>
            </a:r>
            <a:endParaRPr lang="en-GB" sz="1400" dirty="0">
              <a:effectLst/>
              <a:latin typeface="Times New Roman" panose="02020603050405020304" pitchFamily="18" charset="0"/>
              <a:ea typeface="Times New Roman" panose="02020603050405020304" pitchFamily="18" charset="0"/>
            </a:endParaRPr>
          </a:p>
          <a:p>
            <a:pPr algn="l"/>
            <a:r>
              <a:rPr lang="en-US" sz="2400" dirty="0">
                <a:solidFill>
                  <a:srgbClr val="000000"/>
                </a:solidFill>
                <a:latin typeface="Calibri" panose="020F0502020204030204" pitchFamily="34" charset="0"/>
                <a:cs typeface="Calibri" panose="020F0502020204030204" pitchFamily="34" charset="0"/>
              </a:rPr>
              <a:t>Configuring the CAS with EES endpoint information (like in TS 23.558 clause 8.4.3.2.2) will not work because there is no fixed EES for CAS and the EES changes with the mobility of the UE. </a:t>
            </a:r>
            <a:endParaRPr lang="en-US" sz="1800" dirty="0">
              <a:solidFill>
                <a:srgbClr val="FF0000"/>
              </a:solidFill>
              <a:effectLst/>
              <a:latin typeface="Times New Roman" panose="02020603050405020304" pitchFamily="18" charset="0"/>
              <a:ea typeface="Times New Roman" panose="02020603050405020304" pitchFamily="18" charset="0"/>
            </a:endParaRP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Options for CAS to know the EES</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US" dirty="0"/>
              <a:t>For the CAS to trigger an ACR it needs to know both the EES endpoint and the UE Identifier to use for discovery and ACR triggering.</a:t>
            </a:r>
          </a:p>
          <a:p>
            <a:pPr lvl="1"/>
            <a:r>
              <a:rPr lang="en-US" sz="2000" dirty="0"/>
              <a:t>Option 1: Retrieves the EES via the AC by triggering service provisioning in the EEC and receiving back the EES endpoint and UE Identifier. Regular S-EAS decided ACR scenario can be used where the CAS acts as an S-EAS to the provisioned S-EES. </a:t>
            </a:r>
          </a:p>
          <a:p>
            <a:pPr lvl="1"/>
            <a:r>
              <a:rPr lang="en-US" sz="2000" dirty="0"/>
              <a:t>Option 2: the old EES where the EEC was connected to before moving to the CAS is used for the CAS as S-EES. The CAS retrieves this old S-EES along with UE Identifier via the AC. After this, Regular S-EAS decided ACR scenario can be used where the CAS acts as an S-EAS to the old S-EES. When the EEC is unreachable because it moves back to a different EDN, the </a:t>
            </a:r>
            <a:r>
              <a:rPr lang="en-US" altLang="en-US" sz="2000" dirty="0"/>
              <a:t>SEAL notification service can be used to send notifications to the EEC.</a:t>
            </a:r>
            <a:endParaRPr lang="en-US" sz="2000" dirty="0"/>
          </a:p>
          <a:p>
            <a:pPr marL="0" indent="0">
              <a:buNone/>
            </a:pPr>
            <a:br>
              <a:rPr lang="en-US" sz="2400" dirty="0"/>
            </a:br>
            <a:endParaRPr lang="en-US" altLang="en-US" sz="2400" dirty="0"/>
          </a:p>
        </p:txBody>
      </p:sp>
    </p:spTree>
    <p:extLst>
      <p:ext uri="{BB962C8B-B14F-4D97-AF65-F5344CB8AC3E}">
        <p14:creationId xmlns:p14="http://schemas.microsoft.com/office/powerpoint/2010/main" val="3202133037"/>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Proposals</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p:txBody>
          <a:bodyPr/>
          <a:lstStyle/>
          <a:p>
            <a:r>
              <a:rPr lang="en-US" altLang="en-US" dirty="0"/>
              <a:t>Option 1: S6-231918 which was postponed last meeting. This option works also when the EEC moves from CAS to EEC for the first time. </a:t>
            </a:r>
          </a:p>
          <a:p>
            <a:pPr lvl="1"/>
            <a:r>
              <a:rPr lang="en-US" altLang="en-US" sz="2000" dirty="0"/>
              <a:t>When triggered by the CAS via the AC the EEC performs Service Provisioning and shares the EES (called the S-EES) endpoint along with the UE ID to the CAS. </a:t>
            </a:r>
          </a:p>
          <a:p>
            <a:pPr lvl="1"/>
            <a:r>
              <a:rPr lang="en-US" altLang="en-US" sz="2000" dirty="0"/>
              <a:t>The CAS performs discovery on the S-EES  using the UE ID and performs ACR.</a:t>
            </a:r>
          </a:p>
          <a:p>
            <a:r>
              <a:rPr lang="en-US" altLang="en-US" dirty="0"/>
              <a:t>Option 2: S6-231917 and S6-231919 works when the EEC has moved from an Edge to a CAS and now returning to an Edge. </a:t>
            </a:r>
            <a:r>
              <a:rPr lang="en-US" altLang="en-US" sz="1800" dirty="0"/>
              <a:t> </a:t>
            </a:r>
          </a:p>
          <a:p>
            <a:pPr lvl="1"/>
            <a:r>
              <a:rPr lang="en-US" altLang="en-US" sz="1800" dirty="0"/>
              <a:t>The old S-EES endpoint information and the UE ID is shared via the AC to the CAS. The CAS then connects to the old S-EES and performs discovery. (S6-231919 )</a:t>
            </a:r>
          </a:p>
          <a:p>
            <a:pPr lvl="1"/>
            <a:r>
              <a:rPr lang="en-US" altLang="en-US" sz="1800" dirty="0"/>
              <a:t>If the EEC moves back to a different EDN, the EEC may not be reachable to the S-EES. Therefore, it is proposed to have the option of using the SEAL notification service to send notifications to the EEC .</a:t>
            </a:r>
          </a:p>
          <a:p>
            <a:pPr lvl="1"/>
            <a:r>
              <a:rPr lang="en-US" altLang="en-US" sz="1800" dirty="0"/>
              <a:t>The EEC subscribes to the SEAL notification service and receives UE ID to share with the CAS before it moves to the CAS. (S6-231919) </a:t>
            </a:r>
          </a:p>
          <a:p>
            <a:pPr marL="457200" lvl="1" indent="0">
              <a:buNone/>
            </a:pPr>
            <a:endParaRPr lang="en-US" altLang="en-US" dirty="0"/>
          </a:p>
        </p:txBody>
      </p:sp>
    </p:spTree>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TNOC_ClusterName xmlns="2f6a910d-138e-42c1-8e8a-320c1b7cf3f7">LTR 5G for Verticals</TNOC_ClusterName>
    <bac4ab11065f4f6c809c820c57e320e5 xmlns="02243f52-d61c-4010-b34f-e1158c0d2013">
      <Terms xmlns="http://schemas.microsoft.com/office/infopath/2007/PartnerControls"/>
    </bac4ab11065f4f6c809c820c57e320e5>
    <TNOC_ClusterId xmlns="2f6a910d-138e-42c1-8e8a-320c1b7cf3f7">95393</TNOC_ClusterId>
    <TaxCatchAll xmlns="02243f52-d61c-4010-b34f-e1158c0d2013">
      <Value>5</Value>
      <Value>3</Value>
    </TaxCatchAll>
    <h15fbb78f4cb41d290e72f301ea2865f xmlns="02243f52-d61c-4010-b34f-e1158c0d2013">
      <Terms xmlns="http://schemas.microsoft.com/office/infopath/2007/PartnerControls">
        <TermInfo xmlns="http://schemas.microsoft.com/office/infopath/2007/PartnerControls">
          <TermName xmlns="http://schemas.microsoft.com/office/infopath/2007/PartnerControls">Team</TermName>
          <TermId xmlns="http://schemas.microsoft.com/office/infopath/2007/PartnerControls">c614ed86-6527-4042-aa9d-da80e2b69463</TermId>
        </TermInfo>
      </Terms>
    </h15fbb78f4cb41d290e72f301ea2865f>
    <cf581d8792c646118aad2c2c4ecdfa8c xmlns="02243f52-d61c-4010-b34f-e1158c0d2013">
      <Terms xmlns="http://schemas.microsoft.com/office/infopath/2007/PartnerControls"/>
    </cf581d8792c646118aad2c2c4ecdfa8c>
    <lcf76f155ced4ddcb4097134ff3c332f xmlns="e4881942-26a3-4bbb-a510-355e4f7654cb">
      <Terms xmlns="http://schemas.microsoft.com/office/infopath/2007/PartnerControls"/>
    </lcf76f155ced4ddcb4097134ff3c332f>
    <lca20d149a844688b6abf34073d5c21d xmlns="02243f52-d61c-4010-b34f-e1158c0d2013">
      <Terms xmlns="http://schemas.microsoft.com/office/infopath/2007/PartnerControls"/>
    </lca20d149a844688b6abf34073d5c21d>
    <n2a7a23bcc2241cb9261f9a914c7c1bb xmlns="02243f52-d61c-4010-b34f-e1158c0d2013">
      <Terms xmlns="http://schemas.microsoft.com/office/infopath/2007/PartnerControls">
        <TermInfo xmlns="http://schemas.microsoft.com/office/infopath/2007/PartnerControls">
          <TermName xmlns="http://schemas.microsoft.com/office/infopath/2007/PartnerControls">TNO Internal</TermName>
          <TermId xmlns="http://schemas.microsoft.com/office/infopath/2007/PartnerControls">1a23c89f-ef54-4907-86fd-8242403ff722</TermId>
        </TermInfo>
      </Terms>
    </n2a7a23bcc2241cb9261f9a914c7c1bb>
    <_dlc_DocId xmlns="02243f52-d61c-4010-b34f-e1158c0d2013">QKD4JZSEVWX3-916093280-11967</_dlc_DocId>
    <_dlc_DocIdUrl xmlns="02243f52-d61c-4010-b34f-e1158c0d2013">
      <Url>https://365tno.sharepoint.com/teams/T95393/_layouts/15/DocIdRedir.aspx?ID=QKD4JZSEVWX3-916093280-11967</Url>
      <Description>QKD4JZSEVWX3-916093280-11967</Description>
    </_dlc_DocIdUrl>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Team Document" ma:contentTypeID="0x010100A35317DCC28344A7B82488658A034A5C010080B5B69589661949918B8F261F1D4FF3" ma:contentTypeVersion="16" ma:contentTypeDescription=" " ma:contentTypeScope="" ma:versionID="c96d4b4fed9cdb50516cf6c5caf01ff0">
  <xsd:schema xmlns:xsd="http://www.w3.org/2001/XMLSchema" xmlns:xs="http://www.w3.org/2001/XMLSchema" xmlns:p="http://schemas.microsoft.com/office/2006/metadata/properties" xmlns:ns2="02243f52-d61c-4010-b34f-e1158c0d2013" xmlns:ns3="2f6a910d-138e-42c1-8e8a-320c1b7cf3f7" xmlns:ns5="e4881942-26a3-4bbb-a510-355e4f7654cb" targetNamespace="http://schemas.microsoft.com/office/2006/metadata/properties" ma:root="true" ma:fieldsID="67bf4f5278a3fd8d735cc9e378b1f21e" ns2:_="" ns3:_="" ns5:_="">
    <xsd:import namespace="02243f52-d61c-4010-b34f-e1158c0d2013"/>
    <xsd:import namespace="2f6a910d-138e-42c1-8e8a-320c1b7cf3f7"/>
    <xsd:import namespace="e4881942-26a3-4bbb-a510-355e4f7654cb"/>
    <xsd:element name="properties">
      <xsd:complexType>
        <xsd:sequence>
          <xsd:element name="documentManagement">
            <xsd:complexType>
              <xsd:all>
                <xsd:element ref="ns2:_dlc_DocId" minOccurs="0"/>
                <xsd:element ref="ns2:_dlc_DocIdUrl" minOccurs="0"/>
                <xsd:element ref="ns2:_dlc_DocIdPersistId" minOccurs="0"/>
                <xsd:element ref="ns3:TNOC_ClusterName" minOccurs="0"/>
                <xsd:element ref="ns3:TNOC_ClusterId" minOccurs="0"/>
                <xsd:element ref="ns2:h15fbb78f4cb41d290e72f301ea2865f" minOccurs="0"/>
                <xsd:element ref="ns2:TaxCatchAll" minOccurs="0"/>
                <xsd:element ref="ns2:TaxCatchAllLabel" minOccurs="0"/>
                <xsd:element ref="ns2:n2a7a23bcc2241cb9261f9a914c7c1bb" minOccurs="0"/>
                <xsd:element ref="ns2:lca20d149a844688b6abf34073d5c21d" minOccurs="0"/>
                <xsd:element ref="ns2:cf581d8792c646118aad2c2c4ecdfa8c" minOccurs="0"/>
                <xsd:element ref="ns2:bac4ab11065f4f6c809c820c57e320e5" minOccurs="0"/>
                <xsd:element ref="ns2:SharedWithUsers" minOccurs="0"/>
                <xsd:element ref="ns2:SharedWithDetails" minOccurs="0"/>
                <xsd:element ref="ns5:MediaServiceMetadata" minOccurs="0"/>
                <xsd:element ref="ns5:MediaServiceFastMetadata" minOccurs="0"/>
                <xsd:element ref="ns5:MediaServiceAutoKeyPoints" minOccurs="0"/>
                <xsd:element ref="ns5:MediaServiceKeyPoints" minOccurs="0"/>
                <xsd:element ref="ns5:MediaServiceDateTaken" minOccurs="0"/>
                <xsd:element ref="ns5:MediaServiceAutoTags" minOccurs="0"/>
                <xsd:element ref="ns5:MediaServiceGenerationTime" minOccurs="0"/>
                <xsd:element ref="ns5:MediaServiceEventHashCode" minOccurs="0"/>
                <xsd:element ref="ns5:MediaServiceOCR" minOccurs="0"/>
                <xsd:element ref="ns5:MediaServiceLocation" minOccurs="0"/>
                <xsd:element ref="ns5:lcf76f155ced4ddcb4097134ff3c332f" minOccurs="0"/>
                <xsd:element ref="ns5: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2243f52-d61c-4010-b34f-e1158c0d2013"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15fbb78f4cb41d290e72f301ea2865f" ma:index="13" nillable="true" ma:taxonomy="true" ma:internalName="h15fbb78f4cb41d290e72f301ea2865f" ma:taxonomyFieldName="TNOC_ClusterType" ma:displayName="Cluster type" ma:default="3;#Team|c614ed86-6527-4042-aa9d-da80e2b69463" ma:fieldId="{115fbb78-f4cb-41d2-90e7-2f301ea2865f}" ma:sspId="7378aa68-586f-4892-bb77-0985b40f41a6" ma:termSetId="e7feef8e-5ede-44cd-b7d5-7ed7dacef0b4" ma:anchorId="00000000-0000-0000-0000-000000000000" ma:open="false" ma:isKeyword="false">
      <xsd:complexType>
        <xsd:sequence>
          <xsd:element ref="pc:Terms" minOccurs="0" maxOccurs="1"/>
        </xsd:sequence>
      </xsd:complexType>
    </xsd:element>
    <xsd:element name="TaxCatchAll" ma:index="14" nillable="true" ma:displayName="Taxonomy Catch All Column" ma:hidden="true" ma:list="{73dabb65-a609-4154-9c01-862ecb906fe1}" ma:internalName="TaxCatchAll" ma:showField="CatchAllData" ma:web="02243f52-d61c-4010-b34f-e1158c0d2013">
      <xsd:complexType>
        <xsd:complexContent>
          <xsd:extension base="dms:MultiChoiceLookup">
            <xsd:sequence>
              <xsd:element name="Value" type="dms:Lookup" maxOccurs="unbounded" minOccurs="0" nillable="true"/>
            </xsd:sequence>
          </xsd:extension>
        </xsd:complexContent>
      </xsd:complexType>
    </xsd:element>
    <xsd:element name="TaxCatchAllLabel" ma:index="15" nillable="true" ma:displayName="Taxonomy Catch All Column1" ma:hidden="true" ma:list="{73dabb65-a609-4154-9c01-862ecb906fe1}" ma:internalName="TaxCatchAllLabel" ma:readOnly="true" ma:showField="CatchAllDataLabel" ma:web="02243f52-d61c-4010-b34f-e1158c0d2013">
      <xsd:complexType>
        <xsd:complexContent>
          <xsd:extension base="dms:MultiChoiceLookup">
            <xsd:sequence>
              <xsd:element name="Value" type="dms:Lookup" maxOccurs="unbounded" minOccurs="0" nillable="true"/>
            </xsd:sequence>
          </xsd:extension>
        </xsd:complexContent>
      </xsd:complexType>
    </xsd:element>
    <xsd:element name="n2a7a23bcc2241cb9261f9a914c7c1bb" ma:index="17" nillable="true" ma:taxonomy="true" ma:internalName="n2a7a23bcc2241cb9261f9a914c7c1bb" ma:taxonomyFieldName="TNOC_DocumentClassification" ma:displayName="Document classification" ma:default="5;#TNO Internal|1a23c89f-ef54-4907-86fd-8242403ff722" ma:fieldId="{72a7a23b-cc22-41cb-9261-f9a914c7c1bb}" ma:sspId="7378aa68-586f-4892-bb77-0985b40f41a6" ma:termSetId="ff8f31fd-7572-41dc-9fe4-bd4c6d280f39" ma:anchorId="00000000-0000-0000-0000-000000000000" ma:open="false" ma:isKeyword="false">
      <xsd:complexType>
        <xsd:sequence>
          <xsd:element ref="pc:Terms" minOccurs="0" maxOccurs="1"/>
        </xsd:sequence>
      </xsd:complexType>
    </xsd:element>
    <xsd:element name="lca20d149a844688b6abf34073d5c21d" ma:index="19" nillable="true" ma:taxonomy="true" ma:internalName="lca20d149a844688b6abf34073d5c21d" ma:taxonomyFieldName="TNOC_DocumentType" ma:displayName="Document type" ma:fieldId="{5ca20d14-9a84-4688-b6ab-f34073d5c21d}" ma:sspId="7378aa68-586f-4892-bb77-0985b40f41a6" ma:termSetId="e8a13a9e-c4f3-4184-b8d9-8210abad4948" ma:anchorId="00000000-0000-0000-0000-000000000000" ma:open="false" ma:isKeyword="false">
      <xsd:complexType>
        <xsd:sequence>
          <xsd:element ref="pc:Terms" minOccurs="0" maxOccurs="1"/>
        </xsd:sequence>
      </xsd:complexType>
    </xsd:element>
    <xsd:element name="cf581d8792c646118aad2c2c4ecdfa8c" ma:index="22" nillable="true" ma:taxonomy="true" ma:internalName="cf581d8792c646118aad2c2c4ecdfa8c" ma:taxonomyFieldName="TNOC_DocumentSetType" ma:displayName="Document set type" ma:readOnly="false" ma:fieldId="{cf581d87-92c6-4611-8aad-2c2c4ecdfa8c}" ma:sspId="7378aa68-586f-4892-bb77-0985b40f41a6" ma:termSetId="a8d4306b-62bf-468f-9587-ff078c864327" ma:anchorId="00000000-0000-0000-0000-000000000000" ma:open="false" ma:isKeyword="false">
      <xsd:complexType>
        <xsd:sequence>
          <xsd:element ref="pc:Terms" minOccurs="0" maxOccurs="1"/>
        </xsd:sequence>
      </xsd:complexType>
    </xsd:element>
    <xsd:element name="bac4ab11065f4f6c809c820c57e320e5" ma:index="24" nillable="true" ma:taxonomy="true" ma:internalName="bac4ab11065f4f6c809c820c57e320e5" ma:taxonomyFieldName="TNOC_DocumentCategory" ma:displayName="Document category" ma:fieldId="{bac4ab11-065f-4f6c-809c-820c57e320e5}" ma:sspId="7378aa68-586f-4892-bb77-0985b40f41a6" ma:termSetId="94d42b6a-4155-4fa6-95e9-087bc306ceb3" ma:anchorId="00000000-0000-0000-0000-000000000000" ma:open="false" ma:isKeyword="false">
      <xsd:complexType>
        <xsd:sequence>
          <xsd:element ref="pc:Terms" minOccurs="0" maxOccurs="1"/>
        </xsd:sequence>
      </xsd:complexType>
    </xsd:element>
    <xsd:element name="SharedWithUsers" ma:index="2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7"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f6a910d-138e-42c1-8e8a-320c1b7cf3f7" elementFormDefault="qualified">
    <xsd:import namespace="http://schemas.microsoft.com/office/2006/documentManagement/types"/>
    <xsd:import namespace="http://schemas.microsoft.com/office/infopath/2007/PartnerControls"/>
    <xsd:element name="TNOC_ClusterName" ma:index="11" nillable="true" ma:displayName="Cluster name" ma:default="LTR 5G for Verticals" ma:internalName="TNOC_ClusterName">
      <xsd:simpleType>
        <xsd:restriction base="dms:Text">
          <xsd:maxLength value="255"/>
        </xsd:restriction>
      </xsd:simpleType>
    </xsd:element>
    <xsd:element name="TNOC_ClusterId" ma:index="12" nillable="true" ma:displayName="Cluster ID" ma:default="95393" ma:internalName="TNOC_ClusterId">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4881942-26a3-4bbb-a510-355e4f7654cb" elementFormDefault="qualified">
    <xsd:import namespace="http://schemas.microsoft.com/office/2006/documentManagement/types"/>
    <xsd:import namespace="http://schemas.microsoft.com/office/infopath/2007/PartnerControls"/>
    <xsd:element name="MediaServiceMetadata" ma:index="28" nillable="true" ma:displayName="MediaServiceMetadata" ma:hidden="true" ma:internalName="MediaServiceMetadata" ma:readOnly="true">
      <xsd:simpleType>
        <xsd:restriction base="dms:Note"/>
      </xsd:simpleType>
    </xsd:element>
    <xsd:element name="MediaServiceFastMetadata" ma:index="29" nillable="true" ma:displayName="MediaServiceFastMetadata" ma:hidden="true" ma:internalName="MediaServiceFastMetadata" ma:readOnly="true">
      <xsd:simpleType>
        <xsd:restriction base="dms:Note"/>
      </xsd:simpleType>
    </xsd:element>
    <xsd:element name="MediaServiceAutoKeyPoints" ma:index="30" nillable="true" ma:displayName="MediaServiceAutoKeyPoints" ma:hidden="true" ma:internalName="MediaServiceAutoKeyPoints" ma:readOnly="true">
      <xsd:simpleType>
        <xsd:restriction base="dms:Note"/>
      </xsd:simpleType>
    </xsd:element>
    <xsd:element name="MediaServiceKeyPoints" ma:index="31" nillable="true" ma:displayName="KeyPoints" ma:internalName="MediaServiceKeyPoints" ma:readOnly="true">
      <xsd:simpleType>
        <xsd:restriction base="dms:Note">
          <xsd:maxLength value="255"/>
        </xsd:restriction>
      </xsd:simpleType>
    </xsd:element>
    <xsd:element name="MediaServiceDateTaken" ma:index="32" nillable="true" ma:displayName="MediaServiceDateTaken" ma:hidden="true" ma:internalName="MediaServiceDateTaken" ma:readOnly="true">
      <xsd:simpleType>
        <xsd:restriction base="dms:Text"/>
      </xsd:simpleType>
    </xsd:element>
    <xsd:element name="MediaServiceAutoTags" ma:index="33" nillable="true" ma:displayName="Tags" ma:internalName="MediaServiceAutoTags" ma:readOnly="true">
      <xsd:simpleType>
        <xsd:restriction base="dms:Text"/>
      </xsd:simpleType>
    </xsd:element>
    <xsd:element name="MediaServiceGenerationTime" ma:index="34" nillable="true" ma:displayName="MediaServiceGenerationTime" ma:hidden="true" ma:internalName="MediaServiceGenerationTime" ma:readOnly="true">
      <xsd:simpleType>
        <xsd:restriction base="dms:Text"/>
      </xsd:simpleType>
    </xsd:element>
    <xsd:element name="MediaServiceEventHashCode" ma:index="35" nillable="true" ma:displayName="MediaServiceEventHashCode" ma:hidden="true" ma:internalName="MediaServiceEventHashCode" ma:readOnly="true">
      <xsd:simpleType>
        <xsd:restriction base="dms:Text"/>
      </xsd:simpleType>
    </xsd:element>
    <xsd:element name="MediaServiceOCR" ma:index="36" nillable="true" ma:displayName="Extracted Text" ma:internalName="MediaServiceOCR" ma:readOnly="true">
      <xsd:simpleType>
        <xsd:restriction base="dms:Note">
          <xsd:maxLength value="255"/>
        </xsd:restriction>
      </xsd:simpleType>
    </xsd:element>
    <xsd:element name="MediaServiceLocation" ma:index="37" nillable="true" ma:displayName="Location" ma:internalName="MediaServiceLocation" ma:readOnly="true">
      <xsd:simpleType>
        <xsd:restriction base="dms:Text"/>
      </xsd:simpleType>
    </xsd:element>
    <xsd:element name="lcf76f155ced4ddcb4097134ff3c332f" ma:index="39" nillable="true" ma:taxonomy="true" ma:internalName="lcf76f155ced4ddcb4097134ff3c332f" ma:taxonomyFieldName="MediaServiceImageTags" ma:displayName="Image Tags" ma:readOnly="false" ma:fieldId="{5cf76f15-5ced-4ddc-b409-7134ff3c332f}" ma:taxonomyMulti="true" ma:sspId="7378aa68-586f-4892-bb77-0985b40f41a6" ma:termSetId="09814cd3-568e-fe90-9814-8d621ff8fb84" ma:anchorId="fba54fb3-c3e1-fe81-a776-ca4b69148c4d" ma:open="true" ma:isKeyword="false">
      <xsd:complexType>
        <xsd:sequence>
          <xsd:element ref="pc:Terms" minOccurs="0" maxOccurs="1"/>
        </xsd:sequence>
      </xsd:complexType>
    </xsd:element>
    <xsd:element name="MediaLengthInSeconds" ma:index="40" nillable="true" ma:displayName="MediaLengthInSeconds" ma:hidden="true"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ma:index="21" ma:displayName="Author"/>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35CA3727-A4EB-4398-9783-D0148B061093}">
  <ds:schemaRefs>
    <ds:schemaRef ds:uri="http://schemas.microsoft.com/office/2006/documentManagement/types"/>
    <ds:schemaRef ds:uri="http://schemas.microsoft.com/office/2006/metadata/properties"/>
    <ds:schemaRef ds:uri="679a257e-872f-4c98-9e8a-0a9c104f72cd"/>
    <ds:schemaRef ds:uri="http://purl.org/dc/terms/"/>
    <ds:schemaRef ds:uri="http://schemas.openxmlformats.org/package/2006/metadata/core-properties"/>
    <ds:schemaRef ds:uri="http://purl.org/dc/dcmitype/"/>
    <ds:schemaRef ds:uri="http://schemas.microsoft.com/office/infopath/2007/PartnerControls"/>
    <ds:schemaRef ds:uri="280d8efa-eff2-4910-88d2-79ca146720c4"/>
    <ds:schemaRef ds:uri="http://www.w3.org/XML/1998/namespace"/>
    <ds:schemaRef ds:uri="http://purl.org/dc/elements/1.1/"/>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BC67B332-4F55-407C-AF0D-A8DADD06A3A8}"/>
</file>

<file path=customXml/itemProps4.xml><?xml version="1.0" encoding="utf-8"?>
<ds:datastoreItem xmlns:ds="http://schemas.openxmlformats.org/officeDocument/2006/customXml" ds:itemID="{8BABE23D-B358-402D-B2CC-7D97945EFC5F}"/>
</file>

<file path=docProps/app.xml><?xml version="1.0" encoding="utf-8"?>
<Properties xmlns="http://schemas.openxmlformats.org/officeDocument/2006/extended-properties" xmlns:vt="http://schemas.openxmlformats.org/officeDocument/2006/docPropsVTypes">
  <Template>Office Theme</Template>
  <TotalTime>5493</TotalTime>
  <Words>570</Words>
  <Application>Microsoft Office PowerPoint</Application>
  <PresentationFormat>Widescreen</PresentationFormat>
  <Paragraphs>25</Paragraphs>
  <Slides>4</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vt:i4>
      </vt:variant>
    </vt:vector>
  </HeadingPairs>
  <TitlesOfParts>
    <vt:vector size="10" baseType="lpstr">
      <vt:lpstr>Arial</vt:lpstr>
      <vt:lpstr>Arial </vt:lpstr>
      <vt:lpstr>Calibri</vt:lpstr>
      <vt:lpstr>Calibri Light</vt:lpstr>
      <vt:lpstr>Times New Roman</vt:lpstr>
      <vt:lpstr>Office Theme</vt:lpstr>
      <vt:lpstr>Options for CAS to EAS ACR for CESless Architecture</vt:lpstr>
      <vt:lpstr>Background</vt:lpstr>
      <vt:lpstr>Options for CAS to know the EES</vt:lpstr>
      <vt:lpstr>Proposals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Yonatan Shiferaw</cp:lastModifiedBy>
  <cp:revision>610</cp:revision>
  <dcterms:created xsi:type="dcterms:W3CDTF">2010-02-05T13:52:04Z</dcterms:created>
  <dcterms:modified xsi:type="dcterms:W3CDTF">2023-05-16T17:54:46Z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0x010100A35317DCC28344A7B82488658A034A5C010080B5B69589661949918B8F261F1D4FF3</vt:lpwstr>
  </property>
  <property fmtid="{D5CDD505-2E9C-101B-9397-08002B2CF9AE}" pid="3" name="MediaServiceImageTags">
    <vt:lpwstr/>
  </property>
  <property fmtid="{D5CDD505-2E9C-101B-9397-08002B2CF9AE}" pid="4" name="TNOC_DocumentType">
    <vt:lpwstr/>
  </property>
  <property fmtid="{D5CDD505-2E9C-101B-9397-08002B2CF9AE}" pid="5" name="_dlc_DocIdItemGuid">
    <vt:lpwstr>8103e02d-c807-43b8-a841-f5b279f6abcc</vt:lpwstr>
  </property>
  <property fmtid="{D5CDD505-2E9C-101B-9397-08002B2CF9AE}" pid="6" name="TNOC_DocumentCategory">
    <vt:lpwstr/>
  </property>
  <property fmtid="{D5CDD505-2E9C-101B-9397-08002B2CF9AE}" pid="7" name="TNOC_ClusterType">
    <vt:lpwstr>3;#Team|c614ed86-6527-4042-aa9d-da80e2b69463</vt:lpwstr>
  </property>
  <property fmtid="{D5CDD505-2E9C-101B-9397-08002B2CF9AE}" pid="8" name="TNOC_DocumentSetType">
    <vt:lpwstr/>
  </property>
  <property fmtid="{D5CDD505-2E9C-101B-9397-08002B2CF9AE}" pid="9" name="TNOC_DocumentClassification">
    <vt:lpwstr>5;#TNO Internal|1a23c89f-ef54-4907-86fd-8242403ff722</vt:lpwstr>
  </property>
</Properties>
</file>