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5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8" d="100"/>
          <a:sy n="98" d="100"/>
        </p:scale>
        <p:origin x="114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May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S6-231839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dirty="0"/>
              <a:t>Discussion on AC registration's usefulness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/>
              <a:t>Outline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 Comparison between AC registration and EEC services subscription</a:t>
            </a:r>
          </a:p>
          <a:p>
            <a:r>
              <a:rPr lang="en-US" altLang="en-US" dirty="0"/>
              <a:t> Conclusions and proposal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altLang="en-US" sz="4000" dirty="0"/>
              <a:t>AC registration vs. EEC services </a:t>
            </a:r>
            <a:r>
              <a:rPr lang="en-US" altLang="en-US" sz="4000" dirty="0"/>
              <a:t>subscription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50384"/>
            <a:ext cx="10515600" cy="559293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FF0000"/>
                </a:solidFill>
              </a:rPr>
              <a:t>! </a:t>
            </a:r>
            <a:r>
              <a:rPr lang="en-US" sz="1600" dirty="0"/>
              <a:t>Not notifying the AC immediately risks resource wastage over EDGE-1/4 since the retrieved information tends to get stale due to factors such as UE mobility or EAS KPI changes.</a:t>
            </a:r>
          </a:p>
        </p:txBody>
      </p:sp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EFAC7184-001C-C685-F6E2-CF82316C6F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627809"/>
              </p:ext>
            </p:extLst>
          </p:nvPr>
        </p:nvGraphicFramePr>
        <p:xfrm>
          <a:off x="1255080" y="1886234"/>
          <a:ext cx="9681839" cy="3901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8569">
                  <a:extLst>
                    <a:ext uri="{9D8B030D-6E8A-4147-A177-3AD203B41FA5}">
                      <a16:colId xmlns:a16="http://schemas.microsoft.com/office/drawing/2014/main" val="605699172"/>
                    </a:ext>
                  </a:extLst>
                </a:gridCol>
                <a:gridCol w="3991635">
                  <a:extLst>
                    <a:ext uri="{9D8B030D-6E8A-4147-A177-3AD203B41FA5}">
                      <a16:colId xmlns:a16="http://schemas.microsoft.com/office/drawing/2014/main" val="841818410"/>
                    </a:ext>
                  </a:extLst>
                </a:gridCol>
                <a:gridCol w="3991635">
                  <a:extLst>
                    <a:ext uri="{9D8B030D-6E8A-4147-A177-3AD203B41FA5}">
                      <a16:colId xmlns:a16="http://schemas.microsoft.com/office/drawing/2014/main" val="387172702"/>
                    </a:ext>
                  </a:extLst>
                </a:gridCol>
              </a:tblGrid>
              <a:tr h="639953">
                <a:tc>
                  <a:txBody>
                    <a:bodyPr/>
                    <a:lstStyle/>
                    <a:p>
                      <a:pPr algn="ctr"/>
                      <a:endParaRPr lang="en-US" sz="16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/>
                        <a:t>AC registration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/>
                        <a:t>EEC services subscription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6062305"/>
                  </a:ext>
                </a:extLst>
              </a:tr>
              <a:tr h="312763">
                <a:tc>
                  <a:txBody>
                    <a:bodyPr/>
                    <a:lstStyle/>
                    <a:p>
                      <a:r>
                        <a:rPr lang="en-US" sz="1600" dirty="0"/>
                        <a:t>AC profile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Provides AC profile to the EEC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Provides AC profile to the EEC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748285"/>
                  </a:ext>
                </a:extLst>
              </a:tr>
              <a:tr h="639953">
                <a:tc>
                  <a:txBody>
                    <a:bodyPr/>
                    <a:lstStyle/>
                    <a:p>
                      <a:r>
                        <a:rPr lang="en-US" sz="1600" dirty="0"/>
                        <a:t>Preferred ECSP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Provides preferred ECSP information to the EEC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Provides preferred ECSP information to the EEC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4474775"/>
                  </a:ext>
                </a:extLst>
              </a:tr>
              <a:tr h="767690">
                <a:tc>
                  <a:txBody>
                    <a:bodyPr/>
                    <a:lstStyle/>
                    <a:p>
                      <a:r>
                        <a:rPr lang="en-US" sz="1600" dirty="0"/>
                        <a:t>Pre-fetch information over EDGE-1/4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EEC can use the information provided in the registration to request information over EDGE-1 and EDGE-4.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EEC can use the information provided in the registration to request information over EDGE-1 and EDGE-4.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5676246"/>
                  </a:ext>
                </a:extLst>
              </a:tr>
              <a:tr h="767690">
                <a:tc>
                  <a:txBody>
                    <a:bodyPr/>
                    <a:lstStyle/>
                    <a:p>
                      <a:r>
                        <a:rPr lang="en-US" sz="1600" dirty="0"/>
                        <a:t>Notify 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EEC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cannot immediately notify </a:t>
                      </a:r>
                      <a:r>
                        <a:rPr lang="en-US" sz="1600" dirty="0"/>
                        <a:t>the AC since AC registration does not provide notification related information.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EEC </a:t>
                      </a:r>
                      <a:r>
                        <a:rPr lang="en-US" sz="1600" dirty="0">
                          <a:solidFill>
                            <a:srgbClr val="00B050"/>
                          </a:solidFill>
                        </a:rPr>
                        <a:t>can immediately notify </a:t>
                      </a:r>
                      <a:r>
                        <a:rPr lang="en-US" sz="1600" dirty="0"/>
                        <a:t>the AC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7434879"/>
                  </a:ext>
                </a:extLst>
              </a:tr>
              <a:tr h="639953">
                <a:tc>
                  <a:txBody>
                    <a:bodyPr/>
                    <a:lstStyle/>
                    <a:p>
                      <a:r>
                        <a:rPr lang="en-US" sz="1600" dirty="0"/>
                        <a:t>Optionality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F0000"/>
                          </a:solidFill>
                        </a:rPr>
                        <a:t>Not a prerequisite </a:t>
                      </a:r>
                      <a:r>
                        <a:rPr lang="en-US" sz="1600" dirty="0"/>
                        <a:t>for other EDGE-5 operations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B050"/>
                          </a:solidFill>
                        </a:rPr>
                        <a:t>AC must subscribe before sending ACR trigger requests</a:t>
                      </a:r>
                      <a:r>
                        <a:rPr lang="en-US" sz="1600" dirty="0"/>
                        <a:t> over EDGE-5.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361547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Conclusion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AC registration and EEC services subscription are functionally equivalent</a:t>
            </a:r>
          </a:p>
          <a:p>
            <a:pPr lvl="1"/>
            <a:r>
              <a:rPr lang="en-US" dirty="0"/>
              <a:t>except that the EEC can not notify the AC with just AC registration.</a:t>
            </a:r>
          </a:p>
          <a:p>
            <a:r>
              <a:rPr lang="en-US" dirty="0"/>
              <a:t>AC registration is not mandatory </a:t>
            </a:r>
          </a:p>
          <a:p>
            <a:pPr lvl="1"/>
            <a:r>
              <a:rPr lang="en-US" dirty="0"/>
              <a:t>Neither it is a prerequisite for any other EDGE-5 operation; while EEC services subscription is.</a:t>
            </a:r>
          </a:p>
          <a:p>
            <a:r>
              <a:rPr lang="en-US" dirty="0"/>
              <a:t>AC registration is redundant and risks sharing stale information to the AC.</a:t>
            </a:r>
          </a:p>
          <a:p>
            <a:endParaRPr lang="en-US" dirty="0"/>
          </a:p>
          <a:p>
            <a:r>
              <a:rPr lang="en-US" b="1" dirty="0"/>
              <a:t> Proposal: </a:t>
            </a:r>
            <a:r>
              <a:rPr lang="en-US" dirty="0"/>
              <a:t>Remove AC registration.</a:t>
            </a:r>
          </a:p>
        </p:txBody>
      </p:sp>
    </p:spTree>
    <p:extLst>
      <p:ext uri="{BB962C8B-B14F-4D97-AF65-F5344CB8AC3E}">
        <p14:creationId xmlns:p14="http://schemas.microsoft.com/office/powerpoint/2010/main" val="149427347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5490</TotalTime>
  <Words>245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Discussion on AC registration's usefulness</vt:lpstr>
      <vt:lpstr>Outline</vt:lpstr>
      <vt:lpstr>AC registration vs. EEC services subscription</vt:lpstr>
      <vt:lpstr>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</cp:lastModifiedBy>
  <cp:revision>617</cp:revision>
  <dcterms:created xsi:type="dcterms:W3CDTF">2010-02-05T13:52:04Z</dcterms:created>
  <dcterms:modified xsi:type="dcterms:W3CDTF">2023-05-16T14:36:12Z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