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3" r:id="rId6"/>
    <p:sldId id="366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61" d="100"/>
          <a:sy n="61" d="100"/>
        </p:scale>
        <p:origin x="1056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el Roy" userId="04a36d36-45cf-4261-bfda-08aa8608c6ba" providerId="ADAL" clId="{BB8FE343-D678-45A0-8594-32F769CC48F2}"/>
    <pc:docChg chg="modSld">
      <pc:chgData name="Michel Roy" userId="04a36d36-45cf-4261-bfda-08aa8608c6ba" providerId="ADAL" clId="{BB8FE343-D678-45A0-8594-32F769CC48F2}" dt="2023-05-12T19:15:55.960" v="87" actId="20577"/>
      <pc:docMkLst>
        <pc:docMk/>
      </pc:docMkLst>
      <pc:sldChg chg="modSp mod">
        <pc:chgData name="Michel Roy" userId="04a36d36-45cf-4261-bfda-08aa8608c6ba" providerId="ADAL" clId="{BB8FE343-D678-45A0-8594-32F769CC48F2}" dt="2023-05-12T19:15:55.960" v="87" actId="20577"/>
        <pc:sldMkLst>
          <pc:docMk/>
          <pc:sldMk cId="0" sldId="341"/>
        </pc:sldMkLst>
        <pc:spChg chg="mod">
          <ac:chgData name="Michel Roy" userId="04a36d36-45cf-4261-bfda-08aa8608c6ba" providerId="ADAL" clId="{BB8FE343-D678-45A0-8594-32F769CC48F2}" dt="2023-05-12T19:15:55.960" v="87" actId="20577"/>
          <ac:spMkLst>
            <pc:docMk/>
            <pc:sldMk cId="0" sldId="341"/>
            <ac:spMk id="5122" creationId="{6BFCA172-672F-4297-B767-9F7EDE373FA1}"/>
          </ac:spMkLst>
        </pc:spChg>
      </pc:sldChg>
      <pc:sldChg chg="modSp mod">
        <pc:chgData name="Michel Roy" userId="04a36d36-45cf-4261-bfda-08aa8608c6ba" providerId="ADAL" clId="{BB8FE343-D678-45A0-8594-32F769CC48F2}" dt="2023-05-12T19:15:02.811" v="82" actId="404"/>
        <pc:sldMkLst>
          <pc:docMk/>
          <pc:sldMk cId="0" sldId="363"/>
        </pc:sldMkLst>
        <pc:spChg chg="mod">
          <ac:chgData name="Michel Roy" userId="04a36d36-45cf-4261-bfda-08aa8608c6ba" providerId="ADAL" clId="{BB8FE343-D678-45A0-8594-32F769CC48F2}" dt="2023-05-12T19:15:02.811" v="82" actId="404"/>
          <ac:spMkLst>
            <pc:docMk/>
            <pc:sldMk cId="0" sldId="363"/>
            <ac:spMk id="2" creationId="{8B215120-9330-4C24-86C0-93DB3C460B0D}"/>
          </ac:spMkLst>
        </pc:spChg>
      </pc:sldChg>
      <pc:sldChg chg="modSp mod">
        <pc:chgData name="Michel Roy" userId="04a36d36-45cf-4261-bfda-08aa8608c6ba" providerId="ADAL" clId="{BB8FE343-D678-45A0-8594-32F769CC48F2}" dt="2023-05-12T19:15:40.927" v="85" actId="20577"/>
        <pc:sldMkLst>
          <pc:docMk/>
          <pc:sldMk cId="1312464798" sldId="366"/>
        </pc:sldMkLst>
        <pc:spChg chg="mod">
          <ac:chgData name="Michel Roy" userId="04a36d36-45cf-4261-bfda-08aa8608c6ba" providerId="ADAL" clId="{BB8FE343-D678-45A0-8594-32F769CC48F2}" dt="2023-05-12T19:15:40.927" v="85" actId="20577"/>
          <ac:spMkLst>
            <pc:docMk/>
            <pc:sldMk cId="1312464798" sldId="366"/>
            <ac:spMk id="3" creationId="{8B215120-9330-4C24-86C0-93DB3C460B0D}"/>
          </ac:spMkLst>
        </pc:spChg>
      </pc:sldChg>
    </pc:docChg>
  </pc:docChgLst>
  <pc:docChgLst>
    <pc:chgData name="Michel Roy" userId="04a36d36-45cf-4261-bfda-08aa8608c6ba" providerId="ADAL" clId="{E62DF9E8-D927-48D5-A599-27CB91685F05}"/>
    <pc:docChg chg="modSld modMainMaster">
      <pc:chgData name="Michel Roy" userId="04a36d36-45cf-4261-bfda-08aa8608c6ba" providerId="ADAL" clId="{E62DF9E8-D927-48D5-A599-27CB91685F05}" dt="2023-05-16T05:11:56.111" v="19"/>
      <pc:docMkLst>
        <pc:docMk/>
      </pc:docMkLst>
      <pc:sldChg chg="modSp mod">
        <pc:chgData name="Michel Roy" userId="04a36d36-45cf-4261-bfda-08aa8608c6ba" providerId="ADAL" clId="{E62DF9E8-D927-48D5-A599-27CB91685F05}" dt="2023-05-16T05:04:59.239" v="15" actId="114"/>
        <pc:sldMkLst>
          <pc:docMk/>
          <pc:sldMk cId="0" sldId="363"/>
        </pc:sldMkLst>
        <pc:spChg chg="mod">
          <ac:chgData name="Michel Roy" userId="04a36d36-45cf-4261-bfda-08aa8608c6ba" providerId="ADAL" clId="{E62DF9E8-D927-48D5-A599-27CB91685F05}" dt="2023-05-16T05:04:59.239" v="15" actId="114"/>
          <ac:spMkLst>
            <pc:docMk/>
            <pc:sldMk cId="0" sldId="363"/>
            <ac:spMk id="2" creationId="{8B215120-9330-4C24-86C0-93DB3C460B0D}"/>
          </ac:spMkLst>
        </pc:spChg>
      </pc:sldChg>
      <pc:sldChg chg="modSp mod">
        <pc:chgData name="Michel Roy" userId="04a36d36-45cf-4261-bfda-08aa8608c6ba" providerId="ADAL" clId="{E62DF9E8-D927-48D5-A599-27CB91685F05}" dt="2023-05-16T05:06:11.300" v="18" actId="404"/>
        <pc:sldMkLst>
          <pc:docMk/>
          <pc:sldMk cId="1312464798" sldId="366"/>
        </pc:sldMkLst>
        <pc:spChg chg="mod">
          <ac:chgData name="Michel Roy" userId="04a36d36-45cf-4261-bfda-08aa8608c6ba" providerId="ADAL" clId="{E62DF9E8-D927-48D5-A599-27CB91685F05}" dt="2023-05-16T05:06:11.300" v="18" actId="404"/>
          <ac:spMkLst>
            <pc:docMk/>
            <pc:sldMk cId="1312464798" sldId="366"/>
            <ac:spMk id="3" creationId="{8B215120-9330-4C24-86C0-93DB3C460B0D}"/>
          </ac:spMkLst>
        </pc:spChg>
      </pc:sldChg>
      <pc:sldMasterChg chg="modSp mod">
        <pc:chgData name="Michel Roy" userId="04a36d36-45cf-4261-bfda-08aa8608c6ba" providerId="ADAL" clId="{E62DF9E8-D927-48D5-A599-27CB91685F05}" dt="2023-05-16T05:11:56.111" v="19"/>
        <pc:sldMasterMkLst>
          <pc:docMk/>
          <pc:sldMasterMk cId="0" sldId="2147485146"/>
        </pc:sldMasterMkLst>
        <pc:spChg chg="mod">
          <ac:chgData name="Michel Roy" userId="04a36d36-45cf-4261-bfda-08aa8608c6ba" providerId="ADAL" clId="{E62DF9E8-D927-48D5-A599-27CB91685F05}" dt="2023-05-16T05:11:56.111" v="19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Michel Roy" userId="04a36d36-45cf-4261-bfda-08aa8608c6ba" providerId="ADAL" clId="{2ADA8E99-F2A5-4B0F-9736-177A6BDD8F0B}"/>
    <pc:docChg chg="undo custSel addSld delSld modSld">
      <pc:chgData name="Michel Roy" userId="04a36d36-45cf-4261-bfda-08aa8608c6ba" providerId="ADAL" clId="{2ADA8E99-F2A5-4B0F-9736-177A6BDD8F0B}" dt="2023-05-12T14:49:19.316" v="3029" actId="20577"/>
      <pc:docMkLst>
        <pc:docMk/>
      </pc:docMkLst>
      <pc:sldChg chg="modSp mod">
        <pc:chgData name="Michel Roy" userId="04a36d36-45cf-4261-bfda-08aa8608c6ba" providerId="ADAL" clId="{2ADA8E99-F2A5-4B0F-9736-177A6BDD8F0B}" dt="2023-05-12T13:55:09.023" v="2848" actId="14100"/>
        <pc:sldMkLst>
          <pc:docMk/>
          <pc:sldMk cId="0" sldId="341"/>
        </pc:sldMkLst>
        <pc:spChg chg="mod">
          <ac:chgData name="Michel Roy" userId="04a36d36-45cf-4261-bfda-08aa8608c6ba" providerId="ADAL" clId="{2ADA8E99-F2A5-4B0F-9736-177A6BDD8F0B}" dt="2023-05-12T13:55:09.023" v="2848" actId="14100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Michel Roy" userId="04a36d36-45cf-4261-bfda-08aa8608c6ba" providerId="ADAL" clId="{2ADA8E99-F2A5-4B0F-9736-177A6BDD8F0B}" dt="2023-05-11T18:11:40.847" v="76" actId="20577"/>
          <ac:spMkLst>
            <pc:docMk/>
            <pc:sldMk cId="0" sldId="341"/>
            <ac:spMk id="5123" creationId="{9FAD3684-801E-4E1E-85EB-F5F3E5D37277}"/>
          </ac:spMkLst>
        </pc:spChg>
      </pc:sldChg>
      <pc:sldChg chg="addSp delSp modSp mod">
        <pc:chgData name="Michel Roy" userId="04a36d36-45cf-4261-bfda-08aa8608c6ba" providerId="ADAL" clId="{2ADA8E99-F2A5-4B0F-9736-177A6BDD8F0B}" dt="2023-05-12T14:38:32.283" v="2969" actId="5793"/>
        <pc:sldMkLst>
          <pc:docMk/>
          <pc:sldMk cId="0" sldId="363"/>
        </pc:sldMkLst>
        <pc:spChg chg="add mod">
          <ac:chgData name="Michel Roy" userId="04a36d36-45cf-4261-bfda-08aa8608c6ba" providerId="ADAL" clId="{2ADA8E99-F2A5-4B0F-9736-177A6BDD8F0B}" dt="2023-05-12T14:38:32.283" v="2969" actId="5793"/>
          <ac:spMkLst>
            <pc:docMk/>
            <pc:sldMk cId="0" sldId="363"/>
            <ac:spMk id="2" creationId="{8B215120-9330-4C24-86C0-93DB3C460B0D}"/>
          </ac:spMkLst>
        </pc:spChg>
        <pc:spChg chg="mod">
          <ac:chgData name="Michel Roy" userId="04a36d36-45cf-4261-bfda-08aa8608c6ba" providerId="ADAL" clId="{2ADA8E99-F2A5-4B0F-9736-177A6BDD8F0B}" dt="2023-05-11T18:12:40.640" v="98" actId="20577"/>
          <ac:spMkLst>
            <pc:docMk/>
            <pc:sldMk cId="0" sldId="363"/>
            <ac:spMk id="6146" creationId="{39BD4D34-87E7-4105-B586-4767AFA2F0F4}"/>
          </ac:spMkLst>
        </pc:spChg>
        <pc:spChg chg="del">
          <ac:chgData name="Michel Roy" userId="04a36d36-45cf-4261-bfda-08aa8608c6ba" providerId="ADAL" clId="{2ADA8E99-F2A5-4B0F-9736-177A6BDD8F0B}" dt="2023-05-11T18:12:20.926" v="88" actId="478"/>
          <ac:spMkLst>
            <pc:docMk/>
            <pc:sldMk cId="0" sldId="363"/>
            <ac:spMk id="6147" creationId="{33CFEE74-7B51-47B2-8BC9-945D38E983E7}"/>
          </ac:spMkLst>
        </pc:spChg>
      </pc:sldChg>
      <pc:sldChg chg="del">
        <pc:chgData name="Michel Roy" userId="04a36d36-45cf-4261-bfda-08aa8608c6ba" providerId="ADAL" clId="{2ADA8E99-F2A5-4B0F-9736-177A6BDD8F0B}" dt="2023-05-11T18:12:52.923" v="100" actId="47"/>
        <pc:sldMkLst>
          <pc:docMk/>
          <pc:sldMk cId="0" sldId="364"/>
        </pc:sldMkLst>
      </pc:sldChg>
      <pc:sldChg chg="del">
        <pc:chgData name="Michel Roy" userId="04a36d36-45cf-4261-bfda-08aa8608c6ba" providerId="ADAL" clId="{2ADA8E99-F2A5-4B0F-9736-177A6BDD8F0B}" dt="2023-05-11T18:12:54.716" v="101" actId="47"/>
        <pc:sldMkLst>
          <pc:docMk/>
          <pc:sldMk cId="0" sldId="365"/>
        </pc:sldMkLst>
      </pc:sldChg>
      <pc:sldChg chg="addSp delSp modSp add mod">
        <pc:chgData name="Michel Roy" userId="04a36d36-45cf-4261-bfda-08aa8608c6ba" providerId="ADAL" clId="{2ADA8E99-F2A5-4B0F-9736-177A6BDD8F0B}" dt="2023-05-12T14:49:19.316" v="3029" actId="20577"/>
        <pc:sldMkLst>
          <pc:docMk/>
          <pc:sldMk cId="1312464798" sldId="366"/>
        </pc:sldMkLst>
        <pc:spChg chg="del">
          <ac:chgData name="Michel Roy" userId="04a36d36-45cf-4261-bfda-08aa8608c6ba" providerId="ADAL" clId="{2ADA8E99-F2A5-4B0F-9736-177A6BDD8F0B}" dt="2023-05-11T18:12:58.944" v="102" actId="478"/>
          <ac:spMkLst>
            <pc:docMk/>
            <pc:sldMk cId="1312464798" sldId="366"/>
            <ac:spMk id="2" creationId="{8B215120-9330-4C24-86C0-93DB3C460B0D}"/>
          </ac:spMkLst>
        </pc:spChg>
        <pc:spChg chg="add mod">
          <ac:chgData name="Michel Roy" userId="04a36d36-45cf-4261-bfda-08aa8608c6ba" providerId="ADAL" clId="{2ADA8E99-F2A5-4B0F-9736-177A6BDD8F0B}" dt="2023-05-12T14:49:19.316" v="3029" actId="20577"/>
          <ac:spMkLst>
            <pc:docMk/>
            <pc:sldMk cId="1312464798" sldId="366"/>
            <ac:spMk id="3" creationId="{8B215120-9330-4C24-86C0-93DB3C460B0D}"/>
          </ac:spMkLst>
        </pc:spChg>
        <pc:spChg chg="mod">
          <ac:chgData name="Michel Roy" userId="04a36d36-45cf-4261-bfda-08aa8608c6ba" providerId="ADAL" clId="{2ADA8E99-F2A5-4B0F-9736-177A6BDD8F0B}" dt="2023-05-11T18:16:49.311" v="186" actId="20577"/>
          <ac:spMkLst>
            <pc:docMk/>
            <pc:sldMk cId="1312464798" sldId="366"/>
            <ac:spMk id="6146" creationId="{39BD4D34-87E7-4105-B586-4767AFA2F0F4}"/>
          </ac:spMkLst>
        </pc:spChg>
      </pc:sldChg>
    </pc:docChg>
  </pc:docChgLst>
  <pc:docChgLst>
    <pc:chgData name="Michel Roy" userId="04a36d36-45cf-4261-bfda-08aa8608c6ba" providerId="ADAL" clId="{6ECBA7CE-A36A-46C3-8B04-CCCC39D3A81A}"/>
    <pc:docChg chg="modSld">
      <pc:chgData name="Michel Roy" userId="04a36d36-45cf-4261-bfda-08aa8608c6ba" providerId="ADAL" clId="{6ECBA7CE-A36A-46C3-8B04-CCCC39D3A81A}" dt="2023-05-16T15:26:15.721" v="0" actId="20577"/>
      <pc:docMkLst>
        <pc:docMk/>
      </pc:docMkLst>
      <pc:sldChg chg="modSp mod">
        <pc:chgData name="Michel Roy" userId="04a36d36-45cf-4261-bfda-08aa8608c6ba" providerId="ADAL" clId="{6ECBA7CE-A36A-46C3-8B04-CCCC39D3A81A}" dt="2023-05-16T15:26:15.721" v="0" actId="20577"/>
        <pc:sldMkLst>
          <pc:docMk/>
          <pc:sldMk cId="0" sldId="341"/>
        </pc:sldMkLst>
        <pc:spChg chg="mod">
          <ac:chgData name="Michel Roy" userId="04a36d36-45cf-4261-bfda-08aa8608c6ba" providerId="ADAL" clId="{6ECBA7CE-A36A-46C3-8B04-CCCC39D3A81A}" dt="2023-05-16T15:26:15.721" v="0" actId="20577"/>
          <ac:spMkLst>
            <pc:docMk/>
            <pc:sldMk cId="0" sldId="341"/>
            <ac:spMk id="5122" creationId="{6BFCA172-672F-4297-B767-9F7EDE373FA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#55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Berlin, Germany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– 26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May 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/>
              <a:t>S6-231738</a:t>
            </a:r>
            <a:r>
              <a:rPr lang="en-GB" altLang="en-US" sz="120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8863012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Rel-19 proposal for </a:t>
            </a:r>
            <a:br>
              <a:rPr lang="en-GB" altLang="en-US" dirty="0"/>
            </a:br>
            <a:r>
              <a:rPr lang="en-GB" altLang="en-US" dirty="0"/>
              <a:t>Edge Computing </a:t>
            </a:r>
            <a:r>
              <a:rPr lang="en-GB" altLang="en-US"/>
              <a:t>Phase 3 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Michel Roy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InterDigital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EDGEAPP_Ph3 (1/2)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/>
        </p:nvSpPr>
        <p:spPr bwMode="auto">
          <a:xfrm>
            <a:off x="838200" y="1771650"/>
            <a:ext cx="11182350" cy="439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400" dirty="0"/>
              <a:t>Continuation or New Item: </a:t>
            </a:r>
            <a:r>
              <a:rPr lang="en-GB" altLang="en-US" sz="2000" dirty="0">
                <a:solidFill>
                  <a:srgbClr val="0000FF"/>
                </a:solidFill>
              </a:rPr>
              <a:t>This is continuation work.</a:t>
            </a:r>
            <a:endParaRPr lang="en-GB" altLang="en-US" sz="2400" dirty="0"/>
          </a:p>
          <a:p>
            <a:r>
              <a:rPr lang="en-US" sz="2400" dirty="0"/>
              <a:t>Study Item/Work Item/Both: </a:t>
            </a:r>
            <a:r>
              <a:rPr lang="en-US" altLang="en-US" sz="2000" dirty="0">
                <a:solidFill>
                  <a:srgbClr val="0000FF"/>
                </a:solidFill>
              </a:rPr>
              <a:t>A study with follow-up in normative work is proposed.</a:t>
            </a:r>
            <a:endParaRPr lang="en-IN" sz="2400" dirty="0"/>
          </a:p>
          <a:p>
            <a:pPr lvl="0"/>
            <a:r>
              <a:rPr lang="en-GB" altLang="en-US" sz="2400" dirty="0"/>
              <a:t>Source of requirements: </a:t>
            </a:r>
            <a:r>
              <a:rPr lang="en-GB" altLang="en-US" sz="2000" dirty="0">
                <a:solidFill>
                  <a:srgbClr val="0000FF"/>
                </a:solidFill>
              </a:rPr>
              <a:t>SA6 originated</a:t>
            </a:r>
            <a:endParaRPr lang="en-GB" altLang="en-US" sz="2400" dirty="0"/>
          </a:p>
          <a:p>
            <a:r>
              <a:rPr lang="en-GB" altLang="en-US" sz="2400" dirty="0"/>
              <a:t>Expected Output: </a:t>
            </a:r>
            <a:r>
              <a:rPr lang="en-GB" altLang="en-US" sz="2000" dirty="0">
                <a:solidFill>
                  <a:srgbClr val="0000FF"/>
                </a:solidFill>
              </a:rPr>
              <a:t>The study will be a new TR. Normative work will be documented in TS 23.558.</a:t>
            </a:r>
            <a:endParaRPr lang="en-GB" altLang="en-US" sz="1600" dirty="0">
              <a:solidFill>
                <a:srgbClr val="0000FF"/>
              </a:solidFill>
            </a:endParaRPr>
          </a:p>
          <a:p>
            <a:r>
              <a:rPr lang="en-US" sz="2400" dirty="0"/>
              <a:t>Anticipated start date/meeting: </a:t>
            </a:r>
            <a:r>
              <a:rPr lang="en-GB" altLang="en-US" sz="2000" dirty="0">
                <a:solidFill>
                  <a:srgbClr val="0000FF"/>
                </a:solidFill>
              </a:rPr>
              <a:t>Study can start in SA#101 (SA6#57)</a:t>
            </a:r>
            <a:endParaRPr lang="en-IN" sz="2000" dirty="0"/>
          </a:p>
          <a:p>
            <a:pPr lvl="0"/>
            <a:r>
              <a:rPr lang="en-GB" altLang="en-US" sz="2400" dirty="0"/>
              <a:t>Target Completion: </a:t>
            </a:r>
            <a:r>
              <a:rPr lang="en-GB" altLang="en-US" sz="2000" dirty="0">
                <a:solidFill>
                  <a:srgbClr val="0000FF"/>
                </a:solidFill>
              </a:rPr>
              <a:t>The study is planned to complete in SA#103 (SA6#59). Normative work is planned to start in SA#103 (SA6#60) and complete in SA#106 (SA6#64).</a:t>
            </a:r>
            <a:endParaRPr lang="en-GB" altLang="en-US" sz="2400" dirty="0"/>
          </a:p>
          <a:p>
            <a:pPr lvl="0"/>
            <a:r>
              <a:rPr lang="en-IN" altLang="en-US" sz="2400" dirty="0"/>
              <a:t>Estimated TUs: </a:t>
            </a:r>
            <a:r>
              <a:rPr lang="en-GB" altLang="en-US" sz="2000" dirty="0">
                <a:solidFill>
                  <a:srgbClr val="0000FF"/>
                </a:solidFill>
              </a:rPr>
              <a:t>20 TUs (SID) + 20 TUs (WID)</a:t>
            </a:r>
            <a:endParaRPr lang="en-IN" altLang="en-US" sz="2400" dirty="0"/>
          </a:p>
          <a:p>
            <a:r>
              <a:rPr lang="en-IN" altLang="en-US" sz="2400" dirty="0" err="1"/>
              <a:t>Rapporteurship</a:t>
            </a:r>
            <a:r>
              <a:rPr lang="en-IN" altLang="en-US" sz="2400" dirty="0"/>
              <a:t>: </a:t>
            </a:r>
            <a:r>
              <a:rPr lang="en-GB" altLang="en-US" sz="2000" dirty="0">
                <a:solidFill>
                  <a:srgbClr val="0000FF"/>
                </a:solidFill>
              </a:rPr>
              <a:t>Michel Roy</a:t>
            </a:r>
            <a:endParaRPr lang="en-IN" altLang="en-US" sz="2400" dirty="0"/>
          </a:p>
          <a:p>
            <a:r>
              <a:rPr lang="en-IN" altLang="en-US" sz="2400" dirty="0"/>
              <a:t>Supporting IMs: </a:t>
            </a:r>
            <a:r>
              <a:rPr lang="en-GB" altLang="en-US" sz="2000" dirty="0">
                <a:solidFill>
                  <a:srgbClr val="0000FF"/>
                </a:solidFill>
              </a:rPr>
              <a:t>InterDigital</a:t>
            </a:r>
            <a:endParaRPr lang="en-IN" altLang="en-US" sz="240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EDGEAPP_Ph3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/>
        </p:nvSpPr>
        <p:spPr bwMode="auto">
          <a:xfrm>
            <a:off x="809625" y="1762125"/>
            <a:ext cx="11405507" cy="498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000" dirty="0"/>
              <a:t>Description: </a:t>
            </a:r>
            <a:r>
              <a:rPr lang="en-GB" altLang="en-US" sz="1800" dirty="0">
                <a:solidFill>
                  <a:srgbClr val="0000FF"/>
                </a:solidFill>
              </a:rPr>
              <a:t>Provide Stage-2 features for enabling diversified edge verticals and possible enhancements to features documented in TS 23.558.</a:t>
            </a:r>
          </a:p>
          <a:p>
            <a:r>
              <a:rPr lang="en-GB" altLang="en-US" sz="2000" dirty="0"/>
              <a:t>Goals: </a:t>
            </a:r>
            <a:r>
              <a:rPr lang="en-GB" altLang="en-US" sz="1800" dirty="0">
                <a:solidFill>
                  <a:srgbClr val="0000FF"/>
                </a:solidFill>
              </a:rPr>
              <a:t>The goals pursued to provide Stage-2 features for enabling diversified verticals are:</a:t>
            </a:r>
            <a:endParaRPr lang="en-GB" altLang="en-US" sz="2000" dirty="0"/>
          </a:p>
          <a:p>
            <a:pPr marL="1371600" lvl="2" indent="-457200">
              <a:buFont typeface="+mj-lt"/>
              <a:buAutoNum type="arabicPeriod"/>
            </a:pPr>
            <a:r>
              <a:rPr lang="en-GB" altLang="en-US" sz="1800" dirty="0">
                <a:solidFill>
                  <a:srgbClr val="0000FF"/>
                </a:solidFill>
              </a:rPr>
              <a:t>Edge application enablers for verticals and enablement layers</a:t>
            </a:r>
          </a:p>
          <a:p>
            <a:pPr lvl="3"/>
            <a:r>
              <a:rPr lang="en-GB" altLang="en-US" dirty="0">
                <a:solidFill>
                  <a:srgbClr val="0000FF"/>
                </a:solidFill>
              </a:rPr>
              <a:t>metaverse, AI/ML, PIN, UAV, V2X  (others ?)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GB" altLang="en-US" sz="1800" dirty="0">
                <a:solidFill>
                  <a:srgbClr val="0000FF"/>
                </a:solidFill>
              </a:rPr>
              <a:t>Full support for collaborative (e.g., group) use cases</a:t>
            </a:r>
          </a:p>
          <a:p>
            <a:pPr lvl="3"/>
            <a:r>
              <a:rPr lang="en-GB" altLang="en-US" dirty="0">
                <a:solidFill>
                  <a:srgbClr val="0000FF"/>
                </a:solidFill>
              </a:rPr>
              <a:t>groups of UE, EAS bundles, composite EAS and combination thereof</a:t>
            </a:r>
          </a:p>
          <a:p>
            <a:pPr lvl="3"/>
            <a:r>
              <a:rPr lang="en-GB" altLang="en-US" dirty="0">
                <a:solidFill>
                  <a:srgbClr val="0000FF"/>
                </a:solidFill>
              </a:rPr>
              <a:t>Including support for ACR, SCP, etc. and other aspects not completed in Rel-18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GB" altLang="en-US" sz="1800" dirty="0">
                <a:solidFill>
                  <a:srgbClr val="0000FF"/>
                </a:solidFill>
              </a:rPr>
              <a:t>EEL performance monitoring and reliability</a:t>
            </a:r>
            <a:endParaRPr lang="en-GB" altLang="en-US" dirty="0"/>
          </a:p>
          <a:p>
            <a:r>
              <a:rPr lang="en-GB" altLang="en-US" sz="2000" dirty="0"/>
              <a:t>Dependency on other working groups: </a:t>
            </a:r>
            <a:r>
              <a:rPr lang="en-GB" altLang="en-US" sz="1800" dirty="0">
                <a:solidFill>
                  <a:srgbClr val="0000FF"/>
                </a:solidFill>
              </a:rPr>
              <a:t>No dependency currently identified</a:t>
            </a:r>
            <a:endParaRPr lang="en-GB" altLang="en-US" sz="2000" dirty="0"/>
          </a:p>
          <a:p>
            <a:r>
              <a:rPr lang="en-US" sz="2000" dirty="0"/>
              <a:t>Impacts to 3GPP/Industry work if this is not accepted into Rel-19: </a:t>
            </a:r>
            <a:r>
              <a:rPr lang="en-US" sz="1800" dirty="0">
                <a:solidFill>
                  <a:srgbClr val="0000FF"/>
                </a:solidFill>
              </a:rPr>
              <a:t>T</a:t>
            </a:r>
            <a:r>
              <a:rPr lang="en-US" altLang="en-US" sz="1800" dirty="0">
                <a:solidFill>
                  <a:srgbClr val="0000FF"/>
                </a:solidFill>
              </a:rPr>
              <a:t>he industry needs these enhancements to enable diversified verticals that require edge computing and follow different deployment models. Without these enhancements, vertical deployments will remain limited or impossible.</a:t>
            </a:r>
          </a:p>
        </p:txBody>
      </p:sp>
    </p:spTree>
    <p:extLst>
      <p:ext uri="{BB962C8B-B14F-4D97-AF65-F5344CB8AC3E}">
        <p14:creationId xmlns:p14="http://schemas.microsoft.com/office/powerpoint/2010/main" val="131246479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8E648E97429F4A9C700CA2B719F885" ma:contentTypeVersion="17" ma:contentTypeDescription="Create a new document." ma:contentTypeScope="" ma:versionID="6e3ee49c1194d28eca38e3887a0c9fa5">
  <xsd:schema xmlns:xsd="http://www.w3.org/2001/XMLSchema" xmlns:xs="http://www.w3.org/2001/XMLSchema" xmlns:p="http://schemas.microsoft.com/office/2006/metadata/properties" xmlns:ns2="5a888943-97ca-4c93-b605-714bb5e9e285" xmlns:ns3="e32f50e1-6846-4d7d-ad60-ccd6877e6c5e" xmlns:ns4="http://schemas.microsoft.com/sharepoint/v4" targetNamespace="http://schemas.microsoft.com/office/2006/metadata/properties" ma:root="true" ma:fieldsID="8d383a2459015e6354274af988eab965" ns2:_="" ns3:_="" ns4:_="">
    <xsd:import namespace="5a888943-97ca-4c93-b605-714bb5e9e285"/>
    <xsd:import namespace="e32f50e1-6846-4d7d-ad60-ccd6877e6c5e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888943-97ca-4c93-b605-714bb5e9e2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2f50e1-6846-4d7d-ad60-ccd6877e6c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78E9FE6-A825-47FA-9229-F18CF4AAF6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888943-97ca-4c93-b605-714bb5e9e285"/>
    <ds:schemaRef ds:uri="e32f50e1-6846-4d7d-ad60-ccd6877e6c5e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5a888943-97ca-4c93-b605-714bb5e9e285"/>
    <ds:schemaRef ds:uri="http://schemas.microsoft.com/office/infopath/2007/PartnerControls"/>
    <ds:schemaRef ds:uri="http://purl.org/dc/terms/"/>
    <ds:schemaRef ds:uri="http://schemas.microsoft.com/office/2006/metadata/properties"/>
    <ds:schemaRef ds:uri="e32f50e1-6846-4d7d-ad60-ccd6877e6c5e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sharepoint/v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6594</TotalTime>
  <Words>311</Words>
  <Application>Microsoft Office PowerPoint</Application>
  <PresentationFormat>Widescreen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</vt:lpstr>
      <vt:lpstr>Calibri</vt:lpstr>
      <vt:lpstr>Calibri Light</vt:lpstr>
      <vt:lpstr>Times New Roman</vt:lpstr>
      <vt:lpstr>Office Theme</vt:lpstr>
      <vt:lpstr>Rel-19 proposal for  Edge Computing Phase 3 </vt:lpstr>
      <vt:lpstr>EDGEAPP_Ph3 (1/2)</vt:lpstr>
      <vt:lpstr>EDGEAPP_Ph3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InterDigital</cp:lastModifiedBy>
  <cp:revision>611</cp:revision>
  <dcterms:created xsi:type="dcterms:W3CDTF">2010-02-05T13:52:04Z</dcterms:created>
  <dcterms:modified xsi:type="dcterms:W3CDTF">2023-05-16T15:26:16Z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0x0101006C8E648E97429F4A9C700CA2B719F885</vt:lpwstr>
  </property>
</Properties>
</file>