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528" r:id="rId2"/>
    <p:sldId id="1133" r:id="rId3"/>
    <p:sldId id="1138" r:id="rId4"/>
    <p:sldId id="545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126" d="100"/>
          <a:sy n="126" d="100"/>
        </p:scale>
        <p:origin x="300" y="120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D93326-D3CC-4F39-5D65-A3E846CEF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910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 #53 – external TR </a:t>
            </a:r>
            <a:endParaRPr lang="en-US" sz="11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technologies/specifications-by-series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GB" sz="5400" dirty="0"/>
              <a:t>SA6#55 </a:t>
            </a:r>
            <a:r>
              <a:rPr lang="en-US" sz="5400" dirty="0"/>
              <a:t>external TR (</a:t>
            </a:r>
            <a:r>
              <a:rPr lang="en-US" sz="5400" dirty="0" err="1"/>
              <a:t>exTR</a:t>
            </a:r>
            <a:r>
              <a:rPr lang="en-US" sz="5400" dirty="0"/>
              <a:t>) – Working Procedure and Contributions 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dirty="0">
                <a:latin typeface="Arial" panose="020B0604020202020204" pitchFamily="34" charset="0"/>
              </a:rPr>
              <a:t>Intel, Apple, China Mobile, Nokia, Nokia Shanghai Bell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CE53F-B8D9-4D50-9ED0-F7404A053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70" y="571500"/>
            <a:ext cx="11010816" cy="952499"/>
          </a:xfrm>
        </p:spPr>
        <p:txBody>
          <a:bodyPr/>
          <a:lstStyle/>
          <a:p>
            <a:r>
              <a:rPr lang="en-US" dirty="0"/>
              <a:t>Contributions for </a:t>
            </a:r>
            <a:r>
              <a:rPr lang="en-US" dirty="0" err="1"/>
              <a:t>exTR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5C71C-9303-4AAE-ABD0-023E5E17248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673454"/>
            <a:ext cx="11200217" cy="4574947"/>
          </a:xfrm>
        </p:spPr>
        <p:txBody>
          <a:bodyPr>
            <a:normAutofit/>
          </a:bodyPr>
          <a:lstStyle/>
          <a:p>
            <a:r>
              <a:rPr lang="en-US" sz="3200" dirty="0"/>
              <a:t>Inviting contributions to external TR (</a:t>
            </a:r>
            <a:r>
              <a:rPr lang="en-US" sz="3200" dirty="0" err="1"/>
              <a:t>exTR</a:t>
            </a:r>
            <a:r>
              <a:rPr lang="en-US" sz="3200" dirty="0"/>
              <a:t>)</a:t>
            </a:r>
          </a:p>
          <a:p>
            <a:pPr lvl="1"/>
            <a:r>
              <a:rPr lang="en-US" sz="2800" dirty="0"/>
              <a:t>exTR is a recommendation from 3GPP to external bodies, developers and other organizations. (</a:t>
            </a: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https://www.3gpp.org/specifications-technologies/specifications-by-series</a:t>
            </a: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en-US" dirty="0"/>
          </a:p>
          <a:p>
            <a:endParaRPr lang="en-US" sz="1000" dirty="0"/>
          </a:p>
          <a:p>
            <a:r>
              <a:rPr lang="en-US" dirty="0">
                <a:highlight>
                  <a:srgbClr val="00FFFF"/>
                </a:highlight>
              </a:rPr>
              <a:t>Alignment work (in exTR) that requires EDGEAPP normative progress e.g., federation support, will be based on EDGEAPP's normative agreements.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dirty="0"/>
              <a:t>Contributions to </a:t>
            </a:r>
            <a:r>
              <a:rPr lang="en-US" dirty="0" err="1"/>
              <a:t>exTR</a:t>
            </a:r>
            <a:r>
              <a:rPr lang="en-US" dirty="0"/>
              <a:t> based upon the Technical Studies</a:t>
            </a:r>
          </a:p>
          <a:p>
            <a:pPr lvl="1"/>
            <a:r>
              <a:rPr lang="en-US" dirty="0"/>
              <a:t>Informative content with </a:t>
            </a:r>
            <a:r>
              <a:rPr lang="en-US" dirty="0">
                <a:highlight>
                  <a:srgbClr val="00FFFF"/>
                </a:highlight>
              </a:rPr>
              <a:t>no architecture and procedural impacts </a:t>
            </a:r>
            <a:r>
              <a:rPr lang="en-US" dirty="0"/>
              <a:t>– to avoid duplicate content in TS.</a:t>
            </a:r>
          </a:p>
        </p:txBody>
      </p:sp>
    </p:spTree>
    <p:extLst>
      <p:ext uri="{BB962C8B-B14F-4D97-AF65-F5344CB8AC3E}">
        <p14:creationId xmlns:p14="http://schemas.microsoft.com/office/powerpoint/2010/main" val="170497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948DF-9394-1FA7-EE52-A0F22EC9B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70" y="571500"/>
            <a:ext cx="11010816" cy="952499"/>
          </a:xfrm>
        </p:spPr>
        <p:txBody>
          <a:bodyPr/>
          <a:lstStyle/>
          <a:p>
            <a:r>
              <a:rPr lang="en-US" dirty="0"/>
              <a:t>Recommendations</a:t>
            </a:r>
            <a:endParaRPr lang="en-US" dirty="0">
              <a:highlight>
                <a:srgbClr val="00FFFF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80D1F-57EC-B1E8-64B7-C5B45B528B6D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673454"/>
            <a:ext cx="11377476" cy="457494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/>
              <a:t>All alignment is informative.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Agreed content with respect to alignment (with no architecture and procedural impacts) </a:t>
            </a:r>
            <a:r>
              <a:rPr lang="en-US" sz="2400" u="sng" dirty="0"/>
              <a:t>shall be</a:t>
            </a:r>
            <a:r>
              <a:rPr lang="en-US" sz="2400" dirty="0"/>
              <a:t> captured </a:t>
            </a:r>
            <a:r>
              <a:rPr lang="en-US" sz="2400" u="sng" dirty="0"/>
              <a:t>ONLY</a:t>
            </a:r>
            <a:r>
              <a:rPr lang="en-US" sz="2400" dirty="0"/>
              <a:t> in exTR. 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This will avoid duplicated content in TS and avoid any confusion later between TS and exTR contents.</a:t>
            </a:r>
          </a:p>
          <a:p>
            <a:pPr lvl="2">
              <a:lnSpc>
                <a:spcPct val="100000"/>
              </a:lnSpc>
            </a:pPr>
            <a:r>
              <a:rPr lang="en-US" sz="1800" dirty="0"/>
              <a:t>The existing content on alignment in Rel-17 TS shall remain there. </a:t>
            </a:r>
          </a:p>
          <a:p>
            <a:pPr lvl="2">
              <a:lnSpc>
                <a:spcPct val="100000"/>
              </a:lnSpc>
            </a:pPr>
            <a:r>
              <a:rPr lang="en-US" sz="1800" dirty="0"/>
              <a:t>The alignment content shall be removed from Rel-18 TS and a note can be added to refer the external TR!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Capture the aspects on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Alignment of EDGE-3/Mp1, </a:t>
            </a:r>
            <a:r>
              <a:rPr lang="en-US" dirty="0" err="1"/>
              <a:t>EASProfile</a:t>
            </a:r>
            <a:r>
              <a:rPr lang="en-US" dirty="0"/>
              <a:t>/</a:t>
            </a:r>
            <a:r>
              <a:rPr lang="en-US" dirty="0" err="1"/>
              <a:t>AppInfo</a:t>
            </a:r>
            <a:r>
              <a:rPr lang="en-US" dirty="0"/>
              <a:t>, EDGE-9/Mp3, APIs etc.</a:t>
            </a:r>
          </a:p>
        </p:txBody>
      </p:sp>
    </p:spTree>
    <p:extLst>
      <p:ext uri="{BB962C8B-B14F-4D97-AF65-F5344CB8AC3E}">
        <p14:creationId xmlns:p14="http://schemas.microsoft.com/office/powerpoint/2010/main" val="80598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27852</TotalTime>
  <Words>218</Words>
  <Application>Microsoft Office PowerPoint</Application>
  <PresentationFormat>Widescreen</PresentationFormat>
  <Paragraphs>20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   SA6#55 external TR (exTR) – Working Procedure and Contributions </vt:lpstr>
      <vt:lpstr>Contributions for exTR</vt:lpstr>
      <vt:lpstr>Recommendations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Meghashree Dattatri</cp:lastModifiedBy>
  <cp:revision>2156</cp:revision>
  <dcterms:created xsi:type="dcterms:W3CDTF">2010-02-05T13:52:04Z</dcterms:created>
  <dcterms:modified xsi:type="dcterms:W3CDTF">2023-05-15T18:01:47Z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