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3" r:id="rId6"/>
    <p:sldId id="364" r:id="rId7"/>
    <p:sldId id="365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81" d="100"/>
          <a:sy n="81" d="100"/>
        </p:scale>
        <p:origin x="557" y="5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532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=""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4129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=""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=""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=""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=""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=""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486150" cy="4616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#51-e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e-meeting, 10</a:t>
            </a:r>
            <a:r>
              <a:rPr lang="en-GB" altLang="en-US" sz="1200" b="1" baseline="30000" dirty="0">
                <a:latin typeface="Arial "/>
              </a:rPr>
              <a:t>th </a:t>
            </a:r>
            <a:r>
              <a:rPr lang="en-GB" altLang="en-US" sz="1200" b="1" dirty="0">
                <a:latin typeface="Arial "/>
              </a:rPr>
              <a:t>– 19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October 2022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=""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S6-222869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wangyaxin11@huawei.com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=""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Discussion about SEALDD and NRM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=""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zh-CN" dirty="0" err="1">
                <a:latin typeface="Arial" panose="020B0604020202020204" pitchFamily="34" charset="0"/>
              </a:rPr>
              <a:t>Yaxin</a:t>
            </a:r>
            <a:r>
              <a:rPr lang="en-GB" altLang="zh-CN" dirty="0">
                <a:latin typeface="Arial" panose="020B0604020202020204" pitchFamily="34" charset="0"/>
              </a:rPr>
              <a:t> (</a:t>
            </a:r>
            <a:r>
              <a:rPr lang="en-GB" altLang="zh-CN" u="sng" dirty="0">
                <a:solidFill>
                  <a:srgbClr val="0000FF"/>
                </a:solidFill>
                <a:latin typeface="Arial" panose="020B0604020202020204" pitchFamily="34" charset="0"/>
                <a:hlinkClick r:id="rId2"/>
              </a:rPr>
              <a:t>wangyaxin11@huawei.com</a:t>
            </a:r>
            <a:r>
              <a:rPr lang="en-GB" altLang="zh-CN" dirty="0">
                <a:latin typeface="Arial" panose="020B0604020202020204" pitchFamily="34" charset="0"/>
              </a:rPr>
              <a:t>)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Huawei, Hisilicon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=""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=""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SEALDD architecture description</a:t>
            </a:r>
          </a:p>
          <a:p>
            <a:r>
              <a:rPr lang="en-US" altLang="en-US" dirty="0" smtClean="0"/>
              <a:t>Summary</a:t>
            </a: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=""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SEALDD architecture description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55F986D5-D7D9-6446-9526-9389CD9831D8}"/>
              </a:ext>
            </a:extLst>
          </p:cNvPr>
          <p:cNvSpPr txBox="1">
            <a:spLocks/>
          </p:cNvSpPr>
          <p:nvPr/>
        </p:nvSpPr>
        <p:spPr bwMode="auto">
          <a:xfrm>
            <a:off x="248002" y="1962683"/>
            <a:ext cx="5299358" cy="3580278"/>
          </a:xfrm>
          <a:prstGeom prst="rect">
            <a:avLst/>
          </a:prstGeom>
          <a:noFill/>
          <a:ln>
            <a:solidFill>
              <a:srgbClr val="221815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prstClr val="black"/>
                </a:solidFill>
              </a:rPr>
              <a:t> Huawei and Ericsson share the same view about the Data Delivery </a:t>
            </a:r>
            <a:r>
              <a:rPr lang="en-US" sz="1400" dirty="0" smtClean="0">
                <a:solidFill>
                  <a:prstClr val="black"/>
                </a:solidFill>
              </a:rPr>
              <a:t>service, the service exposed to VAL server is the same. It can be called as 5G Adaptation SEAL service for Data Distribution.</a:t>
            </a:r>
          </a:p>
          <a:p>
            <a:r>
              <a:rPr lang="en-US" sz="1400" dirty="0">
                <a:solidFill>
                  <a:prstClr val="black"/>
                </a:solidFill>
              </a:rPr>
              <a:t>The </a:t>
            </a:r>
            <a:r>
              <a:rPr lang="en-US" sz="1400" dirty="0" smtClean="0">
                <a:solidFill>
                  <a:prstClr val="black"/>
                </a:solidFill>
              </a:rPr>
              <a:t>controversial point is about the function separation within SEAL service and the terminology issue.</a:t>
            </a:r>
          </a:p>
          <a:p>
            <a:r>
              <a:rPr lang="en-US" sz="1400" dirty="0" smtClean="0">
                <a:solidFill>
                  <a:prstClr val="black"/>
                </a:solidFill>
              </a:rPr>
              <a:t>Huawei’s Proposal: whole SEALDD server including CP plane and UP plane.</a:t>
            </a:r>
          </a:p>
          <a:p>
            <a:r>
              <a:rPr lang="en-US" sz="1400" dirty="0" smtClean="0">
                <a:solidFill>
                  <a:prstClr val="black"/>
                </a:solidFill>
              </a:rPr>
              <a:t>Ericsson’s Proposal: split SEALDD server with SEALDD-CP in NRM server and SEALDD-UP in SEALDD server. New CP-UP interaction API between Ericsson’s enhanced NRM server and Ericsso</a:t>
            </a:r>
            <a:r>
              <a:rPr lang="en-US" altLang="zh-CN" sz="1400" dirty="0" smtClean="0">
                <a:solidFill>
                  <a:prstClr val="black"/>
                </a:solidFill>
              </a:rPr>
              <a:t>n</a:t>
            </a:r>
            <a:r>
              <a:rPr lang="en-US" sz="1400" dirty="0" smtClean="0">
                <a:solidFill>
                  <a:prstClr val="black"/>
                </a:solidFill>
              </a:rPr>
              <a:t>’s SEALDD server should </a:t>
            </a:r>
            <a:r>
              <a:rPr lang="en-US" sz="1400" smtClean="0">
                <a:solidFill>
                  <a:prstClr val="black"/>
                </a:solidFill>
              </a:rPr>
              <a:t>be standardized.</a:t>
            </a:r>
            <a:endParaRPr lang="en-US" sz="1400" dirty="0" smtClean="0">
              <a:solidFill>
                <a:prstClr val="black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7118" y="5868834"/>
            <a:ext cx="11488091" cy="523220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Huawei </a:t>
            </a:r>
            <a:r>
              <a:rPr lang="en-US" altLang="zh-CN" sz="1400" dirty="0">
                <a:solidFill>
                  <a:schemeClr val="bg1"/>
                </a:solidFill>
              </a:rPr>
              <a:t>and </a:t>
            </a:r>
            <a:r>
              <a:rPr lang="en-US" altLang="zh-CN" sz="1400" dirty="0" smtClean="0">
                <a:solidFill>
                  <a:schemeClr val="bg1"/>
                </a:solidFill>
              </a:rPr>
              <a:t>Ericsson share the same view about the Data Delivery service, the open issue is about the terminology and whether and how to split the Data Delivery service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5559" y="1776550"/>
            <a:ext cx="4829650" cy="4005944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5757726" y="4163234"/>
            <a:ext cx="2000250" cy="369332"/>
            <a:chOff x="4514850" y="3667027"/>
            <a:chExt cx="2000250" cy="369332"/>
          </a:xfrm>
        </p:grpSpPr>
        <p:sp>
          <p:nvSpPr>
            <p:cNvPr id="14" name="文本框 13"/>
            <p:cNvSpPr txBox="1"/>
            <p:nvPr/>
          </p:nvSpPr>
          <p:spPr>
            <a:xfrm>
              <a:off x="4514850" y="3667027"/>
              <a:ext cx="2000250" cy="369332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900" dirty="0" smtClean="0"/>
                <a:t>           :new CP-UP interaction API</a:t>
              </a:r>
            </a:p>
            <a:p>
              <a:r>
                <a:rPr lang="en-US" altLang="zh-CN" sz="900" dirty="0"/>
                <a:t> </a:t>
              </a:r>
              <a:r>
                <a:rPr lang="en-US" altLang="zh-CN" sz="900" dirty="0" smtClean="0"/>
                <a:t>          :NRM-S or new SEAL-X</a:t>
              </a: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44891" y="3740183"/>
              <a:ext cx="398828" cy="93842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35366" y="3886030"/>
              <a:ext cx="417878" cy="98324"/>
            </a:xfrm>
            <a:prstGeom prst="rect">
              <a:avLst/>
            </a:prstGeom>
          </p:spPr>
        </p:pic>
      </p:grp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=""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Summary and Recommendation</a:t>
            </a:r>
            <a:endParaRPr lang="en-GB" alt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55F986D5-D7D9-6446-9526-9389CD9831D8}"/>
              </a:ext>
            </a:extLst>
          </p:cNvPr>
          <p:cNvSpPr txBox="1">
            <a:spLocks/>
          </p:cNvSpPr>
          <p:nvPr/>
        </p:nvSpPr>
        <p:spPr bwMode="auto">
          <a:xfrm>
            <a:off x="248001" y="1962683"/>
            <a:ext cx="11090558" cy="3724014"/>
          </a:xfrm>
          <a:prstGeom prst="rect">
            <a:avLst/>
          </a:prstGeom>
          <a:noFill/>
          <a:ln>
            <a:solidFill>
              <a:srgbClr val="221815"/>
            </a:solidFill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 smtClean="0">
                <a:solidFill>
                  <a:prstClr val="black"/>
                </a:solidFill>
              </a:rPr>
              <a:t>Current status:</a:t>
            </a:r>
          </a:p>
          <a:p>
            <a:pPr lvl="1"/>
            <a:r>
              <a:rPr lang="en-US" sz="1400" dirty="0">
                <a:solidFill>
                  <a:prstClr val="black"/>
                </a:solidFill>
              </a:rPr>
              <a:t>All the </a:t>
            </a:r>
            <a:r>
              <a:rPr lang="en-US" sz="1400" dirty="0" smtClean="0">
                <a:solidFill>
                  <a:prstClr val="black"/>
                </a:solidFill>
              </a:rPr>
              <a:t>solutions are designed under the whole SEALDD architecture, for Ericsson’s architecture, the solutions should be updated case by case about the CP</a:t>
            </a:r>
            <a:r>
              <a:rPr lang="en-US" altLang="zh-CN" sz="1400" dirty="0">
                <a:solidFill>
                  <a:prstClr val="black"/>
                </a:solidFill>
              </a:rPr>
              <a:t>-UP separation</a:t>
            </a:r>
            <a:r>
              <a:rPr lang="en-US" sz="1400" dirty="0" smtClean="0">
                <a:solidFill>
                  <a:prstClr val="black"/>
                </a:solidFill>
              </a:rPr>
              <a:t>.</a:t>
            </a:r>
          </a:p>
          <a:p>
            <a:pPr lvl="1"/>
            <a:r>
              <a:rPr lang="en-US" sz="1400" dirty="0" smtClean="0">
                <a:solidFill>
                  <a:prstClr val="black"/>
                </a:solidFill>
              </a:rPr>
              <a:t>The Progress of the SEALDD is already 85% in this Release and the normative work is already started.</a:t>
            </a:r>
          </a:p>
          <a:p>
            <a:pPr lvl="1"/>
            <a:r>
              <a:rPr lang="en-US" sz="1400" dirty="0" smtClean="0">
                <a:solidFill>
                  <a:prstClr val="black"/>
                </a:solidFill>
              </a:rPr>
              <a:t>Most of the works under Ericsson’s Architecture should be done in NRM topic. </a:t>
            </a:r>
            <a:endParaRPr lang="en-US" sz="1400" dirty="0">
              <a:solidFill>
                <a:prstClr val="black"/>
              </a:solidFill>
            </a:endParaRPr>
          </a:p>
          <a:p>
            <a:endParaRPr lang="en-US" sz="1400" dirty="0">
              <a:solidFill>
                <a:prstClr val="black"/>
              </a:solidFill>
            </a:endParaRPr>
          </a:p>
          <a:p>
            <a:r>
              <a:rPr lang="en-US" sz="1400" dirty="0" smtClean="0">
                <a:solidFill>
                  <a:prstClr val="black"/>
                </a:solidFill>
              </a:rPr>
              <a:t>Huawei Recommendation: </a:t>
            </a:r>
          </a:p>
          <a:p>
            <a:pPr lvl="1"/>
            <a:r>
              <a:rPr lang="en-US" sz="1400" dirty="0" smtClean="0">
                <a:solidFill>
                  <a:prstClr val="black"/>
                </a:solidFill>
              </a:rPr>
              <a:t>Keep the whole SEALDD architecture in Rel-18.</a:t>
            </a:r>
          </a:p>
          <a:p>
            <a:pPr lvl="1"/>
            <a:r>
              <a:rPr lang="en-US" sz="1400" dirty="0" smtClean="0">
                <a:solidFill>
                  <a:prstClr val="black"/>
                </a:solidFill>
              </a:rPr>
              <a:t>Discuss the </a:t>
            </a:r>
            <a:r>
              <a:rPr lang="en-US" altLang="zh-CN" sz="1400" dirty="0" smtClean="0">
                <a:solidFill>
                  <a:prstClr val="black"/>
                </a:solidFill>
              </a:rPr>
              <a:t>CP-UP separation</a:t>
            </a:r>
            <a:r>
              <a:rPr lang="en-US" sz="1400" dirty="0" smtClean="0">
                <a:solidFill>
                  <a:prstClr val="black"/>
                </a:solidFill>
              </a:rPr>
              <a:t> architecture in Rel-19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48001" y="6084454"/>
            <a:ext cx="11488091" cy="307777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Function Separation issues are recommended to be discussed in R19.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5360</TotalTime>
  <Words>259</Words>
  <Application>Microsoft Office PowerPoint</Application>
  <PresentationFormat>Widescreen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宋体</vt:lpstr>
      <vt:lpstr>Arial</vt:lpstr>
      <vt:lpstr>Arial </vt:lpstr>
      <vt:lpstr>Calibri</vt:lpstr>
      <vt:lpstr>Calibri Light</vt:lpstr>
      <vt:lpstr>Times New Roman</vt:lpstr>
      <vt:lpstr>Office Theme</vt:lpstr>
      <vt:lpstr>Discussion about SEALDD and NRM</vt:lpstr>
      <vt:lpstr>Outline</vt:lpstr>
      <vt:lpstr>SEALDD architecture description</vt:lpstr>
      <vt:lpstr>Summary and Recommendation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</cp:lastModifiedBy>
  <cp:revision>611</cp:revision>
  <dcterms:created xsi:type="dcterms:W3CDTF">2010-02-05T13:52:04Z</dcterms:created>
  <dcterms:modified xsi:type="dcterms:W3CDTF">2022-10-12T04:41:48Z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1665458261</vt:lpwstr>
  </property>
</Properties>
</file>