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523" r:id="rId3"/>
    <p:sldId id="524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EAEFF7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929674" y="75460"/>
            <a:ext cx="132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S6-202263</a:t>
            </a:r>
            <a:endParaRPr lang="en-US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EDGEAPP Working Assumption</a:t>
            </a:r>
            <a:endParaRPr lang="en-US" altLang="en-US" sz="48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324068"/>
          </a:xfrm>
        </p:spPr>
        <p:txBody>
          <a:bodyPr/>
          <a:lstStyle/>
          <a:p>
            <a:r>
              <a:rPr lang="en-GB" altLang="en-US" dirty="0" smtClean="0"/>
              <a:t>Suresh </a:t>
            </a:r>
            <a:r>
              <a:rPr lang="en-GB" altLang="en-US" dirty="0" err="1" smtClean="0"/>
              <a:t>Chitturi</a:t>
            </a:r>
            <a:endParaRPr lang="en-GB" altLang="en-US" dirty="0" smtClean="0"/>
          </a:p>
          <a:p>
            <a:r>
              <a:rPr lang="en-GB" altLang="en-US" dirty="0" smtClean="0"/>
              <a:t>(SA6 Chairman)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EDGEAPP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06953" cy="4351338"/>
          </a:xfrm>
        </p:spPr>
        <p:txBody>
          <a:bodyPr/>
          <a:lstStyle/>
          <a:p>
            <a:r>
              <a:rPr lang="en-GB" dirty="0" smtClean="0"/>
              <a:t>EDGEAPP has been among the most active WIDs in Rel-17 (also preceded by a study).</a:t>
            </a:r>
          </a:p>
          <a:p>
            <a:pPr lvl="1"/>
            <a:r>
              <a:rPr lang="en-GB" dirty="0" smtClean="0"/>
              <a:t>Coordination required across multiple WGs (SA2, SA3, SA5, CT groups)</a:t>
            </a:r>
          </a:p>
          <a:p>
            <a:pPr lvl="1"/>
            <a:r>
              <a:rPr lang="en-GB" dirty="0" smtClean="0"/>
              <a:t>It is essential that SA6 sends the TS </a:t>
            </a:r>
            <a:r>
              <a:rPr lang="en-GB" dirty="0" smtClean="0"/>
              <a:t>23.558 for </a:t>
            </a:r>
            <a:r>
              <a:rPr lang="en-GB" dirty="0" smtClean="0"/>
              <a:t>approval as early as possible</a:t>
            </a:r>
          </a:p>
          <a:p>
            <a:pPr lvl="2"/>
            <a:r>
              <a:rPr lang="en-IN" dirty="0" smtClean="0"/>
              <a:t>To send </a:t>
            </a:r>
            <a:r>
              <a:rPr lang="en-IN" dirty="0"/>
              <a:t>a strong message, </a:t>
            </a:r>
            <a:r>
              <a:rPr lang="en-IN" dirty="0" smtClean="0"/>
              <a:t>and create </a:t>
            </a:r>
            <a:r>
              <a:rPr lang="en-IN" dirty="0"/>
              <a:t>a perception to the community that our TS is stable</a:t>
            </a:r>
          </a:p>
          <a:p>
            <a:pPr lvl="2"/>
            <a:r>
              <a:rPr lang="en-IN" dirty="0" smtClean="0"/>
              <a:t>Raising </a:t>
            </a:r>
            <a:r>
              <a:rPr lang="en-IN" dirty="0"/>
              <a:t>the bar for Rel-17 contributions, and enabling </a:t>
            </a:r>
            <a:r>
              <a:rPr lang="en-IN" dirty="0" smtClean="0"/>
              <a:t>SA6 </a:t>
            </a:r>
            <a:r>
              <a:rPr lang="en-IN" dirty="0"/>
              <a:t>to focus only on the key gaps e.g. resolving ENs, alignment with other WGs</a:t>
            </a:r>
          </a:p>
          <a:p>
            <a:pPr lvl="2"/>
            <a:r>
              <a:rPr lang="en-IN" dirty="0" smtClean="0"/>
              <a:t>Putting </a:t>
            </a:r>
            <a:r>
              <a:rPr lang="en-IN" dirty="0"/>
              <a:t>behind the contentious issues in Rel-17, and transitioning to Rel-18 work</a:t>
            </a:r>
          </a:p>
          <a:p>
            <a:r>
              <a:rPr lang="en-GB" dirty="0" smtClean="0"/>
              <a:t>Proposal: Establish a working assumption for Q1/2021 and beyond</a:t>
            </a:r>
          </a:p>
        </p:txBody>
      </p:sp>
    </p:spTree>
    <p:extLst>
      <p:ext uri="{BB962C8B-B14F-4D97-AF65-F5344CB8AC3E}">
        <p14:creationId xmlns:p14="http://schemas.microsoft.com/office/powerpoint/2010/main" val="17415757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IN" sz="1800" dirty="0" smtClean="0"/>
              <a:t>In </a:t>
            </a:r>
            <a:r>
              <a:rPr lang="en-IN" sz="1800" dirty="0"/>
              <a:t>Q1/2021, focus only on essential contributions i.e. ENs, alignment between procedures, </a:t>
            </a:r>
            <a:r>
              <a:rPr lang="en-IN" sz="1800" dirty="0" smtClean="0"/>
              <a:t>APIs, and consistency/clean-up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Service provisioning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Registration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EAS discovery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Capabilities </a:t>
            </a:r>
            <a:r>
              <a:rPr lang="en-IN" sz="1800" dirty="0"/>
              <a:t>Exposure to EAS including utilization of capabilities from 3GPP </a:t>
            </a:r>
            <a:r>
              <a:rPr lang="en-IN" sz="1800" dirty="0" smtClean="0"/>
              <a:t>CN.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Service Continuity aspects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Security </a:t>
            </a:r>
            <a:r>
              <a:rPr lang="en-IN" sz="1800" dirty="0"/>
              <a:t>related </a:t>
            </a:r>
            <a:r>
              <a:rPr lang="en-IN" sz="1800" dirty="0" smtClean="0"/>
              <a:t>aspects (in cooperation with SA3)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IN" sz="1800" dirty="0" smtClean="0"/>
              <a:t>Common </a:t>
            </a:r>
            <a:r>
              <a:rPr lang="en-IN" sz="1800" dirty="0"/>
              <a:t>aspects </a:t>
            </a:r>
            <a:r>
              <a:rPr lang="en-IN" sz="1800" dirty="0" smtClean="0"/>
              <a:t>e.g. Identities</a:t>
            </a:r>
            <a:endParaRPr lang="en-IN" sz="1800" dirty="0"/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/>
              <a:t>Features </a:t>
            </a:r>
            <a:r>
              <a:rPr lang="en-IN" sz="1800" dirty="0"/>
              <a:t>outside the list in (1) </a:t>
            </a:r>
            <a:r>
              <a:rPr lang="en-IN" sz="1800" dirty="0" smtClean="0"/>
              <a:t>and not handled in Rel-17 e.g</a:t>
            </a:r>
            <a:r>
              <a:rPr lang="en-IN" sz="1800" dirty="0"/>
              <a:t>. Roaming, Federation, EDGE-5 etc., may be handled in future </a:t>
            </a:r>
            <a:r>
              <a:rPr lang="en-IN" sz="1800" dirty="0" smtClean="0"/>
              <a:t>releases</a:t>
            </a:r>
            <a:endParaRPr lang="en-IN" sz="1800" dirty="0"/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/>
              <a:t>Prepare </a:t>
            </a:r>
            <a:r>
              <a:rPr lang="en-IN" sz="1800" dirty="0"/>
              <a:t>the TS for approval in Q1/2021 i.e. to SA#91-e, essential CRs to continue in Q2/2021, especially where alignment with other WGS is required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1800" dirty="0" smtClean="0"/>
              <a:t>Begin </a:t>
            </a:r>
            <a:r>
              <a:rPr lang="en-IN" sz="1800" dirty="0"/>
              <a:t>Rel-18 scoping discussions in Q2/2021</a:t>
            </a:r>
          </a:p>
        </p:txBody>
      </p:sp>
    </p:spTree>
    <p:extLst>
      <p:ext uri="{BB962C8B-B14F-4D97-AF65-F5344CB8AC3E}">
        <p14:creationId xmlns:p14="http://schemas.microsoft.com/office/powerpoint/2010/main" val="4646020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23618</TotalTime>
  <Words>242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EDGEAPP Working Assumption</vt:lpstr>
      <vt:lpstr>EDGEAPP Background</vt:lpstr>
      <vt:lpstr>Working Assumption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2129_Rev2</cp:lastModifiedBy>
  <cp:revision>1309</cp:revision>
  <dcterms:created xsi:type="dcterms:W3CDTF">2010-02-05T13:52:04Z</dcterms:created>
  <dcterms:modified xsi:type="dcterms:W3CDTF">2020-11-20T19:06:38Z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