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7" r:id="rId2"/>
    <p:sldId id="2144327403" r:id="rId3"/>
    <p:sldId id="2144327405" r:id="rId4"/>
    <p:sldId id="2144327402" r:id="rId5"/>
    <p:sldId id="214432740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02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9EACF3-285D-4528-BFDD-91D2CE7880A0}" v="3" dt="2022-06-01T11:56:18.2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6" d="100"/>
          <a:sy n="66" d="100"/>
        </p:scale>
        <p:origin x="66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ilendra, Samar" userId="31917c9f-c6dd-4390-9191-1808e2ed689e" providerId="ADAL" clId="{544401C8-3721-4D23-AB6D-826D08E85C4B}"/>
    <pc:docChg chg="undo custSel addSld delSld modSld">
      <pc:chgData name="Shailendra, Samar" userId="31917c9f-c6dd-4390-9191-1808e2ed689e" providerId="ADAL" clId="{544401C8-3721-4D23-AB6D-826D08E85C4B}" dt="2021-09-20T06:57:56.865" v="1909" actId="20577"/>
      <pc:docMkLst>
        <pc:docMk/>
      </pc:docMkLst>
      <pc:sldChg chg="modSp mod">
        <pc:chgData name="Shailendra, Samar" userId="31917c9f-c6dd-4390-9191-1808e2ed689e" providerId="ADAL" clId="{544401C8-3721-4D23-AB6D-826D08E85C4B}" dt="2021-09-20T06:57:39.869" v="1904" actId="20577"/>
        <pc:sldMkLst>
          <pc:docMk/>
          <pc:sldMk cId="3038219437" sldId="1123"/>
        </pc:sldMkLst>
        <pc:spChg chg="mod">
          <ac:chgData name="Shailendra, Samar" userId="31917c9f-c6dd-4390-9191-1808e2ed689e" providerId="ADAL" clId="{544401C8-3721-4D23-AB6D-826D08E85C4B}" dt="2021-09-20T06:57:39.869" v="1904" actId="20577"/>
          <ac:spMkLst>
            <pc:docMk/>
            <pc:sldMk cId="3038219437" sldId="1123"/>
            <ac:spMk id="2" creationId="{752AE03D-504B-46AC-B89F-C01882C33A18}"/>
          </ac:spMkLst>
        </pc:spChg>
        <pc:spChg chg="mod">
          <ac:chgData name="Shailendra, Samar" userId="31917c9f-c6dd-4390-9191-1808e2ed689e" providerId="ADAL" clId="{544401C8-3721-4D23-AB6D-826D08E85C4B}" dt="2021-09-20T05:46:36.577" v="1399" actId="1076"/>
          <ac:spMkLst>
            <pc:docMk/>
            <pc:sldMk cId="3038219437" sldId="1123"/>
            <ac:spMk id="7" creationId="{367F10C6-78D5-4582-82C8-E382FF3989E1}"/>
          </ac:spMkLst>
        </pc:spChg>
      </pc:sldChg>
      <pc:sldChg chg="modSp new del mod">
        <pc:chgData name="Shailendra, Samar" userId="31917c9f-c6dd-4390-9191-1808e2ed689e" providerId="ADAL" clId="{544401C8-3721-4D23-AB6D-826D08E85C4B}" dt="2021-09-20T05:06:43.684" v="434" actId="47"/>
        <pc:sldMkLst>
          <pc:docMk/>
          <pc:sldMk cId="1981055615" sldId="1125"/>
        </pc:sldMkLst>
        <pc:spChg chg="mod">
          <ac:chgData name="Shailendra, Samar" userId="31917c9f-c6dd-4390-9191-1808e2ed689e" providerId="ADAL" clId="{544401C8-3721-4D23-AB6D-826D08E85C4B}" dt="2021-09-20T04:11:42.980" v="14" actId="20577"/>
          <ac:spMkLst>
            <pc:docMk/>
            <pc:sldMk cId="1981055615" sldId="1125"/>
            <ac:spMk id="2" creationId="{6EDE84FC-B1E5-4909-B01B-B3208770FE5E}"/>
          </ac:spMkLst>
        </pc:spChg>
        <pc:spChg chg="mod">
          <ac:chgData name="Shailendra, Samar" userId="31917c9f-c6dd-4390-9191-1808e2ed689e" providerId="ADAL" clId="{544401C8-3721-4D23-AB6D-826D08E85C4B}" dt="2021-09-20T04:23:36.019" v="210" actId="21"/>
          <ac:spMkLst>
            <pc:docMk/>
            <pc:sldMk cId="1981055615" sldId="1125"/>
            <ac:spMk id="3" creationId="{EC57669F-4819-4647-924B-09B66EB55321}"/>
          </ac:spMkLst>
        </pc:spChg>
      </pc:sldChg>
      <pc:sldChg chg="addSp delSp modSp new mod">
        <pc:chgData name="Shailendra, Samar" userId="31917c9f-c6dd-4390-9191-1808e2ed689e" providerId="ADAL" clId="{544401C8-3721-4D23-AB6D-826D08E85C4B}" dt="2021-09-20T06:57:45.090" v="1905" actId="20577"/>
        <pc:sldMkLst>
          <pc:docMk/>
          <pc:sldMk cId="1022062550" sldId="1126"/>
        </pc:sldMkLst>
        <pc:spChg chg="mod">
          <ac:chgData name="Shailendra, Samar" userId="31917c9f-c6dd-4390-9191-1808e2ed689e" providerId="ADAL" clId="{544401C8-3721-4D23-AB6D-826D08E85C4B}" dt="2021-09-20T06:57:45.090" v="1905" actId="20577"/>
          <ac:spMkLst>
            <pc:docMk/>
            <pc:sldMk cId="1022062550" sldId="1126"/>
            <ac:spMk id="2" creationId="{D7D19446-D999-4046-ACE1-BDB5BE98E814}"/>
          </ac:spMkLst>
        </pc:spChg>
        <pc:spChg chg="mod">
          <ac:chgData name="Shailendra, Samar" userId="31917c9f-c6dd-4390-9191-1808e2ed689e" providerId="ADAL" clId="{544401C8-3721-4D23-AB6D-826D08E85C4B}" dt="2021-09-20T04:27:38.953" v="420" actId="20577"/>
          <ac:spMkLst>
            <pc:docMk/>
            <pc:sldMk cId="1022062550" sldId="1126"/>
            <ac:spMk id="3" creationId="{21CAB0C0-AB4D-4D7E-826E-B2FA61F019D6}"/>
          </ac:spMkLst>
        </pc:spChg>
        <pc:spChg chg="add del mod">
          <ac:chgData name="Shailendra, Samar" userId="31917c9f-c6dd-4390-9191-1808e2ed689e" providerId="ADAL" clId="{544401C8-3721-4D23-AB6D-826D08E85C4B}" dt="2021-09-20T05:46:29.782" v="1397" actId="478"/>
          <ac:spMkLst>
            <pc:docMk/>
            <pc:sldMk cId="1022062550" sldId="1126"/>
            <ac:spMk id="4" creationId="{F430A557-E6D4-4F53-AB5F-25F85969E05A}"/>
          </ac:spMkLst>
        </pc:spChg>
        <pc:spChg chg="add mod">
          <ac:chgData name="Shailendra, Samar" userId="31917c9f-c6dd-4390-9191-1808e2ed689e" providerId="ADAL" clId="{544401C8-3721-4D23-AB6D-826D08E85C4B}" dt="2021-09-20T05:46:30.650" v="1398"/>
          <ac:spMkLst>
            <pc:docMk/>
            <pc:sldMk cId="1022062550" sldId="1126"/>
            <ac:spMk id="5" creationId="{6B5AEEE6-4DFC-481A-B362-DFA450E9A5E2}"/>
          </ac:spMkLst>
        </pc:spChg>
      </pc:sldChg>
      <pc:sldChg chg="modSp new del mod">
        <pc:chgData name="Shailendra, Samar" userId="31917c9f-c6dd-4390-9191-1808e2ed689e" providerId="ADAL" clId="{544401C8-3721-4D23-AB6D-826D08E85C4B}" dt="2021-09-20T05:09:45.451" v="494" actId="47"/>
        <pc:sldMkLst>
          <pc:docMk/>
          <pc:sldMk cId="3336736365" sldId="1127"/>
        </pc:sldMkLst>
        <pc:spChg chg="mod">
          <ac:chgData name="Shailendra, Samar" userId="31917c9f-c6dd-4390-9191-1808e2ed689e" providerId="ADAL" clId="{544401C8-3721-4D23-AB6D-826D08E85C4B}" dt="2021-09-20T05:06:49.382" v="437" actId="20577"/>
          <ac:spMkLst>
            <pc:docMk/>
            <pc:sldMk cId="3336736365" sldId="1127"/>
            <ac:spMk id="2" creationId="{10D6E689-216C-4EA6-AB60-D561EE5B811E}"/>
          </ac:spMkLst>
        </pc:spChg>
        <pc:spChg chg="mod">
          <ac:chgData name="Shailendra, Samar" userId="31917c9f-c6dd-4390-9191-1808e2ed689e" providerId="ADAL" clId="{544401C8-3721-4D23-AB6D-826D08E85C4B}" dt="2021-09-20T05:09:02.873" v="489" actId="20577"/>
          <ac:spMkLst>
            <pc:docMk/>
            <pc:sldMk cId="3336736365" sldId="1127"/>
            <ac:spMk id="3" creationId="{0D7D37DD-0197-47AE-A53A-0381C926A6D1}"/>
          </ac:spMkLst>
        </pc:spChg>
      </pc:sldChg>
      <pc:sldChg chg="addSp modSp new mod">
        <pc:chgData name="Shailendra, Samar" userId="31917c9f-c6dd-4390-9191-1808e2ed689e" providerId="ADAL" clId="{544401C8-3721-4D23-AB6D-826D08E85C4B}" dt="2021-09-20T06:57:48.353" v="1906" actId="20577"/>
        <pc:sldMkLst>
          <pc:docMk/>
          <pc:sldMk cId="3190295840" sldId="1128"/>
        </pc:sldMkLst>
        <pc:spChg chg="mod">
          <ac:chgData name="Shailendra, Samar" userId="31917c9f-c6dd-4390-9191-1808e2ed689e" providerId="ADAL" clId="{544401C8-3721-4D23-AB6D-826D08E85C4B}" dt="2021-09-20T06:57:48.353" v="1906" actId="20577"/>
          <ac:spMkLst>
            <pc:docMk/>
            <pc:sldMk cId="3190295840" sldId="1128"/>
            <ac:spMk id="2" creationId="{0F02EEB1-B84A-43A3-BF84-BCDCAE9E9E9F}"/>
          </ac:spMkLst>
        </pc:spChg>
        <pc:spChg chg="mod">
          <ac:chgData name="Shailendra, Samar" userId="31917c9f-c6dd-4390-9191-1808e2ed689e" providerId="ADAL" clId="{544401C8-3721-4D23-AB6D-826D08E85C4B}" dt="2021-09-20T05:16:17.492" v="743" actId="20577"/>
          <ac:spMkLst>
            <pc:docMk/>
            <pc:sldMk cId="3190295840" sldId="1128"/>
            <ac:spMk id="3" creationId="{28E00E11-4FEF-4B79-9D74-4CABE065ECCC}"/>
          </ac:spMkLst>
        </pc:spChg>
        <pc:spChg chg="add mod">
          <ac:chgData name="Shailendra, Samar" userId="31917c9f-c6dd-4390-9191-1808e2ed689e" providerId="ADAL" clId="{544401C8-3721-4D23-AB6D-826D08E85C4B}" dt="2021-09-20T05:46:25.588" v="1396" actId="1076"/>
          <ac:spMkLst>
            <pc:docMk/>
            <pc:sldMk cId="3190295840" sldId="1128"/>
            <ac:spMk id="4" creationId="{503EC7B9-D6EB-41D3-BE42-5DA7B35DA282}"/>
          </ac:spMkLst>
        </pc:spChg>
      </pc:sldChg>
      <pc:sldChg chg="addSp modSp new mod">
        <pc:chgData name="Shailendra, Samar" userId="31917c9f-c6dd-4390-9191-1808e2ed689e" providerId="ADAL" clId="{544401C8-3721-4D23-AB6D-826D08E85C4B}" dt="2021-09-20T06:57:51.314" v="1907" actId="20577"/>
        <pc:sldMkLst>
          <pc:docMk/>
          <pc:sldMk cId="2675717756" sldId="1129"/>
        </pc:sldMkLst>
        <pc:spChg chg="mod">
          <ac:chgData name="Shailendra, Samar" userId="31917c9f-c6dd-4390-9191-1808e2ed689e" providerId="ADAL" clId="{544401C8-3721-4D23-AB6D-826D08E85C4B}" dt="2021-09-20T06:57:51.314" v="1907" actId="20577"/>
          <ac:spMkLst>
            <pc:docMk/>
            <pc:sldMk cId="2675717756" sldId="1129"/>
            <ac:spMk id="2" creationId="{21878DE7-A6FC-4364-8F57-7C946FF302DD}"/>
          </ac:spMkLst>
        </pc:spChg>
        <pc:spChg chg="mod">
          <ac:chgData name="Shailendra, Samar" userId="31917c9f-c6dd-4390-9191-1808e2ed689e" providerId="ADAL" clId="{544401C8-3721-4D23-AB6D-826D08E85C4B}" dt="2021-09-20T05:38:35.421" v="1002" actId="27636"/>
          <ac:spMkLst>
            <pc:docMk/>
            <pc:sldMk cId="2675717756" sldId="1129"/>
            <ac:spMk id="3" creationId="{04881C5E-99FA-4294-B944-C05DE1F0064D}"/>
          </ac:spMkLst>
        </pc:spChg>
        <pc:spChg chg="add mod">
          <ac:chgData name="Shailendra, Samar" userId="31917c9f-c6dd-4390-9191-1808e2ed689e" providerId="ADAL" clId="{544401C8-3721-4D23-AB6D-826D08E85C4B}" dt="2021-09-20T05:46:40.344" v="1400"/>
          <ac:spMkLst>
            <pc:docMk/>
            <pc:sldMk cId="2675717756" sldId="1129"/>
            <ac:spMk id="4" creationId="{C6B8CB2A-1A21-4B70-80F5-A1139F947780}"/>
          </ac:spMkLst>
        </pc:spChg>
      </pc:sldChg>
      <pc:sldChg chg="addSp modSp new mod">
        <pc:chgData name="Shailendra, Samar" userId="31917c9f-c6dd-4390-9191-1808e2ed689e" providerId="ADAL" clId="{544401C8-3721-4D23-AB6D-826D08E85C4B}" dt="2021-09-20T06:57:53.841" v="1908" actId="20577"/>
        <pc:sldMkLst>
          <pc:docMk/>
          <pc:sldMk cId="3159185690" sldId="1130"/>
        </pc:sldMkLst>
        <pc:spChg chg="mod">
          <ac:chgData name="Shailendra, Samar" userId="31917c9f-c6dd-4390-9191-1808e2ed689e" providerId="ADAL" clId="{544401C8-3721-4D23-AB6D-826D08E85C4B}" dt="2021-09-20T06:57:53.841" v="1908" actId="20577"/>
          <ac:spMkLst>
            <pc:docMk/>
            <pc:sldMk cId="3159185690" sldId="1130"/>
            <ac:spMk id="2" creationId="{7942409E-3EF4-4F5A-9264-99266C6EDA1E}"/>
          </ac:spMkLst>
        </pc:spChg>
        <pc:spChg chg="mod">
          <ac:chgData name="Shailendra, Samar" userId="31917c9f-c6dd-4390-9191-1808e2ed689e" providerId="ADAL" clId="{544401C8-3721-4D23-AB6D-826D08E85C4B}" dt="2021-09-20T05:45:47.023" v="1366" actId="20577"/>
          <ac:spMkLst>
            <pc:docMk/>
            <pc:sldMk cId="3159185690" sldId="1130"/>
            <ac:spMk id="3" creationId="{254D3225-DC4C-40AF-8D57-F805FB27F29A}"/>
          </ac:spMkLst>
        </pc:spChg>
        <pc:spChg chg="add mod">
          <ac:chgData name="Shailendra, Samar" userId="31917c9f-c6dd-4390-9191-1808e2ed689e" providerId="ADAL" clId="{544401C8-3721-4D23-AB6D-826D08E85C4B}" dt="2021-09-20T05:47:47.278" v="1406" actId="1076"/>
          <ac:spMkLst>
            <pc:docMk/>
            <pc:sldMk cId="3159185690" sldId="1130"/>
            <ac:spMk id="4" creationId="{DA738624-69EA-40FF-BF1E-E670D790D302}"/>
          </ac:spMkLst>
        </pc:spChg>
      </pc:sldChg>
      <pc:sldChg chg="addSp modSp new add del mod">
        <pc:chgData name="Shailendra, Samar" userId="31917c9f-c6dd-4390-9191-1808e2ed689e" providerId="ADAL" clId="{544401C8-3721-4D23-AB6D-826D08E85C4B}" dt="2021-09-20T06:57:56.865" v="1909" actId="20577"/>
        <pc:sldMkLst>
          <pc:docMk/>
          <pc:sldMk cId="2666153425" sldId="1131"/>
        </pc:sldMkLst>
        <pc:spChg chg="mod">
          <ac:chgData name="Shailendra, Samar" userId="31917c9f-c6dd-4390-9191-1808e2ed689e" providerId="ADAL" clId="{544401C8-3721-4D23-AB6D-826D08E85C4B}" dt="2021-09-20T06:57:56.865" v="1909" actId="20577"/>
          <ac:spMkLst>
            <pc:docMk/>
            <pc:sldMk cId="2666153425" sldId="1131"/>
            <ac:spMk id="2" creationId="{93A3BFC8-6A3B-4F71-B21B-0969859D7795}"/>
          </ac:spMkLst>
        </pc:spChg>
        <pc:spChg chg="mod">
          <ac:chgData name="Shailendra, Samar" userId="31917c9f-c6dd-4390-9191-1808e2ed689e" providerId="ADAL" clId="{544401C8-3721-4D23-AB6D-826D08E85C4B}" dt="2021-09-20T06:55:24.985" v="1901" actId="20577"/>
          <ac:spMkLst>
            <pc:docMk/>
            <pc:sldMk cId="2666153425" sldId="1131"/>
            <ac:spMk id="3" creationId="{FE5C08A9-C7B0-4DDB-ADAE-F1417B453264}"/>
          </ac:spMkLst>
        </pc:spChg>
        <pc:spChg chg="add mod">
          <ac:chgData name="Shailendra, Samar" userId="31917c9f-c6dd-4390-9191-1808e2ed689e" providerId="ADAL" clId="{544401C8-3721-4D23-AB6D-826D08E85C4B}" dt="2021-09-20T06:55:46.044" v="1902"/>
          <ac:spMkLst>
            <pc:docMk/>
            <pc:sldMk cId="2666153425" sldId="1131"/>
            <ac:spMk id="4" creationId="{63498DD7-607C-4515-B70C-B64433B197F1}"/>
          </ac:spMkLst>
        </pc:spChg>
      </pc:sldChg>
    </pc:docChg>
  </pc:docChgLst>
  <pc:docChgLst>
    <pc:chgData name="Shailendra, Samar" userId="31917c9f-c6dd-4390-9191-1808e2ed689e" providerId="ADAL" clId="{9E1F829F-9902-42B6-AACE-4B322BA0B41F}"/>
    <pc:docChg chg="undo custSel addSld delSld modSld sldOrd modMainMaster">
      <pc:chgData name="Shailendra, Samar" userId="31917c9f-c6dd-4390-9191-1808e2ed689e" providerId="ADAL" clId="{9E1F829F-9902-42B6-AACE-4B322BA0B41F}" dt="2021-09-29T09:20:59.980" v="3644" actId="164"/>
      <pc:docMkLst>
        <pc:docMk/>
      </pc:docMkLst>
      <pc:sldChg chg="modSp add del mod">
        <pc:chgData name="Shailendra, Samar" userId="31917c9f-c6dd-4390-9191-1808e2ed689e" providerId="ADAL" clId="{9E1F829F-9902-42B6-AACE-4B322BA0B41F}" dt="2021-09-21T07:32:47.063" v="2490" actId="47"/>
        <pc:sldMkLst>
          <pc:docMk/>
          <pc:sldMk cId="2086400740" sldId="257"/>
        </pc:sldMkLst>
        <pc:spChg chg="mod">
          <ac:chgData name="Shailendra, Samar" userId="31917c9f-c6dd-4390-9191-1808e2ed689e" providerId="ADAL" clId="{9E1F829F-9902-42B6-AACE-4B322BA0B41F}" dt="2021-09-21T06:39:07.139" v="54" actId="404"/>
          <ac:spMkLst>
            <pc:docMk/>
            <pc:sldMk cId="2086400740" sldId="257"/>
            <ac:spMk id="5" creationId="{679F4BE2-8E4A-4003-B816-9E34781F7E88}"/>
          </ac:spMkLst>
        </pc:spChg>
      </pc:sldChg>
      <pc:sldChg chg="del">
        <pc:chgData name="Shailendra, Samar" userId="31917c9f-c6dd-4390-9191-1808e2ed689e" providerId="ADAL" clId="{9E1F829F-9902-42B6-AACE-4B322BA0B41F}" dt="2021-09-21T06:39:31.422" v="55" actId="47"/>
        <pc:sldMkLst>
          <pc:docMk/>
          <pc:sldMk cId="2314281129" sldId="286"/>
        </pc:sldMkLst>
      </pc:sldChg>
      <pc:sldChg chg="del">
        <pc:chgData name="Shailendra, Samar" userId="31917c9f-c6dd-4390-9191-1808e2ed689e" providerId="ADAL" clId="{9E1F829F-9902-42B6-AACE-4B322BA0B41F}" dt="2021-09-21T06:39:31.422" v="55" actId="47"/>
        <pc:sldMkLst>
          <pc:docMk/>
          <pc:sldMk cId="127699314" sldId="318"/>
        </pc:sldMkLst>
      </pc:sldChg>
      <pc:sldChg chg="del">
        <pc:chgData name="Shailendra, Samar" userId="31917c9f-c6dd-4390-9191-1808e2ed689e" providerId="ADAL" clId="{9E1F829F-9902-42B6-AACE-4B322BA0B41F}" dt="2021-09-21T06:39:31.422" v="55" actId="47"/>
        <pc:sldMkLst>
          <pc:docMk/>
          <pc:sldMk cId="626194324" sldId="344"/>
        </pc:sldMkLst>
      </pc:sldChg>
      <pc:sldChg chg="del">
        <pc:chgData name="Shailendra, Samar" userId="31917c9f-c6dd-4390-9191-1808e2ed689e" providerId="ADAL" clId="{9E1F829F-9902-42B6-AACE-4B322BA0B41F}" dt="2021-09-21T06:39:31.422" v="55" actId="47"/>
        <pc:sldMkLst>
          <pc:docMk/>
          <pc:sldMk cId="2895298332" sldId="346"/>
        </pc:sldMkLst>
      </pc:sldChg>
      <pc:sldChg chg="del">
        <pc:chgData name="Shailendra, Samar" userId="31917c9f-c6dd-4390-9191-1808e2ed689e" providerId="ADAL" clId="{9E1F829F-9902-42B6-AACE-4B322BA0B41F}" dt="2021-09-21T06:39:31.422" v="55" actId="47"/>
        <pc:sldMkLst>
          <pc:docMk/>
          <pc:sldMk cId="3113255143" sldId="1114"/>
        </pc:sldMkLst>
      </pc:sldChg>
      <pc:sldChg chg="del">
        <pc:chgData name="Shailendra, Samar" userId="31917c9f-c6dd-4390-9191-1808e2ed689e" providerId="ADAL" clId="{9E1F829F-9902-42B6-AACE-4B322BA0B41F}" dt="2021-09-21T06:39:31.422" v="55" actId="47"/>
        <pc:sldMkLst>
          <pc:docMk/>
          <pc:sldMk cId="4111522915" sldId="1117"/>
        </pc:sldMkLst>
      </pc:sldChg>
      <pc:sldChg chg="del">
        <pc:chgData name="Shailendra, Samar" userId="31917c9f-c6dd-4390-9191-1808e2ed689e" providerId="ADAL" clId="{9E1F829F-9902-42B6-AACE-4B322BA0B41F}" dt="2021-09-21T06:39:31.422" v="55" actId="47"/>
        <pc:sldMkLst>
          <pc:docMk/>
          <pc:sldMk cId="2220087230" sldId="1119"/>
        </pc:sldMkLst>
      </pc:sldChg>
      <pc:sldChg chg="del">
        <pc:chgData name="Shailendra, Samar" userId="31917c9f-c6dd-4390-9191-1808e2ed689e" providerId="ADAL" clId="{9E1F829F-9902-42B6-AACE-4B322BA0B41F}" dt="2021-09-21T06:39:31.422" v="55" actId="47"/>
        <pc:sldMkLst>
          <pc:docMk/>
          <pc:sldMk cId="1584483415" sldId="1120"/>
        </pc:sldMkLst>
      </pc:sldChg>
      <pc:sldChg chg="del">
        <pc:chgData name="Shailendra, Samar" userId="31917c9f-c6dd-4390-9191-1808e2ed689e" providerId="ADAL" clId="{9E1F829F-9902-42B6-AACE-4B322BA0B41F}" dt="2021-09-21T06:39:31.422" v="55" actId="47"/>
        <pc:sldMkLst>
          <pc:docMk/>
          <pc:sldMk cId="4135682838" sldId="1121"/>
        </pc:sldMkLst>
      </pc:sldChg>
      <pc:sldChg chg="del">
        <pc:chgData name="Shailendra, Samar" userId="31917c9f-c6dd-4390-9191-1808e2ed689e" providerId="ADAL" clId="{9E1F829F-9902-42B6-AACE-4B322BA0B41F}" dt="2021-09-21T06:39:31.422" v="55" actId="47"/>
        <pc:sldMkLst>
          <pc:docMk/>
          <pc:sldMk cId="225142234" sldId="1122"/>
        </pc:sldMkLst>
      </pc:sldChg>
      <pc:sldChg chg="del">
        <pc:chgData name="Shailendra, Samar" userId="31917c9f-c6dd-4390-9191-1808e2ed689e" providerId="ADAL" clId="{9E1F829F-9902-42B6-AACE-4B322BA0B41F}" dt="2021-09-21T06:39:31.422" v="55" actId="47"/>
        <pc:sldMkLst>
          <pc:docMk/>
          <pc:sldMk cId="3038219437" sldId="1123"/>
        </pc:sldMkLst>
      </pc:sldChg>
      <pc:sldChg chg="del">
        <pc:chgData name="Shailendra, Samar" userId="31917c9f-c6dd-4390-9191-1808e2ed689e" providerId="ADAL" clId="{9E1F829F-9902-42B6-AACE-4B322BA0B41F}" dt="2021-09-21T06:52:07.069" v="751" actId="47"/>
        <pc:sldMkLst>
          <pc:docMk/>
          <pc:sldMk cId="1576102858" sldId="1124"/>
        </pc:sldMkLst>
      </pc:sldChg>
      <pc:sldChg chg="addSp modSp new add del mod ord">
        <pc:chgData name="Shailendra, Samar" userId="31917c9f-c6dd-4390-9191-1808e2ed689e" providerId="ADAL" clId="{9E1F829F-9902-42B6-AACE-4B322BA0B41F}" dt="2021-09-22T13:19:09.316" v="2615" actId="20577"/>
        <pc:sldMkLst>
          <pc:docMk/>
          <pc:sldMk cId="4049866362" sldId="1125"/>
        </pc:sldMkLst>
        <pc:spChg chg="mod">
          <ac:chgData name="Shailendra, Samar" userId="31917c9f-c6dd-4390-9191-1808e2ed689e" providerId="ADAL" clId="{9E1F829F-9902-42B6-AACE-4B322BA0B41F}" dt="2021-09-21T06:39:54.842" v="68" actId="20577"/>
          <ac:spMkLst>
            <pc:docMk/>
            <pc:sldMk cId="4049866362" sldId="1125"/>
            <ac:spMk id="2" creationId="{D3571723-956C-433C-A727-8C9D924D4C6A}"/>
          </ac:spMkLst>
        </pc:spChg>
        <pc:spChg chg="mod">
          <ac:chgData name="Shailendra, Samar" userId="31917c9f-c6dd-4390-9191-1808e2ed689e" providerId="ADAL" clId="{9E1F829F-9902-42B6-AACE-4B322BA0B41F}" dt="2021-09-21T07:42:48.809" v="2562" actId="14100"/>
          <ac:spMkLst>
            <pc:docMk/>
            <pc:sldMk cId="4049866362" sldId="1125"/>
            <ac:spMk id="3" creationId="{1A77084F-C854-4B33-99DE-794C576F4AC7}"/>
          </ac:spMkLst>
        </pc:spChg>
        <pc:spChg chg="add mod">
          <ac:chgData name="Shailendra, Samar" userId="31917c9f-c6dd-4390-9191-1808e2ed689e" providerId="ADAL" clId="{9E1F829F-9902-42B6-AACE-4B322BA0B41F}" dt="2021-09-22T13:19:09.316" v="2615" actId="20577"/>
          <ac:spMkLst>
            <pc:docMk/>
            <pc:sldMk cId="4049866362" sldId="1125"/>
            <ac:spMk id="4" creationId="{DE7BE3D7-FAE2-42A6-B7D0-BBDFF650D435}"/>
          </ac:spMkLst>
        </pc:spChg>
      </pc:sldChg>
      <pc:sldChg chg="addSp delSp modSp new add del mod">
        <pc:chgData name="Shailendra, Samar" userId="31917c9f-c6dd-4390-9191-1808e2ed689e" providerId="ADAL" clId="{9E1F829F-9902-42B6-AACE-4B322BA0B41F}" dt="2021-09-21T07:43:13.397" v="2563" actId="207"/>
        <pc:sldMkLst>
          <pc:docMk/>
          <pc:sldMk cId="50944202" sldId="1126"/>
        </pc:sldMkLst>
        <pc:spChg chg="mod">
          <ac:chgData name="Shailendra, Samar" userId="31917c9f-c6dd-4390-9191-1808e2ed689e" providerId="ADAL" clId="{9E1F829F-9902-42B6-AACE-4B322BA0B41F}" dt="2021-09-21T06:52:21.727" v="777" actId="313"/>
          <ac:spMkLst>
            <pc:docMk/>
            <pc:sldMk cId="50944202" sldId="1126"/>
            <ac:spMk id="2" creationId="{CFC090CA-03FB-484D-BEFB-859FF9140138}"/>
          </ac:spMkLst>
        </pc:spChg>
        <pc:spChg chg="add del mod">
          <ac:chgData name="Shailendra, Samar" userId="31917c9f-c6dd-4390-9191-1808e2ed689e" providerId="ADAL" clId="{9E1F829F-9902-42B6-AACE-4B322BA0B41F}" dt="2021-09-21T06:53:07.328" v="782" actId="478"/>
          <ac:spMkLst>
            <pc:docMk/>
            <pc:sldMk cId="50944202" sldId="1126"/>
            <ac:spMk id="3" creationId="{7CA4CA22-0F10-456D-BF0D-13E75264E1FE}"/>
          </ac:spMkLst>
        </pc:spChg>
        <pc:spChg chg="add del mod">
          <ac:chgData name="Shailendra, Samar" userId="31917c9f-c6dd-4390-9191-1808e2ed689e" providerId="ADAL" clId="{9E1F829F-9902-42B6-AACE-4B322BA0B41F}" dt="2021-09-21T06:53:07.328" v="782" actId="478"/>
          <ac:spMkLst>
            <pc:docMk/>
            <pc:sldMk cId="50944202" sldId="1126"/>
            <ac:spMk id="5" creationId="{0AE18419-D7D8-4670-933E-CE4BFF104202}"/>
          </ac:spMkLst>
        </pc:spChg>
        <pc:spChg chg="add del mod">
          <ac:chgData name="Shailendra, Samar" userId="31917c9f-c6dd-4390-9191-1808e2ed689e" providerId="ADAL" clId="{9E1F829F-9902-42B6-AACE-4B322BA0B41F}" dt="2021-09-21T06:53:05.455" v="781"/>
          <ac:spMkLst>
            <pc:docMk/>
            <pc:sldMk cId="50944202" sldId="1126"/>
            <ac:spMk id="6" creationId="{DB99898A-CC1D-4E4B-AA84-8D937A92870D}"/>
          </ac:spMkLst>
        </pc:spChg>
        <pc:spChg chg="add del mod">
          <ac:chgData name="Shailendra, Samar" userId="31917c9f-c6dd-4390-9191-1808e2ed689e" providerId="ADAL" clId="{9E1F829F-9902-42B6-AACE-4B322BA0B41F}" dt="2021-09-21T06:53:05.455" v="781"/>
          <ac:spMkLst>
            <pc:docMk/>
            <pc:sldMk cId="50944202" sldId="1126"/>
            <ac:spMk id="7" creationId="{79753DB7-F30C-4FD4-838D-6ADA78C44C98}"/>
          </ac:spMkLst>
        </pc:spChg>
        <pc:spChg chg="add del mod">
          <ac:chgData name="Shailendra, Samar" userId="31917c9f-c6dd-4390-9191-1808e2ed689e" providerId="ADAL" clId="{9E1F829F-9902-42B6-AACE-4B322BA0B41F}" dt="2021-09-21T06:53:05.455" v="781"/>
          <ac:spMkLst>
            <pc:docMk/>
            <pc:sldMk cId="50944202" sldId="1126"/>
            <ac:spMk id="9" creationId="{EC791111-FDAC-4305-A5AB-DBE6E7842F58}"/>
          </ac:spMkLst>
        </pc:spChg>
        <pc:spChg chg="add del mod">
          <ac:chgData name="Shailendra, Samar" userId="31917c9f-c6dd-4390-9191-1808e2ed689e" providerId="ADAL" clId="{9E1F829F-9902-42B6-AACE-4B322BA0B41F}" dt="2021-09-21T06:53:05.455" v="781"/>
          <ac:spMkLst>
            <pc:docMk/>
            <pc:sldMk cId="50944202" sldId="1126"/>
            <ac:spMk id="10" creationId="{FD1AD9E1-123B-4F88-A1FB-7AF1A40CDD8B}"/>
          </ac:spMkLst>
        </pc:spChg>
        <pc:spChg chg="add del mod">
          <ac:chgData name="Shailendra, Samar" userId="31917c9f-c6dd-4390-9191-1808e2ed689e" providerId="ADAL" clId="{9E1F829F-9902-42B6-AACE-4B322BA0B41F}" dt="2021-09-21T06:53:05.455" v="781"/>
          <ac:spMkLst>
            <pc:docMk/>
            <pc:sldMk cId="50944202" sldId="1126"/>
            <ac:spMk id="11" creationId="{04055966-445E-4604-A073-966178AE42D0}"/>
          </ac:spMkLst>
        </pc:spChg>
        <pc:spChg chg="add del mod">
          <ac:chgData name="Shailendra, Samar" userId="31917c9f-c6dd-4390-9191-1808e2ed689e" providerId="ADAL" clId="{9E1F829F-9902-42B6-AACE-4B322BA0B41F}" dt="2021-09-21T06:53:05.455" v="781"/>
          <ac:spMkLst>
            <pc:docMk/>
            <pc:sldMk cId="50944202" sldId="1126"/>
            <ac:spMk id="12" creationId="{CC9F9A3F-F166-4C04-A4B6-6AB47E821DE7}"/>
          </ac:spMkLst>
        </pc:spChg>
        <pc:spChg chg="add mod">
          <ac:chgData name="Shailendra, Samar" userId="31917c9f-c6dd-4390-9191-1808e2ed689e" providerId="ADAL" clId="{9E1F829F-9902-42B6-AACE-4B322BA0B41F}" dt="2021-09-21T06:53:57.070" v="787" actId="164"/>
          <ac:spMkLst>
            <pc:docMk/>
            <pc:sldMk cId="50944202" sldId="1126"/>
            <ac:spMk id="14" creationId="{FE5B1DDC-0765-4CF7-B7E4-4058D5323B61}"/>
          </ac:spMkLst>
        </pc:spChg>
        <pc:spChg chg="add mod">
          <ac:chgData name="Shailendra, Samar" userId="31917c9f-c6dd-4390-9191-1808e2ed689e" providerId="ADAL" clId="{9E1F829F-9902-42B6-AACE-4B322BA0B41F}" dt="2021-09-21T06:53:57.070" v="787" actId="164"/>
          <ac:spMkLst>
            <pc:docMk/>
            <pc:sldMk cId="50944202" sldId="1126"/>
            <ac:spMk id="15" creationId="{6953C2ED-AB54-465C-837C-CD6E52AE9361}"/>
          </ac:spMkLst>
        </pc:spChg>
        <pc:spChg chg="add mod">
          <ac:chgData name="Shailendra, Samar" userId="31917c9f-c6dd-4390-9191-1808e2ed689e" providerId="ADAL" clId="{9E1F829F-9902-42B6-AACE-4B322BA0B41F}" dt="2021-09-21T06:55:23.826" v="843" actId="20577"/>
          <ac:spMkLst>
            <pc:docMk/>
            <pc:sldMk cId="50944202" sldId="1126"/>
            <ac:spMk id="16" creationId="{E3063773-2DFD-4C14-B7FC-B657FA4B7546}"/>
          </ac:spMkLst>
        </pc:spChg>
        <pc:spChg chg="add mod">
          <ac:chgData name="Shailendra, Samar" userId="31917c9f-c6dd-4390-9191-1808e2ed689e" providerId="ADAL" clId="{9E1F829F-9902-42B6-AACE-4B322BA0B41F}" dt="2021-09-21T06:56:01.921" v="922" actId="14100"/>
          <ac:spMkLst>
            <pc:docMk/>
            <pc:sldMk cId="50944202" sldId="1126"/>
            <ac:spMk id="17" creationId="{75E6F70E-6488-478B-9AC8-363936579A67}"/>
          </ac:spMkLst>
        </pc:spChg>
        <pc:spChg chg="add mod">
          <ac:chgData name="Shailendra, Samar" userId="31917c9f-c6dd-4390-9191-1808e2ed689e" providerId="ADAL" clId="{9E1F829F-9902-42B6-AACE-4B322BA0B41F}" dt="2021-09-21T07:43:13.397" v="2563" actId="207"/>
          <ac:spMkLst>
            <pc:docMk/>
            <pc:sldMk cId="50944202" sldId="1126"/>
            <ac:spMk id="20" creationId="{C5B88749-F630-4D8B-A1C5-FA970EB9B1B9}"/>
          </ac:spMkLst>
        </pc:spChg>
        <pc:grpChg chg="add mod">
          <ac:chgData name="Shailendra, Samar" userId="31917c9f-c6dd-4390-9191-1808e2ed689e" providerId="ADAL" clId="{9E1F829F-9902-42B6-AACE-4B322BA0B41F}" dt="2021-09-21T06:54:21.397" v="791" actId="164"/>
          <ac:grpSpMkLst>
            <pc:docMk/>
            <pc:sldMk cId="50944202" sldId="1126"/>
            <ac:grpSpMk id="18" creationId="{8CCA503F-4EBB-4BFA-876D-3DE692F89743}"/>
          </ac:grpSpMkLst>
        </pc:grpChg>
        <pc:grpChg chg="add mod">
          <ac:chgData name="Shailendra, Samar" userId="31917c9f-c6dd-4390-9191-1808e2ed689e" providerId="ADAL" clId="{9E1F829F-9902-42B6-AACE-4B322BA0B41F}" dt="2021-09-21T06:54:21.397" v="791" actId="164"/>
          <ac:grpSpMkLst>
            <pc:docMk/>
            <pc:sldMk cId="50944202" sldId="1126"/>
            <ac:grpSpMk id="19" creationId="{B51706CC-F533-4EEC-8C57-29789284D653}"/>
          </ac:grpSpMkLst>
        </pc:grpChg>
        <pc:picChg chg="add del mod">
          <ac:chgData name="Shailendra, Samar" userId="31917c9f-c6dd-4390-9191-1808e2ed689e" providerId="ADAL" clId="{9E1F829F-9902-42B6-AACE-4B322BA0B41F}" dt="2021-09-21T06:53:05.455" v="781"/>
          <ac:picMkLst>
            <pc:docMk/>
            <pc:sldMk cId="50944202" sldId="1126"/>
            <ac:picMk id="8" creationId="{1E024542-9BED-4B13-A0FE-DA35FB4477ED}"/>
          </ac:picMkLst>
        </pc:picChg>
        <pc:picChg chg="add mod">
          <ac:chgData name="Shailendra, Samar" userId="31917c9f-c6dd-4390-9191-1808e2ed689e" providerId="ADAL" clId="{9E1F829F-9902-42B6-AACE-4B322BA0B41F}" dt="2021-09-21T06:54:00.159" v="788" actId="1076"/>
          <ac:picMkLst>
            <pc:docMk/>
            <pc:sldMk cId="50944202" sldId="1126"/>
            <ac:picMk id="13" creationId="{7EDA99F4-5B22-4F85-927F-DAC460C695A3}"/>
          </ac:picMkLst>
        </pc:picChg>
      </pc:sldChg>
      <pc:sldChg chg="del">
        <pc:chgData name="Shailendra, Samar" userId="31917c9f-c6dd-4390-9191-1808e2ed689e" providerId="ADAL" clId="{9E1F829F-9902-42B6-AACE-4B322BA0B41F}" dt="2021-09-21T06:39:31.422" v="55" actId="47"/>
        <pc:sldMkLst>
          <pc:docMk/>
          <pc:sldMk cId="1022062550" sldId="1126"/>
        </pc:sldMkLst>
      </pc:sldChg>
      <pc:sldChg chg="modSp new add del mod">
        <pc:chgData name="Shailendra, Samar" userId="31917c9f-c6dd-4390-9191-1808e2ed689e" providerId="ADAL" clId="{9E1F829F-9902-42B6-AACE-4B322BA0B41F}" dt="2021-09-21T07:44:36.850" v="2566" actId="113"/>
        <pc:sldMkLst>
          <pc:docMk/>
          <pc:sldMk cId="399272961" sldId="1127"/>
        </pc:sldMkLst>
        <pc:spChg chg="mod">
          <ac:chgData name="Shailendra, Samar" userId="31917c9f-c6dd-4390-9191-1808e2ed689e" providerId="ADAL" clId="{9E1F829F-9902-42B6-AACE-4B322BA0B41F}" dt="2021-09-21T07:10:22.769" v="1349" actId="20577"/>
          <ac:spMkLst>
            <pc:docMk/>
            <pc:sldMk cId="399272961" sldId="1127"/>
            <ac:spMk id="2" creationId="{A820102C-0B68-41E4-87C6-BD784C7A0202}"/>
          </ac:spMkLst>
        </pc:spChg>
        <pc:spChg chg="mod">
          <ac:chgData name="Shailendra, Samar" userId="31917c9f-c6dd-4390-9191-1808e2ed689e" providerId="ADAL" clId="{9E1F829F-9902-42B6-AACE-4B322BA0B41F}" dt="2021-09-21T07:44:36.850" v="2566" actId="113"/>
          <ac:spMkLst>
            <pc:docMk/>
            <pc:sldMk cId="399272961" sldId="1127"/>
            <ac:spMk id="3" creationId="{7507B9EB-0AE8-4CD6-815B-D5233251755A}"/>
          </ac:spMkLst>
        </pc:spChg>
      </pc:sldChg>
      <pc:sldChg chg="addSp delSp modSp new add del mod modClrScheme chgLayout">
        <pc:chgData name="Shailendra, Samar" userId="31917c9f-c6dd-4390-9191-1808e2ed689e" providerId="ADAL" clId="{9E1F829F-9902-42B6-AACE-4B322BA0B41F}" dt="2021-09-27T07:02:05.092" v="3211" actId="47"/>
        <pc:sldMkLst>
          <pc:docMk/>
          <pc:sldMk cId="1629454159" sldId="1128"/>
        </pc:sldMkLst>
        <pc:spChg chg="mod ord">
          <ac:chgData name="Shailendra, Samar" userId="31917c9f-c6dd-4390-9191-1808e2ed689e" providerId="ADAL" clId="{9E1F829F-9902-42B6-AACE-4B322BA0B41F}" dt="2021-09-27T06:33:09.288" v="2636" actId="20577"/>
          <ac:spMkLst>
            <pc:docMk/>
            <pc:sldMk cId="1629454159" sldId="1128"/>
            <ac:spMk id="2" creationId="{1257D22E-BAC3-4792-86B8-56938E15DA13}"/>
          </ac:spMkLst>
        </pc:spChg>
        <pc:spChg chg="add del">
          <ac:chgData name="Shailendra, Samar" userId="31917c9f-c6dd-4390-9191-1808e2ed689e" providerId="ADAL" clId="{9E1F829F-9902-42B6-AACE-4B322BA0B41F}" dt="2021-09-21T07:11:40.488" v="1385" actId="26606"/>
          <ac:spMkLst>
            <pc:docMk/>
            <pc:sldMk cId="1629454159" sldId="1128"/>
            <ac:spMk id="3" creationId="{A8398193-9195-426C-BE2B-C6A4CAEA4B33}"/>
          </ac:spMkLst>
        </pc:spChg>
        <pc:picChg chg="add mod">
          <ac:chgData name="Shailendra, Samar" userId="31917c9f-c6dd-4390-9191-1808e2ed689e" providerId="ADAL" clId="{9E1F829F-9902-42B6-AACE-4B322BA0B41F}" dt="2021-09-21T07:11:45.171" v="1386" actId="27614"/>
          <ac:picMkLst>
            <pc:docMk/>
            <pc:sldMk cId="1629454159" sldId="1128"/>
            <ac:picMk id="4" creationId="{0CA8554E-511F-48F3-945C-0CB1375DCB03}"/>
          </ac:picMkLst>
        </pc:picChg>
      </pc:sldChg>
      <pc:sldChg chg="del">
        <pc:chgData name="Shailendra, Samar" userId="31917c9f-c6dd-4390-9191-1808e2ed689e" providerId="ADAL" clId="{9E1F829F-9902-42B6-AACE-4B322BA0B41F}" dt="2021-09-21T06:39:31.422" v="55" actId="47"/>
        <pc:sldMkLst>
          <pc:docMk/>
          <pc:sldMk cId="3190295840" sldId="1128"/>
        </pc:sldMkLst>
      </pc:sldChg>
      <pc:sldChg chg="addSp delSp modSp new add del mod">
        <pc:chgData name="Shailendra, Samar" userId="31917c9f-c6dd-4390-9191-1808e2ed689e" providerId="ADAL" clId="{9E1F829F-9902-42B6-AACE-4B322BA0B41F}" dt="2021-09-21T07:48:14.223" v="2600" actId="164"/>
        <pc:sldMkLst>
          <pc:docMk/>
          <pc:sldMk cId="769403108" sldId="1129"/>
        </pc:sldMkLst>
        <pc:spChg chg="mod">
          <ac:chgData name="Shailendra, Samar" userId="31917c9f-c6dd-4390-9191-1808e2ed689e" providerId="ADAL" clId="{9E1F829F-9902-42B6-AACE-4B322BA0B41F}" dt="2021-09-21T07:17:53.293" v="1520" actId="20577"/>
          <ac:spMkLst>
            <pc:docMk/>
            <pc:sldMk cId="769403108" sldId="1129"/>
            <ac:spMk id="2" creationId="{09EC5D3C-0D37-4AA4-8E95-57CCF4A5611A}"/>
          </ac:spMkLst>
        </pc:spChg>
        <pc:spChg chg="del">
          <ac:chgData name="Shailendra, Samar" userId="31917c9f-c6dd-4390-9191-1808e2ed689e" providerId="ADAL" clId="{9E1F829F-9902-42B6-AACE-4B322BA0B41F}" dt="2021-09-21T07:14:54.635" v="1408" actId="478"/>
          <ac:spMkLst>
            <pc:docMk/>
            <pc:sldMk cId="769403108" sldId="1129"/>
            <ac:spMk id="3" creationId="{331452A1-7119-4FA2-A3AB-AEE04CD92159}"/>
          </ac:spMkLst>
        </pc:spChg>
        <pc:spChg chg="mod topLvl">
          <ac:chgData name="Shailendra, Samar" userId="31917c9f-c6dd-4390-9191-1808e2ed689e" providerId="ADAL" clId="{9E1F829F-9902-42B6-AACE-4B322BA0B41F}" dt="2021-09-21T07:47:52.745" v="2596" actId="164"/>
          <ac:spMkLst>
            <pc:docMk/>
            <pc:sldMk cId="769403108" sldId="1129"/>
            <ac:spMk id="6" creationId="{CC19A84D-8687-42FF-B1D0-9657F2D78D53}"/>
          </ac:spMkLst>
        </pc:spChg>
        <pc:spChg chg="mod topLvl">
          <ac:chgData name="Shailendra, Samar" userId="31917c9f-c6dd-4390-9191-1808e2ed689e" providerId="ADAL" clId="{9E1F829F-9902-42B6-AACE-4B322BA0B41F}" dt="2021-09-21T07:47:52.745" v="2596" actId="164"/>
          <ac:spMkLst>
            <pc:docMk/>
            <pc:sldMk cId="769403108" sldId="1129"/>
            <ac:spMk id="7" creationId="{09B11C5E-8A7B-4EBB-B110-DA50C070A0FE}"/>
          </ac:spMkLst>
        </pc:spChg>
        <pc:spChg chg="mod topLvl">
          <ac:chgData name="Shailendra, Samar" userId="31917c9f-c6dd-4390-9191-1808e2ed689e" providerId="ADAL" clId="{9E1F829F-9902-42B6-AACE-4B322BA0B41F}" dt="2021-09-21T07:47:52.745" v="2596" actId="164"/>
          <ac:spMkLst>
            <pc:docMk/>
            <pc:sldMk cId="769403108" sldId="1129"/>
            <ac:spMk id="8" creationId="{7D5880C2-B79A-4743-98F4-E4746F479B5C}"/>
          </ac:spMkLst>
        </pc:spChg>
        <pc:spChg chg="mod topLvl">
          <ac:chgData name="Shailendra, Samar" userId="31917c9f-c6dd-4390-9191-1808e2ed689e" providerId="ADAL" clId="{9E1F829F-9902-42B6-AACE-4B322BA0B41F}" dt="2021-09-21T07:47:52.745" v="2596" actId="164"/>
          <ac:spMkLst>
            <pc:docMk/>
            <pc:sldMk cId="769403108" sldId="1129"/>
            <ac:spMk id="10" creationId="{0EC2B341-9BDD-4ACC-9FC0-DDDDD5B2C623}"/>
          </ac:spMkLst>
        </pc:spChg>
        <pc:spChg chg="mod topLvl">
          <ac:chgData name="Shailendra, Samar" userId="31917c9f-c6dd-4390-9191-1808e2ed689e" providerId="ADAL" clId="{9E1F829F-9902-42B6-AACE-4B322BA0B41F}" dt="2021-09-21T07:47:52.745" v="2596" actId="164"/>
          <ac:spMkLst>
            <pc:docMk/>
            <pc:sldMk cId="769403108" sldId="1129"/>
            <ac:spMk id="11" creationId="{1016CB95-D5B0-46FE-817B-0A07637331E9}"/>
          </ac:spMkLst>
        </pc:spChg>
        <pc:spChg chg="mod topLvl">
          <ac:chgData name="Shailendra, Samar" userId="31917c9f-c6dd-4390-9191-1808e2ed689e" providerId="ADAL" clId="{9E1F829F-9902-42B6-AACE-4B322BA0B41F}" dt="2021-09-21T07:47:52.745" v="2596" actId="164"/>
          <ac:spMkLst>
            <pc:docMk/>
            <pc:sldMk cId="769403108" sldId="1129"/>
            <ac:spMk id="12" creationId="{8E7A38F8-3D13-4215-A3E6-DA2A4ED44A75}"/>
          </ac:spMkLst>
        </pc:spChg>
        <pc:spChg chg="mod topLvl">
          <ac:chgData name="Shailendra, Samar" userId="31917c9f-c6dd-4390-9191-1808e2ed689e" providerId="ADAL" clId="{9E1F829F-9902-42B6-AACE-4B322BA0B41F}" dt="2021-09-21T07:47:52.745" v="2596" actId="164"/>
          <ac:spMkLst>
            <pc:docMk/>
            <pc:sldMk cId="769403108" sldId="1129"/>
            <ac:spMk id="13" creationId="{B505E178-69E0-4B5D-8057-A581F780D1DC}"/>
          </ac:spMkLst>
        </pc:spChg>
        <pc:spChg chg="mod topLvl">
          <ac:chgData name="Shailendra, Samar" userId="31917c9f-c6dd-4390-9191-1808e2ed689e" providerId="ADAL" clId="{9E1F829F-9902-42B6-AACE-4B322BA0B41F}" dt="2021-09-21T07:47:52.745" v="2596" actId="164"/>
          <ac:spMkLst>
            <pc:docMk/>
            <pc:sldMk cId="769403108" sldId="1129"/>
            <ac:spMk id="16" creationId="{88C49507-10C3-4A0C-8A30-4FED4F0A8933}"/>
          </ac:spMkLst>
        </pc:spChg>
        <pc:spChg chg="mod topLvl">
          <ac:chgData name="Shailendra, Samar" userId="31917c9f-c6dd-4390-9191-1808e2ed689e" providerId="ADAL" clId="{9E1F829F-9902-42B6-AACE-4B322BA0B41F}" dt="2021-09-21T07:47:52.745" v="2596" actId="164"/>
          <ac:spMkLst>
            <pc:docMk/>
            <pc:sldMk cId="769403108" sldId="1129"/>
            <ac:spMk id="17" creationId="{4D5E898F-7B93-424A-A647-C685E35BAB1D}"/>
          </ac:spMkLst>
        </pc:spChg>
        <pc:spChg chg="mod topLvl">
          <ac:chgData name="Shailendra, Samar" userId="31917c9f-c6dd-4390-9191-1808e2ed689e" providerId="ADAL" clId="{9E1F829F-9902-42B6-AACE-4B322BA0B41F}" dt="2021-09-21T07:47:52.745" v="2596" actId="164"/>
          <ac:spMkLst>
            <pc:docMk/>
            <pc:sldMk cId="769403108" sldId="1129"/>
            <ac:spMk id="20" creationId="{0060C961-A5F2-4FFD-AF5E-248F8128173D}"/>
          </ac:spMkLst>
        </pc:spChg>
        <pc:spChg chg="mod topLvl">
          <ac:chgData name="Shailendra, Samar" userId="31917c9f-c6dd-4390-9191-1808e2ed689e" providerId="ADAL" clId="{9E1F829F-9902-42B6-AACE-4B322BA0B41F}" dt="2021-09-21T07:47:52.745" v="2596" actId="164"/>
          <ac:spMkLst>
            <pc:docMk/>
            <pc:sldMk cId="769403108" sldId="1129"/>
            <ac:spMk id="21" creationId="{0AD883C2-FC2B-4F05-97F3-C87259EB909E}"/>
          </ac:spMkLst>
        </pc:spChg>
        <pc:spChg chg="mod topLvl">
          <ac:chgData name="Shailendra, Samar" userId="31917c9f-c6dd-4390-9191-1808e2ed689e" providerId="ADAL" clId="{9E1F829F-9902-42B6-AACE-4B322BA0B41F}" dt="2021-09-21T07:47:52.745" v="2596" actId="164"/>
          <ac:spMkLst>
            <pc:docMk/>
            <pc:sldMk cId="769403108" sldId="1129"/>
            <ac:spMk id="22" creationId="{EB152CED-6C8D-4D2E-951F-54F05EE36534}"/>
          </ac:spMkLst>
        </pc:spChg>
        <pc:spChg chg="mod topLvl">
          <ac:chgData name="Shailendra, Samar" userId="31917c9f-c6dd-4390-9191-1808e2ed689e" providerId="ADAL" clId="{9E1F829F-9902-42B6-AACE-4B322BA0B41F}" dt="2021-09-21T07:47:52.745" v="2596" actId="164"/>
          <ac:spMkLst>
            <pc:docMk/>
            <pc:sldMk cId="769403108" sldId="1129"/>
            <ac:spMk id="23" creationId="{00794C56-9D3C-4E21-B333-AC141241851F}"/>
          </ac:spMkLst>
        </pc:spChg>
        <pc:spChg chg="mod topLvl">
          <ac:chgData name="Shailendra, Samar" userId="31917c9f-c6dd-4390-9191-1808e2ed689e" providerId="ADAL" clId="{9E1F829F-9902-42B6-AACE-4B322BA0B41F}" dt="2021-09-21T07:47:52.745" v="2596" actId="164"/>
          <ac:spMkLst>
            <pc:docMk/>
            <pc:sldMk cId="769403108" sldId="1129"/>
            <ac:spMk id="24" creationId="{BE7DA359-90D3-4B1F-B035-ECDBEA169DAD}"/>
          </ac:spMkLst>
        </pc:spChg>
        <pc:spChg chg="mod topLvl">
          <ac:chgData name="Shailendra, Samar" userId="31917c9f-c6dd-4390-9191-1808e2ed689e" providerId="ADAL" clId="{9E1F829F-9902-42B6-AACE-4B322BA0B41F}" dt="2021-09-21T07:47:52.745" v="2596" actId="164"/>
          <ac:spMkLst>
            <pc:docMk/>
            <pc:sldMk cId="769403108" sldId="1129"/>
            <ac:spMk id="25" creationId="{DEAD1B9D-3660-46BC-9680-C88D55BC6034}"/>
          </ac:spMkLst>
        </pc:spChg>
        <pc:spChg chg="mod topLvl">
          <ac:chgData name="Shailendra, Samar" userId="31917c9f-c6dd-4390-9191-1808e2ed689e" providerId="ADAL" clId="{9E1F829F-9902-42B6-AACE-4B322BA0B41F}" dt="2021-09-21T07:47:52.745" v="2596" actId="164"/>
          <ac:spMkLst>
            <pc:docMk/>
            <pc:sldMk cId="769403108" sldId="1129"/>
            <ac:spMk id="26" creationId="{5E16EC35-950E-478E-9C89-3D644F97A188}"/>
          </ac:spMkLst>
        </pc:spChg>
        <pc:spChg chg="mod topLvl">
          <ac:chgData name="Shailendra, Samar" userId="31917c9f-c6dd-4390-9191-1808e2ed689e" providerId="ADAL" clId="{9E1F829F-9902-42B6-AACE-4B322BA0B41F}" dt="2021-09-21T07:47:52.745" v="2596" actId="164"/>
          <ac:spMkLst>
            <pc:docMk/>
            <pc:sldMk cId="769403108" sldId="1129"/>
            <ac:spMk id="27" creationId="{12F88A5E-7014-457B-B8BA-2DF1DB639924}"/>
          </ac:spMkLst>
        </pc:spChg>
        <pc:spChg chg="del mod topLvl">
          <ac:chgData name="Shailendra, Samar" userId="31917c9f-c6dd-4390-9191-1808e2ed689e" providerId="ADAL" clId="{9E1F829F-9902-42B6-AACE-4B322BA0B41F}" dt="2021-09-21T07:47:29.775" v="2593" actId="478"/>
          <ac:spMkLst>
            <pc:docMk/>
            <pc:sldMk cId="769403108" sldId="1129"/>
            <ac:spMk id="28" creationId="{512F63C3-2560-4587-AFBB-BCAA97BFD065}"/>
          </ac:spMkLst>
        </pc:spChg>
        <pc:spChg chg="del mod topLvl">
          <ac:chgData name="Shailendra, Samar" userId="31917c9f-c6dd-4390-9191-1808e2ed689e" providerId="ADAL" clId="{9E1F829F-9902-42B6-AACE-4B322BA0B41F}" dt="2021-09-21T07:47:29.775" v="2593" actId="478"/>
          <ac:spMkLst>
            <pc:docMk/>
            <pc:sldMk cId="769403108" sldId="1129"/>
            <ac:spMk id="29" creationId="{59033719-00BE-4F77-A659-2EBAF753D81B}"/>
          </ac:spMkLst>
        </pc:spChg>
        <pc:spChg chg="del mod topLvl">
          <ac:chgData name="Shailendra, Samar" userId="31917c9f-c6dd-4390-9191-1808e2ed689e" providerId="ADAL" clId="{9E1F829F-9902-42B6-AACE-4B322BA0B41F}" dt="2021-09-21T07:47:29.775" v="2593" actId="478"/>
          <ac:spMkLst>
            <pc:docMk/>
            <pc:sldMk cId="769403108" sldId="1129"/>
            <ac:spMk id="30" creationId="{C13C1FD2-9624-48D2-A6E0-BF125C26F928}"/>
          </ac:spMkLst>
        </pc:spChg>
        <pc:spChg chg="del mod topLvl">
          <ac:chgData name="Shailendra, Samar" userId="31917c9f-c6dd-4390-9191-1808e2ed689e" providerId="ADAL" clId="{9E1F829F-9902-42B6-AACE-4B322BA0B41F}" dt="2021-09-21T07:47:29.775" v="2593" actId="478"/>
          <ac:spMkLst>
            <pc:docMk/>
            <pc:sldMk cId="769403108" sldId="1129"/>
            <ac:spMk id="31" creationId="{EEE1F03D-D2FC-4D1C-9244-F1BFA36A34E0}"/>
          </ac:spMkLst>
        </pc:spChg>
        <pc:spChg chg="del mod topLvl">
          <ac:chgData name="Shailendra, Samar" userId="31917c9f-c6dd-4390-9191-1808e2ed689e" providerId="ADAL" clId="{9E1F829F-9902-42B6-AACE-4B322BA0B41F}" dt="2021-09-21T07:47:29.775" v="2593" actId="478"/>
          <ac:spMkLst>
            <pc:docMk/>
            <pc:sldMk cId="769403108" sldId="1129"/>
            <ac:spMk id="32" creationId="{5B3B5CD0-F900-48E9-B7E3-67DB95D17F1A}"/>
          </ac:spMkLst>
        </pc:spChg>
        <pc:spChg chg="del mod">
          <ac:chgData name="Shailendra, Samar" userId="31917c9f-c6dd-4390-9191-1808e2ed689e" providerId="ADAL" clId="{9E1F829F-9902-42B6-AACE-4B322BA0B41F}" dt="2021-09-21T07:45:15.983" v="2567" actId="478"/>
          <ac:spMkLst>
            <pc:docMk/>
            <pc:sldMk cId="769403108" sldId="1129"/>
            <ac:spMk id="33" creationId="{7D38EDD5-65F1-462A-B814-8D0EFF511CCF}"/>
          </ac:spMkLst>
        </pc:spChg>
        <pc:spChg chg="del mod">
          <ac:chgData name="Shailendra, Samar" userId="31917c9f-c6dd-4390-9191-1808e2ed689e" providerId="ADAL" clId="{9E1F829F-9902-42B6-AACE-4B322BA0B41F}" dt="2021-09-21T07:45:24.775" v="2571" actId="478"/>
          <ac:spMkLst>
            <pc:docMk/>
            <pc:sldMk cId="769403108" sldId="1129"/>
            <ac:spMk id="34" creationId="{76987EA1-5D7E-4362-A5F1-272801F4E780}"/>
          </ac:spMkLst>
        </pc:spChg>
        <pc:spChg chg="del mod topLvl">
          <ac:chgData name="Shailendra, Samar" userId="31917c9f-c6dd-4390-9191-1808e2ed689e" providerId="ADAL" clId="{9E1F829F-9902-42B6-AACE-4B322BA0B41F}" dt="2021-09-21T07:47:29.775" v="2593" actId="478"/>
          <ac:spMkLst>
            <pc:docMk/>
            <pc:sldMk cId="769403108" sldId="1129"/>
            <ac:spMk id="35" creationId="{FE989787-6064-4725-A33F-164BD4B8BFAA}"/>
          </ac:spMkLst>
        </pc:spChg>
        <pc:spChg chg="del mod">
          <ac:chgData name="Shailendra, Samar" userId="31917c9f-c6dd-4390-9191-1808e2ed689e" providerId="ADAL" clId="{9E1F829F-9902-42B6-AACE-4B322BA0B41F}" dt="2021-09-21T07:45:22.048" v="2570" actId="478"/>
          <ac:spMkLst>
            <pc:docMk/>
            <pc:sldMk cId="769403108" sldId="1129"/>
            <ac:spMk id="36" creationId="{2156F543-A707-43A8-9B32-FD9DB9C33E6C}"/>
          </ac:spMkLst>
        </pc:spChg>
        <pc:spChg chg="del mod">
          <ac:chgData name="Shailendra, Samar" userId="31917c9f-c6dd-4390-9191-1808e2ed689e" providerId="ADAL" clId="{9E1F829F-9902-42B6-AACE-4B322BA0B41F}" dt="2021-09-21T07:45:20.474" v="2569" actId="478"/>
          <ac:spMkLst>
            <pc:docMk/>
            <pc:sldMk cId="769403108" sldId="1129"/>
            <ac:spMk id="37" creationId="{46C139C3-BF41-401E-9467-2893B6ED6D2E}"/>
          </ac:spMkLst>
        </pc:spChg>
        <pc:spChg chg="mod topLvl">
          <ac:chgData name="Shailendra, Samar" userId="31917c9f-c6dd-4390-9191-1808e2ed689e" providerId="ADAL" clId="{9E1F829F-9902-42B6-AACE-4B322BA0B41F}" dt="2021-09-21T07:47:52.745" v="2596" actId="164"/>
          <ac:spMkLst>
            <pc:docMk/>
            <pc:sldMk cId="769403108" sldId="1129"/>
            <ac:spMk id="42" creationId="{F615CD36-7CFB-445B-BE87-AA47A1830E82}"/>
          </ac:spMkLst>
        </pc:spChg>
        <pc:spChg chg="mod topLvl">
          <ac:chgData name="Shailendra, Samar" userId="31917c9f-c6dd-4390-9191-1808e2ed689e" providerId="ADAL" clId="{9E1F829F-9902-42B6-AACE-4B322BA0B41F}" dt="2021-09-21T07:47:52.745" v="2596" actId="164"/>
          <ac:spMkLst>
            <pc:docMk/>
            <pc:sldMk cId="769403108" sldId="1129"/>
            <ac:spMk id="43" creationId="{D4ECE4C6-2915-4F7F-9DE7-C80EF128ADAF}"/>
          </ac:spMkLst>
        </pc:spChg>
        <pc:spChg chg="mod topLvl">
          <ac:chgData name="Shailendra, Samar" userId="31917c9f-c6dd-4390-9191-1808e2ed689e" providerId="ADAL" clId="{9E1F829F-9902-42B6-AACE-4B322BA0B41F}" dt="2021-09-21T07:47:52.745" v="2596" actId="164"/>
          <ac:spMkLst>
            <pc:docMk/>
            <pc:sldMk cId="769403108" sldId="1129"/>
            <ac:spMk id="44" creationId="{AB1A9BCE-B1D7-4AF6-ADDF-37ED2F01A994}"/>
          </ac:spMkLst>
        </pc:spChg>
        <pc:spChg chg="mod topLvl">
          <ac:chgData name="Shailendra, Samar" userId="31917c9f-c6dd-4390-9191-1808e2ed689e" providerId="ADAL" clId="{9E1F829F-9902-42B6-AACE-4B322BA0B41F}" dt="2021-09-21T07:47:52.745" v="2596" actId="164"/>
          <ac:spMkLst>
            <pc:docMk/>
            <pc:sldMk cId="769403108" sldId="1129"/>
            <ac:spMk id="47" creationId="{42CBDC09-F228-482D-B7C8-D08AC92AB4CB}"/>
          </ac:spMkLst>
        </pc:spChg>
        <pc:spChg chg="add mod">
          <ac:chgData name="Shailendra, Samar" userId="31917c9f-c6dd-4390-9191-1808e2ed689e" providerId="ADAL" clId="{9E1F829F-9902-42B6-AACE-4B322BA0B41F}" dt="2021-09-21T07:47:24.209" v="2592" actId="164"/>
          <ac:spMkLst>
            <pc:docMk/>
            <pc:sldMk cId="769403108" sldId="1129"/>
            <ac:spMk id="48" creationId="{3E63CA49-2A72-4E88-A082-DD13B3FD79A5}"/>
          </ac:spMkLst>
        </pc:spChg>
        <pc:spChg chg="add mod">
          <ac:chgData name="Shailendra, Samar" userId="31917c9f-c6dd-4390-9191-1808e2ed689e" providerId="ADAL" clId="{9E1F829F-9902-42B6-AACE-4B322BA0B41F}" dt="2021-09-21T07:47:24.209" v="2592" actId="164"/>
          <ac:spMkLst>
            <pc:docMk/>
            <pc:sldMk cId="769403108" sldId="1129"/>
            <ac:spMk id="49" creationId="{1F599FCE-82E5-4B64-8955-BC028EFA434B}"/>
          </ac:spMkLst>
        </pc:spChg>
        <pc:spChg chg="add mod">
          <ac:chgData name="Shailendra, Samar" userId="31917c9f-c6dd-4390-9191-1808e2ed689e" providerId="ADAL" clId="{9E1F829F-9902-42B6-AACE-4B322BA0B41F}" dt="2021-09-21T07:47:24.209" v="2592" actId="164"/>
          <ac:spMkLst>
            <pc:docMk/>
            <pc:sldMk cId="769403108" sldId="1129"/>
            <ac:spMk id="50" creationId="{C79DD1B2-4AF6-4ED7-8F8E-0464DC271CAC}"/>
          </ac:spMkLst>
        </pc:spChg>
        <pc:spChg chg="add mod">
          <ac:chgData name="Shailendra, Samar" userId="31917c9f-c6dd-4390-9191-1808e2ed689e" providerId="ADAL" clId="{9E1F829F-9902-42B6-AACE-4B322BA0B41F}" dt="2021-09-21T07:47:24.209" v="2592" actId="164"/>
          <ac:spMkLst>
            <pc:docMk/>
            <pc:sldMk cId="769403108" sldId="1129"/>
            <ac:spMk id="51" creationId="{FBEBB053-368B-41AF-9E5C-1CE424513C01}"/>
          </ac:spMkLst>
        </pc:spChg>
        <pc:spChg chg="add mod">
          <ac:chgData name="Shailendra, Samar" userId="31917c9f-c6dd-4390-9191-1808e2ed689e" providerId="ADAL" clId="{9E1F829F-9902-42B6-AACE-4B322BA0B41F}" dt="2021-09-21T07:47:24.209" v="2592" actId="164"/>
          <ac:spMkLst>
            <pc:docMk/>
            <pc:sldMk cId="769403108" sldId="1129"/>
            <ac:spMk id="52" creationId="{C2AFA69B-76BD-4C29-AFFD-B6BB2BEBF8BD}"/>
          </ac:spMkLst>
        </pc:spChg>
        <pc:grpChg chg="add del mod">
          <ac:chgData name="Shailendra, Samar" userId="31917c9f-c6dd-4390-9191-1808e2ed689e" providerId="ADAL" clId="{9E1F829F-9902-42B6-AACE-4B322BA0B41F}" dt="2021-09-21T07:47:04.104" v="2589" actId="165"/>
          <ac:grpSpMkLst>
            <pc:docMk/>
            <pc:sldMk cId="769403108" sldId="1129"/>
            <ac:grpSpMk id="4" creationId="{CBB41A01-604F-42D4-8142-39E0A7DFB876}"/>
          </ac:grpSpMkLst>
        </pc:grpChg>
        <pc:grpChg chg="add mod">
          <ac:chgData name="Shailendra, Samar" userId="31917c9f-c6dd-4390-9191-1808e2ed689e" providerId="ADAL" clId="{9E1F829F-9902-42B6-AACE-4B322BA0B41F}" dt="2021-09-21T07:47:52.745" v="2596" actId="164"/>
          <ac:grpSpMkLst>
            <pc:docMk/>
            <pc:sldMk cId="769403108" sldId="1129"/>
            <ac:grpSpMk id="54" creationId="{5BCCA42C-7B7F-44E8-8E27-6EB2C2486858}"/>
          </ac:grpSpMkLst>
        </pc:grpChg>
        <pc:grpChg chg="add mod">
          <ac:chgData name="Shailendra, Samar" userId="31917c9f-c6dd-4390-9191-1808e2ed689e" providerId="ADAL" clId="{9E1F829F-9902-42B6-AACE-4B322BA0B41F}" dt="2021-09-21T07:48:14.223" v="2600" actId="164"/>
          <ac:grpSpMkLst>
            <pc:docMk/>
            <pc:sldMk cId="769403108" sldId="1129"/>
            <ac:grpSpMk id="55" creationId="{2D2D3327-C85A-423F-8B59-A7A92C360F63}"/>
          </ac:grpSpMkLst>
        </pc:grpChg>
        <pc:grpChg chg="add mod">
          <ac:chgData name="Shailendra, Samar" userId="31917c9f-c6dd-4390-9191-1808e2ed689e" providerId="ADAL" clId="{9E1F829F-9902-42B6-AACE-4B322BA0B41F}" dt="2021-09-21T07:48:14.223" v="2600" actId="164"/>
          <ac:grpSpMkLst>
            <pc:docMk/>
            <pc:sldMk cId="769403108" sldId="1129"/>
            <ac:grpSpMk id="56" creationId="{D57FCB2E-8B98-41C5-943C-4460ECE358C4}"/>
          </ac:grpSpMkLst>
        </pc:grpChg>
        <pc:graphicFrameChg chg="mod topLvl">
          <ac:chgData name="Shailendra, Samar" userId="31917c9f-c6dd-4390-9191-1808e2ed689e" providerId="ADAL" clId="{9E1F829F-9902-42B6-AACE-4B322BA0B41F}" dt="2021-09-21T07:47:52.745" v="2596" actId="164"/>
          <ac:graphicFrameMkLst>
            <pc:docMk/>
            <pc:sldMk cId="769403108" sldId="1129"/>
            <ac:graphicFrameMk id="19" creationId="{888DD698-0C76-4E8A-AE33-D99C0927B809}"/>
          </ac:graphicFrameMkLst>
        </pc:graphicFrameChg>
        <pc:graphicFrameChg chg="mod topLvl">
          <ac:chgData name="Shailendra, Samar" userId="31917c9f-c6dd-4390-9191-1808e2ed689e" providerId="ADAL" clId="{9E1F829F-9902-42B6-AACE-4B322BA0B41F}" dt="2021-09-21T07:47:52.745" v="2596" actId="164"/>
          <ac:graphicFrameMkLst>
            <pc:docMk/>
            <pc:sldMk cId="769403108" sldId="1129"/>
            <ac:graphicFrameMk id="39" creationId="{8D324B84-13EA-4552-A480-7E5381B9D61B}"/>
          </ac:graphicFrameMkLst>
        </pc:graphicFrameChg>
        <pc:graphicFrameChg chg="del mod topLvl">
          <ac:chgData name="Shailendra, Samar" userId="31917c9f-c6dd-4390-9191-1808e2ed689e" providerId="ADAL" clId="{9E1F829F-9902-42B6-AACE-4B322BA0B41F}" dt="2021-09-21T07:47:29.775" v="2593" actId="478"/>
          <ac:graphicFrameMkLst>
            <pc:docMk/>
            <pc:sldMk cId="769403108" sldId="1129"/>
            <ac:graphicFrameMk id="40" creationId="{A4116867-3256-4590-BA78-49953A9D718E}"/>
          </ac:graphicFrameMkLst>
        </pc:graphicFrameChg>
        <pc:graphicFrameChg chg="del mod">
          <ac:chgData name="Shailendra, Samar" userId="31917c9f-c6dd-4390-9191-1808e2ed689e" providerId="ADAL" clId="{9E1F829F-9902-42B6-AACE-4B322BA0B41F}" dt="2021-09-21T07:45:18.015" v="2568" actId="478"/>
          <ac:graphicFrameMkLst>
            <pc:docMk/>
            <pc:sldMk cId="769403108" sldId="1129"/>
            <ac:graphicFrameMk id="41" creationId="{2B72EF72-B61C-40E5-8CF0-062DA7FD612B}"/>
          </ac:graphicFrameMkLst>
        </pc:graphicFrameChg>
        <pc:graphicFrameChg chg="add mod">
          <ac:chgData name="Shailendra, Samar" userId="31917c9f-c6dd-4390-9191-1808e2ed689e" providerId="ADAL" clId="{9E1F829F-9902-42B6-AACE-4B322BA0B41F}" dt="2021-09-21T07:47:24.209" v="2592" actId="164"/>
          <ac:graphicFrameMkLst>
            <pc:docMk/>
            <pc:sldMk cId="769403108" sldId="1129"/>
            <ac:graphicFrameMk id="53" creationId="{F80F1C76-98E9-4B97-95AA-8F4883040FFF}"/>
          </ac:graphicFrameMkLst>
        </pc:graphicFrameChg>
        <pc:picChg chg="mod topLvl">
          <ac:chgData name="Shailendra, Samar" userId="31917c9f-c6dd-4390-9191-1808e2ed689e" providerId="ADAL" clId="{9E1F829F-9902-42B6-AACE-4B322BA0B41F}" dt="2021-09-21T07:48:14.223" v="2600" actId="164"/>
          <ac:picMkLst>
            <pc:docMk/>
            <pc:sldMk cId="769403108" sldId="1129"/>
            <ac:picMk id="5" creationId="{756700BE-0654-48E2-A1F2-9A8CF74CF351}"/>
          </ac:picMkLst>
        </pc:picChg>
        <pc:picChg chg="mod topLvl">
          <ac:chgData name="Shailendra, Samar" userId="31917c9f-c6dd-4390-9191-1808e2ed689e" providerId="ADAL" clId="{9E1F829F-9902-42B6-AACE-4B322BA0B41F}" dt="2021-09-21T07:47:52.745" v="2596" actId="164"/>
          <ac:picMkLst>
            <pc:docMk/>
            <pc:sldMk cId="769403108" sldId="1129"/>
            <ac:picMk id="14" creationId="{579A3CE9-BF17-4E7A-95DE-87AB483572B8}"/>
          </ac:picMkLst>
        </pc:picChg>
        <pc:picChg chg="mod topLvl">
          <ac:chgData name="Shailendra, Samar" userId="31917c9f-c6dd-4390-9191-1808e2ed689e" providerId="ADAL" clId="{9E1F829F-9902-42B6-AACE-4B322BA0B41F}" dt="2021-09-21T07:47:52.745" v="2596" actId="164"/>
          <ac:picMkLst>
            <pc:docMk/>
            <pc:sldMk cId="769403108" sldId="1129"/>
            <ac:picMk id="18" creationId="{3B6DEA6E-E058-4B1C-9A38-054C6059A404}"/>
          </ac:picMkLst>
        </pc:picChg>
        <pc:cxnChg chg="mod topLvl">
          <ac:chgData name="Shailendra, Samar" userId="31917c9f-c6dd-4390-9191-1808e2ed689e" providerId="ADAL" clId="{9E1F829F-9902-42B6-AACE-4B322BA0B41F}" dt="2021-09-21T07:47:52.745" v="2596" actId="164"/>
          <ac:cxnSpMkLst>
            <pc:docMk/>
            <pc:sldMk cId="769403108" sldId="1129"/>
            <ac:cxnSpMk id="9" creationId="{8C7860AA-DAAB-4DF3-917F-0E3B92FCDCC0}"/>
          </ac:cxnSpMkLst>
        </pc:cxnChg>
        <pc:cxnChg chg="mod topLvl">
          <ac:chgData name="Shailendra, Samar" userId="31917c9f-c6dd-4390-9191-1808e2ed689e" providerId="ADAL" clId="{9E1F829F-9902-42B6-AACE-4B322BA0B41F}" dt="2021-09-21T07:47:52.745" v="2596" actId="164"/>
          <ac:cxnSpMkLst>
            <pc:docMk/>
            <pc:sldMk cId="769403108" sldId="1129"/>
            <ac:cxnSpMk id="15" creationId="{5B35EB2E-753A-4D59-A4F5-E6C517E1EF47}"/>
          </ac:cxnSpMkLst>
        </pc:cxnChg>
        <pc:cxnChg chg="mod topLvl">
          <ac:chgData name="Shailendra, Samar" userId="31917c9f-c6dd-4390-9191-1808e2ed689e" providerId="ADAL" clId="{9E1F829F-9902-42B6-AACE-4B322BA0B41F}" dt="2021-09-21T07:47:52.745" v="2596" actId="164"/>
          <ac:cxnSpMkLst>
            <pc:docMk/>
            <pc:sldMk cId="769403108" sldId="1129"/>
            <ac:cxnSpMk id="38" creationId="{88A6E843-0969-4712-B011-EC7CF580FBE3}"/>
          </ac:cxnSpMkLst>
        </pc:cxnChg>
        <pc:cxnChg chg="mod topLvl">
          <ac:chgData name="Shailendra, Samar" userId="31917c9f-c6dd-4390-9191-1808e2ed689e" providerId="ADAL" clId="{9E1F829F-9902-42B6-AACE-4B322BA0B41F}" dt="2021-09-21T07:47:52.745" v="2596" actId="164"/>
          <ac:cxnSpMkLst>
            <pc:docMk/>
            <pc:sldMk cId="769403108" sldId="1129"/>
            <ac:cxnSpMk id="45" creationId="{E54BE8A3-4FD9-4158-82D5-25EBA5BF9106}"/>
          </ac:cxnSpMkLst>
        </pc:cxnChg>
        <pc:cxnChg chg="mod topLvl">
          <ac:chgData name="Shailendra, Samar" userId="31917c9f-c6dd-4390-9191-1808e2ed689e" providerId="ADAL" clId="{9E1F829F-9902-42B6-AACE-4B322BA0B41F}" dt="2021-09-21T07:47:52.745" v="2596" actId="164"/>
          <ac:cxnSpMkLst>
            <pc:docMk/>
            <pc:sldMk cId="769403108" sldId="1129"/>
            <ac:cxnSpMk id="46" creationId="{942DA459-38EF-4997-9DB3-0D00761B7431}"/>
          </ac:cxnSpMkLst>
        </pc:cxnChg>
      </pc:sldChg>
      <pc:sldChg chg="del">
        <pc:chgData name="Shailendra, Samar" userId="31917c9f-c6dd-4390-9191-1808e2ed689e" providerId="ADAL" clId="{9E1F829F-9902-42B6-AACE-4B322BA0B41F}" dt="2021-09-21T06:39:31.422" v="55" actId="47"/>
        <pc:sldMkLst>
          <pc:docMk/>
          <pc:sldMk cId="2675717756" sldId="1129"/>
        </pc:sldMkLst>
      </pc:sldChg>
      <pc:sldChg chg="addSp modSp new add del mod">
        <pc:chgData name="Shailendra, Samar" userId="31917c9f-c6dd-4390-9191-1808e2ed689e" providerId="ADAL" clId="{9E1F829F-9902-42B6-AACE-4B322BA0B41F}" dt="2021-09-21T07:32:47.063" v="2490" actId="47"/>
        <pc:sldMkLst>
          <pc:docMk/>
          <pc:sldMk cId="3019887052" sldId="1130"/>
        </pc:sldMkLst>
        <pc:spChg chg="mod">
          <ac:chgData name="Shailendra, Samar" userId="31917c9f-c6dd-4390-9191-1808e2ed689e" providerId="ADAL" clId="{9E1F829F-9902-42B6-AACE-4B322BA0B41F}" dt="2021-09-21T07:18:13.905" v="1545" actId="20577"/>
          <ac:spMkLst>
            <pc:docMk/>
            <pc:sldMk cId="3019887052" sldId="1130"/>
            <ac:spMk id="2" creationId="{D038D7A2-D011-4301-9BEF-A699E08BB2CF}"/>
          </ac:spMkLst>
        </pc:spChg>
        <pc:spChg chg="mod">
          <ac:chgData name="Shailendra, Samar" userId="31917c9f-c6dd-4390-9191-1808e2ed689e" providerId="ADAL" clId="{9E1F829F-9902-42B6-AACE-4B322BA0B41F}" dt="2021-09-21T07:19:32.029" v="1637" actId="20577"/>
          <ac:spMkLst>
            <pc:docMk/>
            <pc:sldMk cId="3019887052" sldId="1130"/>
            <ac:spMk id="3" creationId="{43D54746-EE4D-4C64-B5D7-5311DDD5EE10}"/>
          </ac:spMkLst>
        </pc:spChg>
        <pc:graphicFrameChg chg="add mod modGraphic">
          <ac:chgData name="Shailendra, Samar" userId="31917c9f-c6dd-4390-9191-1808e2ed689e" providerId="ADAL" clId="{9E1F829F-9902-42B6-AACE-4B322BA0B41F}" dt="2021-09-21T07:21:15.693" v="1654" actId="1076"/>
          <ac:graphicFrameMkLst>
            <pc:docMk/>
            <pc:sldMk cId="3019887052" sldId="1130"/>
            <ac:graphicFrameMk id="4" creationId="{28D885DF-85A0-4758-A205-BDDF80F13DAD}"/>
          </ac:graphicFrameMkLst>
        </pc:graphicFrameChg>
      </pc:sldChg>
      <pc:sldChg chg="del">
        <pc:chgData name="Shailendra, Samar" userId="31917c9f-c6dd-4390-9191-1808e2ed689e" providerId="ADAL" clId="{9E1F829F-9902-42B6-AACE-4B322BA0B41F}" dt="2021-09-21T06:39:31.422" v="55" actId="47"/>
        <pc:sldMkLst>
          <pc:docMk/>
          <pc:sldMk cId="3159185690" sldId="1130"/>
        </pc:sldMkLst>
      </pc:sldChg>
      <pc:sldChg chg="addSp delSp modSp new add del mod ord">
        <pc:chgData name="Shailendra, Samar" userId="31917c9f-c6dd-4390-9191-1808e2ed689e" providerId="ADAL" clId="{9E1F829F-9902-42B6-AACE-4B322BA0B41F}" dt="2021-09-27T07:12:39.704" v="3579" actId="47"/>
        <pc:sldMkLst>
          <pc:docMk/>
          <pc:sldMk cId="1440283604" sldId="1131"/>
        </pc:sldMkLst>
        <pc:spChg chg="mod">
          <ac:chgData name="Shailendra, Samar" userId="31917c9f-c6dd-4390-9191-1808e2ed689e" providerId="ADAL" clId="{9E1F829F-9902-42B6-AACE-4B322BA0B41F}" dt="2021-09-21T07:23:13.775" v="1732" actId="27636"/>
          <ac:spMkLst>
            <pc:docMk/>
            <pc:sldMk cId="1440283604" sldId="1131"/>
            <ac:spMk id="2" creationId="{2B99813F-473B-4A98-9ECC-3D58EB937D50}"/>
          </ac:spMkLst>
        </pc:spChg>
        <pc:spChg chg="del">
          <ac:chgData name="Shailendra, Samar" userId="31917c9f-c6dd-4390-9191-1808e2ed689e" providerId="ADAL" clId="{9E1F829F-9902-42B6-AACE-4B322BA0B41F}" dt="2021-09-21T07:23:08.051" v="1729" actId="478"/>
          <ac:spMkLst>
            <pc:docMk/>
            <pc:sldMk cId="1440283604" sldId="1131"/>
            <ac:spMk id="3" creationId="{AAF70B19-1C17-43BE-9B05-326AB6FCB5A5}"/>
          </ac:spMkLst>
        </pc:spChg>
        <pc:picChg chg="add mod">
          <ac:chgData name="Shailendra, Samar" userId="31917c9f-c6dd-4390-9191-1808e2ed689e" providerId="ADAL" clId="{9E1F829F-9902-42B6-AACE-4B322BA0B41F}" dt="2021-09-21T07:23:13.775" v="1731" actId="26606"/>
          <ac:picMkLst>
            <pc:docMk/>
            <pc:sldMk cId="1440283604" sldId="1131"/>
            <ac:picMk id="4" creationId="{AEEAAC67-AFF4-4627-8836-987325303674}"/>
          </ac:picMkLst>
        </pc:picChg>
      </pc:sldChg>
      <pc:sldChg chg="del">
        <pc:chgData name="Shailendra, Samar" userId="31917c9f-c6dd-4390-9191-1808e2ed689e" providerId="ADAL" clId="{9E1F829F-9902-42B6-AACE-4B322BA0B41F}" dt="2021-09-21T06:39:31.422" v="55" actId="47"/>
        <pc:sldMkLst>
          <pc:docMk/>
          <pc:sldMk cId="2666153425" sldId="1131"/>
        </pc:sldMkLst>
      </pc:sldChg>
      <pc:sldChg chg="modSp new add del mod">
        <pc:chgData name="Shailendra, Samar" userId="31917c9f-c6dd-4390-9191-1808e2ed689e" providerId="ADAL" clId="{9E1F829F-9902-42B6-AACE-4B322BA0B41F}" dt="2021-09-29T06:38:41.451" v="3643" actId="20577"/>
        <pc:sldMkLst>
          <pc:docMk/>
          <pc:sldMk cId="3750577528" sldId="1132"/>
        </pc:sldMkLst>
        <pc:spChg chg="mod">
          <ac:chgData name="Shailendra, Samar" userId="31917c9f-c6dd-4390-9191-1808e2ed689e" providerId="ADAL" clId="{9E1F829F-9902-42B6-AACE-4B322BA0B41F}" dt="2021-09-21T07:31:25.697" v="2477" actId="20577"/>
          <ac:spMkLst>
            <pc:docMk/>
            <pc:sldMk cId="3750577528" sldId="1132"/>
            <ac:spMk id="2" creationId="{1F3B21E8-910D-4397-BFBE-CE94AA956E38}"/>
          </ac:spMkLst>
        </pc:spChg>
        <pc:spChg chg="mod">
          <ac:chgData name="Shailendra, Samar" userId="31917c9f-c6dd-4390-9191-1808e2ed689e" providerId="ADAL" clId="{9E1F829F-9902-42B6-AACE-4B322BA0B41F}" dt="2021-09-29T06:38:41.451" v="3643" actId="20577"/>
          <ac:spMkLst>
            <pc:docMk/>
            <pc:sldMk cId="3750577528" sldId="1132"/>
            <ac:spMk id="3" creationId="{B41F3426-350B-4D67-BBFE-AA009F433B0A}"/>
          </ac:spMkLst>
        </pc:spChg>
      </pc:sldChg>
      <pc:sldChg chg="addSp delSp modSp new add del mod modClrScheme chgLayout">
        <pc:chgData name="Shailendra, Samar" userId="31917c9f-c6dd-4390-9191-1808e2ed689e" providerId="ADAL" clId="{9E1F829F-9902-42B6-AACE-4B322BA0B41F}" dt="2021-09-21T07:32:48.537" v="2491" actId="47"/>
        <pc:sldMkLst>
          <pc:docMk/>
          <pc:sldMk cId="507132416" sldId="1133"/>
        </pc:sldMkLst>
        <pc:spChg chg="del mod ord">
          <ac:chgData name="Shailendra, Samar" userId="31917c9f-c6dd-4390-9191-1808e2ed689e" providerId="ADAL" clId="{9E1F829F-9902-42B6-AACE-4B322BA0B41F}" dt="2021-09-21T07:24:12.157" v="1739" actId="700"/>
          <ac:spMkLst>
            <pc:docMk/>
            <pc:sldMk cId="507132416" sldId="1133"/>
            <ac:spMk id="2" creationId="{77F294F1-FC73-4DBA-B175-47EB0DAAE81B}"/>
          </ac:spMkLst>
        </pc:spChg>
        <pc:spChg chg="del mod ord">
          <ac:chgData name="Shailendra, Samar" userId="31917c9f-c6dd-4390-9191-1808e2ed689e" providerId="ADAL" clId="{9E1F829F-9902-42B6-AACE-4B322BA0B41F}" dt="2021-09-21T07:24:12.157" v="1739" actId="700"/>
          <ac:spMkLst>
            <pc:docMk/>
            <pc:sldMk cId="507132416" sldId="1133"/>
            <ac:spMk id="3" creationId="{41E0545F-4825-4279-B842-F8DED5F535CA}"/>
          </ac:spMkLst>
        </pc:spChg>
        <pc:spChg chg="add del mod ord">
          <ac:chgData name="Shailendra, Samar" userId="31917c9f-c6dd-4390-9191-1808e2ed689e" providerId="ADAL" clId="{9E1F829F-9902-42B6-AACE-4B322BA0B41F}" dt="2021-09-21T07:24:35.144" v="1752" actId="478"/>
          <ac:spMkLst>
            <pc:docMk/>
            <pc:sldMk cId="507132416" sldId="1133"/>
            <ac:spMk id="4" creationId="{64B97D36-4AD9-414E-BBD0-6E87798B756A}"/>
          </ac:spMkLst>
        </pc:spChg>
        <pc:spChg chg="add mod ord">
          <ac:chgData name="Shailendra, Samar" userId="31917c9f-c6dd-4390-9191-1808e2ed689e" providerId="ADAL" clId="{9E1F829F-9902-42B6-AACE-4B322BA0B41F}" dt="2021-09-21T07:24:27.898" v="1751" actId="20577"/>
          <ac:spMkLst>
            <pc:docMk/>
            <pc:sldMk cId="507132416" sldId="1133"/>
            <ac:spMk id="5" creationId="{C50AFAE6-7F51-4924-BCAC-4EFD679B5293}"/>
          </ac:spMkLst>
        </pc:spChg>
        <pc:spChg chg="add del mod ord">
          <ac:chgData name="Shailendra, Samar" userId="31917c9f-c6dd-4390-9191-1808e2ed689e" providerId="ADAL" clId="{9E1F829F-9902-42B6-AACE-4B322BA0B41F}" dt="2021-09-21T07:24:37.184" v="1753" actId="478"/>
          <ac:spMkLst>
            <pc:docMk/>
            <pc:sldMk cId="507132416" sldId="1133"/>
            <ac:spMk id="6" creationId="{EF04EBBA-FD53-47FE-ACA3-53C74E2D5E75}"/>
          </ac:spMkLst>
        </pc:spChg>
      </pc:sldChg>
      <pc:sldChg chg="new del">
        <pc:chgData name="Shailendra, Samar" userId="31917c9f-c6dd-4390-9191-1808e2ed689e" providerId="ADAL" clId="{9E1F829F-9902-42B6-AACE-4B322BA0B41F}" dt="2021-09-21T07:32:56.047" v="2493" actId="680"/>
        <pc:sldMkLst>
          <pc:docMk/>
          <pc:sldMk cId="1329046775" sldId="1134"/>
        </pc:sldMkLst>
      </pc:sldChg>
      <pc:sldChg chg="addSp modSp new mod">
        <pc:chgData name="Shailendra, Samar" userId="31917c9f-c6dd-4390-9191-1808e2ed689e" providerId="ADAL" clId="{9E1F829F-9902-42B6-AACE-4B322BA0B41F}" dt="2021-09-21T07:33:58.398" v="2504" actId="14100"/>
        <pc:sldMkLst>
          <pc:docMk/>
          <pc:sldMk cId="3711922598" sldId="1134"/>
        </pc:sldMkLst>
        <pc:spChg chg="mod">
          <ac:chgData name="Shailendra, Samar" userId="31917c9f-c6dd-4390-9191-1808e2ed689e" providerId="ADAL" clId="{9E1F829F-9902-42B6-AACE-4B322BA0B41F}" dt="2021-09-21T07:33:25.497" v="2498" actId="14100"/>
          <ac:spMkLst>
            <pc:docMk/>
            <pc:sldMk cId="3711922598" sldId="1134"/>
            <ac:spMk id="2" creationId="{5B6DDC86-1CD6-4E64-AE87-434032B185FB}"/>
          </ac:spMkLst>
        </pc:spChg>
        <pc:spChg chg="mod">
          <ac:chgData name="Shailendra, Samar" userId="31917c9f-c6dd-4390-9191-1808e2ed689e" providerId="ADAL" clId="{9E1F829F-9902-42B6-AACE-4B322BA0B41F}" dt="2021-09-21T07:33:58.398" v="2504" actId="14100"/>
          <ac:spMkLst>
            <pc:docMk/>
            <pc:sldMk cId="3711922598" sldId="1134"/>
            <ac:spMk id="3" creationId="{B47B6771-6D6A-43E1-BD06-6AF88FFD0892}"/>
          </ac:spMkLst>
        </pc:spChg>
        <pc:picChg chg="add mod">
          <ac:chgData name="Shailendra, Samar" userId="31917c9f-c6dd-4390-9191-1808e2ed689e" providerId="ADAL" clId="{9E1F829F-9902-42B6-AACE-4B322BA0B41F}" dt="2021-09-21T07:33:46.740" v="2502" actId="1076"/>
          <ac:picMkLst>
            <pc:docMk/>
            <pc:sldMk cId="3711922598" sldId="1134"/>
            <ac:picMk id="4" creationId="{F7796F6C-0152-4270-B08D-B78E4872EF05}"/>
          </ac:picMkLst>
        </pc:picChg>
      </pc:sldChg>
      <pc:sldChg chg="addSp modSp new mod">
        <pc:chgData name="Shailendra, Samar" userId="31917c9f-c6dd-4390-9191-1808e2ed689e" providerId="ADAL" clId="{9E1F829F-9902-42B6-AACE-4B322BA0B41F}" dt="2021-09-21T07:35:29.145" v="2516" actId="14100"/>
        <pc:sldMkLst>
          <pc:docMk/>
          <pc:sldMk cId="1935295964" sldId="1135"/>
        </pc:sldMkLst>
        <pc:spChg chg="mod">
          <ac:chgData name="Shailendra, Samar" userId="31917c9f-c6dd-4390-9191-1808e2ed689e" providerId="ADAL" clId="{9E1F829F-9902-42B6-AACE-4B322BA0B41F}" dt="2021-09-21T07:35:29.145" v="2516" actId="14100"/>
          <ac:spMkLst>
            <pc:docMk/>
            <pc:sldMk cId="1935295964" sldId="1135"/>
            <ac:spMk id="2" creationId="{B92E0F9C-CFCE-48D7-BE65-EF936779A0CE}"/>
          </ac:spMkLst>
        </pc:spChg>
        <pc:spChg chg="mod">
          <ac:chgData name="Shailendra, Samar" userId="31917c9f-c6dd-4390-9191-1808e2ed689e" providerId="ADAL" clId="{9E1F829F-9902-42B6-AACE-4B322BA0B41F}" dt="2021-09-21T07:35:13.353" v="2514" actId="14100"/>
          <ac:spMkLst>
            <pc:docMk/>
            <pc:sldMk cId="1935295964" sldId="1135"/>
            <ac:spMk id="3" creationId="{99ADD99B-ACB0-4540-9352-F5184B6607CA}"/>
          </ac:spMkLst>
        </pc:spChg>
        <pc:spChg chg="add mod">
          <ac:chgData name="Shailendra, Samar" userId="31917c9f-c6dd-4390-9191-1808e2ed689e" providerId="ADAL" clId="{9E1F829F-9902-42B6-AACE-4B322BA0B41F}" dt="2021-09-21T07:35:07.852" v="2512" actId="1076"/>
          <ac:spMkLst>
            <pc:docMk/>
            <pc:sldMk cId="1935295964" sldId="1135"/>
            <ac:spMk id="5" creationId="{5B045448-0284-4E83-8789-2399BFA23DB3}"/>
          </ac:spMkLst>
        </pc:spChg>
        <pc:picChg chg="add mod">
          <ac:chgData name="Shailendra, Samar" userId="31917c9f-c6dd-4390-9191-1808e2ed689e" providerId="ADAL" clId="{9E1F829F-9902-42B6-AACE-4B322BA0B41F}" dt="2021-09-21T07:34:43.883" v="2507" actId="1076"/>
          <ac:picMkLst>
            <pc:docMk/>
            <pc:sldMk cId="1935295964" sldId="1135"/>
            <ac:picMk id="4" creationId="{B08CB911-C6B9-4CA3-A41E-24A4E940D880}"/>
          </ac:picMkLst>
        </pc:picChg>
      </pc:sldChg>
      <pc:sldChg chg="new del">
        <pc:chgData name="Shailendra, Samar" userId="31917c9f-c6dd-4390-9191-1808e2ed689e" providerId="ADAL" clId="{9E1F829F-9902-42B6-AACE-4B322BA0B41F}" dt="2021-09-21T07:40:02.602" v="2519" actId="47"/>
        <pc:sldMkLst>
          <pc:docMk/>
          <pc:sldMk cId="833070064" sldId="1136"/>
        </pc:sldMkLst>
      </pc:sldChg>
      <pc:sldChg chg="modSp add mod">
        <pc:chgData name="Shailendra, Samar" userId="31917c9f-c6dd-4390-9191-1808e2ed689e" providerId="ADAL" clId="{9E1F829F-9902-42B6-AACE-4B322BA0B41F}" dt="2021-09-21T07:40:11.477" v="2544" actId="20577"/>
        <pc:sldMkLst>
          <pc:docMk/>
          <pc:sldMk cId="29094792" sldId="2144327401"/>
        </pc:sldMkLst>
        <pc:spChg chg="mod">
          <ac:chgData name="Shailendra, Samar" userId="31917c9f-c6dd-4390-9191-1808e2ed689e" providerId="ADAL" clId="{9E1F829F-9902-42B6-AACE-4B322BA0B41F}" dt="2021-09-21T07:40:11.477" v="2544" actId="20577"/>
          <ac:spMkLst>
            <pc:docMk/>
            <pc:sldMk cId="29094792" sldId="2144327401"/>
            <ac:spMk id="2" creationId="{00000000-0000-0000-0000-000000000000}"/>
          </ac:spMkLst>
        </pc:spChg>
      </pc:sldChg>
      <pc:sldChg chg="addSp delSp modSp add mod ord">
        <pc:chgData name="Shailendra, Samar" userId="31917c9f-c6dd-4390-9191-1808e2ed689e" providerId="ADAL" clId="{9E1F829F-9902-42B6-AACE-4B322BA0B41F}" dt="2021-09-27T10:56:02.294" v="3638" actId="20577"/>
        <pc:sldMkLst>
          <pc:docMk/>
          <pc:sldMk cId="1975647725" sldId="2144327402"/>
        </pc:sldMkLst>
        <pc:spChg chg="mod">
          <ac:chgData name="Shailendra, Samar" userId="31917c9f-c6dd-4390-9191-1808e2ed689e" providerId="ADAL" clId="{9E1F829F-9902-42B6-AACE-4B322BA0B41F}" dt="2021-09-27T10:56:02.294" v="3638" actId="20577"/>
          <ac:spMkLst>
            <pc:docMk/>
            <pc:sldMk cId="1975647725" sldId="2144327402"/>
            <ac:spMk id="2" creationId="{1257D22E-BAC3-4792-86B8-56938E15DA13}"/>
          </ac:spMkLst>
        </pc:spChg>
        <pc:spChg chg="add mod">
          <ac:chgData name="Shailendra, Samar" userId="31917c9f-c6dd-4390-9191-1808e2ed689e" providerId="ADAL" clId="{9E1F829F-9902-42B6-AACE-4B322BA0B41F}" dt="2021-09-27T06:53:22.741" v="3003" actId="1076"/>
          <ac:spMkLst>
            <pc:docMk/>
            <pc:sldMk cId="1975647725" sldId="2144327402"/>
            <ac:spMk id="3" creationId="{6DD95395-BD6F-4864-B2E8-51E5A5AB5D0B}"/>
          </ac:spMkLst>
        </pc:spChg>
        <pc:spChg chg="add mod">
          <ac:chgData name="Shailendra, Samar" userId="31917c9f-c6dd-4390-9191-1808e2ed689e" providerId="ADAL" clId="{9E1F829F-9902-42B6-AACE-4B322BA0B41F}" dt="2021-09-27T07:03:37.347" v="3244" actId="1038"/>
          <ac:spMkLst>
            <pc:docMk/>
            <pc:sldMk cId="1975647725" sldId="2144327402"/>
            <ac:spMk id="5" creationId="{6B9A4029-049D-47EC-BEAC-C8C4F29F5CCA}"/>
          </ac:spMkLst>
        </pc:spChg>
        <pc:spChg chg="add mod">
          <ac:chgData name="Shailendra, Samar" userId="31917c9f-c6dd-4390-9191-1808e2ed689e" providerId="ADAL" clId="{9E1F829F-9902-42B6-AACE-4B322BA0B41F}" dt="2021-09-27T07:04:19.527" v="3293" actId="1037"/>
          <ac:spMkLst>
            <pc:docMk/>
            <pc:sldMk cId="1975647725" sldId="2144327402"/>
            <ac:spMk id="6" creationId="{E8C7EADB-1DB2-4967-AC6B-9F5F73C8274B}"/>
          </ac:spMkLst>
        </pc:spChg>
        <pc:spChg chg="add mod">
          <ac:chgData name="Shailendra, Samar" userId="31917c9f-c6dd-4390-9191-1808e2ed689e" providerId="ADAL" clId="{9E1F829F-9902-42B6-AACE-4B322BA0B41F}" dt="2021-09-27T07:04:02.038" v="3286" actId="1076"/>
          <ac:spMkLst>
            <pc:docMk/>
            <pc:sldMk cId="1975647725" sldId="2144327402"/>
            <ac:spMk id="13" creationId="{A8009945-F72E-4BE0-88D7-85B8AA55812E}"/>
          </ac:spMkLst>
        </pc:spChg>
        <pc:spChg chg="add mod">
          <ac:chgData name="Shailendra, Samar" userId="31917c9f-c6dd-4390-9191-1808e2ed689e" providerId="ADAL" clId="{9E1F829F-9902-42B6-AACE-4B322BA0B41F}" dt="2021-09-27T06:46:35.348" v="2852" actId="14100"/>
          <ac:spMkLst>
            <pc:docMk/>
            <pc:sldMk cId="1975647725" sldId="2144327402"/>
            <ac:spMk id="16" creationId="{E5654C92-E26E-4D25-94C0-EC4B05974F72}"/>
          </ac:spMkLst>
        </pc:spChg>
        <pc:spChg chg="add mod">
          <ac:chgData name="Shailendra, Samar" userId="31917c9f-c6dd-4390-9191-1808e2ed689e" providerId="ADAL" clId="{9E1F829F-9902-42B6-AACE-4B322BA0B41F}" dt="2021-09-27T06:47:45.435" v="2905" actId="1076"/>
          <ac:spMkLst>
            <pc:docMk/>
            <pc:sldMk cId="1975647725" sldId="2144327402"/>
            <ac:spMk id="17" creationId="{A30D2CE7-DC6E-4B97-8F3C-BFFA910BA689}"/>
          </ac:spMkLst>
        </pc:spChg>
        <pc:spChg chg="add mod">
          <ac:chgData name="Shailendra, Samar" userId="31917c9f-c6dd-4390-9191-1808e2ed689e" providerId="ADAL" clId="{9E1F829F-9902-42B6-AACE-4B322BA0B41F}" dt="2021-09-27T06:50:04.505" v="2954" actId="1035"/>
          <ac:spMkLst>
            <pc:docMk/>
            <pc:sldMk cId="1975647725" sldId="2144327402"/>
            <ac:spMk id="20" creationId="{78FC3C86-8C01-457E-B6ED-7D75E888D752}"/>
          </ac:spMkLst>
        </pc:spChg>
        <pc:spChg chg="add mod">
          <ac:chgData name="Shailendra, Samar" userId="31917c9f-c6dd-4390-9191-1808e2ed689e" providerId="ADAL" clId="{9E1F829F-9902-42B6-AACE-4B322BA0B41F}" dt="2021-09-27T07:02:35.259" v="3215" actId="1076"/>
          <ac:spMkLst>
            <pc:docMk/>
            <pc:sldMk cId="1975647725" sldId="2144327402"/>
            <ac:spMk id="22" creationId="{2AE0A9FB-2F5B-4214-9CAB-6FF8FCDE6B36}"/>
          </ac:spMkLst>
        </pc:spChg>
        <pc:spChg chg="add mod">
          <ac:chgData name="Shailendra, Samar" userId="31917c9f-c6dd-4390-9191-1808e2ed689e" providerId="ADAL" clId="{9E1F829F-9902-42B6-AACE-4B322BA0B41F}" dt="2021-09-27T06:50:53.001" v="2978" actId="20577"/>
          <ac:spMkLst>
            <pc:docMk/>
            <pc:sldMk cId="1975647725" sldId="2144327402"/>
            <ac:spMk id="24" creationId="{4BC1EA62-8D16-42DB-8A2E-ACEF764E2680}"/>
          </ac:spMkLst>
        </pc:spChg>
        <pc:spChg chg="add mod">
          <ac:chgData name="Shailendra, Samar" userId="31917c9f-c6dd-4390-9191-1808e2ed689e" providerId="ADAL" clId="{9E1F829F-9902-42B6-AACE-4B322BA0B41F}" dt="2021-09-27T06:53:33.085" v="3004" actId="1076"/>
          <ac:spMkLst>
            <pc:docMk/>
            <pc:sldMk cId="1975647725" sldId="2144327402"/>
            <ac:spMk id="26" creationId="{1FF25A09-6605-4616-8C75-88AE14D79896}"/>
          </ac:spMkLst>
        </pc:spChg>
        <pc:spChg chg="add mod">
          <ac:chgData name="Shailendra, Samar" userId="31917c9f-c6dd-4390-9191-1808e2ed689e" providerId="ADAL" clId="{9E1F829F-9902-42B6-AACE-4B322BA0B41F}" dt="2021-09-27T07:03:48.872" v="3283" actId="1076"/>
          <ac:spMkLst>
            <pc:docMk/>
            <pc:sldMk cId="1975647725" sldId="2144327402"/>
            <ac:spMk id="27" creationId="{56BFFECE-8BB2-48ED-A428-C1D386D5D3BE}"/>
          </ac:spMkLst>
        </pc:spChg>
        <pc:spChg chg="add mod">
          <ac:chgData name="Shailendra, Samar" userId="31917c9f-c6dd-4390-9191-1808e2ed689e" providerId="ADAL" clId="{9E1F829F-9902-42B6-AACE-4B322BA0B41F}" dt="2021-09-27T07:04:26.719" v="3311" actId="1037"/>
          <ac:spMkLst>
            <pc:docMk/>
            <pc:sldMk cId="1975647725" sldId="2144327402"/>
            <ac:spMk id="29" creationId="{73D7975E-0085-498D-922E-3D2C417C6467}"/>
          </ac:spMkLst>
        </pc:spChg>
        <pc:picChg chg="del mod">
          <ac:chgData name="Shailendra, Samar" userId="31917c9f-c6dd-4390-9191-1808e2ed689e" providerId="ADAL" clId="{9E1F829F-9902-42B6-AACE-4B322BA0B41F}" dt="2021-09-27T06:37:55.938" v="2659" actId="478"/>
          <ac:picMkLst>
            <pc:docMk/>
            <pc:sldMk cId="1975647725" sldId="2144327402"/>
            <ac:picMk id="4" creationId="{0CA8554E-511F-48F3-945C-0CB1375DCB03}"/>
          </ac:picMkLst>
        </pc:picChg>
        <pc:cxnChg chg="add mod">
          <ac:chgData name="Shailendra, Samar" userId="31917c9f-c6dd-4390-9191-1808e2ed689e" providerId="ADAL" clId="{9E1F829F-9902-42B6-AACE-4B322BA0B41F}" dt="2021-09-27T07:03:03.273" v="3218" actId="108"/>
          <ac:cxnSpMkLst>
            <pc:docMk/>
            <pc:sldMk cId="1975647725" sldId="2144327402"/>
            <ac:cxnSpMk id="8" creationId="{86B8D716-50F8-49B8-81E9-C59FE3012347}"/>
          </ac:cxnSpMkLst>
        </pc:cxnChg>
        <pc:cxnChg chg="add mod">
          <ac:chgData name="Shailendra, Samar" userId="31917c9f-c6dd-4390-9191-1808e2ed689e" providerId="ADAL" clId="{9E1F829F-9902-42B6-AACE-4B322BA0B41F}" dt="2021-09-27T07:03:44.440" v="3282" actId="1038"/>
          <ac:cxnSpMkLst>
            <pc:docMk/>
            <pc:sldMk cId="1975647725" sldId="2144327402"/>
            <ac:cxnSpMk id="9" creationId="{0866A99B-506A-48FB-A021-FC8112EF37F6}"/>
          </ac:cxnSpMkLst>
        </pc:cxnChg>
        <pc:cxnChg chg="add mod">
          <ac:chgData name="Shailendra, Samar" userId="31917c9f-c6dd-4390-9191-1808e2ed689e" providerId="ADAL" clId="{9E1F829F-9902-42B6-AACE-4B322BA0B41F}" dt="2021-09-27T07:03:07.086" v="3220" actId="108"/>
          <ac:cxnSpMkLst>
            <pc:docMk/>
            <pc:sldMk cId="1975647725" sldId="2144327402"/>
            <ac:cxnSpMk id="10" creationId="{4BEBF7C5-3577-44AE-B5A0-8E9CD94C0ECA}"/>
          </ac:cxnSpMkLst>
        </pc:cxnChg>
        <pc:cxnChg chg="add mod">
          <ac:chgData name="Shailendra, Samar" userId="31917c9f-c6dd-4390-9191-1808e2ed689e" providerId="ADAL" clId="{9E1F829F-9902-42B6-AACE-4B322BA0B41F}" dt="2021-09-27T07:03:57.830" v="3285" actId="14100"/>
          <ac:cxnSpMkLst>
            <pc:docMk/>
            <pc:sldMk cId="1975647725" sldId="2144327402"/>
            <ac:cxnSpMk id="12" creationId="{E0581046-33B2-41E7-9BE6-1B6F81E9E94C}"/>
          </ac:cxnSpMkLst>
        </pc:cxnChg>
        <pc:cxnChg chg="add mod">
          <ac:chgData name="Shailendra, Samar" userId="31917c9f-c6dd-4390-9191-1808e2ed689e" providerId="ADAL" clId="{9E1F829F-9902-42B6-AACE-4B322BA0B41F}" dt="2021-09-27T07:03:54.529" v="3284" actId="14100"/>
          <ac:cxnSpMkLst>
            <pc:docMk/>
            <pc:sldMk cId="1975647725" sldId="2144327402"/>
            <ac:cxnSpMk id="15" creationId="{A6C1FB87-E61E-435C-AED1-1D27F34C5DDC}"/>
          </ac:cxnSpMkLst>
        </pc:cxnChg>
        <pc:cxnChg chg="add mod">
          <ac:chgData name="Shailendra, Samar" userId="31917c9f-c6dd-4390-9191-1808e2ed689e" providerId="ADAL" clId="{9E1F829F-9902-42B6-AACE-4B322BA0B41F}" dt="2021-09-27T07:03:20.313" v="3223" actId="108"/>
          <ac:cxnSpMkLst>
            <pc:docMk/>
            <pc:sldMk cId="1975647725" sldId="2144327402"/>
            <ac:cxnSpMk id="18" creationId="{E5364425-18C8-44B1-8070-EF614A328D1D}"/>
          </ac:cxnSpMkLst>
        </pc:cxnChg>
        <pc:cxnChg chg="add mod">
          <ac:chgData name="Shailendra, Samar" userId="31917c9f-c6dd-4390-9191-1808e2ed689e" providerId="ADAL" clId="{9E1F829F-9902-42B6-AACE-4B322BA0B41F}" dt="2021-09-27T07:03:25.552" v="3224" actId="108"/>
          <ac:cxnSpMkLst>
            <pc:docMk/>
            <pc:sldMk cId="1975647725" sldId="2144327402"/>
            <ac:cxnSpMk id="23" creationId="{B346C5A1-2C65-49A8-AE2F-7DA38B90AE4F}"/>
          </ac:cxnSpMkLst>
        </pc:cxnChg>
      </pc:sldChg>
      <pc:sldChg chg="addSp delSp modSp new del mod">
        <pc:chgData name="Shailendra, Samar" userId="31917c9f-c6dd-4390-9191-1808e2ed689e" providerId="ADAL" clId="{9E1F829F-9902-42B6-AACE-4B322BA0B41F}" dt="2021-09-27T07:04:35.988" v="3312" actId="47"/>
        <pc:sldMkLst>
          <pc:docMk/>
          <pc:sldMk cId="4111006677" sldId="2144327403"/>
        </pc:sldMkLst>
        <pc:spChg chg="del">
          <ac:chgData name="Shailendra, Samar" userId="31917c9f-c6dd-4390-9191-1808e2ed689e" providerId="ADAL" clId="{9E1F829F-9902-42B6-AACE-4B322BA0B41F}" dt="2021-09-27T06:35:31.328" v="2654" actId="26606"/>
          <ac:spMkLst>
            <pc:docMk/>
            <pc:sldMk cId="4111006677" sldId="2144327403"/>
            <ac:spMk id="2" creationId="{382DD181-DA3C-49BD-8EB0-211BF7CD60AD}"/>
          </ac:spMkLst>
        </pc:spChg>
        <pc:spChg chg="del">
          <ac:chgData name="Shailendra, Samar" userId="31917c9f-c6dd-4390-9191-1808e2ed689e" providerId="ADAL" clId="{9E1F829F-9902-42B6-AACE-4B322BA0B41F}" dt="2021-09-27T06:35:24.252" v="2652" actId="478"/>
          <ac:spMkLst>
            <pc:docMk/>
            <pc:sldMk cId="4111006677" sldId="2144327403"/>
            <ac:spMk id="3" creationId="{7A4AC64C-1C22-4F69-B67E-0077E742C811}"/>
          </ac:spMkLst>
        </pc:spChg>
        <pc:picChg chg="add del mod">
          <ac:chgData name="Shailendra, Samar" userId="31917c9f-c6dd-4390-9191-1808e2ed689e" providerId="ADAL" clId="{9E1F829F-9902-42B6-AACE-4B322BA0B41F}" dt="2021-09-27T06:35:56.969" v="2655" actId="478"/>
          <ac:picMkLst>
            <pc:docMk/>
            <pc:sldMk cId="4111006677" sldId="2144327403"/>
            <ac:picMk id="4" creationId="{F1524005-B342-46C8-AAD2-55B86718253D}"/>
          </ac:picMkLst>
        </pc:picChg>
        <pc:picChg chg="add mod">
          <ac:chgData name="Shailendra, Samar" userId="31917c9f-c6dd-4390-9191-1808e2ed689e" providerId="ADAL" clId="{9E1F829F-9902-42B6-AACE-4B322BA0B41F}" dt="2021-09-27T06:36:01.503" v="2657" actId="26606"/>
          <ac:picMkLst>
            <pc:docMk/>
            <pc:sldMk cId="4111006677" sldId="2144327403"/>
            <ac:picMk id="5" creationId="{F46BA32E-8AB8-4BDF-B842-949CB26D0F53}"/>
          </ac:picMkLst>
        </pc:picChg>
      </pc:sldChg>
      <pc:sldChg chg="addSp delSp modSp add mod">
        <pc:chgData name="Shailendra, Samar" userId="31917c9f-c6dd-4390-9191-1808e2ed689e" providerId="ADAL" clId="{9E1F829F-9902-42B6-AACE-4B322BA0B41F}" dt="2021-09-29T09:20:59.980" v="3644" actId="164"/>
        <pc:sldMkLst>
          <pc:docMk/>
          <pc:sldMk cId="104083421" sldId="2144327404"/>
        </pc:sldMkLst>
        <pc:spChg chg="mod">
          <ac:chgData name="Shailendra, Samar" userId="31917c9f-c6dd-4390-9191-1808e2ed689e" providerId="ADAL" clId="{9E1F829F-9902-42B6-AACE-4B322BA0B41F}" dt="2021-09-27T07:15:05.720" v="3637" actId="20577"/>
          <ac:spMkLst>
            <pc:docMk/>
            <pc:sldMk cId="104083421" sldId="2144327404"/>
            <ac:spMk id="2" creationId="{1257D22E-BAC3-4792-86B8-56938E15DA13}"/>
          </ac:spMkLst>
        </pc:spChg>
        <pc:spChg chg="add mod">
          <ac:chgData name="Shailendra, Samar" userId="31917c9f-c6dd-4390-9191-1808e2ed689e" providerId="ADAL" clId="{9E1F829F-9902-42B6-AACE-4B322BA0B41F}" dt="2021-09-29T09:20:59.980" v="3644" actId="164"/>
          <ac:spMkLst>
            <pc:docMk/>
            <pc:sldMk cId="104083421" sldId="2144327404"/>
            <ac:spMk id="5" creationId="{6858B561-48EF-4494-9B66-AB77DEDC1313}"/>
          </ac:spMkLst>
        </pc:spChg>
        <pc:spChg chg="add mod">
          <ac:chgData name="Shailendra, Samar" userId="31917c9f-c6dd-4390-9191-1808e2ed689e" providerId="ADAL" clId="{9E1F829F-9902-42B6-AACE-4B322BA0B41F}" dt="2021-09-29T09:20:59.980" v="3644" actId="164"/>
          <ac:spMkLst>
            <pc:docMk/>
            <pc:sldMk cId="104083421" sldId="2144327404"/>
            <ac:spMk id="6" creationId="{A6B66BD9-3FAF-4A9F-8ACF-2EDBA1F77989}"/>
          </ac:spMkLst>
        </pc:spChg>
        <pc:spChg chg="add mod">
          <ac:chgData name="Shailendra, Samar" userId="31917c9f-c6dd-4390-9191-1808e2ed689e" providerId="ADAL" clId="{9E1F829F-9902-42B6-AACE-4B322BA0B41F}" dt="2021-09-29T09:20:59.980" v="3644" actId="164"/>
          <ac:spMkLst>
            <pc:docMk/>
            <pc:sldMk cId="104083421" sldId="2144327404"/>
            <ac:spMk id="7" creationId="{DFAB0F37-2C81-4C04-BC72-298FCD75E232}"/>
          </ac:spMkLst>
        </pc:spChg>
        <pc:spChg chg="add mod">
          <ac:chgData name="Shailendra, Samar" userId="31917c9f-c6dd-4390-9191-1808e2ed689e" providerId="ADAL" clId="{9E1F829F-9902-42B6-AACE-4B322BA0B41F}" dt="2021-09-29T09:20:59.980" v="3644" actId="164"/>
          <ac:spMkLst>
            <pc:docMk/>
            <pc:sldMk cId="104083421" sldId="2144327404"/>
            <ac:spMk id="12" creationId="{B1FA9BFB-1A9D-4DD0-9063-DFCFC07B3CC9}"/>
          </ac:spMkLst>
        </pc:spChg>
        <pc:spChg chg="add mod">
          <ac:chgData name="Shailendra, Samar" userId="31917c9f-c6dd-4390-9191-1808e2ed689e" providerId="ADAL" clId="{9E1F829F-9902-42B6-AACE-4B322BA0B41F}" dt="2021-09-29T09:20:59.980" v="3644" actId="164"/>
          <ac:spMkLst>
            <pc:docMk/>
            <pc:sldMk cId="104083421" sldId="2144327404"/>
            <ac:spMk id="14" creationId="{8F261DEA-4C3F-4514-9A9A-9C550981E072}"/>
          </ac:spMkLst>
        </pc:spChg>
        <pc:spChg chg="add mod">
          <ac:chgData name="Shailendra, Samar" userId="31917c9f-c6dd-4390-9191-1808e2ed689e" providerId="ADAL" clId="{9E1F829F-9902-42B6-AACE-4B322BA0B41F}" dt="2021-09-29T09:20:59.980" v="3644" actId="164"/>
          <ac:spMkLst>
            <pc:docMk/>
            <pc:sldMk cId="104083421" sldId="2144327404"/>
            <ac:spMk id="15" creationId="{D0C2F6A8-10C7-49BF-BE80-C87017729FD7}"/>
          </ac:spMkLst>
        </pc:spChg>
        <pc:spChg chg="add mod">
          <ac:chgData name="Shailendra, Samar" userId="31917c9f-c6dd-4390-9191-1808e2ed689e" providerId="ADAL" clId="{9E1F829F-9902-42B6-AACE-4B322BA0B41F}" dt="2021-09-29T09:20:59.980" v="3644" actId="164"/>
          <ac:spMkLst>
            <pc:docMk/>
            <pc:sldMk cId="104083421" sldId="2144327404"/>
            <ac:spMk id="17" creationId="{64E08CB3-FB20-4ABB-926F-0539FBBEAD07}"/>
          </ac:spMkLst>
        </pc:spChg>
        <pc:spChg chg="add mod">
          <ac:chgData name="Shailendra, Samar" userId="31917c9f-c6dd-4390-9191-1808e2ed689e" providerId="ADAL" clId="{9E1F829F-9902-42B6-AACE-4B322BA0B41F}" dt="2021-09-29T09:20:59.980" v="3644" actId="164"/>
          <ac:spMkLst>
            <pc:docMk/>
            <pc:sldMk cId="104083421" sldId="2144327404"/>
            <ac:spMk id="18" creationId="{6EB0F727-0D36-4836-B71F-08CDDEE605D7}"/>
          </ac:spMkLst>
        </pc:spChg>
        <pc:spChg chg="add mod">
          <ac:chgData name="Shailendra, Samar" userId="31917c9f-c6dd-4390-9191-1808e2ed689e" providerId="ADAL" clId="{9E1F829F-9902-42B6-AACE-4B322BA0B41F}" dt="2021-09-29T09:20:59.980" v="3644" actId="164"/>
          <ac:spMkLst>
            <pc:docMk/>
            <pc:sldMk cId="104083421" sldId="2144327404"/>
            <ac:spMk id="20" creationId="{DD7B68C6-F4B9-4416-92BA-BC25E28B0400}"/>
          </ac:spMkLst>
        </pc:spChg>
        <pc:spChg chg="add mod">
          <ac:chgData name="Shailendra, Samar" userId="31917c9f-c6dd-4390-9191-1808e2ed689e" providerId="ADAL" clId="{9E1F829F-9902-42B6-AACE-4B322BA0B41F}" dt="2021-09-29T09:20:59.980" v="3644" actId="164"/>
          <ac:spMkLst>
            <pc:docMk/>
            <pc:sldMk cId="104083421" sldId="2144327404"/>
            <ac:spMk id="21" creationId="{56A58ECD-5D73-43BB-B948-67A4DB70887C}"/>
          </ac:spMkLst>
        </pc:spChg>
        <pc:spChg chg="add mod">
          <ac:chgData name="Shailendra, Samar" userId="31917c9f-c6dd-4390-9191-1808e2ed689e" providerId="ADAL" clId="{9E1F829F-9902-42B6-AACE-4B322BA0B41F}" dt="2021-09-29T09:20:59.980" v="3644" actId="164"/>
          <ac:spMkLst>
            <pc:docMk/>
            <pc:sldMk cId="104083421" sldId="2144327404"/>
            <ac:spMk id="22" creationId="{9571817B-981E-4156-BAE5-54AF509DA252}"/>
          </ac:spMkLst>
        </pc:spChg>
        <pc:spChg chg="add mod">
          <ac:chgData name="Shailendra, Samar" userId="31917c9f-c6dd-4390-9191-1808e2ed689e" providerId="ADAL" clId="{9E1F829F-9902-42B6-AACE-4B322BA0B41F}" dt="2021-09-29T09:20:59.980" v="3644" actId="164"/>
          <ac:spMkLst>
            <pc:docMk/>
            <pc:sldMk cId="104083421" sldId="2144327404"/>
            <ac:spMk id="23" creationId="{84B97C00-DAE8-4483-9C87-4BDD0E66ED1A}"/>
          </ac:spMkLst>
        </pc:spChg>
        <pc:grpChg chg="add mod">
          <ac:chgData name="Shailendra, Samar" userId="31917c9f-c6dd-4390-9191-1808e2ed689e" providerId="ADAL" clId="{9E1F829F-9902-42B6-AACE-4B322BA0B41F}" dt="2021-09-29T09:20:59.980" v="3644" actId="164"/>
          <ac:grpSpMkLst>
            <pc:docMk/>
            <pc:sldMk cId="104083421" sldId="2144327404"/>
            <ac:grpSpMk id="3" creationId="{0040FE96-F058-4C84-88E0-0298ED34E53F}"/>
          </ac:grpSpMkLst>
        </pc:grpChg>
        <pc:picChg chg="del">
          <ac:chgData name="Shailendra, Samar" userId="31917c9f-c6dd-4390-9191-1808e2ed689e" providerId="ADAL" clId="{9E1F829F-9902-42B6-AACE-4B322BA0B41F}" dt="2021-09-27T06:55:08.552" v="3029" actId="478"/>
          <ac:picMkLst>
            <pc:docMk/>
            <pc:sldMk cId="104083421" sldId="2144327404"/>
            <ac:picMk id="4" creationId="{0CA8554E-511F-48F3-945C-0CB1375DCB03}"/>
          </ac:picMkLst>
        </pc:picChg>
        <pc:cxnChg chg="add mod">
          <ac:chgData name="Shailendra, Samar" userId="31917c9f-c6dd-4390-9191-1808e2ed689e" providerId="ADAL" clId="{9E1F829F-9902-42B6-AACE-4B322BA0B41F}" dt="2021-09-29T09:20:59.980" v="3644" actId="164"/>
          <ac:cxnSpMkLst>
            <pc:docMk/>
            <pc:sldMk cId="104083421" sldId="2144327404"/>
            <ac:cxnSpMk id="8" creationId="{396220D5-0A01-4628-8F67-C285BC2205DC}"/>
          </ac:cxnSpMkLst>
        </pc:cxnChg>
        <pc:cxnChg chg="add mod">
          <ac:chgData name="Shailendra, Samar" userId="31917c9f-c6dd-4390-9191-1808e2ed689e" providerId="ADAL" clId="{9E1F829F-9902-42B6-AACE-4B322BA0B41F}" dt="2021-09-29T09:20:59.980" v="3644" actId="164"/>
          <ac:cxnSpMkLst>
            <pc:docMk/>
            <pc:sldMk cId="104083421" sldId="2144327404"/>
            <ac:cxnSpMk id="9" creationId="{8BC96942-7FB6-49C5-8948-37D5DAE9F5DC}"/>
          </ac:cxnSpMkLst>
        </pc:cxnChg>
        <pc:cxnChg chg="add mod">
          <ac:chgData name="Shailendra, Samar" userId="31917c9f-c6dd-4390-9191-1808e2ed689e" providerId="ADAL" clId="{9E1F829F-9902-42B6-AACE-4B322BA0B41F}" dt="2021-09-29T09:20:59.980" v="3644" actId="164"/>
          <ac:cxnSpMkLst>
            <pc:docMk/>
            <pc:sldMk cId="104083421" sldId="2144327404"/>
            <ac:cxnSpMk id="10" creationId="{0978E12F-F0CB-4BAC-8803-F534E10DA262}"/>
          </ac:cxnSpMkLst>
        </pc:cxnChg>
        <pc:cxnChg chg="add mod">
          <ac:chgData name="Shailendra, Samar" userId="31917c9f-c6dd-4390-9191-1808e2ed689e" providerId="ADAL" clId="{9E1F829F-9902-42B6-AACE-4B322BA0B41F}" dt="2021-09-29T09:20:59.980" v="3644" actId="164"/>
          <ac:cxnSpMkLst>
            <pc:docMk/>
            <pc:sldMk cId="104083421" sldId="2144327404"/>
            <ac:cxnSpMk id="11" creationId="{6A046ADF-7640-4175-8D84-2A8FB90277EF}"/>
          </ac:cxnSpMkLst>
        </pc:cxnChg>
        <pc:cxnChg chg="add mod">
          <ac:chgData name="Shailendra, Samar" userId="31917c9f-c6dd-4390-9191-1808e2ed689e" providerId="ADAL" clId="{9E1F829F-9902-42B6-AACE-4B322BA0B41F}" dt="2021-09-29T09:20:59.980" v="3644" actId="164"/>
          <ac:cxnSpMkLst>
            <pc:docMk/>
            <pc:sldMk cId="104083421" sldId="2144327404"/>
            <ac:cxnSpMk id="13" creationId="{1E890CB7-4772-4480-B517-A7BA53B4EC63}"/>
          </ac:cxnSpMkLst>
        </pc:cxnChg>
        <pc:cxnChg chg="add del mod">
          <ac:chgData name="Shailendra, Samar" userId="31917c9f-c6dd-4390-9191-1808e2ed689e" providerId="ADAL" clId="{9E1F829F-9902-42B6-AACE-4B322BA0B41F}" dt="2021-09-27T06:57:06.122" v="3085" actId="478"/>
          <ac:cxnSpMkLst>
            <pc:docMk/>
            <pc:sldMk cId="104083421" sldId="2144327404"/>
            <ac:cxnSpMk id="16" creationId="{9267DF84-B370-42D7-9408-42375877F159}"/>
          </ac:cxnSpMkLst>
        </pc:cxnChg>
        <pc:cxnChg chg="add mod">
          <ac:chgData name="Shailendra, Samar" userId="31917c9f-c6dd-4390-9191-1808e2ed689e" providerId="ADAL" clId="{9E1F829F-9902-42B6-AACE-4B322BA0B41F}" dt="2021-09-29T09:20:59.980" v="3644" actId="164"/>
          <ac:cxnSpMkLst>
            <pc:docMk/>
            <pc:sldMk cId="104083421" sldId="2144327404"/>
            <ac:cxnSpMk id="19" creationId="{827D25FF-5DD8-48C6-BFFE-6312A85DF8FE}"/>
          </ac:cxnSpMkLst>
        </pc:cxnChg>
        <pc:cxnChg chg="add mod">
          <ac:chgData name="Shailendra, Samar" userId="31917c9f-c6dd-4390-9191-1808e2ed689e" providerId="ADAL" clId="{9E1F829F-9902-42B6-AACE-4B322BA0B41F}" dt="2021-09-29T09:20:59.980" v="3644" actId="164"/>
          <ac:cxnSpMkLst>
            <pc:docMk/>
            <pc:sldMk cId="104083421" sldId="2144327404"/>
            <ac:cxnSpMk id="31" creationId="{A61EF660-A8C2-466B-AECF-A2243B737343}"/>
          </ac:cxnSpMkLst>
        </pc:cxnChg>
      </pc:sldChg>
      <pc:sldChg chg="modSp add mod ord">
        <pc:chgData name="Shailendra, Samar" userId="31917c9f-c6dd-4390-9191-1808e2ed689e" providerId="ADAL" clId="{9E1F829F-9902-42B6-AACE-4B322BA0B41F}" dt="2021-09-27T07:14:47.250" v="3609" actId="20577"/>
        <pc:sldMkLst>
          <pc:docMk/>
          <pc:sldMk cId="121919313" sldId="2144327405"/>
        </pc:sldMkLst>
        <pc:spChg chg="mod">
          <ac:chgData name="Shailendra, Samar" userId="31917c9f-c6dd-4390-9191-1808e2ed689e" providerId="ADAL" clId="{9E1F829F-9902-42B6-AACE-4B322BA0B41F}" dt="2021-09-27T07:14:47.250" v="3609" actId="20577"/>
          <ac:spMkLst>
            <pc:docMk/>
            <pc:sldMk cId="121919313" sldId="2144327405"/>
            <ac:spMk id="2" creationId="{1257D22E-BAC3-4792-86B8-56938E15DA13}"/>
          </ac:spMkLst>
        </pc:spChg>
        <pc:spChg chg="mod">
          <ac:chgData name="Shailendra, Samar" userId="31917c9f-c6dd-4390-9191-1808e2ed689e" providerId="ADAL" clId="{9E1F829F-9902-42B6-AACE-4B322BA0B41F}" dt="2021-09-27T07:06:02.719" v="3325" actId="20577"/>
          <ac:spMkLst>
            <pc:docMk/>
            <pc:sldMk cId="121919313" sldId="2144327405"/>
            <ac:spMk id="5" creationId="{6858B561-48EF-4494-9B66-AB77DEDC1313}"/>
          </ac:spMkLst>
        </pc:spChg>
        <pc:spChg chg="mod">
          <ac:chgData name="Shailendra, Samar" userId="31917c9f-c6dd-4390-9191-1808e2ed689e" providerId="ADAL" clId="{9E1F829F-9902-42B6-AACE-4B322BA0B41F}" dt="2021-09-27T07:06:16.674" v="3342" actId="14100"/>
          <ac:spMkLst>
            <pc:docMk/>
            <pc:sldMk cId="121919313" sldId="2144327405"/>
            <ac:spMk id="6" creationId="{A6B66BD9-3FAF-4A9F-8ACF-2EDBA1F77989}"/>
          </ac:spMkLst>
        </pc:spChg>
        <pc:spChg chg="mod">
          <ac:chgData name="Shailendra, Samar" userId="31917c9f-c6dd-4390-9191-1808e2ed689e" providerId="ADAL" clId="{9E1F829F-9902-42B6-AACE-4B322BA0B41F}" dt="2021-09-27T07:09:37.540" v="3439" actId="1076"/>
          <ac:spMkLst>
            <pc:docMk/>
            <pc:sldMk cId="121919313" sldId="2144327405"/>
            <ac:spMk id="7" creationId="{DFAB0F37-2C81-4C04-BC72-298FCD75E232}"/>
          </ac:spMkLst>
        </pc:spChg>
        <pc:spChg chg="mod">
          <ac:chgData name="Shailendra, Samar" userId="31917c9f-c6dd-4390-9191-1808e2ed689e" providerId="ADAL" clId="{9E1F829F-9902-42B6-AACE-4B322BA0B41F}" dt="2021-09-27T07:09:19.085" v="3427" actId="20577"/>
          <ac:spMkLst>
            <pc:docMk/>
            <pc:sldMk cId="121919313" sldId="2144327405"/>
            <ac:spMk id="12" creationId="{B1FA9BFB-1A9D-4DD0-9063-DFCFC07B3CC9}"/>
          </ac:spMkLst>
        </pc:spChg>
        <pc:spChg chg="mod">
          <ac:chgData name="Shailendra, Samar" userId="31917c9f-c6dd-4390-9191-1808e2ed689e" providerId="ADAL" clId="{9E1F829F-9902-42B6-AACE-4B322BA0B41F}" dt="2021-09-27T07:09:13.361" v="3417" actId="14100"/>
          <ac:spMkLst>
            <pc:docMk/>
            <pc:sldMk cId="121919313" sldId="2144327405"/>
            <ac:spMk id="14" creationId="{8F261DEA-4C3F-4514-9A9A-9C550981E072}"/>
          </ac:spMkLst>
        </pc:spChg>
        <pc:spChg chg="mod">
          <ac:chgData name="Shailendra, Samar" userId="31917c9f-c6dd-4390-9191-1808e2ed689e" providerId="ADAL" clId="{9E1F829F-9902-42B6-AACE-4B322BA0B41F}" dt="2021-09-27T07:09:31.716" v="3438" actId="14100"/>
          <ac:spMkLst>
            <pc:docMk/>
            <pc:sldMk cId="121919313" sldId="2144327405"/>
            <ac:spMk id="15" creationId="{D0C2F6A8-10C7-49BF-BE80-C87017729FD7}"/>
          </ac:spMkLst>
        </pc:spChg>
        <pc:spChg chg="mod">
          <ac:chgData name="Shailendra, Samar" userId="31917c9f-c6dd-4390-9191-1808e2ed689e" providerId="ADAL" clId="{9E1F829F-9902-42B6-AACE-4B322BA0B41F}" dt="2021-09-27T07:10:09.530" v="3454" actId="20577"/>
          <ac:spMkLst>
            <pc:docMk/>
            <pc:sldMk cId="121919313" sldId="2144327405"/>
            <ac:spMk id="18" creationId="{6EB0F727-0D36-4836-B71F-08CDDEE605D7}"/>
          </ac:spMkLst>
        </pc:spChg>
        <pc:spChg chg="mod">
          <ac:chgData name="Shailendra, Samar" userId="31917c9f-c6dd-4390-9191-1808e2ed689e" providerId="ADAL" clId="{9E1F829F-9902-42B6-AACE-4B322BA0B41F}" dt="2021-09-27T07:08:25.862" v="3405" actId="20577"/>
          <ac:spMkLst>
            <pc:docMk/>
            <pc:sldMk cId="121919313" sldId="2144327405"/>
            <ac:spMk id="21" creationId="{56A58ECD-5D73-43BB-B948-67A4DB70887C}"/>
          </ac:spMkLst>
        </pc:spChg>
        <pc:spChg chg="mod">
          <ac:chgData name="Shailendra, Samar" userId="31917c9f-c6dd-4390-9191-1808e2ed689e" providerId="ADAL" clId="{9E1F829F-9902-42B6-AACE-4B322BA0B41F}" dt="2021-09-27T07:08:20.482" v="3395" actId="14100"/>
          <ac:spMkLst>
            <pc:docMk/>
            <pc:sldMk cId="121919313" sldId="2144327405"/>
            <ac:spMk id="22" creationId="{9571817B-981E-4156-BAE5-54AF509DA252}"/>
          </ac:spMkLst>
        </pc:spChg>
        <pc:spChg chg="mod">
          <ac:chgData name="Shailendra, Samar" userId="31917c9f-c6dd-4390-9191-1808e2ed689e" providerId="ADAL" clId="{9E1F829F-9902-42B6-AACE-4B322BA0B41F}" dt="2021-09-27T07:09:55.045" v="3443" actId="1076"/>
          <ac:spMkLst>
            <pc:docMk/>
            <pc:sldMk cId="121919313" sldId="2144327405"/>
            <ac:spMk id="23" creationId="{84B97C00-DAE8-4483-9C87-4BDD0E66ED1A}"/>
          </ac:spMkLst>
        </pc:spChg>
        <pc:cxnChg chg="mod">
          <ac:chgData name="Shailendra, Samar" userId="31917c9f-c6dd-4390-9191-1808e2ed689e" providerId="ADAL" clId="{9E1F829F-9902-42B6-AACE-4B322BA0B41F}" dt="2021-09-27T07:08:20.482" v="3395" actId="14100"/>
          <ac:cxnSpMkLst>
            <pc:docMk/>
            <pc:sldMk cId="121919313" sldId="2144327405"/>
            <ac:cxnSpMk id="9" creationId="{8BC96942-7FB6-49C5-8948-37D5DAE9F5DC}"/>
          </ac:cxnSpMkLst>
        </pc:cxnChg>
        <pc:cxnChg chg="mod">
          <ac:chgData name="Shailendra, Samar" userId="31917c9f-c6dd-4390-9191-1808e2ed689e" providerId="ADAL" clId="{9E1F829F-9902-42B6-AACE-4B322BA0B41F}" dt="2021-09-27T07:09:40.383" v="3440" actId="1076"/>
          <ac:cxnSpMkLst>
            <pc:docMk/>
            <pc:sldMk cId="121919313" sldId="2144327405"/>
            <ac:cxnSpMk id="10" creationId="{0978E12F-F0CB-4BAC-8803-F534E10DA262}"/>
          </ac:cxnSpMkLst>
        </pc:cxnChg>
        <pc:cxnChg chg="mod">
          <ac:chgData name="Shailendra, Samar" userId="31917c9f-c6dd-4390-9191-1808e2ed689e" providerId="ADAL" clId="{9E1F829F-9902-42B6-AACE-4B322BA0B41F}" dt="2021-09-27T07:10:02.264" v="3444" actId="14100"/>
          <ac:cxnSpMkLst>
            <pc:docMk/>
            <pc:sldMk cId="121919313" sldId="2144327405"/>
            <ac:cxnSpMk id="13" creationId="{1E890CB7-4772-4480-B517-A7BA53B4EC63}"/>
          </ac:cxnSpMkLst>
        </pc:cxnChg>
        <pc:cxnChg chg="mod">
          <ac:chgData name="Shailendra, Samar" userId="31917c9f-c6dd-4390-9191-1808e2ed689e" providerId="ADAL" clId="{9E1F829F-9902-42B6-AACE-4B322BA0B41F}" dt="2021-09-27T07:09:50.441" v="3442" actId="14100"/>
          <ac:cxnSpMkLst>
            <pc:docMk/>
            <pc:sldMk cId="121919313" sldId="2144327405"/>
            <ac:cxnSpMk id="31" creationId="{A61EF660-A8C2-466B-AECF-A2243B737343}"/>
          </ac:cxnSpMkLst>
        </pc:cxnChg>
      </pc:sldChg>
      <pc:sldChg chg="modSp add mod">
        <pc:chgData name="Shailendra, Samar" userId="31917c9f-c6dd-4390-9191-1808e2ed689e" providerId="ADAL" clId="{9E1F829F-9902-42B6-AACE-4B322BA0B41F}" dt="2021-09-27T07:14:36.042" v="3597" actId="20577"/>
        <pc:sldMkLst>
          <pc:docMk/>
          <pc:sldMk cId="3005164180" sldId="2144327406"/>
        </pc:sldMkLst>
        <pc:spChg chg="mod">
          <ac:chgData name="Shailendra, Samar" userId="31917c9f-c6dd-4390-9191-1808e2ed689e" providerId="ADAL" clId="{9E1F829F-9902-42B6-AACE-4B322BA0B41F}" dt="2021-09-27T07:14:36.042" v="3597" actId="20577"/>
          <ac:spMkLst>
            <pc:docMk/>
            <pc:sldMk cId="3005164180" sldId="2144327406"/>
            <ac:spMk id="2" creationId="{1257D22E-BAC3-4792-86B8-56938E15DA13}"/>
          </ac:spMkLst>
        </pc:spChg>
        <pc:spChg chg="mod">
          <ac:chgData name="Shailendra, Samar" userId="31917c9f-c6dd-4390-9191-1808e2ed689e" providerId="ADAL" clId="{9E1F829F-9902-42B6-AACE-4B322BA0B41F}" dt="2021-09-27T07:10:48.625" v="3470" actId="20577"/>
          <ac:spMkLst>
            <pc:docMk/>
            <pc:sldMk cId="3005164180" sldId="2144327406"/>
            <ac:spMk id="3" creationId="{6DD95395-BD6F-4864-B2E8-51E5A5AB5D0B}"/>
          </ac:spMkLst>
        </pc:spChg>
        <pc:spChg chg="mod">
          <ac:chgData name="Shailendra, Samar" userId="31917c9f-c6dd-4390-9191-1808e2ed689e" providerId="ADAL" clId="{9E1F829F-9902-42B6-AACE-4B322BA0B41F}" dt="2021-09-27T07:11:10.652" v="3515" actId="1038"/>
          <ac:spMkLst>
            <pc:docMk/>
            <pc:sldMk cId="3005164180" sldId="2144327406"/>
            <ac:spMk id="5" creationId="{6B9A4029-049D-47EC-BEAC-C8C4F29F5CCA}"/>
          </ac:spMkLst>
        </pc:spChg>
        <pc:spChg chg="mod">
          <ac:chgData name="Shailendra, Samar" userId="31917c9f-c6dd-4390-9191-1808e2ed689e" providerId="ADAL" clId="{9E1F829F-9902-42B6-AACE-4B322BA0B41F}" dt="2021-09-27T07:11:27.573" v="3533" actId="1076"/>
          <ac:spMkLst>
            <pc:docMk/>
            <pc:sldMk cId="3005164180" sldId="2144327406"/>
            <ac:spMk id="6" creationId="{E8C7EADB-1DB2-4967-AC6B-9F5F73C8274B}"/>
          </ac:spMkLst>
        </pc:spChg>
        <pc:spChg chg="mod">
          <ac:chgData name="Shailendra, Samar" userId="31917c9f-c6dd-4390-9191-1808e2ed689e" providerId="ADAL" clId="{9E1F829F-9902-42B6-AACE-4B322BA0B41F}" dt="2021-09-27T07:12:16.407" v="3568" actId="20577"/>
          <ac:spMkLst>
            <pc:docMk/>
            <pc:sldMk cId="3005164180" sldId="2144327406"/>
            <ac:spMk id="13" creationId="{A8009945-F72E-4BE0-88D7-85B8AA55812E}"/>
          </ac:spMkLst>
        </pc:spChg>
        <pc:spChg chg="mod">
          <ac:chgData name="Shailendra, Samar" userId="31917c9f-c6dd-4390-9191-1808e2ed689e" providerId="ADAL" clId="{9E1F829F-9902-42B6-AACE-4B322BA0B41F}" dt="2021-09-27T07:12:24.595" v="3578" actId="20577"/>
          <ac:spMkLst>
            <pc:docMk/>
            <pc:sldMk cId="3005164180" sldId="2144327406"/>
            <ac:spMk id="22" creationId="{2AE0A9FB-2F5B-4214-9CAB-6FF8FCDE6B36}"/>
          </ac:spMkLst>
        </pc:spChg>
        <pc:spChg chg="mod">
          <ac:chgData name="Shailendra, Samar" userId="31917c9f-c6dd-4390-9191-1808e2ed689e" providerId="ADAL" clId="{9E1F829F-9902-42B6-AACE-4B322BA0B41F}" dt="2021-09-27T07:10:54.074" v="3480" actId="20577"/>
          <ac:spMkLst>
            <pc:docMk/>
            <pc:sldMk cId="3005164180" sldId="2144327406"/>
            <ac:spMk id="26" creationId="{1FF25A09-6605-4616-8C75-88AE14D79896}"/>
          </ac:spMkLst>
        </pc:spChg>
        <pc:spChg chg="mod">
          <ac:chgData name="Shailendra, Samar" userId="31917c9f-c6dd-4390-9191-1808e2ed689e" providerId="ADAL" clId="{9E1F829F-9902-42B6-AACE-4B322BA0B41F}" dt="2021-09-27T07:12:09.046" v="3556" actId="1076"/>
          <ac:spMkLst>
            <pc:docMk/>
            <pc:sldMk cId="3005164180" sldId="2144327406"/>
            <ac:spMk id="27" creationId="{56BFFECE-8BB2-48ED-A428-C1D386D5D3BE}"/>
          </ac:spMkLst>
        </pc:spChg>
        <pc:spChg chg="mod">
          <ac:chgData name="Shailendra, Samar" userId="31917c9f-c6dd-4390-9191-1808e2ed689e" providerId="ADAL" clId="{9E1F829F-9902-42B6-AACE-4B322BA0B41F}" dt="2021-09-27T07:11:54.829" v="3539" actId="1076"/>
          <ac:spMkLst>
            <pc:docMk/>
            <pc:sldMk cId="3005164180" sldId="2144327406"/>
            <ac:spMk id="29" creationId="{73D7975E-0085-498D-922E-3D2C417C6467}"/>
          </ac:spMkLst>
        </pc:spChg>
      </pc:sldChg>
      <pc:sldMasterChg chg="delSldLayout modSldLayout">
        <pc:chgData name="Shailendra, Samar" userId="31917c9f-c6dd-4390-9191-1808e2ed689e" providerId="ADAL" clId="{9E1F829F-9902-42B6-AACE-4B322BA0B41F}" dt="2021-09-21T07:41:33.825" v="2547" actId="478"/>
        <pc:sldMasterMkLst>
          <pc:docMk/>
          <pc:sldMasterMk cId="1530332269" sldId="2147483660"/>
        </pc:sldMasterMkLst>
        <pc:sldLayoutChg chg="delSp mod">
          <pc:chgData name="Shailendra, Samar" userId="31917c9f-c6dd-4390-9191-1808e2ed689e" providerId="ADAL" clId="{9E1F829F-9902-42B6-AACE-4B322BA0B41F}" dt="2021-09-21T07:40:31.505" v="2545" actId="478"/>
          <pc:sldLayoutMkLst>
            <pc:docMk/>
            <pc:sldMasterMk cId="1530332269" sldId="2147483660"/>
            <pc:sldLayoutMk cId="1977183696" sldId="2147483673"/>
          </pc:sldLayoutMkLst>
          <pc:spChg chg="del">
            <ac:chgData name="Shailendra, Samar" userId="31917c9f-c6dd-4390-9191-1808e2ed689e" providerId="ADAL" clId="{9E1F829F-9902-42B6-AACE-4B322BA0B41F}" dt="2021-09-21T07:40:31.505" v="2545" actId="478"/>
            <ac:spMkLst>
              <pc:docMk/>
              <pc:sldMasterMk cId="1530332269" sldId="2147483660"/>
              <pc:sldLayoutMk cId="1977183696" sldId="2147483673"/>
              <ac:spMk id="12" creationId="{EBD06FF7-C66A-4B8C-9693-1423A8337983}"/>
            </ac:spMkLst>
          </pc:spChg>
        </pc:sldLayoutChg>
        <pc:sldLayoutChg chg="delSp mod">
          <pc:chgData name="Shailendra, Samar" userId="31917c9f-c6dd-4390-9191-1808e2ed689e" providerId="ADAL" clId="{9E1F829F-9902-42B6-AACE-4B322BA0B41F}" dt="2021-09-21T07:41:33.825" v="2547" actId="478"/>
          <pc:sldLayoutMkLst>
            <pc:docMk/>
            <pc:sldMasterMk cId="1530332269" sldId="2147483660"/>
            <pc:sldLayoutMk cId="878101382" sldId="2147483684"/>
          </pc:sldLayoutMkLst>
          <pc:spChg chg="del">
            <ac:chgData name="Shailendra, Samar" userId="31917c9f-c6dd-4390-9191-1808e2ed689e" providerId="ADAL" clId="{9E1F829F-9902-42B6-AACE-4B322BA0B41F}" dt="2021-09-21T07:41:23.295" v="2546" actId="478"/>
            <ac:spMkLst>
              <pc:docMk/>
              <pc:sldMasterMk cId="1530332269" sldId="2147483660"/>
              <pc:sldLayoutMk cId="878101382" sldId="2147483684"/>
              <ac:spMk id="8" creationId="{41A778AB-F6EC-4101-87E6-DECF7944E661}"/>
            </ac:spMkLst>
          </pc:spChg>
          <pc:spChg chg="del">
            <ac:chgData name="Shailendra, Samar" userId="31917c9f-c6dd-4390-9191-1808e2ed689e" providerId="ADAL" clId="{9E1F829F-9902-42B6-AACE-4B322BA0B41F}" dt="2021-09-21T07:41:33.825" v="2547" actId="478"/>
            <ac:spMkLst>
              <pc:docMk/>
              <pc:sldMasterMk cId="1530332269" sldId="2147483660"/>
              <pc:sldLayoutMk cId="878101382" sldId="2147483684"/>
              <ac:spMk id="9" creationId="{F6E1F1A6-2FDF-4676-B713-F9746DD3A821}"/>
            </ac:spMkLst>
          </pc:spChg>
        </pc:sldLayoutChg>
        <pc:sldLayoutChg chg="del">
          <pc:chgData name="Shailendra, Samar" userId="31917c9f-c6dd-4390-9191-1808e2ed689e" providerId="ADAL" clId="{9E1F829F-9902-42B6-AACE-4B322BA0B41F}" dt="2021-09-21T06:39:31.422" v="55" actId="47"/>
          <pc:sldLayoutMkLst>
            <pc:docMk/>
            <pc:sldMasterMk cId="1530332269" sldId="2147483660"/>
            <pc:sldLayoutMk cId="3192491687" sldId="2147483687"/>
          </pc:sldLayoutMkLst>
        </pc:sldLayoutChg>
        <pc:sldLayoutChg chg="del">
          <pc:chgData name="Shailendra, Samar" userId="31917c9f-c6dd-4390-9191-1808e2ed689e" providerId="ADAL" clId="{9E1F829F-9902-42B6-AACE-4B322BA0B41F}" dt="2021-09-21T06:39:31.422" v="55" actId="47"/>
          <pc:sldLayoutMkLst>
            <pc:docMk/>
            <pc:sldMasterMk cId="1530332269" sldId="2147483660"/>
            <pc:sldLayoutMk cId="360061750" sldId="2147483688"/>
          </pc:sldLayoutMkLst>
        </pc:sldLayoutChg>
      </pc:sldMasterChg>
    </pc:docChg>
  </pc:docChgLst>
  <pc:docChgLst>
    <pc:chgData name="Shailendra, Samar" userId="31917c9f-c6dd-4390-9191-1808e2ed689e" providerId="ADAL" clId="{76909009-D491-466F-80BB-01FC9CA6AF8C}"/>
    <pc:docChg chg="custSel delSld modSld">
      <pc:chgData name="Shailendra, Samar" userId="31917c9f-c6dd-4390-9191-1808e2ed689e" providerId="ADAL" clId="{76909009-D491-466F-80BB-01FC9CA6AF8C}" dt="2021-11-09T13:12:43.161" v="23" actId="47"/>
      <pc:docMkLst>
        <pc:docMk/>
      </pc:docMkLst>
      <pc:sldChg chg="del">
        <pc:chgData name="Shailendra, Samar" userId="31917c9f-c6dd-4390-9191-1808e2ed689e" providerId="ADAL" clId="{76909009-D491-466F-80BB-01FC9CA6AF8C}" dt="2021-11-09T13:12:22.713" v="0" actId="47"/>
        <pc:sldMkLst>
          <pc:docMk/>
          <pc:sldMk cId="1975647725" sldId="2144327402"/>
        </pc:sldMkLst>
      </pc:sldChg>
      <pc:sldChg chg="modSp mod">
        <pc:chgData name="Shailendra, Samar" userId="31917c9f-c6dd-4390-9191-1808e2ed689e" providerId="ADAL" clId="{76909009-D491-466F-80BB-01FC9CA6AF8C}" dt="2021-11-09T13:12:29.770" v="22" actId="27636"/>
        <pc:sldMkLst>
          <pc:docMk/>
          <pc:sldMk cId="104083421" sldId="2144327404"/>
        </pc:sldMkLst>
        <pc:spChg chg="mod">
          <ac:chgData name="Shailendra, Samar" userId="31917c9f-c6dd-4390-9191-1808e2ed689e" providerId="ADAL" clId="{76909009-D491-466F-80BB-01FC9CA6AF8C}" dt="2021-11-09T13:12:29.770" v="22" actId="27636"/>
          <ac:spMkLst>
            <pc:docMk/>
            <pc:sldMk cId="104083421" sldId="2144327404"/>
            <ac:spMk id="2" creationId="{1257D22E-BAC3-4792-86B8-56938E15DA13}"/>
          </ac:spMkLst>
        </pc:spChg>
      </pc:sldChg>
      <pc:sldChg chg="del">
        <pc:chgData name="Shailendra, Samar" userId="31917c9f-c6dd-4390-9191-1808e2ed689e" providerId="ADAL" clId="{76909009-D491-466F-80BB-01FC9CA6AF8C}" dt="2021-11-09T13:12:43.161" v="23" actId="47"/>
        <pc:sldMkLst>
          <pc:docMk/>
          <pc:sldMk cId="3005164180" sldId="2144327406"/>
        </pc:sldMkLst>
      </pc:sldChg>
    </pc:docChg>
  </pc:docChgLst>
  <pc:docChgLst>
    <pc:chgData name="Shailendra, Samar" userId="31917c9f-c6dd-4390-9191-1808e2ed689e" providerId="ADAL" clId="{A39EACF3-285D-4528-BFDD-91D2CE7880A0}"/>
    <pc:docChg chg="undo custSel addSld delSld modSld sldOrd">
      <pc:chgData name="Shailendra, Samar" userId="31917c9f-c6dd-4390-9191-1808e2ed689e" providerId="ADAL" clId="{A39EACF3-285D-4528-BFDD-91D2CE7880A0}" dt="2022-06-06T17:03:09.696" v="2787" actId="47"/>
      <pc:docMkLst>
        <pc:docMk/>
      </pc:docMkLst>
      <pc:sldChg chg="modSp mod">
        <pc:chgData name="Shailendra, Samar" userId="31917c9f-c6dd-4390-9191-1808e2ed689e" providerId="ADAL" clId="{A39EACF3-285D-4528-BFDD-91D2CE7880A0}" dt="2022-05-09T04:05:35.642" v="22" actId="20577"/>
        <pc:sldMkLst>
          <pc:docMk/>
          <pc:sldMk cId="2086400740" sldId="257"/>
        </pc:sldMkLst>
        <pc:spChg chg="mod">
          <ac:chgData name="Shailendra, Samar" userId="31917c9f-c6dd-4390-9191-1808e2ed689e" providerId="ADAL" clId="{A39EACF3-285D-4528-BFDD-91D2CE7880A0}" dt="2022-05-09T04:05:35.642" v="22" actId="20577"/>
          <ac:spMkLst>
            <pc:docMk/>
            <pc:sldMk cId="2086400740" sldId="257"/>
            <ac:spMk id="5" creationId="{679F4BE2-8E4A-4003-B816-9E34781F7E88}"/>
          </ac:spMkLst>
        </pc:spChg>
      </pc:sldChg>
      <pc:sldChg chg="addSp delSp modSp del mod ord">
        <pc:chgData name="Shailendra, Samar" userId="31917c9f-c6dd-4390-9191-1808e2ed689e" providerId="ADAL" clId="{A39EACF3-285D-4528-BFDD-91D2CE7880A0}" dt="2022-06-06T17:03:09.696" v="2787" actId="47"/>
        <pc:sldMkLst>
          <pc:docMk/>
          <pc:sldMk cId="4049866362" sldId="1125"/>
        </pc:sldMkLst>
        <pc:spChg chg="mod">
          <ac:chgData name="Shailendra, Samar" userId="31917c9f-c6dd-4390-9191-1808e2ed689e" providerId="ADAL" clId="{A39EACF3-285D-4528-BFDD-91D2CE7880A0}" dt="2022-05-10T03:46:07.599" v="1184" actId="20577"/>
          <ac:spMkLst>
            <pc:docMk/>
            <pc:sldMk cId="4049866362" sldId="1125"/>
            <ac:spMk id="2" creationId="{D3571723-956C-433C-A727-8C9D924D4C6A}"/>
          </ac:spMkLst>
        </pc:spChg>
        <pc:spChg chg="mod">
          <ac:chgData name="Shailendra, Samar" userId="31917c9f-c6dd-4390-9191-1808e2ed689e" providerId="ADAL" clId="{A39EACF3-285D-4528-BFDD-91D2CE7880A0}" dt="2022-05-10T03:53:40.509" v="1550" actId="20577"/>
          <ac:spMkLst>
            <pc:docMk/>
            <pc:sldMk cId="4049866362" sldId="1125"/>
            <ac:spMk id="3" creationId="{1A77084F-C854-4B33-99DE-794C576F4AC7}"/>
          </ac:spMkLst>
        </pc:spChg>
        <pc:spChg chg="del">
          <ac:chgData name="Shailendra, Samar" userId="31917c9f-c6dd-4390-9191-1808e2ed689e" providerId="ADAL" clId="{A39EACF3-285D-4528-BFDD-91D2CE7880A0}" dt="2022-05-09T04:06:32.127" v="38" actId="478"/>
          <ac:spMkLst>
            <pc:docMk/>
            <pc:sldMk cId="4049866362" sldId="1125"/>
            <ac:spMk id="4" creationId="{DE7BE3D7-FAE2-42A6-B7D0-BBDFF650D435}"/>
          </ac:spMkLst>
        </pc:spChg>
        <pc:spChg chg="add mod">
          <ac:chgData name="Shailendra, Samar" userId="31917c9f-c6dd-4390-9191-1808e2ed689e" providerId="ADAL" clId="{A39EACF3-285D-4528-BFDD-91D2CE7880A0}" dt="2022-05-10T15:30:02.682" v="1676" actId="20577"/>
          <ac:spMkLst>
            <pc:docMk/>
            <pc:sldMk cId="4049866362" sldId="1125"/>
            <ac:spMk id="5" creationId="{D0160C21-6991-4D40-AF9A-0E1E60283279}"/>
          </ac:spMkLst>
        </pc:spChg>
      </pc:sldChg>
      <pc:sldChg chg="del">
        <pc:chgData name="Shailendra, Samar" userId="31917c9f-c6dd-4390-9191-1808e2ed689e" providerId="ADAL" clId="{A39EACF3-285D-4528-BFDD-91D2CE7880A0}" dt="2022-05-09T04:05:44.053" v="23" actId="47"/>
        <pc:sldMkLst>
          <pc:docMk/>
          <pc:sldMk cId="50944202" sldId="1126"/>
        </pc:sldMkLst>
      </pc:sldChg>
      <pc:sldChg chg="del">
        <pc:chgData name="Shailendra, Samar" userId="31917c9f-c6dd-4390-9191-1808e2ed689e" providerId="ADAL" clId="{A39EACF3-285D-4528-BFDD-91D2CE7880A0}" dt="2022-05-09T04:05:44.053" v="23" actId="47"/>
        <pc:sldMkLst>
          <pc:docMk/>
          <pc:sldMk cId="399272961" sldId="1127"/>
        </pc:sldMkLst>
      </pc:sldChg>
      <pc:sldChg chg="del">
        <pc:chgData name="Shailendra, Samar" userId="31917c9f-c6dd-4390-9191-1808e2ed689e" providerId="ADAL" clId="{A39EACF3-285D-4528-BFDD-91D2CE7880A0}" dt="2022-05-09T04:05:44.053" v="23" actId="47"/>
        <pc:sldMkLst>
          <pc:docMk/>
          <pc:sldMk cId="769403108" sldId="1129"/>
        </pc:sldMkLst>
      </pc:sldChg>
      <pc:sldChg chg="del">
        <pc:chgData name="Shailendra, Samar" userId="31917c9f-c6dd-4390-9191-1808e2ed689e" providerId="ADAL" clId="{A39EACF3-285D-4528-BFDD-91D2CE7880A0}" dt="2022-05-09T04:05:44.053" v="23" actId="47"/>
        <pc:sldMkLst>
          <pc:docMk/>
          <pc:sldMk cId="3019887052" sldId="1130"/>
        </pc:sldMkLst>
      </pc:sldChg>
      <pc:sldChg chg="del">
        <pc:chgData name="Shailendra, Samar" userId="31917c9f-c6dd-4390-9191-1808e2ed689e" providerId="ADAL" clId="{A39EACF3-285D-4528-BFDD-91D2CE7880A0}" dt="2022-05-09T04:05:44.053" v="23" actId="47"/>
        <pc:sldMkLst>
          <pc:docMk/>
          <pc:sldMk cId="3750577528" sldId="1132"/>
        </pc:sldMkLst>
      </pc:sldChg>
      <pc:sldChg chg="del">
        <pc:chgData name="Shailendra, Samar" userId="31917c9f-c6dd-4390-9191-1808e2ed689e" providerId="ADAL" clId="{A39EACF3-285D-4528-BFDD-91D2CE7880A0}" dt="2022-05-09T04:05:47.179" v="24" actId="47"/>
        <pc:sldMkLst>
          <pc:docMk/>
          <pc:sldMk cId="507132416" sldId="1133"/>
        </pc:sldMkLst>
      </pc:sldChg>
      <pc:sldChg chg="del">
        <pc:chgData name="Shailendra, Samar" userId="31917c9f-c6dd-4390-9191-1808e2ed689e" providerId="ADAL" clId="{A39EACF3-285D-4528-BFDD-91D2CE7880A0}" dt="2022-05-09T04:05:47.179" v="24" actId="47"/>
        <pc:sldMkLst>
          <pc:docMk/>
          <pc:sldMk cId="3711922598" sldId="1134"/>
        </pc:sldMkLst>
      </pc:sldChg>
      <pc:sldChg chg="del">
        <pc:chgData name="Shailendra, Samar" userId="31917c9f-c6dd-4390-9191-1808e2ed689e" providerId="ADAL" clId="{A39EACF3-285D-4528-BFDD-91D2CE7880A0}" dt="2022-05-09T04:05:47.179" v="24" actId="47"/>
        <pc:sldMkLst>
          <pc:docMk/>
          <pc:sldMk cId="1935295964" sldId="1135"/>
        </pc:sldMkLst>
      </pc:sldChg>
      <pc:sldChg chg="addSp delSp modSp new mod ord">
        <pc:chgData name="Shailendra, Samar" userId="31917c9f-c6dd-4390-9191-1808e2ed689e" providerId="ADAL" clId="{A39EACF3-285D-4528-BFDD-91D2CE7880A0}" dt="2022-06-06T17:02:50.736" v="2786" actId="20577"/>
        <pc:sldMkLst>
          <pc:docMk/>
          <pc:sldMk cId="2320141191" sldId="2144327402"/>
        </pc:sldMkLst>
        <pc:spChg chg="mod">
          <ac:chgData name="Shailendra, Samar" userId="31917c9f-c6dd-4390-9191-1808e2ed689e" providerId="ADAL" clId="{A39EACF3-285D-4528-BFDD-91D2CE7880A0}" dt="2022-06-06T17:02:50.736" v="2786" actId="20577"/>
          <ac:spMkLst>
            <pc:docMk/>
            <pc:sldMk cId="2320141191" sldId="2144327402"/>
            <ac:spMk id="2" creationId="{DE6346A9-5EEF-4DC5-928A-09AE8D2C571D}"/>
          </ac:spMkLst>
        </pc:spChg>
        <pc:spChg chg="mod">
          <ac:chgData name="Shailendra, Samar" userId="31917c9f-c6dd-4390-9191-1808e2ed689e" providerId="ADAL" clId="{A39EACF3-285D-4528-BFDD-91D2CE7880A0}" dt="2022-06-05T12:57:38.266" v="2770" actId="27636"/>
          <ac:spMkLst>
            <pc:docMk/>
            <pc:sldMk cId="2320141191" sldId="2144327402"/>
            <ac:spMk id="3" creationId="{E9AAE398-F72A-4F68-B39C-8283451AF763}"/>
          </ac:spMkLst>
        </pc:spChg>
        <pc:spChg chg="add del mod">
          <ac:chgData name="Shailendra, Samar" userId="31917c9f-c6dd-4390-9191-1808e2ed689e" providerId="ADAL" clId="{A39EACF3-285D-4528-BFDD-91D2CE7880A0}" dt="2022-06-05T12:55:00.173" v="2675" actId="478"/>
          <ac:spMkLst>
            <pc:docMk/>
            <pc:sldMk cId="2320141191" sldId="2144327402"/>
            <ac:spMk id="4" creationId="{2E204C13-F507-42B5-929D-A7853ED15ED5}"/>
          </ac:spMkLst>
        </pc:spChg>
      </pc:sldChg>
      <pc:sldChg chg="addSp delSp modSp new mod ord">
        <pc:chgData name="Shailendra, Samar" userId="31917c9f-c6dd-4390-9191-1808e2ed689e" providerId="ADAL" clId="{A39EACF3-285D-4528-BFDD-91D2CE7880A0}" dt="2022-06-01T11:57:12.577" v="2375"/>
        <pc:sldMkLst>
          <pc:docMk/>
          <pc:sldMk cId="1255191916" sldId="2144327403"/>
        </pc:sldMkLst>
        <pc:spChg chg="add del mod">
          <ac:chgData name="Shailendra, Samar" userId="31917c9f-c6dd-4390-9191-1808e2ed689e" providerId="ADAL" clId="{A39EACF3-285D-4528-BFDD-91D2CE7880A0}" dt="2022-06-01T11:56:10.723" v="2314" actId="478"/>
          <ac:spMkLst>
            <pc:docMk/>
            <pc:sldMk cId="1255191916" sldId="2144327403"/>
            <ac:spMk id="2" creationId="{9DFC809F-46C7-4D98-9DCF-867E86D90BC2}"/>
          </ac:spMkLst>
        </pc:spChg>
        <pc:spChg chg="mod">
          <ac:chgData name="Shailendra, Samar" userId="31917c9f-c6dd-4390-9191-1808e2ed689e" providerId="ADAL" clId="{A39EACF3-285D-4528-BFDD-91D2CE7880A0}" dt="2022-06-01T11:57:03.874" v="2373" actId="20577"/>
          <ac:spMkLst>
            <pc:docMk/>
            <pc:sldMk cId="1255191916" sldId="2144327403"/>
            <ac:spMk id="3" creationId="{50F5D7BC-1ECB-466D-A016-88B0E0A45717}"/>
          </ac:spMkLst>
        </pc:spChg>
        <pc:spChg chg="add del mod">
          <ac:chgData name="Shailendra, Samar" userId="31917c9f-c6dd-4390-9191-1808e2ed689e" providerId="ADAL" clId="{A39EACF3-285D-4528-BFDD-91D2CE7880A0}" dt="2022-06-01T11:56:04.864" v="2312" actId="478"/>
          <ac:spMkLst>
            <pc:docMk/>
            <pc:sldMk cId="1255191916" sldId="2144327403"/>
            <ac:spMk id="5" creationId="{12A7D6D9-1B8A-4615-804F-4B0E443FC6E6}"/>
          </ac:spMkLst>
        </pc:spChg>
        <pc:spChg chg="add mod">
          <ac:chgData name="Shailendra, Samar" userId="31917c9f-c6dd-4390-9191-1808e2ed689e" providerId="ADAL" clId="{A39EACF3-285D-4528-BFDD-91D2CE7880A0}" dt="2022-06-01T11:56:51.283" v="2369" actId="20577"/>
          <ac:spMkLst>
            <pc:docMk/>
            <pc:sldMk cId="1255191916" sldId="2144327403"/>
            <ac:spMk id="6" creationId="{7BE318FF-1B0C-43B2-B4F3-AEC1C12E91F3}"/>
          </ac:spMkLst>
        </pc:spChg>
      </pc:sldChg>
      <pc:sldChg chg="del">
        <pc:chgData name="Shailendra, Samar" userId="31917c9f-c6dd-4390-9191-1808e2ed689e" providerId="ADAL" clId="{A39EACF3-285D-4528-BFDD-91D2CE7880A0}" dt="2022-05-09T04:05:44.053" v="23" actId="47"/>
        <pc:sldMkLst>
          <pc:docMk/>
          <pc:sldMk cId="104083421" sldId="2144327404"/>
        </pc:sldMkLst>
      </pc:sldChg>
      <pc:sldChg chg="modSp new del mod">
        <pc:chgData name="Shailendra, Samar" userId="31917c9f-c6dd-4390-9191-1808e2ed689e" providerId="ADAL" clId="{A39EACF3-285D-4528-BFDD-91D2CE7880A0}" dt="2022-05-19T13:07:54.497" v="2065" actId="47"/>
        <pc:sldMkLst>
          <pc:docMk/>
          <pc:sldMk cId="561192842" sldId="2144327404"/>
        </pc:sldMkLst>
        <pc:spChg chg="mod">
          <ac:chgData name="Shailendra, Samar" userId="31917c9f-c6dd-4390-9191-1808e2ed689e" providerId="ADAL" clId="{A39EACF3-285D-4528-BFDD-91D2CE7880A0}" dt="2022-05-19T13:03:33.351" v="1894" actId="21"/>
          <ac:spMkLst>
            <pc:docMk/>
            <pc:sldMk cId="561192842" sldId="2144327404"/>
            <ac:spMk id="2" creationId="{EC0076F1-57CD-4C39-B18E-D333125F2FAE}"/>
          </ac:spMkLst>
        </pc:spChg>
        <pc:spChg chg="mod">
          <ac:chgData name="Shailendra, Samar" userId="31917c9f-c6dd-4390-9191-1808e2ed689e" providerId="ADAL" clId="{A39EACF3-285D-4528-BFDD-91D2CE7880A0}" dt="2022-05-19T13:03:04.111" v="1887" actId="20577"/>
          <ac:spMkLst>
            <pc:docMk/>
            <pc:sldMk cId="561192842" sldId="2144327404"/>
            <ac:spMk id="3" creationId="{3EAB1BD4-64BE-48E0-B887-07F62A6E2D4F}"/>
          </ac:spMkLst>
        </pc:spChg>
      </pc:sldChg>
      <pc:sldChg chg="del">
        <pc:chgData name="Shailendra, Samar" userId="31917c9f-c6dd-4390-9191-1808e2ed689e" providerId="ADAL" clId="{A39EACF3-285D-4528-BFDD-91D2CE7880A0}" dt="2022-05-09T04:05:47.179" v="24" actId="47"/>
        <pc:sldMkLst>
          <pc:docMk/>
          <pc:sldMk cId="121919313" sldId="2144327405"/>
        </pc:sldMkLst>
      </pc:sldChg>
      <pc:sldChg chg="modSp new mod ord">
        <pc:chgData name="Shailendra, Samar" userId="31917c9f-c6dd-4390-9191-1808e2ed689e" providerId="ADAL" clId="{A39EACF3-285D-4528-BFDD-91D2CE7880A0}" dt="2022-06-01T11:57:19.303" v="2378" actId="20577"/>
        <pc:sldMkLst>
          <pc:docMk/>
          <pc:sldMk cId="389969329" sldId="2144327405"/>
        </pc:sldMkLst>
        <pc:spChg chg="mod">
          <ac:chgData name="Shailendra, Samar" userId="31917c9f-c6dd-4390-9191-1808e2ed689e" providerId="ADAL" clId="{A39EACF3-285D-4528-BFDD-91D2CE7880A0}" dt="2022-06-01T11:57:19.303" v="2378" actId="20577"/>
          <ac:spMkLst>
            <pc:docMk/>
            <pc:sldMk cId="389969329" sldId="2144327405"/>
            <ac:spMk id="2" creationId="{D65ABD87-B23F-4608-943C-E5AE18F157E5}"/>
          </ac:spMkLst>
        </pc:spChg>
        <pc:spChg chg="mod">
          <ac:chgData name="Shailendra, Samar" userId="31917c9f-c6dd-4390-9191-1808e2ed689e" providerId="ADAL" clId="{A39EACF3-285D-4528-BFDD-91D2CE7880A0}" dt="2022-06-01T11:51:02.611" v="2290" actId="20577"/>
          <ac:spMkLst>
            <pc:docMk/>
            <pc:sldMk cId="389969329" sldId="2144327405"/>
            <ac:spMk id="3" creationId="{560E121E-A11A-4E90-831E-05EBE5BB66C4}"/>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000000000000001E-3"/>
          <c:y val="5.0000000000000001E-3"/>
          <c:w val="0.99"/>
          <c:h val="0.85003499999999999"/>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4.1227E-2"/>
          <c:y val="0.95121999999999995"/>
          <c:w val="0.91754599999999997"/>
          <c:h val="4.8779599999999999E-2"/>
        </c:manualLayout>
      </c:layout>
      <c:overlay val="1"/>
      <c:spPr>
        <a:noFill/>
        <a:ln w="12700" cap="flat">
          <a:noFill/>
          <a:miter lim="400000"/>
        </a:ln>
        <a:effectLst/>
      </c:spPr>
      <c:txPr>
        <a:bodyPr rot="0"/>
        <a:lstStyle/>
        <a:p>
          <a:pPr>
            <a:defRPr sz="1800" b="0" i="0" u="none" strike="noStrike">
              <a:solidFill>
                <a:srgbClr val="000000"/>
              </a:solidFill>
              <a:latin typeface="Intel Clear"/>
            </a:defRPr>
          </a:pPr>
          <a:endParaRPr lang="en-US"/>
        </a:p>
      </c:txPr>
    </c:legend>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EEFEAF-2DB0-4B8C-B84F-845356DD9CEA}" type="datetimeFigureOut">
              <a:rPr lang="en-US" smtClean="0"/>
              <a:t>6/6/2022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11646E-B755-4BB3-89B5-8EEE11F58229}" type="slidenum">
              <a:rPr lang="en-US" smtClean="0"/>
              <a:t>‹#›</a:t>
            </a:fld>
            <a:endParaRPr lang="en-US"/>
          </a:p>
        </p:txBody>
      </p:sp>
    </p:spTree>
    <p:extLst>
      <p:ext uri="{BB962C8B-B14F-4D97-AF65-F5344CB8AC3E}">
        <p14:creationId xmlns:p14="http://schemas.microsoft.com/office/powerpoint/2010/main" val="156696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A">
    <p:bg>
      <p:bgPr>
        <a:solidFill>
          <a:srgbClr val="184A86"/>
        </a:solidFill>
        <a:effectLst/>
      </p:bgPr>
    </p:bg>
    <p:spTree>
      <p:nvGrpSpPr>
        <p:cNvPr id="1" name=""/>
        <p:cNvGrpSpPr/>
        <p:nvPr/>
      </p:nvGrpSpPr>
      <p:grpSpPr>
        <a:xfrm>
          <a:off x="0" y="0"/>
          <a:ext cx="0" cy="0"/>
          <a:chOff x="0" y="0"/>
          <a:chExt cx="0" cy="0"/>
        </a:xfrm>
      </p:grpSpPr>
      <p:sp>
        <p:nvSpPr>
          <p:cNvPr id="74" name="Rectangle"/>
          <p:cNvSpPr/>
          <p:nvPr/>
        </p:nvSpPr>
        <p:spPr>
          <a:xfrm>
            <a:off x="1469360" y="0"/>
            <a:ext cx="3430768" cy="53931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0" name="Square"/>
          <p:cNvSpPr/>
          <p:nvPr/>
        </p:nvSpPr>
        <p:spPr>
          <a:xfrm>
            <a:off x="861107" y="5390896"/>
            <a:ext cx="607299" cy="607299"/>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81" name="Rectangle"/>
          <p:cNvSpPr/>
          <p:nvPr/>
        </p:nvSpPr>
        <p:spPr>
          <a:xfrm>
            <a:off x="576067" y="5108797"/>
            <a:ext cx="286654" cy="282073"/>
          </a:xfrm>
          <a:prstGeom prst="rect">
            <a:avLst/>
          </a:prstGeom>
          <a:solidFill>
            <a:srgbClr val="00C7FD"/>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82" name="Square"/>
          <p:cNvSpPr/>
          <p:nvPr/>
        </p:nvSpPr>
        <p:spPr>
          <a:xfrm>
            <a:off x="861107" y="4952474"/>
            <a:ext cx="157461" cy="1574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31" name="Title Text">
            <a:extLst>
              <a:ext uri="{FF2B5EF4-FFF2-40B4-BE49-F238E27FC236}">
                <a16:creationId xmlns:a16="http://schemas.microsoft.com/office/drawing/2014/main" id="{89FD31ED-4225-F549-987B-028F84979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7500">
                <a:solidFill>
                  <a:schemeClr val="bg1"/>
                </a:solidFill>
              </a:defRPr>
            </a:lvl1pPr>
          </a:lstStyle>
          <a:p>
            <a:r>
              <a:rPr lang="en-US" dirty="0"/>
              <a:t>75 </a:t>
            </a:r>
            <a:r>
              <a:rPr lang="en-US" dirty="0" err="1"/>
              <a:t>pt</a:t>
            </a:r>
            <a:r>
              <a:rPr lang="en-US" dirty="0"/>
              <a:t> Intel Clear Light</a:t>
            </a:r>
            <a:endParaRPr dirty="0"/>
          </a:p>
        </p:txBody>
      </p:sp>
      <p:sp>
        <p:nvSpPr>
          <p:cNvPr id="17" name="Text Placeholder 2">
            <a:extLst>
              <a:ext uri="{FF2B5EF4-FFF2-40B4-BE49-F238E27FC236}">
                <a16:creationId xmlns:a16="http://schemas.microsoft.com/office/drawing/2014/main" id="{75379059-B28C-483A-9CD1-B3EB81874AEC}"/>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rgbClr val="00C7FD"/>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18" name="Text Placeholder 6">
            <a:extLst>
              <a:ext uri="{FF2B5EF4-FFF2-40B4-BE49-F238E27FC236}">
                <a16:creationId xmlns:a16="http://schemas.microsoft.com/office/drawing/2014/main" id="{BEFC1083-9176-4B55-B8AB-9F31A213ED26}"/>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grpSp>
        <p:nvGrpSpPr>
          <p:cNvPr id="9" name="Group 8">
            <a:extLst>
              <a:ext uri="{FF2B5EF4-FFF2-40B4-BE49-F238E27FC236}">
                <a16:creationId xmlns:a16="http://schemas.microsoft.com/office/drawing/2014/main" id="{698DF977-78B3-4C00-9E43-1223CD667932}"/>
              </a:ext>
            </a:extLst>
          </p:cNvPr>
          <p:cNvGrpSpPr/>
          <p:nvPr userDrawn="1"/>
        </p:nvGrpSpPr>
        <p:grpSpPr>
          <a:xfrm>
            <a:off x="1468406" y="5995719"/>
            <a:ext cx="1059754" cy="396801"/>
            <a:chOff x="1314450" y="6391094"/>
            <a:chExt cx="1123377" cy="420623"/>
          </a:xfrm>
        </p:grpSpPr>
        <p:sp>
          <p:nvSpPr>
            <p:cNvPr id="5" name="Freeform: Shape 4">
              <a:extLst>
                <a:ext uri="{FF2B5EF4-FFF2-40B4-BE49-F238E27FC236}">
                  <a16:creationId xmlns:a16="http://schemas.microsoft.com/office/drawing/2014/main" id="{78F73C8D-05B1-4270-85FA-B1FD37A25A06}"/>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a:p>
          </p:txBody>
        </p:sp>
        <p:sp>
          <p:nvSpPr>
            <p:cNvPr id="6" name="Freeform: Shape 5">
              <a:extLst>
                <a:ext uri="{FF2B5EF4-FFF2-40B4-BE49-F238E27FC236}">
                  <a16:creationId xmlns:a16="http://schemas.microsoft.com/office/drawing/2014/main" id="{FC6580CA-6E37-4F04-8FAD-D6491FEE8CE6}"/>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1C614C49-972F-498A-9654-844CECF9AF64}"/>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922EBBE0-933B-4A65-BAAC-DC5972E3F9A4}"/>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1584612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 Content &amp; Pictur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B3C6455-4913-47BC-8232-AB0BABBA08C3}"/>
              </a:ext>
            </a:extLst>
          </p:cNvPr>
          <p:cNvSpPr>
            <a:spLocks noGrp="1"/>
          </p:cNvSpPr>
          <p:nvPr>
            <p:ph type="pic" sz="quarter" idx="30"/>
          </p:nvPr>
        </p:nvSpPr>
        <p:spPr>
          <a:xfrm>
            <a:off x="6615046" y="0"/>
            <a:ext cx="5129422" cy="6416167"/>
          </a:xfrm>
        </p:spPr>
        <p:txBody>
          <a:bodyPr/>
          <a:lstStyle/>
          <a:p>
            <a:endParaRPr lang="en-US"/>
          </a:p>
        </p:txBody>
      </p:sp>
      <p:sp>
        <p:nvSpPr>
          <p:cNvPr id="23" name="Title Text">
            <a:extLst>
              <a:ext uri="{FF2B5EF4-FFF2-40B4-BE49-F238E27FC236}">
                <a16:creationId xmlns:a16="http://schemas.microsoft.com/office/drawing/2014/main" id="{FAEAC0A3-8438-1245-A28C-64BC26BFB231}"/>
              </a:ext>
            </a:extLst>
          </p:cNvPr>
          <p:cNvSpPr txBox="1">
            <a:spLocks noGrp="1"/>
          </p:cNvSpPr>
          <p:nvPr>
            <p:ph type="title" hasCustomPrompt="1"/>
          </p:nvPr>
        </p:nvSpPr>
        <p:spPr>
          <a:xfrm>
            <a:off x="571500" y="567227"/>
            <a:ext cx="5747107" cy="945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11" name="Content Placeholder 2">
            <a:extLst>
              <a:ext uri="{FF2B5EF4-FFF2-40B4-BE49-F238E27FC236}">
                <a16:creationId xmlns:a16="http://schemas.microsoft.com/office/drawing/2014/main" id="{7B7FB3F6-9C71-45A0-8236-12671533CA22}"/>
              </a:ext>
            </a:extLst>
          </p:cNvPr>
          <p:cNvSpPr>
            <a:spLocks noGrp="1"/>
          </p:cNvSpPr>
          <p:nvPr>
            <p:ph sz="quarter" idx="32"/>
          </p:nvPr>
        </p:nvSpPr>
        <p:spPr>
          <a:xfrm>
            <a:off x="571500" y="2139952"/>
            <a:ext cx="5768944"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3">
            <a:extLst>
              <a:ext uri="{FF2B5EF4-FFF2-40B4-BE49-F238E27FC236}">
                <a16:creationId xmlns:a16="http://schemas.microsoft.com/office/drawing/2014/main" id="{B1C73349-1E00-4922-970C-187F97CE0620}"/>
              </a:ext>
            </a:extLst>
          </p:cNvPr>
          <p:cNvSpPr>
            <a:spLocks noGrp="1"/>
          </p:cNvSpPr>
          <p:nvPr>
            <p:ph type="body" sz="quarter" idx="29"/>
          </p:nvPr>
        </p:nvSpPr>
        <p:spPr>
          <a:xfrm>
            <a:off x="571500" y="1612901"/>
            <a:ext cx="5768944"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3156348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mp; Full Page Pictur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AAD9210-5064-4050-9368-9292054D59F4}"/>
              </a:ext>
            </a:extLst>
          </p:cNvPr>
          <p:cNvSpPr>
            <a:spLocks noGrp="1"/>
          </p:cNvSpPr>
          <p:nvPr>
            <p:ph type="pic" sz="quarter" idx="10"/>
          </p:nvPr>
        </p:nvSpPr>
        <p:spPr>
          <a:xfrm>
            <a:off x="-11286" y="0"/>
            <a:ext cx="11744325" cy="6401797"/>
          </a:xfrm>
          <a:noFill/>
        </p:spPr>
        <p:txBody>
          <a:bodyPr/>
          <a:lstStyle/>
          <a:p>
            <a:endParaRPr lang="en-US"/>
          </a:p>
        </p:txBody>
      </p:sp>
      <p:sp>
        <p:nvSpPr>
          <p:cNvPr id="11" name="Title Text">
            <a:extLst>
              <a:ext uri="{FF2B5EF4-FFF2-40B4-BE49-F238E27FC236}">
                <a16:creationId xmlns:a16="http://schemas.microsoft.com/office/drawing/2014/main" id="{14AFAB66-6BED-5D47-B26F-D9C8808F3A18}"/>
              </a:ext>
            </a:extLst>
          </p:cNvPr>
          <p:cNvSpPr txBox="1">
            <a:spLocks noGrp="1"/>
          </p:cNvSpPr>
          <p:nvPr>
            <p:ph type="title" hasCustomPrompt="1"/>
          </p:nvPr>
        </p:nvSpPr>
        <p:spPr>
          <a:xfrm>
            <a:off x="571500" y="571500"/>
            <a:ext cx="11010899" cy="876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lvl1pPr>
              <a:defRPr sz="4000">
                <a:solidFill>
                  <a:schemeClr val="tx2"/>
                </a:solidFill>
              </a:defRPr>
            </a:lvl1pPr>
          </a:lstStyle>
          <a:p>
            <a:r>
              <a:rPr lang="en-US" dirty="0"/>
              <a:t>Full page Image, Delete Title if Necessary</a:t>
            </a:r>
          </a:p>
        </p:txBody>
      </p:sp>
    </p:spTree>
    <p:extLst>
      <p:ext uri="{BB962C8B-B14F-4D97-AF65-F5344CB8AC3E}">
        <p14:creationId xmlns:p14="http://schemas.microsoft.com/office/powerpoint/2010/main" val="3029505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mp; Quote">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145FA424-6F4D-7644-8964-49FF4943202D}"/>
              </a:ext>
            </a:extLst>
          </p:cNvPr>
          <p:cNvSpPr txBox="1">
            <a:spLocks noGrp="1"/>
          </p:cNvSpPr>
          <p:nvPr>
            <p:ph type="title" hasCustomPrompt="1"/>
          </p:nvPr>
        </p:nvSpPr>
        <p:spPr>
          <a:xfrm>
            <a:off x="571501" y="571501"/>
            <a:ext cx="11022060" cy="8737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lvl1pPr>
              <a:defRPr sz="4000">
                <a:solidFill>
                  <a:srgbClr val="525252"/>
                </a:solidFill>
              </a:defRPr>
            </a:lvl1pPr>
          </a:lstStyle>
          <a:p>
            <a:r>
              <a:rPr lang="en-US" dirty="0"/>
              <a:t>40pt Intel Clear Light Text Goes Here</a:t>
            </a:r>
          </a:p>
        </p:txBody>
      </p:sp>
      <p:sp>
        <p:nvSpPr>
          <p:cNvPr id="3" name="Text Placeholder 2">
            <a:extLst>
              <a:ext uri="{FF2B5EF4-FFF2-40B4-BE49-F238E27FC236}">
                <a16:creationId xmlns:a16="http://schemas.microsoft.com/office/drawing/2014/main" id="{EBF36A7C-A787-47EC-ACD5-77F3FD6AFB8D}"/>
              </a:ext>
            </a:extLst>
          </p:cNvPr>
          <p:cNvSpPr>
            <a:spLocks noGrp="1"/>
          </p:cNvSpPr>
          <p:nvPr>
            <p:ph type="body" sz="quarter" idx="10"/>
          </p:nvPr>
        </p:nvSpPr>
        <p:spPr>
          <a:xfrm>
            <a:off x="571500" y="1592529"/>
            <a:ext cx="11010900" cy="3727184"/>
          </a:xfrm>
        </p:spPr>
        <p:txBody>
          <a:bodyPr>
            <a:normAutofit/>
          </a:bodyPr>
          <a:lstStyle>
            <a:lvl1pPr marL="0" indent="0">
              <a:buNone/>
              <a:defRPr sz="6000">
                <a:solidFill>
                  <a:schemeClr val="accent1"/>
                </a:solidFill>
              </a:defRPr>
            </a:lvl1pPr>
          </a:lstStyle>
          <a:p>
            <a:pPr lvl="0"/>
            <a:endParaRPr lang="en-US" dirty="0"/>
          </a:p>
        </p:txBody>
      </p:sp>
      <p:sp>
        <p:nvSpPr>
          <p:cNvPr id="9" name="Text Placeholder 3">
            <a:extLst>
              <a:ext uri="{FF2B5EF4-FFF2-40B4-BE49-F238E27FC236}">
                <a16:creationId xmlns:a16="http://schemas.microsoft.com/office/drawing/2014/main" id="{4E196E31-7238-4049-821C-D94FDEAEDC56}"/>
              </a:ext>
            </a:extLst>
          </p:cNvPr>
          <p:cNvSpPr>
            <a:spLocks noGrp="1"/>
          </p:cNvSpPr>
          <p:nvPr>
            <p:ph type="body" sz="quarter" idx="29"/>
          </p:nvPr>
        </p:nvSpPr>
        <p:spPr>
          <a:xfrm>
            <a:off x="571500" y="5461818"/>
            <a:ext cx="11022013" cy="438150"/>
          </a:xfrm>
        </p:spPr>
        <p:txBody>
          <a:bodyPr/>
          <a:lstStyle>
            <a:lvl1pPr marL="0" indent="0">
              <a:buNone/>
              <a:defRPr>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260743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3_Chart Example">
    <p:bg>
      <p:bgPr>
        <a:solidFill>
          <a:schemeClr val="accent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7759918-59AA-4DFC-90DA-60CD5B2BD6B8}"/>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6" name="Square">
            <a:extLst>
              <a:ext uri="{FF2B5EF4-FFF2-40B4-BE49-F238E27FC236}">
                <a16:creationId xmlns:a16="http://schemas.microsoft.com/office/drawing/2014/main" id="{D4662ED0-432E-6C48-8B26-9A21EDA54E68}"/>
              </a:ext>
            </a:extLst>
          </p:cNvPr>
          <p:cNvSpPr/>
          <p:nvPr userDrawn="1"/>
        </p:nvSpPr>
        <p:spPr>
          <a:xfrm>
            <a:off x="11741697" y="6407185"/>
            <a:ext cx="450068" cy="450068"/>
          </a:xfrm>
          <a:prstGeom prst="rect">
            <a:avLst/>
          </a:prstGeom>
          <a:solidFill>
            <a:schemeClr val="accent1">
              <a:alpha val="50000"/>
            </a:schemeClr>
          </a:solidFill>
          <a:ln w="12700">
            <a:miter lim="400000"/>
          </a:ln>
        </p:spPr>
        <p:txBody>
          <a:bodyPr lIns="0" tIns="0" rIns="0" bIns="0" anchor="ctr"/>
          <a:lstStyle/>
          <a:p>
            <a:pPr defTabSz="412750">
              <a:defRPr sz="3200">
                <a:solidFill>
                  <a:srgbClr val="026FC5"/>
                </a:solidFill>
                <a:latin typeface="Helvetica Neue Medium"/>
                <a:ea typeface="Helvetica Neue Medium"/>
                <a:cs typeface="Helvetica Neue Medium"/>
                <a:sym typeface="Helvetica Neue Medium"/>
              </a:defRPr>
            </a:pPr>
            <a:endParaRPr sz="1600"/>
          </a:p>
        </p:txBody>
      </p:sp>
      <p:sp>
        <p:nvSpPr>
          <p:cNvPr id="29" name="TextBox 28">
            <a:extLst>
              <a:ext uri="{FF2B5EF4-FFF2-40B4-BE49-F238E27FC236}">
                <a16:creationId xmlns:a16="http://schemas.microsoft.com/office/drawing/2014/main" id="{EFDF4199-9905-E94D-9EEB-E7016E48C0FC}"/>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0" name="Title Text">
            <a:extLst>
              <a:ext uri="{FF2B5EF4-FFF2-40B4-BE49-F238E27FC236}">
                <a16:creationId xmlns:a16="http://schemas.microsoft.com/office/drawing/2014/main" id="{145FA424-6F4D-7644-8964-49FF4943202D}"/>
              </a:ext>
            </a:extLst>
          </p:cNvPr>
          <p:cNvSpPr txBox="1">
            <a:spLocks noGrp="1"/>
          </p:cNvSpPr>
          <p:nvPr>
            <p:ph type="title" hasCustomPrompt="1"/>
          </p:nvPr>
        </p:nvSpPr>
        <p:spPr>
          <a:xfrm>
            <a:off x="571501" y="571501"/>
            <a:ext cx="11022060" cy="8737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lvl1pPr>
              <a:defRPr sz="4000">
                <a:solidFill>
                  <a:schemeClr val="bg1"/>
                </a:solidFill>
              </a:defRPr>
            </a:lvl1pPr>
          </a:lstStyle>
          <a:p>
            <a:r>
              <a:rPr lang="en-US" dirty="0"/>
              <a:t>40pt Intel Clear Light Text Goes Here</a:t>
            </a:r>
          </a:p>
        </p:txBody>
      </p:sp>
      <p:sp>
        <p:nvSpPr>
          <p:cNvPr id="3" name="Text Placeholder 2">
            <a:extLst>
              <a:ext uri="{FF2B5EF4-FFF2-40B4-BE49-F238E27FC236}">
                <a16:creationId xmlns:a16="http://schemas.microsoft.com/office/drawing/2014/main" id="{EBF36A7C-A787-47EC-ACD5-77F3FD6AFB8D}"/>
              </a:ext>
            </a:extLst>
          </p:cNvPr>
          <p:cNvSpPr>
            <a:spLocks noGrp="1"/>
          </p:cNvSpPr>
          <p:nvPr>
            <p:ph type="body" sz="quarter" idx="10"/>
          </p:nvPr>
        </p:nvSpPr>
        <p:spPr>
          <a:xfrm>
            <a:off x="571500" y="1599816"/>
            <a:ext cx="11010900" cy="3719897"/>
          </a:xfrm>
        </p:spPr>
        <p:txBody>
          <a:bodyPr>
            <a:normAutofit/>
          </a:bodyPr>
          <a:lstStyle>
            <a:lvl1pPr marL="0" indent="0">
              <a:buNone/>
              <a:defRPr sz="6000">
                <a:solidFill>
                  <a:schemeClr val="bg1"/>
                </a:solidFill>
              </a:defRPr>
            </a:lvl1pPr>
          </a:lstStyle>
          <a:p>
            <a:pPr lvl="0"/>
            <a:endParaRPr lang="en-US" dirty="0"/>
          </a:p>
        </p:txBody>
      </p:sp>
      <p:pic>
        <p:nvPicPr>
          <p:cNvPr id="11" name="Image" descr="Image">
            <a:extLst>
              <a:ext uri="{FF2B5EF4-FFF2-40B4-BE49-F238E27FC236}">
                <a16:creationId xmlns:a16="http://schemas.microsoft.com/office/drawing/2014/main" id="{B9FFF72B-62D2-4E22-9A98-EF3F6229F4AB}"/>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13" name="Rectangle 12">
            <a:extLst>
              <a:ext uri="{FF2B5EF4-FFF2-40B4-BE49-F238E27FC236}">
                <a16:creationId xmlns:a16="http://schemas.microsoft.com/office/drawing/2014/main" id="{485269BB-7AC7-41A6-BC05-71FDAD0FDBA2}"/>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4" name="Text Placeholder 3">
            <a:extLst>
              <a:ext uri="{FF2B5EF4-FFF2-40B4-BE49-F238E27FC236}">
                <a16:creationId xmlns:a16="http://schemas.microsoft.com/office/drawing/2014/main" id="{222ECF1F-2453-406E-AC0D-F6E6614ECF80}"/>
              </a:ext>
            </a:extLst>
          </p:cNvPr>
          <p:cNvSpPr>
            <a:spLocks noGrp="1"/>
          </p:cNvSpPr>
          <p:nvPr>
            <p:ph type="body" sz="quarter" idx="29"/>
          </p:nvPr>
        </p:nvSpPr>
        <p:spPr>
          <a:xfrm>
            <a:off x="571500" y="5476099"/>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
        <p:nvSpPr>
          <p:cNvPr id="17" name="Rectangle 16">
            <a:extLst>
              <a:ext uri="{FF2B5EF4-FFF2-40B4-BE49-F238E27FC236}">
                <a16:creationId xmlns:a16="http://schemas.microsoft.com/office/drawing/2014/main" id="{16C53A36-6661-45AA-8054-02BA7512E621}"/>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1977183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Break White">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56CA39C9-EAE4-4511-9CE8-BB4D4B47FC0C}"/>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b" anchorCtr="0">
            <a:noAutofit/>
          </a:bodyPr>
          <a:lstStyle>
            <a:lvl1pPr>
              <a:defRPr sz="4800">
                <a:solidFill>
                  <a:srgbClr val="525252"/>
                </a:solidFill>
              </a:defRPr>
            </a:lvl1pPr>
          </a:lstStyle>
          <a:p>
            <a:r>
              <a:rPr lang="en-US" dirty="0"/>
              <a:t>Section Break Text Goes Here</a:t>
            </a:r>
          </a:p>
        </p:txBody>
      </p:sp>
      <p:sp>
        <p:nvSpPr>
          <p:cNvPr id="8" name="Text Placeholder 3">
            <a:extLst>
              <a:ext uri="{FF2B5EF4-FFF2-40B4-BE49-F238E27FC236}">
                <a16:creationId xmlns:a16="http://schemas.microsoft.com/office/drawing/2014/main" id="{4B923F7B-306D-4D7E-9DB3-5B163B8D53FC}"/>
              </a:ext>
            </a:extLst>
          </p:cNvPr>
          <p:cNvSpPr>
            <a:spLocks noGrp="1"/>
          </p:cNvSpPr>
          <p:nvPr>
            <p:ph type="body" sz="quarter" idx="29"/>
          </p:nvPr>
        </p:nvSpPr>
        <p:spPr>
          <a:xfrm>
            <a:off x="571500" y="3939750"/>
            <a:ext cx="11022013" cy="438150"/>
          </a:xfrm>
        </p:spPr>
        <p:txBody>
          <a:bodyPr/>
          <a:lstStyle>
            <a:lvl1pPr marL="0" indent="0">
              <a:buNone/>
              <a:defRPr>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66998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Break Blue">
    <p:bg>
      <p:bgPr>
        <a:solidFill>
          <a:schemeClr val="accent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8B5B8CD-DD94-44E8-9F69-C9075C2E0A93}"/>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pic>
        <p:nvPicPr>
          <p:cNvPr id="721"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5" name="TextBox 14">
            <a:extLst>
              <a:ext uri="{FF2B5EF4-FFF2-40B4-BE49-F238E27FC236}">
                <a16:creationId xmlns:a16="http://schemas.microsoft.com/office/drawing/2014/main" id="{3F655609-5439-9C4A-8F0D-9AB5A1AAC9A3}"/>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Rectangle 12">
            <a:extLst>
              <a:ext uri="{FF2B5EF4-FFF2-40B4-BE49-F238E27FC236}">
                <a16:creationId xmlns:a16="http://schemas.microsoft.com/office/drawing/2014/main" id="{ED4D76E8-466A-4C06-9261-BDE1AA914749}"/>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4" name="Rectangle 13">
            <a:extLst>
              <a:ext uri="{FF2B5EF4-FFF2-40B4-BE49-F238E27FC236}">
                <a16:creationId xmlns:a16="http://schemas.microsoft.com/office/drawing/2014/main" id="{2588B335-02FC-4504-AF46-DF56B2EC52E4}"/>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6" name="Title Text">
            <a:extLst>
              <a:ext uri="{FF2B5EF4-FFF2-40B4-BE49-F238E27FC236}">
                <a16:creationId xmlns:a16="http://schemas.microsoft.com/office/drawing/2014/main" id="{38003A1C-51D1-4427-BFE8-8448E4C61D6B}"/>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b" anchorCtr="0">
            <a:noAutofit/>
          </a:bodyPr>
          <a:lstStyle>
            <a:lvl1pPr>
              <a:defRPr sz="4800">
                <a:solidFill>
                  <a:schemeClr val="bg1"/>
                </a:solidFill>
              </a:defRPr>
            </a:lvl1pPr>
          </a:lstStyle>
          <a:p>
            <a:r>
              <a:rPr lang="en-US" dirty="0"/>
              <a:t>Section Break Text Goes Here</a:t>
            </a:r>
          </a:p>
        </p:txBody>
      </p:sp>
      <p:sp>
        <p:nvSpPr>
          <p:cNvPr id="10" name="Text Placeholder 3">
            <a:extLst>
              <a:ext uri="{FF2B5EF4-FFF2-40B4-BE49-F238E27FC236}">
                <a16:creationId xmlns:a16="http://schemas.microsoft.com/office/drawing/2014/main" id="{130F9DFC-5AE2-4BB1-822C-8EAEAE2CA5F2}"/>
              </a:ext>
            </a:extLst>
          </p:cNvPr>
          <p:cNvSpPr>
            <a:spLocks noGrp="1"/>
          </p:cNvSpPr>
          <p:nvPr>
            <p:ph type="body" sz="quarter" idx="29"/>
          </p:nvPr>
        </p:nvSpPr>
        <p:spPr>
          <a:xfrm>
            <a:off x="571500" y="3948942"/>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
        <p:nvSpPr>
          <p:cNvPr id="12" name="Rectangle 11">
            <a:extLst>
              <a:ext uri="{FF2B5EF4-FFF2-40B4-BE49-F238E27FC236}">
                <a16:creationId xmlns:a16="http://schemas.microsoft.com/office/drawing/2014/main" id="{F82519BB-51CE-4A9C-AFEF-514971F5D779}"/>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813470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Break Light Blue">
    <p:bg>
      <p:bgPr>
        <a:solidFill>
          <a:schemeClr val="accent2">
            <a:lumMod val="75000"/>
          </a:schemeClr>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7A2BC2-9250-4B6C-8674-1CD30F0A349F}"/>
              </a:ext>
            </a:extLst>
          </p:cNvPr>
          <p:cNvSpPr/>
          <p:nvPr userDrawn="1"/>
        </p:nvSpPr>
        <p:spPr>
          <a:xfrm>
            <a:off x="0" y="6407451"/>
            <a:ext cx="11736987"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4" name="Rectangle 13">
            <a:extLst>
              <a:ext uri="{FF2B5EF4-FFF2-40B4-BE49-F238E27FC236}">
                <a16:creationId xmlns:a16="http://schemas.microsoft.com/office/drawing/2014/main" id="{FE22C60C-8CBC-40B8-ABEA-44BF775A3581}"/>
              </a:ext>
            </a:extLst>
          </p:cNvPr>
          <p:cNvSpPr/>
          <p:nvPr userDrawn="1"/>
        </p:nvSpPr>
        <p:spPr>
          <a:xfrm rot="5400000">
            <a:off x="8758537" y="2978453"/>
            <a:ext cx="6407450"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5" name="Rectangle 14">
            <a:extLst>
              <a:ext uri="{FF2B5EF4-FFF2-40B4-BE49-F238E27FC236}">
                <a16:creationId xmlns:a16="http://schemas.microsoft.com/office/drawing/2014/main" id="{68A864FA-3818-4931-B452-798F1E7F5A67}"/>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6" name="Rectangle 15">
            <a:extLst>
              <a:ext uri="{FF2B5EF4-FFF2-40B4-BE49-F238E27FC236}">
                <a16:creationId xmlns:a16="http://schemas.microsoft.com/office/drawing/2014/main" id="{48FC8DFF-85CB-4435-B144-6A1DC4093482}"/>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7" name="Title Text">
            <a:extLst>
              <a:ext uri="{FF2B5EF4-FFF2-40B4-BE49-F238E27FC236}">
                <a16:creationId xmlns:a16="http://schemas.microsoft.com/office/drawing/2014/main" id="{5844F860-03F8-4657-A6E6-4E8919DD4FFF}"/>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b" anchorCtr="0">
            <a:noAutofit/>
          </a:bodyPr>
          <a:lstStyle>
            <a:lvl1pPr>
              <a:defRPr sz="4800">
                <a:solidFill>
                  <a:schemeClr val="bg1"/>
                </a:solidFill>
              </a:defRPr>
            </a:lvl1pPr>
          </a:lstStyle>
          <a:p>
            <a:r>
              <a:rPr lang="en-US" dirty="0"/>
              <a:t>Section Break Text Goes Here</a:t>
            </a:r>
          </a:p>
        </p:txBody>
      </p:sp>
      <p:sp>
        <p:nvSpPr>
          <p:cNvPr id="11" name="Text Placeholder 3">
            <a:extLst>
              <a:ext uri="{FF2B5EF4-FFF2-40B4-BE49-F238E27FC236}">
                <a16:creationId xmlns:a16="http://schemas.microsoft.com/office/drawing/2014/main" id="{ADACC9CB-1B2F-42BF-8D9F-62EC595FEA6C}"/>
              </a:ext>
            </a:extLst>
          </p:cNvPr>
          <p:cNvSpPr>
            <a:spLocks noGrp="1"/>
          </p:cNvSpPr>
          <p:nvPr>
            <p:ph type="body" sz="quarter" idx="29"/>
          </p:nvPr>
        </p:nvSpPr>
        <p:spPr>
          <a:xfrm>
            <a:off x="571500" y="3964420"/>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227496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p:bg>
      <p:bgPr>
        <a:solidFill>
          <a:schemeClr val="tx2"/>
        </a:solidFill>
        <a:effectLst/>
      </p:bgPr>
    </p:bg>
    <p:spTree>
      <p:nvGrpSpPr>
        <p:cNvPr id="1" name=""/>
        <p:cNvGrpSpPr/>
        <p:nvPr/>
      </p:nvGrpSpPr>
      <p:grpSpPr>
        <a:xfrm>
          <a:off x="0" y="0"/>
          <a:ext cx="0" cy="0"/>
          <a:chOff x="0" y="0"/>
          <a:chExt cx="0" cy="0"/>
        </a:xfrm>
      </p:grpSpPr>
      <p:sp>
        <p:nvSpPr>
          <p:cNvPr id="21" name="Square">
            <a:extLst>
              <a:ext uri="{FF2B5EF4-FFF2-40B4-BE49-F238E27FC236}">
                <a16:creationId xmlns:a16="http://schemas.microsoft.com/office/drawing/2014/main" id="{4C58A6BF-BF0D-4749-B07B-7C0A27747D42}"/>
              </a:ext>
            </a:extLst>
          </p:cNvPr>
          <p:cNvSpPr/>
          <p:nvPr userDrawn="1"/>
        </p:nvSpPr>
        <p:spPr>
          <a:xfrm>
            <a:off x="11741697" y="6405280"/>
            <a:ext cx="450068" cy="450068"/>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697" name="Square"/>
          <p:cNvSpPr/>
          <p:nvPr/>
        </p:nvSpPr>
        <p:spPr>
          <a:xfrm>
            <a:off x="709974" y="2295859"/>
            <a:ext cx="318638" cy="318638"/>
          </a:xfrm>
          <a:prstGeom prst="rect">
            <a:avLst/>
          </a:prstGeom>
          <a:solidFill>
            <a:srgbClr val="00C7FD"/>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698" name="Square"/>
          <p:cNvSpPr/>
          <p:nvPr/>
        </p:nvSpPr>
        <p:spPr>
          <a:xfrm>
            <a:off x="536812" y="2122317"/>
            <a:ext cx="174318" cy="174318"/>
          </a:xfrm>
          <a:prstGeom prst="rect">
            <a:avLst/>
          </a:prstGeom>
          <a:solidFill>
            <a:srgbClr val="7BDE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99" name="Square"/>
          <p:cNvSpPr/>
          <p:nvPr/>
        </p:nvSpPr>
        <p:spPr>
          <a:xfrm>
            <a:off x="709974" y="2023075"/>
            <a:ext cx="98724" cy="98723"/>
          </a:xfrm>
          <a:prstGeom prst="rect">
            <a:avLst/>
          </a:prstGeom>
          <a:solidFill>
            <a:srgbClr val="B4F0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700" name="Rectangle"/>
          <p:cNvSpPr/>
          <p:nvPr/>
        </p:nvSpPr>
        <p:spPr>
          <a:xfrm>
            <a:off x="5814183" y="402558"/>
            <a:ext cx="5927511" cy="600347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705"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8" name="TextBox 17">
            <a:extLst>
              <a:ext uri="{FF2B5EF4-FFF2-40B4-BE49-F238E27FC236}">
                <a16:creationId xmlns:a16="http://schemas.microsoft.com/office/drawing/2014/main" id="{F5846515-4871-AA4D-B71A-1561CC2E370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Content Placeholder 2">
            <a:extLst>
              <a:ext uri="{FF2B5EF4-FFF2-40B4-BE49-F238E27FC236}">
                <a16:creationId xmlns:a16="http://schemas.microsoft.com/office/drawing/2014/main" id="{DFE89D76-523B-456C-9EE9-BC9CB964E5C3}"/>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Rectangle 18">
            <a:extLst>
              <a:ext uri="{FF2B5EF4-FFF2-40B4-BE49-F238E27FC236}">
                <a16:creationId xmlns:a16="http://schemas.microsoft.com/office/drawing/2014/main" id="{D5D8740F-FED9-4D14-9DF3-3BA84ADF820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0" name="Rectangle 19">
            <a:extLst>
              <a:ext uri="{FF2B5EF4-FFF2-40B4-BE49-F238E27FC236}">
                <a16:creationId xmlns:a16="http://schemas.microsoft.com/office/drawing/2014/main" id="{1DEF55E0-947C-4281-8A2A-E59398C246AB}"/>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3" name="Title Text">
            <a:extLst>
              <a:ext uri="{FF2B5EF4-FFF2-40B4-BE49-F238E27FC236}">
                <a16:creationId xmlns:a16="http://schemas.microsoft.com/office/drawing/2014/main" id="{5F192548-45E5-4F50-A32B-E61F6CFA996F}"/>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4" name="Text Placeholder 3">
            <a:extLst>
              <a:ext uri="{FF2B5EF4-FFF2-40B4-BE49-F238E27FC236}">
                <a16:creationId xmlns:a16="http://schemas.microsoft.com/office/drawing/2014/main" id="{38703551-AC59-4BD9-8B3C-616B6DFB3DB4}"/>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243328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2">
    <p:bg>
      <p:bgPr>
        <a:solidFill>
          <a:schemeClr val="tx2"/>
        </a:solidFill>
        <a:effectLst/>
      </p:bgPr>
    </p:bg>
    <p:spTree>
      <p:nvGrpSpPr>
        <p:cNvPr id="1" name=""/>
        <p:cNvGrpSpPr/>
        <p:nvPr/>
      </p:nvGrpSpPr>
      <p:grpSpPr>
        <a:xfrm>
          <a:off x="0" y="0"/>
          <a:ext cx="0" cy="0"/>
          <a:chOff x="0" y="0"/>
          <a:chExt cx="0" cy="0"/>
        </a:xfrm>
      </p:grpSpPr>
      <p:sp>
        <p:nvSpPr>
          <p:cNvPr id="21" name="Square">
            <a:extLst>
              <a:ext uri="{FF2B5EF4-FFF2-40B4-BE49-F238E27FC236}">
                <a16:creationId xmlns:a16="http://schemas.microsoft.com/office/drawing/2014/main" id="{3B808FDC-D2A2-42EB-B356-E69E4A048F8E}"/>
              </a:ext>
            </a:extLst>
          </p:cNvPr>
          <p:cNvSpPr/>
          <p:nvPr userDrawn="1"/>
        </p:nvSpPr>
        <p:spPr>
          <a:xfrm>
            <a:off x="11741697" y="6405280"/>
            <a:ext cx="450068" cy="450068"/>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22" name="Rectangle">
            <a:extLst>
              <a:ext uri="{FF2B5EF4-FFF2-40B4-BE49-F238E27FC236}">
                <a16:creationId xmlns:a16="http://schemas.microsoft.com/office/drawing/2014/main" id="{8A1BD37C-2C85-4873-ABDD-4B358A87ED4B}"/>
              </a:ext>
            </a:extLst>
          </p:cNvPr>
          <p:cNvSpPr/>
          <p:nvPr userDrawn="1"/>
        </p:nvSpPr>
        <p:spPr>
          <a:xfrm>
            <a:off x="5814183" y="402558"/>
            <a:ext cx="5927511" cy="600347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70" name="Square"/>
          <p:cNvSpPr/>
          <p:nvPr/>
        </p:nvSpPr>
        <p:spPr>
          <a:xfrm>
            <a:off x="707513" y="2295859"/>
            <a:ext cx="318638" cy="318638"/>
          </a:xfrm>
          <a:prstGeom prst="rect">
            <a:avLst/>
          </a:prstGeom>
          <a:solidFill>
            <a:srgbClr val="D9692F"/>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671" name="Square"/>
          <p:cNvSpPr/>
          <p:nvPr/>
        </p:nvSpPr>
        <p:spPr>
          <a:xfrm>
            <a:off x="533946" y="2122317"/>
            <a:ext cx="174318" cy="174318"/>
          </a:xfrm>
          <a:prstGeom prst="rect">
            <a:avLst/>
          </a:prstGeom>
          <a:solidFill>
            <a:srgbClr val="F6CB4B"/>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72" name="Square"/>
          <p:cNvSpPr/>
          <p:nvPr/>
        </p:nvSpPr>
        <p:spPr>
          <a:xfrm>
            <a:off x="707513" y="2023075"/>
            <a:ext cx="98724" cy="98723"/>
          </a:xfrm>
          <a:prstGeom prst="rect">
            <a:avLst/>
          </a:prstGeom>
          <a:solidFill>
            <a:srgbClr val="D9692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673"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9" name="TextBox 18">
            <a:extLst>
              <a:ext uri="{FF2B5EF4-FFF2-40B4-BE49-F238E27FC236}">
                <a16:creationId xmlns:a16="http://schemas.microsoft.com/office/drawing/2014/main" id="{C90FD0E6-78D1-5F44-A938-3A961F43FACD}"/>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Content Placeholder 2">
            <a:extLst>
              <a:ext uri="{FF2B5EF4-FFF2-40B4-BE49-F238E27FC236}">
                <a16:creationId xmlns:a16="http://schemas.microsoft.com/office/drawing/2014/main" id="{25002A24-73D0-4602-A8A1-5D9281BAF934}"/>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Rectangle 14">
            <a:extLst>
              <a:ext uri="{FF2B5EF4-FFF2-40B4-BE49-F238E27FC236}">
                <a16:creationId xmlns:a16="http://schemas.microsoft.com/office/drawing/2014/main" id="{431659E3-0873-4033-A7E2-31DB4A07B08A}"/>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0" name="Rectangle 19">
            <a:extLst>
              <a:ext uri="{FF2B5EF4-FFF2-40B4-BE49-F238E27FC236}">
                <a16:creationId xmlns:a16="http://schemas.microsoft.com/office/drawing/2014/main" id="{C660C086-3964-411C-85AF-F720D5E83519}"/>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Title Text">
            <a:extLst>
              <a:ext uri="{FF2B5EF4-FFF2-40B4-BE49-F238E27FC236}">
                <a16:creationId xmlns:a16="http://schemas.microsoft.com/office/drawing/2014/main" id="{1F252960-CAAB-483D-8A6A-5882E4B6282A}"/>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4" name="Text Placeholder 3">
            <a:extLst>
              <a:ext uri="{FF2B5EF4-FFF2-40B4-BE49-F238E27FC236}">
                <a16:creationId xmlns:a16="http://schemas.microsoft.com/office/drawing/2014/main" id="{AAFA146E-21CD-4BD6-A89D-E6C5A6850811}"/>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820316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Light Blue">
    <p:bg>
      <p:bgPr>
        <a:solidFill>
          <a:schemeClr val="accent2"/>
        </a:solidFill>
        <a:effectLst/>
      </p:bgPr>
    </p:bg>
    <p:spTree>
      <p:nvGrpSpPr>
        <p:cNvPr id="1" name=""/>
        <p:cNvGrpSpPr/>
        <p:nvPr/>
      </p:nvGrpSpPr>
      <p:grpSpPr>
        <a:xfrm>
          <a:off x="0" y="0"/>
          <a:ext cx="0" cy="0"/>
          <a:chOff x="0" y="0"/>
          <a:chExt cx="0" cy="0"/>
        </a:xfrm>
      </p:grpSpPr>
      <p:sp>
        <p:nvSpPr>
          <p:cNvPr id="20" name="Square">
            <a:extLst>
              <a:ext uri="{FF2B5EF4-FFF2-40B4-BE49-F238E27FC236}">
                <a16:creationId xmlns:a16="http://schemas.microsoft.com/office/drawing/2014/main" id="{FE9A3852-307B-4677-A2E2-D7DC495E366A}"/>
              </a:ext>
            </a:extLst>
          </p:cNvPr>
          <p:cNvSpPr/>
          <p:nvPr userDrawn="1"/>
        </p:nvSpPr>
        <p:spPr>
          <a:xfrm>
            <a:off x="11741697" y="6405280"/>
            <a:ext cx="450068" cy="450068"/>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21" name="Rectangle">
            <a:extLst>
              <a:ext uri="{FF2B5EF4-FFF2-40B4-BE49-F238E27FC236}">
                <a16:creationId xmlns:a16="http://schemas.microsoft.com/office/drawing/2014/main" id="{1E9FE6C1-27FB-467A-8BF9-B80A0C35FEDB}"/>
              </a:ext>
            </a:extLst>
          </p:cNvPr>
          <p:cNvSpPr/>
          <p:nvPr userDrawn="1"/>
        </p:nvSpPr>
        <p:spPr>
          <a:xfrm>
            <a:off x="5814183" y="402558"/>
            <a:ext cx="5927511" cy="6003471"/>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1" name="Square">
            <a:extLst>
              <a:ext uri="{FF2B5EF4-FFF2-40B4-BE49-F238E27FC236}">
                <a16:creationId xmlns:a16="http://schemas.microsoft.com/office/drawing/2014/main" id="{C93C8C2E-66DD-E64F-BD60-42EBDC0E958E}"/>
              </a:ext>
            </a:extLst>
          </p:cNvPr>
          <p:cNvSpPr/>
          <p:nvPr userDrawn="1"/>
        </p:nvSpPr>
        <p:spPr>
          <a:xfrm>
            <a:off x="707513" y="2295859"/>
            <a:ext cx="318638" cy="318638"/>
          </a:xfrm>
          <a:prstGeom prst="rect">
            <a:avLst/>
          </a:prstGeom>
          <a:solidFill>
            <a:srgbClr val="004A86"/>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85A14FBD-B953-BA4F-8F83-DE73E3C37290}"/>
              </a:ext>
            </a:extLst>
          </p:cNvPr>
          <p:cNvSpPr/>
          <p:nvPr userDrawn="1"/>
        </p:nvSpPr>
        <p:spPr>
          <a:xfrm>
            <a:off x="533946" y="2122317"/>
            <a:ext cx="174318" cy="174318"/>
          </a:xfrm>
          <a:prstGeom prst="rect">
            <a:avLst/>
          </a:prstGeom>
          <a:solidFill>
            <a:srgbClr val="7BDE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7" name="Square">
            <a:extLst>
              <a:ext uri="{FF2B5EF4-FFF2-40B4-BE49-F238E27FC236}">
                <a16:creationId xmlns:a16="http://schemas.microsoft.com/office/drawing/2014/main" id="{59044771-2E3B-C941-8593-8E508F542287}"/>
              </a:ext>
            </a:extLst>
          </p:cNvPr>
          <p:cNvSpPr/>
          <p:nvPr userDrawn="1"/>
        </p:nvSpPr>
        <p:spPr>
          <a:xfrm>
            <a:off x="707513" y="2023075"/>
            <a:ext cx="98724" cy="98723"/>
          </a:xfrm>
          <a:prstGeom prst="rect">
            <a:avLst/>
          </a:prstGeom>
          <a:solidFill>
            <a:srgbClr val="B4F0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6" name="Content Placeholder 2">
            <a:extLst>
              <a:ext uri="{FF2B5EF4-FFF2-40B4-BE49-F238E27FC236}">
                <a16:creationId xmlns:a16="http://schemas.microsoft.com/office/drawing/2014/main" id="{2093C42A-FAA6-40D8-A663-DDDE456C16CF}"/>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ectangle 13">
            <a:extLst>
              <a:ext uri="{FF2B5EF4-FFF2-40B4-BE49-F238E27FC236}">
                <a16:creationId xmlns:a16="http://schemas.microsoft.com/office/drawing/2014/main" id="{5C1E74A4-2107-4448-BA31-9630404A452B}"/>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9" name="Rectangle 18">
            <a:extLst>
              <a:ext uri="{FF2B5EF4-FFF2-40B4-BE49-F238E27FC236}">
                <a16:creationId xmlns:a16="http://schemas.microsoft.com/office/drawing/2014/main" id="{1DABA887-D95E-434F-B1E9-73FC7AE8C2A8}"/>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3" name="Title Text">
            <a:extLst>
              <a:ext uri="{FF2B5EF4-FFF2-40B4-BE49-F238E27FC236}">
                <a16:creationId xmlns:a16="http://schemas.microsoft.com/office/drawing/2014/main" id="{5E5861BF-901F-47D4-91BC-0B353503F232}"/>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8" name="Text Placeholder 3">
            <a:extLst>
              <a:ext uri="{FF2B5EF4-FFF2-40B4-BE49-F238E27FC236}">
                <a16:creationId xmlns:a16="http://schemas.microsoft.com/office/drawing/2014/main" id="{3BA33390-07D4-4E2C-BDA6-AE147B9075AE}"/>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689240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Blue B">
    <p:bg>
      <p:bgPr>
        <a:solidFill>
          <a:srgbClr val="184A86"/>
        </a:solidFill>
        <a:effectLst/>
      </p:bgPr>
    </p:bg>
    <p:spTree>
      <p:nvGrpSpPr>
        <p:cNvPr id="1" name=""/>
        <p:cNvGrpSpPr/>
        <p:nvPr/>
      </p:nvGrpSpPr>
      <p:grpSpPr>
        <a:xfrm>
          <a:off x="0" y="0"/>
          <a:ext cx="0" cy="0"/>
          <a:chOff x="0" y="0"/>
          <a:chExt cx="0" cy="0"/>
        </a:xfrm>
      </p:grpSpPr>
      <p:sp>
        <p:nvSpPr>
          <p:cNvPr id="74" name="Rectangle"/>
          <p:cNvSpPr/>
          <p:nvPr/>
        </p:nvSpPr>
        <p:spPr>
          <a:xfrm>
            <a:off x="1469360" y="0"/>
            <a:ext cx="3430768" cy="53931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6" name="Text Placeholder 2">
            <a:extLst>
              <a:ext uri="{FF2B5EF4-FFF2-40B4-BE49-F238E27FC236}">
                <a16:creationId xmlns:a16="http://schemas.microsoft.com/office/drawing/2014/main" id="{6E706504-BEDA-1441-8BC1-243269FBBCB8}"/>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rgbClr val="00C7FD"/>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31" name="Title Text">
            <a:extLst>
              <a:ext uri="{FF2B5EF4-FFF2-40B4-BE49-F238E27FC236}">
                <a16:creationId xmlns:a16="http://schemas.microsoft.com/office/drawing/2014/main" id="{89FD31ED-4225-F549-987B-028F84979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7500">
                <a:solidFill>
                  <a:schemeClr val="bg1"/>
                </a:solidFill>
              </a:defRPr>
            </a:lvl1pPr>
          </a:lstStyle>
          <a:p>
            <a:r>
              <a:rPr lang="en-US" dirty="0"/>
              <a:t>75 </a:t>
            </a:r>
            <a:r>
              <a:rPr lang="en-US" dirty="0" err="1"/>
              <a:t>pt</a:t>
            </a:r>
            <a:r>
              <a:rPr lang="en-US" dirty="0"/>
              <a:t> Intel Clear Light</a:t>
            </a:r>
            <a:endParaRPr dirty="0"/>
          </a:p>
        </p:txBody>
      </p:sp>
      <p:sp>
        <p:nvSpPr>
          <p:cNvPr id="21" name="Text Placeholder 6">
            <a:extLst>
              <a:ext uri="{FF2B5EF4-FFF2-40B4-BE49-F238E27FC236}">
                <a16:creationId xmlns:a16="http://schemas.microsoft.com/office/drawing/2014/main" id="{71E0DDC0-B435-4D0B-837E-0E27121099BC}"/>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sp>
        <p:nvSpPr>
          <p:cNvPr id="10" name="Square">
            <a:extLst>
              <a:ext uri="{FF2B5EF4-FFF2-40B4-BE49-F238E27FC236}">
                <a16:creationId xmlns:a16="http://schemas.microsoft.com/office/drawing/2014/main" id="{5F1BD0FC-D3B7-4D2E-989A-64ED187DAF99}"/>
              </a:ext>
            </a:extLst>
          </p:cNvPr>
          <p:cNvSpPr/>
          <p:nvPr userDrawn="1"/>
        </p:nvSpPr>
        <p:spPr>
          <a:xfrm>
            <a:off x="861107" y="5390896"/>
            <a:ext cx="607299" cy="607299"/>
          </a:xfrm>
          <a:prstGeom prst="rect">
            <a:avLst/>
          </a:prstGeom>
          <a:solidFill>
            <a:schemeClr val="accent4"/>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1" name="Rectangle">
            <a:extLst>
              <a:ext uri="{FF2B5EF4-FFF2-40B4-BE49-F238E27FC236}">
                <a16:creationId xmlns:a16="http://schemas.microsoft.com/office/drawing/2014/main" id="{3D2DE0DF-793A-4E90-BB4C-004CD646F4EF}"/>
              </a:ext>
            </a:extLst>
          </p:cNvPr>
          <p:cNvSpPr/>
          <p:nvPr userDrawn="1"/>
        </p:nvSpPr>
        <p:spPr>
          <a:xfrm>
            <a:off x="576067" y="5108797"/>
            <a:ext cx="286654" cy="282073"/>
          </a:xfrm>
          <a:prstGeom prst="rect">
            <a:avLst/>
          </a:prstGeom>
          <a:solidFill>
            <a:schemeClr val="accent3"/>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C39C59F8-1EBA-44B6-940C-E67247F76722}"/>
              </a:ext>
            </a:extLst>
          </p:cNvPr>
          <p:cNvSpPr/>
          <p:nvPr userDrawn="1"/>
        </p:nvSpPr>
        <p:spPr>
          <a:xfrm>
            <a:off x="861107" y="4952474"/>
            <a:ext cx="157461" cy="157461"/>
          </a:xfrm>
          <a:prstGeom prst="rect">
            <a:avLst/>
          </a:prstGeom>
          <a:solidFill>
            <a:schemeClr val="accent4"/>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grpSp>
        <p:nvGrpSpPr>
          <p:cNvPr id="14" name="Group 13">
            <a:extLst>
              <a:ext uri="{FF2B5EF4-FFF2-40B4-BE49-F238E27FC236}">
                <a16:creationId xmlns:a16="http://schemas.microsoft.com/office/drawing/2014/main" id="{25251DAF-788D-46D0-84B3-34DFEE6262F3}"/>
              </a:ext>
            </a:extLst>
          </p:cNvPr>
          <p:cNvGrpSpPr/>
          <p:nvPr userDrawn="1"/>
        </p:nvGrpSpPr>
        <p:grpSpPr>
          <a:xfrm>
            <a:off x="1468406" y="5995719"/>
            <a:ext cx="1059754" cy="396801"/>
            <a:chOff x="1314450" y="6391094"/>
            <a:chExt cx="1123377" cy="420623"/>
          </a:xfrm>
        </p:grpSpPr>
        <p:sp>
          <p:nvSpPr>
            <p:cNvPr id="15" name="Freeform: Shape 14">
              <a:extLst>
                <a:ext uri="{FF2B5EF4-FFF2-40B4-BE49-F238E27FC236}">
                  <a16:creationId xmlns:a16="http://schemas.microsoft.com/office/drawing/2014/main" id="{A050DF4B-855E-41F4-9B0B-9B0BA01FB4FE}"/>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D5E76890-19E8-4E79-B88A-5E246700E0DB}"/>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1094D935-4B06-467E-ACD3-E78CD1B86EE3}"/>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C3E1BDA4-68F2-4FA3-BD91-CBC85BF15A79}"/>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4018377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 Content Gray">
    <p:bg>
      <p:bgPr>
        <a:solidFill>
          <a:schemeClr val="bg1">
            <a:lumMod val="95000"/>
          </a:schemeClr>
        </a:solidFill>
        <a:effectLst/>
      </p:bgPr>
    </p:bg>
    <p:spTree>
      <p:nvGrpSpPr>
        <p:cNvPr id="1" name=""/>
        <p:cNvGrpSpPr/>
        <p:nvPr/>
      </p:nvGrpSpPr>
      <p:grpSpPr>
        <a:xfrm>
          <a:off x="0" y="0"/>
          <a:ext cx="0" cy="0"/>
          <a:chOff x="0" y="0"/>
          <a:chExt cx="0" cy="0"/>
        </a:xfrm>
      </p:grpSpPr>
      <p:sp>
        <p:nvSpPr>
          <p:cNvPr id="12" name="Square">
            <a:extLst>
              <a:ext uri="{FF2B5EF4-FFF2-40B4-BE49-F238E27FC236}">
                <a16:creationId xmlns:a16="http://schemas.microsoft.com/office/drawing/2014/main" id="{55D0C779-F23A-40CE-B4C7-842A10085F59}"/>
              </a:ext>
            </a:extLst>
          </p:cNvPr>
          <p:cNvSpPr/>
          <p:nvPr userDrawn="1"/>
        </p:nvSpPr>
        <p:spPr>
          <a:xfrm>
            <a:off x="11741697" y="6405280"/>
            <a:ext cx="450068" cy="450068"/>
          </a:xfrm>
          <a:prstGeom prst="rect">
            <a:avLst/>
          </a:prstGeom>
          <a:solidFill>
            <a:schemeClr val="bg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9" name="Rectangle">
            <a:extLst>
              <a:ext uri="{FF2B5EF4-FFF2-40B4-BE49-F238E27FC236}">
                <a16:creationId xmlns:a16="http://schemas.microsoft.com/office/drawing/2014/main" id="{1EFAB719-B3C2-4520-AFF9-4A06F169DB2B}"/>
              </a:ext>
            </a:extLst>
          </p:cNvPr>
          <p:cNvSpPr/>
          <p:nvPr userDrawn="1"/>
        </p:nvSpPr>
        <p:spPr>
          <a:xfrm>
            <a:off x="5814183" y="402558"/>
            <a:ext cx="5927511" cy="6003471"/>
          </a:xfrm>
          <a:prstGeom prst="rect">
            <a:avLst/>
          </a:prstGeom>
          <a:solidFill>
            <a:schemeClr val="bg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511" name="Rectangle"/>
          <p:cNvSpPr/>
          <p:nvPr/>
        </p:nvSpPr>
        <p:spPr>
          <a:xfrm>
            <a:off x="5815052" y="401865"/>
            <a:ext cx="5927511" cy="6003471"/>
          </a:xfrm>
          <a:prstGeom prst="rect">
            <a:avLst/>
          </a:prstGeom>
          <a:solidFill>
            <a:srgbClr val="FFFF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0" name="Content Placeholder 2">
            <a:extLst>
              <a:ext uri="{FF2B5EF4-FFF2-40B4-BE49-F238E27FC236}">
                <a16:creationId xmlns:a16="http://schemas.microsoft.com/office/drawing/2014/main" id="{D197FC80-1304-44AF-BD9E-CFB8D3B37C99}"/>
              </a:ext>
            </a:extLst>
          </p:cNvPr>
          <p:cNvSpPr>
            <a:spLocks noGrp="1"/>
          </p:cNvSpPr>
          <p:nvPr>
            <p:ph sz="quarter" idx="27"/>
          </p:nvPr>
        </p:nvSpPr>
        <p:spPr>
          <a:xfrm>
            <a:off x="6394450" y="1974850"/>
            <a:ext cx="4852988" cy="370363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itle Text">
            <a:extLst>
              <a:ext uri="{FF2B5EF4-FFF2-40B4-BE49-F238E27FC236}">
                <a16:creationId xmlns:a16="http://schemas.microsoft.com/office/drawing/2014/main" id="{1B60A262-0CE7-4C6B-B734-0B0EA0F1A4A3}"/>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2"/>
                </a:solidFill>
              </a:defRPr>
            </a:lvl1pPr>
          </a:lstStyle>
          <a:p>
            <a:r>
              <a:rPr lang="en-US" dirty="0"/>
              <a:t>Title Text Goes Here</a:t>
            </a:r>
          </a:p>
        </p:txBody>
      </p:sp>
      <p:sp>
        <p:nvSpPr>
          <p:cNvPr id="11" name="Text Placeholder 3">
            <a:extLst>
              <a:ext uri="{FF2B5EF4-FFF2-40B4-BE49-F238E27FC236}">
                <a16:creationId xmlns:a16="http://schemas.microsoft.com/office/drawing/2014/main" id="{7B80F0DD-816B-4E0B-8C85-8413DB8C70EF}"/>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2"/>
                </a:solidFill>
                <a:latin typeface="+mn-lt"/>
              </a:defRPr>
            </a:lvl1pPr>
            <a:lvl2pPr marL="228600" indent="0">
              <a:buNone/>
              <a:defRPr/>
            </a:lvl2pPr>
          </a:lstStyle>
          <a:p>
            <a:pPr lvl="0"/>
            <a:r>
              <a:rPr lang="en-US" dirty="0"/>
              <a:t>Click to edit Master text styles</a:t>
            </a:r>
          </a:p>
        </p:txBody>
      </p:sp>
      <p:sp>
        <p:nvSpPr>
          <p:cNvPr id="13" name="TextBox 12">
            <a:extLst>
              <a:ext uri="{FF2B5EF4-FFF2-40B4-BE49-F238E27FC236}">
                <a16:creationId xmlns:a16="http://schemas.microsoft.com/office/drawing/2014/main" id="{4578484E-3DC4-4DF6-819B-FDDDA6F166CB}"/>
              </a:ext>
            </a:extLst>
          </p:cNvPr>
          <p:cNvSpPr txBox="1"/>
          <p:nvPr userDrawn="1"/>
        </p:nvSpPr>
        <p:spPr>
          <a:xfrm>
            <a:off x="11908632" y="6579173"/>
            <a:ext cx="128240" cy="1231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800" b="0" i="0" u="none" strike="noStrike" cap="none" spc="0" normalizeH="0" baseline="0" smtClean="0">
                <a:ln>
                  <a:noFill/>
                </a:ln>
                <a:solidFill>
                  <a:schemeClr val="tx2"/>
                </a:solidFill>
                <a:effectLst/>
                <a:uFillTx/>
                <a:latin typeface="+mn-lt"/>
                <a:ea typeface="+mn-ea"/>
                <a:cs typeface="+mn-cs"/>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800" b="0" i="0" u="none" strike="noStrike" cap="none" spc="0" normalizeH="0" baseline="0" dirty="0" err="1">
              <a:ln>
                <a:noFill/>
              </a:ln>
              <a:solidFill>
                <a:schemeClr val="tx2"/>
              </a:solidFill>
              <a:effectLst/>
              <a:uFillTx/>
              <a:latin typeface="+mn-lt"/>
              <a:ea typeface="+mn-ea"/>
              <a:cs typeface="+mn-cs"/>
              <a:sym typeface="Helvetica Neue"/>
            </a:endParaRPr>
          </a:p>
        </p:txBody>
      </p:sp>
    </p:spTree>
    <p:extLst>
      <p:ext uri="{BB962C8B-B14F-4D97-AF65-F5344CB8AC3E}">
        <p14:creationId xmlns:p14="http://schemas.microsoft.com/office/powerpoint/2010/main" val="1120426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3">
    <p:bg>
      <p:bgPr>
        <a:solidFill>
          <a:schemeClr val="accent1"/>
        </a:solidFill>
        <a:effectLst/>
      </p:bgPr>
    </p:bg>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DFE89D76-523B-456C-9EE9-BC9CB964E5C3}"/>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Title Text">
            <a:extLst>
              <a:ext uri="{FF2B5EF4-FFF2-40B4-BE49-F238E27FC236}">
                <a16:creationId xmlns:a16="http://schemas.microsoft.com/office/drawing/2014/main" id="{72D74CEB-BA0A-43F1-82CE-384185B612C9}"/>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1" name="Text Placeholder 3">
            <a:extLst>
              <a:ext uri="{FF2B5EF4-FFF2-40B4-BE49-F238E27FC236}">
                <a16:creationId xmlns:a16="http://schemas.microsoft.com/office/drawing/2014/main" id="{50F55EEA-3D90-42F4-B8D0-30E0374D2A5B}"/>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
        <p:nvSpPr>
          <p:cNvPr id="12" name="Rectangle 11">
            <a:extLst>
              <a:ext uri="{FF2B5EF4-FFF2-40B4-BE49-F238E27FC236}">
                <a16:creationId xmlns:a16="http://schemas.microsoft.com/office/drawing/2014/main" id="{84CCC3F4-FFF1-4AD9-8605-41A61B8926CF}"/>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4" name="Square">
            <a:extLst>
              <a:ext uri="{FF2B5EF4-FFF2-40B4-BE49-F238E27FC236}">
                <a16:creationId xmlns:a16="http://schemas.microsoft.com/office/drawing/2014/main" id="{C4A06178-9ACC-4082-8329-4A9A59924508}"/>
              </a:ext>
            </a:extLst>
          </p:cNvPr>
          <p:cNvSpPr/>
          <p:nvPr userDrawn="1"/>
        </p:nvSpPr>
        <p:spPr>
          <a:xfrm>
            <a:off x="11741697" y="6407185"/>
            <a:ext cx="450068" cy="450068"/>
          </a:xfrm>
          <a:prstGeom prst="rect">
            <a:avLst/>
          </a:prstGeom>
          <a:solidFill>
            <a:schemeClr val="accent1">
              <a:alpha val="50000"/>
            </a:schemeClr>
          </a:solidFill>
          <a:ln w="12700">
            <a:miter lim="400000"/>
          </a:ln>
        </p:spPr>
        <p:txBody>
          <a:bodyPr lIns="0" tIns="0" rIns="0" bIns="0" anchor="ctr"/>
          <a:lstStyle/>
          <a:p>
            <a:pPr defTabSz="412750">
              <a:defRPr sz="3200">
                <a:solidFill>
                  <a:srgbClr val="026FC5"/>
                </a:solidFill>
                <a:latin typeface="Helvetica Neue Medium"/>
                <a:ea typeface="Helvetica Neue Medium"/>
                <a:cs typeface="Helvetica Neue Medium"/>
                <a:sym typeface="Helvetica Neue Medium"/>
              </a:defRPr>
            </a:pPr>
            <a:endParaRPr sz="1600"/>
          </a:p>
        </p:txBody>
      </p:sp>
      <p:sp>
        <p:nvSpPr>
          <p:cNvPr id="20" name="TextBox 19">
            <a:extLst>
              <a:ext uri="{FF2B5EF4-FFF2-40B4-BE49-F238E27FC236}">
                <a16:creationId xmlns:a16="http://schemas.microsoft.com/office/drawing/2014/main" id="{DC922DFF-5663-40DE-9B54-4149EDB7740E}"/>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pic>
        <p:nvPicPr>
          <p:cNvPr id="22" name="Image" descr="Image">
            <a:extLst>
              <a:ext uri="{FF2B5EF4-FFF2-40B4-BE49-F238E27FC236}">
                <a16:creationId xmlns:a16="http://schemas.microsoft.com/office/drawing/2014/main" id="{E5997704-33EA-4D7D-8B55-E46DD2216814}"/>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23" name="Rectangle 22">
            <a:extLst>
              <a:ext uri="{FF2B5EF4-FFF2-40B4-BE49-F238E27FC236}">
                <a16:creationId xmlns:a16="http://schemas.microsoft.com/office/drawing/2014/main" id="{3C3544D4-6B59-4B11-BC0E-2FD48F693641}"/>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4" name="Rectangle 23">
            <a:extLst>
              <a:ext uri="{FF2B5EF4-FFF2-40B4-BE49-F238E27FC236}">
                <a16:creationId xmlns:a16="http://schemas.microsoft.com/office/drawing/2014/main" id="{562FEA03-1122-4C36-ACD1-DA42FB8A03DC}"/>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Rectangle 24">
            <a:extLst>
              <a:ext uri="{FF2B5EF4-FFF2-40B4-BE49-F238E27FC236}">
                <a16:creationId xmlns:a16="http://schemas.microsoft.com/office/drawing/2014/main" id="{373D4EB9-5CAF-4B81-91EA-AD490D0B13E4}"/>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4031875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Light Blue 2">
    <p:bg>
      <p:bgPr>
        <a:solidFill>
          <a:schemeClr val="accent2">
            <a:lumMod val="75000"/>
          </a:schemeClr>
        </a:solidFill>
        <a:effectLst/>
      </p:bgPr>
    </p:bg>
    <p:spTree>
      <p:nvGrpSpPr>
        <p:cNvPr id="1" name=""/>
        <p:cNvGrpSpPr/>
        <p:nvPr/>
      </p:nvGrpSpPr>
      <p:grpSpPr>
        <a:xfrm>
          <a:off x="0" y="0"/>
          <a:ext cx="0" cy="0"/>
          <a:chOff x="0" y="0"/>
          <a:chExt cx="0" cy="0"/>
        </a:xfrm>
      </p:grpSpPr>
      <p:sp>
        <p:nvSpPr>
          <p:cNvPr id="16" name="Content Placeholder 2">
            <a:extLst>
              <a:ext uri="{FF2B5EF4-FFF2-40B4-BE49-F238E27FC236}">
                <a16:creationId xmlns:a16="http://schemas.microsoft.com/office/drawing/2014/main" id="{2093C42A-FAA6-40D8-A663-DDDE456C16CF}"/>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Title Text">
            <a:extLst>
              <a:ext uri="{FF2B5EF4-FFF2-40B4-BE49-F238E27FC236}">
                <a16:creationId xmlns:a16="http://schemas.microsoft.com/office/drawing/2014/main" id="{6A03358B-3D25-4A6D-85E6-54F235A943A8}"/>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2" name="Text Placeholder 3">
            <a:extLst>
              <a:ext uri="{FF2B5EF4-FFF2-40B4-BE49-F238E27FC236}">
                <a16:creationId xmlns:a16="http://schemas.microsoft.com/office/drawing/2014/main" id="{F8EBE803-6659-42A1-A094-94B9EF7ABC2F}"/>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
        <p:nvSpPr>
          <p:cNvPr id="15" name="Rectangle 14">
            <a:extLst>
              <a:ext uri="{FF2B5EF4-FFF2-40B4-BE49-F238E27FC236}">
                <a16:creationId xmlns:a16="http://schemas.microsoft.com/office/drawing/2014/main" id="{DC0D4B91-0BAF-46EC-9A7C-9D57C3224A9C}"/>
              </a:ext>
            </a:extLst>
          </p:cNvPr>
          <p:cNvSpPr/>
          <p:nvPr userDrawn="1"/>
        </p:nvSpPr>
        <p:spPr>
          <a:xfrm>
            <a:off x="0" y="6407451"/>
            <a:ext cx="11736987"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7" name="TextBox 16">
            <a:extLst>
              <a:ext uri="{FF2B5EF4-FFF2-40B4-BE49-F238E27FC236}">
                <a16:creationId xmlns:a16="http://schemas.microsoft.com/office/drawing/2014/main" id="{4B30B67E-5DCD-4732-882C-64DE9CC86419}"/>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pic>
        <p:nvPicPr>
          <p:cNvPr id="18" name="Image" descr="Image">
            <a:extLst>
              <a:ext uri="{FF2B5EF4-FFF2-40B4-BE49-F238E27FC236}">
                <a16:creationId xmlns:a16="http://schemas.microsoft.com/office/drawing/2014/main" id="{2F70C4FC-7A21-4AFA-8998-5EAB2E19CBCA}"/>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22" name="Rectangle 21">
            <a:extLst>
              <a:ext uri="{FF2B5EF4-FFF2-40B4-BE49-F238E27FC236}">
                <a16:creationId xmlns:a16="http://schemas.microsoft.com/office/drawing/2014/main" id="{8D716FF7-59F9-414F-85CD-8E23360D2B4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4" name="Rectangle 23">
            <a:extLst>
              <a:ext uri="{FF2B5EF4-FFF2-40B4-BE49-F238E27FC236}">
                <a16:creationId xmlns:a16="http://schemas.microsoft.com/office/drawing/2014/main" id="{AD4273EB-E90B-42F7-8CE9-6A1713A08CA3}"/>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Rectangle 24">
            <a:extLst>
              <a:ext uri="{FF2B5EF4-FFF2-40B4-BE49-F238E27FC236}">
                <a16:creationId xmlns:a16="http://schemas.microsoft.com/office/drawing/2014/main" id="{F98FFA5B-1C6A-486A-A0FE-02206FCDC54A}"/>
              </a:ext>
            </a:extLst>
          </p:cNvPr>
          <p:cNvSpPr/>
          <p:nvPr userDrawn="1"/>
        </p:nvSpPr>
        <p:spPr>
          <a:xfrm rot="5400000">
            <a:off x="8758537" y="2978453"/>
            <a:ext cx="6407450"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884380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mp; Sub White">
    <p:spTree>
      <p:nvGrpSpPr>
        <p:cNvPr id="1" name=""/>
        <p:cNvGrpSpPr/>
        <p:nvPr/>
      </p:nvGrpSpPr>
      <p:grpSpPr>
        <a:xfrm>
          <a:off x="0" y="0"/>
          <a:ext cx="0" cy="0"/>
          <a:chOff x="0" y="0"/>
          <a:chExt cx="0" cy="0"/>
        </a:xfrm>
      </p:grpSpPr>
      <p:graphicFrame>
        <p:nvGraphicFramePr>
          <p:cNvPr id="13" name="Chart 5">
            <a:extLst>
              <a:ext uri="{FF2B5EF4-FFF2-40B4-BE49-F238E27FC236}">
                <a16:creationId xmlns:a16="http://schemas.microsoft.com/office/drawing/2014/main" id="{F0529FEA-BEC4-644C-94EE-601D5BED26F3}"/>
              </a:ext>
            </a:extLst>
          </p:cNvPr>
          <p:cNvGraphicFramePr/>
          <p:nvPr userDrawn="1">
            <p:extLst>
              <p:ext uri="{D42A27DB-BD31-4B8C-83A1-F6EECF244321}">
                <p14:modId xmlns:p14="http://schemas.microsoft.com/office/powerpoint/2010/main" val="4280326482"/>
              </p:ext>
            </p:extLst>
          </p:nvPr>
        </p:nvGraphicFramePr>
        <p:xfrm>
          <a:off x="7201593" y="1799047"/>
          <a:ext cx="3472287" cy="4025676"/>
        </p:xfrm>
        <a:graphic>
          <a:graphicData uri="http://schemas.openxmlformats.org/drawingml/2006/chart">
            <c:chart xmlns:c="http://schemas.openxmlformats.org/drawingml/2006/chart" xmlns:r="http://schemas.openxmlformats.org/officeDocument/2006/relationships" r:id="rId2"/>
          </a:graphicData>
        </a:graphic>
      </p:graphicFrame>
      <p:sp>
        <p:nvSpPr>
          <p:cNvPr id="10" name="Title Text">
            <a:extLst>
              <a:ext uri="{FF2B5EF4-FFF2-40B4-BE49-F238E27FC236}">
                <a16:creationId xmlns:a16="http://schemas.microsoft.com/office/drawing/2014/main" id="{0EA1A176-5931-41CA-86D5-15FC4398AA40}"/>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nchorCtr="0">
            <a:noAutofit/>
          </a:bodyPr>
          <a:lstStyle>
            <a:lvl1pPr algn="ctr">
              <a:defRPr sz="4800">
                <a:solidFill>
                  <a:schemeClr val="accent1"/>
                </a:solidFill>
              </a:defRPr>
            </a:lvl1pPr>
          </a:lstStyle>
          <a:p>
            <a:r>
              <a:rPr lang="en-US" dirty="0"/>
              <a:t>48pt Intel Clear Light Body. For content that is not a section, but has a big idea in text only.</a:t>
            </a:r>
          </a:p>
        </p:txBody>
      </p:sp>
      <p:sp>
        <p:nvSpPr>
          <p:cNvPr id="8" name="Rectangle 7">
            <a:extLst>
              <a:ext uri="{FF2B5EF4-FFF2-40B4-BE49-F238E27FC236}">
                <a16:creationId xmlns:a16="http://schemas.microsoft.com/office/drawing/2014/main" id="{597652EB-8B2D-46CC-B147-89A4C26A2D8F}"/>
              </a:ext>
            </a:extLst>
          </p:cNvPr>
          <p:cNvSpPr/>
          <p:nvPr userDrawn="1"/>
        </p:nvSpPr>
        <p:spPr>
          <a:xfrm>
            <a:off x="0" y="0"/>
            <a:ext cx="11736987"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9" name="Rectangle 8">
            <a:extLst>
              <a:ext uri="{FF2B5EF4-FFF2-40B4-BE49-F238E27FC236}">
                <a16:creationId xmlns:a16="http://schemas.microsoft.com/office/drawing/2014/main" id="{571A480A-B7B4-498C-9868-A91E2651D429}"/>
              </a:ext>
            </a:extLst>
          </p:cNvPr>
          <p:cNvSpPr/>
          <p:nvPr userDrawn="1"/>
        </p:nvSpPr>
        <p:spPr>
          <a:xfrm rot="5400000">
            <a:off x="-2978450" y="2978453"/>
            <a:ext cx="6407450"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352542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amp; Sub Blue">
    <p:bg>
      <p:bgPr>
        <a:solidFill>
          <a:schemeClr val="tx2"/>
        </a:solidFill>
        <a:effectLst/>
      </p:bgPr>
    </p:bg>
    <p:spTree>
      <p:nvGrpSpPr>
        <p:cNvPr id="1" name=""/>
        <p:cNvGrpSpPr/>
        <p:nvPr/>
      </p:nvGrpSpPr>
      <p:grpSpPr>
        <a:xfrm>
          <a:off x="0" y="0"/>
          <a:ext cx="0" cy="0"/>
          <a:chOff x="0" y="0"/>
          <a:chExt cx="0" cy="0"/>
        </a:xfrm>
      </p:grpSpPr>
      <p:sp>
        <p:nvSpPr>
          <p:cNvPr id="860" name="Rectangle"/>
          <p:cNvSpPr/>
          <p:nvPr userDrawn="1"/>
        </p:nvSpPr>
        <p:spPr>
          <a:xfrm>
            <a:off x="471054" y="464127"/>
            <a:ext cx="11272494" cy="5944838"/>
          </a:xfrm>
          <a:prstGeom prst="rect">
            <a:avLst/>
          </a:prstGeom>
          <a:solidFill>
            <a:schemeClr val="accent1"/>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61" name="Square"/>
          <p:cNvSpPr/>
          <p:nvPr/>
        </p:nvSpPr>
        <p:spPr>
          <a:xfrm>
            <a:off x="11743603" y="6405281"/>
            <a:ext cx="448398" cy="452720"/>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0" name="Title Text">
            <a:extLst>
              <a:ext uri="{FF2B5EF4-FFF2-40B4-BE49-F238E27FC236}">
                <a16:creationId xmlns:a16="http://schemas.microsoft.com/office/drawing/2014/main" id="{E400EEBB-F912-40CA-A759-DEFE15164979}"/>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nchorCtr="0">
            <a:noAutofit/>
          </a:bodyPr>
          <a:lstStyle>
            <a:lvl1pPr algn="ctr">
              <a:defRPr sz="4800">
                <a:solidFill>
                  <a:schemeClr val="bg1"/>
                </a:solidFill>
              </a:defRPr>
            </a:lvl1pPr>
          </a:lstStyle>
          <a:p>
            <a:r>
              <a:rPr lang="en-US" dirty="0"/>
              <a:t>48pt Intel Clear Light Body. For content that is not a section, but has a big idea in text only.</a:t>
            </a:r>
          </a:p>
        </p:txBody>
      </p:sp>
    </p:spTree>
    <p:extLst>
      <p:ext uri="{BB962C8B-B14F-4D97-AF65-F5344CB8AC3E}">
        <p14:creationId xmlns:p14="http://schemas.microsoft.com/office/powerpoint/2010/main" val="878101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amp; Sub Light Blue">
    <p:bg>
      <p:bgPr>
        <a:solidFill>
          <a:srgbClr val="00C7FD"/>
        </a:solidFill>
        <a:effectLst/>
      </p:bgPr>
    </p:bg>
    <p:spTree>
      <p:nvGrpSpPr>
        <p:cNvPr id="1" name=""/>
        <p:cNvGrpSpPr/>
        <p:nvPr/>
      </p:nvGrpSpPr>
      <p:grpSpPr>
        <a:xfrm>
          <a:off x="0" y="0"/>
          <a:ext cx="0" cy="0"/>
          <a:chOff x="0" y="0"/>
          <a:chExt cx="0" cy="0"/>
        </a:xfrm>
      </p:grpSpPr>
      <p:sp>
        <p:nvSpPr>
          <p:cNvPr id="860" name="Rectangle"/>
          <p:cNvSpPr/>
          <p:nvPr userDrawn="1"/>
        </p:nvSpPr>
        <p:spPr>
          <a:xfrm>
            <a:off x="471054" y="464127"/>
            <a:ext cx="11272494" cy="5944838"/>
          </a:xfrm>
          <a:prstGeom prst="rect">
            <a:avLst/>
          </a:prstGeom>
          <a:solidFill>
            <a:schemeClr val="accent2">
              <a:lumMod val="75000"/>
            </a:schemeClr>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61" name="Square"/>
          <p:cNvSpPr/>
          <p:nvPr/>
        </p:nvSpPr>
        <p:spPr>
          <a:xfrm>
            <a:off x="11743603" y="6405281"/>
            <a:ext cx="448398" cy="452720"/>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8" name="Rectangle 7">
            <a:extLst>
              <a:ext uri="{FF2B5EF4-FFF2-40B4-BE49-F238E27FC236}">
                <a16:creationId xmlns:a16="http://schemas.microsoft.com/office/drawing/2014/main" id="{52E60B70-5DF3-4398-B558-301661292DF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9" name="Rectangle 8">
            <a:extLst>
              <a:ext uri="{FF2B5EF4-FFF2-40B4-BE49-F238E27FC236}">
                <a16:creationId xmlns:a16="http://schemas.microsoft.com/office/drawing/2014/main" id="{EC2CF38D-B95A-4CD5-8F7D-86EA9C709AD4}"/>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0" name="Title Text">
            <a:extLst>
              <a:ext uri="{FF2B5EF4-FFF2-40B4-BE49-F238E27FC236}">
                <a16:creationId xmlns:a16="http://schemas.microsoft.com/office/drawing/2014/main" id="{93B25211-1805-4C17-8545-7E02A6786392}"/>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nchorCtr="0">
            <a:noAutofit/>
          </a:bodyPr>
          <a:lstStyle>
            <a:lvl1pPr algn="ctr">
              <a:defRPr sz="4800">
                <a:solidFill>
                  <a:schemeClr val="bg1"/>
                </a:solidFill>
              </a:defRPr>
            </a:lvl1pPr>
          </a:lstStyle>
          <a:p>
            <a:r>
              <a:rPr lang="en-US" dirty="0"/>
              <a:t>48pt Intel Clear Light Body. For content that is not a section, but has a big idea in text only.</a:t>
            </a:r>
          </a:p>
        </p:txBody>
      </p:sp>
    </p:spTree>
    <p:extLst>
      <p:ext uri="{BB962C8B-B14F-4D97-AF65-F5344CB8AC3E}">
        <p14:creationId xmlns:p14="http://schemas.microsoft.com/office/powerpoint/2010/main" val="1291687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solidFill>
          <a:schemeClr val="accent1"/>
        </a:solidFill>
        <a:effectLst/>
      </p:bgPr>
    </p:bg>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BDA94F2D-B7BD-4CE9-A606-F00802F3131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099949" y="2409775"/>
            <a:ext cx="4080108" cy="1521396"/>
          </a:xfrm>
          <a:prstGeom prst="rect">
            <a:avLst/>
          </a:prstGeom>
        </p:spPr>
      </p:pic>
      <p:sp>
        <p:nvSpPr>
          <p:cNvPr id="15" name="TextBox 14">
            <a:extLst>
              <a:ext uri="{FF2B5EF4-FFF2-40B4-BE49-F238E27FC236}">
                <a16:creationId xmlns:a16="http://schemas.microsoft.com/office/drawing/2014/main" id="{3F655609-5439-9C4A-8F0D-9AB5A1AAC9A3}"/>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6" name="Rectangle 5">
            <a:extLst>
              <a:ext uri="{FF2B5EF4-FFF2-40B4-BE49-F238E27FC236}">
                <a16:creationId xmlns:a16="http://schemas.microsoft.com/office/drawing/2014/main" id="{69112354-342E-49CE-8E3C-E078BBE1ADF7}"/>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7" name="Rectangle 6">
            <a:extLst>
              <a:ext uri="{FF2B5EF4-FFF2-40B4-BE49-F238E27FC236}">
                <a16:creationId xmlns:a16="http://schemas.microsoft.com/office/drawing/2014/main" id="{CD21D8AD-9194-4DBA-8221-7F294421810B}"/>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650871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White">
    <p:spTree>
      <p:nvGrpSpPr>
        <p:cNvPr id="1" name=""/>
        <p:cNvGrpSpPr/>
        <p:nvPr/>
      </p:nvGrpSpPr>
      <p:grpSpPr>
        <a:xfrm>
          <a:off x="0" y="0"/>
          <a:ext cx="0" cy="0"/>
          <a:chOff x="0" y="0"/>
          <a:chExt cx="0" cy="0"/>
        </a:xfrm>
      </p:grpSpPr>
      <p:sp>
        <p:nvSpPr>
          <p:cNvPr id="137" name="Rectangle"/>
          <p:cNvSpPr/>
          <p:nvPr/>
        </p:nvSpPr>
        <p:spPr>
          <a:xfrm>
            <a:off x="1466513" y="-28456"/>
            <a:ext cx="3430768" cy="5421617"/>
          </a:xfrm>
          <a:prstGeom prst="rect">
            <a:avLst/>
          </a:prstGeom>
          <a:solidFill>
            <a:srgbClr val="E7E7E7">
              <a:alpha val="39000"/>
            </a:srgbClr>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22" name="Title Text">
            <a:extLst>
              <a:ext uri="{FF2B5EF4-FFF2-40B4-BE49-F238E27FC236}">
                <a16:creationId xmlns:a16="http://schemas.microsoft.com/office/drawing/2014/main" id="{82EC668F-6093-6548-B182-47568630A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7500">
                <a:solidFill>
                  <a:srgbClr val="525252"/>
                </a:solidFill>
              </a:defRPr>
            </a:lvl1pPr>
          </a:lstStyle>
          <a:p>
            <a:r>
              <a:rPr lang="en-US" dirty="0"/>
              <a:t>75 </a:t>
            </a:r>
            <a:r>
              <a:rPr lang="en-US" dirty="0" err="1"/>
              <a:t>pt</a:t>
            </a:r>
            <a:r>
              <a:rPr lang="en-US" dirty="0"/>
              <a:t> Intel Clear</a:t>
            </a:r>
            <a:endParaRPr dirty="0"/>
          </a:p>
        </p:txBody>
      </p:sp>
      <p:sp>
        <p:nvSpPr>
          <p:cNvPr id="15" name="Text Placeholder 2">
            <a:extLst>
              <a:ext uri="{FF2B5EF4-FFF2-40B4-BE49-F238E27FC236}">
                <a16:creationId xmlns:a16="http://schemas.microsoft.com/office/drawing/2014/main" id="{F87CC838-4D6E-4C99-A3F1-81F2913C62B3}"/>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chemeClr val="accent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18" name="Text Placeholder 6">
            <a:extLst>
              <a:ext uri="{FF2B5EF4-FFF2-40B4-BE49-F238E27FC236}">
                <a16:creationId xmlns:a16="http://schemas.microsoft.com/office/drawing/2014/main" id="{00C3E650-A810-40D9-81A8-D3E73C9326E4}"/>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sp>
        <p:nvSpPr>
          <p:cNvPr id="10" name="Square">
            <a:extLst>
              <a:ext uri="{FF2B5EF4-FFF2-40B4-BE49-F238E27FC236}">
                <a16:creationId xmlns:a16="http://schemas.microsoft.com/office/drawing/2014/main" id="{99F366F8-DC49-4E0B-B131-1FB92CC518E3}"/>
              </a:ext>
            </a:extLst>
          </p:cNvPr>
          <p:cNvSpPr/>
          <p:nvPr userDrawn="1"/>
        </p:nvSpPr>
        <p:spPr>
          <a:xfrm>
            <a:off x="861107" y="5390896"/>
            <a:ext cx="607299" cy="607299"/>
          </a:xfrm>
          <a:prstGeom prst="rect">
            <a:avLst/>
          </a:prstGeom>
          <a:solidFill>
            <a:srgbClr val="2872C5"/>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1" name="Rectangle">
            <a:extLst>
              <a:ext uri="{FF2B5EF4-FFF2-40B4-BE49-F238E27FC236}">
                <a16:creationId xmlns:a16="http://schemas.microsoft.com/office/drawing/2014/main" id="{10443275-64C7-4249-92B8-990C3BB41279}"/>
              </a:ext>
            </a:extLst>
          </p:cNvPr>
          <p:cNvSpPr/>
          <p:nvPr userDrawn="1"/>
        </p:nvSpPr>
        <p:spPr>
          <a:xfrm>
            <a:off x="576067" y="5108797"/>
            <a:ext cx="286654" cy="282073"/>
          </a:xfrm>
          <a:prstGeom prst="rect">
            <a:avLst/>
          </a:prstGeom>
          <a:solidFill>
            <a:srgbClr val="00C7FD"/>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85908D9A-1608-44B4-A0A3-FC9E665728CA}"/>
              </a:ext>
            </a:extLst>
          </p:cNvPr>
          <p:cNvSpPr/>
          <p:nvPr userDrawn="1"/>
        </p:nvSpPr>
        <p:spPr>
          <a:xfrm>
            <a:off x="861107" y="4952474"/>
            <a:ext cx="157461" cy="157461"/>
          </a:xfrm>
          <a:prstGeom prst="rect">
            <a:avLst/>
          </a:prstGeom>
          <a:solidFill>
            <a:srgbClr val="2872C5"/>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3" name="Graphic 2">
            <a:extLst>
              <a:ext uri="{FF2B5EF4-FFF2-40B4-BE49-F238E27FC236}">
                <a16:creationId xmlns:a16="http://schemas.microsoft.com/office/drawing/2014/main" id="{2952F383-4862-4271-B541-5612120030D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6513" y="5992753"/>
            <a:ext cx="1031758" cy="384723"/>
          </a:xfrm>
          <a:prstGeom prst="rect">
            <a:avLst/>
          </a:prstGeom>
        </p:spPr>
      </p:pic>
    </p:spTree>
    <p:extLst>
      <p:ext uri="{BB962C8B-B14F-4D97-AF65-F5344CB8AC3E}">
        <p14:creationId xmlns:p14="http://schemas.microsoft.com/office/powerpoint/2010/main" val="2945410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Tree>
    <p:extLst>
      <p:ext uri="{BB962C8B-B14F-4D97-AF65-F5344CB8AC3E}">
        <p14:creationId xmlns:p14="http://schemas.microsoft.com/office/powerpoint/2010/main" val="970067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EBA0C540-99BD-45E3-99D2-78C2032EBE57}"/>
              </a:ext>
            </a:extLst>
          </p:cNvPr>
          <p:cNvSpPr>
            <a:spLocks noGrp="1"/>
          </p:cNvSpPr>
          <p:nvPr>
            <p:ph sz="quarter" idx="28"/>
          </p:nvPr>
        </p:nvSpPr>
        <p:spPr>
          <a:xfrm>
            <a:off x="571370" y="1673454"/>
            <a:ext cx="11010900" cy="457494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76909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ub &amp; Content">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EBA0C540-99BD-45E3-99D2-78C2032EBE57}"/>
              </a:ext>
            </a:extLst>
          </p:cNvPr>
          <p:cNvSpPr>
            <a:spLocks noGrp="1"/>
          </p:cNvSpPr>
          <p:nvPr>
            <p:ph sz="quarter" idx="28"/>
          </p:nvPr>
        </p:nvSpPr>
        <p:spPr>
          <a:xfrm>
            <a:off x="571370" y="2139953"/>
            <a:ext cx="11010900" cy="41084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3">
            <a:extLst>
              <a:ext uri="{FF2B5EF4-FFF2-40B4-BE49-F238E27FC236}">
                <a16:creationId xmlns:a16="http://schemas.microsoft.com/office/drawing/2014/main" id="{D980C114-FE9A-4B63-B509-F59F1A2C55A5}"/>
              </a:ext>
            </a:extLst>
          </p:cNvPr>
          <p:cNvSpPr>
            <a:spLocks noGrp="1"/>
          </p:cNvSpPr>
          <p:nvPr>
            <p:ph type="body" sz="quarter" idx="29"/>
          </p:nvPr>
        </p:nvSpPr>
        <p:spPr>
          <a:xfrm>
            <a:off x="571370" y="1612901"/>
            <a:ext cx="11022013"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2473908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ub &amp; 2 Content Columns">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EBEEA47F-E66C-C546-A539-293E792A32CD}"/>
              </a:ext>
            </a:extLst>
          </p:cNvPr>
          <p:cNvSpPr txBox="1">
            <a:spLocks noGrp="1"/>
          </p:cNvSpPr>
          <p:nvPr>
            <p:ph type="title" hasCustomPrompt="1"/>
          </p:nvPr>
        </p:nvSpPr>
        <p:spPr>
          <a:xfrm>
            <a:off x="571500" y="571501"/>
            <a:ext cx="11010901" cy="952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F495712A-D685-7146-A64F-2AEC13EF76F9}"/>
              </a:ext>
            </a:extLst>
          </p:cNvPr>
          <p:cNvSpPr>
            <a:spLocks noGrp="1"/>
          </p:cNvSpPr>
          <p:nvPr>
            <p:ph sz="quarter" idx="27"/>
          </p:nvPr>
        </p:nvSpPr>
        <p:spPr>
          <a:xfrm>
            <a:off x="571500" y="2139951"/>
            <a:ext cx="5288525"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a:extLst>
              <a:ext uri="{FF2B5EF4-FFF2-40B4-BE49-F238E27FC236}">
                <a16:creationId xmlns:a16="http://schemas.microsoft.com/office/drawing/2014/main" id="{A8FE6631-4BAF-4E4B-B6F0-F9ED72A3155E}"/>
              </a:ext>
            </a:extLst>
          </p:cNvPr>
          <p:cNvSpPr>
            <a:spLocks noGrp="1"/>
          </p:cNvSpPr>
          <p:nvPr>
            <p:ph sz="quarter" idx="28"/>
          </p:nvPr>
        </p:nvSpPr>
        <p:spPr>
          <a:xfrm>
            <a:off x="6289113" y="2139951"/>
            <a:ext cx="5288525"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3">
            <a:extLst>
              <a:ext uri="{FF2B5EF4-FFF2-40B4-BE49-F238E27FC236}">
                <a16:creationId xmlns:a16="http://schemas.microsoft.com/office/drawing/2014/main" id="{D4EEAA39-7062-4DCE-91B8-83056F818FA8}"/>
              </a:ext>
            </a:extLst>
          </p:cNvPr>
          <p:cNvSpPr>
            <a:spLocks noGrp="1"/>
          </p:cNvSpPr>
          <p:nvPr>
            <p:ph type="body" sz="quarter" idx="29"/>
          </p:nvPr>
        </p:nvSpPr>
        <p:spPr>
          <a:xfrm>
            <a:off x="571500" y="1612901"/>
            <a:ext cx="11022013"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2884052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mp; 2 Content Columns">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EBEEA47F-E66C-C546-A539-293E792A32CD}"/>
              </a:ext>
            </a:extLst>
          </p:cNvPr>
          <p:cNvSpPr txBox="1">
            <a:spLocks noGrp="1"/>
          </p:cNvSpPr>
          <p:nvPr>
            <p:ph type="title" hasCustomPrompt="1"/>
          </p:nvPr>
        </p:nvSpPr>
        <p:spPr>
          <a:xfrm>
            <a:off x="571500" y="571501"/>
            <a:ext cx="11010901" cy="952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F495712A-D685-7146-A64F-2AEC13EF76F9}"/>
              </a:ext>
            </a:extLst>
          </p:cNvPr>
          <p:cNvSpPr>
            <a:spLocks noGrp="1"/>
          </p:cNvSpPr>
          <p:nvPr>
            <p:ph sz="quarter" idx="27"/>
          </p:nvPr>
        </p:nvSpPr>
        <p:spPr>
          <a:xfrm>
            <a:off x="571500" y="1673402"/>
            <a:ext cx="5288525" cy="45848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a:extLst>
              <a:ext uri="{FF2B5EF4-FFF2-40B4-BE49-F238E27FC236}">
                <a16:creationId xmlns:a16="http://schemas.microsoft.com/office/drawing/2014/main" id="{A8FE6631-4BAF-4E4B-B6F0-F9ED72A3155E}"/>
              </a:ext>
            </a:extLst>
          </p:cNvPr>
          <p:cNvSpPr>
            <a:spLocks noGrp="1"/>
          </p:cNvSpPr>
          <p:nvPr>
            <p:ph sz="quarter" idx="28"/>
          </p:nvPr>
        </p:nvSpPr>
        <p:spPr>
          <a:xfrm>
            <a:off x="6289113" y="1673402"/>
            <a:ext cx="5288525" cy="45848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17176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ub, Content &amp; 2 Pictures">
    <p:spTree>
      <p:nvGrpSpPr>
        <p:cNvPr id="1" name=""/>
        <p:cNvGrpSpPr/>
        <p:nvPr/>
      </p:nvGrpSpPr>
      <p:grpSpPr>
        <a:xfrm>
          <a:off x="0" y="0"/>
          <a:ext cx="0" cy="0"/>
          <a:chOff x="0" y="0"/>
          <a:chExt cx="0" cy="0"/>
        </a:xfrm>
      </p:grpSpPr>
      <p:sp>
        <p:nvSpPr>
          <p:cNvPr id="23" name="Title Text">
            <a:extLst>
              <a:ext uri="{FF2B5EF4-FFF2-40B4-BE49-F238E27FC236}">
                <a16:creationId xmlns:a16="http://schemas.microsoft.com/office/drawing/2014/main" id="{FAEAC0A3-8438-1245-A28C-64BC26BFB231}"/>
              </a:ext>
            </a:extLst>
          </p:cNvPr>
          <p:cNvSpPr txBox="1">
            <a:spLocks noGrp="1"/>
          </p:cNvSpPr>
          <p:nvPr>
            <p:ph type="title" hasCustomPrompt="1"/>
          </p:nvPr>
        </p:nvSpPr>
        <p:spPr>
          <a:xfrm>
            <a:off x="571500" y="567227"/>
            <a:ext cx="5755707" cy="945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25" name="Body Level One…">
            <a:extLst>
              <a:ext uri="{FF2B5EF4-FFF2-40B4-BE49-F238E27FC236}">
                <a16:creationId xmlns:a16="http://schemas.microsoft.com/office/drawing/2014/main" id="{6903F994-74B2-4D40-AA5F-7F3D24A00171}"/>
              </a:ext>
            </a:extLst>
          </p:cNvPr>
          <p:cNvSpPr txBox="1">
            <a:spLocks noGrp="1"/>
          </p:cNvSpPr>
          <p:nvPr>
            <p:ph idx="27" hasCustomPrompt="1"/>
          </p:nvPr>
        </p:nvSpPr>
        <p:spPr>
          <a:xfrm>
            <a:off x="6609331" y="2978828"/>
            <a:ext cx="4668837" cy="3453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numCol="1">
            <a:normAutofit/>
          </a:bodyPr>
          <a:lstStyle>
            <a:lvl1pPr marL="0" marR="0" indent="0" algn="l" defTabSz="609600" eaLnBrk="1" fontAlgn="auto" latinLnBrk="0" hangingPunct="1">
              <a:lnSpc>
                <a:spcPts val="2450"/>
              </a:lnSpc>
              <a:spcBef>
                <a:spcPts val="0"/>
              </a:spcBef>
              <a:spcAft>
                <a:spcPts val="0"/>
              </a:spcAft>
              <a:buClrTx/>
              <a:buSzTx/>
              <a:buFont typeface="Arial" panose="020B0604020202020204" pitchFamily="34" charset="0"/>
              <a:buNone/>
              <a:tabLst/>
              <a:defRPr sz="1600">
                <a:solidFill>
                  <a:schemeClr val="tx2"/>
                </a:solidFill>
              </a:defRPr>
            </a:lvl1pPr>
          </a:lstStyle>
          <a:p>
            <a:r>
              <a:rPr lang="en-US" dirty="0"/>
              <a:t>Image Caption 16pt gray text</a:t>
            </a:r>
          </a:p>
        </p:txBody>
      </p:sp>
      <p:sp>
        <p:nvSpPr>
          <p:cNvPr id="26" name="Body Level One…">
            <a:extLst>
              <a:ext uri="{FF2B5EF4-FFF2-40B4-BE49-F238E27FC236}">
                <a16:creationId xmlns:a16="http://schemas.microsoft.com/office/drawing/2014/main" id="{BF74888E-798E-B543-94EF-279F3EA6E46B}"/>
              </a:ext>
            </a:extLst>
          </p:cNvPr>
          <p:cNvSpPr txBox="1">
            <a:spLocks noGrp="1"/>
          </p:cNvSpPr>
          <p:nvPr>
            <p:ph idx="28" hasCustomPrompt="1"/>
          </p:nvPr>
        </p:nvSpPr>
        <p:spPr>
          <a:xfrm>
            <a:off x="6609331" y="5929172"/>
            <a:ext cx="4668837" cy="3453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numCol="1">
            <a:normAutofit/>
          </a:bodyPr>
          <a:lstStyle>
            <a:lvl1pPr marL="0" marR="0" indent="0" algn="l" defTabSz="609600" eaLnBrk="1" fontAlgn="auto" latinLnBrk="0" hangingPunct="1">
              <a:lnSpc>
                <a:spcPts val="2450"/>
              </a:lnSpc>
              <a:spcBef>
                <a:spcPts val="0"/>
              </a:spcBef>
              <a:spcAft>
                <a:spcPts val="0"/>
              </a:spcAft>
              <a:buClrTx/>
              <a:buSzTx/>
              <a:buFont typeface="Arial" panose="020B0604020202020204" pitchFamily="34" charset="0"/>
              <a:buNone/>
              <a:tabLst/>
              <a:defRPr sz="1600">
                <a:solidFill>
                  <a:schemeClr val="tx2"/>
                </a:solidFill>
              </a:defRPr>
            </a:lvl1pPr>
          </a:lstStyle>
          <a:p>
            <a:r>
              <a:rPr lang="en-US" dirty="0"/>
              <a:t>Image Caption 16pt gray text</a:t>
            </a:r>
          </a:p>
        </p:txBody>
      </p:sp>
      <p:sp>
        <p:nvSpPr>
          <p:cNvPr id="5" name="Picture Placeholder 4">
            <a:extLst>
              <a:ext uri="{FF2B5EF4-FFF2-40B4-BE49-F238E27FC236}">
                <a16:creationId xmlns:a16="http://schemas.microsoft.com/office/drawing/2014/main" id="{BB3C6455-4913-47BC-8232-AB0BABBA08C3}"/>
              </a:ext>
            </a:extLst>
          </p:cNvPr>
          <p:cNvSpPr>
            <a:spLocks noGrp="1"/>
          </p:cNvSpPr>
          <p:nvPr>
            <p:ph type="pic" sz="quarter" idx="30"/>
          </p:nvPr>
        </p:nvSpPr>
        <p:spPr>
          <a:xfrm>
            <a:off x="6609331" y="571500"/>
            <a:ext cx="4668837" cy="2381250"/>
          </a:xfrm>
        </p:spPr>
        <p:txBody>
          <a:bodyPr/>
          <a:lstStyle/>
          <a:p>
            <a:endParaRPr lang="en-US"/>
          </a:p>
        </p:txBody>
      </p:sp>
      <p:sp>
        <p:nvSpPr>
          <p:cNvPr id="20" name="Picture Placeholder 4">
            <a:extLst>
              <a:ext uri="{FF2B5EF4-FFF2-40B4-BE49-F238E27FC236}">
                <a16:creationId xmlns:a16="http://schemas.microsoft.com/office/drawing/2014/main" id="{5CA48836-DAA2-4E4F-A22A-2F5682E12CEF}"/>
              </a:ext>
            </a:extLst>
          </p:cNvPr>
          <p:cNvSpPr>
            <a:spLocks noGrp="1"/>
          </p:cNvSpPr>
          <p:nvPr>
            <p:ph type="pic" sz="quarter" idx="31"/>
          </p:nvPr>
        </p:nvSpPr>
        <p:spPr>
          <a:xfrm>
            <a:off x="6609331" y="3537061"/>
            <a:ext cx="4668837" cy="2381250"/>
          </a:xfrm>
        </p:spPr>
        <p:txBody>
          <a:bodyPr/>
          <a:lstStyle/>
          <a:p>
            <a:endParaRPr lang="en-US"/>
          </a:p>
        </p:txBody>
      </p:sp>
      <p:sp>
        <p:nvSpPr>
          <p:cNvPr id="14" name="Content Placeholder 2">
            <a:extLst>
              <a:ext uri="{FF2B5EF4-FFF2-40B4-BE49-F238E27FC236}">
                <a16:creationId xmlns:a16="http://schemas.microsoft.com/office/drawing/2014/main" id="{DC0D3278-E8A7-4B14-A5ED-BE235CEC6F80}"/>
              </a:ext>
            </a:extLst>
          </p:cNvPr>
          <p:cNvSpPr>
            <a:spLocks noGrp="1"/>
          </p:cNvSpPr>
          <p:nvPr>
            <p:ph sz="quarter" idx="32"/>
          </p:nvPr>
        </p:nvSpPr>
        <p:spPr>
          <a:xfrm>
            <a:off x="571500" y="2139952"/>
            <a:ext cx="5768944"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3">
            <a:extLst>
              <a:ext uri="{FF2B5EF4-FFF2-40B4-BE49-F238E27FC236}">
                <a16:creationId xmlns:a16="http://schemas.microsoft.com/office/drawing/2014/main" id="{403FD6E6-528D-49D5-BBAB-B26572C15F20}"/>
              </a:ext>
            </a:extLst>
          </p:cNvPr>
          <p:cNvSpPr>
            <a:spLocks noGrp="1"/>
          </p:cNvSpPr>
          <p:nvPr>
            <p:ph type="body" sz="quarter" idx="29"/>
          </p:nvPr>
        </p:nvSpPr>
        <p:spPr>
          <a:xfrm>
            <a:off x="571500" y="1612901"/>
            <a:ext cx="5768944"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746653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C80E488-8534-4743-924A-62CA17A7A192}"/>
              </a:ext>
            </a:extLst>
          </p:cNvPr>
          <p:cNvSpPr/>
          <p:nvPr userDrawn="1"/>
        </p:nvSpPr>
        <p:spPr>
          <a:xfrm>
            <a:off x="0" y="6458251"/>
            <a:ext cx="11736987"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latin typeface="Helvetica Neue Medium"/>
              <a:ea typeface="Helvetica Neue Medium"/>
              <a:cs typeface="Helvetica Neue Medium"/>
              <a:sym typeface="Helvetica Neue Medium"/>
            </a:endParaRPr>
          </a:p>
        </p:txBody>
      </p:sp>
      <p:sp>
        <p:nvSpPr>
          <p:cNvPr id="12" name="Rectangle 11">
            <a:extLst>
              <a:ext uri="{FF2B5EF4-FFF2-40B4-BE49-F238E27FC236}">
                <a16:creationId xmlns:a16="http://schemas.microsoft.com/office/drawing/2014/main" id="{5F27ABEE-91E1-420E-AD52-066ECB7CBDFC}"/>
              </a:ext>
            </a:extLst>
          </p:cNvPr>
          <p:cNvSpPr/>
          <p:nvPr userDrawn="1"/>
        </p:nvSpPr>
        <p:spPr>
          <a:xfrm rot="5400000">
            <a:off x="8758537" y="2978453"/>
            <a:ext cx="6407450"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3" name="Body Level One…"/>
          <p:cNvSpPr txBox="1">
            <a:spLocks noGrp="1"/>
          </p:cNvSpPr>
          <p:nvPr>
            <p:ph type="body" idx="1"/>
          </p:nvPr>
        </p:nvSpPr>
        <p:spPr>
          <a:xfrm>
            <a:off x="592915" y="1524000"/>
            <a:ext cx="10972801" cy="47244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p>
            <a:r>
              <a:rPr lang="en-US" dirty="0"/>
              <a:t>Body copy Intel clear light 28 point</a:t>
            </a:r>
          </a:p>
          <a:p>
            <a:pPr lvl="1"/>
            <a:r>
              <a:rPr lang="en-US" dirty="0"/>
              <a:t>Sub Bullet one 24 point</a:t>
            </a:r>
          </a:p>
          <a:p>
            <a:pPr lvl="2"/>
            <a:r>
              <a:rPr lang="en-US" dirty="0"/>
              <a:t>Sub Bullet two 20 point</a:t>
            </a:r>
          </a:p>
          <a:p>
            <a:pPr lvl="3"/>
            <a:r>
              <a:rPr lang="en-US" dirty="0"/>
              <a:t>Sub Bullet three 18 point</a:t>
            </a:r>
          </a:p>
          <a:p>
            <a:pPr lvl="4"/>
            <a:r>
              <a:rPr lang="en-US" dirty="0"/>
              <a:t>Sub Bullet four 16 point</a:t>
            </a:r>
            <a:br>
              <a:rPr lang="en-US" dirty="0"/>
            </a:br>
            <a:endParaRPr lang="en-US" dirty="0"/>
          </a:p>
          <a:p>
            <a:pPr lvl="2"/>
            <a:endParaRPr dirty="0"/>
          </a:p>
        </p:txBody>
      </p:sp>
      <p:sp>
        <p:nvSpPr>
          <p:cNvPr id="4" name="Title Text"/>
          <p:cNvSpPr txBox="1">
            <a:spLocks noGrp="1"/>
          </p:cNvSpPr>
          <p:nvPr>
            <p:ph type="title"/>
          </p:nvPr>
        </p:nvSpPr>
        <p:spPr>
          <a:xfrm>
            <a:off x="592916" y="571500"/>
            <a:ext cx="10972801" cy="8836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p>
            <a:r>
              <a:rPr lang="en-US" dirty="0"/>
              <a:t>40pt Intel Clear Light Text Goes Here</a:t>
            </a:r>
            <a:endParaRPr dirty="0"/>
          </a:p>
        </p:txBody>
      </p:sp>
      <p:pic>
        <p:nvPicPr>
          <p:cNvPr id="6" name="Graphic 5">
            <a:extLst>
              <a:ext uri="{FF2B5EF4-FFF2-40B4-BE49-F238E27FC236}">
                <a16:creationId xmlns:a16="http://schemas.microsoft.com/office/drawing/2014/main" id="{DCACDBB0-BD96-446C-8F63-C56E4AA10FBD}"/>
              </a:ext>
            </a:extLst>
          </p:cNvPr>
          <p:cNvPicPr>
            <a:picLocks noChangeAspect="1"/>
          </p:cNvPicPr>
          <p:nvPr userDrawn="1"/>
        </p:nvPicPr>
        <p:blipFill>
          <a:blip r:embed="rId28">
            <a:extLst>
              <a:ext uri="{96DAC541-7B7A-43D3-8B79-37D633B846F1}">
                <asvg:svgBlip xmlns:asvg="http://schemas.microsoft.com/office/drawing/2016/SVG/main" r:embed="rId29"/>
              </a:ext>
            </a:extLst>
          </a:blip>
          <a:stretch>
            <a:fillRect/>
          </a:stretch>
        </p:blipFill>
        <p:spPr>
          <a:xfrm>
            <a:off x="11137466" y="6554735"/>
            <a:ext cx="476084" cy="177524"/>
          </a:xfrm>
          <a:prstGeom prst="rect">
            <a:avLst/>
          </a:prstGeom>
        </p:spPr>
      </p:pic>
      <p:sp>
        <p:nvSpPr>
          <p:cNvPr id="9" name="TextBox 8">
            <a:extLst>
              <a:ext uri="{FF2B5EF4-FFF2-40B4-BE49-F238E27FC236}">
                <a16:creationId xmlns:a16="http://schemas.microsoft.com/office/drawing/2014/main" id="{51520E06-BF98-49FF-91DB-15EBE855DD9E}"/>
              </a:ext>
            </a:extLst>
          </p:cNvPr>
          <p:cNvSpPr txBox="1"/>
          <p:nvPr userDrawn="1"/>
        </p:nvSpPr>
        <p:spPr>
          <a:xfrm>
            <a:off x="11908632" y="6579173"/>
            <a:ext cx="128240" cy="1231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800" b="0" i="0" u="none" strike="noStrike" cap="none" spc="0" normalizeH="0" baseline="0" smtClean="0">
                <a:ln>
                  <a:noFill/>
                </a:ln>
                <a:solidFill>
                  <a:schemeClr val="bg2"/>
                </a:solidFill>
                <a:effectLst/>
                <a:uFillTx/>
                <a:latin typeface="+mn-lt"/>
                <a:ea typeface="+mn-ea"/>
                <a:cs typeface="+mn-cs"/>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800" b="0" i="0" u="none" strike="noStrike" cap="none" spc="0" normalizeH="0" baseline="0" dirty="0" err="1">
              <a:ln>
                <a:noFill/>
              </a:ln>
              <a:solidFill>
                <a:schemeClr val="bg2"/>
              </a:solidFill>
              <a:effectLst/>
              <a:uFillTx/>
              <a:latin typeface="+mn-lt"/>
              <a:ea typeface="+mn-ea"/>
              <a:cs typeface="+mn-cs"/>
              <a:sym typeface="Helvetica Neue"/>
            </a:endParaRPr>
          </a:p>
        </p:txBody>
      </p:sp>
    </p:spTree>
    <p:extLst>
      <p:ext uri="{BB962C8B-B14F-4D97-AF65-F5344CB8AC3E}">
        <p14:creationId xmlns:p14="http://schemas.microsoft.com/office/powerpoint/2010/main" val="15303322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marL="0" marR="0" indent="0" algn="l" defTabSz="609600" latinLnBrk="0">
        <a:lnSpc>
          <a:spcPct val="90000"/>
        </a:lnSpc>
        <a:spcBef>
          <a:spcPts val="0"/>
        </a:spcBef>
        <a:spcAft>
          <a:spcPts val="0"/>
        </a:spcAft>
        <a:buClrTx/>
        <a:buSzTx/>
        <a:buFontTx/>
        <a:buNone/>
        <a:tabLst/>
        <a:defRPr sz="40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1pPr>
      <a:lvl2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2pPr>
      <a:lvl3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3pPr>
      <a:lvl4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4pPr>
      <a:lvl5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5pPr>
      <a:lvl6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6pPr>
      <a:lvl7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7pPr>
      <a:lvl8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8pPr>
      <a:lvl9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9pPr>
    </p:titleStyle>
    <p:bodyStyle>
      <a:lvl1pPr marL="228600" marR="0" indent="-228600" algn="l" defTabSz="609600" latinLnBrk="0">
        <a:lnSpc>
          <a:spcPct val="100000"/>
        </a:lnSpc>
        <a:spcBef>
          <a:spcPts val="1200"/>
        </a:spcBef>
        <a:spcAft>
          <a:spcPts val="0"/>
        </a:spcAft>
        <a:buClrTx/>
        <a:buSzTx/>
        <a:buFont typeface="Wingdings" pitchFamily="2" charset="2"/>
        <a:buChar char="§"/>
        <a:tabLst/>
        <a:defRPr sz="2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1pPr>
      <a:lvl2pPr marL="431800" marR="0" indent="-203200" algn="l" defTabSz="609600" latinLnBrk="0">
        <a:lnSpc>
          <a:spcPct val="100000"/>
        </a:lnSpc>
        <a:spcBef>
          <a:spcPts val="1200"/>
        </a:spcBef>
        <a:spcAft>
          <a:spcPts val="0"/>
        </a:spcAft>
        <a:buClrTx/>
        <a:buSzTx/>
        <a:buFont typeface="Arial" panose="020B0604020202020204" pitchFamily="34" charset="0"/>
        <a:buChar char="•"/>
        <a:tabLst/>
        <a:defRPr sz="24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2pPr>
      <a:lvl3pPr marL="686594" marR="0" indent="-197644" algn="l" defTabSz="609600" latinLnBrk="0">
        <a:lnSpc>
          <a:spcPct val="100000"/>
        </a:lnSpc>
        <a:spcBef>
          <a:spcPts val="1200"/>
        </a:spcBef>
        <a:spcAft>
          <a:spcPts val="0"/>
        </a:spcAft>
        <a:buClrTx/>
        <a:buSzTx/>
        <a:buFont typeface="Arial" panose="020B0604020202020204" pitchFamily="34" charset="0"/>
        <a:buChar char="•"/>
        <a:tabLst/>
        <a:defRPr sz="1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3pPr>
      <a:lvl4pPr marL="919957" marR="0" indent="-228600" algn="l" defTabSz="609600" latinLnBrk="0">
        <a:lnSpc>
          <a:spcPct val="100000"/>
        </a:lnSpc>
        <a:spcBef>
          <a:spcPts val="1200"/>
        </a:spcBef>
        <a:spcAft>
          <a:spcPts val="0"/>
        </a:spcAft>
        <a:buClrTx/>
        <a:buSzTx/>
        <a:buFont typeface="Arial" panose="020B0604020202020204" pitchFamily="34" charset="0"/>
        <a:buChar char="•"/>
        <a:tabLst/>
        <a:defRPr sz="1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4pPr>
      <a:lvl5pPr marL="1148557" marR="0" indent="-228600" algn="l" defTabSz="609600" latinLnBrk="0">
        <a:lnSpc>
          <a:spcPct val="100000"/>
        </a:lnSpc>
        <a:spcBef>
          <a:spcPts val="1200"/>
        </a:spcBef>
        <a:spcAft>
          <a:spcPts val="0"/>
        </a:spcAft>
        <a:buClrTx/>
        <a:buSzTx/>
        <a:buFont typeface="Arial" panose="020B0604020202020204" pitchFamily="34" charset="0"/>
        <a:buChar char="•"/>
        <a:tabLst/>
        <a:defRPr sz="16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5pPr>
      <a:lvl6pPr marL="0" marR="0" indent="5715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6pPr>
      <a:lvl7pPr marL="0" marR="0" indent="6858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7pPr>
      <a:lvl8pPr marL="0" marR="0" indent="8001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8pPr>
      <a:lvl9pPr marL="0" marR="0" indent="9144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9pPr>
    </p:bodyStyle>
    <p:otherStyle>
      <a:lvl1pPr marL="0" marR="0" indent="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1pPr>
      <a:lvl2pPr marL="0" marR="0" indent="2286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2pPr>
      <a:lvl3pPr marL="0" marR="0" indent="4572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3pPr>
      <a:lvl4pPr marL="0" marR="0" indent="6858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4pPr>
      <a:lvl5pPr marL="0" marR="0" indent="9144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5pPr>
      <a:lvl6pPr marL="0" marR="0" indent="11430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6pPr>
      <a:lvl7pPr marL="0" marR="0" indent="13716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7pPr>
      <a:lvl8pPr marL="0" marR="0" indent="16002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8pPr>
      <a:lvl9pPr marL="0" marR="0" indent="18288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79F4BE2-8E4A-4003-B816-9E34781F7E88}"/>
              </a:ext>
            </a:extLst>
          </p:cNvPr>
          <p:cNvSpPr>
            <a:spLocks noGrp="1"/>
          </p:cNvSpPr>
          <p:nvPr>
            <p:ph type="title"/>
          </p:nvPr>
        </p:nvSpPr>
        <p:spPr>
          <a:xfrm>
            <a:off x="1720971" y="2772297"/>
            <a:ext cx="9621777" cy="1840045"/>
          </a:xfrm>
        </p:spPr>
        <p:txBody>
          <a:bodyPr/>
          <a:lstStyle/>
          <a:p>
            <a:r>
              <a:rPr lang="en-US" sz="4800" dirty="0"/>
              <a:t>External TR Structure</a:t>
            </a:r>
          </a:p>
        </p:txBody>
      </p:sp>
      <p:sp>
        <p:nvSpPr>
          <p:cNvPr id="4" name="Text Placeholder 3">
            <a:extLst>
              <a:ext uri="{FF2B5EF4-FFF2-40B4-BE49-F238E27FC236}">
                <a16:creationId xmlns:a16="http://schemas.microsoft.com/office/drawing/2014/main" id="{C5139A39-08BC-4F2F-94A3-F43AAEEFAEB4}"/>
              </a:ext>
            </a:extLst>
          </p:cNvPr>
          <p:cNvSpPr>
            <a:spLocks noGrp="1"/>
          </p:cNvSpPr>
          <p:nvPr>
            <p:ph type="body" sz="quarter" idx="25"/>
          </p:nvPr>
        </p:nvSpPr>
        <p:spPr>
          <a:xfrm>
            <a:off x="1720971" y="1867050"/>
            <a:ext cx="9796281" cy="747406"/>
          </a:xfrm>
        </p:spPr>
        <p:txBody>
          <a:bodyPr>
            <a:normAutofit/>
          </a:bodyPr>
          <a:lstStyle/>
          <a:p>
            <a:r>
              <a:rPr lang="en-US" sz="4400" dirty="0"/>
              <a:t>3GPP</a:t>
            </a:r>
          </a:p>
        </p:txBody>
      </p:sp>
      <p:sp>
        <p:nvSpPr>
          <p:cNvPr id="9" name="Text Placeholder 8">
            <a:extLst>
              <a:ext uri="{FF2B5EF4-FFF2-40B4-BE49-F238E27FC236}">
                <a16:creationId xmlns:a16="http://schemas.microsoft.com/office/drawing/2014/main" id="{ABEAF9F9-E88D-44A4-A1B6-BAA2E532B65E}"/>
              </a:ext>
            </a:extLst>
          </p:cNvPr>
          <p:cNvSpPr>
            <a:spLocks noGrp="1"/>
          </p:cNvSpPr>
          <p:nvPr>
            <p:ph type="body" sz="quarter" idx="27"/>
          </p:nvPr>
        </p:nvSpPr>
        <p:spPr>
          <a:xfrm>
            <a:off x="1908348" y="4778609"/>
            <a:ext cx="10283651" cy="1042838"/>
          </a:xfrm>
        </p:spPr>
        <p:txBody>
          <a:bodyPr>
            <a:normAutofit/>
          </a:bodyPr>
          <a:lstStyle/>
          <a:p>
            <a:r>
              <a:rPr lang="en-US" dirty="0"/>
              <a:t>Samar Shailendra</a:t>
            </a:r>
          </a:p>
        </p:txBody>
      </p:sp>
    </p:spTree>
    <p:extLst>
      <p:ext uri="{BB962C8B-B14F-4D97-AF65-F5344CB8AC3E}">
        <p14:creationId xmlns:p14="http://schemas.microsoft.com/office/powerpoint/2010/main" val="2086400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F5D7BC-1ECB-466D-A016-88B0E0A45717}"/>
              </a:ext>
            </a:extLst>
          </p:cNvPr>
          <p:cNvSpPr>
            <a:spLocks noGrp="1"/>
          </p:cNvSpPr>
          <p:nvPr>
            <p:ph sz="quarter" idx="28"/>
          </p:nvPr>
        </p:nvSpPr>
        <p:spPr>
          <a:xfrm>
            <a:off x="323720" y="1361674"/>
            <a:ext cx="11010900" cy="5039126"/>
          </a:xfrm>
        </p:spPr>
        <p:txBody>
          <a:bodyPr>
            <a:normAutofit fontScale="92500" lnSpcReduction="20000"/>
          </a:bodyPr>
          <a:lstStyle/>
          <a:p>
            <a:pPr marL="0"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The following requirements will serve as the guiding principles for the alignment of EDGEAPP and ETSI MEC architectures. </a:t>
            </a:r>
            <a:endParaRPr lang="en-US" sz="1800" dirty="0">
              <a:effectLst/>
              <a:latin typeface="Times New Roman" panose="02020603050405020304" pitchFamily="18" charset="0"/>
              <a:ea typeface="Times New Roman" panose="02020603050405020304" pitchFamily="18" charset="0"/>
            </a:endParaRPr>
          </a:p>
          <a:p>
            <a:pPr marL="180340"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1.	The scope of 3GPP alignment efforts between EDGEAPP and ETSI MEC shall be limited to architecture enhancements that apply only to EDGEAPP. </a:t>
            </a:r>
            <a:endParaRPr lang="en-US" sz="1800" dirty="0">
              <a:effectLst/>
              <a:latin typeface="Times New Roman" panose="02020603050405020304" pitchFamily="18" charset="0"/>
              <a:ea typeface="Times New Roman" panose="02020603050405020304" pitchFamily="18" charset="0"/>
            </a:endParaRPr>
          </a:p>
          <a:p>
            <a:pPr marL="180340"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NOTE: 3GPP will liaise with ETSI ISG MEC for architecture recommendation (if any).</a:t>
            </a:r>
            <a:endParaRPr lang="en-US" sz="1800" dirty="0">
              <a:effectLst/>
              <a:latin typeface="Times New Roman" panose="02020603050405020304" pitchFamily="18" charset="0"/>
              <a:ea typeface="Times New Roman" panose="02020603050405020304" pitchFamily="18" charset="0"/>
            </a:endParaRPr>
          </a:p>
          <a:p>
            <a:pPr marL="180340"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2.	The architecture enhancements to support alignment shall ensure backwards compatibility with the existing EDGEAPP architecture.</a:t>
            </a:r>
            <a:endParaRPr lang="en-US" sz="1800" dirty="0">
              <a:effectLst/>
              <a:latin typeface="Times New Roman" panose="02020603050405020304" pitchFamily="18" charset="0"/>
              <a:ea typeface="Times New Roman" panose="02020603050405020304" pitchFamily="18" charset="0"/>
            </a:endParaRPr>
          </a:p>
          <a:p>
            <a:pPr marL="180340"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3.	The architecture enhancements shall not consider to align features exclusive to the each of the EDGEAPP and ETSI MEC architectures, i.e. the architecture enhancements shall only focus on the overlapping aspects between the EDGEAPP and ETSI MEC architectures.  The alignment aspects in the present release of this specification includes the following:</a:t>
            </a:r>
            <a:endParaRPr lang="en-US" sz="1800" dirty="0">
              <a:effectLst/>
              <a:latin typeface="Times New Roman" panose="02020603050405020304" pitchFamily="18" charset="0"/>
              <a:ea typeface="Times New Roman" panose="02020603050405020304" pitchFamily="18" charset="0"/>
            </a:endParaRPr>
          </a:p>
          <a:p>
            <a:pPr marL="360045"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a.	alignment of EAS profile (EDGEAPP) and </a:t>
            </a:r>
            <a:r>
              <a:rPr lang="en-GB" sz="1800" dirty="0" err="1">
                <a:latin typeface="Times New Roman" panose="02020603050405020304" pitchFamily="18" charset="0"/>
                <a:ea typeface="Times New Roman" panose="02020603050405020304" pitchFamily="18" charset="0"/>
              </a:rPr>
              <a:t>A</a:t>
            </a:r>
            <a:r>
              <a:rPr lang="en-GB" sz="1800" dirty="0" err="1">
                <a:effectLst/>
                <a:latin typeface="Times New Roman" panose="02020603050405020304" pitchFamily="18" charset="0"/>
                <a:ea typeface="Times New Roman" panose="02020603050405020304" pitchFamily="18" charset="0"/>
              </a:rPr>
              <a:t>ppInfo</a:t>
            </a:r>
            <a:r>
              <a:rPr lang="en-GB" sz="1800" dirty="0">
                <a:effectLst/>
                <a:latin typeface="Times New Roman" panose="02020603050405020304" pitchFamily="18" charset="0"/>
                <a:ea typeface="Times New Roman" panose="02020603050405020304" pitchFamily="18" charset="0"/>
              </a:rPr>
              <a:t> (ETSI MEC),</a:t>
            </a:r>
            <a:endParaRPr lang="en-US" sz="1800" dirty="0">
              <a:effectLst/>
              <a:latin typeface="Times New Roman" panose="02020603050405020304" pitchFamily="18" charset="0"/>
              <a:ea typeface="Times New Roman" panose="02020603050405020304" pitchFamily="18" charset="0"/>
            </a:endParaRPr>
          </a:p>
          <a:p>
            <a:pPr marL="360045"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b.	alignment of EDGE-3/Mp1 reference points</a:t>
            </a:r>
            <a:endParaRPr lang="en-US" sz="1800" dirty="0">
              <a:effectLst/>
              <a:latin typeface="Times New Roman" panose="02020603050405020304" pitchFamily="18" charset="0"/>
              <a:ea typeface="Times New Roman" panose="02020603050405020304" pitchFamily="18" charset="0"/>
            </a:endParaRPr>
          </a:p>
          <a:p>
            <a:pPr marL="360045"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c.	alignment of EDGE-9/Mp3 reference points</a:t>
            </a:r>
            <a:endParaRPr lang="en-US" sz="1800" dirty="0">
              <a:effectLst/>
              <a:latin typeface="Times New Roman" panose="02020603050405020304" pitchFamily="18" charset="0"/>
              <a:ea typeface="Times New Roman" panose="02020603050405020304" pitchFamily="18" charset="0"/>
            </a:endParaRPr>
          </a:p>
          <a:p>
            <a:pPr marL="360045"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d.	usage of CAPIF between the two architectures</a:t>
            </a:r>
            <a:endParaRPr lang="en-US" sz="1800" dirty="0">
              <a:effectLst/>
              <a:latin typeface="Times New Roman" panose="02020603050405020304" pitchFamily="18" charset="0"/>
              <a:ea typeface="Times New Roman" panose="02020603050405020304" pitchFamily="18" charset="0"/>
            </a:endParaRPr>
          </a:p>
          <a:p>
            <a:pPr marL="180340"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	NOTE: The term alignment does not imply that the reference points will be exact equivalents.</a:t>
            </a:r>
            <a:endParaRPr lang="en-US" sz="1800" dirty="0">
              <a:effectLst/>
              <a:latin typeface="Times New Roman" panose="02020603050405020304" pitchFamily="18" charset="0"/>
              <a:ea typeface="Times New Roman" panose="02020603050405020304" pitchFamily="18" charset="0"/>
            </a:endParaRPr>
          </a:p>
          <a:p>
            <a:pPr marL="360045" marR="0" indent="0">
              <a:spcBef>
                <a:spcPts val="0"/>
              </a:spcBef>
              <a:spcAft>
                <a:spcPts val="0"/>
              </a:spcAft>
              <a:buNone/>
            </a:pPr>
            <a:r>
              <a:rPr lang="en-GB" sz="1800" dirty="0">
                <a:solidFill>
                  <a:srgbClr val="FF0000"/>
                </a:solidFill>
                <a:effectLst/>
                <a:latin typeface="Times New Roman" panose="02020603050405020304" pitchFamily="18" charset="0"/>
                <a:ea typeface="Times New Roman" panose="02020603050405020304" pitchFamily="18" charset="0"/>
              </a:rPr>
              <a:t>	Editor's note:	Any additional aspects to be considered for alignment is FFS.</a:t>
            </a:r>
            <a:endParaRPr lang="en-US" sz="1800" dirty="0">
              <a:solidFill>
                <a:srgbClr val="FF0000"/>
              </a:solidFill>
              <a:effectLst/>
              <a:latin typeface="Times New Roman" panose="02020603050405020304" pitchFamily="18" charset="0"/>
              <a:ea typeface="Times New Roman" panose="02020603050405020304" pitchFamily="18" charset="0"/>
            </a:endParaRPr>
          </a:p>
          <a:p>
            <a:pPr marL="180340"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4.	The architecture enhancements shall ensure that EDGEAPP architecture can remain as a standalone or a complete system i.e. EDGEAPP can be deployed independent of the ETSI MEC architecture.</a:t>
            </a:r>
            <a:endParaRPr lang="en-US" sz="1800" dirty="0">
              <a:effectLst/>
              <a:latin typeface="Times New Roman" panose="02020603050405020304" pitchFamily="18" charset="0"/>
              <a:ea typeface="Times New Roman" panose="02020603050405020304" pitchFamily="18" charset="0"/>
            </a:endParaRPr>
          </a:p>
          <a:p>
            <a:pPr marL="180340"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5.	The architecture enhancements shall analyse impacts to other working groups e.g. SA2, SA3 and SA5.</a:t>
            </a:r>
            <a:endParaRPr lang="en-US" sz="1800" dirty="0">
              <a:effectLst/>
              <a:latin typeface="Times New Roman" panose="02020603050405020304" pitchFamily="18" charset="0"/>
              <a:ea typeface="Times New Roman" panose="02020603050405020304" pitchFamily="18" charset="0"/>
            </a:endParaRPr>
          </a:p>
        </p:txBody>
      </p:sp>
      <p:sp>
        <p:nvSpPr>
          <p:cNvPr id="6" name="Title 1">
            <a:extLst>
              <a:ext uri="{FF2B5EF4-FFF2-40B4-BE49-F238E27FC236}">
                <a16:creationId xmlns:a16="http://schemas.microsoft.com/office/drawing/2014/main" id="{7BE318FF-1B0C-43B2-B4F3-AEC1C12E91F3}"/>
              </a:ext>
            </a:extLst>
          </p:cNvPr>
          <p:cNvSpPr>
            <a:spLocks noGrp="1"/>
          </p:cNvSpPr>
          <p:nvPr>
            <p:ph type="title"/>
          </p:nvPr>
        </p:nvSpPr>
        <p:spPr>
          <a:xfrm>
            <a:off x="571370" y="571500"/>
            <a:ext cx="11010816" cy="952499"/>
          </a:xfrm>
        </p:spPr>
        <p:txBody>
          <a:bodyPr/>
          <a:lstStyle/>
          <a:p>
            <a:r>
              <a:rPr lang="en-US" dirty="0"/>
              <a:t>Alignment Guiding Principles </a:t>
            </a:r>
          </a:p>
        </p:txBody>
      </p:sp>
    </p:spTree>
    <p:extLst>
      <p:ext uri="{BB962C8B-B14F-4D97-AF65-F5344CB8AC3E}">
        <p14:creationId xmlns:p14="http://schemas.microsoft.com/office/powerpoint/2010/main" val="1255191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ABD87-B23F-4608-943C-E5AE18F157E5}"/>
              </a:ext>
            </a:extLst>
          </p:cNvPr>
          <p:cNvSpPr>
            <a:spLocks noGrp="1"/>
          </p:cNvSpPr>
          <p:nvPr>
            <p:ph type="title"/>
          </p:nvPr>
        </p:nvSpPr>
        <p:spPr/>
        <p:txBody>
          <a:bodyPr/>
          <a:lstStyle/>
          <a:p>
            <a:r>
              <a:rPr lang="en-US" dirty="0"/>
              <a:t>External TR WID</a:t>
            </a:r>
          </a:p>
        </p:txBody>
      </p:sp>
      <p:sp>
        <p:nvSpPr>
          <p:cNvPr id="3" name="Content Placeholder 2">
            <a:extLst>
              <a:ext uri="{FF2B5EF4-FFF2-40B4-BE49-F238E27FC236}">
                <a16:creationId xmlns:a16="http://schemas.microsoft.com/office/drawing/2014/main" id="{560E121E-A11A-4E90-831E-05EBE5BB66C4}"/>
              </a:ext>
            </a:extLst>
          </p:cNvPr>
          <p:cNvSpPr>
            <a:spLocks noGrp="1"/>
          </p:cNvSpPr>
          <p:nvPr>
            <p:ph sz="quarter" idx="28"/>
          </p:nvPr>
        </p:nvSpPr>
        <p:spPr/>
        <p:txBody>
          <a:bodyPr/>
          <a:lstStyle/>
          <a:p>
            <a:r>
              <a:rPr lang="en-US" dirty="0"/>
              <a:t>From </a:t>
            </a:r>
            <a:r>
              <a:rPr lang="en-US" dirty="0" err="1"/>
              <a:t>eEDGEAPP</a:t>
            </a:r>
            <a:r>
              <a:rPr lang="en-US" dirty="0"/>
              <a:t> we are targeting two deliverables: </a:t>
            </a:r>
          </a:p>
          <a:p>
            <a:pPr lvl="1"/>
            <a:r>
              <a:rPr lang="en-US" dirty="0"/>
              <a:t>TS 23.558 – Normative work based upon the TR 23.700-98</a:t>
            </a:r>
          </a:p>
          <a:p>
            <a:pPr lvl="1"/>
            <a:r>
              <a:rPr lang="en-US" dirty="0"/>
              <a:t>TR 23.9xx (external TR)</a:t>
            </a:r>
          </a:p>
          <a:p>
            <a:pPr lvl="2" hangingPunct="0"/>
            <a:r>
              <a:rPr lang="en-GB" dirty="0"/>
              <a:t>Contents are based on the outcomes of the Rel-18 normative work in TS 23.558 (</a:t>
            </a:r>
            <a:r>
              <a:rPr lang="en-GB" dirty="0" err="1"/>
              <a:t>eEDGEAPP</a:t>
            </a:r>
            <a:r>
              <a:rPr lang="en-GB" dirty="0"/>
              <a:t>). </a:t>
            </a:r>
            <a:endParaRPr lang="en-US" dirty="0"/>
          </a:p>
          <a:p>
            <a:pPr lvl="2" hangingPunct="0"/>
            <a:r>
              <a:rPr lang="en-GB" dirty="0"/>
              <a:t>The objectives are </a:t>
            </a:r>
          </a:p>
          <a:p>
            <a:pPr lvl="3" hangingPunct="0"/>
            <a:r>
              <a:rPr lang="en-GB" dirty="0"/>
              <a:t>Summarize the TS 23.558 specification in Rel-18 for external consumption.</a:t>
            </a:r>
          </a:p>
          <a:p>
            <a:pPr lvl="3" hangingPunct="0"/>
            <a:r>
              <a:rPr lang="en-GB" dirty="0"/>
              <a:t>Captures the alignment and deployment aspects of EDGEAPP with ETSI MEC and GSMA OP architectures.</a:t>
            </a:r>
            <a:endParaRPr lang="en-US" dirty="0"/>
          </a:p>
        </p:txBody>
      </p:sp>
    </p:spTree>
    <p:extLst>
      <p:ext uri="{BB962C8B-B14F-4D97-AF65-F5344CB8AC3E}">
        <p14:creationId xmlns:p14="http://schemas.microsoft.com/office/powerpoint/2010/main" val="389969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346A9-5EEF-4DC5-928A-09AE8D2C571D}"/>
              </a:ext>
            </a:extLst>
          </p:cNvPr>
          <p:cNvSpPr>
            <a:spLocks noGrp="1"/>
          </p:cNvSpPr>
          <p:nvPr>
            <p:ph type="title"/>
          </p:nvPr>
        </p:nvSpPr>
        <p:spPr>
          <a:xfrm>
            <a:off x="571369" y="571500"/>
            <a:ext cx="11525381" cy="952499"/>
          </a:xfrm>
        </p:spPr>
        <p:txBody>
          <a:bodyPr/>
          <a:lstStyle/>
          <a:p>
            <a:r>
              <a:rPr lang="en-US" dirty="0"/>
              <a:t>Proposed Structure</a:t>
            </a:r>
            <a:endParaRPr lang="en-US" sz="2400" dirty="0"/>
          </a:p>
        </p:txBody>
      </p:sp>
      <p:sp>
        <p:nvSpPr>
          <p:cNvPr id="3" name="Content Placeholder 2">
            <a:extLst>
              <a:ext uri="{FF2B5EF4-FFF2-40B4-BE49-F238E27FC236}">
                <a16:creationId xmlns:a16="http://schemas.microsoft.com/office/drawing/2014/main" id="{E9AAE398-F72A-4F68-B39C-8283451AF763}"/>
              </a:ext>
            </a:extLst>
          </p:cNvPr>
          <p:cNvSpPr>
            <a:spLocks noGrp="1"/>
          </p:cNvSpPr>
          <p:nvPr>
            <p:ph sz="quarter" idx="28"/>
          </p:nvPr>
        </p:nvSpPr>
        <p:spPr>
          <a:xfrm>
            <a:off x="571370" y="1673453"/>
            <a:ext cx="11010900" cy="5184547"/>
          </a:xfrm>
        </p:spPr>
        <p:txBody>
          <a:bodyPr>
            <a:normAutofit fontScale="70000" lnSpcReduction="20000"/>
          </a:bodyPr>
          <a:lstStyle/>
          <a:p>
            <a:r>
              <a:rPr lang="en-US" dirty="0"/>
              <a:t>The TR may contain following </a:t>
            </a:r>
            <a:r>
              <a:rPr lang="en-US" dirty="0" err="1"/>
              <a:t>ToC</a:t>
            </a:r>
            <a:r>
              <a:rPr lang="en-US" sz="2800" dirty="0"/>
              <a:t> (apart from standard housekeeping sections)</a:t>
            </a:r>
            <a:r>
              <a:rPr lang="en-US" dirty="0"/>
              <a:t>:</a:t>
            </a:r>
          </a:p>
          <a:p>
            <a:pPr lvl="1"/>
            <a:r>
              <a:rPr lang="en-US" dirty="0"/>
              <a:t>Section#1 : Deployment Considerations</a:t>
            </a:r>
          </a:p>
          <a:p>
            <a:pPr lvl="2"/>
            <a:r>
              <a:rPr lang="en-US" dirty="0" err="1"/>
              <a:t>SubSection</a:t>
            </a:r>
            <a:r>
              <a:rPr lang="en-US" dirty="0"/>
              <a:t> #1.1 </a:t>
            </a:r>
          </a:p>
          <a:p>
            <a:pPr lvl="3"/>
            <a:r>
              <a:rPr lang="en-US" dirty="0"/>
              <a:t>Subsection #1.1.1</a:t>
            </a:r>
          </a:p>
          <a:p>
            <a:pPr lvl="1"/>
            <a:r>
              <a:rPr lang="en-US" dirty="0"/>
              <a:t>Section #2 : Alignment of EDGEAPP and ETSI MEC</a:t>
            </a:r>
          </a:p>
          <a:p>
            <a:pPr lvl="2"/>
            <a:r>
              <a:rPr lang="en-US" dirty="0" err="1"/>
              <a:t>SubSection</a:t>
            </a:r>
            <a:r>
              <a:rPr lang="en-US" dirty="0"/>
              <a:t> #2.1 : (e.g. Alignment of EAS Profile and </a:t>
            </a:r>
            <a:r>
              <a:rPr lang="en-US" dirty="0" err="1"/>
              <a:t>AppInfo</a:t>
            </a:r>
            <a:r>
              <a:rPr lang="en-US" dirty="0"/>
              <a:t>)</a:t>
            </a:r>
          </a:p>
          <a:p>
            <a:pPr lvl="3"/>
            <a:r>
              <a:rPr lang="en-US" dirty="0"/>
              <a:t>Subsection #2.1.1</a:t>
            </a:r>
          </a:p>
          <a:p>
            <a:pPr lvl="2"/>
            <a:r>
              <a:rPr lang="en-US" dirty="0" err="1"/>
              <a:t>SubSection</a:t>
            </a:r>
            <a:r>
              <a:rPr lang="en-US" dirty="0"/>
              <a:t> #2.2 : (e.g. Alignment of EDGE-3 and Mp1)</a:t>
            </a:r>
          </a:p>
          <a:p>
            <a:pPr lvl="3"/>
            <a:r>
              <a:rPr lang="en-US" dirty="0"/>
              <a:t>Subsection #2.2.1</a:t>
            </a:r>
          </a:p>
          <a:p>
            <a:pPr lvl="2"/>
            <a:r>
              <a:rPr lang="en-US" dirty="0" err="1"/>
              <a:t>SubSection</a:t>
            </a:r>
            <a:r>
              <a:rPr lang="en-US" dirty="0"/>
              <a:t> #2.3 : (e.g. Alignment of EDGE-9 and Mp3)</a:t>
            </a:r>
          </a:p>
          <a:p>
            <a:pPr lvl="3"/>
            <a:r>
              <a:rPr lang="en-US" dirty="0"/>
              <a:t>Subsection #2.3.1</a:t>
            </a:r>
          </a:p>
          <a:p>
            <a:pPr lvl="2"/>
            <a:r>
              <a:rPr lang="en-US" dirty="0" err="1"/>
              <a:t>SubSection</a:t>
            </a:r>
            <a:r>
              <a:rPr lang="en-US" dirty="0"/>
              <a:t> #2.4 : (e.g. Alignment of CAPIF in EDGEAPP and ETSI MEC)</a:t>
            </a:r>
          </a:p>
          <a:p>
            <a:pPr lvl="3"/>
            <a:r>
              <a:rPr lang="en-US" dirty="0"/>
              <a:t>Subsection #2.4.1</a:t>
            </a:r>
          </a:p>
          <a:p>
            <a:pPr lvl="2"/>
            <a:r>
              <a:rPr lang="en-US" dirty="0"/>
              <a:t>…</a:t>
            </a:r>
          </a:p>
          <a:p>
            <a:pPr lvl="1"/>
            <a:r>
              <a:rPr lang="en-US" dirty="0"/>
              <a:t>Section #3 : Alignment of EDGEAPP with GSMA OPG</a:t>
            </a:r>
          </a:p>
          <a:p>
            <a:pPr lvl="1"/>
            <a:r>
              <a:rPr lang="en-US" dirty="0"/>
              <a:t>Section #4 : Conclusion and Guidelines</a:t>
            </a:r>
          </a:p>
        </p:txBody>
      </p:sp>
    </p:spTree>
    <p:extLst>
      <p:ext uri="{BB962C8B-B14F-4D97-AF65-F5344CB8AC3E}">
        <p14:creationId xmlns:p14="http://schemas.microsoft.com/office/powerpoint/2010/main" val="2320141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Thank You ! </a:t>
            </a:r>
          </a:p>
        </p:txBody>
      </p:sp>
    </p:spTree>
    <p:extLst>
      <p:ext uri="{BB962C8B-B14F-4D97-AF65-F5344CB8AC3E}">
        <p14:creationId xmlns:p14="http://schemas.microsoft.com/office/powerpoint/2010/main" val="29094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1_BasicWhite">
  <a:themeElements>
    <a:clrScheme name="Intel2020">
      <a:dk1>
        <a:srgbClr val="000000"/>
      </a:dk1>
      <a:lt1>
        <a:srgbClr val="FFFFFF"/>
      </a:lt1>
      <a:dk2>
        <a:srgbClr val="004A86"/>
      </a:dk2>
      <a:lt2>
        <a:srgbClr val="525252"/>
      </a:lt2>
      <a:accent1>
        <a:srgbClr val="0068B5"/>
      </a:accent1>
      <a:accent2>
        <a:srgbClr val="00C7FD"/>
      </a:accent2>
      <a:accent3>
        <a:srgbClr val="F6CB4B"/>
      </a:accent3>
      <a:accent4>
        <a:srgbClr val="D96930"/>
      </a:accent4>
      <a:accent5>
        <a:srgbClr val="8F5DA2"/>
      </a:accent5>
      <a:accent6>
        <a:srgbClr val="8BAE46"/>
      </a:accent6>
      <a:hlink>
        <a:srgbClr val="0068B5"/>
      </a:hlink>
      <a:folHlink>
        <a:srgbClr val="0068B5"/>
      </a:folHlink>
    </a:clrScheme>
    <a:fontScheme name="Custom 11">
      <a:majorFont>
        <a:latin typeface="Intel Clear Light"/>
        <a:ea typeface="Helvetica Neue"/>
        <a:cs typeface="Helvetica Neue"/>
      </a:majorFont>
      <a:minorFont>
        <a:latin typeface="Intel Clear"/>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none" lIns="0" tIns="0" rIns="0" bIns="0" numCol="1" spcCol="38100" rtlCol="0" anchor="t" anchorCtr="0">
        <a:spAutoFit/>
      </a:bodyPr>
      <a:lstStyle>
        <a:defPPr marL="0" marR="0" indent="0" algn="l" defTabSz="2438338" rtl="0" fontAlgn="auto" latinLnBrk="0" hangingPunct="0">
          <a:lnSpc>
            <a:spcPct val="100000"/>
          </a:lnSpc>
          <a:spcBef>
            <a:spcPts val="0"/>
          </a:spcBef>
          <a:spcAft>
            <a:spcPts val="0"/>
          </a:spcAft>
          <a:buClrTx/>
          <a:buSzTx/>
          <a:buFontTx/>
          <a:buNone/>
          <a:tabLst/>
          <a:defRPr kumimoji="0" b="0" i="0" u="none" strike="noStrike" cap="none" spc="0" normalizeH="0" baseline="0" dirty="0" err="1" smtClean="0">
            <a:ln>
              <a:noFill/>
            </a:ln>
            <a:solidFill>
              <a:schemeClr val="tx2"/>
            </a:solidFill>
            <a:effectLst/>
            <a:uFillTx/>
            <a:latin typeface="+mn-lt"/>
            <a:ea typeface="+mn-ea"/>
            <a:cs typeface="+mn-cs"/>
            <a:sym typeface="Helvetica Neue"/>
          </a:defRPr>
        </a:def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6348</TotalTime>
  <Words>495</Words>
  <Application>Microsoft Office PowerPoint</Application>
  <PresentationFormat>Widescreen</PresentationFormat>
  <Paragraphs>43</Paragraphs>
  <Slides>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Arial</vt:lpstr>
      <vt:lpstr>Calibri</vt:lpstr>
      <vt:lpstr>Helvetica</vt:lpstr>
      <vt:lpstr>Helvetica Neue Medium</vt:lpstr>
      <vt:lpstr>Intel Clear</vt:lpstr>
      <vt:lpstr>Intel Clear Light</vt:lpstr>
      <vt:lpstr>Times New Roman</vt:lpstr>
      <vt:lpstr>Wingdings</vt:lpstr>
      <vt:lpstr>21_BasicWhite</vt:lpstr>
      <vt:lpstr>External TR Structure</vt:lpstr>
      <vt:lpstr>Alignment Guiding Principles </vt:lpstr>
      <vt:lpstr>External TR WID</vt:lpstr>
      <vt:lpstr>Proposed Structure</vt:lpstr>
      <vt:lpstr>Thank You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Function Chaining Support in Edge Data Networks</dc:title>
  <dc:creator>Shailendra, Samar</dc:creator>
  <cp:lastModifiedBy>[Intel_Rev3]</cp:lastModifiedBy>
  <cp:revision>2</cp:revision>
  <dcterms:created xsi:type="dcterms:W3CDTF">2021-09-10T13:41:49Z</dcterms:created>
  <dcterms:modified xsi:type="dcterms:W3CDTF">2022-06-06T17:03:13Z</dcterms:modified>
</cp:coreProperties>
</file>