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144327402" r:id="rId3"/>
    <p:sldId id="1125" r:id="rId4"/>
    <p:sldId id="214432740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EACF3-285D-4528-BFDD-91D2CE7880A0}" v="2" dt="2022-05-10T03:51:57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ilendra, Samar" userId="31917c9f-c6dd-4390-9191-1808e2ed689e" providerId="ADAL" clId="{544401C8-3721-4D23-AB6D-826D08E85C4B}"/>
    <pc:docChg chg="undo custSel addSld delSld modSld">
      <pc:chgData name="Shailendra, Samar" userId="31917c9f-c6dd-4390-9191-1808e2ed689e" providerId="ADAL" clId="{544401C8-3721-4D23-AB6D-826D08E85C4B}" dt="2021-09-20T06:57:56.865" v="1909" actId="20577"/>
      <pc:docMkLst>
        <pc:docMk/>
      </pc:docMkLst>
      <pc:sldChg chg="modSp mod">
        <pc:chgData name="Shailendra, Samar" userId="31917c9f-c6dd-4390-9191-1808e2ed689e" providerId="ADAL" clId="{544401C8-3721-4D23-AB6D-826D08E85C4B}" dt="2021-09-20T06:57:39.869" v="1904" actId="20577"/>
        <pc:sldMkLst>
          <pc:docMk/>
          <pc:sldMk cId="3038219437" sldId="1123"/>
        </pc:sldMkLst>
        <pc:spChg chg="mod">
          <ac:chgData name="Shailendra, Samar" userId="31917c9f-c6dd-4390-9191-1808e2ed689e" providerId="ADAL" clId="{544401C8-3721-4D23-AB6D-826D08E85C4B}" dt="2021-09-20T06:57:39.869" v="1904" actId="20577"/>
          <ac:spMkLst>
            <pc:docMk/>
            <pc:sldMk cId="3038219437" sldId="1123"/>
            <ac:spMk id="2" creationId="{752AE03D-504B-46AC-B89F-C01882C33A18}"/>
          </ac:spMkLst>
        </pc:spChg>
        <pc:spChg chg="mod">
          <ac:chgData name="Shailendra, Samar" userId="31917c9f-c6dd-4390-9191-1808e2ed689e" providerId="ADAL" clId="{544401C8-3721-4D23-AB6D-826D08E85C4B}" dt="2021-09-20T05:46:36.577" v="1399" actId="1076"/>
          <ac:spMkLst>
            <pc:docMk/>
            <pc:sldMk cId="3038219437" sldId="1123"/>
            <ac:spMk id="7" creationId="{367F10C6-78D5-4582-82C8-E382FF3989E1}"/>
          </ac:spMkLst>
        </pc:spChg>
      </pc:sldChg>
      <pc:sldChg chg="modSp new del mod">
        <pc:chgData name="Shailendra, Samar" userId="31917c9f-c6dd-4390-9191-1808e2ed689e" providerId="ADAL" clId="{544401C8-3721-4D23-AB6D-826D08E85C4B}" dt="2021-09-20T05:06:43.684" v="434" actId="47"/>
        <pc:sldMkLst>
          <pc:docMk/>
          <pc:sldMk cId="1981055615" sldId="1125"/>
        </pc:sldMkLst>
        <pc:spChg chg="mod">
          <ac:chgData name="Shailendra, Samar" userId="31917c9f-c6dd-4390-9191-1808e2ed689e" providerId="ADAL" clId="{544401C8-3721-4D23-AB6D-826D08E85C4B}" dt="2021-09-20T04:11:42.980" v="14" actId="20577"/>
          <ac:spMkLst>
            <pc:docMk/>
            <pc:sldMk cId="1981055615" sldId="1125"/>
            <ac:spMk id="2" creationId="{6EDE84FC-B1E5-4909-B01B-B3208770FE5E}"/>
          </ac:spMkLst>
        </pc:spChg>
        <pc:spChg chg="mod">
          <ac:chgData name="Shailendra, Samar" userId="31917c9f-c6dd-4390-9191-1808e2ed689e" providerId="ADAL" clId="{544401C8-3721-4D23-AB6D-826D08E85C4B}" dt="2021-09-20T04:23:36.019" v="210" actId="21"/>
          <ac:spMkLst>
            <pc:docMk/>
            <pc:sldMk cId="1981055615" sldId="1125"/>
            <ac:spMk id="3" creationId="{EC57669F-4819-4647-924B-09B66EB55321}"/>
          </ac:spMkLst>
        </pc:spChg>
      </pc:sldChg>
      <pc:sldChg chg="addSp delSp modSp new mod">
        <pc:chgData name="Shailendra, Samar" userId="31917c9f-c6dd-4390-9191-1808e2ed689e" providerId="ADAL" clId="{544401C8-3721-4D23-AB6D-826D08E85C4B}" dt="2021-09-20T06:57:45.090" v="1905" actId="20577"/>
        <pc:sldMkLst>
          <pc:docMk/>
          <pc:sldMk cId="1022062550" sldId="1126"/>
        </pc:sldMkLst>
        <pc:spChg chg="mod">
          <ac:chgData name="Shailendra, Samar" userId="31917c9f-c6dd-4390-9191-1808e2ed689e" providerId="ADAL" clId="{544401C8-3721-4D23-AB6D-826D08E85C4B}" dt="2021-09-20T06:57:45.090" v="1905" actId="20577"/>
          <ac:spMkLst>
            <pc:docMk/>
            <pc:sldMk cId="1022062550" sldId="1126"/>
            <ac:spMk id="2" creationId="{D7D19446-D999-4046-ACE1-BDB5BE98E814}"/>
          </ac:spMkLst>
        </pc:spChg>
        <pc:spChg chg="mod">
          <ac:chgData name="Shailendra, Samar" userId="31917c9f-c6dd-4390-9191-1808e2ed689e" providerId="ADAL" clId="{544401C8-3721-4D23-AB6D-826D08E85C4B}" dt="2021-09-20T04:27:38.953" v="420" actId="20577"/>
          <ac:spMkLst>
            <pc:docMk/>
            <pc:sldMk cId="1022062550" sldId="1126"/>
            <ac:spMk id="3" creationId="{21CAB0C0-AB4D-4D7E-826E-B2FA61F019D6}"/>
          </ac:spMkLst>
        </pc:spChg>
        <pc:spChg chg="add del mod">
          <ac:chgData name="Shailendra, Samar" userId="31917c9f-c6dd-4390-9191-1808e2ed689e" providerId="ADAL" clId="{544401C8-3721-4D23-AB6D-826D08E85C4B}" dt="2021-09-20T05:46:29.782" v="1397" actId="478"/>
          <ac:spMkLst>
            <pc:docMk/>
            <pc:sldMk cId="1022062550" sldId="1126"/>
            <ac:spMk id="4" creationId="{F430A557-E6D4-4F53-AB5F-25F85969E05A}"/>
          </ac:spMkLst>
        </pc:spChg>
        <pc:spChg chg="add mod">
          <ac:chgData name="Shailendra, Samar" userId="31917c9f-c6dd-4390-9191-1808e2ed689e" providerId="ADAL" clId="{544401C8-3721-4D23-AB6D-826D08E85C4B}" dt="2021-09-20T05:46:30.650" v="1398"/>
          <ac:spMkLst>
            <pc:docMk/>
            <pc:sldMk cId="1022062550" sldId="1126"/>
            <ac:spMk id="5" creationId="{6B5AEEE6-4DFC-481A-B362-DFA450E9A5E2}"/>
          </ac:spMkLst>
        </pc:spChg>
      </pc:sldChg>
      <pc:sldChg chg="modSp new del mod">
        <pc:chgData name="Shailendra, Samar" userId="31917c9f-c6dd-4390-9191-1808e2ed689e" providerId="ADAL" clId="{544401C8-3721-4D23-AB6D-826D08E85C4B}" dt="2021-09-20T05:09:45.451" v="494" actId="47"/>
        <pc:sldMkLst>
          <pc:docMk/>
          <pc:sldMk cId="3336736365" sldId="1127"/>
        </pc:sldMkLst>
        <pc:spChg chg="mod">
          <ac:chgData name="Shailendra, Samar" userId="31917c9f-c6dd-4390-9191-1808e2ed689e" providerId="ADAL" clId="{544401C8-3721-4D23-AB6D-826D08E85C4B}" dt="2021-09-20T05:06:49.382" v="437" actId="20577"/>
          <ac:spMkLst>
            <pc:docMk/>
            <pc:sldMk cId="3336736365" sldId="1127"/>
            <ac:spMk id="2" creationId="{10D6E689-216C-4EA6-AB60-D561EE5B811E}"/>
          </ac:spMkLst>
        </pc:spChg>
        <pc:spChg chg="mod">
          <ac:chgData name="Shailendra, Samar" userId="31917c9f-c6dd-4390-9191-1808e2ed689e" providerId="ADAL" clId="{544401C8-3721-4D23-AB6D-826D08E85C4B}" dt="2021-09-20T05:09:02.873" v="489" actId="20577"/>
          <ac:spMkLst>
            <pc:docMk/>
            <pc:sldMk cId="3336736365" sldId="1127"/>
            <ac:spMk id="3" creationId="{0D7D37DD-0197-47AE-A53A-0381C926A6D1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48.353" v="1906" actId="20577"/>
        <pc:sldMkLst>
          <pc:docMk/>
          <pc:sldMk cId="3190295840" sldId="1128"/>
        </pc:sldMkLst>
        <pc:spChg chg="mod">
          <ac:chgData name="Shailendra, Samar" userId="31917c9f-c6dd-4390-9191-1808e2ed689e" providerId="ADAL" clId="{544401C8-3721-4D23-AB6D-826D08E85C4B}" dt="2021-09-20T06:57:48.353" v="1906" actId="20577"/>
          <ac:spMkLst>
            <pc:docMk/>
            <pc:sldMk cId="3190295840" sldId="1128"/>
            <ac:spMk id="2" creationId="{0F02EEB1-B84A-43A3-BF84-BCDCAE9E9E9F}"/>
          </ac:spMkLst>
        </pc:spChg>
        <pc:spChg chg="mod">
          <ac:chgData name="Shailendra, Samar" userId="31917c9f-c6dd-4390-9191-1808e2ed689e" providerId="ADAL" clId="{544401C8-3721-4D23-AB6D-826D08E85C4B}" dt="2021-09-20T05:16:17.492" v="743" actId="20577"/>
          <ac:spMkLst>
            <pc:docMk/>
            <pc:sldMk cId="3190295840" sldId="1128"/>
            <ac:spMk id="3" creationId="{28E00E11-4FEF-4B79-9D74-4CABE065ECCC}"/>
          </ac:spMkLst>
        </pc:spChg>
        <pc:spChg chg="add mod">
          <ac:chgData name="Shailendra, Samar" userId="31917c9f-c6dd-4390-9191-1808e2ed689e" providerId="ADAL" clId="{544401C8-3721-4D23-AB6D-826D08E85C4B}" dt="2021-09-20T05:46:25.588" v="1396" actId="1076"/>
          <ac:spMkLst>
            <pc:docMk/>
            <pc:sldMk cId="3190295840" sldId="1128"/>
            <ac:spMk id="4" creationId="{503EC7B9-D6EB-41D3-BE42-5DA7B35DA282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51.314" v="1907" actId="20577"/>
        <pc:sldMkLst>
          <pc:docMk/>
          <pc:sldMk cId="2675717756" sldId="1129"/>
        </pc:sldMkLst>
        <pc:spChg chg="mod">
          <ac:chgData name="Shailendra, Samar" userId="31917c9f-c6dd-4390-9191-1808e2ed689e" providerId="ADAL" clId="{544401C8-3721-4D23-AB6D-826D08E85C4B}" dt="2021-09-20T06:57:51.314" v="1907" actId="20577"/>
          <ac:spMkLst>
            <pc:docMk/>
            <pc:sldMk cId="2675717756" sldId="1129"/>
            <ac:spMk id="2" creationId="{21878DE7-A6FC-4364-8F57-7C946FF302DD}"/>
          </ac:spMkLst>
        </pc:spChg>
        <pc:spChg chg="mod">
          <ac:chgData name="Shailendra, Samar" userId="31917c9f-c6dd-4390-9191-1808e2ed689e" providerId="ADAL" clId="{544401C8-3721-4D23-AB6D-826D08E85C4B}" dt="2021-09-20T05:38:35.421" v="1002" actId="27636"/>
          <ac:spMkLst>
            <pc:docMk/>
            <pc:sldMk cId="2675717756" sldId="1129"/>
            <ac:spMk id="3" creationId="{04881C5E-99FA-4294-B944-C05DE1F0064D}"/>
          </ac:spMkLst>
        </pc:spChg>
        <pc:spChg chg="add mod">
          <ac:chgData name="Shailendra, Samar" userId="31917c9f-c6dd-4390-9191-1808e2ed689e" providerId="ADAL" clId="{544401C8-3721-4D23-AB6D-826D08E85C4B}" dt="2021-09-20T05:46:40.344" v="1400"/>
          <ac:spMkLst>
            <pc:docMk/>
            <pc:sldMk cId="2675717756" sldId="1129"/>
            <ac:spMk id="4" creationId="{C6B8CB2A-1A21-4B70-80F5-A1139F947780}"/>
          </ac:spMkLst>
        </pc:spChg>
      </pc:sldChg>
      <pc:sldChg chg="addSp modSp new mod">
        <pc:chgData name="Shailendra, Samar" userId="31917c9f-c6dd-4390-9191-1808e2ed689e" providerId="ADAL" clId="{544401C8-3721-4D23-AB6D-826D08E85C4B}" dt="2021-09-20T06:57:53.841" v="1908" actId="20577"/>
        <pc:sldMkLst>
          <pc:docMk/>
          <pc:sldMk cId="3159185690" sldId="1130"/>
        </pc:sldMkLst>
        <pc:spChg chg="mod">
          <ac:chgData name="Shailendra, Samar" userId="31917c9f-c6dd-4390-9191-1808e2ed689e" providerId="ADAL" clId="{544401C8-3721-4D23-AB6D-826D08E85C4B}" dt="2021-09-20T06:57:53.841" v="1908" actId="20577"/>
          <ac:spMkLst>
            <pc:docMk/>
            <pc:sldMk cId="3159185690" sldId="1130"/>
            <ac:spMk id="2" creationId="{7942409E-3EF4-4F5A-9264-99266C6EDA1E}"/>
          </ac:spMkLst>
        </pc:spChg>
        <pc:spChg chg="mod">
          <ac:chgData name="Shailendra, Samar" userId="31917c9f-c6dd-4390-9191-1808e2ed689e" providerId="ADAL" clId="{544401C8-3721-4D23-AB6D-826D08E85C4B}" dt="2021-09-20T05:45:47.023" v="1366" actId="20577"/>
          <ac:spMkLst>
            <pc:docMk/>
            <pc:sldMk cId="3159185690" sldId="1130"/>
            <ac:spMk id="3" creationId="{254D3225-DC4C-40AF-8D57-F805FB27F29A}"/>
          </ac:spMkLst>
        </pc:spChg>
        <pc:spChg chg="add mod">
          <ac:chgData name="Shailendra, Samar" userId="31917c9f-c6dd-4390-9191-1808e2ed689e" providerId="ADAL" clId="{544401C8-3721-4D23-AB6D-826D08E85C4B}" dt="2021-09-20T05:47:47.278" v="1406" actId="1076"/>
          <ac:spMkLst>
            <pc:docMk/>
            <pc:sldMk cId="3159185690" sldId="1130"/>
            <ac:spMk id="4" creationId="{DA738624-69EA-40FF-BF1E-E670D790D302}"/>
          </ac:spMkLst>
        </pc:spChg>
      </pc:sldChg>
      <pc:sldChg chg="addSp modSp new add del mod">
        <pc:chgData name="Shailendra, Samar" userId="31917c9f-c6dd-4390-9191-1808e2ed689e" providerId="ADAL" clId="{544401C8-3721-4D23-AB6D-826D08E85C4B}" dt="2021-09-20T06:57:56.865" v="1909" actId="20577"/>
        <pc:sldMkLst>
          <pc:docMk/>
          <pc:sldMk cId="2666153425" sldId="1131"/>
        </pc:sldMkLst>
        <pc:spChg chg="mod">
          <ac:chgData name="Shailendra, Samar" userId="31917c9f-c6dd-4390-9191-1808e2ed689e" providerId="ADAL" clId="{544401C8-3721-4D23-AB6D-826D08E85C4B}" dt="2021-09-20T06:57:56.865" v="1909" actId="20577"/>
          <ac:spMkLst>
            <pc:docMk/>
            <pc:sldMk cId="2666153425" sldId="1131"/>
            <ac:spMk id="2" creationId="{93A3BFC8-6A3B-4F71-B21B-0969859D7795}"/>
          </ac:spMkLst>
        </pc:spChg>
        <pc:spChg chg="mod">
          <ac:chgData name="Shailendra, Samar" userId="31917c9f-c6dd-4390-9191-1808e2ed689e" providerId="ADAL" clId="{544401C8-3721-4D23-AB6D-826D08E85C4B}" dt="2021-09-20T06:55:24.985" v="1901" actId="20577"/>
          <ac:spMkLst>
            <pc:docMk/>
            <pc:sldMk cId="2666153425" sldId="1131"/>
            <ac:spMk id="3" creationId="{FE5C08A9-C7B0-4DDB-ADAE-F1417B453264}"/>
          </ac:spMkLst>
        </pc:spChg>
        <pc:spChg chg="add mod">
          <ac:chgData name="Shailendra, Samar" userId="31917c9f-c6dd-4390-9191-1808e2ed689e" providerId="ADAL" clId="{544401C8-3721-4D23-AB6D-826D08E85C4B}" dt="2021-09-20T06:55:46.044" v="1902"/>
          <ac:spMkLst>
            <pc:docMk/>
            <pc:sldMk cId="2666153425" sldId="1131"/>
            <ac:spMk id="4" creationId="{63498DD7-607C-4515-B70C-B64433B197F1}"/>
          </ac:spMkLst>
        </pc:spChg>
      </pc:sldChg>
    </pc:docChg>
  </pc:docChgLst>
  <pc:docChgLst>
    <pc:chgData name="Shailendra, Samar" userId="31917c9f-c6dd-4390-9191-1808e2ed689e" providerId="ADAL" clId="{9E1F829F-9902-42B6-AACE-4B322BA0B41F}"/>
    <pc:docChg chg="undo custSel addSld delSld modSld sldOrd modMainMaster">
      <pc:chgData name="Shailendra, Samar" userId="31917c9f-c6dd-4390-9191-1808e2ed689e" providerId="ADAL" clId="{9E1F829F-9902-42B6-AACE-4B322BA0B41F}" dt="2021-09-29T09:20:59.980" v="3644" actId="164"/>
      <pc:docMkLst>
        <pc:docMk/>
      </pc:docMkLst>
      <pc:sldChg chg="modSp add del mod">
        <pc:chgData name="Shailendra, Samar" userId="31917c9f-c6dd-4390-9191-1808e2ed689e" providerId="ADAL" clId="{9E1F829F-9902-42B6-AACE-4B322BA0B41F}" dt="2021-09-21T07:32:47.063" v="2490" actId="47"/>
        <pc:sldMkLst>
          <pc:docMk/>
          <pc:sldMk cId="2086400740" sldId="257"/>
        </pc:sldMkLst>
        <pc:spChg chg="mod">
          <ac:chgData name="Shailendra, Samar" userId="31917c9f-c6dd-4390-9191-1808e2ed689e" providerId="ADAL" clId="{9E1F829F-9902-42B6-AACE-4B322BA0B41F}" dt="2021-09-21T06:39:07.139" v="54" actId="404"/>
          <ac:spMkLst>
            <pc:docMk/>
            <pc:sldMk cId="2086400740" sldId="257"/>
            <ac:spMk id="5" creationId="{679F4BE2-8E4A-4003-B816-9E34781F7E88}"/>
          </ac:spMkLst>
        </pc:sp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314281129" sldId="286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27699314" sldId="318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626194324" sldId="344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895298332" sldId="346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13255143" sldId="1114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4111522915" sldId="1117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220087230" sldId="1119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584483415" sldId="1120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4135682838" sldId="1121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25142234" sldId="1122"/>
        </pc:sldMkLst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038219437" sldId="1123"/>
        </pc:sldMkLst>
      </pc:sldChg>
      <pc:sldChg chg="del">
        <pc:chgData name="Shailendra, Samar" userId="31917c9f-c6dd-4390-9191-1808e2ed689e" providerId="ADAL" clId="{9E1F829F-9902-42B6-AACE-4B322BA0B41F}" dt="2021-09-21T06:52:07.069" v="751" actId="47"/>
        <pc:sldMkLst>
          <pc:docMk/>
          <pc:sldMk cId="1576102858" sldId="1124"/>
        </pc:sldMkLst>
      </pc:sldChg>
      <pc:sldChg chg="addSp modSp new add del mod ord">
        <pc:chgData name="Shailendra, Samar" userId="31917c9f-c6dd-4390-9191-1808e2ed689e" providerId="ADAL" clId="{9E1F829F-9902-42B6-AACE-4B322BA0B41F}" dt="2021-09-22T13:19:09.316" v="2615" actId="20577"/>
        <pc:sldMkLst>
          <pc:docMk/>
          <pc:sldMk cId="4049866362" sldId="1125"/>
        </pc:sldMkLst>
        <pc:spChg chg="mod">
          <ac:chgData name="Shailendra, Samar" userId="31917c9f-c6dd-4390-9191-1808e2ed689e" providerId="ADAL" clId="{9E1F829F-9902-42B6-AACE-4B322BA0B41F}" dt="2021-09-21T06:39:54.842" v="68" actId="20577"/>
          <ac:spMkLst>
            <pc:docMk/>
            <pc:sldMk cId="4049866362" sldId="1125"/>
            <ac:spMk id="2" creationId="{D3571723-956C-433C-A727-8C9D924D4C6A}"/>
          </ac:spMkLst>
        </pc:spChg>
        <pc:spChg chg="mod">
          <ac:chgData name="Shailendra, Samar" userId="31917c9f-c6dd-4390-9191-1808e2ed689e" providerId="ADAL" clId="{9E1F829F-9902-42B6-AACE-4B322BA0B41F}" dt="2021-09-21T07:42:48.809" v="2562" actId="14100"/>
          <ac:spMkLst>
            <pc:docMk/>
            <pc:sldMk cId="4049866362" sldId="1125"/>
            <ac:spMk id="3" creationId="{1A77084F-C854-4B33-99DE-794C576F4AC7}"/>
          </ac:spMkLst>
        </pc:spChg>
        <pc:spChg chg="add mod">
          <ac:chgData name="Shailendra, Samar" userId="31917c9f-c6dd-4390-9191-1808e2ed689e" providerId="ADAL" clId="{9E1F829F-9902-42B6-AACE-4B322BA0B41F}" dt="2021-09-22T13:19:09.316" v="2615" actId="20577"/>
          <ac:spMkLst>
            <pc:docMk/>
            <pc:sldMk cId="4049866362" sldId="1125"/>
            <ac:spMk id="4" creationId="{DE7BE3D7-FAE2-42A6-B7D0-BBDFF650D435}"/>
          </ac:spMkLst>
        </pc:spChg>
      </pc:sldChg>
      <pc:sldChg chg="addSp delSp modSp new add del mod">
        <pc:chgData name="Shailendra, Samar" userId="31917c9f-c6dd-4390-9191-1808e2ed689e" providerId="ADAL" clId="{9E1F829F-9902-42B6-AACE-4B322BA0B41F}" dt="2021-09-21T07:43:13.397" v="2563" actId="207"/>
        <pc:sldMkLst>
          <pc:docMk/>
          <pc:sldMk cId="50944202" sldId="1126"/>
        </pc:sldMkLst>
        <pc:spChg chg="mod">
          <ac:chgData name="Shailendra, Samar" userId="31917c9f-c6dd-4390-9191-1808e2ed689e" providerId="ADAL" clId="{9E1F829F-9902-42B6-AACE-4B322BA0B41F}" dt="2021-09-21T06:52:21.727" v="777" actId="313"/>
          <ac:spMkLst>
            <pc:docMk/>
            <pc:sldMk cId="50944202" sldId="1126"/>
            <ac:spMk id="2" creationId="{CFC090CA-03FB-484D-BEFB-859FF9140138}"/>
          </ac:spMkLst>
        </pc:spChg>
        <pc:spChg chg="add del mod">
          <ac:chgData name="Shailendra, Samar" userId="31917c9f-c6dd-4390-9191-1808e2ed689e" providerId="ADAL" clId="{9E1F829F-9902-42B6-AACE-4B322BA0B41F}" dt="2021-09-21T06:53:07.328" v="782" actId="478"/>
          <ac:spMkLst>
            <pc:docMk/>
            <pc:sldMk cId="50944202" sldId="1126"/>
            <ac:spMk id="3" creationId="{7CA4CA22-0F10-456D-BF0D-13E75264E1FE}"/>
          </ac:spMkLst>
        </pc:spChg>
        <pc:spChg chg="add del mod">
          <ac:chgData name="Shailendra, Samar" userId="31917c9f-c6dd-4390-9191-1808e2ed689e" providerId="ADAL" clId="{9E1F829F-9902-42B6-AACE-4B322BA0B41F}" dt="2021-09-21T06:53:07.328" v="782" actId="478"/>
          <ac:spMkLst>
            <pc:docMk/>
            <pc:sldMk cId="50944202" sldId="1126"/>
            <ac:spMk id="5" creationId="{0AE18419-D7D8-4670-933E-CE4BFF104202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6" creationId="{DB99898A-CC1D-4E4B-AA84-8D937A92870D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7" creationId="{79753DB7-F30C-4FD4-838D-6ADA78C44C98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9" creationId="{EC791111-FDAC-4305-A5AB-DBE6E7842F58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0" creationId="{FD1AD9E1-123B-4F88-A1FB-7AF1A40CDD8B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1" creationId="{04055966-445E-4604-A073-966178AE42D0}"/>
          </ac:spMkLst>
        </pc:spChg>
        <pc:spChg chg="add del mod">
          <ac:chgData name="Shailendra, Samar" userId="31917c9f-c6dd-4390-9191-1808e2ed689e" providerId="ADAL" clId="{9E1F829F-9902-42B6-AACE-4B322BA0B41F}" dt="2021-09-21T06:53:05.455" v="781"/>
          <ac:spMkLst>
            <pc:docMk/>
            <pc:sldMk cId="50944202" sldId="1126"/>
            <ac:spMk id="12" creationId="{CC9F9A3F-F166-4C04-A4B6-6AB47E821DE7}"/>
          </ac:spMkLst>
        </pc:spChg>
        <pc:spChg chg="add mod">
          <ac:chgData name="Shailendra, Samar" userId="31917c9f-c6dd-4390-9191-1808e2ed689e" providerId="ADAL" clId="{9E1F829F-9902-42B6-AACE-4B322BA0B41F}" dt="2021-09-21T06:53:57.070" v="787" actId="164"/>
          <ac:spMkLst>
            <pc:docMk/>
            <pc:sldMk cId="50944202" sldId="1126"/>
            <ac:spMk id="14" creationId="{FE5B1DDC-0765-4CF7-B7E4-4058D5323B61}"/>
          </ac:spMkLst>
        </pc:spChg>
        <pc:spChg chg="add mod">
          <ac:chgData name="Shailendra, Samar" userId="31917c9f-c6dd-4390-9191-1808e2ed689e" providerId="ADAL" clId="{9E1F829F-9902-42B6-AACE-4B322BA0B41F}" dt="2021-09-21T06:53:57.070" v="787" actId="164"/>
          <ac:spMkLst>
            <pc:docMk/>
            <pc:sldMk cId="50944202" sldId="1126"/>
            <ac:spMk id="15" creationId="{6953C2ED-AB54-465C-837C-CD6E52AE9361}"/>
          </ac:spMkLst>
        </pc:spChg>
        <pc:spChg chg="add mod">
          <ac:chgData name="Shailendra, Samar" userId="31917c9f-c6dd-4390-9191-1808e2ed689e" providerId="ADAL" clId="{9E1F829F-9902-42B6-AACE-4B322BA0B41F}" dt="2021-09-21T06:55:23.826" v="843" actId="20577"/>
          <ac:spMkLst>
            <pc:docMk/>
            <pc:sldMk cId="50944202" sldId="1126"/>
            <ac:spMk id="16" creationId="{E3063773-2DFD-4C14-B7FC-B657FA4B7546}"/>
          </ac:spMkLst>
        </pc:spChg>
        <pc:spChg chg="add mod">
          <ac:chgData name="Shailendra, Samar" userId="31917c9f-c6dd-4390-9191-1808e2ed689e" providerId="ADAL" clId="{9E1F829F-9902-42B6-AACE-4B322BA0B41F}" dt="2021-09-21T06:56:01.921" v="922" actId="14100"/>
          <ac:spMkLst>
            <pc:docMk/>
            <pc:sldMk cId="50944202" sldId="1126"/>
            <ac:spMk id="17" creationId="{75E6F70E-6488-478B-9AC8-363936579A67}"/>
          </ac:spMkLst>
        </pc:spChg>
        <pc:spChg chg="add mod">
          <ac:chgData name="Shailendra, Samar" userId="31917c9f-c6dd-4390-9191-1808e2ed689e" providerId="ADAL" clId="{9E1F829F-9902-42B6-AACE-4B322BA0B41F}" dt="2021-09-21T07:43:13.397" v="2563" actId="207"/>
          <ac:spMkLst>
            <pc:docMk/>
            <pc:sldMk cId="50944202" sldId="1126"/>
            <ac:spMk id="20" creationId="{C5B88749-F630-4D8B-A1C5-FA970EB9B1B9}"/>
          </ac:spMkLst>
        </pc:spChg>
        <pc:grpChg chg="add mod">
          <ac:chgData name="Shailendra, Samar" userId="31917c9f-c6dd-4390-9191-1808e2ed689e" providerId="ADAL" clId="{9E1F829F-9902-42B6-AACE-4B322BA0B41F}" dt="2021-09-21T06:54:21.397" v="791" actId="164"/>
          <ac:grpSpMkLst>
            <pc:docMk/>
            <pc:sldMk cId="50944202" sldId="1126"/>
            <ac:grpSpMk id="18" creationId="{8CCA503F-4EBB-4BFA-876D-3DE692F89743}"/>
          </ac:grpSpMkLst>
        </pc:grpChg>
        <pc:grpChg chg="add mod">
          <ac:chgData name="Shailendra, Samar" userId="31917c9f-c6dd-4390-9191-1808e2ed689e" providerId="ADAL" clId="{9E1F829F-9902-42B6-AACE-4B322BA0B41F}" dt="2021-09-21T06:54:21.397" v="791" actId="164"/>
          <ac:grpSpMkLst>
            <pc:docMk/>
            <pc:sldMk cId="50944202" sldId="1126"/>
            <ac:grpSpMk id="19" creationId="{B51706CC-F533-4EEC-8C57-29789284D653}"/>
          </ac:grpSpMkLst>
        </pc:grpChg>
        <pc:picChg chg="add del mod">
          <ac:chgData name="Shailendra, Samar" userId="31917c9f-c6dd-4390-9191-1808e2ed689e" providerId="ADAL" clId="{9E1F829F-9902-42B6-AACE-4B322BA0B41F}" dt="2021-09-21T06:53:05.455" v="781"/>
          <ac:picMkLst>
            <pc:docMk/>
            <pc:sldMk cId="50944202" sldId="1126"/>
            <ac:picMk id="8" creationId="{1E024542-9BED-4B13-A0FE-DA35FB4477ED}"/>
          </ac:picMkLst>
        </pc:picChg>
        <pc:picChg chg="add mod">
          <ac:chgData name="Shailendra, Samar" userId="31917c9f-c6dd-4390-9191-1808e2ed689e" providerId="ADAL" clId="{9E1F829F-9902-42B6-AACE-4B322BA0B41F}" dt="2021-09-21T06:54:00.159" v="788" actId="1076"/>
          <ac:picMkLst>
            <pc:docMk/>
            <pc:sldMk cId="50944202" sldId="1126"/>
            <ac:picMk id="13" creationId="{7EDA99F4-5B22-4F85-927F-DAC460C695A3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1022062550" sldId="1126"/>
        </pc:sldMkLst>
      </pc:sldChg>
      <pc:sldChg chg="modSp new add del mod">
        <pc:chgData name="Shailendra, Samar" userId="31917c9f-c6dd-4390-9191-1808e2ed689e" providerId="ADAL" clId="{9E1F829F-9902-42B6-AACE-4B322BA0B41F}" dt="2021-09-21T07:44:36.850" v="2566" actId="113"/>
        <pc:sldMkLst>
          <pc:docMk/>
          <pc:sldMk cId="399272961" sldId="1127"/>
        </pc:sldMkLst>
        <pc:spChg chg="mod">
          <ac:chgData name="Shailendra, Samar" userId="31917c9f-c6dd-4390-9191-1808e2ed689e" providerId="ADAL" clId="{9E1F829F-9902-42B6-AACE-4B322BA0B41F}" dt="2021-09-21T07:10:22.769" v="1349" actId="20577"/>
          <ac:spMkLst>
            <pc:docMk/>
            <pc:sldMk cId="399272961" sldId="1127"/>
            <ac:spMk id="2" creationId="{A820102C-0B68-41E4-87C6-BD784C7A0202}"/>
          </ac:spMkLst>
        </pc:spChg>
        <pc:spChg chg="mod">
          <ac:chgData name="Shailendra, Samar" userId="31917c9f-c6dd-4390-9191-1808e2ed689e" providerId="ADAL" clId="{9E1F829F-9902-42B6-AACE-4B322BA0B41F}" dt="2021-09-21T07:44:36.850" v="2566" actId="113"/>
          <ac:spMkLst>
            <pc:docMk/>
            <pc:sldMk cId="399272961" sldId="1127"/>
            <ac:spMk id="3" creationId="{7507B9EB-0AE8-4CD6-815B-D5233251755A}"/>
          </ac:spMkLst>
        </pc:spChg>
      </pc:sldChg>
      <pc:sldChg chg="addSp delSp modSp new add del mod modClrScheme chgLayout">
        <pc:chgData name="Shailendra, Samar" userId="31917c9f-c6dd-4390-9191-1808e2ed689e" providerId="ADAL" clId="{9E1F829F-9902-42B6-AACE-4B322BA0B41F}" dt="2021-09-27T07:02:05.092" v="3211" actId="47"/>
        <pc:sldMkLst>
          <pc:docMk/>
          <pc:sldMk cId="1629454159" sldId="1128"/>
        </pc:sldMkLst>
        <pc:spChg chg="mod ord">
          <ac:chgData name="Shailendra, Samar" userId="31917c9f-c6dd-4390-9191-1808e2ed689e" providerId="ADAL" clId="{9E1F829F-9902-42B6-AACE-4B322BA0B41F}" dt="2021-09-27T06:33:09.288" v="2636" actId="20577"/>
          <ac:spMkLst>
            <pc:docMk/>
            <pc:sldMk cId="1629454159" sldId="1128"/>
            <ac:spMk id="2" creationId="{1257D22E-BAC3-4792-86B8-56938E15DA13}"/>
          </ac:spMkLst>
        </pc:spChg>
        <pc:spChg chg="add del">
          <ac:chgData name="Shailendra, Samar" userId="31917c9f-c6dd-4390-9191-1808e2ed689e" providerId="ADAL" clId="{9E1F829F-9902-42B6-AACE-4B322BA0B41F}" dt="2021-09-21T07:11:40.488" v="1385" actId="26606"/>
          <ac:spMkLst>
            <pc:docMk/>
            <pc:sldMk cId="1629454159" sldId="1128"/>
            <ac:spMk id="3" creationId="{A8398193-9195-426C-BE2B-C6A4CAEA4B33}"/>
          </ac:spMkLst>
        </pc:spChg>
        <pc:picChg chg="add mod">
          <ac:chgData name="Shailendra, Samar" userId="31917c9f-c6dd-4390-9191-1808e2ed689e" providerId="ADAL" clId="{9E1F829F-9902-42B6-AACE-4B322BA0B41F}" dt="2021-09-21T07:11:45.171" v="1386" actId="27614"/>
          <ac:picMkLst>
            <pc:docMk/>
            <pc:sldMk cId="1629454159" sldId="1128"/>
            <ac:picMk id="4" creationId="{0CA8554E-511F-48F3-945C-0CB1375DCB03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90295840" sldId="1128"/>
        </pc:sldMkLst>
      </pc:sldChg>
      <pc:sldChg chg="addSp delSp modSp new add del mod">
        <pc:chgData name="Shailendra, Samar" userId="31917c9f-c6dd-4390-9191-1808e2ed689e" providerId="ADAL" clId="{9E1F829F-9902-42B6-AACE-4B322BA0B41F}" dt="2021-09-21T07:48:14.223" v="2600" actId="164"/>
        <pc:sldMkLst>
          <pc:docMk/>
          <pc:sldMk cId="769403108" sldId="1129"/>
        </pc:sldMkLst>
        <pc:spChg chg="mod">
          <ac:chgData name="Shailendra, Samar" userId="31917c9f-c6dd-4390-9191-1808e2ed689e" providerId="ADAL" clId="{9E1F829F-9902-42B6-AACE-4B322BA0B41F}" dt="2021-09-21T07:17:53.293" v="1520" actId="20577"/>
          <ac:spMkLst>
            <pc:docMk/>
            <pc:sldMk cId="769403108" sldId="1129"/>
            <ac:spMk id="2" creationId="{09EC5D3C-0D37-4AA4-8E95-57CCF4A5611A}"/>
          </ac:spMkLst>
        </pc:spChg>
        <pc:spChg chg="del">
          <ac:chgData name="Shailendra, Samar" userId="31917c9f-c6dd-4390-9191-1808e2ed689e" providerId="ADAL" clId="{9E1F829F-9902-42B6-AACE-4B322BA0B41F}" dt="2021-09-21T07:14:54.635" v="1408" actId="478"/>
          <ac:spMkLst>
            <pc:docMk/>
            <pc:sldMk cId="769403108" sldId="1129"/>
            <ac:spMk id="3" creationId="{331452A1-7119-4FA2-A3AB-AEE04CD92159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6" creationId="{CC19A84D-8687-42FF-B1D0-9657F2D78D5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7" creationId="{09B11C5E-8A7B-4EBB-B110-DA50C070A0F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8" creationId="{7D5880C2-B79A-4743-98F4-E4746F479B5C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0" creationId="{0EC2B341-9BDD-4ACC-9FC0-DDDDD5B2C62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1" creationId="{1016CB95-D5B0-46FE-817B-0A07637331E9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2" creationId="{8E7A38F8-3D13-4215-A3E6-DA2A4ED44A75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3" creationId="{B505E178-69E0-4B5D-8057-A581F780D1DC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6" creationId="{88C49507-10C3-4A0C-8A30-4FED4F0A8933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17" creationId="{4D5E898F-7B93-424A-A647-C685E35BAB1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0" creationId="{0060C961-A5F2-4FFD-AF5E-248F8128173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1" creationId="{0AD883C2-FC2B-4F05-97F3-C87259EB909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2" creationId="{EB152CED-6C8D-4D2E-951F-54F05EE3653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3" creationId="{00794C56-9D3C-4E21-B333-AC141241851F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4" creationId="{BE7DA359-90D3-4B1F-B035-ECDBEA169DAD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5" creationId="{DEAD1B9D-3660-46BC-9680-C88D55BC603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6" creationId="{5E16EC35-950E-478E-9C89-3D644F97A188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27" creationId="{12F88A5E-7014-457B-B8BA-2DF1DB639924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28" creationId="{512F63C3-2560-4587-AFBB-BCAA97BFD065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29" creationId="{59033719-00BE-4F77-A659-2EBAF753D81B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0" creationId="{C13C1FD2-9624-48D2-A6E0-BF125C26F928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1" creationId="{EEE1F03D-D2FC-4D1C-9244-F1BFA36A34E0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2" creationId="{5B3B5CD0-F900-48E9-B7E3-67DB95D17F1A}"/>
          </ac:spMkLst>
        </pc:spChg>
        <pc:spChg chg="del mod">
          <ac:chgData name="Shailendra, Samar" userId="31917c9f-c6dd-4390-9191-1808e2ed689e" providerId="ADAL" clId="{9E1F829F-9902-42B6-AACE-4B322BA0B41F}" dt="2021-09-21T07:45:15.983" v="2567" actId="478"/>
          <ac:spMkLst>
            <pc:docMk/>
            <pc:sldMk cId="769403108" sldId="1129"/>
            <ac:spMk id="33" creationId="{7D38EDD5-65F1-462A-B814-8D0EFF511CCF}"/>
          </ac:spMkLst>
        </pc:spChg>
        <pc:spChg chg="del mod">
          <ac:chgData name="Shailendra, Samar" userId="31917c9f-c6dd-4390-9191-1808e2ed689e" providerId="ADAL" clId="{9E1F829F-9902-42B6-AACE-4B322BA0B41F}" dt="2021-09-21T07:45:24.775" v="2571" actId="478"/>
          <ac:spMkLst>
            <pc:docMk/>
            <pc:sldMk cId="769403108" sldId="1129"/>
            <ac:spMk id="34" creationId="{76987EA1-5D7E-4362-A5F1-272801F4E780}"/>
          </ac:spMkLst>
        </pc:spChg>
        <pc:spChg chg="del mod topLvl">
          <ac:chgData name="Shailendra, Samar" userId="31917c9f-c6dd-4390-9191-1808e2ed689e" providerId="ADAL" clId="{9E1F829F-9902-42B6-AACE-4B322BA0B41F}" dt="2021-09-21T07:47:29.775" v="2593" actId="478"/>
          <ac:spMkLst>
            <pc:docMk/>
            <pc:sldMk cId="769403108" sldId="1129"/>
            <ac:spMk id="35" creationId="{FE989787-6064-4725-A33F-164BD4B8BFAA}"/>
          </ac:spMkLst>
        </pc:spChg>
        <pc:spChg chg="del mod">
          <ac:chgData name="Shailendra, Samar" userId="31917c9f-c6dd-4390-9191-1808e2ed689e" providerId="ADAL" clId="{9E1F829F-9902-42B6-AACE-4B322BA0B41F}" dt="2021-09-21T07:45:22.048" v="2570" actId="478"/>
          <ac:spMkLst>
            <pc:docMk/>
            <pc:sldMk cId="769403108" sldId="1129"/>
            <ac:spMk id="36" creationId="{2156F543-A707-43A8-9B32-FD9DB9C33E6C}"/>
          </ac:spMkLst>
        </pc:spChg>
        <pc:spChg chg="del mod">
          <ac:chgData name="Shailendra, Samar" userId="31917c9f-c6dd-4390-9191-1808e2ed689e" providerId="ADAL" clId="{9E1F829F-9902-42B6-AACE-4B322BA0B41F}" dt="2021-09-21T07:45:20.474" v="2569" actId="478"/>
          <ac:spMkLst>
            <pc:docMk/>
            <pc:sldMk cId="769403108" sldId="1129"/>
            <ac:spMk id="37" creationId="{46C139C3-BF41-401E-9467-2893B6ED6D2E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2" creationId="{F615CD36-7CFB-445B-BE87-AA47A1830E82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3" creationId="{D4ECE4C6-2915-4F7F-9DE7-C80EF128ADAF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4" creationId="{AB1A9BCE-B1D7-4AF6-ADDF-37ED2F01A994}"/>
          </ac:spMkLst>
        </pc:spChg>
        <pc:spChg chg="mod topLvl">
          <ac:chgData name="Shailendra, Samar" userId="31917c9f-c6dd-4390-9191-1808e2ed689e" providerId="ADAL" clId="{9E1F829F-9902-42B6-AACE-4B322BA0B41F}" dt="2021-09-21T07:47:52.745" v="2596" actId="164"/>
          <ac:spMkLst>
            <pc:docMk/>
            <pc:sldMk cId="769403108" sldId="1129"/>
            <ac:spMk id="47" creationId="{42CBDC09-F228-482D-B7C8-D08AC92AB4CB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48" creationId="{3E63CA49-2A72-4E88-A082-DD13B3FD79A5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49" creationId="{1F599FCE-82E5-4B64-8955-BC028EFA434B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0" creationId="{C79DD1B2-4AF6-4ED7-8F8E-0464DC271CAC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1" creationId="{FBEBB053-368B-41AF-9E5C-1CE424513C01}"/>
          </ac:spMkLst>
        </pc:spChg>
        <pc:spChg chg="add mod">
          <ac:chgData name="Shailendra, Samar" userId="31917c9f-c6dd-4390-9191-1808e2ed689e" providerId="ADAL" clId="{9E1F829F-9902-42B6-AACE-4B322BA0B41F}" dt="2021-09-21T07:47:24.209" v="2592" actId="164"/>
          <ac:spMkLst>
            <pc:docMk/>
            <pc:sldMk cId="769403108" sldId="1129"/>
            <ac:spMk id="52" creationId="{C2AFA69B-76BD-4C29-AFFD-B6BB2BEBF8BD}"/>
          </ac:spMkLst>
        </pc:spChg>
        <pc:grpChg chg="add del mod">
          <ac:chgData name="Shailendra, Samar" userId="31917c9f-c6dd-4390-9191-1808e2ed689e" providerId="ADAL" clId="{9E1F829F-9902-42B6-AACE-4B322BA0B41F}" dt="2021-09-21T07:47:04.104" v="2589" actId="165"/>
          <ac:grpSpMkLst>
            <pc:docMk/>
            <pc:sldMk cId="769403108" sldId="1129"/>
            <ac:grpSpMk id="4" creationId="{CBB41A01-604F-42D4-8142-39E0A7DFB876}"/>
          </ac:grpSpMkLst>
        </pc:grpChg>
        <pc:grpChg chg="add mod">
          <ac:chgData name="Shailendra, Samar" userId="31917c9f-c6dd-4390-9191-1808e2ed689e" providerId="ADAL" clId="{9E1F829F-9902-42B6-AACE-4B322BA0B41F}" dt="2021-09-21T07:47:52.745" v="2596" actId="164"/>
          <ac:grpSpMkLst>
            <pc:docMk/>
            <pc:sldMk cId="769403108" sldId="1129"/>
            <ac:grpSpMk id="54" creationId="{5BCCA42C-7B7F-44E8-8E27-6EB2C2486858}"/>
          </ac:grpSpMkLst>
        </pc:grpChg>
        <pc:grpChg chg="add mod">
          <ac:chgData name="Shailendra, Samar" userId="31917c9f-c6dd-4390-9191-1808e2ed689e" providerId="ADAL" clId="{9E1F829F-9902-42B6-AACE-4B322BA0B41F}" dt="2021-09-21T07:48:14.223" v="2600" actId="164"/>
          <ac:grpSpMkLst>
            <pc:docMk/>
            <pc:sldMk cId="769403108" sldId="1129"/>
            <ac:grpSpMk id="55" creationId="{2D2D3327-C85A-423F-8B59-A7A92C360F63}"/>
          </ac:grpSpMkLst>
        </pc:grpChg>
        <pc:grpChg chg="add mod">
          <ac:chgData name="Shailendra, Samar" userId="31917c9f-c6dd-4390-9191-1808e2ed689e" providerId="ADAL" clId="{9E1F829F-9902-42B6-AACE-4B322BA0B41F}" dt="2021-09-21T07:48:14.223" v="2600" actId="164"/>
          <ac:grpSpMkLst>
            <pc:docMk/>
            <pc:sldMk cId="769403108" sldId="1129"/>
            <ac:grpSpMk id="56" creationId="{D57FCB2E-8B98-41C5-943C-4460ECE358C4}"/>
          </ac:grpSpMkLst>
        </pc:grpChg>
        <pc:graphicFrameChg chg="mod topLvl">
          <ac:chgData name="Shailendra, Samar" userId="31917c9f-c6dd-4390-9191-1808e2ed689e" providerId="ADAL" clId="{9E1F829F-9902-42B6-AACE-4B322BA0B41F}" dt="2021-09-21T07:47:52.745" v="2596" actId="164"/>
          <ac:graphicFrameMkLst>
            <pc:docMk/>
            <pc:sldMk cId="769403108" sldId="1129"/>
            <ac:graphicFrameMk id="19" creationId="{888DD698-0C76-4E8A-AE33-D99C0927B809}"/>
          </ac:graphicFrameMkLst>
        </pc:graphicFrameChg>
        <pc:graphicFrameChg chg="mod topLvl">
          <ac:chgData name="Shailendra, Samar" userId="31917c9f-c6dd-4390-9191-1808e2ed689e" providerId="ADAL" clId="{9E1F829F-9902-42B6-AACE-4B322BA0B41F}" dt="2021-09-21T07:47:52.745" v="2596" actId="164"/>
          <ac:graphicFrameMkLst>
            <pc:docMk/>
            <pc:sldMk cId="769403108" sldId="1129"/>
            <ac:graphicFrameMk id="39" creationId="{8D324B84-13EA-4552-A480-7E5381B9D61B}"/>
          </ac:graphicFrameMkLst>
        </pc:graphicFrameChg>
        <pc:graphicFrameChg chg="del mod topLvl">
          <ac:chgData name="Shailendra, Samar" userId="31917c9f-c6dd-4390-9191-1808e2ed689e" providerId="ADAL" clId="{9E1F829F-9902-42B6-AACE-4B322BA0B41F}" dt="2021-09-21T07:47:29.775" v="2593" actId="478"/>
          <ac:graphicFrameMkLst>
            <pc:docMk/>
            <pc:sldMk cId="769403108" sldId="1129"/>
            <ac:graphicFrameMk id="40" creationId="{A4116867-3256-4590-BA78-49953A9D718E}"/>
          </ac:graphicFrameMkLst>
        </pc:graphicFrameChg>
        <pc:graphicFrameChg chg="del mod">
          <ac:chgData name="Shailendra, Samar" userId="31917c9f-c6dd-4390-9191-1808e2ed689e" providerId="ADAL" clId="{9E1F829F-9902-42B6-AACE-4B322BA0B41F}" dt="2021-09-21T07:45:18.015" v="2568" actId="478"/>
          <ac:graphicFrameMkLst>
            <pc:docMk/>
            <pc:sldMk cId="769403108" sldId="1129"/>
            <ac:graphicFrameMk id="41" creationId="{2B72EF72-B61C-40E5-8CF0-062DA7FD612B}"/>
          </ac:graphicFrameMkLst>
        </pc:graphicFrameChg>
        <pc:graphicFrameChg chg="add mod">
          <ac:chgData name="Shailendra, Samar" userId="31917c9f-c6dd-4390-9191-1808e2ed689e" providerId="ADAL" clId="{9E1F829F-9902-42B6-AACE-4B322BA0B41F}" dt="2021-09-21T07:47:24.209" v="2592" actId="164"/>
          <ac:graphicFrameMkLst>
            <pc:docMk/>
            <pc:sldMk cId="769403108" sldId="1129"/>
            <ac:graphicFrameMk id="53" creationId="{F80F1C76-98E9-4B97-95AA-8F4883040FFF}"/>
          </ac:graphicFrameMkLst>
        </pc:graphicFrameChg>
        <pc:picChg chg="mod topLvl">
          <ac:chgData name="Shailendra, Samar" userId="31917c9f-c6dd-4390-9191-1808e2ed689e" providerId="ADAL" clId="{9E1F829F-9902-42B6-AACE-4B322BA0B41F}" dt="2021-09-21T07:48:14.223" v="2600" actId="164"/>
          <ac:picMkLst>
            <pc:docMk/>
            <pc:sldMk cId="769403108" sldId="1129"/>
            <ac:picMk id="5" creationId="{756700BE-0654-48E2-A1F2-9A8CF74CF351}"/>
          </ac:picMkLst>
        </pc:picChg>
        <pc:picChg chg="mod topLvl">
          <ac:chgData name="Shailendra, Samar" userId="31917c9f-c6dd-4390-9191-1808e2ed689e" providerId="ADAL" clId="{9E1F829F-9902-42B6-AACE-4B322BA0B41F}" dt="2021-09-21T07:47:52.745" v="2596" actId="164"/>
          <ac:picMkLst>
            <pc:docMk/>
            <pc:sldMk cId="769403108" sldId="1129"/>
            <ac:picMk id="14" creationId="{579A3CE9-BF17-4E7A-95DE-87AB483572B8}"/>
          </ac:picMkLst>
        </pc:picChg>
        <pc:picChg chg="mod topLvl">
          <ac:chgData name="Shailendra, Samar" userId="31917c9f-c6dd-4390-9191-1808e2ed689e" providerId="ADAL" clId="{9E1F829F-9902-42B6-AACE-4B322BA0B41F}" dt="2021-09-21T07:47:52.745" v="2596" actId="164"/>
          <ac:picMkLst>
            <pc:docMk/>
            <pc:sldMk cId="769403108" sldId="1129"/>
            <ac:picMk id="18" creationId="{3B6DEA6E-E058-4B1C-9A38-054C6059A404}"/>
          </ac:picMkLst>
        </pc:pic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9" creationId="{8C7860AA-DAAB-4DF3-917F-0E3B92FCDCC0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15" creationId="{5B35EB2E-753A-4D59-A4F5-E6C517E1EF47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38" creationId="{88A6E843-0969-4712-B011-EC7CF580FBE3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45" creationId="{E54BE8A3-4FD9-4158-82D5-25EBA5BF9106}"/>
          </ac:cxnSpMkLst>
        </pc:cxnChg>
        <pc:cxnChg chg="mod topLvl">
          <ac:chgData name="Shailendra, Samar" userId="31917c9f-c6dd-4390-9191-1808e2ed689e" providerId="ADAL" clId="{9E1F829F-9902-42B6-AACE-4B322BA0B41F}" dt="2021-09-21T07:47:52.745" v="2596" actId="164"/>
          <ac:cxnSpMkLst>
            <pc:docMk/>
            <pc:sldMk cId="769403108" sldId="1129"/>
            <ac:cxnSpMk id="46" creationId="{942DA459-38EF-4997-9DB3-0D00761B7431}"/>
          </ac:cxnSpMkLst>
        </pc:cxn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675717756" sldId="1129"/>
        </pc:sldMkLst>
      </pc:sldChg>
      <pc:sldChg chg="addSp modSp new add del mod">
        <pc:chgData name="Shailendra, Samar" userId="31917c9f-c6dd-4390-9191-1808e2ed689e" providerId="ADAL" clId="{9E1F829F-9902-42B6-AACE-4B322BA0B41F}" dt="2021-09-21T07:32:47.063" v="2490" actId="47"/>
        <pc:sldMkLst>
          <pc:docMk/>
          <pc:sldMk cId="3019887052" sldId="1130"/>
        </pc:sldMkLst>
        <pc:spChg chg="mod">
          <ac:chgData name="Shailendra, Samar" userId="31917c9f-c6dd-4390-9191-1808e2ed689e" providerId="ADAL" clId="{9E1F829F-9902-42B6-AACE-4B322BA0B41F}" dt="2021-09-21T07:18:13.905" v="1545" actId="20577"/>
          <ac:spMkLst>
            <pc:docMk/>
            <pc:sldMk cId="3019887052" sldId="1130"/>
            <ac:spMk id="2" creationId="{D038D7A2-D011-4301-9BEF-A699E08BB2CF}"/>
          </ac:spMkLst>
        </pc:spChg>
        <pc:spChg chg="mod">
          <ac:chgData name="Shailendra, Samar" userId="31917c9f-c6dd-4390-9191-1808e2ed689e" providerId="ADAL" clId="{9E1F829F-9902-42B6-AACE-4B322BA0B41F}" dt="2021-09-21T07:19:32.029" v="1637" actId="20577"/>
          <ac:spMkLst>
            <pc:docMk/>
            <pc:sldMk cId="3019887052" sldId="1130"/>
            <ac:spMk id="3" creationId="{43D54746-EE4D-4C64-B5D7-5311DDD5EE10}"/>
          </ac:spMkLst>
        </pc:spChg>
        <pc:graphicFrameChg chg="add mod modGraphic">
          <ac:chgData name="Shailendra, Samar" userId="31917c9f-c6dd-4390-9191-1808e2ed689e" providerId="ADAL" clId="{9E1F829F-9902-42B6-AACE-4B322BA0B41F}" dt="2021-09-21T07:21:15.693" v="1654" actId="1076"/>
          <ac:graphicFrameMkLst>
            <pc:docMk/>
            <pc:sldMk cId="3019887052" sldId="1130"/>
            <ac:graphicFrameMk id="4" creationId="{28D885DF-85A0-4758-A205-BDDF80F13DAD}"/>
          </ac:graphicFrameMkLst>
        </pc:graphicFrame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3159185690" sldId="1130"/>
        </pc:sldMkLst>
      </pc:sldChg>
      <pc:sldChg chg="addSp delSp modSp new add del mod ord">
        <pc:chgData name="Shailendra, Samar" userId="31917c9f-c6dd-4390-9191-1808e2ed689e" providerId="ADAL" clId="{9E1F829F-9902-42B6-AACE-4B322BA0B41F}" dt="2021-09-27T07:12:39.704" v="3579" actId="47"/>
        <pc:sldMkLst>
          <pc:docMk/>
          <pc:sldMk cId="1440283604" sldId="1131"/>
        </pc:sldMkLst>
        <pc:spChg chg="mod">
          <ac:chgData name="Shailendra, Samar" userId="31917c9f-c6dd-4390-9191-1808e2ed689e" providerId="ADAL" clId="{9E1F829F-9902-42B6-AACE-4B322BA0B41F}" dt="2021-09-21T07:23:13.775" v="1732" actId="27636"/>
          <ac:spMkLst>
            <pc:docMk/>
            <pc:sldMk cId="1440283604" sldId="1131"/>
            <ac:spMk id="2" creationId="{2B99813F-473B-4A98-9ECC-3D58EB937D50}"/>
          </ac:spMkLst>
        </pc:spChg>
        <pc:spChg chg="del">
          <ac:chgData name="Shailendra, Samar" userId="31917c9f-c6dd-4390-9191-1808e2ed689e" providerId="ADAL" clId="{9E1F829F-9902-42B6-AACE-4B322BA0B41F}" dt="2021-09-21T07:23:08.051" v="1729" actId="478"/>
          <ac:spMkLst>
            <pc:docMk/>
            <pc:sldMk cId="1440283604" sldId="1131"/>
            <ac:spMk id="3" creationId="{AAF70B19-1C17-43BE-9B05-326AB6FCB5A5}"/>
          </ac:spMkLst>
        </pc:spChg>
        <pc:picChg chg="add mod">
          <ac:chgData name="Shailendra, Samar" userId="31917c9f-c6dd-4390-9191-1808e2ed689e" providerId="ADAL" clId="{9E1F829F-9902-42B6-AACE-4B322BA0B41F}" dt="2021-09-21T07:23:13.775" v="1731" actId="26606"/>
          <ac:picMkLst>
            <pc:docMk/>
            <pc:sldMk cId="1440283604" sldId="1131"/>
            <ac:picMk id="4" creationId="{AEEAAC67-AFF4-4627-8836-987325303674}"/>
          </ac:picMkLst>
        </pc:picChg>
      </pc:sldChg>
      <pc:sldChg chg="del">
        <pc:chgData name="Shailendra, Samar" userId="31917c9f-c6dd-4390-9191-1808e2ed689e" providerId="ADAL" clId="{9E1F829F-9902-42B6-AACE-4B322BA0B41F}" dt="2021-09-21T06:39:31.422" v="55" actId="47"/>
        <pc:sldMkLst>
          <pc:docMk/>
          <pc:sldMk cId="2666153425" sldId="1131"/>
        </pc:sldMkLst>
      </pc:sldChg>
      <pc:sldChg chg="modSp new add del mod">
        <pc:chgData name="Shailendra, Samar" userId="31917c9f-c6dd-4390-9191-1808e2ed689e" providerId="ADAL" clId="{9E1F829F-9902-42B6-AACE-4B322BA0B41F}" dt="2021-09-29T06:38:41.451" v="3643" actId="20577"/>
        <pc:sldMkLst>
          <pc:docMk/>
          <pc:sldMk cId="3750577528" sldId="1132"/>
        </pc:sldMkLst>
        <pc:spChg chg="mod">
          <ac:chgData name="Shailendra, Samar" userId="31917c9f-c6dd-4390-9191-1808e2ed689e" providerId="ADAL" clId="{9E1F829F-9902-42B6-AACE-4B322BA0B41F}" dt="2021-09-21T07:31:25.697" v="2477" actId="20577"/>
          <ac:spMkLst>
            <pc:docMk/>
            <pc:sldMk cId="3750577528" sldId="1132"/>
            <ac:spMk id="2" creationId="{1F3B21E8-910D-4397-BFBE-CE94AA956E38}"/>
          </ac:spMkLst>
        </pc:spChg>
        <pc:spChg chg="mod">
          <ac:chgData name="Shailendra, Samar" userId="31917c9f-c6dd-4390-9191-1808e2ed689e" providerId="ADAL" clId="{9E1F829F-9902-42B6-AACE-4B322BA0B41F}" dt="2021-09-29T06:38:41.451" v="3643" actId="20577"/>
          <ac:spMkLst>
            <pc:docMk/>
            <pc:sldMk cId="3750577528" sldId="1132"/>
            <ac:spMk id="3" creationId="{B41F3426-350B-4D67-BBFE-AA009F433B0A}"/>
          </ac:spMkLst>
        </pc:spChg>
      </pc:sldChg>
      <pc:sldChg chg="addSp delSp modSp new add del mod modClrScheme chgLayout">
        <pc:chgData name="Shailendra, Samar" userId="31917c9f-c6dd-4390-9191-1808e2ed689e" providerId="ADAL" clId="{9E1F829F-9902-42B6-AACE-4B322BA0B41F}" dt="2021-09-21T07:32:48.537" v="2491" actId="47"/>
        <pc:sldMkLst>
          <pc:docMk/>
          <pc:sldMk cId="507132416" sldId="1133"/>
        </pc:sldMkLst>
        <pc:spChg chg="del mod ord">
          <ac:chgData name="Shailendra, Samar" userId="31917c9f-c6dd-4390-9191-1808e2ed689e" providerId="ADAL" clId="{9E1F829F-9902-42B6-AACE-4B322BA0B41F}" dt="2021-09-21T07:24:12.157" v="1739" actId="700"/>
          <ac:spMkLst>
            <pc:docMk/>
            <pc:sldMk cId="507132416" sldId="1133"/>
            <ac:spMk id="2" creationId="{77F294F1-FC73-4DBA-B175-47EB0DAAE81B}"/>
          </ac:spMkLst>
        </pc:spChg>
        <pc:spChg chg="del mod ord">
          <ac:chgData name="Shailendra, Samar" userId="31917c9f-c6dd-4390-9191-1808e2ed689e" providerId="ADAL" clId="{9E1F829F-9902-42B6-AACE-4B322BA0B41F}" dt="2021-09-21T07:24:12.157" v="1739" actId="700"/>
          <ac:spMkLst>
            <pc:docMk/>
            <pc:sldMk cId="507132416" sldId="1133"/>
            <ac:spMk id="3" creationId="{41E0545F-4825-4279-B842-F8DED5F535CA}"/>
          </ac:spMkLst>
        </pc:spChg>
        <pc:spChg chg="add del mod ord">
          <ac:chgData name="Shailendra, Samar" userId="31917c9f-c6dd-4390-9191-1808e2ed689e" providerId="ADAL" clId="{9E1F829F-9902-42B6-AACE-4B322BA0B41F}" dt="2021-09-21T07:24:35.144" v="1752" actId="478"/>
          <ac:spMkLst>
            <pc:docMk/>
            <pc:sldMk cId="507132416" sldId="1133"/>
            <ac:spMk id="4" creationId="{64B97D36-4AD9-414E-BBD0-6E87798B756A}"/>
          </ac:spMkLst>
        </pc:spChg>
        <pc:spChg chg="add mod ord">
          <ac:chgData name="Shailendra, Samar" userId="31917c9f-c6dd-4390-9191-1808e2ed689e" providerId="ADAL" clId="{9E1F829F-9902-42B6-AACE-4B322BA0B41F}" dt="2021-09-21T07:24:27.898" v="1751" actId="20577"/>
          <ac:spMkLst>
            <pc:docMk/>
            <pc:sldMk cId="507132416" sldId="1133"/>
            <ac:spMk id="5" creationId="{C50AFAE6-7F51-4924-BCAC-4EFD679B5293}"/>
          </ac:spMkLst>
        </pc:spChg>
        <pc:spChg chg="add del mod ord">
          <ac:chgData name="Shailendra, Samar" userId="31917c9f-c6dd-4390-9191-1808e2ed689e" providerId="ADAL" clId="{9E1F829F-9902-42B6-AACE-4B322BA0B41F}" dt="2021-09-21T07:24:37.184" v="1753" actId="478"/>
          <ac:spMkLst>
            <pc:docMk/>
            <pc:sldMk cId="507132416" sldId="1133"/>
            <ac:spMk id="6" creationId="{EF04EBBA-FD53-47FE-ACA3-53C74E2D5E75}"/>
          </ac:spMkLst>
        </pc:spChg>
      </pc:sldChg>
      <pc:sldChg chg="new del">
        <pc:chgData name="Shailendra, Samar" userId="31917c9f-c6dd-4390-9191-1808e2ed689e" providerId="ADAL" clId="{9E1F829F-9902-42B6-AACE-4B322BA0B41F}" dt="2021-09-21T07:32:56.047" v="2493" actId="680"/>
        <pc:sldMkLst>
          <pc:docMk/>
          <pc:sldMk cId="1329046775" sldId="1134"/>
        </pc:sldMkLst>
      </pc:sldChg>
      <pc:sldChg chg="addSp modSp new mod">
        <pc:chgData name="Shailendra, Samar" userId="31917c9f-c6dd-4390-9191-1808e2ed689e" providerId="ADAL" clId="{9E1F829F-9902-42B6-AACE-4B322BA0B41F}" dt="2021-09-21T07:33:58.398" v="2504" actId="14100"/>
        <pc:sldMkLst>
          <pc:docMk/>
          <pc:sldMk cId="3711922598" sldId="1134"/>
        </pc:sldMkLst>
        <pc:spChg chg="mod">
          <ac:chgData name="Shailendra, Samar" userId="31917c9f-c6dd-4390-9191-1808e2ed689e" providerId="ADAL" clId="{9E1F829F-9902-42B6-AACE-4B322BA0B41F}" dt="2021-09-21T07:33:25.497" v="2498" actId="14100"/>
          <ac:spMkLst>
            <pc:docMk/>
            <pc:sldMk cId="3711922598" sldId="1134"/>
            <ac:spMk id="2" creationId="{5B6DDC86-1CD6-4E64-AE87-434032B185FB}"/>
          </ac:spMkLst>
        </pc:spChg>
        <pc:spChg chg="mod">
          <ac:chgData name="Shailendra, Samar" userId="31917c9f-c6dd-4390-9191-1808e2ed689e" providerId="ADAL" clId="{9E1F829F-9902-42B6-AACE-4B322BA0B41F}" dt="2021-09-21T07:33:58.398" v="2504" actId="14100"/>
          <ac:spMkLst>
            <pc:docMk/>
            <pc:sldMk cId="3711922598" sldId="1134"/>
            <ac:spMk id="3" creationId="{B47B6771-6D6A-43E1-BD06-6AF88FFD0892}"/>
          </ac:spMkLst>
        </pc:spChg>
        <pc:picChg chg="add mod">
          <ac:chgData name="Shailendra, Samar" userId="31917c9f-c6dd-4390-9191-1808e2ed689e" providerId="ADAL" clId="{9E1F829F-9902-42B6-AACE-4B322BA0B41F}" dt="2021-09-21T07:33:46.740" v="2502" actId="1076"/>
          <ac:picMkLst>
            <pc:docMk/>
            <pc:sldMk cId="3711922598" sldId="1134"/>
            <ac:picMk id="4" creationId="{F7796F6C-0152-4270-B08D-B78E4872EF05}"/>
          </ac:picMkLst>
        </pc:picChg>
      </pc:sldChg>
      <pc:sldChg chg="addSp modSp new mod">
        <pc:chgData name="Shailendra, Samar" userId="31917c9f-c6dd-4390-9191-1808e2ed689e" providerId="ADAL" clId="{9E1F829F-9902-42B6-AACE-4B322BA0B41F}" dt="2021-09-21T07:35:29.145" v="2516" actId="14100"/>
        <pc:sldMkLst>
          <pc:docMk/>
          <pc:sldMk cId="1935295964" sldId="1135"/>
        </pc:sldMkLst>
        <pc:spChg chg="mod">
          <ac:chgData name="Shailendra, Samar" userId="31917c9f-c6dd-4390-9191-1808e2ed689e" providerId="ADAL" clId="{9E1F829F-9902-42B6-AACE-4B322BA0B41F}" dt="2021-09-21T07:35:29.145" v="2516" actId="14100"/>
          <ac:spMkLst>
            <pc:docMk/>
            <pc:sldMk cId="1935295964" sldId="1135"/>
            <ac:spMk id="2" creationId="{B92E0F9C-CFCE-48D7-BE65-EF936779A0CE}"/>
          </ac:spMkLst>
        </pc:spChg>
        <pc:spChg chg="mod">
          <ac:chgData name="Shailendra, Samar" userId="31917c9f-c6dd-4390-9191-1808e2ed689e" providerId="ADAL" clId="{9E1F829F-9902-42B6-AACE-4B322BA0B41F}" dt="2021-09-21T07:35:13.353" v="2514" actId="14100"/>
          <ac:spMkLst>
            <pc:docMk/>
            <pc:sldMk cId="1935295964" sldId="1135"/>
            <ac:spMk id="3" creationId="{99ADD99B-ACB0-4540-9352-F5184B6607CA}"/>
          </ac:spMkLst>
        </pc:spChg>
        <pc:spChg chg="add mod">
          <ac:chgData name="Shailendra, Samar" userId="31917c9f-c6dd-4390-9191-1808e2ed689e" providerId="ADAL" clId="{9E1F829F-9902-42B6-AACE-4B322BA0B41F}" dt="2021-09-21T07:35:07.852" v="2512" actId="1076"/>
          <ac:spMkLst>
            <pc:docMk/>
            <pc:sldMk cId="1935295964" sldId="1135"/>
            <ac:spMk id="5" creationId="{5B045448-0284-4E83-8789-2399BFA23DB3}"/>
          </ac:spMkLst>
        </pc:spChg>
        <pc:picChg chg="add mod">
          <ac:chgData name="Shailendra, Samar" userId="31917c9f-c6dd-4390-9191-1808e2ed689e" providerId="ADAL" clId="{9E1F829F-9902-42B6-AACE-4B322BA0B41F}" dt="2021-09-21T07:34:43.883" v="2507" actId="1076"/>
          <ac:picMkLst>
            <pc:docMk/>
            <pc:sldMk cId="1935295964" sldId="1135"/>
            <ac:picMk id="4" creationId="{B08CB911-C6B9-4CA3-A41E-24A4E940D880}"/>
          </ac:picMkLst>
        </pc:picChg>
      </pc:sldChg>
      <pc:sldChg chg="new del">
        <pc:chgData name="Shailendra, Samar" userId="31917c9f-c6dd-4390-9191-1808e2ed689e" providerId="ADAL" clId="{9E1F829F-9902-42B6-AACE-4B322BA0B41F}" dt="2021-09-21T07:40:02.602" v="2519" actId="47"/>
        <pc:sldMkLst>
          <pc:docMk/>
          <pc:sldMk cId="833070064" sldId="1136"/>
        </pc:sldMkLst>
      </pc:sldChg>
      <pc:sldChg chg="modSp add mod">
        <pc:chgData name="Shailendra, Samar" userId="31917c9f-c6dd-4390-9191-1808e2ed689e" providerId="ADAL" clId="{9E1F829F-9902-42B6-AACE-4B322BA0B41F}" dt="2021-09-21T07:40:11.477" v="2544" actId="20577"/>
        <pc:sldMkLst>
          <pc:docMk/>
          <pc:sldMk cId="29094792" sldId="2144327401"/>
        </pc:sldMkLst>
        <pc:spChg chg="mod">
          <ac:chgData name="Shailendra, Samar" userId="31917c9f-c6dd-4390-9191-1808e2ed689e" providerId="ADAL" clId="{9E1F829F-9902-42B6-AACE-4B322BA0B41F}" dt="2021-09-21T07:40:11.477" v="2544" actId="20577"/>
          <ac:spMkLst>
            <pc:docMk/>
            <pc:sldMk cId="29094792" sldId="2144327401"/>
            <ac:spMk id="2" creationId="{00000000-0000-0000-0000-000000000000}"/>
          </ac:spMkLst>
        </pc:spChg>
      </pc:sldChg>
      <pc:sldChg chg="addSp delSp modSp add mod ord">
        <pc:chgData name="Shailendra, Samar" userId="31917c9f-c6dd-4390-9191-1808e2ed689e" providerId="ADAL" clId="{9E1F829F-9902-42B6-AACE-4B322BA0B41F}" dt="2021-09-27T10:56:02.294" v="3638" actId="20577"/>
        <pc:sldMkLst>
          <pc:docMk/>
          <pc:sldMk cId="1975647725" sldId="2144327402"/>
        </pc:sldMkLst>
        <pc:spChg chg="mod">
          <ac:chgData name="Shailendra, Samar" userId="31917c9f-c6dd-4390-9191-1808e2ed689e" providerId="ADAL" clId="{9E1F829F-9902-42B6-AACE-4B322BA0B41F}" dt="2021-09-27T10:56:02.294" v="3638" actId="20577"/>
          <ac:spMkLst>
            <pc:docMk/>
            <pc:sldMk cId="1975647725" sldId="2144327402"/>
            <ac:spMk id="2" creationId="{1257D22E-BAC3-4792-86B8-56938E15DA13}"/>
          </ac:spMkLst>
        </pc:spChg>
        <pc:spChg chg="add mod">
          <ac:chgData name="Shailendra, Samar" userId="31917c9f-c6dd-4390-9191-1808e2ed689e" providerId="ADAL" clId="{9E1F829F-9902-42B6-AACE-4B322BA0B41F}" dt="2021-09-27T06:53:22.741" v="3003" actId="1076"/>
          <ac:spMkLst>
            <pc:docMk/>
            <pc:sldMk cId="1975647725" sldId="2144327402"/>
            <ac:spMk id="3" creationId="{6DD95395-BD6F-4864-B2E8-51E5A5AB5D0B}"/>
          </ac:spMkLst>
        </pc:spChg>
        <pc:spChg chg="add mod">
          <ac:chgData name="Shailendra, Samar" userId="31917c9f-c6dd-4390-9191-1808e2ed689e" providerId="ADAL" clId="{9E1F829F-9902-42B6-AACE-4B322BA0B41F}" dt="2021-09-27T07:03:37.347" v="3244" actId="1038"/>
          <ac:spMkLst>
            <pc:docMk/>
            <pc:sldMk cId="1975647725" sldId="2144327402"/>
            <ac:spMk id="5" creationId="{6B9A4029-049D-47EC-BEAC-C8C4F29F5CCA}"/>
          </ac:spMkLst>
        </pc:spChg>
        <pc:spChg chg="add mod">
          <ac:chgData name="Shailendra, Samar" userId="31917c9f-c6dd-4390-9191-1808e2ed689e" providerId="ADAL" clId="{9E1F829F-9902-42B6-AACE-4B322BA0B41F}" dt="2021-09-27T07:04:19.527" v="3293" actId="1037"/>
          <ac:spMkLst>
            <pc:docMk/>
            <pc:sldMk cId="1975647725" sldId="2144327402"/>
            <ac:spMk id="6" creationId="{E8C7EADB-1DB2-4967-AC6B-9F5F73C8274B}"/>
          </ac:spMkLst>
        </pc:spChg>
        <pc:spChg chg="add mod">
          <ac:chgData name="Shailendra, Samar" userId="31917c9f-c6dd-4390-9191-1808e2ed689e" providerId="ADAL" clId="{9E1F829F-9902-42B6-AACE-4B322BA0B41F}" dt="2021-09-27T07:04:02.038" v="3286" actId="1076"/>
          <ac:spMkLst>
            <pc:docMk/>
            <pc:sldMk cId="1975647725" sldId="2144327402"/>
            <ac:spMk id="13" creationId="{A8009945-F72E-4BE0-88D7-85B8AA55812E}"/>
          </ac:spMkLst>
        </pc:spChg>
        <pc:spChg chg="add mod">
          <ac:chgData name="Shailendra, Samar" userId="31917c9f-c6dd-4390-9191-1808e2ed689e" providerId="ADAL" clId="{9E1F829F-9902-42B6-AACE-4B322BA0B41F}" dt="2021-09-27T06:46:35.348" v="2852" actId="14100"/>
          <ac:spMkLst>
            <pc:docMk/>
            <pc:sldMk cId="1975647725" sldId="2144327402"/>
            <ac:spMk id="16" creationId="{E5654C92-E26E-4D25-94C0-EC4B05974F72}"/>
          </ac:spMkLst>
        </pc:spChg>
        <pc:spChg chg="add mod">
          <ac:chgData name="Shailendra, Samar" userId="31917c9f-c6dd-4390-9191-1808e2ed689e" providerId="ADAL" clId="{9E1F829F-9902-42B6-AACE-4B322BA0B41F}" dt="2021-09-27T06:47:45.435" v="2905" actId="1076"/>
          <ac:spMkLst>
            <pc:docMk/>
            <pc:sldMk cId="1975647725" sldId="2144327402"/>
            <ac:spMk id="17" creationId="{A30D2CE7-DC6E-4B97-8F3C-BFFA910BA689}"/>
          </ac:spMkLst>
        </pc:spChg>
        <pc:spChg chg="add mod">
          <ac:chgData name="Shailendra, Samar" userId="31917c9f-c6dd-4390-9191-1808e2ed689e" providerId="ADAL" clId="{9E1F829F-9902-42B6-AACE-4B322BA0B41F}" dt="2021-09-27T06:50:04.505" v="2954" actId="1035"/>
          <ac:spMkLst>
            <pc:docMk/>
            <pc:sldMk cId="1975647725" sldId="2144327402"/>
            <ac:spMk id="20" creationId="{78FC3C86-8C01-457E-B6ED-7D75E888D752}"/>
          </ac:spMkLst>
        </pc:spChg>
        <pc:spChg chg="add mod">
          <ac:chgData name="Shailendra, Samar" userId="31917c9f-c6dd-4390-9191-1808e2ed689e" providerId="ADAL" clId="{9E1F829F-9902-42B6-AACE-4B322BA0B41F}" dt="2021-09-27T07:02:35.259" v="3215" actId="1076"/>
          <ac:spMkLst>
            <pc:docMk/>
            <pc:sldMk cId="1975647725" sldId="2144327402"/>
            <ac:spMk id="22" creationId="{2AE0A9FB-2F5B-4214-9CAB-6FF8FCDE6B36}"/>
          </ac:spMkLst>
        </pc:spChg>
        <pc:spChg chg="add mod">
          <ac:chgData name="Shailendra, Samar" userId="31917c9f-c6dd-4390-9191-1808e2ed689e" providerId="ADAL" clId="{9E1F829F-9902-42B6-AACE-4B322BA0B41F}" dt="2021-09-27T06:50:53.001" v="2978" actId="20577"/>
          <ac:spMkLst>
            <pc:docMk/>
            <pc:sldMk cId="1975647725" sldId="2144327402"/>
            <ac:spMk id="24" creationId="{4BC1EA62-8D16-42DB-8A2E-ACEF764E2680}"/>
          </ac:spMkLst>
        </pc:spChg>
        <pc:spChg chg="add mod">
          <ac:chgData name="Shailendra, Samar" userId="31917c9f-c6dd-4390-9191-1808e2ed689e" providerId="ADAL" clId="{9E1F829F-9902-42B6-AACE-4B322BA0B41F}" dt="2021-09-27T06:53:33.085" v="3004" actId="1076"/>
          <ac:spMkLst>
            <pc:docMk/>
            <pc:sldMk cId="1975647725" sldId="2144327402"/>
            <ac:spMk id="26" creationId="{1FF25A09-6605-4616-8C75-88AE14D79896}"/>
          </ac:spMkLst>
        </pc:spChg>
        <pc:spChg chg="add mod">
          <ac:chgData name="Shailendra, Samar" userId="31917c9f-c6dd-4390-9191-1808e2ed689e" providerId="ADAL" clId="{9E1F829F-9902-42B6-AACE-4B322BA0B41F}" dt="2021-09-27T07:03:48.872" v="3283" actId="1076"/>
          <ac:spMkLst>
            <pc:docMk/>
            <pc:sldMk cId="1975647725" sldId="2144327402"/>
            <ac:spMk id="27" creationId="{56BFFECE-8BB2-48ED-A428-C1D386D5D3BE}"/>
          </ac:spMkLst>
        </pc:spChg>
        <pc:spChg chg="add mod">
          <ac:chgData name="Shailendra, Samar" userId="31917c9f-c6dd-4390-9191-1808e2ed689e" providerId="ADAL" clId="{9E1F829F-9902-42B6-AACE-4B322BA0B41F}" dt="2021-09-27T07:04:26.719" v="3311" actId="1037"/>
          <ac:spMkLst>
            <pc:docMk/>
            <pc:sldMk cId="1975647725" sldId="2144327402"/>
            <ac:spMk id="29" creationId="{73D7975E-0085-498D-922E-3D2C417C6467}"/>
          </ac:spMkLst>
        </pc:spChg>
        <pc:picChg chg="del mod">
          <ac:chgData name="Shailendra, Samar" userId="31917c9f-c6dd-4390-9191-1808e2ed689e" providerId="ADAL" clId="{9E1F829F-9902-42B6-AACE-4B322BA0B41F}" dt="2021-09-27T06:37:55.938" v="2659" actId="478"/>
          <ac:picMkLst>
            <pc:docMk/>
            <pc:sldMk cId="1975647725" sldId="2144327402"/>
            <ac:picMk id="4" creationId="{0CA8554E-511F-48F3-945C-0CB1375DCB03}"/>
          </ac:picMkLst>
        </pc:picChg>
        <pc:cxnChg chg="add mod">
          <ac:chgData name="Shailendra, Samar" userId="31917c9f-c6dd-4390-9191-1808e2ed689e" providerId="ADAL" clId="{9E1F829F-9902-42B6-AACE-4B322BA0B41F}" dt="2021-09-27T07:03:03.273" v="3218" actId="108"/>
          <ac:cxnSpMkLst>
            <pc:docMk/>
            <pc:sldMk cId="1975647725" sldId="2144327402"/>
            <ac:cxnSpMk id="8" creationId="{86B8D716-50F8-49B8-81E9-C59FE3012347}"/>
          </ac:cxnSpMkLst>
        </pc:cxnChg>
        <pc:cxnChg chg="add mod">
          <ac:chgData name="Shailendra, Samar" userId="31917c9f-c6dd-4390-9191-1808e2ed689e" providerId="ADAL" clId="{9E1F829F-9902-42B6-AACE-4B322BA0B41F}" dt="2021-09-27T07:03:44.440" v="3282" actId="1038"/>
          <ac:cxnSpMkLst>
            <pc:docMk/>
            <pc:sldMk cId="1975647725" sldId="2144327402"/>
            <ac:cxnSpMk id="9" creationId="{0866A99B-506A-48FB-A021-FC8112EF37F6}"/>
          </ac:cxnSpMkLst>
        </pc:cxnChg>
        <pc:cxnChg chg="add mod">
          <ac:chgData name="Shailendra, Samar" userId="31917c9f-c6dd-4390-9191-1808e2ed689e" providerId="ADAL" clId="{9E1F829F-9902-42B6-AACE-4B322BA0B41F}" dt="2021-09-27T07:03:07.086" v="3220" actId="108"/>
          <ac:cxnSpMkLst>
            <pc:docMk/>
            <pc:sldMk cId="1975647725" sldId="2144327402"/>
            <ac:cxnSpMk id="10" creationId="{4BEBF7C5-3577-44AE-B5A0-8E9CD94C0ECA}"/>
          </ac:cxnSpMkLst>
        </pc:cxnChg>
        <pc:cxnChg chg="add mod">
          <ac:chgData name="Shailendra, Samar" userId="31917c9f-c6dd-4390-9191-1808e2ed689e" providerId="ADAL" clId="{9E1F829F-9902-42B6-AACE-4B322BA0B41F}" dt="2021-09-27T07:03:57.830" v="3285" actId="14100"/>
          <ac:cxnSpMkLst>
            <pc:docMk/>
            <pc:sldMk cId="1975647725" sldId="2144327402"/>
            <ac:cxnSpMk id="12" creationId="{E0581046-33B2-41E7-9BE6-1B6F81E9E94C}"/>
          </ac:cxnSpMkLst>
        </pc:cxnChg>
        <pc:cxnChg chg="add mod">
          <ac:chgData name="Shailendra, Samar" userId="31917c9f-c6dd-4390-9191-1808e2ed689e" providerId="ADAL" clId="{9E1F829F-9902-42B6-AACE-4B322BA0B41F}" dt="2021-09-27T07:03:54.529" v="3284" actId="14100"/>
          <ac:cxnSpMkLst>
            <pc:docMk/>
            <pc:sldMk cId="1975647725" sldId="2144327402"/>
            <ac:cxnSpMk id="15" creationId="{A6C1FB87-E61E-435C-AED1-1D27F34C5DDC}"/>
          </ac:cxnSpMkLst>
        </pc:cxnChg>
        <pc:cxnChg chg="add mod">
          <ac:chgData name="Shailendra, Samar" userId="31917c9f-c6dd-4390-9191-1808e2ed689e" providerId="ADAL" clId="{9E1F829F-9902-42B6-AACE-4B322BA0B41F}" dt="2021-09-27T07:03:20.313" v="3223" actId="108"/>
          <ac:cxnSpMkLst>
            <pc:docMk/>
            <pc:sldMk cId="1975647725" sldId="2144327402"/>
            <ac:cxnSpMk id="18" creationId="{E5364425-18C8-44B1-8070-EF614A328D1D}"/>
          </ac:cxnSpMkLst>
        </pc:cxnChg>
        <pc:cxnChg chg="add mod">
          <ac:chgData name="Shailendra, Samar" userId="31917c9f-c6dd-4390-9191-1808e2ed689e" providerId="ADAL" clId="{9E1F829F-9902-42B6-AACE-4B322BA0B41F}" dt="2021-09-27T07:03:25.552" v="3224" actId="108"/>
          <ac:cxnSpMkLst>
            <pc:docMk/>
            <pc:sldMk cId="1975647725" sldId="2144327402"/>
            <ac:cxnSpMk id="23" creationId="{B346C5A1-2C65-49A8-AE2F-7DA38B90AE4F}"/>
          </ac:cxnSpMkLst>
        </pc:cxnChg>
      </pc:sldChg>
      <pc:sldChg chg="addSp delSp modSp new del mod">
        <pc:chgData name="Shailendra, Samar" userId="31917c9f-c6dd-4390-9191-1808e2ed689e" providerId="ADAL" clId="{9E1F829F-9902-42B6-AACE-4B322BA0B41F}" dt="2021-09-27T07:04:35.988" v="3312" actId="47"/>
        <pc:sldMkLst>
          <pc:docMk/>
          <pc:sldMk cId="4111006677" sldId="2144327403"/>
        </pc:sldMkLst>
        <pc:spChg chg="del">
          <ac:chgData name="Shailendra, Samar" userId="31917c9f-c6dd-4390-9191-1808e2ed689e" providerId="ADAL" clId="{9E1F829F-9902-42B6-AACE-4B322BA0B41F}" dt="2021-09-27T06:35:31.328" v="2654" actId="26606"/>
          <ac:spMkLst>
            <pc:docMk/>
            <pc:sldMk cId="4111006677" sldId="2144327403"/>
            <ac:spMk id="2" creationId="{382DD181-DA3C-49BD-8EB0-211BF7CD60AD}"/>
          </ac:spMkLst>
        </pc:spChg>
        <pc:spChg chg="del">
          <ac:chgData name="Shailendra, Samar" userId="31917c9f-c6dd-4390-9191-1808e2ed689e" providerId="ADAL" clId="{9E1F829F-9902-42B6-AACE-4B322BA0B41F}" dt="2021-09-27T06:35:24.252" v="2652" actId="478"/>
          <ac:spMkLst>
            <pc:docMk/>
            <pc:sldMk cId="4111006677" sldId="2144327403"/>
            <ac:spMk id="3" creationId="{7A4AC64C-1C22-4F69-B67E-0077E742C811}"/>
          </ac:spMkLst>
        </pc:spChg>
        <pc:picChg chg="add del mod">
          <ac:chgData name="Shailendra, Samar" userId="31917c9f-c6dd-4390-9191-1808e2ed689e" providerId="ADAL" clId="{9E1F829F-9902-42B6-AACE-4B322BA0B41F}" dt="2021-09-27T06:35:56.969" v="2655" actId="478"/>
          <ac:picMkLst>
            <pc:docMk/>
            <pc:sldMk cId="4111006677" sldId="2144327403"/>
            <ac:picMk id="4" creationId="{F1524005-B342-46C8-AAD2-55B86718253D}"/>
          </ac:picMkLst>
        </pc:picChg>
        <pc:picChg chg="add mod">
          <ac:chgData name="Shailendra, Samar" userId="31917c9f-c6dd-4390-9191-1808e2ed689e" providerId="ADAL" clId="{9E1F829F-9902-42B6-AACE-4B322BA0B41F}" dt="2021-09-27T06:36:01.503" v="2657" actId="26606"/>
          <ac:picMkLst>
            <pc:docMk/>
            <pc:sldMk cId="4111006677" sldId="2144327403"/>
            <ac:picMk id="5" creationId="{F46BA32E-8AB8-4BDF-B842-949CB26D0F53}"/>
          </ac:picMkLst>
        </pc:picChg>
      </pc:sldChg>
      <pc:sldChg chg="addSp delSp modSp add mod">
        <pc:chgData name="Shailendra, Samar" userId="31917c9f-c6dd-4390-9191-1808e2ed689e" providerId="ADAL" clId="{9E1F829F-9902-42B6-AACE-4B322BA0B41F}" dt="2021-09-29T09:20:59.980" v="3644" actId="164"/>
        <pc:sldMkLst>
          <pc:docMk/>
          <pc:sldMk cId="104083421" sldId="2144327404"/>
        </pc:sldMkLst>
        <pc:spChg chg="mod">
          <ac:chgData name="Shailendra, Samar" userId="31917c9f-c6dd-4390-9191-1808e2ed689e" providerId="ADAL" clId="{9E1F829F-9902-42B6-AACE-4B322BA0B41F}" dt="2021-09-27T07:15:05.720" v="3637" actId="20577"/>
          <ac:spMkLst>
            <pc:docMk/>
            <pc:sldMk cId="104083421" sldId="2144327404"/>
            <ac:spMk id="2" creationId="{1257D22E-BAC3-4792-86B8-56938E15DA13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5" creationId="{6858B561-48EF-4494-9B66-AB77DEDC1313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6" creationId="{A6B66BD9-3FAF-4A9F-8ACF-2EDBA1F77989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7" creationId="{DFAB0F37-2C81-4C04-BC72-298FCD75E23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2" creationId="{B1FA9BFB-1A9D-4DD0-9063-DFCFC07B3CC9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4" creationId="{8F261DEA-4C3F-4514-9A9A-9C550981E07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5" creationId="{D0C2F6A8-10C7-49BF-BE80-C87017729FD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7" creationId="{64E08CB3-FB20-4ABB-926F-0539FBBEAD0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18" creationId="{6EB0F727-0D36-4836-B71F-08CDDEE605D7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0" creationId="{DD7B68C6-F4B9-4416-92BA-BC25E28B0400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1" creationId="{56A58ECD-5D73-43BB-B948-67A4DB70887C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2" creationId="{9571817B-981E-4156-BAE5-54AF509DA252}"/>
          </ac:spMkLst>
        </pc:spChg>
        <pc:spChg chg="add mod">
          <ac:chgData name="Shailendra, Samar" userId="31917c9f-c6dd-4390-9191-1808e2ed689e" providerId="ADAL" clId="{9E1F829F-9902-42B6-AACE-4B322BA0B41F}" dt="2021-09-29T09:20:59.980" v="3644" actId="164"/>
          <ac:spMkLst>
            <pc:docMk/>
            <pc:sldMk cId="104083421" sldId="2144327404"/>
            <ac:spMk id="23" creationId="{84B97C00-DAE8-4483-9C87-4BDD0E66ED1A}"/>
          </ac:spMkLst>
        </pc:spChg>
        <pc:grpChg chg="add mod">
          <ac:chgData name="Shailendra, Samar" userId="31917c9f-c6dd-4390-9191-1808e2ed689e" providerId="ADAL" clId="{9E1F829F-9902-42B6-AACE-4B322BA0B41F}" dt="2021-09-29T09:20:59.980" v="3644" actId="164"/>
          <ac:grpSpMkLst>
            <pc:docMk/>
            <pc:sldMk cId="104083421" sldId="2144327404"/>
            <ac:grpSpMk id="3" creationId="{0040FE96-F058-4C84-88E0-0298ED34E53F}"/>
          </ac:grpSpMkLst>
        </pc:grpChg>
        <pc:picChg chg="del">
          <ac:chgData name="Shailendra, Samar" userId="31917c9f-c6dd-4390-9191-1808e2ed689e" providerId="ADAL" clId="{9E1F829F-9902-42B6-AACE-4B322BA0B41F}" dt="2021-09-27T06:55:08.552" v="3029" actId="478"/>
          <ac:picMkLst>
            <pc:docMk/>
            <pc:sldMk cId="104083421" sldId="2144327404"/>
            <ac:picMk id="4" creationId="{0CA8554E-511F-48F3-945C-0CB1375DCB03}"/>
          </ac:picMkLst>
        </pc:pic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8" creationId="{396220D5-0A01-4628-8F67-C285BC2205DC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9" creationId="{8BC96942-7FB6-49C5-8948-37D5DAE9F5DC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0" creationId="{0978E12F-F0CB-4BAC-8803-F534E10DA262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1" creationId="{6A046ADF-7640-4175-8D84-2A8FB90277EF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3" creationId="{1E890CB7-4772-4480-B517-A7BA53B4EC63}"/>
          </ac:cxnSpMkLst>
        </pc:cxnChg>
        <pc:cxnChg chg="add del mod">
          <ac:chgData name="Shailendra, Samar" userId="31917c9f-c6dd-4390-9191-1808e2ed689e" providerId="ADAL" clId="{9E1F829F-9902-42B6-AACE-4B322BA0B41F}" dt="2021-09-27T06:57:06.122" v="3085" actId="478"/>
          <ac:cxnSpMkLst>
            <pc:docMk/>
            <pc:sldMk cId="104083421" sldId="2144327404"/>
            <ac:cxnSpMk id="16" creationId="{9267DF84-B370-42D7-9408-42375877F159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19" creationId="{827D25FF-5DD8-48C6-BFFE-6312A85DF8FE}"/>
          </ac:cxnSpMkLst>
        </pc:cxnChg>
        <pc:cxnChg chg="add mod">
          <ac:chgData name="Shailendra, Samar" userId="31917c9f-c6dd-4390-9191-1808e2ed689e" providerId="ADAL" clId="{9E1F829F-9902-42B6-AACE-4B322BA0B41F}" dt="2021-09-29T09:20:59.980" v="3644" actId="164"/>
          <ac:cxnSpMkLst>
            <pc:docMk/>
            <pc:sldMk cId="104083421" sldId="2144327404"/>
            <ac:cxnSpMk id="31" creationId="{A61EF660-A8C2-466B-AECF-A2243B737343}"/>
          </ac:cxnSpMkLst>
        </pc:cxnChg>
      </pc:sldChg>
      <pc:sldChg chg="modSp add mod ord">
        <pc:chgData name="Shailendra, Samar" userId="31917c9f-c6dd-4390-9191-1808e2ed689e" providerId="ADAL" clId="{9E1F829F-9902-42B6-AACE-4B322BA0B41F}" dt="2021-09-27T07:14:47.250" v="3609" actId="20577"/>
        <pc:sldMkLst>
          <pc:docMk/>
          <pc:sldMk cId="121919313" sldId="2144327405"/>
        </pc:sldMkLst>
        <pc:spChg chg="mod">
          <ac:chgData name="Shailendra, Samar" userId="31917c9f-c6dd-4390-9191-1808e2ed689e" providerId="ADAL" clId="{9E1F829F-9902-42B6-AACE-4B322BA0B41F}" dt="2021-09-27T07:14:47.250" v="3609" actId="20577"/>
          <ac:spMkLst>
            <pc:docMk/>
            <pc:sldMk cId="121919313" sldId="2144327405"/>
            <ac:spMk id="2" creationId="{1257D22E-BAC3-4792-86B8-56938E15DA13}"/>
          </ac:spMkLst>
        </pc:spChg>
        <pc:spChg chg="mod">
          <ac:chgData name="Shailendra, Samar" userId="31917c9f-c6dd-4390-9191-1808e2ed689e" providerId="ADAL" clId="{9E1F829F-9902-42B6-AACE-4B322BA0B41F}" dt="2021-09-27T07:06:02.719" v="3325" actId="20577"/>
          <ac:spMkLst>
            <pc:docMk/>
            <pc:sldMk cId="121919313" sldId="2144327405"/>
            <ac:spMk id="5" creationId="{6858B561-48EF-4494-9B66-AB77DEDC1313}"/>
          </ac:spMkLst>
        </pc:spChg>
        <pc:spChg chg="mod">
          <ac:chgData name="Shailendra, Samar" userId="31917c9f-c6dd-4390-9191-1808e2ed689e" providerId="ADAL" clId="{9E1F829F-9902-42B6-AACE-4B322BA0B41F}" dt="2021-09-27T07:06:16.674" v="3342" actId="14100"/>
          <ac:spMkLst>
            <pc:docMk/>
            <pc:sldMk cId="121919313" sldId="2144327405"/>
            <ac:spMk id="6" creationId="{A6B66BD9-3FAF-4A9F-8ACF-2EDBA1F77989}"/>
          </ac:spMkLst>
        </pc:spChg>
        <pc:spChg chg="mod">
          <ac:chgData name="Shailendra, Samar" userId="31917c9f-c6dd-4390-9191-1808e2ed689e" providerId="ADAL" clId="{9E1F829F-9902-42B6-AACE-4B322BA0B41F}" dt="2021-09-27T07:09:37.540" v="3439" actId="1076"/>
          <ac:spMkLst>
            <pc:docMk/>
            <pc:sldMk cId="121919313" sldId="2144327405"/>
            <ac:spMk id="7" creationId="{DFAB0F37-2C81-4C04-BC72-298FCD75E232}"/>
          </ac:spMkLst>
        </pc:spChg>
        <pc:spChg chg="mod">
          <ac:chgData name="Shailendra, Samar" userId="31917c9f-c6dd-4390-9191-1808e2ed689e" providerId="ADAL" clId="{9E1F829F-9902-42B6-AACE-4B322BA0B41F}" dt="2021-09-27T07:09:19.085" v="3427" actId="20577"/>
          <ac:spMkLst>
            <pc:docMk/>
            <pc:sldMk cId="121919313" sldId="2144327405"/>
            <ac:spMk id="12" creationId="{B1FA9BFB-1A9D-4DD0-9063-DFCFC07B3CC9}"/>
          </ac:spMkLst>
        </pc:spChg>
        <pc:spChg chg="mod">
          <ac:chgData name="Shailendra, Samar" userId="31917c9f-c6dd-4390-9191-1808e2ed689e" providerId="ADAL" clId="{9E1F829F-9902-42B6-AACE-4B322BA0B41F}" dt="2021-09-27T07:09:13.361" v="3417" actId="14100"/>
          <ac:spMkLst>
            <pc:docMk/>
            <pc:sldMk cId="121919313" sldId="2144327405"/>
            <ac:spMk id="14" creationId="{8F261DEA-4C3F-4514-9A9A-9C550981E072}"/>
          </ac:spMkLst>
        </pc:spChg>
        <pc:spChg chg="mod">
          <ac:chgData name="Shailendra, Samar" userId="31917c9f-c6dd-4390-9191-1808e2ed689e" providerId="ADAL" clId="{9E1F829F-9902-42B6-AACE-4B322BA0B41F}" dt="2021-09-27T07:09:31.716" v="3438" actId="14100"/>
          <ac:spMkLst>
            <pc:docMk/>
            <pc:sldMk cId="121919313" sldId="2144327405"/>
            <ac:spMk id="15" creationId="{D0C2F6A8-10C7-49BF-BE80-C87017729FD7}"/>
          </ac:spMkLst>
        </pc:spChg>
        <pc:spChg chg="mod">
          <ac:chgData name="Shailendra, Samar" userId="31917c9f-c6dd-4390-9191-1808e2ed689e" providerId="ADAL" clId="{9E1F829F-9902-42B6-AACE-4B322BA0B41F}" dt="2021-09-27T07:10:09.530" v="3454" actId="20577"/>
          <ac:spMkLst>
            <pc:docMk/>
            <pc:sldMk cId="121919313" sldId="2144327405"/>
            <ac:spMk id="18" creationId="{6EB0F727-0D36-4836-B71F-08CDDEE605D7}"/>
          </ac:spMkLst>
        </pc:spChg>
        <pc:spChg chg="mod">
          <ac:chgData name="Shailendra, Samar" userId="31917c9f-c6dd-4390-9191-1808e2ed689e" providerId="ADAL" clId="{9E1F829F-9902-42B6-AACE-4B322BA0B41F}" dt="2021-09-27T07:08:25.862" v="3405" actId="20577"/>
          <ac:spMkLst>
            <pc:docMk/>
            <pc:sldMk cId="121919313" sldId="2144327405"/>
            <ac:spMk id="21" creationId="{56A58ECD-5D73-43BB-B948-67A4DB70887C}"/>
          </ac:spMkLst>
        </pc:spChg>
        <pc:spChg chg="mod">
          <ac:chgData name="Shailendra, Samar" userId="31917c9f-c6dd-4390-9191-1808e2ed689e" providerId="ADAL" clId="{9E1F829F-9902-42B6-AACE-4B322BA0B41F}" dt="2021-09-27T07:08:20.482" v="3395" actId="14100"/>
          <ac:spMkLst>
            <pc:docMk/>
            <pc:sldMk cId="121919313" sldId="2144327405"/>
            <ac:spMk id="22" creationId="{9571817B-981E-4156-BAE5-54AF509DA252}"/>
          </ac:spMkLst>
        </pc:spChg>
        <pc:spChg chg="mod">
          <ac:chgData name="Shailendra, Samar" userId="31917c9f-c6dd-4390-9191-1808e2ed689e" providerId="ADAL" clId="{9E1F829F-9902-42B6-AACE-4B322BA0B41F}" dt="2021-09-27T07:09:55.045" v="3443" actId="1076"/>
          <ac:spMkLst>
            <pc:docMk/>
            <pc:sldMk cId="121919313" sldId="2144327405"/>
            <ac:spMk id="23" creationId="{84B97C00-DAE8-4483-9C87-4BDD0E66ED1A}"/>
          </ac:spMkLst>
        </pc:spChg>
        <pc:cxnChg chg="mod">
          <ac:chgData name="Shailendra, Samar" userId="31917c9f-c6dd-4390-9191-1808e2ed689e" providerId="ADAL" clId="{9E1F829F-9902-42B6-AACE-4B322BA0B41F}" dt="2021-09-27T07:08:20.482" v="3395" actId="14100"/>
          <ac:cxnSpMkLst>
            <pc:docMk/>
            <pc:sldMk cId="121919313" sldId="2144327405"/>
            <ac:cxnSpMk id="9" creationId="{8BC96942-7FB6-49C5-8948-37D5DAE9F5DC}"/>
          </ac:cxnSpMkLst>
        </pc:cxnChg>
        <pc:cxnChg chg="mod">
          <ac:chgData name="Shailendra, Samar" userId="31917c9f-c6dd-4390-9191-1808e2ed689e" providerId="ADAL" clId="{9E1F829F-9902-42B6-AACE-4B322BA0B41F}" dt="2021-09-27T07:09:40.383" v="3440" actId="1076"/>
          <ac:cxnSpMkLst>
            <pc:docMk/>
            <pc:sldMk cId="121919313" sldId="2144327405"/>
            <ac:cxnSpMk id="10" creationId="{0978E12F-F0CB-4BAC-8803-F534E10DA262}"/>
          </ac:cxnSpMkLst>
        </pc:cxnChg>
        <pc:cxnChg chg="mod">
          <ac:chgData name="Shailendra, Samar" userId="31917c9f-c6dd-4390-9191-1808e2ed689e" providerId="ADAL" clId="{9E1F829F-9902-42B6-AACE-4B322BA0B41F}" dt="2021-09-27T07:10:02.264" v="3444" actId="14100"/>
          <ac:cxnSpMkLst>
            <pc:docMk/>
            <pc:sldMk cId="121919313" sldId="2144327405"/>
            <ac:cxnSpMk id="13" creationId="{1E890CB7-4772-4480-B517-A7BA53B4EC63}"/>
          </ac:cxnSpMkLst>
        </pc:cxnChg>
        <pc:cxnChg chg="mod">
          <ac:chgData name="Shailendra, Samar" userId="31917c9f-c6dd-4390-9191-1808e2ed689e" providerId="ADAL" clId="{9E1F829F-9902-42B6-AACE-4B322BA0B41F}" dt="2021-09-27T07:09:50.441" v="3442" actId="14100"/>
          <ac:cxnSpMkLst>
            <pc:docMk/>
            <pc:sldMk cId="121919313" sldId="2144327405"/>
            <ac:cxnSpMk id="31" creationId="{A61EF660-A8C2-466B-AECF-A2243B737343}"/>
          </ac:cxnSpMkLst>
        </pc:cxnChg>
      </pc:sldChg>
      <pc:sldChg chg="modSp add mod">
        <pc:chgData name="Shailendra, Samar" userId="31917c9f-c6dd-4390-9191-1808e2ed689e" providerId="ADAL" clId="{9E1F829F-9902-42B6-AACE-4B322BA0B41F}" dt="2021-09-27T07:14:36.042" v="3597" actId="20577"/>
        <pc:sldMkLst>
          <pc:docMk/>
          <pc:sldMk cId="3005164180" sldId="2144327406"/>
        </pc:sldMkLst>
        <pc:spChg chg="mod">
          <ac:chgData name="Shailendra, Samar" userId="31917c9f-c6dd-4390-9191-1808e2ed689e" providerId="ADAL" clId="{9E1F829F-9902-42B6-AACE-4B322BA0B41F}" dt="2021-09-27T07:14:36.042" v="3597" actId="20577"/>
          <ac:spMkLst>
            <pc:docMk/>
            <pc:sldMk cId="3005164180" sldId="2144327406"/>
            <ac:spMk id="2" creationId="{1257D22E-BAC3-4792-86B8-56938E15DA13}"/>
          </ac:spMkLst>
        </pc:spChg>
        <pc:spChg chg="mod">
          <ac:chgData name="Shailendra, Samar" userId="31917c9f-c6dd-4390-9191-1808e2ed689e" providerId="ADAL" clId="{9E1F829F-9902-42B6-AACE-4B322BA0B41F}" dt="2021-09-27T07:10:48.625" v="3470" actId="20577"/>
          <ac:spMkLst>
            <pc:docMk/>
            <pc:sldMk cId="3005164180" sldId="2144327406"/>
            <ac:spMk id="3" creationId="{6DD95395-BD6F-4864-B2E8-51E5A5AB5D0B}"/>
          </ac:spMkLst>
        </pc:spChg>
        <pc:spChg chg="mod">
          <ac:chgData name="Shailendra, Samar" userId="31917c9f-c6dd-4390-9191-1808e2ed689e" providerId="ADAL" clId="{9E1F829F-9902-42B6-AACE-4B322BA0B41F}" dt="2021-09-27T07:11:10.652" v="3515" actId="1038"/>
          <ac:spMkLst>
            <pc:docMk/>
            <pc:sldMk cId="3005164180" sldId="2144327406"/>
            <ac:spMk id="5" creationId="{6B9A4029-049D-47EC-BEAC-C8C4F29F5CCA}"/>
          </ac:spMkLst>
        </pc:spChg>
        <pc:spChg chg="mod">
          <ac:chgData name="Shailendra, Samar" userId="31917c9f-c6dd-4390-9191-1808e2ed689e" providerId="ADAL" clId="{9E1F829F-9902-42B6-AACE-4B322BA0B41F}" dt="2021-09-27T07:11:27.573" v="3533" actId="1076"/>
          <ac:spMkLst>
            <pc:docMk/>
            <pc:sldMk cId="3005164180" sldId="2144327406"/>
            <ac:spMk id="6" creationId="{E8C7EADB-1DB2-4967-AC6B-9F5F73C8274B}"/>
          </ac:spMkLst>
        </pc:spChg>
        <pc:spChg chg="mod">
          <ac:chgData name="Shailendra, Samar" userId="31917c9f-c6dd-4390-9191-1808e2ed689e" providerId="ADAL" clId="{9E1F829F-9902-42B6-AACE-4B322BA0B41F}" dt="2021-09-27T07:12:16.407" v="3568" actId="20577"/>
          <ac:spMkLst>
            <pc:docMk/>
            <pc:sldMk cId="3005164180" sldId="2144327406"/>
            <ac:spMk id="13" creationId="{A8009945-F72E-4BE0-88D7-85B8AA55812E}"/>
          </ac:spMkLst>
        </pc:spChg>
        <pc:spChg chg="mod">
          <ac:chgData name="Shailendra, Samar" userId="31917c9f-c6dd-4390-9191-1808e2ed689e" providerId="ADAL" clId="{9E1F829F-9902-42B6-AACE-4B322BA0B41F}" dt="2021-09-27T07:12:24.595" v="3578" actId="20577"/>
          <ac:spMkLst>
            <pc:docMk/>
            <pc:sldMk cId="3005164180" sldId="2144327406"/>
            <ac:spMk id="22" creationId="{2AE0A9FB-2F5B-4214-9CAB-6FF8FCDE6B36}"/>
          </ac:spMkLst>
        </pc:spChg>
        <pc:spChg chg="mod">
          <ac:chgData name="Shailendra, Samar" userId="31917c9f-c6dd-4390-9191-1808e2ed689e" providerId="ADAL" clId="{9E1F829F-9902-42B6-AACE-4B322BA0B41F}" dt="2021-09-27T07:10:54.074" v="3480" actId="20577"/>
          <ac:spMkLst>
            <pc:docMk/>
            <pc:sldMk cId="3005164180" sldId="2144327406"/>
            <ac:spMk id="26" creationId="{1FF25A09-6605-4616-8C75-88AE14D79896}"/>
          </ac:spMkLst>
        </pc:spChg>
        <pc:spChg chg="mod">
          <ac:chgData name="Shailendra, Samar" userId="31917c9f-c6dd-4390-9191-1808e2ed689e" providerId="ADAL" clId="{9E1F829F-9902-42B6-AACE-4B322BA0B41F}" dt="2021-09-27T07:12:09.046" v="3556" actId="1076"/>
          <ac:spMkLst>
            <pc:docMk/>
            <pc:sldMk cId="3005164180" sldId="2144327406"/>
            <ac:spMk id="27" creationId="{56BFFECE-8BB2-48ED-A428-C1D386D5D3BE}"/>
          </ac:spMkLst>
        </pc:spChg>
        <pc:spChg chg="mod">
          <ac:chgData name="Shailendra, Samar" userId="31917c9f-c6dd-4390-9191-1808e2ed689e" providerId="ADAL" clId="{9E1F829F-9902-42B6-AACE-4B322BA0B41F}" dt="2021-09-27T07:11:54.829" v="3539" actId="1076"/>
          <ac:spMkLst>
            <pc:docMk/>
            <pc:sldMk cId="3005164180" sldId="2144327406"/>
            <ac:spMk id="29" creationId="{73D7975E-0085-498D-922E-3D2C417C6467}"/>
          </ac:spMkLst>
        </pc:spChg>
      </pc:sldChg>
      <pc:sldMasterChg chg="delSldLayout modSldLayout">
        <pc:chgData name="Shailendra, Samar" userId="31917c9f-c6dd-4390-9191-1808e2ed689e" providerId="ADAL" clId="{9E1F829F-9902-42B6-AACE-4B322BA0B41F}" dt="2021-09-21T07:41:33.825" v="2547" actId="478"/>
        <pc:sldMasterMkLst>
          <pc:docMk/>
          <pc:sldMasterMk cId="1530332269" sldId="2147483660"/>
        </pc:sldMasterMkLst>
        <pc:sldLayoutChg chg="delSp mod">
          <pc:chgData name="Shailendra, Samar" userId="31917c9f-c6dd-4390-9191-1808e2ed689e" providerId="ADAL" clId="{9E1F829F-9902-42B6-AACE-4B322BA0B41F}" dt="2021-09-21T07:40:31.505" v="2545" actId="478"/>
          <pc:sldLayoutMkLst>
            <pc:docMk/>
            <pc:sldMasterMk cId="1530332269" sldId="2147483660"/>
            <pc:sldLayoutMk cId="1977183696" sldId="2147483673"/>
          </pc:sldLayoutMkLst>
          <pc:spChg chg="del">
            <ac:chgData name="Shailendra, Samar" userId="31917c9f-c6dd-4390-9191-1808e2ed689e" providerId="ADAL" clId="{9E1F829F-9902-42B6-AACE-4B322BA0B41F}" dt="2021-09-21T07:40:31.505" v="2545" actId="478"/>
            <ac:spMkLst>
              <pc:docMk/>
              <pc:sldMasterMk cId="1530332269" sldId="2147483660"/>
              <pc:sldLayoutMk cId="1977183696" sldId="2147483673"/>
              <ac:spMk id="12" creationId="{EBD06FF7-C66A-4B8C-9693-1423A8337983}"/>
            </ac:spMkLst>
          </pc:spChg>
        </pc:sldLayoutChg>
        <pc:sldLayoutChg chg="delSp mod">
          <pc:chgData name="Shailendra, Samar" userId="31917c9f-c6dd-4390-9191-1808e2ed689e" providerId="ADAL" clId="{9E1F829F-9902-42B6-AACE-4B322BA0B41F}" dt="2021-09-21T07:41:33.825" v="2547" actId="478"/>
          <pc:sldLayoutMkLst>
            <pc:docMk/>
            <pc:sldMasterMk cId="1530332269" sldId="2147483660"/>
            <pc:sldLayoutMk cId="878101382" sldId="2147483684"/>
          </pc:sldLayoutMkLst>
          <pc:spChg chg="del">
            <ac:chgData name="Shailendra, Samar" userId="31917c9f-c6dd-4390-9191-1808e2ed689e" providerId="ADAL" clId="{9E1F829F-9902-42B6-AACE-4B322BA0B41F}" dt="2021-09-21T07:41:23.295" v="2546" actId="478"/>
            <ac:spMkLst>
              <pc:docMk/>
              <pc:sldMasterMk cId="1530332269" sldId="2147483660"/>
              <pc:sldLayoutMk cId="878101382" sldId="2147483684"/>
              <ac:spMk id="8" creationId="{41A778AB-F6EC-4101-87E6-DECF7944E661}"/>
            </ac:spMkLst>
          </pc:spChg>
          <pc:spChg chg="del">
            <ac:chgData name="Shailendra, Samar" userId="31917c9f-c6dd-4390-9191-1808e2ed689e" providerId="ADAL" clId="{9E1F829F-9902-42B6-AACE-4B322BA0B41F}" dt="2021-09-21T07:41:33.825" v="2547" actId="478"/>
            <ac:spMkLst>
              <pc:docMk/>
              <pc:sldMasterMk cId="1530332269" sldId="2147483660"/>
              <pc:sldLayoutMk cId="878101382" sldId="2147483684"/>
              <ac:spMk id="9" creationId="{F6E1F1A6-2FDF-4676-B713-F9746DD3A821}"/>
            </ac:spMkLst>
          </pc:spChg>
        </pc:sldLayoutChg>
        <pc:sldLayoutChg chg="del">
          <pc:chgData name="Shailendra, Samar" userId="31917c9f-c6dd-4390-9191-1808e2ed689e" providerId="ADAL" clId="{9E1F829F-9902-42B6-AACE-4B322BA0B41F}" dt="2021-09-21T06:39:31.422" v="55" actId="47"/>
          <pc:sldLayoutMkLst>
            <pc:docMk/>
            <pc:sldMasterMk cId="1530332269" sldId="2147483660"/>
            <pc:sldLayoutMk cId="3192491687" sldId="2147483687"/>
          </pc:sldLayoutMkLst>
        </pc:sldLayoutChg>
        <pc:sldLayoutChg chg="del">
          <pc:chgData name="Shailendra, Samar" userId="31917c9f-c6dd-4390-9191-1808e2ed689e" providerId="ADAL" clId="{9E1F829F-9902-42B6-AACE-4B322BA0B41F}" dt="2021-09-21T06:39:31.422" v="55" actId="47"/>
          <pc:sldLayoutMkLst>
            <pc:docMk/>
            <pc:sldMasterMk cId="1530332269" sldId="2147483660"/>
            <pc:sldLayoutMk cId="360061750" sldId="2147483688"/>
          </pc:sldLayoutMkLst>
        </pc:sldLayoutChg>
      </pc:sldMasterChg>
    </pc:docChg>
  </pc:docChgLst>
  <pc:docChgLst>
    <pc:chgData name="Shailendra, Samar" userId="31917c9f-c6dd-4390-9191-1808e2ed689e" providerId="ADAL" clId="{76909009-D491-466F-80BB-01FC9CA6AF8C}"/>
    <pc:docChg chg="custSel delSld modSld">
      <pc:chgData name="Shailendra, Samar" userId="31917c9f-c6dd-4390-9191-1808e2ed689e" providerId="ADAL" clId="{76909009-D491-466F-80BB-01FC9CA6AF8C}" dt="2021-11-09T13:12:43.161" v="23" actId="47"/>
      <pc:docMkLst>
        <pc:docMk/>
      </pc:docMkLst>
      <pc:sldChg chg="del">
        <pc:chgData name="Shailendra, Samar" userId="31917c9f-c6dd-4390-9191-1808e2ed689e" providerId="ADAL" clId="{76909009-D491-466F-80BB-01FC9CA6AF8C}" dt="2021-11-09T13:12:22.713" v="0" actId="47"/>
        <pc:sldMkLst>
          <pc:docMk/>
          <pc:sldMk cId="1975647725" sldId="2144327402"/>
        </pc:sldMkLst>
      </pc:sldChg>
      <pc:sldChg chg="modSp mod">
        <pc:chgData name="Shailendra, Samar" userId="31917c9f-c6dd-4390-9191-1808e2ed689e" providerId="ADAL" clId="{76909009-D491-466F-80BB-01FC9CA6AF8C}" dt="2021-11-09T13:12:29.770" v="22" actId="27636"/>
        <pc:sldMkLst>
          <pc:docMk/>
          <pc:sldMk cId="104083421" sldId="2144327404"/>
        </pc:sldMkLst>
        <pc:spChg chg="mod">
          <ac:chgData name="Shailendra, Samar" userId="31917c9f-c6dd-4390-9191-1808e2ed689e" providerId="ADAL" clId="{76909009-D491-466F-80BB-01FC9CA6AF8C}" dt="2021-11-09T13:12:29.770" v="22" actId="27636"/>
          <ac:spMkLst>
            <pc:docMk/>
            <pc:sldMk cId="104083421" sldId="2144327404"/>
            <ac:spMk id="2" creationId="{1257D22E-BAC3-4792-86B8-56938E15DA13}"/>
          </ac:spMkLst>
        </pc:spChg>
      </pc:sldChg>
      <pc:sldChg chg="del">
        <pc:chgData name="Shailendra, Samar" userId="31917c9f-c6dd-4390-9191-1808e2ed689e" providerId="ADAL" clId="{76909009-D491-466F-80BB-01FC9CA6AF8C}" dt="2021-11-09T13:12:43.161" v="23" actId="47"/>
        <pc:sldMkLst>
          <pc:docMk/>
          <pc:sldMk cId="3005164180" sldId="2144327406"/>
        </pc:sldMkLst>
      </pc:sldChg>
    </pc:docChg>
  </pc:docChgLst>
  <pc:docChgLst>
    <pc:chgData name="Shailendra, Samar" userId="31917c9f-c6dd-4390-9191-1808e2ed689e" providerId="ADAL" clId="{A39EACF3-285D-4528-BFDD-91D2CE7880A0}"/>
    <pc:docChg chg="undo custSel addSld delSld modSld sldOrd">
      <pc:chgData name="Shailendra, Samar" userId="31917c9f-c6dd-4390-9191-1808e2ed689e" providerId="ADAL" clId="{A39EACF3-285D-4528-BFDD-91D2CE7880A0}" dt="2022-05-10T03:53:40.509" v="1550" actId="20577"/>
      <pc:docMkLst>
        <pc:docMk/>
      </pc:docMkLst>
      <pc:sldChg chg="modSp mod">
        <pc:chgData name="Shailendra, Samar" userId="31917c9f-c6dd-4390-9191-1808e2ed689e" providerId="ADAL" clId="{A39EACF3-285D-4528-BFDD-91D2CE7880A0}" dt="2022-05-09T04:05:35.642" v="22" actId="20577"/>
        <pc:sldMkLst>
          <pc:docMk/>
          <pc:sldMk cId="2086400740" sldId="257"/>
        </pc:sldMkLst>
        <pc:spChg chg="mod">
          <ac:chgData name="Shailendra, Samar" userId="31917c9f-c6dd-4390-9191-1808e2ed689e" providerId="ADAL" clId="{A39EACF3-285D-4528-BFDD-91D2CE7880A0}" dt="2022-05-09T04:05:35.642" v="22" actId="20577"/>
          <ac:spMkLst>
            <pc:docMk/>
            <pc:sldMk cId="2086400740" sldId="257"/>
            <ac:spMk id="5" creationId="{679F4BE2-8E4A-4003-B816-9E34781F7E88}"/>
          </ac:spMkLst>
        </pc:spChg>
      </pc:sldChg>
      <pc:sldChg chg="addSp delSp modSp mod ord">
        <pc:chgData name="Shailendra, Samar" userId="31917c9f-c6dd-4390-9191-1808e2ed689e" providerId="ADAL" clId="{A39EACF3-285D-4528-BFDD-91D2CE7880A0}" dt="2022-05-10T03:53:40.509" v="1550" actId="20577"/>
        <pc:sldMkLst>
          <pc:docMk/>
          <pc:sldMk cId="4049866362" sldId="1125"/>
        </pc:sldMkLst>
        <pc:spChg chg="mod">
          <ac:chgData name="Shailendra, Samar" userId="31917c9f-c6dd-4390-9191-1808e2ed689e" providerId="ADAL" clId="{A39EACF3-285D-4528-BFDD-91D2CE7880A0}" dt="2022-05-10T03:46:07.599" v="1184" actId="20577"/>
          <ac:spMkLst>
            <pc:docMk/>
            <pc:sldMk cId="4049866362" sldId="1125"/>
            <ac:spMk id="2" creationId="{D3571723-956C-433C-A727-8C9D924D4C6A}"/>
          </ac:spMkLst>
        </pc:spChg>
        <pc:spChg chg="mod">
          <ac:chgData name="Shailendra, Samar" userId="31917c9f-c6dd-4390-9191-1808e2ed689e" providerId="ADAL" clId="{A39EACF3-285D-4528-BFDD-91D2CE7880A0}" dt="2022-05-10T03:53:40.509" v="1550" actId="20577"/>
          <ac:spMkLst>
            <pc:docMk/>
            <pc:sldMk cId="4049866362" sldId="1125"/>
            <ac:spMk id="3" creationId="{1A77084F-C854-4B33-99DE-794C576F4AC7}"/>
          </ac:spMkLst>
        </pc:spChg>
        <pc:spChg chg="del">
          <ac:chgData name="Shailendra, Samar" userId="31917c9f-c6dd-4390-9191-1808e2ed689e" providerId="ADAL" clId="{A39EACF3-285D-4528-BFDD-91D2CE7880A0}" dt="2022-05-09T04:06:32.127" v="38" actId="478"/>
          <ac:spMkLst>
            <pc:docMk/>
            <pc:sldMk cId="4049866362" sldId="1125"/>
            <ac:spMk id="4" creationId="{DE7BE3D7-FAE2-42A6-B7D0-BBDFF650D435}"/>
          </ac:spMkLst>
        </pc:spChg>
        <pc:spChg chg="add mod">
          <ac:chgData name="Shailendra, Samar" userId="31917c9f-c6dd-4390-9191-1808e2ed689e" providerId="ADAL" clId="{A39EACF3-285D-4528-BFDD-91D2CE7880A0}" dt="2022-05-09T04:13:42.311" v="527" actId="20577"/>
          <ac:spMkLst>
            <pc:docMk/>
            <pc:sldMk cId="4049866362" sldId="1125"/>
            <ac:spMk id="5" creationId="{D0160C21-6991-4D40-AF9A-0E1E60283279}"/>
          </ac:spMkLst>
        </pc:spChg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50944202" sldId="1126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99272961" sldId="1127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769403108" sldId="1129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019887052" sldId="1130"/>
        </pc:sldMkLst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3750577528" sldId="1132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507132416" sldId="1133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3711922598" sldId="1134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1935295964" sldId="1135"/>
        </pc:sldMkLst>
      </pc:sldChg>
      <pc:sldChg chg="addSp modSp new mod ord">
        <pc:chgData name="Shailendra, Samar" userId="31917c9f-c6dd-4390-9191-1808e2ed689e" providerId="ADAL" clId="{A39EACF3-285D-4528-BFDD-91D2CE7880A0}" dt="2022-05-10T03:52:20.458" v="1466" actId="1076"/>
        <pc:sldMkLst>
          <pc:docMk/>
          <pc:sldMk cId="2320141191" sldId="2144327402"/>
        </pc:sldMkLst>
        <pc:spChg chg="mod">
          <ac:chgData name="Shailendra, Samar" userId="31917c9f-c6dd-4390-9191-1808e2ed689e" providerId="ADAL" clId="{A39EACF3-285D-4528-BFDD-91D2CE7880A0}" dt="2022-05-10T03:51:44.700" v="1448" actId="20577"/>
          <ac:spMkLst>
            <pc:docMk/>
            <pc:sldMk cId="2320141191" sldId="2144327402"/>
            <ac:spMk id="2" creationId="{DE6346A9-5EEF-4DC5-928A-09AE8D2C571D}"/>
          </ac:spMkLst>
        </pc:spChg>
        <pc:spChg chg="mod">
          <ac:chgData name="Shailendra, Samar" userId="31917c9f-c6dd-4390-9191-1808e2ed689e" providerId="ADAL" clId="{A39EACF3-285D-4528-BFDD-91D2CE7880A0}" dt="2022-05-10T03:50:10.988" v="1414" actId="20577"/>
          <ac:spMkLst>
            <pc:docMk/>
            <pc:sldMk cId="2320141191" sldId="2144327402"/>
            <ac:spMk id="3" creationId="{E9AAE398-F72A-4F68-B39C-8283451AF763}"/>
          </ac:spMkLst>
        </pc:spChg>
        <pc:spChg chg="add mod">
          <ac:chgData name="Shailendra, Samar" userId="31917c9f-c6dd-4390-9191-1808e2ed689e" providerId="ADAL" clId="{A39EACF3-285D-4528-BFDD-91D2CE7880A0}" dt="2022-05-10T03:52:20.458" v="1466" actId="1076"/>
          <ac:spMkLst>
            <pc:docMk/>
            <pc:sldMk cId="2320141191" sldId="2144327402"/>
            <ac:spMk id="4" creationId="{2E204C13-F507-42B5-929D-A7853ED15ED5}"/>
          </ac:spMkLst>
        </pc:spChg>
      </pc:sldChg>
      <pc:sldChg chg="del">
        <pc:chgData name="Shailendra, Samar" userId="31917c9f-c6dd-4390-9191-1808e2ed689e" providerId="ADAL" clId="{A39EACF3-285D-4528-BFDD-91D2CE7880A0}" dt="2022-05-09T04:05:44.053" v="23" actId="47"/>
        <pc:sldMkLst>
          <pc:docMk/>
          <pc:sldMk cId="104083421" sldId="2144327404"/>
        </pc:sldMkLst>
      </pc:sldChg>
      <pc:sldChg chg="del">
        <pc:chgData name="Shailendra, Samar" userId="31917c9f-c6dd-4390-9191-1808e2ed689e" providerId="ADAL" clId="{A39EACF3-285D-4528-BFDD-91D2CE7880A0}" dt="2022-05-09T04:05:47.179" v="24" actId="47"/>
        <pc:sldMkLst>
          <pc:docMk/>
          <pc:sldMk cId="121919313" sldId="21443274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EFEAF-2DB0-4B8C-B84F-845356DD9CEA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1646E-B755-4BB3-89B5-8EEE11F58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6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461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634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02950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0743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7718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99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1347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49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332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031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924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837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2042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3187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8438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80326482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254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87810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29168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0871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41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97006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90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390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05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17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665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582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3033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971" y="2772297"/>
            <a:ext cx="9621777" cy="1840045"/>
          </a:xfrm>
        </p:spPr>
        <p:txBody>
          <a:bodyPr/>
          <a:lstStyle/>
          <a:p>
            <a:r>
              <a:rPr lang="en-US" sz="4800" dirty="0"/>
              <a:t>External TR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39A39-08BC-4F2F-94A3-F43AAEEFAEB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720971" y="1867050"/>
            <a:ext cx="9796281" cy="747406"/>
          </a:xfrm>
        </p:spPr>
        <p:txBody>
          <a:bodyPr>
            <a:normAutofit/>
          </a:bodyPr>
          <a:lstStyle/>
          <a:p>
            <a:r>
              <a:rPr lang="en-US" sz="4400" dirty="0"/>
              <a:t>3GPP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08348" y="4778609"/>
            <a:ext cx="10283651" cy="1042838"/>
          </a:xfrm>
        </p:spPr>
        <p:txBody>
          <a:bodyPr>
            <a:normAutofit/>
          </a:bodyPr>
          <a:lstStyle/>
          <a:p>
            <a:r>
              <a:rPr lang="en-US" dirty="0"/>
              <a:t>Samar Shailendra</a:t>
            </a:r>
          </a:p>
        </p:txBody>
      </p:sp>
    </p:spTree>
    <p:extLst>
      <p:ext uri="{BB962C8B-B14F-4D97-AF65-F5344CB8AC3E}">
        <p14:creationId xmlns:p14="http://schemas.microsoft.com/office/powerpoint/2010/main" val="20864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46A9-5EEF-4DC5-928A-09AE8D2C5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69" y="571500"/>
            <a:ext cx="11525381" cy="952499"/>
          </a:xfrm>
        </p:spPr>
        <p:txBody>
          <a:bodyPr/>
          <a:lstStyle/>
          <a:p>
            <a:r>
              <a:rPr lang="en-US" dirty="0"/>
              <a:t>Structure-1* </a:t>
            </a:r>
            <a:r>
              <a:rPr lang="en-US" sz="3600" dirty="0"/>
              <a:t>(based upon TR 32.972, 23.981, 23.975)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AE398-F72A-4F68-B39C-8283451AF763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TR may contain following </a:t>
            </a:r>
            <a:r>
              <a:rPr lang="en-US" dirty="0" err="1"/>
              <a:t>ToC</a:t>
            </a:r>
            <a:r>
              <a:rPr lang="en-US" sz="2800" dirty="0"/>
              <a:t> (apart from standard housekeeping sections)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Section#x1 : Title (e.g. Deployment Considerations)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#x1.1 </a:t>
            </a:r>
          </a:p>
          <a:p>
            <a:pPr lvl="3"/>
            <a:r>
              <a:rPr lang="en-US" dirty="0"/>
              <a:t>Subsection #x1.1.1</a:t>
            </a:r>
          </a:p>
          <a:p>
            <a:pPr lvl="1"/>
            <a:r>
              <a:rPr lang="en-US" dirty="0"/>
              <a:t>Section #x2 : Title (e.g. Alignment of Interfaces)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#x2.1 : (e.g. Alignment of EDGE-3 and Mp1)</a:t>
            </a:r>
          </a:p>
          <a:p>
            <a:pPr lvl="3"/>
            <a:r>
              <a:rPr lang="en-US" dirty="0"/>
              <a:t>Subsection #x2.1.1</a:t>
            </a:r>
          </a:p>
          <a:p>
            <a:pPr lvl="2"/>
            <a:r>
              <a:rPr lang="en-US" dirty="0" err="1"/>
              <a:t>SubSection</a:t>
            </a:r>
            <a:r>
              <a:rPr lang="en-US" dirty="0"/>
              <a:t> #x2.2 : (e.g. Alignment of EDGE-9 and Mp3)</a:t>
            </a:r>
          </a:p>
          <a:p>
            <a:pPr lvl="3"/>
            <a:r>
              <a:rPr lang="en-US" dirty="0"/>
              <a:t>Subsection #x2.2.1</a:t>
            </a:r>
          </a:p>
          <a:p>
            <a:pPr lvl="1"/>
            <a:r>
              <a:rPr lang="en-US" dirty="0"/>
              <a:t>Section #x3 : Title (e.g. Alignment of APIs)</a:t>
            </a:r>
          </a:p>
          <a:p>
            <a:pPr lvl="1"/>
            <a:r>
              <a:rPr lang="en-US" dirty="0"/>
              <a:t>…..</a:t>
            </a:r>
          </a:p>
          <a:p>
            <a:pPr lvl="1"/>
            <a:r>
              <a:rPr lang="en-US" dirty="0"/>
              <a:t>Section #y : Conclusion and Guidelines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04C13-F507-42B5-929D-A7853ED15ED5}"/>
              </a:ext>
            </a:extLst>
          </p:cNvPr>
          <p:cNvSpPr txBox="1"/>
          <p:nvPr/>
        </p:nvSpPr>
        <p:spPr>
          <a:xfrm>
            <a:off x="971550" y="6248401"/>
            <a:ext cx="2228174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* Preferred Structure </a:t>
            </a:r>
          </a:p>
        </p:txBody>
      </p:sp>
    </p:spTree>
    <p:extLst>
      <p:ext uri="{BB962C8B-B14F-4D97-AF65-F5344CB8AC3E}">
        <p14:creationId xmlns:p14="http://schemas.microsoft.com/office/powerpoint/2010/main" val="232014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1723-956C-433C-A727-8C9D924D4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Structure-2 </a:t>
            </a:r>
            <a:r>
              <a:rPr lang="en-US" sz="3600" dirty="0"/>
              <a:t>(based upon TR 28.903 and 28.925)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7084F-C854-4B33-99DE-794C576F4AC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5"/>
            <a:ext cx="11161718" cy="39259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TR may contain following </a:t>
            </a:r>
            <a:r>
              <a:rPr lang="en-US" dirty="0" err="1"/>
              <a:t>ToC</a:t>
            </a:r>
            <a:r>
              <a:rPr lang="en-US" dirty="0"/>
              <a:t> (apart from standard housekeeping sections) 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 Deployment considerations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Topic # x1: Topic of alignment-1 (e.g. Issues* and considerations for alignment with ETSI MEC)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#x1.1: Issue Title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Description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Guidelines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Topic # x2: Topic of alignment-2 (e.g. Issues* and consideration for alignment with GSMA OPG)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Issue* #x2.1: Issue Title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Issue Description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Guidelines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……..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Conclusion and Guidelines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160C21-6991-4D40-AF9A-0E1E60283279}"/>
              </a:ext>
            </a:extLst>
          </p:cNvPr>
          <p:cNvSpPr txBox="1"/>
          <p:nvPr/>
        </p:nvSpPr>
        <p:spPr>
          <a:xfrm>
            <a:off x="571370" y="6009501"/>
            <a:ext cx="10664779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*We called it issues not the Key Issues, to distinguish that there is no direct normative impact in the TS.</a:t>
            </a:r>
          </a:p>
        </p:txBody>
      </p:sp>
    </p:spTree>
    <p:extLst>
      <p:ext uri="{BB962C8B-B14F-4D97-AF65-F5344CB8AC3E}">
        <p14:creationId xmlns:p14="http://schemas.microsoft.com/office/powerpoint/2010/main" val="404986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Thank You ! </a:t>
            </a:r>
          </a:p>
        </p:txBody>
      </p:sp>
    </p:spTree>
    <p:extLst>
      <p:ext uri="{BB962C8B-B14F-4D97-AF65-F5344CB8AC3E}">
        <p14:creationId xmlns:p14="http://schemas.microsoft.com/office/powerpoint/2010/main" val="2909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6181</TotalTime>
  <Words>244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Helvetica</vt:lpstr>
      <vt:lpstr>Helvetica Neue Medium</vt:lpstr>
      <vt:lpstr>Intel Clear</vt:lpstr>
      <vt:lpstr>Intel Clear Light</vt:lpstr>
      <vt:lpstr>Wingdings</vt:lpstr>
      <vt:lpstr>21_BasicWhite</vt:lpstr>
      <vt:lpstr>External TR Structure</vt:lpstr>
      <vt:lpstr>Structure-1* (based upon TR 32.972, 23.981, 23.975)</vt:lpstr>
      <vt:lpstr>Structure-2 (based upon TR 28.903 and 28.925) </vt:lpstr>
      <vt:lpstr>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Function Chaining Support in Edge Data Networks</dc:title>
  <dc:creator>Shailendra, Samar</dc:creator>
  <cp:lastModifiedBy>[Intel-Samar]</cp:lastModifiedBy>
  <cp:revision>2</cp:revision>
  <dcterms:created xsi:type="dcterms:W3CDTF">2021-09-10T13:41:49Z</dcterms:created>
  <dcterms:modified xsi:type="dcterms:W3CDTF">2022-05-10T03:53:48Z</dcterms:modified>
</cp:coreProperties>
</file>