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312" r:id="rId6"/>
    <p:sldId id="1314" r:id="rId7"/>
    <p:sldId id="1316" r:id="rId8"/>
    <p:sldId id="1313" r:id="rId9"/>
    <p:sldId id="1246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408" autoAdjust="0"/>
    <p:restoredTop sz="92197" autoAdjust="0"/>
  </p:normalViewPr>
  <p:slideViewPr>
    <p:cSldViewPr snapToGrid="0">
      <p:cViewPr varScale="1">
        <p:scale>
          <a:sx n="106" d="100"/>
          <a:sy n="106" d="100"/>
        </p:scale>
        <p:origin x="96" y="16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5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#163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Wuhan, CHINA 13 - 17 October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S5-254629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S5-254629: </a:t>
            </a:r>
            <a:r>
              <a:rPr lang="sv-S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SA5#163, 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Wuhan, CHINA 13 - 17 October 2025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CBA0FCC-F867-4202-823A-96CB778B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72CFA6-B150-48A8-8616-5C53050DD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805858"/>
              </p:ext>
            </p:extLst>
          </p:nvPr>
        </p:nvGraphicFramePr>
        <p:xfrm>
          <a:off x="570000" y="1371600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5GA SA5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6G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SA2/3/4/5/6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Fukuoka, Japan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Prague, Czech Republic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Bei Jing, China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Wu Han, 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DALLAS, TEXAS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BALTIMORE, MARYLAND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298209A6-B80F-42C3-87C2-B85AF97D5622}"/>
              </a:ext>
            </a:extLst>
          </p:cNvPr>
          <p:cNvSpPr/>
          <p:nvPr/>
        </p:nvSpPr>
        <p:spPr>
          <a:xfrm>
            <a:off x="457176" y="5349486"/>
            <a:ext cx="11277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762011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Fukuoka, 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Malta,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SP-250709 (endorsed)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549242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2025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679267"/>
              </p:ext>
            </p:extLst>
          </p:nvPr>
        </p:nvGraphicFramePr>
        <p:xfrm>
          <a:off x="492696" y="1328840"/>
          <a:ext cx="11206608" cy="3360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July 2025 13:00 UTC - 15:00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Management of Network Digital Twin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AI/ML management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Intent-driven Management Services (20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 July 2025 13:00 UTC - 14:00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Autonomous Agents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ZSM </a:t>
                      </a:r>
                      <a:r>
                        <a:rPr lang="en-US" altLang="zh-CN" sz="1400" dirty="0" err="1">
                          <a:highlight>
                            <a:srgbClr val="C0C0C0"/>
                          </a:highlight>
                          <a:latin typeface="+mn-lt"/>
                        </a:rPr>
                        <a:t>PoCs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Open discussion (15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546295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EE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Sep 2025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11.30-12.30 CEST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Multi-dimensional Energy Efficiency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565670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after November,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www.w3.org/XML/1998/namespace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12477</TotalTime>
  <Words>701</Words>
  <Application>Microsoft Office PowerPoint</Application>
  <PresentationFormat>Widescreen</PresentationFormat>
  <Paragraphs>165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 SA5 meeting calendar    </vt:lpstr>
      <vt:lpstr>3GPP SA &amp; SA5 meeting calendar (2025)</vt:lpstr>
      <vt:lpstr>PowerPoint Presentation</vt:lpstr>
      <vt:lpstr>PowerPoint Presentation</vt:lpstr>
      <vt:lpstr>Joint workshop 2025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1017</cp:lastModifiedBy>
  <cp:revision>817</cp:revision>
  <dcterms:created xsi:type="dcterms:W3CDTF">2019-03-13T01:38:36Z</dcterms:created>
  <dcterms:modified xsi:type="dcterms:W3CDTF">2025-10-16T14:16:29Z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