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987" r:id="rId5"/>
    <p:sldId id="989" r:id="rId6"/>
    <p:sldId id="986" r:id="rId7"/>
    <p:sldId id="988" r:id="rId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6411" autoAdjust="0"/>
  </p:normalViewPr>
  <p:slideViewPr>
    <p:cSldViewPr snapToGrid="0">
      <p:cViewPr varScale="1">
        <p:scale>
          <a:sx n="62" d="100"/>
          <a:sy n="62" d="100"/>
        </p:scale>
        <p:origin x="118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4/6/2022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4/6/2022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03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244879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conflict management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4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8204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sz="3200" b="1" dirty="0"/>
              <a:t>S5-222492r1 </a:t>
            </a:r>
            <a:br>
              <a:rPr lang="en-US" sz="2000" dirty="0"/>
            </a:br>
            <a:r>
              <a:rPr lang="en-US" sz="2000" dirty="0"/>
              <a:t> </a:t>
            </a:r>
            <a:r>
              <a:rPr lang="en-GB" altLang="zh-CN" sz="4400" b="1" dirty="0"/>
              <a:t>Discussion paper on Conflict Management SID proposal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Lenovo, Motorola Mobility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1192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C8909-4EC3-47D9-8107-AC8955464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374E90-7116-46DF-A690-344110A72DF3}"/>
              </a:ext>
            </a:extLst>
          </p:cNvPr>
          <p:cNvSpPr txBox="1"/>
          <p:nvPr/>
        </p:nvSpPr>
        <p:spPr>
          <a:xfrm>
            <a:off x="1541123" y="1931542"/>
            <a:ext cx="895906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This discussion paper addresses the key comment from last meeting: </a:t>
            </a:r>
          </a:p>
          <a:p>
            <a:endParaRPr lang="en-GB" sz="1800" dirty="0"/>
          </a:p>
          <a:p>
            <a:r>
              <a:rPr lang="en-GB" sz="2000" dirty="0"/>
              <a:t>“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The scope defined for this Work Item is rather defining list of requirements on products/solutions which are vendor-specific implementation of the system.</a:t>
            </a:r>
            <a:r>
              <a:rPr lang="en-GB" sz="2000" dirty="0"/>
              <a:t>”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4257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E9306-DF56-4D86-A55D-672385E5F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sub-optimal conflict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1C091C-5DD0-4359-8EC2-EAFFBC5BE1DB}"/>
              </a:ext>
            </a:extLst>
          </p:cNvPr>
          <p:cNvSpPr txBox="1"/>
          <p:nvPr/>
        </p:nvSpPr>
        <p:spPr>
          <a:xfrm>
            <a:off x="8126858" y="2729287"/>
            <a:ext cx="39452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Three NFs react independently/differently to </a:t>
            </a:r>
            <a:r>
              <a:rPr lang="en-GB" sz="1600" b="1" u="sng" dirty="0"/>
              <a:t>the same NWDAF output</a:t>
            </a:r>
            <a:r>
              <a:rPr lang="en-GB" sz="1600" dirty="0"/>
              <a:t>, while it may be sufficient for only one NF to react</a:t>
            </a:r>
          </a:p>
          <a:p>
            <a:endParaRPr lang="en-GB" sz="1600" dirty="0"/>
          </a:p>
          <a:p>
            <a:r>
              <a:rPr lang="en-GB" sz="1600" dirty="0"/>
              <a:t>How can a single vendor solve this issue if each NF is from a different vendor? </a:t>
            </a:r>
          </a:p>
          <a:p>
            <a:endParaRPr lang="en-GB" sz="1600" dirty="0"/>
          </a:p>
          <a:p>
            <a:r>
              <a:rPr lang="en-GB" sz="1600" dirty="0"/>
              <a:t>This is therefore a standards issue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9804E1-FEC8-48B5-A53F-16ECEE71A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478" y="1993187"/>
            <a:ext cx="6025457" cy="359773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D682075-2376-43BA-9077-CA206A7F2DD4}"/>
              </a:ext>
            </a:extLst>
          </p:cNvPr>
          <p:cNvSpPr/>
          <p:nvPr/>
        </p:nvSpPr>
        <p:spPr bwMode="auto">
          <a:xfrm>
            <a:off x="2393879" y="1267077"/>
            <a:ext cx="4931595" cy="6215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NWDAF</a:t>
            </a:r>
            <a:endParaRPr kumimoji="0" lang="en-GB" sz="10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86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21971-42CE-40A1-8D26-44CB5A531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Possible solution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71A954-DDD0-4F33-A494-740477542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468" y="1135500"/>
            <a:ext cx="6025457" cy="41266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091BFF6-441E-4EC2-93E5-AAD5738BA29C}"/>
              </a:ext>
            </a:extLst>
          </p:cNvPr>
          <p:cNvSpPr/>
          <p:nvPr/>
        </p:nvSpPr>
        <p:spPr bwMode="auto">
          <a:xfrm>
            <a:off x="7352777" y="3465815"/>
            <a:ext cx="1366463" cy="94522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NF Actions Log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E192ED-0B6F-405E-8073-EB23DB08B19B}"/>
              </a:ext>
            </a:extLst>
          </p:cNvPr>
          <p:cNvSpPr/>
          <p:nvPr/>
        </p:nvSpPr>
        <p:spPr bwMode="auto">
          <a:xfrm>
            <a:off x="9339209" y="2429838"/>
            <a:ext cx="2424702" cy="60874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Conflict </a:t>
            </a:r>
            <a:r>
              <a:rPr lang="en-GB" sz="1600" dirty="0">
                <a:latin typeface="Arial" charset="0"/>
              </a:rPr>
              <a:t>Analysis </a:t>
            </a:r>
            <a:r>
              <a: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Entity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Arial" charset="0"/>
              </a:rPr>
              <a:t>Example: MDAF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4BCF2FA-01E1-415F-892F-03F9E5AFF172}"/>
              </a:ext>
            </a:extLst>
          </p:cNvPr>
          <p:cNvCxnSpPr>
            <a:cxnSpLocks/>
          </p:cNvCxnSpPr>
          <p:nvPr/>
        </p:nvCxnSpPr>
        <p:spPr bwMode="auto">
          <a:xfrm>
            <a:off x="5619965" y="4089115"/>
            <a:ext cx="1732812" cy="179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B2AA489-40A9-4B8D-9817-A7D5949EF3B0}"/>
              </a:ext>
            </a:extLst>
          </p:cNvPr>
          <p:cNvCxnSpPr>
            <a:cxnSpLocks/>
          </p:cNvCxnSpPr>
          <p:nvPr/>
        </p:nvCxnSpPr>
        <p:spPr bwMode="auto">
          <a:xfrm>
            <a:off x="3914454" y="3786027"/>
            <a:ext cx="3438323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58DB29D-8FD5-4F23-9F5D-4A4D6C8395FA}"/>
              </a:ext>
            </a:extLst>
          </p:cNvPr>
          <p:cNvCxnSpPr>
            <a:cxnSpLocks/>
          </p:cNvCxnSpPr>
          <p:nvPr/>
        </p:nvCxnSpPr>
        <p:spPr bwMode="auto">
          <a:xfrm>
            <a:off x="2106203" y="3938427"/>
            <a:ext cx="524657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D76D232-0E11-4D9B-A53F-63D96ED09398}"/>
              </a:ext>
            </a:extLst>
          </p:cNvPr>
          <p:cNvCxnSpPr>
            <a:cxnSpLocks/>
            <a:stCxn id="4" idx="3"/>
          </p:cNvCxnSpPr>
          <p:nvPr/>
        </p:nvCxnSpPr>
        <p:spPr bwMode="auto">
          <a:xfrm flipV="1">
            <a:off x="8719240" y="3038582"/>
            <a:ext cx="1037785" cy="89984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F707A49-E585-4CA7-90D8-15FF6A3D9685}"/>
              </a:ext>
            </a:extLst>
          </p:cNvPr>
          <p:cNvCxnSpPr>
            <a:cxnSpLocks/>
            <a:stCxn id="5" idx="1"/>
          </p:cNvCxnSpPr>
          <p:nvPr/>
        </p:nvCxnSpPr>
        <p:spPr bwMode="auto">
          <a:xfrm flipH="1">
            <a:off x="5732980" y="2734210"/>
            <a:ext cx="36062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8681B07-2ACC-4F6D-99BF-30E28A5F5922}"/>
              </a:ext>
            </a:extLst>
          </p:cNvPr>
          <p:cNvSpPr txBox="1"/>
          <p:nvPr/>
        </p:nvSpPr>
        <p:spPr>
          <a:xfrm>
            <a:off x="6374924" y="4434431"/>
            <a:ext cx="27177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1.All NF log actions they take</a:t>
            </a:r>
          </a:p>
          <a:p>
            <a:r>
              <a:rPr lang="en-GB" b="1" dirty="0"/>
              <a:t>(This is configured by OAM)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9D9179-2D05-4D3B-B24B-704E8BCE0B29}"/>
              </a:ext>
            </a:extLst>
          </p:cNvPr>
          <p:cNvSpPr txBox="1"/>
          <p:nvPr/>
        </p:nvSpPr>
        <p:spPr>
          <a:xfrm>
            <a:off x="9238132" y="3465815"/>
            <a:ext cx="27177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2A. A conflict analysis entity reads  the logs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C8D5B4-A042-4BB0-9381-B96B7D73B2D5}"/>
              </a:ext>
            </a:extLst>
          </p:cNvPr>
          <p:cNvSpPr txBox="1"/>
          <p:nvPr/>
        </p:nvSpPr>
        <p:spPr>
          <a:xfrm>
            <a:off x="6311519" y="2086301"/>
            <a:ext cx="271770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3. Conflict management entity </a:t>
            </a:r>
          </a:p>
          <a:p>
            <a:r>
              <a:rPr lang="en-GB" b="1" dirty="0"/>
              <a:t>Disables PCF from reacting to the NWDAF slice load output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992970D-1D9E-4FEC-B88C-7403DAAC3702}"/>
              </a:ext>
            </a:extLst>
          </p:cNvPr>
          <p:cNvSpPr txBox="1"/>
          <p:nvPr/>
        </p:nvSpPr>
        <p:spPr>
          <a:xfrm>
            <a:off x="8041336" y="5422878"/>
            <a:ext cx="3578736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Steps 1 and 3 require standardization to work uniformly across vendors. </a:t>
            </a:r>
          </a:p>
          <a:p>
            <a:r>
              <a:rPr lang="en-GB" b="1" dirty="0"/>
              <a:t>Step 2 is vendor internal implementation.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F21896-96D9-4769-BF22-539AB7C5F350}"/>
              </a:ext>
            </a:extLst>
          </p:cNvPr>
          <p:cNvSpPr txBox="1"/>
          <p:nvPr/>
        </p:nvSpPr>
        <p:spPr>
          <a:xfrm>
            <a:off x="9339209" y="1892808"/>
            <a:ext cx="27177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2A. A conflict management </a:t>
            </a:r>
            <a:r>
              <a:rPr lang="en-GB" b="1" dirty="0" err="1"/>
              <a:t>analyzes</a:t>
            </a:r>
            <a:r>
              <a:rPr lang="en-GB" b="1" dirty="0"/>
              <a:t> the logs</a:t>
            </a:r>
          </a:p>
        </p:txBody>
      </p:sp>
    </p:spTree>
    <p:extLst>
      <p:ext uri="{BB962C8B-B14F-4D97-AF65-F5344CB8AC3E}">
        <p14:creationId xmlns:p14="http://schemas.microsoft.com/office/powerpoint/2010/main" val="48726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59511</TotalTime>
  <Words>185</Words>
  <Application>Microsoft Office PowerPoint</Application>
  <PresentationFormat>Widescreen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   S5-222492r1   Discussion paper on Conflict Management SID proposal </vt:lpstr>
      <vt:lpstr>Objective</vt:lpstr>
      <vt:lpstr>Example of sub-optimal conflict</vt:lpstr>
      <vt:lpstr>Possible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Len3</cp:lastModifiedBy>
  <cp:revision>446</cp:revision>
  <dcterms:created xsi:type="dcterms:W3CDTF">2019-03-13T01:38:36Z</dcterms:created>
  <dcterms:modified xsi:type="dcterms:W3CDTF">2022-04-06T09:00:47Z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