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25"/>
  </p:notesMasterIdLst>
  <p:handoutMasterIdLst>
    <p:handoutMasterId r:id="rId26"/>
  </p:handoutMasterIdLst>
  <p:sldIdLst>
    <p:sldId id="303" r:id="rId7"/>
    <p:sldId id="726" r:id="rId8"/>
    <p:sldId id="668" r:id="rId9"/>
    <p:sldId id="670" r:id="rId10"/>
    <p:sldId id="930" r:id="rId11"/>
    <p:sldId id="635" r:id="rId12"/>
    <p:sldId id="627" r:id="rId13"/>
    <p:sldId id="931" r:id="rId14"/>
    <p:sldId id="861" r:id="rId15"/>
    <p:sldId id="932" r:id="rId16"/>
    <p:sldId id="933" r:id="rId17"/>
    <p:sldId id="865" r:id="rId18"/>
    <p:sldId id="934" r:id="rId19"/>
    <p:sldId id="935" r:id="rId20"/>
    <p:sldId id="634" r:id="rId21"/>
    <p:sldId id="752" r:id="rId22"/>
    <p:sldId id="936" r:id="rId23"/>
    <p:sldId id="704" r:id="rId24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CC"/>
    <a:srgbClr val="72AF2F"/>
    <a:srgbClr val="C1E442"/>
    <a:srgbClr val="FFFF99"/>
    <a:srgbClr val="C6D254"/>
    <a:srgbClr val="000000"/>
    <a:srgbClr val="5C88D0"/>
    <a:srgbClr val="2A6EA8"/>
    <a:srgbClr val="B1D254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00" autoAdjust="0"/>
    <p:restoredTop sz="92197" autoAdjust="0"/>
  </p:normalViewPr>
  <p:slideViewPr>
    <p:cSldViewPr snapToGrid="0">
      <p:cViewPr varScale="1">
        <p:scale>
          <a:sx n="62" d="100"/>
          <a:sy n="62" d="100"/>
        </p:scale>
        <p:origin x="1020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2280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microsoft.com/office/2016/11/relationships/changesInfo" Target="changesInfos/changesInfo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rdella, Maryse (Nokia - FR/Paris-Saclay)" userId="b7bfbd2c-508f-4afe-847e-52a39bd9d21b" providerId="ADAL" clId="{0438F80C-4561-4D6A-9082-4E0A0B0C8B0B}"/>
    <pc:docChg chg="modSld">
      <pc:chgData name="Gardella, Maryse (Nokia - FR/Paris-Saclay)" userId="b7bfbd2c-508f-4afe-847e-52a39bd9d21b" providerId="ADAL" clId="{0438F80C-4561-4D6A-9082-4E0A0B0C8B0B}" dt="2020-10-21T07:57:14.706" v="5" actId="20577"/>
      <pc:docMkLst>
        <pc:docMk/>
      </pc:docMkLst>
      <pc:sldChg chg="modSp">
        <pc:chgData name="Gardella, Maryse (Nokia - FR/Paris-Saclay)" userId="b7bfbd2c-508f-4afe-847e-52a39bd9d21b" providerId="ADAL" clId="{0438F80C-4561-4D6A-9082-4E0A0B0C8B0B}" dt="2020-10-21T07:57:06.098" v="1" actId="6549"/>
        <pc:sldMkLst>
          <pc:docMk/>
          <pc:sldMk cId="2040769281" sldId="865"/>
        </pc:sldMkLst>
        <pc:spChg chg="mod">
          <ac:chgData name="Gardella, Maryse (Nokia - FR/Paris-Saclay)" userId="b7bfbd2c-508f-4afe-847e-52a39bd9d21b" providerId="ADAL" clId="{0438F80C-4561-4D6A-9082-4E0A0B0C8B0B}" dt="2020-10-21T07:57:06.098" v="1" actId="6549"/>
          <ac:spMkLst>
            <pc:docMk/>
            <pc:sldMk cId="2040769281" sldId="865"/>
            <ac:spMk id="9" creationId="{00000000-0000-0000-0000-000000000000}"/>
          </ac:spMkLst>
        </pc:spChg>
      </pc:sldChg>
      <pc:sldChg chg="modSp">
        <pc:chgData name="Gardella, Maryse (Nokia - FR/Paris-Saclay)" userId="b7bfbd2c-508f-4afe-847e-52a39bd9d21b" providerId="ADAL" clId="{0438F80C-4561-4D6A-9082-4E0A0B0C8B0B}" dt="2020-10-21T07:57:10.421" v="3" actId="6549"/>
        <pc:sldMkLst>
          <pc:docMk/>
          <pc:sldMk cId="141601151" sldId="934"/>
        </pc:sldMkLst>
        <pc:spChg chg="mod">
          <ac:chgData name="Gardella, Maryse (Nokia - FR/Paris-Saclay)" userId="b7bfbd2c-508f-4afe-847e-52a39bd9d21b" providerId="ADAL" clId="{0438F80C-4561-4D6A-9082-4E0A0B0C8B0B}" dt="2020-10-21T07:57:10.421" v="3" actId="6549"/>
          <ac:spMkLst>
            <pc:docMk/>
            <pc:sldMk cId="141601151" sldId="934"/>
            <ac:spMk id="9" creationId="{00000000-0000-0000-0000-000000000000}"/>
          </ac:spMkLst>
        </pc:spChg>
      </pc:sldChg>
      <pc:sldChg chg="modSp">
        <pc:chgData name="Gardella, Maryse (Nokia - FR/Paris-Saclay)" userId="b7bfbd2c-508f-4afe-847e-52a39bd9d21b" providerId="ADAL" clId="{0438F80C-4561-4D6A-9082-4E0A0B0C8B0B}" dt="2020-10-21T07:57:14.706" v="5" actId="20577"/>
        <pc:sldMkLst>
          <pc:docMk/>
          <pc:sldMk cId="3620022747" sldId="935"/>
        </pc:sldMkLst>
        <pc:spChg chg="mod">
          <ac:chgData name="Gardella, Maryse (Nokia - FR/Paris-Saclay)" userId="b7bfbd2c-508f-4afe-847e-52a39bd9d21b" providerId="ADAL" clId="{0438F80C-4561-4D6A-9082-4E0A0B0C8B0B}" dt="2020-10-21T07:57:14.706" v="5" actId="20577"/>
          <ac:spMkLst>
            <pc:docMk/>
            <pc:sldMk cId="3620022747" sldId="935"/>
            <ac:spMk id="6" creationId="{E2F50771-D582-4BB4-AC25-5A8582F5DEDC}"/>
          </ac:spMkLst>
        </pc:spChg>
      </pc:sldChg>
    </pc:docChg>
  </pc:docChgLst>
  <pc:docChgLst>
    <pc:chgData name="Gardella, Maryse (Nokia - FR/Paris-Saclay)" userId="b7bfbd2c-508f-4afe-847e-52a39bd9d21b" providerId="ADAL" clId="{8F458143-3C8F-44AA-ABB5-9AFD4A56E32D}"/>
    <pc:docChg chg="modSld">
      <pc:chgData name="Gardella, Maryse (Nokia - FR/Paris-Saclay)" userId="b7bfbd2c-508f-4afe-847e-52a39bd9d21b" providerId="ADAL" clId="{8F458143-3C8F-44AA-ABB5-9AFD4A56E32D}" dt="2020-11-25T08:58:20.246" v="6" actId="6549"/>
      <pc:docMkLst>
        <pc:docMk/>
      </pc:docMkLst>
      <pc:sldChg chg="modSp">
        <pc:chgData name="Gardella, Maryse (Nokia - FR/Paris-Saclay)" userId="b7bfbd2c-508f-4afe-847e-52a39bd9d21b" providerId="ADAL" clId="{8F458143-3C8F-44AA-ABB5-9AFD4A56E32D}" dt="2020-11-25T08:58:07.729" v="1" actId="20577"/>
        <pc:sldMkLst>
          <pc:docMk/>
          <pc:sldMk cId="382401653" sldId="933"/>
        </pc:sldMkLst>
        <pc:spChg chg="mod">
          <ac:chgData name="Gardella, Maryse (Nokia - FR/Paris-Saclay)" userId="b7bfbd2c-508f-4afe-847e-52a39bd9d21b" providerId="ADAL" clId="{8F458143-3C8F-44AA-ABB5-9AFD4A56E32D}" dt="2020-11-25T08:58:07.729" v="1" actId="20577"/>
          <ac:spMkLst>
            <pc:docMk/>
            <pc:sldMk cId="382401653" sldId="933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8F458143-3C8F-44AA-ABB5-9AFD4A56E32D}" dt="2020-11-25T08:58:02.836" v="0" actId="6549"/>
          <ac:graphicFrameMkLst>
            <pc:docMk/>
            <pc:sldMk cId="382401653" sldId="933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8F458143-3C8F-44AA-ABB5-9AFD4A56E32D}" dt="2020-11-25T08:58:20.246" v="6" actId="6549"/>
        <pc:sldMkLst>
          <pc:docMk/>
          <pc:sldMk cId="3620022747" sldId="935"/>
        </pc:sldMkLst>
        <pc:spChg chg="mod">
          <ac:chgData name="Gardella, Maryse (Nokia - FR/Paris-Saclay)" userId="b7bfbd2c-508f-4afe-847e-52a39bd9d21b" providerId="ADAL" clId="{8F458143-3C8F-44AA-ABB5-9AFD4A56E32D}" dt="2020-11-25T08:58:20.246" v="6" actId="6549"/>
          <ac:spMkLst>
            <pc:docMk/>
            <pc:sldMk cId="3620022747" sldId="935"/>
            <ac:spMk id="6" creationId="{E2F50771-D582-4BB4-AC25-5A8582F5DEDC}"/>
          </ac:spMkLst>
        </pc:spChg>
      </pc:sldChg>
    </pc:docChg>
  </pc:docChgLst>
  <pc:docChgLst>
    <pc:chgData name="Gardella, Maryse (Nokia - FR/Paris-Saclay)" userId="b7bfbd2c-508f-4afe-847e-52a39bd9d21b" providerId="ADAL" clId="{1F863BF7-FC33-472B-8B9E-F5321BCBA50A}"/>
    <pc:docChg chg="custSel addSld modSld">
      <pc:chgData name="Gardella, Maryse (Nokia - FR/Paris-Saclay)" userId="b7bfbd2c-508f-4afe-847e-52a39bd9d21b" providerId="ADAL" clId="{1F863BF7-FC33-472B-8B9E-F5321BCBA50A}" dt="2020-10-21T07:30:22.110" v="532" actId="14100"/>
      <pc:docMkLst>
        <pc:docMk/>
      </pc:docMkLst>
      <pc:sldChg chg="modSp add">
        <pc:chgData name="Gardella, Maryse (Nokia - FR/Paris-Saclay)" userId="b7bfbd2c-508f-4afe-847e-52a39bd9d21b" providerId="ADAL" clId="{1F863BF7-FC33-472B-8B9E-F5321BCBA50A}" dt="2020-10-21T07:30:22.110" v="532" actId="14100"/>
        <pc:sldMkLst>
          <pc:docMk/>
          <pc:sldMk cId="3524770648" sldId="726"/>
        </pc:sldMkLst>
        <pc:spChg chg="mod">
          <ac:chgData name="Gardella, Maryse (Nokia - FR/Paris-Saclay)" userId="b7bfbd2c-508f-4afe-847e-52a39bd9d21b" providerId="ADAL" clId="{1F863BF7-FC33-472B-8B9E-F5321BCBA50A}" dt="2020-10-21T07:30:22.110" v="532" actId="14100"/>
          <ac:spMkLst>
            <pc:docMk/>
            <pc:sldMk cId="3524770648" sldId="726"/>
            <ac:spMk id="3" creationId="{00000000-0000-0000-0000-000000000000}"/>
          </ac:spMkLst>
        </pc:spChg>
      </pc:sldChg>
      <pc:sldChg chg="modSp">
        <pc:chgData name="Gardella, Maryse (Nokia - FR/Paris-Saclay)" userId="b7bfbd2c-508f-4afe-847e-52a39bd9d21b" providerId="ADAL" clId="{1F863BF7-FC33-472B-8B9E-F5321BCBA50A}" dt="2020-10-21T07:15:21.387" v="142" actId="108"/>
        <pc:sldMkLst>
          <pc:docMk/>
          <pc:sldMk cId="1708451613" sldId="752"/>
        </pc:sldMkLst>
        <pc:spChg chg="mod">
          <ac:chgData name="Gardella, Maryse (Nokia - FR/Paris-Saclay)" userId="b7bfbd2c-508f-4afe-847e-52a39bd9d21b" providerId="ADAL" clId="{1F863BF7-FC33-472B-8B9E-F5321BCBA50A}" dt="2020-10-21T07:15:21.387" v="142" actId="108"/>
          <ac:spMkLst>
            <pc:docMk/>
            <pc:sldMk cId="1708451613" sldId="752"/>
            <ac:spMk id="3" creationId="{126A0F4C-1F3F-4B7E-AB9C-EEE50D4A050E}"/>
          </ac:spMkLst>
        </pc:spChg>
        <pc:graphicFrameChg chg="mod">
          <ac:chgData name="Gardella, Maryse (Nokia - FR/Paris-Saclay)" userId="b7bfbd2c-508f-4afe-847e-52a39bd9d21b" providerId="ADAL" clId="{1F863BF7-FC33-472B-8B9E-F5321BCBA50A}" dt="2020-10-21T07:15:07.935" v="140" actId="1076"/>
          <ac:graphicFrameMkLst>
            <pc:docMk/>
            <pc:sldMk cId="1708451613" sldId="752"/>
            <ac:graphicFrameMk id="6" creationId="{2B544C99-AC93-41DA-8DD0-0F07D7525A30}"/>
          </ac:graphicFrameMkLst>
        </pc:graphicFrameChg>
      </pc:sldChg>
    </pc:docChg>
  </pc:docChgLst>
  <pc:docChgLst>
    <pc:chgData name="Gardella, Maryse (Nokia - FR/Paris-Saclay)" userId="b7bfbd2c-508f-4afe-847e-52a39bd9d21b" providerId="ADAL" clId="{0070D748-D2CB-4067-A45D-BE71C71E92BC}"/>
    <pc:docChg chg="undo custSel addSld delSld modSld sldOrd modMainMaster">
      <pc:chgData name="Gardella, Maryse (Nokia - FR/Paris-Saclay)" userId="b7bfbd2c-508f-4afe-847e-52a39bd9d21b" providerId="ADAL" clId="{0070D748-D2CB-4067-A45D-BE71C71E92BC}" dt="2020-11-25T08:09:41.433" v="1948" actId="14100"/>
      <pc:docMkLst>
        <pc:docMk/>
      </pc:docMkLst>
      <pc:sldChg chg="modSp">
        <pc:chgData name="Gardella, Maryse (Nokia - FR/Paris-Saclay)" userId="b7bfbd2c-508f-4afe-847e-52a39bd9d21b" providerId="ADAL" clId="{0070D748-D2CB-4067-A45D-BE71C71E92BC}" dt="2020-11-20T12:23:33.602" v="1" actId="6549"/>
        <pc:sldMkLst>
          <pc:docMk/>
          <pc:sldMk cId="0" sldId="303"/>
        </pc:sldMkLst>
        <pc:spChg chg="mod">
          <ac:chgData name="Gardella, Maryse (Nokia - FR/Paris-Saclay)" userId="b7bfbd2c-508f-4afe-847e-52a39bd9d21b" providerId="ADAL" clId="{0070D748-D2CB-4067-A45D-BE71C71E92BC}" dt="2020-11-20T12:23:33.602" v="1" actId="6549"/>
          <ac:spMkLst>
            <pc:docMk/>
            <pc:sldMk cId="0" sldId="303"/>
            <ac:spMk id="9219" creationId="{00000000-0000-0000-0000-000000000000}"/>
          </ac:spMkLst>
        </pc:spChg>
      </pc:sldChg>
      <pc:sldChg chg="modSp">
        <pc:chgData name="Gardella, Maryse (Nokia - FR/Paris-Saclay)" userId="b7bfbd2c-508f-4afe-847e-52a39bd9d21b" providerId="ADAL" clId="{0070D748-D2CB-4067-A45D-BE71C71E92BC}" dt="2020-11-20T12:37:28.599" v="96" actId="6549"/>
        <pc:sldMkLst>
          <pc:docMk/>
          <pc:sldMk cId="428086271" sldId="627"/>
        </pc:sldMkLst>
        <pc:graphicFrameChg chg="modGraphic">
          <ac:chgData name="Gardella, Maryse (Nokia - FR/Paris-Saclay)" userId="b7bfbd2c-508f-4afe-847e-52a39bd9d21b" providerId="ADAL" clId="{0070D748-D2CB-4067-A45D-BE71C71E92BC}" dt="2020-11-20T12:37:28.599" v="96" actId="6549"/>
          <ac:graphicFrameMkLst>
            <pc:docMk/>
            <pc:sldMk cId="428086271" sldId="627"/>
            <ac:graphicFrameMk id="4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5T08:00:26.458" v="1874" actId="20577"/>
        <pc:sldMkLst>
          <pc:docMk/>
          <pc:sldMk cId="2585739943" sldId="634"/>
        </pc:sldMkLst>
        <pc:spChg chg="mod">
          <ac:chgData name="Gardella, Maryse (Nokia - FR/Paris-Saclay)" userId="b7bfbd2c-508f-4afe-847e-52a39bd9d21b" providerId="ADAL" clId="{0070D748-D2CB-4067-A45D-BE71C71E92BC}" dt="2020-11-25T08:00:26.458" v="1874" actId="20577"/>
          <ac:spMkLst>
            <pc:docMk/>
            <pc:sldMk cId="2585739943" sldId="634"/>
            <ac:spMk id="14338" creationId="{00000000-0000-0000-0000-000000000000}"/>
          </ac:spMkLst>
        </pc:spChg>
      </pc:sldChg>
      <pc:sldChg chg="addSp modSp ord">
        <pc:chgData name="Gardella, Maryse (Nokia - FR/Paris-Saclay)" userId="b7bfbd2c-508f-4afe-847e-52a39bd9d21b" providerId="ADAL" clId="{0070D748-D2CB-4067-A45D-BE71C71E92BC}" dt="2020-11-25T07:57:59.128" v="1869" actId="6549"/>
        <pc:sldMkLst>
          <pc:docMk/>
          <pc:sldMk cId="4062750734" sldId="635"/>
        </pc:sldMkLst>
        <pc:spChg chg="add mod">
          <ac:chgData name="Gardella, Maryse (Nokia - FR/Paris-Saclay)" userId="b7bfbd2c-508f-4afe-847e-52a39bd9d21b" providerId="ADAL" clId="{0070D748-D2CB-4067-A45D-BE71C71E92BC}" dt="2020-11-25T07:53:01.057" v="1864" actId="1076"/>
          <ac:spMkLst>
            <pc:docMk/>
            <pc:sldMk cId="4062750734" sldId="635"/>
            <ac:spMk id="5" creationId="{CBB76DB8-2351-46C3-BB5E-D4E67E978DCE}"/>
          </ac:spMkLst>
        </pc:spChg>
        <pc:graphicFrameChg chg="add mod modGraphic">
          <ac:chgData name="Gardella, Maryse (Nokia - FR/Paris-Saclay)" userId="b7bfbd2c-508f-4afe-847e-52a39bd9d21b" providerId="ADAL" clId="{0070D748-D2CB-4067-A45D-BE71C71E92BC}" dt="2020-11-25T07:57:59.128" v="1869" actId="6549"/>
          <ac:graphicFrameMkLst>
            <pc:docMk/>
            <pc:sldMk cId="4062750734" sldId="635"/>
            <ac:graphicFrameMk id="2" creationId="{CDAF35D0-3892-4A43-8E9A-891D8DB8A8CA}"/>
          </ac:graphicFrameMkLst>
        </pc:graphicFrameChg>
        <pc:graphicFrameChg chg="mod modGraphic">
          <ac:chgData name="Gardella, Maryse (Nokia - FR/Paris-Saclay)" userId="b7bfbd2c-508f-4afe-847e-52a39bd9d21b" providerId="ADAL" clId="{0070D748-D2CB-4067-A45D-BE71C71E92BC}" dt="2020-11-25T07:57:52.588" v="1866"/>
          <ac:graphicFrameMkLst>
            <pc:docMk/>
            <pc:sldMk cId="4062750734" sldId="635"/>
            <ac:graphicFrameMk id="6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0T12:32:59.320" v="64"/>
        <pc:sldMkLst>
          <pc:docMk/>
          <pc:sldMk cId="1363835068" sldId="668"/>
        </pc:sldMkLst>
        <pc:graphicFrameChg chg="mod modGraphic">
          <ac:chgData name="Gardella, Maryse (Nokia - FR/Paris-Saclay)" userId="b7bfbd2c-508f-4afe-847e-52a39bd9d21b" providerId="ADAL" clId="{0070D748-D2CB-4067-A45D-BE71C71E92BC}" dt="2020-11-20T12:32:59.320" v="64"/>
          <ac:graphicFrameMkLst>
            <pc:docMk/>
            <pc:sldMk cId="1363835068" sldId="668"/>
            <ac:graphicFrameMk id="6" creationId="{81E1A320-EF42-4A25-A368-F111EC773BBE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3T10:27:03.320" v="1730" actId="20577"/>
        <pc:sldMkLst>
          <pc:docMk/>
          <pc:sldMk cId="1397636490" sldId="670"/>
        </pc:sldMkLst>
        <pc:graphicFrameChg chg="mod modGraphic">
          <ac:chgData name="Gardella, Maryse (Nokia - FR/Paris-Saclay)" userId="b7bfbd2c-508f-4afe-847e-52a39bd9d21b" providerId="ADAL" clId="{0070D748-D2CB-4067-A45D-BE71C71E92BC}" dt="2020-11-23T10:27:03.320" v="1730" actId="20577"/>
          <ac:graphicFrameMkLst>
            <pc:docMk/>
            <pc:sldMk cId="1397636490" sldId="670"/>
            <ac:graphicFrameMk id="5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5T07:48:25.072" v="1785" actId="20577"/>
        <pc:sldMkLst>
          <pc:docMk/>
          <pc:sldMk cId="3524770648" sldId="726"/>
        </pc:sldMkLst>
        <pc:spChg chg="mod">
          <ac:chgData name="Gardella, Maryse (Nokia - FR/Paris-Saclay)" userId="b7bfbd2c-508f-4afe-847e-52a39bd9d21b" providerId="ADAL" clId="{0070D748-D2CB-4067-A45D-BE71C71E92BC}" dt="2020-11-25T07:48:25.072" v="1785" actId="20577"/>
          <ac:spMkLst>
            <pc:docMk/>
            <pc:sldMk cId="3524770648" sldId="726"/>
            <ac:spMk id="3" creationId="{00000000-0000-0000-0000-000000000000}"/>
          </ac:spMkLst>
        </pc:spChg>
      </pc:sldChg>
      <pc:sldChg chg="add del">
        <pc:chgData name="Gardella, Maryse (Nokia - FR/Paris-Saclay)" userId="b7bfbd2c-508f-4afe-847e-52a39bd9d21b" providerId="ADAL" clId="{0070D748-D2CB-4067-A45D-BE71C71E92BC}" dt="2020-11-25T08:08:40.723" v="1940" actId="2696"/>
        <pc:sldMkLst>
          <pc:docMk/>
          <pc:sldMk cId="3898301349" sldId="733"/>
        </pc:sldMkLst>
      </pc:sldChg>
      <pc:sldChg chg="addSp delSp modSp">
        <pc:chgData name="Gardella, Maryse (Nokia - FR/Paris-Saclay)" userId="b7bfbd2c-508f-4afe-847e-52a39bd9d21b" providerId="ADAL" clId="{0070D748-D2CB-4067-A45D-BE71C71E92BC}" dt="2020-11-25T08:08:35.694" v="1939" actId="1076"/>
        <pc:sldMkLst>
          <pc:docMk/>
          <pc:sldMk cId="1708451613" sldId="752"/>
        </pc:sldMkLst>
        <pc:spChg chg="mod">
          <ac:chgData name="Gardella, Maryse (Nokia - FR/Paris-Saclay)" userId="b7bfbd2c-508f-4afe-847e-52a39bd9d21b" providerId="ADAL" clId="{0070D748-D2CB-4067-A45D-BE71C71E92BC}" dt="2020-11-25T08:01:58.112" v="1881" actId="20577"/>
          <ac:spMkLst>
            <pc:docMk/>
            <pc:sldMk cId="1708451613" sldId="752"/>
            <ac:spMk id="2" creationId="{E29A4462-8410-4856-8E91-37BCEC64D8D3}"/>
          </ac:spMkLst>
        </pc:spChg>
        <pc:spChg chg="mod">
          <ac:chgData name="Gardella, Maryse (Nokia - FR/Paris-Saclay)" userId="b7bfbd2c-508f-4afe-847e-52a39bd9d21b" providerId="ADAL" clId="{0070D748-D2CB-4067-A45D-BE71C71E92BC}" dt="2020-11-25T08:08:30.135" v="1937" actId="14100"/>
          <ac:spMkLst>
            <pc:docMk/>
            <pc:sldMk cId="1708451613" sldId="752"/>
            <ac:spMk id="3" creationId="{126A0F4C-1F3F-4B7E-AB9C-EEE50D4A050E}"/>
          </ac:spMkLst>
        </pc:spChg>
        <pc:spChg chg="add mod">
          <ac:chgData name="Gardella, Maryse (Nokia - FR/Paris-Saclay)" userId="b7bfbd2c-508f-4afe-847e-52a39bd9d21b" providerId="ADAL" clId="{0070D748-D2CB-4067-A45D-BE71C71E92BC}" dt="2020-11-25T08:07:13.166" v="1925" actId="1076"/>
          <ac:spMkLst>
            <pc:docMk/>
            <pc:sldMk cId="1708451613" sldId="752"/>
            <ac:spMk id="5" creationId="{6AE33644-E9B4-4134-AA95-C117BF3A56B0}"/>
          </ac:spMkLst>
        </pc:spChg>
        <pc:graphicFrameChg chg="add mod modGraphic">
          <ac:chgData name="Gardella, Maryse (Nokia - FR/Paris-Saclay)" userId="b7bfbd2c-508f-4afe-847e-52a39bd9d21b" providerId="ADAL" clId="{0070D748-D2CB-4067-A45D-BE71C71E92BC}" dt="2020-11-25T08:07:10.102" v="1924" actId="1076"/>
          <ac:graphicFrameMkLst>
            <pc:docMk/>
            <pc:sldMk cId="1708451613" sldId="752"/>
            <ac:graphicFrameMk id="4" creationId="{7F50FAAB-0AA4-4341-8397-35FFA9A7B8F4}"/>
          </ac:graphicFrameMkLst>
        </pc:graphicFrameChg>
        <pc:graphicFrameChg chg="add del mod">
          <ac:chgData name="Gardella, Maryse (Nokia - FR/Paris-Saclay)" userId="b7bfbd2c-508f-4afe-847e-52a39bd9d21b" providerId="ADAL" clId="{0070D748-D2CB-4067-A45D-BE71C71E92BC}" dt="2020-11-23T11:09:16.673" v="1740"/>
          <ac:graphicFrameMkLst>
            <pc:docMk/>
            <pc:sldMk cId="1708451613" sldId="752"/>
            <ac:graphicFrameMk id="4" creationId="{8A9295D2-7039-4FA5-9107-F1DC1EB86555}"/>
          </ac:graphicFrameMkLst>
        </pc:graphicFrameChg>
        <pc:graphicFrameChg chg="add del mod">
          <ac:chgData name="Gardella, Maryse (Nokia - FR/Paris-Saclay)" userId="b7bfbd2c-508f-4afe-847e-52a39bd9d21b" providerId="ADAL" clId="{0070D748-D2CB-4067-A45D-BE71C71E92BC}" dt="2020-11-23T12:38:21.110" v="1747" actId="478"/>
          <ac:graphicFrameMkLst>
            <pc:docMk/>
            <pc:sldMk cId="1708451613" sldId="752"/>
            <ac:graphicFrameMk id="5" creationId="{2CE984A0-3028-49F8-B798-63D86FFFE8E4}"/>
          </ac:graphicFrameMkLst>
        </pc:graphicFrameChg>
        <pc:graphicFrameChg chg="del mod">
          <ac:chgData name="Gardella, Maryse (Nokia - FR/Paris-Saclay)" userId="b7bfbd2c-508f-4afe-847e-52a39bd9d21b" providerId="ADAL" clId="{0070D748-D2CB-4067-A45D-BE71C71E92BC}" dt="2020-11-23T11:06:03.472" v="1731" actId="478"/>
          <ac:graphicFrameMkLst>
            <pc:docMk/>
            <pc:sldMk cId="1708451613" sldId="752"/>
            <ac:graphicFrameMk id="6" creationId="{2B544C99-AC93-41DA-8DD0-0F07D7525A30}"/>
          </ac:graphicFrameMkLst>
        </pc:graphicFrameChg>
        <pc:graphicFrameChg chg="add mod">
          <ac:chgData name="Gardella, Maryse (Nokia - FR/Paris-Saclay)" userId="b7bfbd2c-508f-4afe-847e-52a39bd9d21b" providerId="ADAL" clId="{0070D748-D2CB-4067-A45D-BE71C71E92BC}" dt="2020-11-25T08:08:35.694" v="1939" actId="1076"/>
          <ac:graphicFrameMkLst>
            <pc:docMk/>
            <pc:sldMk cId="1708451613" sldId="752"/>
            <ac:graphicFrameMk id="6" creationId="{C1C29599-A418-4A1D-BBF5-E7C31157E440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0T16:19:22.583" v="1173" actId="6549"/>
        <pc:sldMkLst>
          <pc:docMk/>
          <pc:sldMk cId="1868873662" sldId="861"/>
        </pc:sldMkLst>
        <pc:spChg chg="mod">
          <ac:chgData name="Gardella, Maryse (Nokia - FR/Paris-Saclay)" userId="b7bfbd2c-508f-4afe-847e-52a39bd9d21b" providerId="ADAL" clId="{0070D748-D2CB-4067-A45D-BE71C71E92BC}" dt="2020-11-20T16:19:22.583" v="1173" actId="6549"/>
          <ac:spMkLst>
            <pc:docMk/>
            <pc:sldMk cId="1868873662" sldId="861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0070D748-D2CB-4067-A45D-BE71C71E92BC}" dt="2020-11-20T16:00:34.832" v="780" actId="20577"/>
          <ac:graphicFrameMkLst>
            <pc:docMk/>
            <pc:sldMk cId="1868873662" sldId="861"/>
            <ac:graphicFrameMk id="7" creationId="{00000000-0000-0000-0000-000000000000}"/>
          </ac:graphicFrameMkLst>
        </pc:graphicFrameChg>
      </pc:sldChg>
      <pc:sldChg chg="addSp delSp modSp">
        <pc:chgData name="Gardella, Maryse (Nokia - FR/Paris-Saclay)" userId="b7bfbd2c-508f-4afe-847e-52a39bd9d21b" providerId="ADAL" clId="{0070D748-D2CB-4067-A45D-BE71C71E92BC}" dt="2020-11-20T16:20:37.417" v="1221" actId="6549"/>
        <pc:sldMkLst>
          <pc:docMk/>
          <pc:sldMk cId="2040769281" sldId="865"/>
        </pc:sldMkLst>
        <pc:spChg chg="mod">
          <ac:chgData name="Gardella, Maryse (Nokia - FR/Paris-Saclay)" userId="b7bfbd2c-508f-4afe-847e-52a39bd9d21b" providerId="ADAL" clId="{0070D748-D2CB-4067-A45D-BE71C71E92BC}" dt="2020-11-20T16:20:37.417" v="1221" actId="6549"/>
          <ac:spMkLst>
            <pc:docMk/>
            <pc:sldMk cId="2040769281" sldId="865"/>
            <ac:spMk id="9" creationId="{00000000-0000-0000-0000-000000000000}"/>
          </ac:spMkLst>
        </pc:spChg>
        <pc:graphicFrameChg chg="add del">
          <ac:chgData name="Gardella, Maryse (Nokia - FR/Paris-Saclay)" userId="b7bfbd2c-508f-4afe-847e-52a39bd9d21b" providerId="ADAL" clId="{0070D748-D2CB-4067-A45D-BE71C71E92BC}" dt="2020-11-20T16:13:29.734" v="1089"/>
          <ac:graphicFrameMkLst>
            <pc:docMk/>
            <pc:sldMk cId="2040769281" sldId="865"/>
            <ac:graphicFrameMk id="2" creationId="{496D20A2-6342-4F25-8F2A-A91C95BB27DF}"/>
          </ac:graphicFrameMkLst>
        </pc:graphicFrameChg>
        <pc:graphicFrameChg chg="modGraphic">
          <ac:chgData name="Gardella, Maryse (Nokia - FR/Paris-Saclay)" userId="b7bfbd2c-508f-4afe-847e-52a39bd9d21b" providerId="ADAL" clId="{0070D748-D2CB-4067-A45D-BE71C71E92BC}" dt="2020-11-20T16:10:51.381" v="1082" actId="20577"/>
          <ac:graphicFrameMkLst>
            <pc:docMk/>
            <pc:sldMk cId="2040769281" sldId="865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5T07:59:00.744" v="1871" actId="20577"/>
        <pc:sldMkLst>
          <pc:docMk/>
          <pc:sldMk cId="2196417128" sldId="932"/>
        </pc:sldMkLst>
        <pc:spChg chg="mod">
          <ac:chgData name="Gardella, Maryse (Nokia - FR/Paris-Saclay)" userId="b7bfbd2c-508f-4afe-847e-52a39bd9d21b" providerId="ADAL" clId="{0070D748-D2CB-4067-A45D-BE71C71E92BC}" dt="2020-11-25T07:59:00.744" v="1871" actId="20577"/>
          <ac:spMkLst>
            <pc:docMk/>
            <pc:sldMk cId="2196417128" sldId="932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0070D748-D2CB-4067-A45D-BE71C71E92BC}" dt="2020-11-20T16:00:29.676" v="778" actId="20577"/>
          <ac:graphicFrameMkLst>
            <pc:docMk/>
            <pc:sldMk cId="2196417128" sldId="932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5T07:59:23.946" v="1873"/>
        <pc:sldMkLst>
          <pc:docMk/>
          <pc:sldMk cId="382401653" sldId="933"/>
        </pc:sldMkLst>
        <pc:spChg chg="mod">
          <ac:chgData name="Gardella, Maryse (Nokia - FR/Paris-Saclay)" userId="b7bfbd2c-508f-4afe-847e-52a39bd9d21b" providerId="ADAL" clId="{0070D748-D2CB-4067-A45D-BE71C71E92BC}" dt="2020-11-25T07:59:23.946" v="1873"/>
          <ac:spMkLst>
            <pc:docMk/>
            <pc:sldMk cId="382401653" sldId="933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0070D748-D2CB-4067-A45D-BE71C71E92BC}" dt="2020-11-20T16:00:48.782" v="781" actId="20577"/>
          <ac:graphicFrameMkLst>
            <pc:docMk/>
            <pc:sldMk cId="382401653" sldId="933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0T16:23:42.798" v="1279" actId="6549"/>
        <pc:sldMkLst>
          <pc:docMk/>
          <pc:sldMk cId="141601151" sldId="934"/>
        </pc:sldMkLst>
        <pc:spChg chg="mod">
          <ac:chgData name="Gardella, Maryse (Nokia - FR/Paris-Saclay)" userId="b7bfbd2c-508f-4afe-847e-52a39bd9d21b" providerId="ADAL" clId="{0070D748-D2CB-4067-A45D-BE71C71E92BC}" dt="2020-11-20T16:23:42.798" v="1279" actId="6549"/>
          <ac:spMkLst>
            <pc:docMk/>
            <pc:sldMk cId="141601151" sldId="934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0070D748-D2CB-4067-A45D-BE71C71E92BC}" dt="2020-11-20T16:21:14.278" v="1224" actId="20577"/>
          <ac:graphicFrameMkLst>
            <pc:docMk/>
            <pc:sldMk cId="141601151" sldId="934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3T17:33:23.025" v="1750" actId="20577"/>
        <pc:sldMkLst>
          <pc:docMk/>
          <pc:sldMk cId="3620022747" sldId="935"/>
        </pc:sldMkLst>
        <pc:spChg chg="mod">
          <ac:chgData name="Gardella, Maryse (Nokia - FR/Paris-Saclay)" userId="b7bfbd2c-508f-4afe-847e-52a39bd9d21b" providerId="ADAL" clId="{0070D748-D2CB-4067-A45D-BE71C71E92BC}" dt="2020-11-23T17:33:23.025" v="1750" actId="20577"/>
          <ac:spMkLst>
            <pc:docMk/>
            <pc:sldMk cId="3620022747" sldId="935"/>
            <ac:spMk id="6" creationId="{E2F50771-D582-4BB4-AC25-5A8582F5DEDC}"/>
          </ac:spMkLst>
        </pc:spChg>
        <pc:graphicFrameChg chg="modGraphic">
          <ac:chgData name="Gardella, Maryse (Nokia - FR/Paris-Saclay)" userId="b7bfbd2c-508f-4afe-847e-52a39bd9d21b" providerId="ADAL" clId="{0070D748-D2CB-4067-A45D-BE71C71E92BC}" dt="2020-11-20T16:24:05.811" v="1282" actId="6549"/>
          <ac:graphicFrameMkLst>
            <pc:docMk/>
            <pc:sldMk cId="3620022747" sldId="935"/>
            <ac:graphicFrameMk id="7" creationId="{00000000-0000-0000-0000-000000000000}"/>
          </ac:graphicFrameMkLst>
        </pc:graphicFrameChg>
      </pc:sldChg>
      <pc:sldChg chg="addSp modSp add">
        <pc:chgData name="Gardella, Maryse (Nokia - FR/Paris-Saclay)" userId="b7bfbd2c-508f-4afe-847e-52a39bd9d21b" providerId="ADAL" clId="{0070D748-D2CB-4067-A45D-BE71C71E92BC}" dt="2020-11-25T08:09:41.433" v="1948" actId="14100"/>
        <pc:sldMkLst>
          <pc:docMk/>
          <pc:sldMk cId="2182765894" sldId="936"/>
        </pc:sldMkLst>
        <pc:spChg chg="mod">
          <ac:chgData name="Gardella, Maryse (Nokia - FR/Paris-Saclay)" userId="b7bfbd2c-508f-4afe-847e-52a39bd9d21b" providerId="ADAL" clId="{0070D748-D2CB-4067-A45D-BE71C71E92BC}" dt="2020-11-25T08:02:05.694" v="1886" actId="20577"/>
          <ac:spMkLst>
            <pc:docMk/>
            <pc:sldMk cId="2182765894" sldId="936"/>
            <ac:spMk id="2" creationId="{E29A4462-8410-4856-8E91-37BCEC64D8D3}"/>
          </ac:spMkLst>
        </pc:spChg>
        <pc:spChg chg="mod">
          <ac:chgData name="Gardella, Maryse (Nokia - FR/Paris-Saclay)" userId="b7bfbd2c-508f-4afe-847e-52a39bd9d21b" providerId="ADAL" clId="{0070D748-D2CB-4067-A45D-BE71C71E92BC}" dt="2020-11-25T08:08:48.303" v="1942" actId="14100"/>
          <ac:spMkLst>
            <pc:docMk/>
            <pc:sldMk cId="2182765894" sldId="936"/>
            <ac:spMk id="3" creationId="{126A0F4C-1F3F-4B7E-AB9C-EEE50D4A050E}"/>
          </ac:spMkLst>
        </pc:spChg>
        <pc:graphicFrameChg chg="add mod">
          <ac:chgData name="Gardella, Maryse (Nokia - FR/Paris-Saclay)" userId="b7bfbd2c-508f-4afe-847e-52a39bd9d21b" providerId="ADAL" clId="{0070D748-D2CB-4067-A45D-BE71C71E92BC}" dt="2020-11-25T08:09:41.433" v="1948" actId="14100"/>
          <ac:graphicFrameMkLst>
            <pc:docMk/>
            <pc:sldMk cId="2182765894" sldId="936"/>
            <ac:graphicFrameMk id="4" creationId="{FE6081C0-8EB0-40A8-BE76-2C7787BB9681}"/>
          </ac:graphicFrameMkLst>
        </pc:graphicFrameChg>
      </pc:sldChg>
      <pc:sldMasterChg chg="modSp">
        <pc:chgData name="Gardella, Maryse (Nokia - FR/Paris-Saclay)" userId="b7bfbd2c-508f-4afe-847e-52a39bd9d21b" providerId="ADAL" clId="{0070D748-D2CB-4067-A45D-BE71C71E92BC}" dt="2020-11-20T12:26:12.906" v="9" actId="1076"/>
        <pc:sldMasterMkLst>
          <pc:docMk/>
          <pc:sldMasterMk cId="0" sldId="2147483729"/>
        </pc:sldMasterMkLst>
        <pc:spChg chg="mod">
          <ac:chgData name="Gardella, Maryse (Nokia - FR/Paris-Saclay)" userId="b7bfbd2c-508f-4afe-847e-52a39bd9d21b" providerId="ADAL" clId="{0070D748-D2CB-4067-A45D-BE71C71E92BC}" dt="2020-11-20T12:25:51.861" v="8" actId="6549"/>
          <ac:spMkLst>
            <pc:docMk/>
            <pc:sldMasterMk cId="0" sldId="2147483729"/>
            <ac:spMk id="14" creationId="{00000000-0000-0000-0000-000000000000}"/>
          </ac:spMkLst>
        </pc:spChg>
        <pc:spChg chg="mod">
          <ac:chgData name="Gardella, Maryse (Nokia - FR/Paris-Saclay)" userId="b7bfbd2c-508f-4afe-847e-52a39bd9d21b" providerId="ADAL" clId="{0070D748-D2CB-4067-A45D-BE71C71E92BC}" dt="2020-11-20T12:26:12.906" v="9" actId="1076"/>
          <ac:spMkLst>
            <pc:docMk/>
            <pc:sldMasterMk cId="0" sldId="2147483729"/>
            <ac:spMk id="1026" creationId="{00000000-0000-0000-0000-000000000000}"/>
          </ac:spMkLst>
        </pc:spChg>
      </pc:sldMaster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11/25/2020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2207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11/25/2020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4593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1312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8145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3366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506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Relationship Id="rId9" Type="http://schemas.openxmlformats.org/officeDocument/2006/relationships/image" Target="../media/image5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938327" y="6413501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212963" y="6511925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33" spc="400" dirty="0">
                <a:solidFill>
                  <a:schemeClr val="bg1"/>
                </a:solidFill>
              </a:rPr>
              <a:t>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S5-206009 CH exec report from SA5#134e</a:t>
            </a: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schemeClr val="bg1"/>
                </a:solidFill>
              </a:rPr>
              <a:t>© 3GPP 2012</a:t>
            </a:r>
            <a:endParaRPr lang="en-GB" altLang="en-US" sz="1333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2020</a:t>
            </a:r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8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9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00769.zip" TargetMode="Externa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00854.zip" TargetMode="Externa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3gpp.org/ftp/tsg_sa/TSG_SA/TSGS_88E_Electronic/Docs/SP-200467.zip" TargetMode="Externa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00771.zip" TargetMode="Externa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00767.zip" TargetMode="Externa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8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5_TM/TSGS5_134e/Docs/S5-206228.zip" TargetMode="External"/><Relationship Id="rId2" Type="http://schemas.openxmlformats.org/officeDocument/2006/relationships/hyperlink" Target="https://www.3gpp.org/ftp/TSG_SA/WG5_TM/TSGS5_134e/Docs/S5-206020.zip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WG5_TM/TSGS5_134e/Docs/S5-206020.zip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3gpp.org/ftp/tsg_sa/TSG_SA/TSGS_84/Docs/SP-190367.zip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800" dirty="0"/>
            </a:br>
            <a:r>
              <a:rPr lang="en-GB" altLang="zh-CN" sz="4800" b="1" dirty="0"/>
              <a:t>Exec Report SA5#134e</a:t>
            </a:r>
            <a:br>
              <a:rPr lang="en-GB" sz="4800" b="1" i="1" dirty="0"/>
            </a:br>
            <a:r>
              <a:rPr lang="en-GB" sz="4800" dirty="0">
                <a:latin typeface="Arial" pitchFamily="34" charset="0"/>
              </a:rPr>
              <a:t> </a:t>
            </a:r>
            <a:r>
              <a:rPr lang="en-GB" altLang="zh-CN" sz="3200" b="1" dirty="0"/>
              <a:t>Charging Management (CH)</a:t>
            </a:r>
            <a:br>
              <a:rPr lang="en-GB" altLang="zh-CN" sz="3200" b="1" dirty="0"/>
            </a:br>
            <a:br>
              <a:rPr lang="en-US" sz="48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altLang="zh-CN" sz="2400" dirty="0">
                <a:latin typeface="Arial" charset="0"/>
              </a:rPr>
              <a:t>Maryse Gardella</a:t>
            </a:r>
            <a:r>
              <a:rPr lang="de-DE" altLang="de-DE" sz="2400" dirty="0">
                <a:latin typeface="Arial" charset="0"/>
              </a:rPr>
              <a:t> SA5 Vice Chair, </a:t>
            </a:r>
            <a:r>
              <a:rPr lang="en-GB" altLang="zh-CN" sz="2400" dirty="0">
                <a:latin typeface="Arial" charset="0"/>
              </a:rPr>
              <a:t>Nokia</a:t>
            </a:r>
            <a:endParaRPr lang="en-GB" sz="2400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667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667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5452983"/>
              </p:ext>
            </p:extLst>
          </p:nvPr>
        </p:nvGraphicFramePr>
        <p:xfrm>
          <a:off x="448394" y="1623105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60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2095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5G_URLLC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enhancement for URLLC</a:t>
                      </a:r>
                      <a:endParaRPr lang="en-US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20%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32.255,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32.291, TS 32.298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Nokia Pure Text Light" panose="020B0403020202020204" pitchFamily="34" charset="0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SP-200769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SA#92 (06/2021)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Huawei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44003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5G_URLLC</a:t>
            </a:r>
          </a:p>
        </p:txBody>
      </p:sp>
      <p:sp>
        <p:nvSpPr>
          <p:cNvPr id="9" name="矩形 8"/>
          <p:cNvSpPr/>
          <p:nvPr/>
        </p:nvSpPr>
        <p:spPr>
          <a:xfrm>
            <a:off x="205572" y="4013513"/>
            <a:ext cx="11269350" cy="276998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CRs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were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agreed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to TS 32.255 for introduction of: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URLLC trigger  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one message flow PDU session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with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URLLC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specific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steps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description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Preliminary description for usage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reporting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(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still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in discussion on how to report for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Redundant transmission on N3/N9 interfaces and Redundant transmission at transport layer)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5335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80975" y="3571969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21964171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7659160"/>
              </p:ext>
            </p:extLst>
          </p:nvPr>
        </p:nvGraphicFramePr>
        <p:xfrm>
          <a:off x="448394" y="1623105"/>
          <a:ext cx="11295212" cy="16135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60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2095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TEI17_NIESGU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N40 Interface Enhancements to Support GERAN and UTRAN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5%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32.240, TS 32.251,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32.255, TS 32.290,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32.291, TS 32.298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SP-200854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 (09/2021)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China Mobile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44003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TEI17_NIESGU </a:t>
            </a:r>
          </a:p>
        </p:txBody>
      </p:sp>
      <p:sp>
        <p:nvSpPr>
          <p:cNvPr id="9" name="矩形 8"/>
          <p:cNvSpPr/>
          <p:nvPr/>
        </p:nvSpPr>
        <p:spPr>
          <a:xfrm>
            <a:off x="205572" y="4013513"/>
            <a:ext cx="11269350" cy="206210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CR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was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agreed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to TS 32.240 on introduction of PGW in service-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based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charging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architecture applicable per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Operator’s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Policy</a:t>
            </a:r>
          </a:p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CR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was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agreed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to TS 32.290 to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add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PGW as a consumer of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ConvergedCharging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service per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Operator’s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Policy</a:t>
            </a:r>
          </a:p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Conclusion to have the description in the new TS 32.255 (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Interworking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Annex)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instead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of the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legacy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TS 32.251.</a:t>
            </a: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5335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80975" y="3571969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3824016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8477307"/>
              </p:ext>
            </p:extLst>
          </p:nvPr>
        </p:nvGraphicFramePr>
        <p:xfrm>
          <a:off x="380975" y="1594564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FS_EDGE_CH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charging aspects of Edge Computing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15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 40%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28.815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2"/>
                        </a:rPr>
                        <a:t>SP-200467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SA#91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(03/2021)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Intel Corporation (UK) Ltd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FS_EDGE_CH</a:t>
            </a:r>
          </a:p>
        </p:txBody>
      </p:sp>
      <p:sp>
        <p:nvSpPr>
          <p:cNvPr id="9" name="矩形 8"/>
          <p:cNvSpPr/>
          <p:nvPr/>
        </p:nvSpPr>
        <p:spPr>
          <a:xfrm>
            <a:off x="297012" y="3527973"/>
            <a:ext cx="11269350" cy="246221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pCRs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agreed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to TR 28.815 for introduction of: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charging scenarios and key issues on charging for edge enabling resources and services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key issue on charging of 5GS capabilities supporting EC based on monitored QoS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potential requirements and key issues on inter-provider charging for 5GS capabilities supporting EC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possible solutions for end-user charging of 5GS capabilities supporting edge computing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28.815 (email approval S5-206430)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609585"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80975" y="3093667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20407692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8578239"/>
              </p:ext>
            </p:extLst>
          </p:nvPr>
        </p:nvGraphicFramePr>
        <p:xfrm>
          <a:off x="380975" y="1594564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FS_5G_CIoT_CH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charging aspects of 5GS </a:t>
                      </a:r>
                      <a:r>
                        <a:rPr lang="en-US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CIoT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5%-&gt;  15%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28.816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SP-200771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(09/2021)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Huawei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FS_5G_CIoT_CH</a:t>
            </a:r>
          </a:p>
        </p:txBody>
      </p:sp>
      <p:sp>
        <p:nvSpPr>
          <p:cNvPr id="9" name="矩形 8"/>
          <p:cNvSpPr/>
          <p:nvPr/>
        </p:nvSpPr>
        <p:spPr>
          <a:xfrm>
            <a:off x="461325" y="3860514"/>
            <a:ext cx="11269350" cy="218521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pCRs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 agreed to TR 28.816 for introduction of background related to: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data connectivity charging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control plane data transfer charging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monitoring event charging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CP optimization for data connectivity charging  </a:t>
            </a: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28.816 (email approval S5-206434)</a:t>
            </a: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609585"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80975" y="3093667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1416011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4539542"/>
              </p:ext>
            </p:extLst>
          </p:nvPr>
        </p:nvGraphicFramePr>
        <p:xfrm>
          <a:off x="380975" y="1594564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FS_5G_Prose_CH</a:t>
                      </a:r>
                      <a:endParaRPr lang="fr-FR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of Proximity-based Services in 5GC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 15%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32.846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SP-200767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SA#91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(03/2021)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CATT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FS_5G_Prose_CH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80975" y="3093667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E2F50771-D582-4BB4-AC25-5A8582F5DEDC}"/>
              </a:ext>
            </a:extLst>
          </p:cNvPr>
          <p:cNvSpPr/>
          <p:nvPr/>
        </p:nvSpPr>
        <p:spPr>
          <a:xfrm>
            <a:off x="380975" y="3740013"/>
            <a:ext cx="11269350" cy="246221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pCRs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 agreed to TR 32.846 for introduction of 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architecture considerations for </a:t>
            </a: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ProSe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charging in 5GS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for </a:t>
            </a: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ProSe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Direct Discovery &amp; </a:t>
            </a: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ProSe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Direct Communication scenarios: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general description and assumptions 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Potential charging requirements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key issues description for Converged charging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</a:t>
            </a:r>
            <a:r>
              <a:rPr lang="en-US" sz="1800">
                <a:latin typeface="Calibri" pitchFamily="34" charset="0"/>
                <a:ea typeface="宋体" pitchFamily="2" charset="-122"/>
                <a:cs typeface="Arial" charset="0"/>
              </a:rPr>
              <a:t>TR 32.846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(email approval S5-206442)</a:t>
            </a:r>
          </a:p>
          <a:p>
            <a:pPr marL="609585"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00227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636523" y="670114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Charging TSs &amp; TRs </a:t>
            </a:r>
            <a:r>
              <a:rPr lang="en-US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to be sent to SA#90e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491612"/>
              </p:ext>
            </p:extLst>
          </p:nvPr>
        </p:nvGraphicFramePr>
        <p:xfrm>
          <a:off x="1128524" y="2073555"/>
          <a:ext cx="9230128" cy="879992"/>
        </p:xfrm>
        <a:graphic>
          <a:graphicData uri="http://schemas.openxmlformats.org/drawingml/2006/table">
            <a:tbl>
              <a:tblPr/>
              <a:tblGrid>
                <a:gridCol w="1109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603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049">
                  <a:extLst>
                    <a:ext uri="{9D8B030D-6E8A-4147-A177-3AD203B41FA5}">
                      <a16:colId xmlns:a16="http://schemas.microsoft.com/office/drawing/2014/main" val="1307580657"/>
                    </a:ext>
                  </a:extLst>
                </a:gridCol>
              </a:tblGrid>
              <a:tr h="360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For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232">
                <a:tc>
                  <a:txBody>
                    <a:bodyPr/>
                    <a:lstStyle/>
                    <a:p>
                      <a:pPr algn="l" fontAlgn="t"/>
                      <a:endParaRPr kumimoji="0" lang="fr-FR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  <a:cs typeface="Arial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  <a:cs typeface="Arial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3823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5739943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A4462-8410-4856-8E91-37BCEC64D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945" y="228600"/>
            <a:ext cx="9725891" cy="1143000"/>
          </a:xfrm>
        </p:spPr>
        <p:txBody>
          <a:bodyPr/>
          <a:lstStyle/>
          <a:p>
            <a:r>
              <a:rPr lang="en-US" sz="3200" dirty="0">
                <a:ea typeface="+mn-ea"/>
                <a:cs typeface="Arial" panose="020B0604020202020204" pitchFamily="34" charset="0"/>
              </a:rPr>
              <a:t>Charging CRs (1/2)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A0F4C-1F3F-4B7E-AB9C-EEE50D4A05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0" y="1454151"/>
            <a:ext cx="4253073" cy="610955"/>
          </a:xfrm>
        </p:spPr>
        <p:txBody>
          <a:bodyPr/>
          <a:lstStyle/>
          <a:p>
            <a:r>
              <a:rPr lang="en-US" dirty="0"/>
              <a:t>5GSIMSCH CRs</a:t>
            </a:r>
          </a:p>
        </p:txBody>
      </p:sp>
      <p:graphicFrame>
        <p:nvGraphicFramePr>
          <p:cNvPr id="4" name="Group 76">
            <a:extLst>
              <a:ext uri="{FF2B5EF4-FFF2-40B4-BE49-F238E27FC236}">
                <a16:creationId xmlns:a16="http://schemas.microsoft.com/office/drawing/2014/main" id="{7F50FAAB-0AA4-4341-8397-35FFA9A7B8F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4878306"/>
              </p:ext>
            </p:extLst>
          </p:nvPr>
        </p:nvGraphicFramePr>
        <p:xfrm>
          <a:off x="360362" y="4576744"/>
          <a:ext cx="10972802" cy="1356975"/>
        </p:xfrm>
        <a:graphic>
          <a:graphicData uri="http://schemas.openxmlformats.org/drawingml/2006/table">
            <a:tbl>
              <a:tblPr/>
              <a:tblGrid>
                <a:gridCol w="11821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453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453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48396">
                <a:tc>
                  <a:txBody>
                    <a:bodyPr/>
                    <a:lstStyle/>
                    <a:p>
                      <a:pPr marL="720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TDoc</a:t>
                      </a:r>
                      <a:endParaRPr kumimoji="0" lang="en-GB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  <a:cs typeface="Arial" charset="0"/>
                      </a:endParaRP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Source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0984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400" b="0" i="0" u="none" strike="noStrike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S5-206409</a:t>
                      </a:r>
                      <a:endParaRPr lang="fr-FR" sz="1400" b="0" i="0" u="none" strike="noStrike" kern="12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Rel-17 CR 32.260 Add service based architecture for offline charging</a:t>
                      </a:r>
                      <a:endParaRPr lang="fr-F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Huawei</a:t>
                      </a:r>
                      <a:endParaRPr lang="fr-FR" sz="1400" b="0" i="0" u="none" strike="noStrike" kern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1148420"/>
                  </a:ext>
                </a:extLst>
              </a:tr>
              <a:tr h="267595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400" b="0" i="0" u="none" strike="noStrike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S5-206410</a:t>
                      </a:r>
                      <a:endParaRPr lang="fr-FR" sz="1400" b="0" i="0" u="none" strike="noStrike" kern="12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Rel-17 CR 32.275 Add service based architecture for offline charging</a:t>
                      </a:r>
                      <a:endParaRPr lang="fr-FR" sz="1400" b="0" i="0" u="none" strike="noStrike" kern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Huawei</a:t>
                      </a:r>
                      <a:endParaRPr lang="fr-F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9058440"/>
                  </a:ext>
                </a:extLst>
              </a:tr>
            </a:tbl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AE33644-E9B4-4134-AA95-C117BF3A56B0}"/>
              </a:ext>
            </a:extLst>
          </p:cNvPr>
          <p:cNvSpPr txBox="1">
            <a:spLocks/>
          </p:cNvSpPr>
          <p:nvPr/>
        </p:nvSpPr>
        <p:spPr bwMode="auto">
          <a:xfrm>
            <a:off x="343069" y="3479977"/>
            <a:ext cx="11183938" cy="610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9585" indent="-609585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Blip>
                <a:blip r:embed="rId3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4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>
                <a:solidFill>
                  <a:srgbClr val="FF0000"/>
                </a:solidFill>
              </a:rPr>
              <a:t>5GSIMSCH CRs - Approval to SA5 Closing Plenary</a:t>
            </a:r>
          </a:p>
          <a:p>
            <a:endParaRPr lang="en-US" kern="0" dirty="0"/>
          </a:p>
          <a:p>
            <a:endParaRPr lang="en-US" kern="0" dirty="0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1C29599-A418-4A1D-BBF5-E7C31157E4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628969"/>
              </p:ext>
            </p:extLst>
          </p:nvPr>
        </p:nvGraphicFramePr>
        <p:xfrm>
          <a:off x="5250094" y="1571928"/>
          <a:ext cx="2291137" cy="17077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Document" showAsIcon="1" r:id="rId6" imgW="914597" imgH="806311" progId="Word.Document.8">
                  <p:embed/>
                </p:oleObj>
              </mc:Choice>
              <mc:Fallback>
                <p:oleObj name="Document" showAsIcon="1" r:id="rId6" imgW="914597" imgH="806311" progId="Word.Document.8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C1C29599-A418-4A1D-BBF5-E7C31157E44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250094" y="1571928"/>
                        <a:ext cx="2291137" cy="170772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08451613"/>
      </p:ext>
    </p:extLst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A4462-8410-4856-8E91-37BCEC64D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945" y="228600"/>
            <a:ext cx="9725891" cy="1143000"/>
          </a:xfrm>
        </p:spPr>
        <p:txBody>
          <a:bodyPr/>
          <a:lstStyle/>
          <a:p>
            <a:r>
              <a:rPr lang="en-US" sz="3200" dirty="0">
                <a:ea typeface="+mn-ea"/>
                <a:cs typeface="Arial" panose="020B0604020202020204" pitchFamily="34" charset="0"/>
              </a:rPr>
              <a:t>Charging CRs (2/2)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A0F4C-1F3F-4B7E-AB9C-EEE50D4A05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0" y="1454151"/>
            <a:ext cx="11183938" cy="2223997"/>
          </a:xfrm>
        </p:spPr>
        <p:txBody>
          <a:bodyPr/>
          <a:lstStyle/>
          <a:p>
            <a:r>
              <a:rPr lang="en-US" altLang="zh-CN" dirty="0"/>
              <a:t>5G_URLLC CRs</a:t>
            </a:r>
          </a:p>
          <a:p>
            <a:r>
              <a:rPr lang="en-US" dirty="0"/>
              <a:t>TEI17_NIESGU CRs</a:t>
            </a:r>
          </a:p>
          <a:p>
            <a:r>
              <a:rPr lang="en-US" dirty="0"/>
              <a:t>Maintenance and Rel-16 small Enhancements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E6081C0-8EB0-40A8-BE76-2C7787BB96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5970263"/>
              </p:ext>
            </p:extLst>
          </p:nvPr>
        </p:nvGraphicFramePr>
        <p:xfrm>
          <a:off x="4664468" y="3965825"/>
          <a:ext cx="2063393" cy="18489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Document" showAsIcon="1" r:id="rId3" imgW="914597" imgH="806311" progId="Word.Document.8">
                  <p:embed/>
                </p:oleObj>
              </mc:Choice>
              <mc:Fallback>
                <p:oleObj name="Document" showAsIcon="1" r:id="rId3" imgW="914597" imgH="806311" progId="Word.Document.8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FE6081C0-8EB0-40A8-BE76-2C7787BB968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64468" y="3965825"/>
                        <a:ext cx="2063393" cy="18489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82765894"/>
      </p:ext>
    </p:extLst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815" y="2879729"/>
            <a:ext cx="8221835" cy="519616"/>
          </a:xfrm>
        </p:spPr>
        <p:txBody>
          <a:bodyPr/>
          <a:lstStyle/>
          <a:p>
            <a:r>
              <a:rPr lang="sv-SE" sz="3600" dirty="0" err="1"/>
              <a:t>Thank</a:t>
            </a:r>
            <a:r>
              <a:rPr lang="sv-SE" sz="3600" dirty="0"/>
              <a:t> </a:t>
            </a:r>
            <a:r>
              <a:rPr lang="sv-SE" sz="3600" dirty="0" err="1"/>
              <a:t>you</a:t>
            </a:r>
            <a:r>
              <a:rPr lang="sv-SE" sz="36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zh-CN" sz="4400" dirty="0"/>
              <a:t>Administrative aspects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933332" y="3428999"/>
            <a:ext cx="9467558" cy="2797139"/>
          </a:xfrm>
        </p:spPr>
        <p:txBody>
          <a:bodyPr/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fr-FR" sz="2500" dirty="0"/>
              <a:t>To </a:t>
            </a:r>
            <a:r>
              <a:rPr lang="fr-FR" sz="2500" dirty="0" err="1"/>
              <a:t>be</a:t>
            </a:r>
            <a:r>
              <a:rPr lang="fr-FR" sz="2500" dirty="0"/>
              <a:t> </a:t>
            </a:r>
            <a:r>
              <a:rPr lang="fr-FR" sz="2500" dirty="0" err="1"/>
              <a:t>considered</a:t>
            </a:r>
            <a:r>
              <a:rPr lang="fr-FR" sz="2500" dirty="0"/>
              <a:t> for the </a:t>
            </a:r>
            <a:r>
              <a:rPr lang="fr-FR" sz="2500" dirty="0" err="1"/>
              <a:t>next</a:t>
            </a:r>
            <a:r>
              <a:rPr lang="fr-FR" sz="2500" dirty="0"/>
              <a:t> </a:t>
            </a:r>
            <a:r>
              <a:rPr lang="fr-FR" sz="2500" dirty="0" err="1"/>
              <a:t>two</a:t>
            </a:r>
            <a:r>
              <a:rPr lang="fr-FR" sz="2500" dirty="0"/>
              <a:t> 2021 e-meetings : </a:t>
            </a:r>
          </a:p>
          <a:p>
            <a:pPr marL="952485" lvl="1" indent="-342900" algn="l">
              <a:buFont typeface="Wingdings" panose="05000000000000000000" pitchFamily="2" charset="2"/>
              <a:buChar char="§"/>
            </a:pPr>
            <a:r>
              <a:rPr lang="fr-FR" sz="2400" dirty="0"/>
              <a:t>SA5 </a:t>
            </a:r>
            <a:r>
              <a:rPr lang="fr-FR" sz="2400" dirty="0" err="1"/>
              <a:t>Opening</a:t>
            </a:r>
            <a:r>
              <a:rPr lang="fr-FR" sz="2400" dirty="0"/>
              <a:t> </a:t>
            </a:r>
            <a:r>
              <a:rPr lang="fr-FR" sz="2400" dirty="0" err="1"/>
              <a:t>Plenary</a:t>
            </a:r>
            <a:r>
              <a:rPr lang="fr-FR" sz="2400" dirty="0"/>
              <a:t> on Monday CC </a:t>
            </a:r>
            <a:r>
              <a:rPr lang="fr-FR" sz="2400" dirty="0" err="1"/>
              <a:t>would</a:t>
            </a:r>
            <a:r>
              <a:rPr lang="fr-FR" sz="2400" dirty="0"/>
              <a:t> </a:t>
            </a:r>
            <a:r>
              <a:rPr lang="fr-FR" sz="2400" dirty="0" err="1"/>
              <a:t>be</a:t>
            </a:r>
            <a:r>
              <a:rPr lang="fr-FR" sz="2400" dirty="0"/>
              <a:t> good</a:t>
            </a:r>
          </a:p>
          <a:p>
            <a:pPr marL="952485" lvl="1" indent="-342900" algn="l">
              <a:buFont typeface="Wingdings" panose="05000000000000000000" pitchFamily="2" charset="2"/>
              <a:buChar char="§"/>
            </a:pPr>
            <a:r>
              <a:rPr lang="fr-FR" sz="2400" dirty="0"/>
              <a:t>Start of CH on Tuesday or </a:t>
            </a:r>
            <a:r>
              <a:rPr lang="fr-FR" sz="2400" dirty="0" err="1"/>
              <a:t>Wednesday</a:t>
            </a:r>
            <a:r>
              <a:rPr lang="fr-FR" sz="2400" dirty="0"/>
              <a:t> (first </a:t>
            </a:r>
            <a:r>
              <a:rPr lang="fr-FR" sz="2400" dirty="0" err="1"/>
              <a:t>week</a:t>
            </a:r>
            <a:r>
              <a:rPr lang="fr-FR" sz="2400" dirty="0"/>
              <a:t>)</a:t>
            </a:r>
          </a:p>
          <a:p>
            <a:pPr marL="952485" lvl="1" indent="-342900" algn="l">
              <a:buFont typeface="Wingdings" panose="05000000000000000000" pitchFamily="2" charset="2"/>
              <a:buChar char="§"/>
            </a:pPr>
            <a:r>
              <a:rPr lang="fr-FR" sz="2400" dirty="0"/>
              <a:t>End of CH on Monday or Tuesday (second </a:t>
            </a:r>
            <a:r>
              <a:rPr lang="fr-FR" sz="2400" dirty="0" err="1"/>
              <a:t>week</a:t>
            </a:r>
            <a:r>
              <a:rPr lang="fr-FR" sz="2400" dirty="0"/>
              <a:t>) 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500" dirty="0"/>
              <a:t>Planned CH rapporteur calls expected to be on Wednesday (2 CC already scheduled: 9</a:t>
            </a:r>
            <a:r>
              <a:rPr lang="en-US" sz="2500" baseline="30000" dirty="0"/>
              <a:t>th</a:t>
            </a:r>
            <a:r>
              <a:rPr lang="en-US" sz="2500" dirty="0"/>
              <a:t> and 16</a:t>
            </a:r>
            <a:r>
              <a:rPr lang="en-US" sz="2500" baseline="30000" dirty="0"/>
              <a:t>th </a:t>
            </a:r>
            <a:r>
              <a:rPr lang="en-US" sz="2500" dirty="0"/>
              <a:t>December 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2477064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409" y="0"/>
            <a:ext cx="8973312" cy="768101"/>
          </a:xfrm>
        </p:spPr>
        <p:txBody>
          <a:bodyPr/>
          <a:lstStyle/>
          <a:p>
            <a:r>
              <a:rPr lang="sv-SE"/>
              <a:t>Incoming LSs</a:t>
            </a:r>
            <a:endParaRPr lang="sv-SE" dirty="0"/>
          </a:p>
        </p:txBody>
      </p:sp>
      <p:graphicFrame>
        <p:nvGraphicFramePr>
          <p:cNvPr id="6" name="Table Placeholder 4">
            <a:extLst>
              <a:ext uri="{FF2B5EF4-FFF2-40B4-BE49-F238E27FC236}">
                <a16:creationId xmlns:a16="http://schemas.microsoft.com/office/drawing/2014/main" id="{81E1A320-EF42-4A25-A368-F111EC773B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6340382"/>
              </p:ext>
            </p:extLst>
          </p:nvPr>
        </p:nvGraphicFramePr>
        <p:xfrm>
          <a:off x="397723" y="2576338"/>
          <a:ext cx="11663679" cy="20208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6726">
                  <a:extLst>
                    <a:ext uri="{9D8B030D-6E8A-4147-A177-3AD203B41FA5}">
                      <a16:colId xmlns:a16="http://schemas.microsoft.com/office/drawing/2014/main" val="570476699"/>
                    </a:ext>
                  </a:extLst>
                </a:gridCol>
                <a:gridCol w="6092062">
                  <a:extLst>
                    <a:ext uri="{9D8B030D-6E8A-4147-A177-3AD203B41FA5}">
                      <a16:colId xmlns:a16="http://schemas.microsoft.com/office/drawing/2014/main" val="2618836924"/>
                    </a:ext>
                  </a:extLst>
                </a:gridCol>
                <a:gridCol w="1210770">
                  <a:extLst>
                    <a:ext uri="{9D8B030D-6E8A-4147-A177-3AD203B41FA5}">
                      <a16:colId xmlns:a16="http://schemas.microsoft.com/office/drawing/2014/main" val="3016348962"/>
                    </a:ext>
                  </a:extLst>
                </a:gridCol>
                <a:gridCol w="1127269">
                  <a:extLst>
                    <a:ext uri="{9D8B030D-6E8A-4147-A177-3AD203B41FA5}">
                      <a16:colId xmlns:a16="http://schemas.microsoft.com/office/drawing/2014/main" val="3690116950"/>
                    </a:ext>
                  </a:extLst>
                </a:gridCol>
                <a:gridCol w="1196852">
                  <a:extLst>
                    <a:ext uri="{9D8B030D-6E8A-4147-A177-3AD203B41FA5}">
                      <a16:colId xmlns:a16="http://schemas.microsoft.com/office/drawing/2014/main" val="2952368263"/>
                    </a:ext>
                  </a:extLst>
                </a:gridCol>
              </a:tblGrid>
              <a:tr h="1152381">
                <a:tc>
                  <a:txBody>
                    <a:bodyPr/>
                    <a:lstStyle/>
                    <a:p>
                      <a:pPr algn="ctr"/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  <a:endParaRPr lang="sv-SE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Source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Decision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ReplyIn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687663"/>
                  </a:ext>
                </a:extLst>
              </a:tr>
              <a:tr h="38082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S5-206020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LS to SA5 on 5G </a:t>
                      </a:r>
                      <a:r>
                        <a:rPr lang="en-GB" sz="16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ProSe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 charging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S2-2007947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Replied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0" marR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S5-206404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0129125"/>
                  </a:ext>
                </a:extLst>
              </a:tr>
              <a:tr h="38082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S5-206228</a:t>
                      </a:r>
                      <a:endParaRPr lang="fr-FR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Ls to SA5 on Alignment of API Versioning System with Semantic Versioning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C4-205484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Noted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0" marR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b="1" i="0" u="sng" strike="noStrike" kern="1200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13038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3835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116142"/>
            <a:ext cx="9112251" cy="1143000"/>
          </a:xfrm>
        </p:spPr>
        <p:txBody>
          <a:bodyPr/>
          <a:lstStyle/>
          <a:p>
            <a:r>
              <a:rPr lang="sv-SE" dirty="0"/>
              <a:t>Outgoing LSs</a:t>
            </a:r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4092377746"/>
              </p:ext>
            </p:extLst>
          </p:nvPr>
        </p:nvGraphicFramePr>
        <p:xfrm>
          <a:off x="487680" y="1828506"/>
          <a:ext cx="11020140" cy="1676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7282">
                  <a:extLst>
                    <a:ext uri="{9D8B030D-6E8A-4147-A177-3AD203B41FA5}">
                      <a16:colId xmlns:a16="http://schemas.microsoft.com/office/drawing/2014/main" val="570476699"/>
                    </a:ext>
                  </a:extLst>
                </a:gridCol>
                <a:gridCol w="5637072">
                  <a:extLst>
                    <a:ext uri="{9D8B030D-6E8A-4147-A177-3AD203B41FA5}">
                      <a16:colId xmlns:a16="http://schemas.microsoft.com/office/drawing/2014/main" val="2618836924"/>
                    </a:ext>
                  </a:extLst>
                </a:gridCol>
                <a:gridCol w="1352833">
                  <a:extLst>
                    <a:ext uri="{9D8B030D-6E8A-4147-A177-3AD203B41FA5}">
                      <a16:colId xmlns:a16="http://schemas.microsoft.com/office/drawing/2014/main" val="3016348962"/>
                    </a:ext>
                  </a:extLst>
                </a:gridCol>
                <a:gridCol w="1263494">
                  <a:extLst>
                    <a:ext uri="{9D8B030D-6E8A-4147-A177-3AD203B41FA5}">
                      <a16:colId xmlns:a16="http://schemas.microsoft.com/office/drawing/2014/main" val="3690116950"/>
                    </a:ext>
                  </a:extLst>
                </a:gridCol>
                <a:gridCol w="1569459">
                  <a:extLst>
                    <a:ext uri="{9D8B030D-6E8A-4147-A177-3AD203B41FA5}">
                      <a16:colId xmlns:a16="http://schemas.microsoft.com/office/drawing/2014/main" val="2952368263"/>
                    </a:ext>
                  </a:extLst>
                </a:gridCol>
              </a:tblGrid>
              <a:tr h="11967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Cc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ReplyTo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687663"/>
                  </a:ext>
                </a:extLst>
              </a:tr>
              <a:tr h="465724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S5-206404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 b="1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</a:rPr>
                        <a:t> 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LS reply on LS on 5G </a:t>
                      </a:r>
                      <a:r>
                        <a:rPr lang="en-GB" sz="16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ProSe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 charging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SA2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600" u="non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S5-206020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77307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7636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8C1BF-313B-4838-85C8-7573D7717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001" y="2454388"/>
            <a:ext cx="9102725" cy="1143000"/>
          </a:xfrm>
        </p:spPr>
        <p:txBody>
          <a:bodyPr/>
          <a:lstStyle/>
          <a:p>
            <a:r>
              <a:rPr lang="sv-SE" dirty="0"/>
              <a:t>Charging (CH) WIs/SIs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5062416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847849" y="541566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New or Revised Charging SIDs/WIDs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6840403"/>
              </p:ext>
            </p:extLst>
          </p:nvPr>
        </p:nvGraphicFramePr>
        <p:xfrm>
          <a:off x="995680" y="1899704"/>
          <a:ext cx="10281920" cy="925504"/>
        </p:xfrm>
        <a:graphic>
          <a:graphicData uri="http://schemas.openxmlformats.org/drawingml/2006/table">
            <a:tbl>
              <a:tblPr/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22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8960">
                  <a:extLst>
                    <a:ext uri="{9D8B030D-6E8A-4147-A177-3AD203B41FA5}">
                      <a16:colId xmlns:a16="http://schemas.microsoft.com/office/drawing/2014/main" val="1853449902"/>
                    </a:ext>
                  </a:extLst>
                </a:gridCol>
              </a:tblGrid>
              <a:tr h="4378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Source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S5-206408</a:t>
                      </a:r>
                      <a:b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</a:b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New SID on Charging Aspect of 5G LAN-type Services</a:t>
                      </a:r>
                      <a:endParaRPr lang="fr-FR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Huawei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0300568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DAF35D0-3892-4A43-8E9A-891D8DB8A8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6684740"/>
              </p:ext>
            </p:extLst>
          </p:nvPr>
        </p:nvGraphicFramePr>
        <p:xfrm>
          <a:off x="995680" y="4567219"/>
          <a:ext cx="10281920" cy="924053"/>
        </p:xfrm>
        <a:graphic>
          <a:graphicData uri="http://schemas.openxmlformats.org/drawingml/2006/table">
            <a:tbl>
              <a:tblPr/>
              <a:tblGrid>
                <a:gridCol w="1320800">
                  <a:extLst>
                    <a:ext uri="{9D8B030D-6E8A-4147-A177-3AD203B41FA5}">
                      <a16:colId xmlns:a16="http://schemas.microsoft.com/office/drawing/2014/main" val="1456737697"/>
                    </a:ext>
                  </a:extLst>
                </a:gridCol>
                <a:gridCol w="7122160">
                  <a:extLst>
                    <a:ext uri="{9D8B030D-6E8A-4147-A177-3AD203B41FA5}">
                      <a16:colId xmlns:a16="http://schemas.microsoft.com/office/drawing/2014/main" val="3743724275"/>
                    </a:ext>
                  </a:extLst>
                </a:gridCol>
                <a:gridCol w="1838960">
                  <a:extLst>
                    <a:ext uri="{9D8B030D-6E8A-4147-A177-3AD203B41FA5}">
                      <a16:colId xmlns:a16="http://schemas.microsoft.com/office/drawing/2014/main" val="3890794074"/>
                    </a:ext>
                  </a:extLst>
                </a:gridCol>
              </a:tblGrid>
              <a:tr h="4378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Source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5972778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S5-206445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SID on charging aspects for enhancements of Network Slicing Phase 2 </a:t>
                      </a:r>
                      <a:endParaRPr lang="fr-FR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Matrixx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5077926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CBB76DB8-2351-46C3-BB5E-D4E67E978D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5135" y="3497546"/>
            <a:ext cx="8941729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Presentation and Approval to SA5 Closing Plenary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2750734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4655" y="278490"/>
            <a:ext cx="9102725" cy="828207"/>
          </a:xfrm>
        </p:spPr>
        <p:txBody>
          <a:bodyPr/>
          <a:lstStyle/>
          <a:p>
            <a:r>
              <a:rPr lang="sv-SE" sz="3200" dirty="0"/>
              <a:t>Summary of </a:t>
            </a:r>
            <a:r>
              <a:rPr lang="sv-SE" sz="3200" dirty="0" err="1"/>
              <a:t>ongoing</a:t>
            </a:r>
            <a:r>
              <a:rPr lang="sv-SE" sz="3200" dirty="0"/>
              <a:t> CH </a:t>
            </a:r>
            <a:r>
              <a:rPr lang="sv-SE" sz="3200" dirty="0" err="1"/>
              <a:t>WIs</a:t>
            </a:r>
            <a:r>
              <a:rPr lang="sv-SE" sz="3200" dirty="0"/>
              <a:t>/SIs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1936463"/>
              </p:ext>
            </p:extLst>
          </p:nvPr>
        </p:nvGraphicFramePr>
        <p:xfrm>
          <a:off x="897277" y="1585754"/>
          <a:ext cx="10397446" cy="4402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2844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5426967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480685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1766950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</a:tblGrid>
              <a:tr h="9322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err="1"/>
                        <a:t>Completion</a:t>
                      </a:r>
                      <a:r>
                        <a:rPr lang="sv-SE" sz="16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6372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5GSIMSCH</a:t>
                      </a:r>
                      <a:endParaRPr lang="sv-SE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IMS Charging in 5G System Architecture</a:t>
                      </a:r>
                      <a:endParaRPr lang="sv-SE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sv-SE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35%-&gt;40%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SA#91 (03/2021) 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6051932"/>
                  </a:ext>
                </a:extLst>
              </a:tr>
              <a:tr h="637291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5G_URLLC</a:t>
                      </a: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enhancement for URLLC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10</a:t>
                      </a: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%-&gt;   20%</a:t>
                      </a:r>
                      <a:endParaRPr kumimoji="0" lang="sv-SE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SA#92 (06/2021)  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altLang="zh-CN" sz="14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903681"/>
                  </a:ext>
                </a:extLst>
              </a:tr>
              <a:tr h="637291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TEI17_NIESGU </a:t>
                      </a: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N40 Interface Enhancements to Support GERAN and UTRAN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0</a:t>
                      </a: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%-&gt;  5%</a:t>
                      </a:r>
                      <a:endParaRPr kumimoji="0" lang="sv-SE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altLang="zh-CN" sz="14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  (09/2021)</a:t>
                      </a:r>
                      <a:endParaRPr lang="en-GB" altLang="zh-CN" sz="14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altLang="zh-CN" sz="14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6424987"/>
                  </a:ext>
                </a:extLst>
              </a:tr>
              <a:tr h="573614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sv-SE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FS_EDGE_CH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of Edge Computing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15</a:t>
                      </a: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%-&gt;   30%</a:t>
                      </a:r>
                      <a:endParaRPr kumimoji="0" lang="sv-SE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4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SA#91 (03/2021)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8229340"/>
                  </a:ext>
                </a:extLst>
              </a:tr>
              <a:tr h="280976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FS_5G_CIoT_CH</a:t>
                      </a: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Study on charging aspects of 5GS </a:t>
                      </a:r>
                      <a:r>
                        <a:rPr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CIoT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5</a:t>
                      </a: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%-&gt;   15%</a:t>
                      </a:r>
                      <a:endParaRPr kumimoji="0" lang="sv-SE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altLang="zh-CN" sz="14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  (09/2021)</a:t>
                      </a:r>
                      <a:endParaRPr lang="en-GB" altLang="zh-CN" sz="14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6521851"/>
                  </a:ext>
                </a:extLst>
              </a:tr>
              <a:tr h="538923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FS_5G_Prose_CH</a:t>
                      </a: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 Study on charging aspects of Proximity-based Services in 5GC</a:t>
                      </a: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0</a:t>
                      </a: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%-&gt;   15%</a:t>
                      </a:r>
                      <a:endParaRPr kumimoji="0" lang="sv-SE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4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SA#91 (03/2021)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altLang="zh-CN" sz="14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93647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086271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847849" y="541566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Charging Exception requests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7089315"/>
              </p:ext>
            </p:extLst>
          </p:nvPr>
        </p:nvGraphicFramePr>
        <p:xfrm>
          <a:off x="1384176" y="1899704"/>
          <a:ext cx="8290169" cy="991501"/>
        </p:xfrm>
        <a:graphic>
          <a:graphicData uri="http://schemas.openxmlformats.org/drawingml/2006/table">
            <a:tbl>
              <a:tblPr/>
              <a:tblGrid>
                <a:gridCol w="1194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95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52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marL="0" algn="l" defTabSz="1219170" rtl="0" eaLnBrk="1" fontAlgn="t" latinLnBrk="0" hangingPunct="1"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98486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5603900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1621584"/>
              </p:ext>
            </p:extLst>
          </p:nvPr>
        </p:nvGraphicFramePr>
        <p:xfrm>
          <a:off x="448394" y="1623105"/>
          <a:ext cx="11295212" cy="1948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5GSIMSCH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IMS Charging in 5G System Architecture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35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40%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32.240, TS 32.260, TS 32.275, TS 32.281,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32.290, TS 32.291, TS 32.298, TS 32.297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2"/>
                        </a:rPr>
                        <a:t>SP-190367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SA#91 (03/2021)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Ericsson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44003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5GSIMSCH</a:t>
            </a:r>
          </a:p>
        </p:txBody>
      </p:sp>
      <p:sp>
        <p:nvSpPr>
          <p:cNvPr id="9" name="矩形 8"/>
          <p:cNvSpPr/>
          <p:nvPr/>
        </p:nvSpPr>
        <p:spPr>
          <a:xfrm>
            <a:off x="205572" y="4013513"/>
            <a:ext cx="11269350" cy="246221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CRs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were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agreed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to TS 32.260 for introduction of 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IMS converged charging architecture also applicable in offline charging to MRFC, IMS-GWF and SIP AS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Default triggers applicable for offline charging</a:t>
            </a:r>
          </a:p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CRs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were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agreed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to TS 32.275 (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MMTel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):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Introduction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of MMTEL converged charging architecture also applicable in offline charging 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Adding converged charging for applicability to supplementary services</a:t>
            </a:r>
          </a:p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CR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was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agreed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to TS 32.290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adding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IMS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Nodes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as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Nchf_ConvergedCharging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service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consumers</a:t>
            </a: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80975" y="3571969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1868873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185B6FD968AC4F8244C98DADFCDDF2" ma:contentTypeVersion="13" ma:contentTypeDescription="Create a new document." ma:contentTypeScope="" ma:versionID="82ad2bae7f0c06f2affd04e202398948">
  <xsd:schema xmlns:xsd="http://www.w3.org/2001/XMLSchema" xmlns:xs="http://www.w3.org/2001/XMLSchema" xmlns:p="http://schemas.microsoft.com/office/2006/metadata/properties" xmlns:ns3="71c5aaf6-e6ce-465b-b873-5148d2a4c105" xmlns:ns4="687e87d0-d0a8-4c48-8f94-14f0c67212c5" xmlns:ns5="b4d06219-a142-4c5f-be55-53f74cb980c7" targetNamespace="http://schemas.microsoft.com/office/2006/metadata/properties" ma:root="true" ma:fieldsID="f9959177c7080051a0232d0818074d39" ns3:_="" ns4:_="" ns5:_="">
    <xsd:import namespace="71c5aaf6-e6ce-465b-b873-5148d2a4c105"/>
    <xsd:import namespace="687e87d0-d0a8-4c48-8f94-14f0c67212c5"/>
    <xsd:import namespace="b4d06219-a142-4c5f-be55-53f74cb980c7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FastMetadata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7e87d0-d0a8-4c48-8f94-14f0c67212c5" elementFormDefault="qualified">
    <xsd:import namespace="http://schemas.microsoft.com/office/2006/documentManagement/types"/>
    <xsd:import namespace="http://schemas.microsoft.com/office/infopath/2007/PartnerControls"/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Metadata" ma:index="16" nillable="true" ma:displayName="MediaServiceMetadata" ma:hidden="true" ma:internalName="MediaServiceMetadata" ma:readOnly="true">
      <xsd:simpleType>
        <xsd:restriction base="dms:Note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internalName="MediaServiceAutoTags" ma:readOnly="true">
      <xsd:simpleType>
        <xsd:restriction base="dms:Text"/>
      </xsd:simpleType>
    </xsd:element>
    <xsd:element name="MediaServiceOCR" ma:index="19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06219-a142-4c5f-be55-53f74cb980c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?mso-contentType ?>
<spe:Receivers xmlns:spe="http://schemas.microsoft.com/sharepoint/events"/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13C568A-0C46-4592-BB68-CDB41342D77A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2.xml><?xml version="1.0" encoding="utf-8"?>
<ds:datastoreItem xmlns:ds="http://schemas.openxmlformats.org/officeDocument/2006/customXml" ds:itemID="{362C99FD-0342-4981-9E51-9B4B3D0AAD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687e87d0-d0a8-4c48-8f94-14f0c67212c5"/>
    <ds:schemaRef ds:uri="b4d06219-a142-4c5f-be55-53f74cb980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B86EE5A-C607-470A-B2B8-6CB953A47714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C533F262-609D-4DE1-971D-E33E47E685D8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D8EFD60F-3529-4261-B094-766615A3369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18800</TotalTime>
  <Words>1108</Words>
  <Application>Microsoft Office PowerPoint</Application>
  <PresentationFormat>Widescreen</PresentationFormat>
  <Paragraphs>265</Paragraphs>
  <Slides>18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Courier New</vt:lpstr>
      <vt:lpstr>Times New Roman</vt:lpstr>
      <vt:lpstr>Wingdings</vt:lpstr>
      <vt:lpstr>Office Theme</vt:lpstr>
      <vt:lpstr>Document</vt:lpstr>
      <vt:lpstr>   Exec Report SA5#134e  Charging Management (CH)  </vt:lpstr>
      <vt:lpstr>Administrative aspects</vt:lpstr>
      <vt:lpstr>Incoming LSs</vt:lpstr>
      <vt:lpstr>Outgoing LSs</vt:lpstr>
      <vt:lpstr>Charging (CH) WIs/SIs</vt:lpstr>
      <vt:lpstr>PowerPoint Presentation</vt:lpstr>
      <vt:lpstr>Summary of ongoing CH WIs/SIs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Charging CRs (1/2) </vt:lpstr>
      <vt:lpstr>Charging CRs (2/2)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SA5 Status Report to SA#83  Charging Management (CH) Operation, Administration, Maintenance &amp; Provisioning (OAM&amp;P)</dc:title>
  <dc:creator>Thomas Tovinger</dc:creator>
  <cp:lastModifiedBy>Nokia - mga</cp:lastModifiedBy>
  <cp:revision>201</cp:revision>
  <dcterms:created xsi:type="dcterms:W3CDTF">2019-03-13T01:38:36Z</dcterms:created>
  <dcterms:modified xsi:type="dcterms:W3CDTF">2020-11-25T08:58:23Z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0x01010083185B6FD968AC4F8244C98DADFCDDF2</vt:lpwstr>
  </property>
  <property fmtid="{D5CDD505-2E9C-101B-9397-08002B2CF9AE}" pid="3" name="_2015_ms_pID_725343">
    <vt:lpwstr>(3)j5DyKr/9ztn2R3WhsbN2tKLwFsa7oHYXQVnp0tIZ/+0Hze0xIfyIprhkhhCA6/mLnwNF+9Ol
fB76OGGHaQsn4AtAra4o5hGlBf9SGcByym32dnNr8lTDugm9pcwSVqzVLW5t0oMSZcVdHbal
Bljy71TdMU67HjwQgF+NEZfTRH++lwzg/mElTNDOLZ0ccAJYay5QRiY4nTazwaNilIC6gWk4
+Tttt4q5J/KMLVGMrH</vt:lpwstr>
  </property>
  <property fmtid="{D5CDD505-2E9C-101B-9397-08002B2CF9AE}" pid="4" name="_2015_ms_pID_7253431">
    <vt:lpwstr>Ma2CcSAAA8Gnp4sZzsPs6puQz/kEo+IBvY1p+sfE8x0HrVm8jNjr6r
4rSETsFQHBkojDKwboIHtrf6OTxksvbHuFIYnWeemj8/3gVA3AQAOTIYKwgcsZRLkK2o3lYL
HD5/yJSH9MahXmEBP1ZdBAjjuWYmlxpu51eXsWGcXOIaVo+iAE6BJPrAt2KEIUF9pYMR2IWE
y0c10tiUADp3sKbpLKeEREOuxy0Z41x8HsY7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1574815908</vt:lpwstr>
  </property>
  <property fmtid="{D5CDD505-2E9C-101B-9397-08002B2CF9AE}" pid="9" name="_2015_ms_pID_7253432">
    <vt:lpwstr>rSMWCN/yLONsXB4oX7szqmo=</vt:lpwstr>
  </property>
</Properties>
</file>