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3" r:id="rId2"/>
    <p:sldMasterId id="2147483655" r:id="rId3"/>
    <p:sldMasterId id="2147483656" r:id="rId4"/>
    <p:sldMasterId id="2147490175" r:id="rId5"/>
  </p:sldMasterIdLst>
  <p:notesMasterIdLst>
    <p:notesMasterId r:id="rId19"/>
  </p:notesMasterIdLst>
  <p:sldIdLst>
    <p:sldId id="634" r:id="rId6"/>
    <p:sldId id="653" r:id="rId7"/>
    <p:sldId id="642" r:id="rId8"/>
    <p:sldId id="643" r:id="rId9"/>
    <p:sldId id="650" r:id="rId10"/>
    <p:sldId id="645" r:id="rId11"/>
    <p:sldId id="647" r:id="rId12"/>
    <p:sldId id="598" r:id="rId13"/>
    <p:sldId id="652" r:id="rId14"/>
    <p:sldId id="629" r:id="rId15"/>
    <p:sldId id="644" r:id="rId16"/>
    <p:sldId id="646" r:id="rId17"/>
    <p:sldId id="626" r:id="rId18"/>
  </p:sldIdLst>
  <p:sldSz cx="9144000" cy="6858000" type="screen4x3"/>
  <p:notesSz cx="6724650" cy="9874250"/>
  <p:defaultTextStyle>
    <a:defPPr>
      <a:defRPr lang="it-IT"/>
    </a:defPPr>
    <a:lvl1pPr algn="l" rtl="0" eaLnBrk="0" fontAlgn="base" hangingPunct="0">
      <a:spcBef>
        <a:spcPct val="0"/>
      </a:spcBef>
      <a:spcAft>
        <a:spcPct val="0"/>
      </a:spcAft>
      <a:defRPr kern="1200">
        <a:solidFill>
          <a:schemeClr val="tx1"/>
        </a:solidFill>
        <a:latin typeface="Franklin Gothic Book"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Franklin Gothic Book"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Franklin Gothic Book"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Franklin Gothic Book"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Franklin Gothic Book" charset="0"/>
        <a:ea typeface="ＭＳ Ｐゴシック" charset="-128"/>
        <a:cs typeface="+mn-cs"/>
      </a:defRPr>
    </a:lvl5pPr>
    <a:lvl6pPr marL="2286000" algn="l" defTabSz="914400" rtl="0" eaLnBrk="1" latinLnBrk="0" hangingPunct="1">
      <a:defRPr kern="1200">
        <a:solidFill>
          <a:schemeClr val="tx1"/>
        </a:solidFill>
        <a:latin typeface="Franklin Gothic Book" charset="0"/>
        <a:ea typeface="ＭＳ Ｐゴシック" charset="-128"/>
        <a:cs typeface="+mn-cs"/>
      </a:defRPr>
    </a:lvl6pPr>
    <a:lvl7pPr marL="2743200" algn="l" defTabSz="914400" rtl="0" eaLnBrk="1" latinLnBrk="0" hangingPunct="1">
      <a:defRPr kern="1200">
        <a:solidFill>
          <a:schemeClr val="tx1"/>
        </a:solidFill>
        <a:latin typeface="Franklin Gothic Book" charset="0"/>
        <a:ea typeface="ＭＳ Ｐゴシック" charset="-128"/>
        <a:cs typeface="+mn-cs"/>
      </a:defRPr>
    </a:lvl7pPr>
    <a:lvl8pPr marL="3200400" algn="l" defTabSz="914400" rtl="0" eaLnBrk="1" latinLnBrk="0" hangingPunct="1">
      <a:defRPr kern="1200">
        <a:solidFill>
          <a:schemeClr val="tx1"/>
        </a:solidFill>
        <a:latin typeface="Franklin Gothic Book" charset="0"/>
        <a:ea typeface="ＭＳ Ｐゴシック" charset="-128"/>
        <a:cs typeface="+mn-cs"/>
      </a:defRPr>
    </a:lvl8pPr>
    <a:lvl9pPr marL="3657600" algn="l" defTabSz="914400" rtl="0" eaLnBrk="1" latinLnBrk="0" hangingPunct="1">
      <a:defRPr kern="1200">
        <a:solidFill>
          <a:schemeClr val="tx1"/>
        </a:solidFill>
        <a:latin typeface="Franklin Gothic Book"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920000"/>
    <a:srgbClr val="FF6600"/>
    <a:srgbClr val="33CCFF"/>
    <a:srgbClr val="99CC99"/>
    <a:srgbClr val="000000"/>
    <a:srgbClr val="663300"/>
    <a:srgbClr val="3C3C3C"/>
    <a:srgbClr val="FF9900"/>
    <a:srgbClr val="5082AB"/>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39" autoAdjust="0"/>
    <p:restoredTop sz="84945"/>
  </p:normalViewPr>
  <p:slideViewPr>
    <p:cSldViewPr>
      <p:cViewPr varScale="1">
        <p:scale>
          <a:sx n="102" d="100"/>
          <a:sy n="102" d="100"/>
        </p:scale>
        <p:origin x="1160" y="168"/>
      </p:cViewPr>
      <p:guideLst>
        <p:guide orient="horz" pos="2160"/>
        <p:guide pos="2880"/>
      </p:guideLst>
    </p:cSldViewPr>
  </p:slideViewPr>
  <p:outlineViewPr>
    <p:cViewPr>
      <p:scale>
        <a:sx n="33" d="100"/>
        <a:sy n="33" d="100"/>
      </p:scale>
      <p:origin x="0" y="-35196"/>
    </p:cViewPr>
  </p:outlineViewPr>
  <p:notesTextViewPr>
    <p:cViewPr>
      <p:scale>
        <a:sx n="100" d="100"/>
        <a:sy n="100" d="100"/>
      </p:scale>
      <p:origin x="0" y="0"/>
    </p:cViewPr>
  </p:notesTextViewPr>
  <p:sorterViewPr>
    <p:cViewPr varScale="1">
      <p:scale>
        <a:sx n="1" d="1"/>
        <a:sy n="1" d="1"/>
      </p:scale>
      <p:origin x="0" y="0"/>
    </p:cViewPr>
  </p:sorterViewPr>
  <p:notesViewPr>
    <p:cSldViewPr>
      <p:cViewPr>
        <p:scale>
          <a:sx n="70" d="100"/>
          <a:sy n="70" d="100"/>
        </p:scale>
        <p:origin x="1500" y="-402"/>
      </p:cViewPr>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42" name="Rectangle 2"/>
          <p:cNvSpPr>
            <a:spLocks noGrp="1" noChangeArrowheads="1"/>
          </p:cNvSpPr>
          <p:nvPr>
            <p:ph type="hdr" sz="quarter"/>
          </p:nvPr>
        </p:nvSpPr>
        <p:spPr bwMode="auto">
          <a:xfrm>
            <a:off x="0" y="0"/>
            <a:ext cx="2914650" cy="49371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Franklin Gothic Book" pitchFamily="34" charset="0"/>
                <a:ea typeface="+mn-ea"/>
                <a:cs typeface="Arial" charset="0"/>
              </a:defRPr>
            </a:lvl1pPr>
          </a:lstStyle>
          <a:p>
            <a:pPr>
              <a:defRPr/>
            </a:pPr>
            <a:endParaRPr lang="it-IT"/>
          </a:p>
        </p:txBody>
      </p:sp>
      <p:sp>
        <p:nvSpPr>
          <p:cNvPr id="215043" name="Rectangle 3"/>
          <p:cNvSpPr>
            <a:spLocks noGrp="1" noChangeArrowheads="1"/>
          </p:cNvSpPr>
          <p:nvPr>
            <p:ph type="dt" idx="1"/>
          </p:nvPr>
        </p:nvSpPr>
        <p:spPr bwMode="auto">
          <a:xfrm>
            <a:off x="3808413" y="0"/>
            <a:ext cx="2914650" cy="49371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Franklin Gothic Book" pitchFamily="34" charset="0"/>
                <a:ea typeface="+mn-ea"/>
                <a:cs typeface="Arial" charset="0"/>
              </a:defRPr>
            </a:lvl1pPr>
          </a:lstStyle>
          <a:p>
            <a:pPr>
              <a:defRPr/>
            </a:pPr>
            <a:endParaRPr lang="it-IT"/>
          </a:p>
        </p:txBody>
      </p:sp>
      <p:sp>
        <p:nvSpPr>
          <p:cNvPr id="10244" name="Rectangle 4"/>
          <p:cNvSpPr>
            <a:spLocks noGrp="1" noRot="1" noChangeAspect="1" noChangeArrowheads="1" noTextEdit="1"/>
          </p:cNvSpPr>
          <p:nvPr>
            <p:ph type="sldImg" idx="2"/>
          </p:nvPr>
        </p:nvSpPr>
        <p:spPr bwMode="auto">
          <a:xfrm>
            <a:off x="893763" y="739775"/>
            <a:ext cx="4937125" cy="3703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45" name="Rectangle 5"/>
          <p:cNvSpPr>
            <a:spLocks noGrp="1" noChangeArrowheads="1"/>
          </p:cNvSpPr>
          <p:nvPr>
            <p:ph type="body" sz="quarter" idx="3"/>
          </p:nvPr>
        </p:nvSpPr>
        <p:spPr bwMode="auto">
          <a:xfrm>
            <a:off x="673100" y="4691063"/>
            <a:ext cx="5378450" cy="4443412"/>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215046" name="Rectangle 6"/>
          <p:cNvSpPr>
            <a:spLocks noGrp="1" noChangeArrowheads="1"/>
          </p:cNvSpPr>
          <p:nvPr>
            <p:ph type="ftr" sz="quarter" idx="4"/>
          </p:nvPr>
        </p:nvSpPr>
        <p:spPr bwMode="auto">
          <a:xfrm>
            <a:off x="0" y="9378950"/>
            <a:ext cx="2914650" cy="493713"/>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Franklin Gothic Book" pitchFamily="34" charset="0"/>
                <a:ea typeface="+mn-ea"/>
                <a:cs typeface="Arial" charset="0"/>
              </a:defRPr>
            </a:lvl1pPr>
          </a:lstStyle>
          <a:p>
            <a:pPr>
              <a:defRPr/>
            </a:pPr>
            <a:endParaRPr lang="it-IT"/>
          </a:p>
        </p:txBody>
      </p:sp>
      <p:sp>
        <p:nvSpPr>
          <p:cNvPr id="215047" name="Rectangle 7"/>
          <p:cNvSpPr>
            <a:spLocks noGrp="1" noChangeArrowheads="1"/>
          </p:cNvSpPr>
          <p:nvPr>
            <p:ph type="sldNum" sz="quarter" idx="5"/>
          </p:nvPr>
        </p:nvSpPr>
        <p:spPr bwMode="auto">
          <a:xfrm>
            <a:off x="3808413" y="9378950"/>
            <a:ext cx="2914650" cy="493713"/>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atin typeface="Franklin Gothic Book" pitchFamily="34" charset="0"/>
                <a:ea typeface="ＭＳ Ｐゴシック" panose="020B0600070205080204" pitchFamily="34" charset="-128"/>
              </a:defRPr>
            </a:lvl1pPr>
          </a:lstStyle>
          <a:p>
            <a:pPr>
              <a:defRPr/>
            </a:pPr>
            <a:fld id="{A5F43DB5-A049-FB43-ADAD-2E3DF688C9DE}" type="slidenum">
              <a:rPr lang="it-IT" altLang="fr-FR"/>
              <a:pPr>
                <a:defRPr/>
              </a:pPr>
              <a:t>‹#›</a:t>
            </a:fld>
            <a:endParaRPr lang="it-IT" altLang="fr-FR"/>
          </a:p>
        </p:txBody>
      </p:sp>
    </p:spTree>
    <p:extLst>
      <p:ext uri="{BB962C8B-B14F-4D97-AF65-F5344CB8AC3E}">
        <p14:creationId xmlns:p14="http://schemas.microsoft.com/office/powerpoint/2010/main" val="7572311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Franklin Gothic Book" pitchFamily="34" charset="0"/>
        <a:ea typeface="ＭＳ Ｐゴシック" charset="0"/>
        <a:cs typeface="Arial" charset="0"/>
      </a:defRPr>
    </a:lvl1pPr>
    <a:lvl2pPr marL="457200" algn="l" rtl="0" eaLnBrk="0" fontAlgn="base" hangingPunct="0">
      <a:spcBef>
        <a:spcPct val="30000"/>
      </a:spcBef>
      <a:spcAft>
        <a:spcPct val="0"/>
      </a:spcAft>
      <a:defRPr sz="1200" kern="1200">
        <a:solidFill>
          <a:schemeClr val="tx1"/>
        </a:solidFill>
        <a:latin typeface="Franklin Gothic Book" pitchFamily="34" charset="0"/>
        <a:ea typeface="Arial" charset="0"/>
        <a:cs typeface="Arial" charset="0"/>
      </a:defRPr>
    </a:lvl2pPr>
    <a:lvl3pPr marL="914400" algn="l" rtl="0" eaLnBrk="0" fontAlgn="base" hangingPunct="0">
      <a:spcBef>
        <a:spcPct val="30000"/>
      </a:spcBef>
      <a:spcAft>
        <a:spcPct val="0"/>
      </a:spcAft>
      <a:defRPr sz="1200" kern="1200">
        <a:solidFill>
          <a:schemeClr val="tx1"/>
        </a:solidFill>
        <a:latin typeface="Franklin Gothic Book" pitchFamily="34" charset="0"/>
        <a:ea typeface="Arial" charset="0"/>
        <a:cs typeface="Arial" charset="0"/>
      </a:defRPr>
    </a:lvl3pPr>
    <a:lvl4pPr marL="1371600" algn="l" rtl="0" eaLnBrk="0" fontAlgn="base" hangingPunct="0">
      <a:spcBef>
        <a:spcPct val="30000"/>
      </a:spcBef>
      <a:spcAft>
        <a:spcPct val="0"/>
      </a:spcAft>
      <a:defRPr sz="1200" kern="1200">
        <a:solidFill>
          <a:schemeClr val="tx1"/>
        </a:solidFill>
        <a:latin typeface="Franklin Gothic Book" pitchFamily="34" charset="0"/>
        <a:ea typeface="Arial" charset="0"/>
        <a:cs typeface="Arial" charset="0"/>
      </a:defRPr>
    </a:lvl4pPr>
    <a:lvl5pPr marL="1828800" algn="l" rtl="0" eaLnBrk="0" fontAlgn="base" hangingPunct="0">
      <a:spcBef>
        <a:spcPct val="30000"/>
      </a:spcBef>
      <a:spcAft>
        <a:spcPct val="0"/>
      </a:spcAft>
      <a:defRPr sz="1200" kern="1200">
        <a:solidFill>
          <a:schemeClr val="tx1"/>
        </a:solidFill>
        <a:latin typeface="Franklin Gothic Book" pitchFamily="34" charset="0"/>
        <a:ea typeface="Arial"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charset="0"/>
              <a:buNone/>
            </a:pPr>
            <a:r>
              <a:rPr lang="en-US" dirty="0" smtClean="0"/>
              <a:t>WL: copied</a:t>
            </a:r>
            <a:r>
              <a:rPr lang="en-US" baseline="0" dirty="0" smtClean="0"/>
              <a:t> from other deck; does no harm?</a:t>
            </a:r>
            <a:endParaRPr lang="en-US" dirty="0"/>
          </a:p>
        </p:txBody>
      </p:sp>
      <p:sp>
        <p:nvSpPr>
          <p:cNvPr id="4" name="Slide Number Placeholder 3"/>
          <p:cNvSpPr>
            <a:spLocks noGrp="1"/>
          </p:cNvSpPr>
          <p:nvPr>
            <p:ph type="sldNum" sz="quarter" idx="10"/>
          </p:nvPr>
        </p:nvSpPr>
        <p:spPr/>
        <p:txBody>
          <a:bodyPr/>
          <a:lstStyle/>
          <a:p>
            <a:pPr>
              <a:defRPr/>
            </a:pPr>
            <a:fld id="{A5F43DB5-A049-FB43-ADAD-2E3DF688C9DE}" type="slidenum">
              <a:rPr lang="it-IT" altLang="fr-FR" smtClean="0"/>
              <a:pPr>
                <a:defRPr/>
              </a:pPr>
              <a:t>1</a:t>
            </a:fld>
            <a:endParaRPr lang="it-IT" altLang="fr-FR"/>
          </a:p>
        </p:txBody>
      </p:sp>
    </p:spTree>
    <p:extLst>
      <p:ext uri="{BB962C8B-B14F-4D97-AF65-F5344CB8AC3E}">
        <p14:creationId xmlns:p14="http://schemas.microsoft.com/office/powerpoint/2010/main" val="2691017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builds on the previous slide to provide</a:t>
            </a:r>
            <a:r>
              <a:rPr lang="en-US" baseline="0" dirty="0" smtClean="0"/>
              <a:t> an example where “layer” is taken to mean OSI layer (a different SDO might be responsible for each layer); layer could also be taken to refer to {service, element}, {application, service, network} etc.</a:t>
            </a:r>
            <a:endParaRPr lang="en-US" dirty="0" smtClean="0"/>
          </a:p>
        </p:txBody>
      </p:sp>
      <p:sp>
        <p:nvSpPr>
          <p:cNvPr id="4" name="Slide Number Placeholder 3"/>
          <p:cNvSpPr>
            <a:spLocks noGrp="1"/>
          </p:cNvSpPr>
          <p:nvPr>
            <p:ph type="sldNum" sz="quarter" idx="10"/>
          </p:nvPr>
        </p:nvSpPr>
        <p:spPr/>
        <p:txBody>
          <a:bodyPr/>
          <a:lstStyle/>
          <a:p>
            <a:pPr>
              <a:defRPr/>
            </a:pPr>
            <a:fld id="{A5F43DB5-A049-FB43-ADAD-2E3DF688C9DE}" type="slidenum">
              <a:rPr lang="it-IT" altLang="fr-FR" smtClean="0"/>
              <a:pPr>
                <a:defRPr/>
              </a:pPr>
              <a:t>12</a:t>
            </a:fld>
            <a:endParaRPr lang="it-IT" altLang="fr-FR"/>
          </a:p>
        </p:txBody>
      </p:sp>
    </p:spTree>
    <p:extLst>
      <p:ext uri="{BB962C8B-B14F-4D97-AF65-F5344CB8AC3E}">
        <p14:creationId xmlns:p14="http://schemas.microsoft.com/office/powerpoint/2010/main" val="7859150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charset="0"/>
              <a:buNone/>
            </a:pPr>
            <a:r>
              <a:rPr lang="en-US" dirty="0" smtClean="0"/>
              <a:t>This is similar in some respects</a:t>
            </a:r>
            <a:r>
              <a:rPr lang="en-US" baseline="0" dirty="0" smtClean="0"/>
              <a:t> to slide 4’s Venn diagram but specifically in the context of YANG, with IETF core modules playing the role of the CIM (many of the same concepts apply both here and in the general information modeling case)</a:t>
            </a:r>
            <a:endParaRPr lang="en-US" dirty="0" smtClean="0"/>
          </a:p>
        </p:txBody>
      </p:sp>
      <p:sp>
        <p:nvSpPr>
          <p:cNvPr id="4" name="Slide Number Placeholder 3"/>
          <p:cNvSpPr>
            <a:spLocks noGrp="1"/>
          </p:cNvSpPr>
          <p:nvPr>
            <p:ph type="sldNum" sz="quarter" idx="10"/>
          </p:nvPr>
        </p:nvSpPr>
        <p:spPr/>
        <p:txBody>
          <a:bodyPr/>
          <a:lstStyle/>
          <a:p>
            <a:pPr>
              <a:defRPr/>
            </a:pPr>
            <a:fld id="{A5F43DB5-A049-FB43-ADAD-2E3DF688C9DE}" type="slidenum">
              <a:rPr lang="it-IT" altLang="fr-FR" smtClean="0"/>
              <a:pPr>
                <a:defRPr/>
              </a:pPr>
              <a:t>13</a:t>
            </a:fld>
            <a:endParaRPr lang="it-IT" altLang="fr-FR"/>
          </a:p>
        </p:txBody>
      </p:sp>
    </p:spTree>
    <p:extLst>
      <p:ext uri="{BB962C8B-B14F-4D97-AF65-F5344CB8AC3E}">
        <p14:creationId xmlns:p14="http://schemas.microsoft.com/office/powerpoint/2010/main" val="458097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charset="0"/>
              <a:buNone/>
              <a:tabLst/>
              <a:defRPr/>
            </a:pPr>
            <a:endParaRPr lang="en-US" baseline="0" dirty="0" smtClean="0"/>
          </a:p>
        </p:txBody>
      </p:sp>
      <p:sp>
        <p:nvSpPr>
          <p:cNvPr id="4" name="Slide Number Placeholder 3"/>
          <p:cNvSpPr>
            <a:spLocks noGrp="1"/>
          </p:cNvSpPr>
          <p:nvPr>
            <p:ph type="sldNum" sz="quarter" idx="10"/>
          </p:nvPr>
        </p:nvSpPr>
        <p:spPr/>
        <p:txBody>
          <a:bodyPr/>
          <a:lstStyle/>
          <a:p>
            <a:pPr>
              <a:defRPr/>
            </a:pPr>
            <a:fld id="{A5F43DB5-A049-FB43-ADAD-2E3DF688C9DE}" type="slidenum">
              <a:rPr lang="it-IT" altLang="fr-FR" smtClean="0"/>
              <a:pPr>
                <a:defRPr/>
              </a:pPr>
              <a:t>3</a:t>
            </a:fld>
            <a:endParaRPr lang="it-IT" altLang="fr-FR"/>
          </a:p>
        </p:txBody>
      </p:sp>
    </p:spTree>
    <p:extLst>
      <p:ext uri="{BB962C8B-B14F-4D97-AF65-F5344CB8AC3E}">
        <p14:creationId xmlns:p14="http://schemas.microsoft.com/office/powerpoint/2010/main" val="1195087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charset="0"/>
              <a:buNone/>
              <a:tabLst/>
              <a:defRPr/>
            </a:pPr>
            <a:endParaRPr lang="en-US" dirty="0"/>
          </a:p>
        </p:txBody>
      </p:sp>
      <p:sp>
        <p:nvSpPr>
          <p:cNvPr id="4" name="Slide Number Placeholder 3"/>
          <p:cNvSpPr>
            <a:spLocks noGrp="1"/>
          </p:cNvSpPr>
          <p:nvPr>
            <p:ph type="sldNum" sz="quarter" idx="10"/>
          </p:nvPr>
        </p:nvSpPr>
        <p:spPr/>
        <p:txBody>
          <a:bodyPr/>
          <a:lstStyle/>
          <a:p>
            <a:pPr>
              <a:defRPr/>
            </a:pPr>
            <a:fld id="{A5F43DB5-A049-FB43-ADAD-2E3DF688C9DE}" type="slidenum">
              <a:rPr lang="it-IT" altLang="fr-FR" smtClean="0"/>
              <a:pPr>
                <a:defRPr/>
              </a:pPr>
              <a:t>4</a:t>
            </a:fld>
            <a:endParaRPr lang="it-IT" altLang="fr-FR"/>
          </a:p>
        </p:txBody>
      </p:sp>
    </p:spTree>
    <p:extLst>
      <p:ext uri="{BB962C8B-B14F-4D97-AF65-F5344CB8AC3E}">
        <p14:creationId xmlns:p14="http://schemas.microsoft.com/office/powerpoint/2010/main" val="1024878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F43DB5-A049-FB43-ADAD-2E3DF688C9DE}" type="slidenum">
              <a:rPr lang="it-IT" altLang="fr-FR" smtClean="0"/>
              <a:pPr>
                <a:defRPr/>
              </a:pPr>
              <a:t>5</a:t>
            </a:fld>
            <a:endParaRPr lang="it-IT" altLang="fr-FR"/>
          </a:p>
        </p:txBody>
      </p:sp>
    </p:spTree>
    <p:extLst>
      <p:ext uri="{BB962C8B-B14F-4D97-AF65-F5344CB8AC3E}">
        <p14:creationId xmlns:p14="http://schemas.microsoft.com/office/powerpoint/2010/main" val="18887410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latin typeface="Franklin Gothic Book" pitchFamily="34" charset="0"/>
              <a:ea typeface="ＭＳ Ｐゴシック" charset="0"/>
              <a:cs typeface="Arial" charset="0"/>
            </a:endParaRPr>
          </a:p>
        </p:txBody>
      </p:sp>
      <p:sp>
        <p:nvSpPr>
          <p:cNvPr id="4" name="Slide Number Placeholder 3"/>
          <p:cNvSpPr>
            <a:spLocks noGrp="1"/>
          </p:cNvSpPr>
          <p:nvPr>
            <p:ph type="sldNum" sz="quarter" idx="10"/>
          </p:nvPr>
        </p:nvSpPr>
        <p:spPr/>
        <p:txBody>
          <a:bodyPr/>
          <a:lstStyle/>
          <a:p>
            <a:pPr>
              <a:defRPr/>
            </a:pPr>
            <a:fld id="{A5F43DB5-A049-FB43-ADAD-2E3DF688C9DE}" type="slidenum">
              <a:rPr lang="it-IT" altLang="fr-FR" smtClean="0"/>
              <a:pPr>
                <a:defRPr/>
              </a:pPr>
              <a:t>6</a:t>
            </a:fld>
            <a:endParaRPr lang="it-IT" altLang="fr-FR"/>
          </a:p>
        </p:txBody>
      </p:sp>
    </p:spTree>
    <p:extLst>
      <p:ext uri="{BB962C8B-B14F-4D97-AF65-F5344CB8AC3E}">
        <p14:creationId xmlns:p14="http://schemas.microsoft.com/office/powerpoint/2010/main" val="392249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F43DB5-A049-FB43-ADAD-2E3DF688C9DE}" type="slidenum">
              <a:rPr lang="it-IT" altLang="fr-FR" smtClean="0"/>
              <a:pPr>
                <a:defRPr/>
              </a:pPr>
              <a:t>7</a:t>
            </a:fld>
            <a:endParaRPr lang="it-IT" altLang="fr-FR"/>
          </a:p>
        </p:txBody>
      </p:sp>
    </p:spTree>
    <p:extLst>
      <p:ext uri="{BB962C8B-B14F-4D97-AF65-F5344CB8AC3E}">
        <p14:creationId xmlns:p14="http://schemas.microsoft.com/office/powerpoint/2010/main" val="1470237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charset="0"/>
              <a:buNone/>
              <a:tabLst/>
              <a:defRPr/>
            </a:pPr>
            <a:endParaRPr lang="en-US" dirty="0"/>
          </a:p>
        </p:txBody>
      </p:sp>
      <p:sp>
        <p:nvSpPr>
          <p:cNvPr id="4" name="Slide Number Placeholder 3"/>
          <p:cNvSpPr>
            <a:spLocks noGrp="1"/>
          </p:cNvSpPr>
          <p:nvPr>
            <p:ph type="sldNum" sz="quarter" idx="10"/>
          </p:nvPr>
        </p:nvSpPr>
        <p:spPr/>
        <p:txBody>
          <a:bodyPr/>
          <a:lstStyle/>
          <a:p>
            <a:pPr>
              <a:defRPr/>
            </a:pPr>
            <a:fld id="{A5F43DB5-A049-FB43-ADAD-2E3DF688C9DE}" type="slidenum">
              <a:rPr lang="it-IT" altLang="fr-FR" smtClean="0"/>
              <a:pPr>
                <a:defRPr/>
              </a:pPr>
              <a:t>9</a:t>
            </a:fld>
            <a:endParaRPr lang="it-IT" altLang="fr-FR"/>
          </a:p>
        </p:txBody>
      </p:sp>
    </p:spTree>
    <p:extLst>
      <p:ext uri="{BB962C8B-B14F-4D97-AF65-F5344CB8AC3E}">
        <p14:creationId xmlns:p14="http://schemas.microsoft.com/office/powerpoint/2010/main" val="547553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charset="0"/>
              <a:buNone/>
            </a:pPr>
            <a:r>
              <a:rPr lang="en-US" baseline="0" dirty="0" smtClean="0"/>
              <a:t>This illustrates possible SDO domains of interest in the context of the ETSI NFV architecture</a:t>
            </a:r>
          </a:p>
        </p:txBody>
      </p:sp>
      <p:sp>
        <p:nvSpPr>
          <p:cNvPr id="4" name="Slide Number Placeholder 3"/>
          <p:cNvSpPr>
            <a:spLocks noGrp="1"/>
          </p:cNvSpPr>
          <p:nvPr>
            <p:ph type="sldNum" sz="quarter" idx="10"/>
          </p:nvPr>
        </p:nvSpPr>
        <p:spPr/>
        <p:txBody>
          <a:bodyPr/>
          <a:lstStyle/>
          <a:p>
            <a:pPr>
              <a:defRPr/>
            </a:pPr>
            <a:fld id="{A5F43DB5-A049-FB43-ADAD-2E3DF688C9DE}" type="slidenum">
              <a:rPr lang="it-IT" altLang="fr-FR" smtClean="0"/>
              <a:pPr>
                <a:defRPr/>
              </a:pPr>
              <a:t>10</a:t>
            </a:fld>
            <a:endParaRPr lang="it-IT" altLang="fr-FR"/>
          </a:p>
        </p:txBody>
      </p:sp>
    </p:spTree>
    <p:extLst>
      <p:ext uri="{BB962C8B-B14F-4D97-AF65-F5344CB8AC3E}">
        <p14:creationId xmlns:p14="http://schemas.microsoft.com/office/powerpoint/2010/main" val="161064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illustrates how each</a:t>
            </a:r>
            <a:r>
              <a:rPr lang="en-US" baseline="0" dirty="0" smtClean="0"/>
              <a:t> interaction point is tied not just to a domain of interest but to a layer</a:t>
            </a:r>
            <a:endParaRPr lang="en-US" dirty="0"/>
          </a:p>
        </p:txBody>
      </p:sp>
      <p:sp>
        <p:nvSpPr>
          <p:cNvPr id="4" name="Slide Number Placeholder 3"/>
          <p:cNvSpPr>
            <a:spLocks noGrp="1"/>
          </p:cNvSpPr>
          <p:nvPr>
            <p:ph type="sldNum" sz="quarter" idx="10"/>
          </p:nvPr>
        </p:nvSpPr>
        <p:spPr/>
        <p:txBody>
          <a:bodyPr/>
          <a:lstStyle/>
          <a:p>
            <a:pPr>
              <a:defRPr/>
            </a:pPr>
            <a:fld id="{A5F43DB5-A049-FB43-ADAD-2E3DF688C9DE}" type="slidenum">
              <a:rPr lang="it-IT" altLang="fr-FR" smtClean="0"/>
              <a:pPr>
                <a:defRPr/>
              </a:pPr>
              <a:t>11</a:t>
            </a:fld>
            <a:endParaRPr lang="it-IT" altLang="fr-FR"/>
          </a:p>
        </p:txBody>
      </p:sp>
    </p:spTree>
    <p:extLst>
      <p:ext uri="{BB962C8B-B14F-4D97-AF65-F5344CB8AC3E}">
        <p14:creationId xmlns:p14="http://schemas.microsoft.com/office/powerpoint/2010/main" val="993041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Master" Target="../slideMasters/slideMaster5.xml"/><Relationship Id="rId2"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9" descr="marchio_telecom_colo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050" y="6396038"/>
            <a:ext cx="13128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6" name="Rectangle 2"/>
          <p:cNvSpPr>
            <a:spLocks noGrp="1" noChangeArrowheads="1"/>
          </p:cNvSpPr>
          <p:nvPr>
            <p:ph type="ctrTitle"/>
          </p:nvPr>
        </p:nvSpPr>
        <p:spPr>
          <a:xfrm>
            <a:off x="1979613" y="1773238"/>
            <a:ext cx="4897437" cy="1470025"/>
          </a:xfrm>
        </p:spPr>
        <p:txBody>
          <a:bodyPr/>
          <a:lstStyle>
            <a:lvl1pPr>
              <a:defRPr sz="3000"/>
            </a:lvl1pPr>
          </a:lstStyle>
          <a:p>
            <a:pPr lvl="0"/>
            <a:r>
              <a:rPr lang="it-IT" noProof="0" smtClean="0"/>
              <a:t>Fare clic per modificare lo stile del titolo</a:t>
            </a:r>
          </a:p>
        </p:txBody>
      </p:sp>
      <p:sp>
        <p:nvSpPr>
          <p:cNvPr id="4" name="Rectangle 3"/>
          <p:cNvSpPr>
            <a:spLocks noGrp="1" noChangeArrowheads="1"/>
          </p:cNvSpPr>
          <p:nvPr>
            <p:ph type="ftr" sz="quarter" idx="10"/>
          </p:nvPr>
        </p:nvSpPr>
        <p:spPr>
          <a:xfrm>
            <a:off x="1979613" y="5373688"/>
            <a:ext cx="5905500" cy="476250"/>
          </a:xfrm>
        </p:spPr>
        <p:txBody>
          <a:bodyPr/>
          <a:lstStyle>
            <a:lvl1pPr>
              <a:defRPr sz="1800" u="sng">
                <a:solidFill>
                  <a:srgbClr val="0070B0"/>
                </a:solidFill>
                <a:latin typeface="Franklin Gothic Medium" pitchFamily="34" charset="0"/>
              </a:defRPr>
            </a:lvl1pPr>
          </a:lstStyle>
          <a:p>
            <a:pPr>
              <a:defRPr/>
            </a:pPr>
            <a:endParaRPr lang="it-IT" altLang="en-US" sz="1600"/>
          </a:p>
          <a:p>
            <a:pPr>
              <a:defRPr/>
            </a:pPr>
            <a:endParaRPr lang="it-IT" altLang="en-US" sz="1600"/>
          </a:p>
          <a:p>
            <a:pPr>
              <a:defRPr/>
            </a:pPr>
            <a:endParaRPr lang="it-IT" altLang="en-US" sz="1600"/>
          </a:p>
          <a:p>
            <a:pPr>
              <a:defRPr/>
            </a:pPr>
            <a:endParaRPr lang="it-IT" altLang="en-US" sz="1600"/>
          </a:p>
          <a:p>
            <a:pPr>
              <a:defRPr/>
            </a:pPr>
            <a:endParaRPr lang="it-IT" altLang="en-US" sz="1600"/>
          </a:p>
          <a:p>
            <a:pPr>
              <a:defRPr/>
            </a:pPr>
            <a:r>
              <a:rPr lang="it-IT" altLang="en-US"/>
              <a:t>Roberta Maglione	Telecom Italia</a:t>
            </a:r>
          </a:p>
          <a:p>
            <a:pPr>
              <a:defRPr/>
            </a:pPr>
            <a:endParaRPr lang="it-IT" altLang="en-US"/>
          </a:p>
          <a:p>
            <a:pPr>
              <a:defRPr/>
            </a:pPr>
            <a:r>
              <a:rPr lang="it-IT" altLang="en-US"/>
              <a:t>        	</a:t>
            </a:r>
          </a:p>
          <a:p>
            <a:pPr>
              <a:defRPr/>
            </a:pPr>
            <a:endParaRPr lang="it-IT" altLang="en-US"/>
          </a:p>
        </p:txBody>
      </p:sp>
    </p:spTree>
    <p:extLst>
      <p:ext uri="{BB962C8B-B14F-4D97-AF65-F5344CB8AC3E}">
        <p14:creationId xmlns:p14="http://schemas.microsoft.com/office/powerpoint/2010/main" val="1028602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ftr" sz="quarter" idx="10"/>
          </p:nvPr>
        </p:nvSpPr>
        <p:spPr>
          <a:ln/>
        </p:spPr>
        <p:txBody>
          <a:bodyPr/>
          <a:lstStyle>
            <a:lvl1pPr>
              <a:defRPr/>
            </a:lvl1pPr>
          </a:lstStyle>
          <a:p>
            <a:pPr>
              <a:defRPr/>
            </a:pPr>
            <a:r>
              <a:rPr lang="it-IT"/>
              <a:t>Roberta Maglione - Telecom Italia</a:t>
            </a:r>
          </a:p>
        </p:txBody>
      </p:sp>
      <p:sp>
        <p:nvSpPr>
          <p:cNvPr id="5" name="Rectangle 5"/>
          <p:cNvSpPr>
            <a:spLocks noGrp="1" noChangeArrowheads="1"/>
          </p:cNvSpPr>
          <p:nvPr>
            <p:ph type="sldNum" sz="quarter" idx="11"/>
          </p:nvPr>
        </p:nvSpPr>
        <p:spPr>
          <a:ln/>
        </p:spPr>
        <p:txBody>
          <a:bodyPr/>
          <a:lstStyle>
            <a:lvl1pPr>
              <a:defRPr/>
            </a:lvl1pPr>
          </a:lstStyle>
          <a:p>
            <a:pPr>
              <a:defRPr/>
            </a:pPr>
            <a:fld id="{F97B7F56-3ED1-3648-BA8D-F4A2A4350A11}" type="slidenum">
              <a:rPr lang="it-IT" altLang="fr-FR"/>
              <a:pPr>
                <a:defRPr/>
              </a:pPr>
              <a:t>‹#›</a:t>
            </a:fld>
            <a:endParaRPr lang="it-IT" altLang="fr-FR"/>
          </a:p>
        </p:txBody>
      </p:sp>
    </p:spTree>
    <p:extLst>
      <p:ext uri="{BB962C8B-B14F-4D97-AF65-F5344CB8AC3E}">
        <p14:creationId xmlns:p14="http://schemas.microsoft.com/office/powerpoint/2010/main" val="1044636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92150"/>
            <a:ext cx="2057400" cy="5434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92150"/>
            <a:ext cx="6019800" cy="5434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ftr" sz="quarter" idx="10"/>
          </p:nvPr>
        </p:nvSpPr>
        <p:spPr>
          <a:ln/>
        </p:spPr>
        <p:txBody>
          <a:bodyPr/>
          <a:lstStyle>
            <a:lvl1pPr>
              <a:defRPr/>
            </a:lvl1pPr>
          </a:lstStyle>
          <a:p>
            <a:pPr>
              <a:defRPr/>
            </a:pPr>
            <a:r>
              <a:rPr lang="it-IT"/>
              <a:t>Roberta Maglione - Telecom Italia</a:t>
            </a:r>
          </a:p>
        </p:txBody>
      </p:sp>
      <p:sp>
        <p:nvSpPr>
          <p:cNvPr id="5" name="Rectangle 5"/>
          <p:cNvSpPr>
            <a:spLocks noGrp="1" noChangeArrowheads="1"/>
          </p:cNvSpPr>
          <p:nvPr>
            <p:ph type="sldNum" sz="quarter" idx="11"/>
          </p:nvPr>
        </p:nvSpPr>
        <p:spPr>
          <a:ln/>
        </p:spPr>
        <p:txBody>
          <a:bodyPr/>
          <a:lstStyle>
            <a:lvl1pPr>
              <a:defRPr/>
            </a:lvl1pPr>
          </a:lstStyle>
          <a:p>
            <a:pPr>
              <a:defRPr/>
            </a:pPr>
            <a:fld id="{E6D41570-31B0-FB47-9E6A-152B26444375}" type="slidenum">
              <a:rPr lang="it-IT" altLang="fr-FR"/>
              <a:pPr>
                <a:defRPr/>
              </a:pPr>
              <a:t>‹#›</a:t>
            </a:fld>
            <a:endParaRPr lang="it-IT" altLang="fr-FR"/>
          </a:p>
        </p:txBody>
      </p:sp>
    </p:spTree>
    <p:extLst>
      <p:ext uri="{BB962C8B-B14F-4D97-AF65-F5344CB8AC3E}">
        <p14:creationId xmlns:p14="http://schemas.microsoft.com/office/powerpoint/2010/main" val="1525883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5" name="Rectangle 6"/>
          <p:cNvSpPr>
            <a:spLocks noGrp="1" noChangeArrowheads="1"/>
          </p:cNvSpPr>
          <p:nvPr>
            <p:ph type="sldNum" sz="quarter" idx="11"/>
          </p:nvPr>
        </p:nvSpPr>
        <p:spPr>
          <a:ln/>
        </p:spPr>
        <p:txBody>
          <a:bodyPr/>
          <a:lstStyle>
            <a:lvl1pPr>
              <a:defRPr/>
            </a:lvl1pPr>
          </a:lstStyle>
          <a:p>
            <a:pPr>
              <a:defRPr/>
            </a:pPr>
            <a:fld id="{C49CD213-5142-2843-9BB5-FA1A4F1F820D}" type="slidenum">
              <a:rPr lang="it-IT" altLang="fr-FR"/>
              <a:pPr>
                <a:defRPr/>
              </a:pPr>
              <a:t>‹#›</a:t>
            </a:fld>
            <a:endParaRPr lang="it-IT" altLang="fr-FR"/>
          </a:p>
        </p:txBody>
      </p:sp>
    </p:spTree>
    <p:extLst>
      <p:ext uri="{BB962C8B-B14F-4D97-AF65-F5344CB8AC3E}">
        <p14:creationId xmlns:p14="http://schemas.microsoft.com/office/powerpoint/2010/main" val="2705072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5" name="Rectangle 6"/>
          <p:cNvSpPr>
            <a:spLocks noGrp="1" noChangeArrowheads="1"/>
          </p:cNvSpPr>
          <p:nvPr>
            <p:ph type="sldNum" sz="quarter" idx="11"/>
          </p:nvPr>
        </p:nvSpPr>
        <p:spPr>
          <a:ln/>
        </p:spPr>
        <p:txBody>
          <a:bodyPr/>
          <a:lstStyle>
            <a:lvl1pPr>
              <a:defRPr/>
            </a:lvl1pPr>
          </a:lstStyle>
          <a:p>
            <a:pPr>
              <a:defRPr/>
            </a:pPr>
            <a:fld id="{4AA29D00-7B45-0D4E-80A4-F042D90E8979}" type="slidenum">
              <a:rPr lang="it-IT" altLang="fr-FR"/>
              <a:pPr>
                <a:defRPr/>
              </a:pPr>
              <a:t>‹#›</a:t>
            </a:fld>
            <a:endParaRPr lang="it-IT" altLang="fr-FR"/>
          </a:p>
        </p:txBody>
      </p:sp>
    </p:spTree>
    <p:extLst>
      <p:ext uri="{BB962C8B-B14F-4D97-AF65-F5344CB8AC3E}">
        <p14:creationId xmlns:p14="http://schemas.microsoft.com/office/powerpoint/2010/main" val="1926045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5" name="Rectangle 6"/>
          <p:cNvSpPr>
            <a:spLocks noGrp="1" noChangeArrowheads="1"/>
          </p:cNvSpPr>
          <p:nvPr>
            <p:ph type="sldNum" sz="quarter" idx="11"/>
          </p:nvPr>
        </p:nvSpPr>
        <p:spPr>
          <a:ln/>
        </p:spPr>
        <p:txBody>
          <a:bodyPr/>
          <a:lstStyle>
            <a:lvl1pPr>
              <a:defRPr/>
            </a:lvl1pPr>
          </a:lstStyle>
          <a:p>
            <a:pPr>
              <a:defRPr/>
            </a:pPr>
            <a:fld id="{AE235BCD-77F5-4B4A-BD52-25917404A0D5}" type="slidenum">
              <a:rPr lang="it-IT" altLang="fr-FR"/>
              <a:pPr>
                <a:defRPr/>
              </a:pPr>
              <a:t>‹#›</a:t>
            </a:fld>
            <a:endParaRPr lang="it-IT" altLang="fr-FR"/>
          </a:p>
        </p:txBody>
      </p:sp>
    </p:spTree>
    <p:extLst>
      <p:ext uri="{BB962C8B-B14F-4D97-AF65-F5344CB8AC3E}">
        <p14:creationId xmlns:p14="http://schemas.microsoft.com/office/powerpoint/2010/main" val="8460931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57338"/>
            <a:ext cx="4038600" cy="4568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57338"/>
            <a:ext cx="4038600" cy="4568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6" name="Rectangle 6"/>
          <p:cNvSpPr>
            <a:spLocks noGrp="1" noChangeArrowheads="1"/>
          </p:cNvSpPr>
          <p:nvPr>
            <p:ph type="sldNum" sz="quarter" idx="11"/>
          </p:nvPr>
        </p:nvSpPr>
        <p:spPr>
          <a:ln/>
        </p:spPr>
        <p:txBody>
          <a:bodyPr/>
          <a:lstStyle>
            <a:lvl1pPr>
              <a:defRPr/>
            </a:lvl1pPr>
          </a:lstStyle>
          <a:p>
            <a:pPr>
              <a:defRPr/>
            </a:pPr>
            <a:fld id="{9E23A5C6-F1BC-9047-B03B-7FDAEA108995}" type="slidenum">
              <a:rPr lang="it-IT" altLang="fr-FR"/>
              <a:pPr>
                <a:defRPr/>
              </a:pPr>
              <a:t>‹#›</a:t>
            </a:fld>
            <a:endParaRPr lang="it-IT" altLang="fr-FR"/>
          </a:p>
        </p:txBody>
      </p:sp>
    </p:spTree>
    <p:extLst>
      <p:ext uri="{BB962C8B-B14F-4D97-AF65-F5344CB8AC3E}">
        <p14:creationId xmlns:p14="http://schemas.microsoft.com/office/powerpoint/2010/main" val="17978410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8" name="Rectangle 6"/>
          <p:cNvSpPr>
            <a:spLocks noGrp="1" noChangeArrowheads="1"/>
          </p:cNvSpPr>
          <p:nvPr>
            <p:ph type="sldNum" sz="quarter" idx="11"/>
          </p:nvPr>
        </p:nvSpPr>
        <p:spPr>
          <a:ln/>
        </p:spPr>
        <p:txBody>
          <a:bodyPr/>
          <a:lstStyle>
            <a:lvl1pPr>
              <a:defRPr/>
            </a:lvl1pPr>
          </a:lstStyle>
          <a:p>
            <a:pPr>
              <a:defRPr/>
            </a:pPr>
            <a:fld id="{45CDB689-2715-7E4F-9DAD-F5C7CF33AEBF}" type="slidenum">
              <a:rPr lang="it-IT" altLang="fr-FR"/>
              <a:pPr>
                <a:defRPr/>
              </a:pPr>
              <a:t>‹#›</a:t>
            </a:fld>
            <a:endParaRPr lang="it-IT" altLang="fr-FR"/>
          </a:p>
        </p:txBody>
      </p:sp>
    </p:spTree>
    <p:extLst>
      <p:ext uri="{BB962C8B-B14F-4D97-AF65-F5344CB8AC3E}">
        <p14:creationId xmlns:p14="http://schemas.microsoft.com/office/powerpoint/2010/main" val="12196644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4" name="Rectangle 6"/>
          <p:cNvSpPr>
            <a:spLocks noGrp="1" noChangeArrowheads="1"/>
          </p:cNvSpPr>
          <p:nvPr>
            <p:ph type="sldNum" sz="quarter" idx="11"/>
          </p:nvPr>
        </p:nvSpPr>
        <p:spPr>
          <a:ln/>
        </p:spPr>
        <p:txBody>
          <a:bodyPr/>
          <a:lstStyle>
            <a:lvl1pPr>
              <a:defRPr/>
            </a:lvl1pPr>
          </a:lstStyle>
          <a:p>
            <a:pPr>
              <a:defRPr/>
            </a:pPr>
            <a:fld id="{AC900333-1264-2840-A5D2-23228C8AE03E}" type="slidenum">
              <a:rPr lang="it-IT" altLang="fr-FR"/>
              <a:pPr>
                <a:defRPr/>
              </a:pPr>
              <a:t>‹#›</a:t>
            </a:fld>
            <a:endParaRPr lang="it-IT" altLang="fr-FR"/>
          </a:p>
        </p:txBody>
      </p:sp>
    </p:spTree>
    <p:extLst>
      <p:ext uri="{BB962C8B-B14F-4D97-AF65-F5344CB8AC3E}">
        <p14:creationId xmlns:p14="http://schemas.microsoft.com/office/powerpoint/2010/main" val="11695215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3" name="Rectangle 6"/>
          <p:cNvSpPr>
            <a:spLocks noGrp="1" noChangeArrowheads="1"/>
          </p:cNvSpPr>
          <p:nvPr>
            <p:ph type="sldNum" sz="quarter" idx="11"/>
          </p:nvPr>
        </p:nvSpPr>
        <p:spPr>
          <a:ln/>
        </p:spPr>
        <p:txBody>
          <a:bodyPr/>
          <a:lstStyle>
            <a:lvl1pPr>
              <a:defRPr/>
            </a:lvl1pPr>
          </a:lstStyle>
          <a:p>
            <a:pPr>
              <a:defRPr/>
            </a:pPr>
            <a:fld id="{64DCEA09-3621-E049-866D-5786F97DB640}" type="slidenum">
              <a:rPr lang="it-IT" altLang="fr-FR"/>
              <a:pPr>
                <a:defRPr/>
              </a:pPr>
              <a:t>‹#›</a:t>
            </a:fld>
            <a:endParaRPr lang="it-IT" altLang="fr-FR"/>
          </a:p>
        </p:txBody>
      </p:sp>
    </p:spTree>
    <p:extLst>
      <p:ext uri="{BB962C8B-B14F-4D97-AF65-F5344CB8AC3E}">
        <p14:creationId xmlns:p14="http://schemas.microsoft.com/office/powerpoint/2010/main" val="2309034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6" name="Rectangle 6"/>
          <p:cNvSpPr>
            <a:spLocks noGrp="1" noChangeArrowheads="1"/>
          </p:cNvSpPr>
          <p:nvPr>
            <p:ph type="sldNum" sz="quarter" idx="11"/>
          </p:nvPr>
        </p:nvSpPr>
        <p:spPr>
          <a:ln/>
        </p:spPr>
        <p:txBody>
          <a:bodyPr/>
          <a:lstStyle>
            <a:lvl1pPr>
              <a:defRPr/>
            </a:lvl1pPr>
          </a:lstStyle>
          <a:p>
            <a:pPr>
              <a:defRPr/>
            </a:pPr>
            <a:fld id="{AEFC9F20-0A6C-124A-BE99-D8472A5BD357}" type="slidenum">
              <a:rPr lang="it-IT" altLang="fr-FR"/>
              <a:pPr>
                <a:defRPr/>
              </a:pPr>
              <a:t>‹#›</a:t>
            </a:fld>
            <a:endParaRPr lang="it-IT" altLang="fr-FR"/>
          </a:p>
        </p:txBody>
      </p:sp>
    </p:spTree>
    <p:extLst>
      <p:ext uri="{BB962C8B-B14F-4D97-AF65-F5344CB8AC3E}">
        <p14:creationId xmlns:p14="http://schemas.microsoft.com/office/powerpoint/2010/main" val="291720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ftr" sz="quarter" idx="10"/>
          </p:nvPr>
        </p:nvSpPr>
        <p:spPr>
          <a:ln/>
        </p:spPr>
        <p:txBody>
          <a:bodyPr/>
          <a:lstStyle>
            <a:lvl1pPr>
              <a:defRPr/>
            </a:lvl1pPr>
          </a:lstStyle>
          <a:p>
            <a:pPr>
              <a:defRPr/>
            </a:pPr>
            <a:r>
              <a:rPr lang="it-IT"/>
              <a:t>Roberta Maglione - Telecom Italia</a:t>
            </a:r>
          </a:p>
        </p:txBody>
      </p:sp>
      <p:sp>
        <p:nvSpPr>
          <p:cNvPr id="5" name="Rectangle 5"/>
          <p:cNvSpPr>
            <a:spLocks noGrp="1" noChangeArrowheads="1"/>
          </p:cNvSpPr>
          <p:nvPr>
            <p:ph type="sldNum" sz="quarter" idx="11"/>
          </p:nvPr>
        </p:nvSpPr>
        <p:spPr>
          <a:ln/>
        </p:spPr>
        <p:txBody>
          <a:bodyPr/>
          <a:lstStyle>
            <a:lvl1pPr>
              <a:defRPr/>
            </a:lvl1pPr>
          </a:lstStyle>
          <a:p>
            <a:pPr>
              <a:defRPr/>
            </a:pPr>
            <a:fld id="{2BAB1B1D-5AE2-C944-8F53-FD1EFE11A4D4}" type="slidenum">
              <a:rPr lang="it-IT" altLang="fr-FR"/>
              <a:pPr>
                <a:defRPr/>
              </a:pPr>
              <a:t>‹#›</a:t>
            </a:fld>
            <a:endParaRPr lang="it-IT" altLang="fr-FR"/>
          </a:p>
        </p:txBody>
      </p:sp>
    </p:spTree>
    <p:extLst>
      <p:ext uri="{BB962C8B-B14F-4D97-AF65-F5344CB8AC3E}">
        <p14:creationId xmlns:p14="http://schemas.microsoft.com/office/powerpoint/2010/main" val="7952744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6" name="Rectangle 6"/>
          <p:cNvSpPr>
            <a:spLocks noGrp="1" noChangeArrowheads="1"/>
          </p:cNvSpPr>
          <p:nvPr>
            <p:ph type="sldNum" sz="quarter" idx="11"/>
          </p:nvPr>
        </p:nvSpPr>
        <p:spPr>
          <a:ln/>
        </p:spPr>
        <p:txBody>
          <a:bodyPr/>
          <a:lstStyle>
            <a:lvl1pPr>
              <a:defRPr/>
            </a:lvl1pPr>
          </a:lstStyle>
          <a:p>
            <a:pPr>
              <a:defRPr/>
            </a:pPr>
            <a:fld id="{138D7E73-2E0C-E14A-BC7D-6D99C818969B}" type="slidenum">
              <a:rPr lang="it-IT" altLang="fr-FR"/>
              <a:pPr>
                <a:defRPr/>
              </a:pPr>
              <a:t>‹#›</a:t>
            </a:fld>
            <a:endParaRPr lang="it-IT" altLang="fr-FR"/>
          </a:p>
        </p:txBody>
      </p:sp>
    </p:spTree>
    <p:extLst>
      <p:ext uri="{BB962C8B-B14F-4D97-AF65-F5344CB8AC3E}">
        <p14:creationId xmlns:p14="http://schemas.microsoft.com/office/powerpoint/2010/main" val="2426555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5" name="Rectangle 6"/>
          <p:cNvSpPr>
            <a:spLocks noGrp="1" noChangeArrowheads="1"/>
          </p:cNvSpPr>
          <p:nvPr>
            <p:ph type="sldNum" sz="quarter" idx="11"/>
          </p:nvPr>
        </p:nvSpPr>
        <p:spPr>
          <a:ln/>
        </p:spPr>
        <p:txBody>
          <a:bodyPr/>
          <a:lstStyle>
            <a:lvl1pPr>
              <a:defRPr/>
            </a:lvl1pPr>
          </a:lstStyle>
          <a:p>
            <a:pPr>
              <a:defRPr/>
            </a:pPr>
            <a:fld id="{494D4276-859E-8B49-B869-E4D0B5BDCF13}" type="slidenum">
              <a:rPr lang="it-IT" altLang="fr-FR"/>
              <a:pPr>
                <a:defRPr/>
              </a:pPr>
              <a:t>‹#›</a:t>
            </a:fld>
            <a:endParaRPr lang="it-IT" altLang="fr-FR"/>
          </a:p>
        </p:txBody>
      </p:sp>
    </p:spTree>
    <p:extLst>
      <p:ext uri="{BB962C8B-B14F-4D97-AF65-F5344CB8AC3E}">
        <p14:creationId xmlns:p14="http://schemas.microsoft.com/office/powerpoint/2010/main" val="2407697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92150"/>
            <a:ext cx="2057400" cy="5434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92150"/>
            <a:ext cx="6019800" cy="5434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5" name="Rectangle 6"/>
          <p:cNvSpPr>
            <a:spLocks noGrp="1" noChangeArrowheads="1"/>
          </p:cNvSpPr>
          <p:nvPr>
            <p:ph type="sldNum" sz="quarter" idx="11"/>
          </p:nvPr>
        </p:nvSpPr>
        <p:spPr>
          <a:ln/>
        </p:spPr>
        <p:txBody>
          <a:bodyPr/>
          <a:lstStyle>
            <a:lvl1pPr>
              <a:defRPr/>
            </a:lvl1pPr>
          </a:lstStyle>
          <a:p>
            <a:pPr>
              <a:defRPr/>
            </a:pPr>
            <a:fld id="{D76B27D6-55F1-5645-80FD-70BE5946E37E}" type="slidenum">
              <a:rPr lang="it-IT" altLang="fr-FR"/>
              <a:pPr>
                <a:defRPr/>
              </a:pPr>
              <a:t>‹#›</a:t>
            </a:fld>
            <a:endParaRPr lang="it-IT" altLang="fr-FR"/>
          </a:p>
        </p:txBody>
      </p:sp>
    </p:spTree>
    <p:extLst>
      <p:ext uri="{BB962C8B-B14F-4D97-AF65-F5344CB8AC3E}">
        <p14:creationId xmlns:p14="http://schemas.microsoft.com/office/powerpoint/2010/main" val="7581317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it-IT" altLang="en-US"/>
              <a:t>Telecom Italia\T.N.TL.AF.BI</a:t>
            </a:r>
          </a:p>
          <a:p>
            <a:pPr>
              <a:defRPr/>
            </a:pPr>
            <a:endParaRPr lang="it-IT" altLang="en-US"/>
          </a:p>
        </p:txBody>
      </p:sp>
    </p:spTree>
    <p:extLst>
      <p:ext uri="{BB962C8B-B14F-4D97-AF65-F5344CB8AC3E}">
        <p14:creationId xmlns:p14="http://schemas.microsoft.com/office/powerpoint/2010/main" val="8999790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it-IT" altLang="en-US"/>
              <a:t>Telecom Italia\T.N.TL.AF.BI</a:t>
            </a:r>
          </a:p>
          <a:p>
            <a:pPr>
              <a:defRPr/>
            </a:pPr>
            <a:endParaRPr lang="it-IT" altLang="en-US"/>
          </a:p>
        </p:txBody>
      </p:sp>
    </p:spTree>
    <p:extLst>
      <p:ext uri="{BB962C8B-B14F-4D97-AF65-F5344CB8AC3E}">
        <p14:creationId xmlns:p14="http://schemas.microsoft.com/office/powerpoint/2010/main" val="12206515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it-IT" altLang="en-US"/>
              <a:t>Telecom Italia\T.N.TL.AF.BI</a:t>
            </a:r>
          </a:p>
          <a:p>
            <a:pPr>
              <a:defRPr/>
            </a:pPr>
            <a:endParaRPr lang="it-IT" altLang="en-US"/>
          </a:p>
        </p:txBody>
      </p:sp>
    </p:spTree>
    <p:extLst>
      <p:ext uri="{BB962C8B-B14F-4D97-AF65-F5344CB8AC3E}">
        <p14:creationId xmlns:p14="http://schemas.microsoft.com/office/powerpoint/2010/main" val="5795563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978025" y="3213100"/>
            <a:ext cx="3271838" cy="2246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02263" y="3213100"/>
            <a:ext cx="3273425" cy="2246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it-IT" altLang="en-US"/>
              <a:t>Telecom Italia\T.N.TL.AF.BI</a:t>
            </a:r>
          </a:p>
          <a:p>
            <a:pPr>
              <a:defRPr/>
            </a:pPr>
            <a:endParaRPr lang="it-IT" altLang="en-US"/>
          </a:p>
        </p:txBody>
      </p:sp>
    </p:spTree>
    <p:extLst>
      <p:ext uri="{BB962C8B-B14F-4D97-AF65-F5344CB8AC3E}">
        <p14:creationId xmlns:p14="http://schemas.microsoft.com/office/powerpoint/2010/main" val="17653529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it-IT" altLang="en-US"/>
              <a:t>Telecom Italia\T.N.TL.AF.BI</a:t>
            </a:r>
          </a:p>
          <a:p>
            <a:pPr>
              <a:defRPr/>
            </a:pPr>
            <a:endParaRPr lang="it-IT" altLang="en-US"/>
          </a:p>
        </p:txBody>
      </p:sp>
    </p:spTree>
    <p:extLst>
      <p:ext uri="{BB962C8B-B14F-4D97-AF65-F5344CB8AC3E}">
        <p14:creationId xmlns:p14="http://schemas.microsoft.com/office/powerpoint/2010/main" val="6530309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it-IT" altLang="en-US"/>
              <a:t>Telecom Italia\T.N.TL.AF.BI</a:t>
            </a:r>
          </a:p>
          <a:p>
            <a:pPr>
              <a:defRPr/>
            </a:pPr>
            <a:endParaRPr lang="it-IT" altLang="en-US"/>
          </a:p>
        </p:txBody>
      </p:sp>
    </p:spTree>
    <p:extLst>
      <p:ext uri="{BB962C8B-B14F-4D97-AF65-F5344CB8AC3E}">
        <p14:creationId xmlns:p14="http://schemas.microsoft.com/office/powerpoint/2010/main" val="18493371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it-IT" altLang="en-US"/>
              <a:t>Telecom Italia\T.N.TL.AF.BI</a:t>
            </a:r>
          </a:p>
          <a:p>
            <a:pPr>
              <a:defRPr/>
            </a:pPr>
            <a:endParaRPr lang="it-IT" altLang="en-US"/>
          </a:p>
        </p:txBody>
      </p:sp>
    </p:spTree>
    <p:extLst>
      <p:ext uri="{BB962C8B-B14F-4D97-AF65-F5344CB8AC3E}">
        <p14:creationId xmlns:p14="http://schemas.microsoft.com/office/powerpoint/2010/main" val="1278018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ftr" sz="quarter" idx="10"/>
          </p:nvPr>
        </p:nvSpPr>
        <p:spPr>
          <a:ln/>
        </p:spPr>
        <p:txBody>
          <a:bodyPr/>
          <a:lstStyle>
            <a:lvl1pPr>
              <a:defRPr/>
            </a:lvl1pPr>
          </a:lstStyle>
          <a:p>
            <a:pPr>
              <a:defRPr/>
            </a:pPr>
            <a:r>
              <a:rPr lang="it-IT"/>
              <a:t>Roberta Maglione - Telecom Italia</a:t>
            </a:r>
          </a:p>
        </p:txBody>
      </p:sp>
      <p:sp>
        <p:nvSpPr>
          <p:cNvPr id="5" name="Rectangle 5"/>
          <p:cNvSpPr>
            <a:spLocks noGrp="1" noChangeArrowheads="1"/>
          </p:cNvSpPr>
          <p:nvPr>
            <p:ph type="sldNum" sz="quarter" idx="11"/>
          </p:nvPr>
        </p:nvSpPr>
        <p:spPr>
          <a:ln/>
        </p:spPr>
        <p:txBody>
          <a:bodyPr/>
          <a:lstStyle>
            <a:lvl1pPr>
              <a:defRPr/>
            </a:lvl1pPr>
          </a:lstStyle>
          <a:p>
            <a:pPr>
              <a:defRPr/>
            </a:pPr>
            <a:fld id="{87D4A2BB-F703-F04D-A4A9-FC84B054BB40}" type="slidenum">
              <a:rPr lang="it-IT" altLang="fr-FR"/>
              <a:pPr>
                <a:defRPr/>
              </a:pPr>
              <a:t>‹#›</a:t>
            </a:fld>
            <a:endParaRPr lang="it-IT" altLang="fr-FR"/>
          </a:p>
        </p:txBody>
      </p:sp>
    </p:spTree>
    <p:extLst>
      <p:ext uri="{BB962C8B-B14F-4D97-AF65-F5344CB8AC3E}">
        <p14:creationId xmlns:p14="http://schemas.microsoft.com/office/powerpoint/2010/main" val="2401345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it-IT" altLang="en-US"/>
              <a:t>Telecom Italia\T.N.TL.AF.BI</a:t>
            </a:r>
          </a:p>
          <a:p>
            <a:pPr>
              <a:defRPr/>
            </a:pPr>
            <a:endParaRPr lang="it-IT" altLang="en-US"/>
          </a:p>
        </p:txBody>
      </p:sp>
    </p:spTree>
    <p:extLst>
      <p:ext uri="{BB962C8B-B14F-4D97-AF65-F5344CB8AC3E}">
        <p14:creationId xmlns:p14="http://schemas.microsoft.com/office/powerpoint/2010/main" val="5230215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it-IT" altLang="en-US"/>
              <a:t>Telecom Italia\T.N.TL.AF.BI</a:t>
            </a:r>
          </a:p>
          <a:p>
            <a:pPr>
              <a:defRPr/>
            </a:pPr>
            <a:endParaRPr lang="it-IT" altLang="en-US"/>
          </a:p>
        </p:txBody>
      </p:sp>
    </p:spTree>
    <p:extLst>
      <p:ext uri="{BB962C8B-B14F-4D97-AF65-F5344CB8AC3E}">
        <p14:creationId xmlns:p14="http://schemas.microsoft.com/office/powerpoint/2010/main" val="7730774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it-IT" altLang="en-US"/>
              <a:t>Telecom Italia\T.N.TL.AF.BI</a:t>
            </a:r>
          </a:p>
          <a:p>
            <a:pPr>
              <a:defRPr/>
            </a:pPr>
            <a:endParaRPr lang="it-IT" altLang="en-US"/>
          </a:p>
        </p:txBody>
      </p:sp>
    </p:spTree>
    <p:extLst>
      <p:ext uri="{BB962C8B-B14F-4D97-AF65-F5344CB8AC3E}">
        <p14:creationId xmlns:p14="http://schemas.microsoft.com/office/powerpoint/2010/main" val="8369403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2463" y="2062163"/>
            <a:ext cx="1673225" cy="3397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978025" y="2062163"/>
            <a:ext cx="4872038" cy="3397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it-IT" altLang="en-US"/>
              <a:t>Telecom Italia\T.N.TL.AF.BI</a:t>
            </a:r>
          </a:p>
          <a:p>
            <a:pPr>
              <a:defRPr/>
            </a:pPr>
            <a:endParaRPr lang="it-IT" altLang="en-US"/>
          </a:p>
        </p:txBody>
      </p:sp>
    </p:spTree>
    <p:extLst>
      <p:ext uri="{BB962C8B-B14F-4D97-AF65-F5344CB8AC3E}">
        <p14:creationId xmlns:p14="http://schemas.microsoft.com/office/powerpoint/2010/main" val="4381712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5" name="Rectangle 5"/>
          <p:cNvSpPr>
            <a:spLocks noGrp="1" noChangeArrowheads="1"/>
          </p:cNvSpPr>
          <p:nvPr>
            <p:ph type="sldNum" sz="quarter" idx="11"/>
          </p:nvPr>
        </p:nvSpPr>
        <p:spPr>
          <a:ln/>
        </p:spPr>
        <p:txBody>
          <a:bodyPr/>
          <a:lstStyle>
            <a:lvl1pPr>
              <a:defRPr/>
            </a:lvl1pPr>
          </a:lstStyle>
          <a:p>
            <a:pPr>
              <a:defRPr/>
            </a:pPr>
            <a:fld id="{62F81D73-8D35-0149-B941-F5AD3F66B20C}" type="slidenum">
              <a:rPr lang="it-IT" altLang="fr-FR"/>
              <a:pPr>
                <a:defRPr/>
              </a:pPr>
              <a:t>‹#›</a:t>
            </a:fld>
            <a:endParaRPr lang="it-IT" altLang="fr-FR"/>
          </a:p>
        </p:txBody>
      </p:sp>
    </p:spTree>
    <p:extLst>
      <p:ext uri="{BB962C8B-B14F-4D97-AF65-F5344CB8AC3E}">
        <p14:creationId xmlns:p14="http://schemas.microsoft.com/office/powerpoint/2010/main" val="6224706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5" name="Rectangle 5"/>
          <p:cNvSpPr>
            <a:spLocks noGrp="1" noChangeArrowheads="1"/>
          </p:cNvSpPr>
          <p:nvPr>
            <p:ph type="sldNum" sz="quarter" idx="11"/>
          </p:nvPr>
        </p:nvSpPr>
        <p:spPr>
          <a:ln/>
        </p:spPr>
        <p:txBody>
          <a:bodyPr/>
          <a:lstStyle>
            <a:lvl1pPr>
              <a:defRPr/>
            </a:lvl1pPr>
          </a:lstStyle>
          <a:p>
            <a:pPr>
              <a:defRPr/>
            </a:pPr>
            <a:fld id="{A57E8DF5-95E8-1F48-9B7D-D497D562B76E}" type="slidenum">
              <a:rPr lang="it-IT" altLang="fr-FR"/>
              <a:pPr>
                <a:defRPr/>
              </a:pPr>
              <a:t>‹#›</a:t>
            </a:fld>
            <a:endParaRPr lang="it-IT" altLang="fr-FR"/>
          </a:p>
        </p:txBody>
      </p:sp>
    </p:spTree>
    <p:extLst>
      <p:ext uri="{BB962C8B-B14F-4D97-AF65-F5344CB8AC3E}">
        <p14:creationId xmlns:p14="http://schemas.microsoft.com/office/powerpoint/2010/main" val="14715548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5" name="Rectangle 5"/>
          <p:cNvSpPr>
            <a:spLocks noGrp="1" noChangeArrowheads="1"/>
          </p:cNvSpPr>
          <p:nvPr>
            <p:ph type="sldNum" sz="quarter" idx="11"/>
          </p:nvPr>
        </p:nvSpPr>
        <p:spPr>
          <a:ln/>
        </p:spPr>
        <p:txBody>
          <a:bodyPr/>
          <a:lstStyle>
            <a:lvl1pPr>
              <a:defRPr/>
            </a:lvl1pPr>
          </a:lstStyle>
          <a:p>
            <a:pPr>
              <a:defRPr/>
            </a:pPr>
            <a:fld id="{40076D51-AF1E-7E46-8152-6ED57AB3825C}" type="slidenum">
              <a:rPr lang="it-IT" altLang="fr-FR"/>
              <a:pPr>
                <a:defRPr/>
              </a:pPr>
              <a:t>‹#›</a:t>
            </a:fld>
            <a:endParaRPr lang="it-IT" altLang="fr-FR"/>
          </a:p>
        </p:txBody>
      </p:sp>
    </p:spTree>
    <p:extLst>
      <p:ext uri="{BB962C8B-B14F-4D97-AF65-F5344CB8AC3E}">
        <p14:creationId xmlns:p14="http://schemas.microsoft.com/office/powerpoint/2010/main" val="20013573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57338"/>
            <a:ext cx="4038600" cy="4568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57338"/>
            <a:ext cx="4038600" cy="4568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6" name="Rectangle 5"/>
          <p:cNvSpPr>
            <a:spLocks noGrp="1" noChangeArrowheads="1"/>
          </p:cNvSpPr>
          <p:nvPr>
            <p:ph type="sldNum" sz="quarter" idx="11"/>
          </p:nvPr>
        </p:nvSpPr>
        <p:spPr>
          <a:ln/>
        </p:spPr>
        <p:txBody>
          <a:bodyPr/>
          <a:lstStyle>
            <a:lvl1pPr>
              <a:defRPr/>
            </a:lvl1pPr>
          </a:lstStyle>
          <a:p>
            <a:pPr>
              <a:defRPr/>
            </a:pPr>
            <a:fld id="{D92152C4-2909-F84F-A59A-E25228819688}" type="slidenum">
              <a:rPr lang="it-IT" altLang="fr-FR"/>
              <a:pPr>
                <a:defRPr/>
              </a:pPr>
              <a:t>‹#›</a:t>
            </a:fld>
            <a:endParaRPr lang="it-IT" altLang="fr-FR"/>
          </a:p>
        </p:txBody>
      </p:sp>
    </p:spTree>
    <p:extLst>
      <p:ext uri="{BB962C8B-B14F-4D97-AF65-F5344CB8AC3E}">
        <p14:creationId xmlns:p14="http://schemas.microsoft.com/office/powerpoint/2010/main" val="7770890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8" name="Rectangle 5"/>
          <p:cNvSpPr>
            <a:spLocks noGrp="1" noChangeArrowheads="1"/>
          </p:cNvSpPr>
          <p:nvPr>
            <p:ph type="sldNum" sz="quarter" idx="11"/>
          </p:nvPr>
        </p:nvSpPr>
        <p:spPr>
          <a:ln/>
        </p:spPr>
        <p:txBody>
          <a:bodyPr/>
          <a:lstStyle>
            <a:lvl1pPr>
              <a:defRPr/>
            </a:lvl1pPr>
          </a:lstStyle>
          <a:p>
            <a:pPr>
              <a:defRPr/>
            </a:pPr>
            <a:fld id="{7EF4F29A-65BD-884F-BA49-DE0020B08341}" type="slidenum">
              <a:rPr lang="it-IT" altLang="fr-FR"/>
              <a:pPr>
                <a:defRPr/>
              </a:pPr>
              <a:t>‹#›</a:t>
            </a:fld>
            <a:endParaRPr lang="it-IT" altLang="fr-FR"/>
          </a:p>
        </p:txBody>
      </p:sp>
    </p:spTree>
    <p:extLst>
      <p:ext uri="{BB962C8B-B14F-4D97-AF65-F5344CB8AC3E}">
        <p14:creationId xmlns:p14="http://schemas.microsoft.com/office/powerpoint/2010/main" val="16881941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4" name="Rectangle 5"/>
          <p:cNvSpPr>
            <a:spLocks noGrp="1" noChangeArrowheads="1"/>
          </p:cNvSpPr>
          <p:nvPr>
            <p:ph type="sldNum" sz="quarter" idx="11"/>
          </p:nvPr>
        </p:nvSpPr>
        <p:spPr>
          <a:ln/>
        </p:spPr>
        <p:txBody>
          <a:bodyPr/>
          <a:lstStyle>
            <a:lvl1pPr>
              <a:defRPr/>
            </a:lvl1pPr>
          </a:lstStyle>
          <a:p>
            <a:pPr>
              <a:defRPr/>
            </a:pPr>
            <a:fld id="{BEF2E47A-A0E4-324B-8901-9638F56070FC}" type="slidenum">
              <a:rPr lang="it-IT" altLang="fr-FR"/>
              <a:pPr>
                <a:defRPr/>
              </a:pPr>
              <a:t>‹#›</a:t>
            </a:fld>
            <a:endParaRPr lang="it-IT" altLang="fr-FR"/>
          </a:p>
        </p:txBody>
      </p:sp>
    </p:spTree>
    <p:extLst>
      <p:ext uri="{BB962C8B-B14F-4D97-AF65-F5344CB8AC3E}">
        <p14:creationId xmlns:p14="http://schemas.microsoft.com/office/powerpoint/2010/main" val="925773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57338"/>
            <a:ext cx="4038600" cy="4568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57338"/>
            <a:ext cx="4038600" cy="4568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a:ln/>
        </p:spPr>
        <p:txBody>
          <a:bodyPr/>
          <a:lstStyle>
            <a:lvl1pPr>
              <a:defRPr/>
            </a:lvl1pPr>
          </a:lstStyle>
          <a:p>
            <a:pPr>
              <a:defRPr/>
            </a:pPr>
            <a:r>
              <a:rPr lang="it-IT"/>
              <a:t>Roberta Maglione - Telecom Italia</a:t>
            </a:r>
          </a:p>
        </p:txBody>
      </p:sp>
      <p:sp>
        <p:nvSpPr>
          <p:cNvPr id="6" name="Rectangle 5"/>
          <p:cNvSpPr>
            <a:spLocks noGrp="1" noChangeArrowheads="1"/>
          </p:cNvSpPr>
          <p:nvPr>
            <p:ph type="sldNum" sz="quarter" idx="11"/>
          </p:nvPr>
        </p:nvSpPr>
        <p:spPr>
          <a:ln/>
        </p:spPr>
        <p:txBody>
          <a:bodyPr/>
          <a:lstStyle>
            <a:lvl1pPr>
              <a:defRPr/>
            </a:lvl1pPr>
          </a:lstStyle>
          <a:p>
            <a:pPr>
              <a:defRPr/>
            </a:pPr>
            <a:fld id="{31754DAA-E5CC-004C-8505-27031079E99B}" type="slidenum">
              <a:rPr lang="it-IT" altLang="fr-FR"/>
              <a:pPr>
                <a:defRPr/>
              </a:pPr>
              <a:t>‹#›</a:t>
            </a:fld>
            <a:endParaRPr lang="it-IT" altLang="fr-FR"/>
          </a:p>
        </p:txBody>
      </p:sp>
    </p:spTree>
    <p:extLst>
      <p:ext uri="{BB962C8B-B14F-4D97-AF65-F5344CB8AC3E}">
        <p14:creationId xmlns:p14="http://schemas.microsoft.com/office/powerpoint/2010/main" val="818802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3" name="Rectangle 5"/>
          <p:cNvSpPr>
            <a:spLocks noGrp="1" noChangeArrowheads="1"/>
          </p:cNvSpPr>
          <p:nvPr>
            <p:ph type="sldNum" sz="quarter" idx="11"/>
          </p:nvPr>
        </p:nvSpPr>
        <p:spPr>
          <a:ln/>
        </p:spPr>
        <p:txBody>
          <a:bodyPr/>
          <a:lstStyle>
            <a:lvl1pPr>
              <a:defRPr/>
            </a:lvl1pPr>
          </a:lstStyle>
          <a:p>
            <a:pPr>
              <a:defRPr/>
            </a:pPr>
            <a:fld id="{F3E50EFB-E80F-2A42-8FD4-615DA189A337}" type="slidenum">
              <a:rPr lang="it-IT" altLang="fr-FR"/>
              <a:pPr>
                <a:defRPr/>
              </a:pPr>
              <a:t>‹#›</a:t>
            </a:fld>
            <a:endParaRPr lang="it-IT" altLang="fr-FR"/>
          </a:p>
        </p:txBody>
      </p:sp>
    </p:spTree>
    <p:extLst>
      <p:ext uri="{BB962C8B-B14F-4D97-AF65-F5344CB8AC3E}">
        <p14:creationId xmlns:p14="http://schemas.microsoft.com/office/powerpoint/2010/main" val="9570659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6" name="Rectangle 5"/>
          <p:cNvSpPr>
            <a:spLocks noGrp="1" noChangeArrowheads="1"/>
          </p:cNvSpPr>
          <p:nvPr>
            <p:ph type="sldNum" sz="quarter" idx="11"/>
          </p:nvPr>
        </p:nvSpPr>
        <p:spPr>
          <a:ln/>
        </p:spPr>
        <p:txBody>
          <a:bodyPr/>
          <a:lstStyle>
            <a:lvl1pPr>
              <a:defRPr/>
            </a:lvl1pPr>
          </a:lstStyle>
          <a:p>
            <a:pPr>
              <a:defRPr/>
            </a:pPr>
            <a:fld id="{10DF15EC-8E4F-E44B-9C6A-BC9C2A25F8A1}" type="slidenum">
              <a:rPr lang="it-IT" altLang="fr-FR"/>
              <a:pPr>
                <a:defRPr/>
              </a:pPr>
              <a:t>‹#›</a:t>
            </a:fld>
            <a:endParaRPr lang="it-IT" altLang="fr-FR"/>
          </a:p>
        </p:txBody>
      </p:sp>
    </p:spTree>
    <p:extLst>
      <p:ext uri="{BB962C8B-B14F-4D97-AF65-F5344CB8AC3E}">
        <p14:creationId xmlns:p14="http://schemas.microsoft.com/office/powerpoint/2010/main" val="7548888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6" name="Rectangle 5"/>
          <p:cNvSpPr>
            <a:spLocks noGrp="1" noChangeArrowheads="1"/>
          </p:cNvSpPr>
          <p:nvPr>
            <p:ph type="sldNum" sz="quarter" idx="11"/>
          </p:nvPr>
        </p:nvSpPr>
        <p:spPr>
          <a:ln/>
        </p:spPr>
        <p:txBody>
          <a:bodyPr/>
          <a:lstStyle>
            <a:lvl1pPr>
              <a:defRPr/>
            </a:lvl1pPr>
          </a:lstStyle>
          <a:p>
            <a:pPr>
              <a:defRPr/>
            </a:pPr>
            <a:fld id="{41FF2E65-FC0E-E642-B641-4857FF0AF41B}" type="slidenum">
              <a:rPr lang="it-IT" altLang="fr-FR"/>
              <a:pPr>
                <a:defRPr/>
              </a:pPr>
              <a:t>‹#›</a:t>
            </a:fld>
            <a:endParaRPr lang="it-IT" altLang="fr-FR"/>
          </a:p>
        </p:txBody>
      </p:sp>
    </p:spTree>
    <p:extLst>
      <p:ext uri="{BB962C8B-B14F-4D97-AF65-F5344CB8AC3E}">
        <p14:creationId xmlns:p14="http://schemas.microsoft.com/office/powerpoint/2010/main" val="828936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5" name="Rectangle 5"/>
          <p:cNvSpPr>
            <a:spLocks noGrp="1" noChangeArrowheads="1"/>
          </p:cNvSpPr>
          <p:nvPr>
            <p:ph type="sldNum" sz="quarter" idx="11"/>
          </p:nvPr>
        </p:nvSpPr>
        <p:spPr>
          <a:ln/>
        </p:spPr>
        <p:txBody>
          <a:bodyPr/>
          <a:lstStyle>
            <a:lvl1pPr>
              <a:defRPr/>
            </a:lvl1pPr>
          </a:lstStyle>
          <a:p>
            <a:pPr>
              <a:defRPr/>
            </a:pPr>
            <a:fld id="{268CA2E0-8A61-1C47-AD5F-5F8BA602230D}" type="slidenum">
              <a:rPr lang="it-IT" altLang="fr-FR"/>
              <a:pPr>
                <a:defRPr/>
              </a:pPr>
              <a:t>‹#›</a:t>
            </a:fld>
            <a:endParaRPr lang="it-IT" altLang="fr-FR"/>
          </a:p>
        </p:txBody>
      </p:sp>
    </p:spTree>
    <p:extLst>
      <p:ext uri="{BB962C8B-B14F-4D97-AF65-F5344CB8AC3E}">
        <p14:creationId xmlns:p14="http://schemas.microsoft.com/office/powerpoint/2010/main" val="16235840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92150"/>
            <a:ext cx="2057400" cy="5434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92150"/>
            <a:ext cx="6019800" cy="5434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ftr" sz="quarter" idx="10"/>
          </p:nvPr>
        </p:nvSpPr>
        <p:spPr>
          <a:ln/>
        </p:spPr>
        <p:txBody>
          <a:bodyPr/>
          <a:lstStyle>
            <a:lvl1pPr>
              <a:defRPr/>
            </a:lvl1pPr>
          </a:lstStyle>
          <a:p>
            <a:pPr>
              <a:defRPr/>
            </a:pPr>
            <a:r>
              <a:rPr lang="it-IT"/>
              <a:t>Telecom Italia\T.N.TL.AF.BI</a:t>
            </a:r>
          </a:p>
        </p:txBody>
      </p:sp>
      <p:sp>
        <p:nvSpPr>
          <p:cNvPr id="5" name="Rectangle 5"/>
          <p:cNvSpPr>
            <a:spLocks noGrp="1" noChangeArrowheads="1"/>
          </p:cNvSpPr>
          <p:nvPr>
            <p:ph type="sldNum" sz="quarter" idx="11"/>
          </p:nvPr>
        </p:nvSpPr>
        <p:spPr>
          <a:ln/>
        </p:spPr>
        <p:txBody>
          <a:bodyPr/>
          <a:lstStyle>
            <a:lvl1pPr>
              <a:defRPr/>
            </a:lvl1pPr>
          </a:lstStyle>
          <a:p>
            <a:pPr>
              <a:defRPr/>
            </a:pPr>
            <a:fld id="{082B37F3-A15B-7746-BC2B-711AA93629F4}" type="slidenum">
              <a:rPr lang="it-IT" altLang="fr-FR"/>
              <a:pPr>
                <a:defRPr/>
              </a:pPr>
              <a:t>‹#›</a:t>
            </a:fld>
            <a:endParaRPr lang="it-IT" altLang="fr-FR"/>
          </a:p>
        </p:txBody>
      </p:sp>
    </p:spTree>
    <p:extLst>
      <p:ext uri="{BB962C8B-B14F-4D97-AF65-F5344CB8AC3E}">
        <p14:creationId xmlns:p14="http://schemas.microsoft.com/office/powerpoint/2010/main" val="16498927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11" name="Rectangle 10"/>
          <p:cNvSpPr/>
          <p:nvPr/>
        </p:nvSpPr>
        <p:spPr>
          <a:xfrm>
            <a:off x="1" y="-12604"/>
            <a:ext cx="9148767" cy="6858000"/>
          </a:xfrm>
          <a:prstGeom prst="rect">
            <a:avLst/>
          </a:pr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 y="0"/>
            <a:ext cx="9148767" cy="6858000"/>
          </a:xfrm>
          <a:prstGeom prst="rect">
            <a:avLst/>
          </a:pr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p:nvGrpSpPr>
        <p:grpSpPr>
          <a:xfrm>
            <a:off x="1654312" y="2286000"/>
            <a:ext cx="7431993" cy="4419600"/>
            <a:chOff x="3153239" y="1294968"/>
            <a:chExt cx="6618037" cy="2954750"/>
          </a:xfrm>
        </p:grpSpPr>
        <p:sp>
          <p:nvSpPr>
            <p:cNvPr id="14" name="Cloud 2"/>
            <p:cNvSpPr/>
            <p:nvPr/>
          </p:nvSpPr>
          <p:spPr>
            <a:xfrm>
              <a:off x="5123076" y="1294968"/>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5" name="Cloud 2"/>
            <p:cNvSpPr/>
            <p:nvPr/>
          </p:nvSpPr>
          <p:spPr>
            <a:xfrm>
              <a:off x="4002308" y="149787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loud 2"/>
            <p:cNvSpPr/>
            <p:nvPr/>
          </p:nvSpPr>
          <p:spPr>
            <a:xfrm>
              <a:off x="3153239" y="175259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grpSp>
        <p:nvGrpSpPr>
          <p:cNvPr id="17" name="Group 16"/>
          <p:cNvGrpSpPr/>
          <p:nvPr/>
        </p:nvGrpSpPr>
        <p:grpSpPr>
          <a:xfrm>
            <a:off x="3313341" y="5257800"/>
            <a:ext cx="5606589" cy="1371600"/>
            <a:chOff x="4184585" y="4648200"/>
            <a:chExt cx="7467665" cy="1606646"/>
          </a:xfrm>
        </p:grpSpPr>
        <p:grpSp>
          <p:nvGrpSpPr>
            <p:cNvPr id="18" name="Group 17"/>
            <p:cNvGrpSpPr/>
            <p:nvPr/>
          </p:nvGrpSpPr>
          <p:grpSpPr>
            <a:xfrm>
              <a:off x="5330825" y="5297881"/>
              <a:ext cx="5440080" cy="381000"/>
              <a:chOff x="2965450" y="4876800"/>
              <a:chExt cx="7467600" cy="381000"/>
            </a:xfrm>
          </p:grpSpPr>
          <p:cxnSp>
            <p:nvCxnSpPr>
              <p:cNvPr id="33" name="Straight Connector 32"/>
              <p:cNvCxnSpPr/>
              <p:nvPr/>
            </p:nvCxnSpPr>
            <p:spPr>
              <a:xfrm>
                <a:off x="2965450" y="4876800"/>
                <a:ext cx="74676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965450" y="4876800"/>
                <a:ext cx="6281177" cy="1914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965450" y="4876800"/>
                <a:ext cx="4524872" cy="3048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965450" y="4876800"/>
                <a:ext cx="3108325" cy="3810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flipH="1" flipV="1">
              <a:off x="5327650" y="5638800"/>
              <a:ext cx="5440080" cy="381000"/>
              <a:chOff x="2965450" y="4876800"/>
              <a:chExt cx="7467600" cy="381000"/>
            </a:xfrm>
          </p:grpSpPr>
          <p:cxnSp>
            <p:nvCxnSpPr>
              <p:cNvPr id="29" name="Straight Connector 28"/>
              <p:cNvCxnSpPr/>
              <p:nvPr/>
            </p:nvCxnSpPr>
            <p:spPr>
              <a:xfrm>
                <a:off x="2965450" y="4876800"/>
                <a:ext cx="74676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965450" y="4876800"/>
                <a:ext cx="6281177" cy="1914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965450" y="4876800"/>
                <a:ext cx="4524872" cy="3048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965450" y="4876800"/>
                <a:ext cx="3108325" cy="3810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4184585" y="4648200"/>
              <a:ext cx="7467665" cy="1606646"/>
              <a:chOff x="4184585" y="4648200"/>
              <a:chExt cx="7467665" cy="1606646"/>
            </a:xfrm>
          </p:grpSpPr>
          <p:sp>
            <p:nvSpPr>
              <p:cNvPr id="21" name="Cloud 2"/>
              <p:cNvSpPr/>
              <p:nvPr/>
            </p:nvSpPr>
            <p:spPr>
              <a:xfrm>
                <a:off x="9486470"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Enterprise/Govt.</a:t>
                </a:r>
                <a:endParaRPr lang="en-US" sz="1100" b="1" dirty="0">
                  <a:solidFill>
                    <a:srgbClr val="000000"/>
                  </a:solidFill>
                </a:endParaRPr>
              </a:p>
            </p:txBody>
          </p:sp>
          <p:sp>
            <p:nvSpPr>
              <p:cNvPr id="22" name="Cloud 2"/>
              <p:cNvSpPr/>
              <p:nvPr/>
            </p:nvSpPr>
            <p:spPr>
              <a:xfrm>
                <a:off x="5926388"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SMB</a:t>
                </a:r>
                <a:endParaRPr lang="en-US" sz="1100" b="1" dirty="0">
                  <a:solidFill>
                    <a:srgbClr val="000000"/>
                  </a:solidFill>
                </a:endParaRPr>
              </a:p>
            </p:txBody>
          </p:sp>
          <p:sp>
            <p:nvSpPr>
              <p:cNvPr id="23" name="Cloud 2"/>
              <p:cNvSpPr/>
              <p:nvPr/>
            </p:nvSpPr>
            <p:spPr>
              <a:xfrm>
                <a:off x="4184585"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Residential</a:t>
                </a:r>
                <a:endParaRPr lang="en-US" sz="1100" b="1" dirty="0">
                  <a:solidFill>
                    <a:srgbClr val="000000"/>
                  </a:solidFill>
                </a:endParaRPr>
              </a:p>
            </p:txBody>
          </p:sp>
          <p:sp>
            <p:nvSpPr>
              <p:cNvPr id="24" name="Cloud 2"/>
              <p:cNvSpPr/>
              <p:nvPr/>
            </p:nvSpPr>
            <p:spPr>
              <a:xfrm>
                <a:off x="7807789"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Mobile</a:t>
                </a:r>
                <a:endParaRPr lang="en-US" sz="1100" b="1" dirty="0">
                  <a:solidFill>
                    <a:srgbClr val="000000"/>
                  </a:solidFill>
                </a:endParaRPr>
              </a:p>
            </p:txBody>
          </p:sp>
          <p:sp>
            <p:nvSpPr>
              <p:cNvPr id="25" name="Cloud 2"/>
              <p:cNvSpPr/>
              <p:nvPr/>
            </p:nvSpPr>
            <p:spPr>
              <a:xfrm>
                <a:off x="5155141" y="465571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Access</a:t>
                </a:r>
                <a:endParaRPr lang="en-US" sz="1100" b="1" dirty="0"/>
              </a:p>
            </p:txBody>
          </p:sp>
          <p:sp>
            <p:nvSpPr>
              <p:cNvPr id="26" name="Cloud 2"/>
              <p:cNvSpPr/>
              <p:nvPr/>
            </p:nvSpPr>
            <p:spPr>
              <a:xfrm>
                <a:off x="6824831"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Metro</a:t>
                </a:r>
                <a:endParaRPr lang="en-US" sz="1100" b="1" dirty="0"/>
              </a:p>
            </p:txBody>
          </p:sp>
          <p:sp>
            <p:nvSpPr>
              <p:cNvPr id="27" name="Cloud 2"/>
              <p:cNvSpPr/>
              <p:nvPr/>
            </p:nvSpPr>
            <p:spPr>
              <a:xfrm>
                <a:off x="8464660"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Backhaul/Core</a:t>
                </a:r>
                <a:endParaRPr lang="en-US" sz="1100" b="1" dirty="0"/>
              </a:p>
            </p:txBody>
          </p:sp>
          <p:sp>
            <p:nvSpPr>
              <p:cNvPr id="28" name="Cloud 2"/>
              <p:cNvSpPr/>
              <p:nvPr/>
            </p:nvSpPr>
            <p:spPr>
              <a:xfrm>
                <a:off x="10088316"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Data Center</a:t>
                </a:r>
                <a:endParaRPr lang="en-US" sz="1100" b="1" dirty="0"/>
              </a:p>
            </p:txBody>
          </p:sp>
        </p:grpSp>
      </p:grpSp>
      <p:sp>
        <p:nvSpPr>
          <p:cNvPr id="37" name="Rectangle 3"/>
          <p:cNvSpPr/>
          <p:nvPr/>
        </p:nvSpPr>
        <p:spPr>
          <a:xfrm>
            <a:off x="-4766" y="590550"/>
            <a:ext cx="9148767" cy="6267450"/>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5543550" y="2219325"/>
                </a:moveTo>
                <a:cubicBezTo>
                  <a:pt x="6575425" y="1320800"/>
                  <a:pt x="6397625" y="166687"/>
                  <a:pt x="7620000" y="0"/>
                </a:cubicBezTo>
                <a:lnTo>
                  <a:pt x="7620000" y="3276600"/>
                </a:lnTo>
                <a:lnTo>
                  <a:pt x="0" y="3276600"/>
                </a:lnTo>
                <a:cubicBezTo>
                  <a:pt x="720725" y="2433638"/>
                  <a:pt x="4511675" y="3117850"/>
                  <a:pt x="5543550" y="221932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37"/>
          <p:cNvSpPr/>
          <p:nvPr/>
        </p:nvSpPr>
        <p:spPr>
          <a:xfrm>
            <a:off x="-4905" y="1"/>
            <a:ext cx="9177510" cy="6858000"/>
          </a:xfrm>
          <a:custGeom>
            <a:avLst/>
            <a:gdLst>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4866436"/>
              <a:gd name="connsiteX1" fmla="*/ 8168847 w 12095117"/>
              <a:gd name="connsiteY1" fmla="*/ 533973 h 4866436"/>
              <a:gd name="connsiteX2" fmla="*/ 4968447 w 12095117"/>
              <a:gd name="connsiteY2" fmla="*/ 2305623 h 4866436"/>
              <a:gd name="connsiteX3" fmla="*/ 3034872 w 12095117"/>
              <a:gd name="connsiteY3" fmla="*/ 2534223 h 4866436"/>
              <a:gd name="connsiteX4" fmla="*/ 1425147 w 12095117"/>
              <a:gd name="connsiteY4" fmla="*/ 3039048 h 4866436"/>
              <a:gd name="connsiteX5" fmla="*/ 177372 w 12095117"/>
              <a:gd name="connsiteY5" fmla="*/ 4124898 h 4866436"/>
              <a:gd name="connsiteX6" fmla="*/ 91647 w 12095117"/>
              <a:gd name="connsiteY6" fmla="*/ 4744023 h 4866436"/>
              <a:gd name="connsiteX7" fmla="*/ 967947 w 12095117"/>
              <a:gd name="connsiteY7" fmla="*/ 4858323 h 4866436"/>
              <a:gd name="connsiteX8" fmla="*/ 11264472 w 12095117"/>
              <a:gd name="connsiteY8" fmla="*/ 4848798 h 4866436"/>
              <a:gd name="connsiteX9" fmla="*/ 11112072 w 1209511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648005 h 5170968"/>
              <a:gd name="connsiteX1" fmla="*/ 8168847 w 11264472"/>
              <a:gd name="connsiteY1" fmla="*/ 838505 h 5170968"/>
              <a:gd name="connsiteX2" fmla="*/ 4968447 w 11264472"/>
              <a:gd name="connsiteY2" fmla="*/ 2610155 h 5170968"/>
              <a:gd name="connsiteX3" fmla="*/ 3034872 w 11264472"/>
              <a:gd name="connsiteY3" fmla="*/ 2838755 h 5170968"/>
              <a:gd name="connsiteX4" fmla="*/ 1425147 w 11264472"/>
              <a:gd name="connsiteY4" fmla="*/ 3343580 h 5170968"/>
              <a:gd name="connsiteX5" fmla="*/ 177372 w 11264472"/>
              <a:gd name="connsiteY5" fmla="*/ 4429430 h 5170968"/>
              <a:gd name="connsiteX6" fmla="*/ 91647 w 11264472"/>
              <a:gd name="connsiteY6" fmla="*/ 5048555 h 5170968"/>
              <a:gd name="connsiteX7" fmla="*/ 967947 w 11264472"/>
              <a:gd name="connsiteY7" fmla="*/ 5162855 h 5170968"/>
              <a:gd name="connsiteX8" fmla="*/ 11264472 w 11264472"/>
              <a:gd name="connsiteY8" fmla="*/ 5153330 h 5170968"/>
              <a:gd name="connsiteX9" fmla="*/ 11112072 w 11264472"/>
              <a:gd name="connsiteY9" fmla="*/ 648005 h 5170968"/>
              <a:gd name="connsiteX0" fmla="*/ 11112072 w 11143736"/>
              <a:gd name="connsiteY0" fmla="*/ 648005 h 5174235"/>
              <a:gd name="connsiteX1" fmla="*/ 8168847 w 11143736"/>
              <a:gd name="connsiteY1" fmla="*/ 838505 h 5174235"/>
              <a:gd name="connsiteX2" fmla="*/ 4968447 w 11143736"/>
              <a:gd name="connsiteY2" fmla="*/ 2610155 h 5174235"/>
              <a:gd name="connsiteX3" fmla="*/ 3034872 w 11143736"/>
              <a:gd name="connsiteY3" fmla="*/ 2838755 h 5174235"/>
              <a:gd name="connsiteX4" fmla="*/ 1425147 w 11143736"/>
              <a:gd name="connsiteY4" fmla="*/ 3343580 h 5174235"/>
              <a:gd name="connsiteX5" fmla="*/ 177372 w 11143736"/>
              <a:gd name="connsiteY5" fmla="*/ 4429430 h 5174235"/>
              <a:gd name="connsiteX6" fmla="*/ 91647 w 11143736"/>
              <a:gd name="connsiteY6" fmla="*/ 5048555 h 5174235"/>
              <a:gd name="connsiteX7" fmla="*/ 967947 w 11143736"/>
              <a:gd name="connsiteY7" fmla="*/ 5162855 h 5174235"/>
              <a:gd name="connsiteX8" fmla="*/ 10940622 w 11143736"/>
              <a:gd name="connsiteY8" fmla="*/ 5162855 h 5174235"/>
              <a:gd name="connsiteX9" fmla="*/ 11112072 w 11143736"/>
              <a:gd name="connsiteY9" fmla="*/ 648005 h 5174235"/>
              <a:gd name="connsiteX0" fmla="*/ 11112072 w 11174304"/>
              <a:gd name="connsiteY0" fmla="*/ 648005 h 5174235"/>
              <a:gd name="connsiteX1" fmla="*/ 8168847 w 11174304"/>
              <a:gd name="connsiteY1" fmla="*/ 838505 h 5174235"/>
              <a:gd name="connsiteX2" fmla="*/ 4968447 w 11174304"/>
              <a:gd name="connsiteY2" fmla="*/ 2610155 h 5174235"/>
              <a:gd name="connsiteX3" fmla="*/ 3034872 w 11174304"/>
              <a:gd name="connsiteY3" fmla="*/ 2838755 h 5174235"/>
              <a:gd name="connsiteX4" fmla="*/ 1425147 w 11174304"/>
              <a:gd name="connsiteY4" fmla="*/ 3343580 h 5174235"/>
              <a:gd name="connsiteX5" fmla="*/ 177372 w 11174304"/>
              <a:gd name="connsiteY5" fmla="*/ 4429430 h 5174235"/>
              <a:gd name="connsiteX6" fmla="*/ 91647 w 11174304"/>
              <a:gd name="connsiteY6" fmla="*/ 5048555 h 5174235"/>
              <a:gd name="connsiteX7" fmla="*/ 967947 w 11174304"/>
              <a:gd name="connsiteY7" fmla="*/ 5162855 h 5174235"/>
              <a:gd name="connsiteX8" fmla="*/ 10940622 w 11174304"/>
              <a:gd name="connsiteY8" fmla="*/ 5162855 h 5174235"/>
              <a:gd name="connsiteX9" fmla="*/ 11112072 w 11174304"/>
              <a:gd name="connsiteY9" fmla="*/ 648005 h 5174235"/>
              <a:gd name="connsiteX0" fmla="*/ 11112072 w 11112072"/>
              <a:gd name="connsiteY0" fmla="*/ 648005 h 5174235"/>
              <a:gd name="connsiteX1" fmla="*/ 8168847 w 11112072"/>
              <a:gd name="connsiteY1" fmla="*/ 838505 h 5174235"/>
              <a:gd name="connsiteX2" fmla="*/ 4968447 w 11112072"/>
              <a:gd name="connsiteY2" fmla="*/ 2610155 h 5174235"/>
              <a:gd name="connsiteX3" fmla="*/ 3034872 w 11112072"/>
              <a:gd name="connsiteY3" fmla="*/ 2838755 h 5174235"/>
              <a:gd name="connsiteX4" fmla="*/ 1425147 w 11112072"/>
              <a:gd name="connsiteY4" fmla="*/ 3343580 h 5174235"/>
              <a:gd name="connsiteX5" fmla="*/ 177372 w 11112072"/>
              <a:gd name="connsiteY5" fmla="*/ 4429430 h 5174235"/>
              <a:gd name="connsiteX6" fmla="*/ 91647 w 11112072"/>
              <a:gd name="connsiteY6" fmla="*/ 5048555 h 5174235"/>
              <a:gd name="connsiteX7" fmla="*/ 967947 w 11112072"/>
              <a:gd name="connsiteY7" fmla="*/ 5162855 h 5174235"/>
              <a:gd name="connsiteX8" fmla="*/ 10940622 w 11112072"/>
              <a:gd name="connsiteY8" fmla="*/ 5162855 h 5174235"/>
              <a:gd name="connsiteX9" fmla="*/ 11112072 w 11112072"/>
              <a:gd name="connsiteY9" fmla="*/ 648005 h 5174235"/>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239500 w 11239500"/>
              <a:gd name="connsiteY0" fmla="*/ 132692 h 4682266"/>
              <a:gd name="connsiteX1" fmla="*/ 8296275 w 11239500"/>
              <a:gd name="connsiteY1" fmla="*/ 323192 h 4682266"/>
              <a:gd name="connsiteX2" fmla="*/ 5095875 w 11239500"/>
              <a:gd name="connsiteY2" fmla="*/ 2094842 h 4682266"/>
              <a:gd name="connsiteX3" fmla="*/ 3162300 w 11239500"/>
              <a:gd name="connsiteY3" fmla="*/ 2323442 h 4682266"/>
              <a:gd name="connsiteX4" fmla="*/ 1552575 w 11239500"/>
              <a:gd name="connsiteY4" fmla="*/ 2828267 h 4682266"/>
              <a:gd name="connsiteX5" fmla="*/ 304800 w 11239500"/>
              <a:gd name="connsiteY5" fmla="*/ 3914117 h 4682266"/>
              <a:gd name="connsiteX6" fmla="*/ 0 w 11239500"/>
              <a:gd name="connsiteY6" fmla="*/ 4638017 h 4682266"/>
              <a:gd name="connsiteX7" fmla="*/ 1095375 w 11239500"/>
              <a:gd name="connsiteY7" fmla="*/ 4647542 h 4682266"/>
              <a:gd name="connsiteX8" fmla="*/ 11068050 w 11239500"/>
              <a:gd name="connsiteY8" fmla="*/ 4647542 h 4682266"/>
              <a:gd name="connsiteX9" fmla="*/ 11239500 w 11239500"/>
              <a:gd name="connsiteY9" fmla="*/ 132692 h 4682266"/>
              <a:gd name="connsiteX0" fmla="*/ 11240229 w 11240229"/>
              <a:gd name="connsiteY0" fmla="*/ 132692 h 4682266"/>
              <a:gd name="connsiteX1" fmla="*/ 8297004 w 11240229"/>
              <a:gd name="connsiteY1" fmla="*/ 323192 h 4682266"/>
              <a:gd name="connsiteX2" fmla="*/ 5096604 w 11240229"/>
              <a:gd name="connsiteY2" fmla="*/ 2094842 h 4682266"/>
              <a:gd name="connsiteX3" fmla="*/ 3163029 w 11240229"/>
              <a:gd name="connsiteY3" fmla="*/ 2323442 h 4682266"/>
              <a:gd name="connsiteX4" fmla="*/ 1553304 w 11240229"/>
              <a:gd name="connsiteY4" fmla="*/ 2828267 h 4682266"/>
              <a:gd name="connsiteX5" fmla="*/ 305529 w 11240229"/>
              <a:gd name="connsiteY5" fmla="*/ 3914117 h 4682266"/>
              <a:gd name="connsiteX6" fmla="*/ 729 w 11240229"/>
              <a:gd name="connsiteY6" fmla="*/ 4638017 h 4682266"/>
              <a:gd name="connsiteX7" fmla="*/ 1096104 w 11240229"/>
              <a:gd name="connsiteY7" fmla="*/ 4647542 h 4682266"/>
              <a:gd name="connsiteX8" fmla="*/ 11068779 w 11240229"/>
              <a:gd name="connsiteY8" fmla="*/ 4647542 h 4682266"/>
              <a:gd name="connsiteX9" fmla="*/ 11240229 w 11240229"/>
              <a:gd name="connsiteY9" fmla="*/ 132692 h 4682266"/>
              <a:gd name="connsiteX0" fmla="*/ 11240229 w 11240229"/>
              <a:gd name="connsiteY0" fmla="*/ 132692 h 4658922"/>
              <a:gd name="connsiteX1" fmla="*/ 8297004 w 11240229"/>
              <a:gd name="connsiteY1" fmla="*/ 323192 h 4658922"/>
              <a:gd name="connsiteX2" fmla="*/ 5096604 w 11240229"/>
              <a:gd name="connsiteY2" fmla="*/ 2094842 h 4658922"/>
              <a:gd name="connsiteX3" fmla="*/ 3163029 w 11240229"/>
              <a:gd name="connsiteY3" fmla="*/ 2323442 h 4658922"/>
              <a:gd name="connsiteX4" fmla="*/ 1553304 w 11240229"/>
              <a:gd name="connsiteY4" fmla="*/ 2828267 h 4658922"/>
              <a:gd name="connsiteX5" fmla="*/ 305529 w 11240229"/>
              <a:gd name="connsiteY5" fmla="*/ 3914117 h 4658922"/>
              <a:gd name="connsiteX6" fmla="*/ 729 w 11240229"/>
              <a:gd name="connsiteY6" fmla="*/ 4638017 h 4658922"/>
              <a:gd name="connsiteX7" fmla="*/ 1096104 w 11240229"/>
              <a:gd name="connsiteY7" fmla="*/ 4647542 h 4658922"/>
              <a:gd name="connsiteX8" fmla="*/ 11068779 w 11240229"/>
              <a:gd name="connsiteY8" fmla="*/ 4647542 h 4658922"/>
              <a:gd name="connsiteX9" fmla="*/ 11240229 w 11240229"/>
              <a:gd name="connsiteY9" fmla="*/ 132692 h 4658922"/>
              <a:gd name="connsiteX0" fmla="*/ 11240229 w 11240229"/>
              <a:gd name="connsiteY0" fmla="*/ 56979 h 4583209"/>
              <a:gd name="connsiteX1" fmla="*/ 7344504 w 11240229"/>
              <a:gd name="connsiteY1" fmla="*/ 733254 h 4583209"/>
              <a:gd name="connsiteX2" fmla="*/ 5096604 w 11240229"/>
              <a:gd name="connsiteY2" fmla="*/ 2019129 h 4583209"/>
              <a:gd name="connsiteX3" fmla="*/ 3163029 w 11240229"/>
              <a:gd name="connsiteY3" fmla="*/ 2247729 h 4583209"/>
              <a:gd name="connsiteX4" fmla="*/ 1553304 w 11240229"/>
              <a:gd name="connsiteY4" fmla="*/ 2752554 h 4583209"/>
              <a:gd name="connsiteX5" fmla="*/ 305529 w 11240229"/>
              <a:gd name="connsiteY5" fmla="*/ 3838404 h 4583209"/>
              <a:gd name="connsiteX6" fmla="*/ 729 w 11240229"/>
              <a:gd name="connsiteY6" fmla="*/ 4562304 h 4583209"/>
              <a:gd name="connsiteX7" fmla="*/ 1096104 w 11240229"/>
              <a:gd name="connsiteY7" fmla="*/ 4571829 h 4583209"/>
              <a:gd name="connsiteX8" fmla="*/ 11068779 w 11240229"/>
              <a:gd name="connsiteY8" fmla="*/ 4571829 h 4583209"/>
              <a:gd name="connsiteX9" fmla="*/ 11240229 w 11240229"/>
              <a:gd name="connsiteY9" fmla="*/ 56979 h 4583209"/>
              <a:gd name="connsiteX0" fmla="*/ 11240229 w 11240229"/>
              <a:gd name="connsiteY0" fmla="*/ 68987 h 4595217"/>
              <a:gd name="connsiteX1" fmla="*/ 7344504 w 11240229"/>
              <a:gd name="connsiteY1" fmla="*/ 745262 h 4595217"/>
              <a:gd name="connsiteX2" fmla="*/ 5096604 w 11240229"/>
              <a:gd name="connsiteY2" fmla="*/ 2031137 h 4595217"/>
              <a:gd name="connsiteX3" fmla="*/ 3163029 w 11240229"/>
              <a:gd name="connsiteY3" fmla="*/ 2259737 h 4595217"/>
              <a:gd name="connsiteX4" fmla="*/ 1553304 w 11240229"/>
              <a:gd name="connsiteY4" fmla="*/ 2764562 h 4595217"/>
              <a:gd name="connsiteX5" fmla="*/ 305529 w 11240229"/>
              <a:gd name="connsiteY5" fmla="*/ 3850412 h 4595217"/>
              <a:gd name="connsiteX6" fmla="*/ 729 w 11240229"/>
              <a:gd name="connsiteY6" fmla="*/ 4574312 h 4595217"/>
              <a:gd name="connsiteX7" fmla="*/ 1096104 w 11240229"/>
              <a:gd name="connsiteY7" fmla="*/ 4583837 h 4595217"/>
              <a:gd name="connsiteX8" fmla="*/ 11068779 w 11240229"/>
              <a:gd name="connsiteY8" fmla="*/ 4583837 h 4595217"/>
              <a:gd name="connsiteX9" fmla="*/ 11240229 w 11240229"/>
              <a:gd name="connsiteY9" fmla="*/ 68987 h 4595217"/>
              <a:gd name="connsiteX0" fmla="*/ 11239641 w 11239641"/>
              <a:gd name="connsiteY0" fmla="*/ 68987 h 4595217"/>
              <a:gd name="connsiteX1" fmla="*/ 7343916 w 11239641"/>
              <a:gd name="connsiteY1" fmla="*/ 745262 h 4595217"/>
              <a:gd name="connsiteX2" fmla="*/ 5096016 w 11239641"/>
              <a:gd name="connsiteY2" fmla="*/ 2031137 h 4595217"/>
              <a:gd name="connsiteX3" fmla="*/ 3162441 w 11239641"/>
              <a:gd name="connsiteY3" fmla="*/ 2259737 h 4595217"/>
              <a:gd name="connsiteX4" fmla="*/ 1552716 w 11239641"/>
              <a:gd name="connsiteY4" fmla="*/ 2764562 h 4595217"/>
              <a:gd name="connsiteX5" fmla="*/ 581166 w 11239641"/>
              <a:gd name="connsiteY5" fmla="*/ 3431312 h 4595217"/>
              <a:gd name="connsiteX6" fmla="*/ 141 w 11239641"/>
              <a:gd name="connsiteY6" fmla="*/ 4574312 h 4595217"/>
              <a:gd name="connsiteX7" fmla="*/ 1095516 w 11239641"/>
              <a:gd name="connsiteY7" fmla="*/ 4583837 h 4595217"/>
              <a:gd name="connsiteX8" fmla="*/ 11068191 w 11239641"/>
              <a:gd name="connsiteY8" fmla="*/ 4583837 h 4595217"/>
              <a:gd name="connsiteX9" fmla="*/ 11239641 w 11239641"/>
              <a:gd name="connsiteY9" fmla="*/ 68987 h 4595217"/>
              <a:gd name="connsiteX0" fmla="*/ 11239743 w 11239743"/>
              <a:gd name="connsiteY0" fmla="*/ 68987 h 4595217"/>
              <a:gd name="connsiteX1" fmla="*/ 7344018 w 11239743"/>
              <a:gd name="connsiteY1" fmla="*/ 745262 h 4595217"/>
              <a:gd name="connsiteX2" fmla="*/ 5096118 w 11239743"/>
              <a:gd name="connsiteY2" fmla="*/ 2031137 h 4595217"/>
              <a:gd name="connsiteX3" fmla="*/ 3162543 w 11239743"/>
              <a:gd name="connsiteY3" fmla="*/ 2259737 h 4595217"/>
              <a:gd name="connsiteX4" fmla="*/ 1552818 w 11239743"/>
              <a:gd name="connsiteY4" fmla="*/ 2764562 h 4595217"/>
              <a:gd name="connsiteX5" fmla="*/ 438393 w 11239743"/>
              <a:gd name="connsiteY5" fmla="*/ 3393212 h 4595217"/>
              <a:gd name="connsiteX6" fmla="*/ 243 w 11239743"/>
              <a:gd name="connsiteY6" fmla="*/ 4574312 h 4595217"/>
              <a:gd name="connsiteX7" fmla="*/ 1095618 w 11239743"/>
              <a:gd name="connsiteY7" fmla="*/ 4583837 h 4595217"/>
              <a:gd name="connsiteX8" fmla="*/ 11068293 w 11239743"/>
              <a:gd name="connsiteY8" fmla="*/ 4583837 h 4595217"/>
              <a:gd name="connsiteX9" fmla="*/ 11239743 w 11239743"/>
              <a:gd name="connsiteY9" fmla="*/ 68987 h 4595217"/>
              <a:gd name="connsiteX0" fmla="*/ 11143151 w 11143151"/>
              <a:gd name="connsiteY0" fmla="*/ 44908 h 4825663"/>
              <a:gd name="connsiteX1" fmla="*/ 7344018 w 11143151"/>
              <a:gd name="connsiteY1" fmla="*/ 975708 h 4825663"/>
              <a:gd name="connsiteX2" fmla="*/ 5096118 w 11143151"/>
              <a:gd name="connsiteY2" fmla="*/ 2261583 h 4825663"/>
              <a:gd name="connsiteX3" fmla="*/ 3162543 w 11143151"/>
              <a:gd name="connsiteY3" fmla="*/ 2490183 h 4825663"/>
              <a:gd name="connsiteX4" fmla="*/ 1552818 w 11143151"/>
              <a:gd name="connsiteY4" fmla="*/ 2995008 h 4825663"/>
              <a:gd name="connsiteX5" fmla="*/ 438393 w 11143151"/>
              <a:gd name="connsiteY5" fmla="*/ 3623658 h 4825663"/>
              <a:gd name="connsiteX6" fmla="*/ 243 w 11143151"/>
              <a:gd name="connsiteY6" fmla="*/ 4804758 h 4825663"/>
              <a:gd name="connsiteX7" fmla="*/ 1095618 w 11143151"/>
              <a:gd name="connsiteY7" fmla="*/ 4814283 h 4825663"/>
              <a:gd name="connsiteX8" fmla="*/ 11068293 w 11143151"/>
              <a:gd name="connsiteY8" fmla="*/ 4814283 h 4825663"/>
              <a:gd name="connsiteX9" fmla="*/ 11143151 w 11143151"/>
              <a:gd name="connsiteY9" fmla="*/ 44908 h 4825663"/>
              <a:gd name="connsiteX0" fmla="*/ 11143151 w 11147335"/>
              <a:gd name="connsiteY0" fmla="*/ 44908 h 4825663"/>
              <a:gd name="connsiteX1" fmla="*/ 7344018 w 11147335"/>
              <a:gd name="connsiteY1" fmla="*/ 975708 h 4825663"/>
              <a:gd name="connsiteX2" fmla="*/ 5096118 w 11147335"/>
              <a:gd name="connsiteY2" fmla="*/ 2261583 h 4825663"/>
              <a:gd name="connsiteX3" fmla="*/ 3162543 w 11147335"/>
              <a:gd name="connsiteY3" fmla="*/ 2490183 h 4825663"/>
              <a:gd name="connsiteX4" fmla="*/ 1552818 w 11147335"/>
              <a:gd name="connsiteY4" fmla="*/ 2995008 h 4825663"/>
              <a:gd name="connsiteX5" fmla="*/ 438393 w 11147335"/>
              <a:gd name="connsiteY5" fmla="*/ 3623658 h 4825663"/>
              <a:gd name="connsiteX6" fmla="*/ 243 w 11147335"/>
              <a:gd name="connsiteY6" fmla="*/ 4804758 h 4825663"/>
              <a:gd name="connsiteX7" fmla="*/ 1095618 w 11147335"/>
              <a:gd name="connsiteY7" fmla="*/ 4814283 h 4825663"/>
              <a:gd name="connsiteX8" fmla="*/ 11068293 w 11147335"/>
              <a:gd name="connsiteY8" fmla="*/ 4814283 h 4825663"/>
              <a:gd name="connsiteX9" fmla="*/ 11143151 w 11147335"/>
              <a:gd name="connsiteY9" fmla="*/ 44908 h 4825663"/>
              <a:gd name="connsiteX0" fmla="*/ 11143151 w 11147335"/>
              <a:gd name="connsiteY0" fmla="*/ 0 h 4780755"/>
              <a:gd name="connsiteX1" fmla="*/ 7344018 w 11147335"/>
              <a:gd name="connsiteY1" fmla="*/ 930800 h 4780755"/>
              <a:gd name="connsiteX2" fmla="*/ 5096118 w 11147335"/>
              <a:gd name="connsiteY2" fmla="*/ 2216675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44018 w 11147335"/>
              <a:gd name="connsiteY1" fmla="*/ 930800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33 w 11147317"/>
              <a:gd name="connsiteY0" fmla="*/ 0 h 4780755"/>
              <a:gd name="connsiteX1" fmla="*/ 7317657 w 11147317"/>
              <a:gd name="connsiteY1" fmla="*/ 882647 h 4780755"/>
              <a:gd name="connsiteX2" fmla="*/ 5289283 w 11147317"/>
              <a:gd name="connsiteY2" fmla="*/ 2154764 h 4780755"/>
              <a:gd name="connsiteX3" fmla="*/ 3162525 w 11147317"/>
              <a:gd name="connsiteY3" fmla="*/ 2445275 h 4780755"/>
              <a:gd name="connsiteX4" fmla="*/ 1456208 w 11147317"/>
              <a:gd name="connsiteY4" fmla="*/ 2888188 h 4780755"/>
              <a:gd name="connsiteX5" fmla="*/ 438375 w 11147317"/>
              <a:gd name="connsiteY5" fmla="*/ 3578750 h 4780755"/>
              <a:gd name="connsiteX6" fmla="*/ 225 w 11147317"/>
              <a:gd name="connsiteY6" fmla="*/ 4759850 h 4780755"/>
              <a:gd name="connsiteX7" fmla="*/ 1095600 w 11147317"/>
              <a:gd name="connsiteY7" fmla="*/ 4769375 h 4780755"/>
              <a:gd name="connsiteX8" fmla="*/ 11068275 w 11147317"/>
              <a:gd name="connsiteY8" fmla="*/ 4769375 h 4780755"/>
              <a:gd name="connsiteX9" fmla="*/ 11143133 w 11147317"/>
              <a:gd name="connsiteY9" fmla="*/ 0 h 4780755"/>
              <a:gd name="connsiteX0" fmla="*/ 11143318 w 11147502"/>
              <a:gd name="connsiteY0" fmla="*/ 0 h 4780755"/>
              <a:gd name="connsiteX1" fmla="*/ 7317842 w 11147502"/>
              <a:gd name="connsiteY1" fmla="*/ 882647 h 4780755"/>
              <a:gd name="connsiteX2" fmla="*/ 5289468 w 11147502"/>
              <a:gd name="connsiteY2" fmla="*/ 2154764 h 4780755"/>
              <a:gd name="connsiteX3" fmla="*/ 3162710 w 11147502"/>
              <a:gd name="connsiteY3" fmla="*/ 2445275 h 4780755"/>
              <a:gd name="connsiteX4" fmla="*/ 1456393 w 11147502"/>
              <a:gd name="connsiteY4" fmla="*/ 2888188 h 4780755"/>
              <a:gd name="connsiteX5" fmla="*/ 341968 w 11147502"/>
              <a:gd name="connsiteY5" fmla="*/ 3523717 h 4780755"/>
              <a:gd name="connsiteX6" fmla="*/ 410 w 11147502"/>
              <a:gd name="connsiteY6" fmla="*/ 4759850 h 4780755"/>
              <a:gd name="connsiteX7" fmla="*/ 1095785 w 11147502"/>
              <a:gd name="connsiteY7" fmla="*/ 4769375 h 4780755"/>
              <a:gd name="connsiteX8" fmla="*/ 11068460 w 11147502"/>
              <a:gd name="connsiteY8" fmla="*/ 4769375 h 4780755"/>
              <a:gd name="connsiteX9" fmla="*/ 11143318 w 11147502"/>
              <a:gd name="connsiteY9" fmla="*/ 0 h 478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47502" h="4780755">
                <a:moveTo>
                  <a:pt x="11143318" y="0"/>
                </a:moveTo>
                <a:cubicBezTo>
                  <a:pt x="8675963" y="39155"/>
                  <a:pt x="8311046" y="392817"/>
                  <a:pt x="7317842" y="882647"/>
                </a:cubicBezTo>
                <a:cubicBezTo>
                  <a:pt x="6324638" y="1372477"/>
                  <a:pt x="5981990" y="1894326"/>
                  <a:pt x="5289468" y="2154764"/>
                </a:cubicBezTo>
                <a:cubicBezTo>
                  <a:pt x="4596946" y="2415202"/>
                  <a:pt x="3801556" y="2323038"/>
                  <a:pt x="3162710" y="2445275"/>
                </a:cubicBezTo>
                <a:cubicBezTo>
                  <a:pt x="2523864" y="2567512"/>
                  <a:pt x="1926517" y="2708448"/>
                  <a:pt x="1456393" y="2888188"/>
                </a:cubicBezTo>
                <a:cubicBezTo>
                  <a:pt x="986269" y="3067928"/>
                  <a:pt x="584632" y="3211773"/>
                  <a:pt x="341968" y="3523717"/>
                </a:cubicBezTo>
                <a:cubicBezTo>
                  <a:pt x="99304" y="3835661"/>
                  <a:pt x="-7527" y="3923238"/>
                  <a:pt x="410" y="4759850"/>
                </a:cubicBezTo>
                <a:lnTo>
                  <a:pt x="1095785" y="4769375"/>
                </a:lnTo>
                <a:cubicBezTo>
                  <a:pt x="2957922" y="4786837"/>
                  <a:pt x="759235" y="4782075"/>
                  <a:pt x="11068460" y="4769375"/>
                </a:cubicBezTo>
                <a:cubicBezTo>
                  <a:pt x="11233560" y="260875"/>
                  <a:pt x="11078084" y="4794775"/>
                  <a:pt x="11143318" y="0"/>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
          <p:cNvSpPr/>
          <p:nvPr/>
        </p:nvSpPr>
        <p:spPr>
          <a:xfrm>
            <a:off x="1139425" y="-12604"/>
            <a:ext cx="7992657" cy="6870604"/>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3792303 w 7620000"/>
              <a:gd name="connsiteY0" fmla="*/ 1818605 h 3276600"/>
              <a:gd name="connsiteX1" fmla="*/ 7620000 w 7620000"/>
              <a:gd name="connsiteY1" fmla="*/ 0 h 3276600"/>
              <a:gd name="connsiteX2" fmla="*/ 7620000 w 7620000"/>
              <a:gd name="connsiteY2" fmla="*/ 3276600 h 3276600"/>
              <a:gd name="connsiteX3" fmla="*/ 0 w 7620000"/>
              <a:gd name="connsiteY3" fmla="*/ 3276600 h 3276600"/>
              <a:gd name="connsiteX4" fmla="*/ 3792303 w 7620000"/>
              <a:gd name="connsiteY4" fmla="*/ 181860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3792303" y="1818605"/>
                </a:moveTo>
                <a:cubicBezTo>
                  <a:pt x="5169121" y="1032046"/>
                  <a:pt x="6397625" y="166687"/>
                  <a:pt x="7620000" y="0"/>
                </a:cubicBezTo>
                <a:lnTo>
                  <a:pt x="7620000" y="3276600"/>
                </a:lnTo>
                <a:lnTo>
                  <a:pt x="0" y="3276600"/>
                </a:lnTo>
                <a:cubicBezTo>
                  <a:pt x="720725" y="2433638"/>
                  <a:pt x="2415485" y="2605164"/>
                  <a:pt x="3792303" y="181860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p:cNvSpPr>
            <a:spLocks noChangeArrowheads="1"/>
          </p:cNvSpPr>
          <p:nvPr/>
        </p:nvSpPr>
        <p:spPr bwMode="auto">
          <a:xfrm>
            <a:off x="8692090" y="6474026"/>
            <a:ext cx="399468" cy="307777"/>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p>
            <a:pPr algn="r"/>
            <a:fld id="{137707FA-DA0D-44A4-94B1-8EAC83670A87}" type="slidenum">
              <a:rPr lang="zh-CN" altLang="en-US" sz="1400" b="1">
                <a:solidFill>
                  <a:srgbClr val="006032"/>
                </a:solidFill>
              </a:rPr>
              <a:pPr algn="r"/>
              <a:t>‹#›</a:t>
            </a:fld>
            <a:endParaRPr lang="en-US" altLang="zh-CN" sz="1400" b="1" dirty="0">
              <a:solidFill>
                <a:srgbClr val="006032"/>
              </a:solidFill>
            </a:endParaRPr>
          </a:p>
        </p:txBody>
      </p:sp>
      <p:sp>
        <p:nvSpPr>
          <p:cNvPr id="3" name="Subtitle 2"/>
          <p:cNvSpPr>
            <a:spLocks noGrp="1"/>
          </p:cNvSpPr>
          <p:nvPr>
            <p:ph type="subTitle" idx="1"/>
          </p:nvPr>
        </p:nvSpPr>
        <p:spPr>
          <a:xfrm>
            <a:off x="-9534" y="3962400"/>
            <a:ext cx="9153535" cy="762000"/>
          </a:xfrm>
        </p:spPr>
        <p:txBody>
          <a:bodyPr/>
          <a:lstStyle>
            <a:lvl1pPr marL="0" indent="0" algn="ctr">
              <a:buNone/>
              <a:defRPr sz="2400" b="1">
                <a:solidFill>
                  <a:schemeClr val="tx1">
                    <a:lumMod val="85000"/>
                    <a:lumOff val="15000"/>
                  </a:schemeClr>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GB" smtClean="0"/>
              <a:t>Click to edit Master subtitle style</a:t>
            </a:r>
            <a:endParaRPr lang="en-US" dirty="0"/>
          </a:p>
        </p:txBody>
      </p:sp>
      <p:sp>
        <p:nvSpPr>
          <p:cNvPr id="43" name="AutoShape 7"/>
          <p:cNvSpPr>
            <a:spLocks noChangeArrowheads="1"/>
          </p:cNvSpPr>
          <p:nvPr/>
        </p:nvSpPr>
        <p:spPr bwMode="auto">
          <a:xfrm flipH="1" flipV="1">
            <a:off x="1" y="3002284"/>
            <a:ext cx="9136347" cy="45719"/>
          </a:xfrm>
          <a:prstGeom prst="roundRect">
            <a:avLst>
              <a:gd name="adj" fmla="val 0"/>
            </a:avLst>
          </a:prstGeom>
          <a:gradFill>
            <a:gsLst>
              <a:gs pos="93000">
                <a:srgbClr val="006032"/>
              </a:gs>
              <a:gs pos="100000">
                <a:srgbClr val="006032">
                  <a:alpha val="0"/>
                </a:srgbClr>
              </a:gs>
              <a:gs pos="7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sp>
        <p:nvSpPr>
          <p:cNvPr id="2" name="Title 1"/>
          <p:cNvSpPr>
            <a:spLocks noGrp="1"/>
          </p:cNvSpPr>
          <p:nvPr>
            <p:ph type="ctrTitle"/>
          </p:nvPr>
        </p:nvSpPr>
        <p:spPr>
          <a:xfrm>
            <a:off x="-4904" y="3025778"/>
            <a:ext cx="9153672" cy="860425"/>
          </a:xfrm>
        </p:spPr>
        <p:txBody>
          <a:bodyPr/>
          <a:lstStyle>
            <a:lvl1pPr algn="ctr">
              <a:defRPr sz="3600" b="1">
                <a:effectLst/>
              </a:defRPr>
            </a:lvl1pPr>
          </a:lstStyle>
          <a:p>
            <a:r>
              <a:rPr lang="en-GB" smtClean="0"/>
              <a:t>Click to edit Master title style</a:t>
            </a:r>
            <a:endParaRPr lang="en-US" dirty="0"/>
          </a:p>
        </p:txBody>
      </p:sp>
      <p:pic>
        <p:nvPicPr>
          <p:cNvPr id="40" name="Picture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6500" y="1447800"/>
            <a:ext cx="4191000" cy="957943"/>
          </a:xfrm>
          <a:prstGeom prst="rect">
            <a:avLst/>
          </a:prstGeom>
        </p:spPr>
      </p:pic>
    </p:spTree>
    <p:extLst>
      <p:ext uri="{BB962C8B-B14F-4D97-AF65-F5344CB8AC3E}">
        <p14:creationId xmlns:p14="http://schemas.microsoft.com/office/powerpoint/2010/main" val="1927145809"/>
      </p:ext>
    </p:extLst>
  </p:cSld>
  <p:clrMapOvr>
    <a:masterClrMapping/>
  </p:clrMapOvr>
  <p:timing>
    <p:tnLst>
      <p:par>
        <p:cTn id="1" dur="indefinite" restart="never" nodeType="tmRoot"/>
      </p:par>
    </p:tnLst>
  </p:timing>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3_Title Slide">
    <p:spTree>
      <p:nvGrpSpPr>
        <p:cNvPr id="1" name=""/>
        <p:cNvGrpSpPr/>
        <p:nvPr/>
      </p:nvGrpSpPr>
      <p:grpSpPr>
        <a:xfrm>
          <a:off x="0" y="0"/>
          <a:ext cx="0" cy="0"/>
          <a:chOff x="0" y="0"/>
          <a:chExt cx="0" cy="0"/>
        </a:xfrm>
      </p:grpSpPr>
      <p:sp>
        <p:nvSpPr>
          <p:cNvPr id="11" name="Rectangle 10"/>
          <p:cNvSpPr/>
          <p:nvPr/>
        </p:nvSpPr>
        <p:spPr>
          <a:xfrm>
            <a:off x="1" y="-12604"/>
            <a:ext cx="9148767" cy="6858000"/>
          </a:xfrm>
          <a:prstGeom prst="rect">
            <a:avLst/>
          </a:pr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 y="0"/>
            <a:ext cx="9148767" cy="6858000"/>
          </a:xfrm>
          <a:prstGeom prst="rect">
            <a:avLst/>
          </a:pr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p:nvGrpSpPr>
        <p:grpSpPr>
          <a:xfrm>
            <a:off x="1654312" y="2286000"/>
            <a:ext cx="7431993" cy="4419600"/>
            <a:chOff x="3153239" y="1294968"/>
            <a:chExt cx="6618037" cy="2954750"/>
          </a:xfrm>
        </p:grpSpPr>
        <p:sp>
          <p:nvSpPr>
            <p:cNvPr id="14" name="Cloud 2"/>
            <p:cNvSpPr/>
            <p:nvPr/>
          </p:nvSpPr>
          <p:spPr>
            <a:xfrm>
              <a:off x="5123076" y="1294968"/>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5" name="Cloud 2"/>
            <p:cNvSpPr/>
            <p:nvPr/>
          </p:nvSpPr>
          <p:spPr>
            <a:xfrm>
              <a:off x="4002308" y="149787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loud 2"/>
            <p:cNvSpPr/>
            <p:nvPr/>
          </p:nvSpPr>
          <p:spPr>
            <a:xfrm>
              <a:off x="3153239" y="175259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grpSp>
        <p:nvGrpSpPr>
          <p:cNvPr id="17" name="Group 16"/>
          <p:cNvGrpSpPr/>
          <p:nvPr/>
        </p:nvGrpSpPr>
        <p:grpSpPr>
          <a:xfrm>
            <a:off x="3313341" y="5257800"/>
            <a:ext cx="5606589" cy="1371600"/>
            <a:chOff x="4184585" y="4648200"/>
            <a:chExt cx="7467665" cy="1606646"/>
          </a:xfrm>
        </p:grpSpPr>
        <p:grpSp>
          <p:nvGrpSpPr>
            <p:cNvPr id="18" name="Group 17"/>
            <p:cNvGrpSpPr/>
            <p:nvPr/>
          </p:nvGrpSpPr>
          <p:grpSpPr>
            <a:xfrm>
              <a:off x="5330825" y="5297881"/>
              <a:ext cx="5440080" cy="381000"/>
              <a:chOff x="2965450" y="4876800"/>
              <a:chExt cx="7467600" cy="381000"/>
            </a:xfrm>
          </p:grpSpPr>
          <p:cxnSp>
            <p:nvCxnSpPr>
              <p:cNvPr id="33" name="Straight Connector 32"/>
              <p:cNvCxnSpPr/>
              <p:nvPr/>
            </p:nvCxnSpPr>
            <p:spPr>
              <a:xfrm>
                <a:off x="2965450" y="4876800"/>
                <a:ext cx="74676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965450" y="4876800"/>
                <a:ext cx="6281177" cy="1914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965450" y="4876800"/>
                <a:ext cx="4524872" cy="3048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965450" y="4876800"/>
                <a:ext cx="3108325" cy="3810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flipH="1" flipV="1">
              <a:off x="5327650" y="5638800"/>
              <a:ext cx="5440080" cy="381000"/>
              <a:chOff x="2965450" y="4876800"/>
              <a:chExt cx="7467600" cy="381000"/>
            </a:xfrm>
          </p:grpSpPr>
          <p:cxnSp>
            <p:nvCxnSpPr>
              <p:cNvPr id="29" name="Straight Connector 28"/>
              <p:cNvCxnSpPr/>
              <p:nvPr/>
            </p:nvCxnSpPr>
            <p:spPr>
              <a:xfrm>
                <a:off x="2965450" y="4876800"/>
                <a:ext cx="74676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965450" y="4876800"/>
                <a:ext cx="6281177" cy="1914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965450" y="4876800"/>
                <a:ext cx="4524872" cy="3048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965450" y="4876800"/>
                <a:ext cx="3108325" cy="3810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4184585" y="4648200"/>
              <a:ext cx="7467665" cy="1606646"/>
              <a:chOff x="4184585" y="4648200"/>
              <a:chExt cx="7467665" cy="1606646"/>
            </a:xfrm>
          </p:grpSpPr>
          <p:sp>
            <p:nvSpPr>
              <p:cNvPr id="21" name="Cloud 2"/>
              <p:cNvSpPr/>
              <p:nvPr/>
            </p:nvSpPr>
            <p:spPr>
              <a:xfrm>
                <a:off x="9486470"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Enterprise/Govt.</a:t>
                </a:r>
                <a:endParaRPr lang="en-US" sz="1100" b="1" dirty="0">
                  <a:solidFill>
                    <a:srgbClr val="000000"/>
                  </a:solidFill>
                </a:endParaRPr>
              </a:p>
            </p:txBody>
          </p:sp>
          <p:sp>
            <p:nvSpPr>
              <p:cNvPr id="22" name="Cloud 2"/>
              <p:cNvSpPr/>
              <p:nvPr/>
            </p:nvSpPr>
            <p:spPr>
              <a:xfrm>
                <a:off x="5926388"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SMB</a:t>
                </a:r>
                <a:endParaRPr lang="en-US" sz="1100" b="1" dirty="0">
                  <a:solidFill>
                    <a:srgbClr val="000000"/>
                  </a:solidFill>
                </a:endParaRPr>
              </a:p>
            </p:txBody>
          </p:sp>
          <p:sp>
            <p:nvSpPr>
              <p:cNvPr id="23" name="Cloud 2"/>
              <p:cNvSpPr/>
              <p:nvPr/>
            </p:nvSpPr>
            <p:spPr>
              <a:xfrm>
                <a:off x="4184585"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Residential</a:t>
                </a:r>
                <a:endParaRPr lang="en-US" sz="1100" b="1" dirty="0">
                  <a:solidFill>
                    <a:srgbClr val="000000"/>
                  </a:solidFill>
                </a:endParaRPr>
              </a:p>
            </p:txBody>
          </p:sp>
          <p:sp>
            <p:nvSpPr>
              <p:cNvPr id="24" name="Cloud 2"/>
              <p:cNvSpPr/>
              <p:nvPr/>
            </p:nvSpPr>
            <p:spPr>
              <a:xfrm>
                <a:off x="7807789"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Mobile</a:t>
                </a:r>
                <a:endParaRPr lang="en-US" sz="1100" b="1" dirty="0">
                  <a:solidFill>
                    <a:srgbClr val="000000"/>
                  </a:solidFill>
                </a:endParaRPr>
              </a:p>
            </p:txBody>
          </p:sp>
          <p:sp>
            <p:nvSpPr>
              <p:cNvPr id="25" name="Cloud 2"/>
              <p:cNvSpPr/>
              <p:nvPr/>
            </p:nvSpPr>
            <p:spPr>
              <a:xfrm>
                <a:off x="5155141" y="465571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Access</a:t>
                </a:r>
                <a:endParaRPr lang="en-US" sz="1100" b="1" dirty="0"/>
              </a:p>
            </p:txBody>
          </p:sp>
          <p:sp>
            <p:nvSpPr>
              <p:cNvPr id="26" name="Cloud 2"/>
              <p:cNvSpPr/>
              <p:nvPr/>
            </p:nvSpPr>
            <p:spPr>
              <a:xfrm>
                <a:off x="6824831"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Metro</a:t>
                </a:r>
                <a:endParaRPr lang="en-US" sz="1100" b="1" dirty="0"/>
              </a:p>
            </p:txBody>
          </p:sp>
          <p:sp>
            <p:nvSpPr>
              <p:cNvPr id="27" name="Cloud 2"/>
              <p:cNvSpPr/>
              <p:nvPr/>
            </p:nvSpPr>
            <p:spPr>
              <a:xfrm>
                <a:off x="8464660"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Backhaul/Core</a:t>
                </a:r>
                <a:endParaRPr lang="en-US" sz="1100" b="1" dirty="0"/>
              </a:p>
            </p:txBody>
          </p:sp>
          <p:sp>
            <p:nvSpPr>
              <p:cNvPr id="28" name="Cloud 2"/>
              <p:cNvSpPr/>
              <p:nvPr/>
            </p:nvSpPr>
            <p:spPr>
              <a:xfrm>
                <a:off x="10088316"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Data Center</a:t>
                </a:r>
                <a:endParaRPr lang="en-US" sz="1100" b="1" dirty="0"/>
              </a:p>
            </p:txBody>
          </p:sp>
        </p:grpSp>
      </p:grpSp>
      <p:sp>
        <p:nvSpPr>
          <p:cNvPr id="37" name="Rectangle 3"/>
          <p:cNvSpPr/>
          <p:nvPr/>
        </p:nvSpPr>
        <p:spPr>
          <a:xfrm>
            <a:off x="-4766" y="590550"/>
            <a:ext cx="9148767" cy="6267450"/>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5543550" y="2219325"/>
                </a:moveTo>
                <a:cubicBezTo>
                  <a:pt x="6575425" y="1320800"/>
                  <a:pt x="6397625" y="166687"/>
                  <a:pt x="7620000" y="0"/>
                </a:cubicBezTo>
                <a:lnTo>
                  <a:pt x="7620000" y="3276600"/>
                </a:lnTo>
                <a:lnTo>
                  <a:pt x="0" y="3276600"/>
                </a:lnTo>
                <a:cubicBezTo>
                  <a:pt x="720725" y="2433638"/>
                  <a:pt x="4511675" y="3117850"/>
                  <a:pt x="5543550" y="221932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37"/>
          <p:cNvSpPr/>
          <p:nvPr/>
        </p:nvSpPr>
        <p:spPr>
          <a:xfrm>
            <a:off x="-4905" y="1"/>
            <a:ext cx="9177510" cy="6858000"/>
          </a:xfrm>
          <a:custGeom>
            <a:avLst/>
            <a:gdLst>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4866436"/>
              <a:gd name="connsiteX1" fmla="*/ 8168847 w 12095117"/>
              <a:gd name="connsiteY1" fmla="*/ 533973 h 4866436"/>
              <a:gd name="connsiteX2" fmla="*/ 4968447 w 12095117"/>
              <a:gd name="connsiteY2" fmla="*/ 2305623 h 4866436"/>
              <a:gd name="connsiteX3" fmla="*/ 3034872 w 12095117"/>
              <a:gd name="connsiteY3" fmla="*/ 2534223 h 4866436"/>
              <a:gd name="connsiteX4" fmla="*/ 1425147 w 12095117"/>
              <a:gd name="connsiteY4" fmla="*/ 3039048 h 4866436"/>
              <a:gd name="connsiteX5" fmla="*/ 177372 w 12095117"/>
              <a:gd name="connsiteY5" fmla="*/ 4124898 h 4866436"/>
              <a:gd name="connsiteX6" fmla="*/ 91647 w 12095117"/>
              <a:gd name="connsiteY6" fmla="*/ 4744023 h 4866436"/>
              <a:gd name="connsiteX7" fmla="*/ 967947 w 12095117"/>
              <a:gd name="connsiteY7" fmla="*/ 4858323 h 4866436"/>
              <a:gd name="connsiteX8" fmla="*/ 11264472 w 12095117"/>
              <a:gd name="connsiteY8" fmla="*/ 4848798 h 4866436"/>
              <a:gd name="connsiteX9" fmla="*/ 11112072 w 1209511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648005 h 5170968"/>
              <a:gd name="connsiteX1" fmla="*/ 8168847 w 11264472"/>
              <a:gd name="connsiteY1" fmla="*/ 838505 h 5170968"/>
              <a:gd name="connsiteX2" fmla="*/ 4968447 w 11264472"/>
              <a:gd name="connsiteY2" fmla="*/ 2610155 h 5170968"/>
              <a:gd name="connsiteX3" fmla="*/ 3034872 w 11264472"/>
              <a:gd name="connsiteY3" fmla="*/ 2838755 h 5170968"/>
              <a:gd name="connsiteX4" fmla="*/ 1425147 w 11264472"/>
              <a:gd name="connsiteY4" fmla="*/ 3343580 h 5170968"/>
              <a:gd name="connsiteX5" fmla="*/ 177372 w 11264472"/>
              <a:gd name="connsiteY5" fmla="*/ 4429430 h 5170968"/>
              <a:gd name="connsiteX6" fmla="*/ 91647 w 11264472"/>
              <a:gd name="connsiteY6" fmla="*/ 5048555 h 5170968"/>
              <a:gd name="connsiteX7" fmla="*/ 967947 w 11264472"/>
              <a:gd name="connsiteY7" fmla="*/ 5162855 h 5170968"/>
              <a:gd name="connsiteX8" fmla="*/ 11264472 w 11264472"/>
              <a:gd name="connsiteY8" fmla="*/ 5153330 h 5170968"/>
              <a:gd name="connsiteX9" fmla="*/ 11112072 w 11264472"/>
              <a:gd name="connsiteY9" fmla="*/ 648005 h 5170968"/>
              <a:gd name="connsiteX0" fmla="*/ 11112072 w 11143736"/>
              <a:gd name="connsiteY0" fmla="*/ 648005 h 5174235"/>
              <a:gd name="connsiteX1" fmla="*/ 8168847 w 11143736"/>
              <a:gd name="connsiteY1" fmla="*/ 838505 h 5174235"/>
              <a:gd name="connsiteX2" fmla="*/ 4968447 w 11143736"/>
              <a:gd name="connsiteY2" fmla="*/ 2610155 h 5174235"/>
              <a:gd name="connsiteX3" fmla="*/ 3034872 w 11143736"/>
              <a:gd name="connsiteY3" fmla="*/ 2838755 h 5174235"/>
              <a:gd name="connsiteX4" fmla="*/ 1425147 w 11143736"/>
              <a:gd name="connsiteY4" fmla="*/ 3343580 h 5174235"/>
              <a:gd name="connsiteX5" fmla="*/ 177372 w 11143736"/>
              <a:gd name="connsiteY5" fmla="*/ 4429430 h 5174235"/>
              <a:gd name="connsiteX6" fmla="*/ 91647 w 11143736"/>
              <a:gd name="connsiteY6" fmla="*/ 5048555 h 5174235"/>
              <a:gd name="connsiteX7" fmla="*/ 967947 w 11143736"/>
              <a:gd name="connsiteY7" fmla="*/ 5162855 h 5174235"/>
              <a:gd name="connsiteX8" fmla="*/ 10940622 w 11143736"/>
              <a:gd name="connsiteY8" fmla="*/ 5162855 h 5174235"/>
              <a:gd name="connsiteX9" fmla="*/ 11112072 w 11143736"/>
              <a:gd name="connsiteY9" fmla="*/ 648005 h 5174235"/>
              <a:gd name="connsiteX0" fmla="*/ 11112072 w 11174304"/>
              <a:gd name="connsiteY0" fmla="*/ 648005 h 5174235"/>
              <a:gd name="connsiteX1" fmla="*/ 8168847 w 11174304"/>
              <a:gd name="connsiteY1" fmla="*/ 838505 h 5174235"/>
              <a:gd name="connsiteX2" fmla="*/ 4968447 w 11174304"/>
              <a:gd name="connsiteY2" fmla="*/ 2610155 h 5174235"/>
              <a:gd name="connsiteX3" fmla="*/ 3034872 w 11174304"/>
              <a:gd name="connsiteY3" fmla="*/ 2838755 h 5174235"/>
              <a:gd name="connsiteX4" fmla="*/ 1425147 w 11174304"/>
              <a:gd name="connsiteY4" fmla="*/ 3343580 h 5174235"/>
              <a:gd name="connsiteX5" fmla="*/ 177372 w 11174304"/>
              <a:gd name="connsiteY5" fmla="*/ 4429430 h 5174235"/>
              <a:gd name="connsiteX6" fmla="*/ 91647 w 11174304"/>
              <a:gd name="connsiteY6" fmla="*/ 5048555 h 5174235"/>
              <a:gd name="connsiteX7" fmla="*/ 967947 w 11174304"/>
              <a:gd name="connsiteY7" fmla="*/ 5162855 h 5174235"/>
              <a:gd name="connsiteX8" fmla="*/ 10940622 w 11174304"/>
              <a:gd name="connsiteY8" fmla="*/ 5162855 h 5174235"/>
              <a:gd name="connsiteX9" fmla="*/ 11112072 w 11174304"/>
              <a:gd name="connsiteY9" fmla="*/ 648005 h 5174235"/>
              <a:gd name="connsiteX0" fmla="*/ 11112072 w 11112072"/>
              <a:gd name="connsiteY0" fmla="*/ 648005 h 5174235"/>
              <a:gd name="connsiteX1" fmla="*/ 8168847 w 11112072"/>
              <a:gd name="connsiteY1" fmla="*/ 838505 h 5174235"/>
              <a:gd name="connsiteX2" fmla="*/ 4968447 w 11112072"/>
              <a:gd name="connsiteY2" fmla="*/ 2610155 h 5174235"/>
              <a:gd name="connsiteX3" fmla="*/ 3034872 w 11112072"/>
              <a:gd name="connsiteY3" fmla="*/ 2838755 h 5174235"/>
              <a:gd name="connsiteX4" fmla="*/ 1425147 w 11112072"/>
              <a:gd name="connsiteY4" fmla="*/ 3343580 h 5174235"/>
              <a:gd name="connsiteX5" fmla="*/ 177372 w 11112072"/>
              <a:gd name="connsiteY5" fmla="*/ 4429430 h 5174235"/>
              <a:gd name="connsiteX6" fmla="*/ 91647 w 11112072"/>
              <a:gd name="connsiteY6" fmla="*/ 5048555 h 5174235"/>
              <a:gd name="connsiteX7" fmla="*/ 967947 w 11112072"/>
              <a:gd name="connsiteY7" fmla="*/ 5162855 h 5174235"/>
              <a:gd name="connsiteX8" fmla="*/ 10940622 w 11112072"/>
              <a:gd name="connsiteY8" fmla="*/ 5162855 h 5174235"/>
              <a:gd name="connsiteX9" fmla="*/ 11112072 w 11112072"/>
              <a:gd name="connsiteY9" fmla="*/ 648005 h 5174235"/>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239500 w 11239500"/>
              <a:gd name="connsiteY0" fmla="*/ 132692 h 4682266"/>
              <a:gd name="connsiteX1" fmla="*/ 8296275 w 11239500"/>
              <a:gd name="connsiteY1" fmla="*/ 323192 h 4682266"/>
              <a:gd name="connsiteX2" fmla="*/ 5095875 w 11239500"/>
              <a:gd name="connsiteY2" fmla="*/ 2094842 h 4682266"/>
              <a:gd name="connsiteX3" fmla="*/ 3162300 w 11239500"/>
              <a:gd name="connsiteY3" fmla="*/ 2323442 h 4682266"/>
              <a:gd name="connsiteX4" fmla="*/ 1552575 w 11239500"/>
              <a:gd name="connsiteY4" fmla="*/ 2828267 h 4682266"/>
              <a:gd name="connsiteX5" fmla="*/ 304800 w 11239500"/>
              <a:gd name="connsiteY5" fmla="*/ 3914117 h 4682266"/>
              <a:gd name="connsiteX6" fmla="*/ 0 w 11239500"/>
              <a:gd name="connsiteY6" fmla="*/ 4638017 h 4682266"/>
              <a:gd name="connsiteX7" fmla="*/ 1095375 w 11239500"/>
              <a:gd name="connsiteY7" fmla="*/ 4647542 h 4682266"/>
              <a:gd name="connsiteX8" fmla="*/ 11068050 w 11239500"/>
              <a:gd name="connsiteY8" fmla="*/ 4647542 h 4682266"/>
              <a:gd name="connsiteX9" fmla="*/ 11239500 w 11239500"/>
              <a:gd name="connsiteY9" fmla="*/ 132692 h 4682266"/>
              <a:gd name="connsiteX0" fmla="*/ 11240229 w 11240229"/>
              <a:gd name="connsiteY0" fmla="*/ 132692 h 4682266"/>
              <a:gd name="connsiteX1" fmla="*/ 8297004 w 11240229"/>
              <a:gd name="connsiteY1" fmla="*/ 323192 h 4682266"/>
              <a:gd name="connsiteX2" fmla="*/ 5096604 w 11240229"/>
              <a:gd name="connsiteY2" fmla="*/ 2094842 h 4682266"/>
              <a:gd name="connsiteX3" fmla="*/ 3163029 w 11240229"/>
              <a:gd name="connsiteY3" fmla="*/ 2323442 h 4682266"/>
              <a:gd name="connsiteX4" fmla="*/ 1553304 w 11240229"/>
              <a:gd name="connsiteY4" fmla="*/ 2828267 h 4682266"/>
              <a:gd name="connsiteX5" fmla="*/ 305529 w 11240229"/>
              <a:gd name="connsiteY5" fmla="*/ 3914117 h 4682266"/>
              <a:gd name="connsiteX6" fmla="*/ 729 w 11240229"/>
              <a:gd name="connsiteY6" fmla="*/ 4638017 h 4682266"/>
              <a:gd name="connsiteX7" fmla="*/ 1096104 w 11240229"/>
              <a:gd name="connsiteY7" fmla="*/ 4647542 h 4682266"/>
              <a:gd name="connsiteX8" fmla="*/ 11068779 w 11240229"/>
              <a:gd name="connsiteY8" fmla="*/ 4647542 h 4682266"/>
              <a:gd name="connsiteX9" fmla="*/ 11240229 w 11240229"/>
              <a:gd name="connsiteY9" fmla="*/ 132692 h 4682266"/>
              <a:gd name="connsiteX0" fmla="*/ 11240229 w 11240229"/>
              <a:gd name="connsiteY0" fmla="*/ 132692 h 4658922"/>
              <a:gd name="connsiteX1" fmla="*/ 8297004 w 11240229"/>
              <a:gd name="connsiteY1" fmla="*/ 323192 h 4658922"/>
              <a:gd name="connsiteX2" fmla="*/ 5096604 w 11240229"/>
              <a:gd name="connsiteY2" fmla="*/ 2094842 h 4658922"/>
              <a:gd name="connsiteX3" fmla="*/ 3163029 w 11240229"/>
              <a:gd name="connsiteY3" fmla="*/ 2323442 h 4658922"/>
              <a:gd name="connsiteX4" fmla="*/ 1553304 w 11240229"/>
              <a:gd name="connsiteY4" fmla="*/ 2828267 h 4658922"/>
              <a:gd name="connsiteX5" fmla="*/ 305529 w 11240229"/>
              <a:gd name="connsiteY5" fmla="*/ 3914117 h 4658922"/>
              <a:gd name="connsiteX6" fmla="*/ 729 w 11240229"/>
              <a:gd name="connsiteY6" fmla="*/ 4638017 h 4658922"/>
              <a:gd name="connsiteX7" fmla="*/ 1096104 w 11240229"/>
              <a:gd name="connsiteY7" fmla="*/ 4647542 h 4658922"/>
              <a:gd name="connsiteX8" fmla="*/ 11068779 w 11240229"/>
              <a:gd name="connsiteY8" fmla="*/ 4647542 h 4658922"/>
              <a:gd name="connsiteX9" fmla="*/ 11240229 w 11240229"/>
              <a:gd name="connsiteY9" fmla="*/ 132692 h 4658922"/>
              <a:gd name="connsiteX0" fmla="*/ 11240229 w 11240229"/>
              <a:gd name="connsiteY0" fmla="*/ 56979 h 4583209"/>
              <a:gd name="connsiteX1" fmla="*/ 7344504 w 11240229"/>
              <a:gd name="connsiteY1" fmla="*/ 733254 h 4583209"/>
              <a:gd name="connsiteX2" fmla="*/ 5096604 w 11240229"/>
              <a:gd name="connsiteY2" fmla="*/ 2019129 h 4583209"/>
              <a:gd name="connsiteX3" fmla="*/ 3163029 w 11240229"/>
              <a:gd name="connsiteY3" fmla="*/ 2247729 h 4583209"/>
              <a:gd name="connsiteX4" fmla="*/ 1553304 w 11240229"/>
              <a:gd name="connsiteY4" fmla="*/ 2752554 h 4583209"/>
              <a:gd name="connsiteX5" fmla="*/ 305529 w 11240229"/>
              <a:gd name="connsiteY5" fmla="*/ 3838404 h 4583209"/>
              <a:gd name="connsiteX6" fmla="*/ 729 w 11240229"/>
              <a:gd name="connsiteY6" fmla="*/ 4562304 h 4583209"/>
              <a:gd name="connsiteX7" fmla="*/ 1096104 w 11240229"/>
              <a:gd name="connsiteY7" fmla="*/ 4571829 h 4583209"/>
              <a:gd name="connsiteX8" fmla="*/ 11068779 w 11240229"/>
              <a:gd name="connsiteY8" fmla="*/ 4571829 h 4583209"/>
              <a:gd name="connsiteX9" fmla="*/ 11240229 w 11240229"/>
              <a:gd name="connsiteY9" fmla="*/ 56979 h 4583209"/>
              <a:gd name="connsiteX0" fmla="*/ 11240229 w 11240229"/>
              <a:gd name="connsiteY0" fmla="*/ 68987 h 4595217"/>
              <a:gd name="connsiteX1" fmla="*/ 7344504 w 11240229"/>
              <a:gd name="connsiteY1" fmla="*/ 745262 h 4595217"/>
              <a:gd name="connsiteX2" fmla="*/ 5096604 w 11240229"/>
              <a:gd name="connsiteY2" fmla="*/ 2031137 h 4595217"/>
              <a:gd name="connsiteX3" fmla="*/ 3163029 w 11240229"/>
              <a:gd name="connsiteY3" fmla="*/ 2259737 h 4595217"/>
              <a:gd name="connsiteX4" fmla="*/ 1553304 w 11240229"/>
              <a:gd name="connsiteY4" fmla="*/ 2764562 h 4595217"/>
              <a:gd name="connsiteX5" fmla="*/ 305529 w 11240229"/>
              <a:gd name="connsiteY5" fmla="*/ 3850412 h 4595217"/>
              <a:gd name="connsiteX6" fmla="*/ 729 w 11240229"/>
              <a:gd name="connsiteY6" fmla="*/ 4574312 h 4595217"/>
              <a:gd name="connsiteX7" fmla="*/ 1096104 w 11240229"/>
              <a:gd name="connsiteY7" fmla="*/ 4583837 h 4595217"/>
              <a:gd name="connsiteX8" fmla="*/ 11068779 w 11240229"/>
              <a:gd name="connsiteY8" fmla="*/ 4583837 h 4595217"/>
              <a:gd name="connsiteX9" fmla="*/ 11240229 w 11240229"/>
              <a:gd name="connsiteY9" fmla="*/ 68987 h 4595217"/>
              <a:gd name="connsiteX0" fmla="*/ 11239641 w 11239641"/>
              <a:gd name="connsiteY0" fmla="*/ 68987 h 4595217"/>
              <a:gd name="connsiteX1" fmla="*/ 7343916 w 11239641"/>
              <a:gd name="connsiteY1" fmla="*/ 745262 h 4595217"/>
              <a:gd name="connsiteX2" fmla="*/ 5096016 w 11239641"/>
              <a:gd name="connsiteY2" fmla="*/ 2031137 h 4595217"/>
              <a:gd name="connsiteX3" fmla="*/ 3162441 w 11239641"/>
              <a:gd name="connsiteY3" fmla="*/ 2259737 h 4595217"/>
              <a:gd name="connsiteX4" fmla="*/ 1552716 w 11239641"/>
              <a:gd name="connsiteY4" fmla="*/ 2764562 h 4595217"/>
              <a:gd name="connsiteX5" fmla="*/ 581166 w 11239641"/>
              <a:gd name="connsiteY5" fmla="*/ 3431312 h 4595217"/>
              <a:gd name="connsiteX6" fmla="*/ 141 w 11239641"/>
              <a:gd name="connsiteY6" fmla="*/ 4574312 h 4595217"/>
              <a:gd name="connsiteX7" fmla="*/ 1095516 w 11239641"/>
              <a:gd name="connsiteY7" fmla="*/ 4583837 h 4595217"/>
              <a:gd name="connsiteX8" fmla="*/ 11068191 w 11239641"/>
              <a:gd name="connsiteY8" fmla="*/ 4583837 h 4595217"/>
              <a:gd name="connsiteX9" fmla="*/ 11239641 w 11239641"/>
              <a:gd name="connsiteY9" fmla="*/ 68987 h 4595217"/>
              <a:gd name="connsiteX0" fmla="*/ 11239743 w 11239743"/>
              <a:gd name="connsiteY0" fmla="*/ 68987 h 4595217"/>
              <a:gd name="connsiteX1" fmla="*/ 7344018 w 11239743"/>
              <a:gd name="connsiteY1" fmla="*/ 745262 h 4595217"/>
              <a:gd name="connsiteX2" fmla="*/ 5096118 w 11239743"/>
              <a:gd name="connsiteY2" fmla="*/ 2031137 h 4595217"/>
              <a:gd name="connsiteX3" fmla="*/ 3162543 w 11239743"/>
              <a:gd name="connsiteY3" fmla="*/ 2259737 h 4595217"/>
              <a:gd name="connsiteX4" fmla="*/ 1552818 w 11239743"/>
              <a:gd name="connsiteY4" fmla="*/ 2764562 h 4595217"/>
              <a:gd name="connsiteX5" fmla="*/ 438393 w 11239743"/>
              <a:gd name="connsiteY5" fmla="*/ 3393212 h 4595217"/>
              <a:gd name="connsiteX6" fmla="*/ 243 w 11239743"/>
              <a:gd name="connsiteY6" fmla="*/ 4574312 h 4595217"/>
              <a:gd name="connsiteX7" fmla="*/ 1095618 w 11239743"/>
              <a:gd name="connsiteY7" fmla="*/ 4583837 h 4595217"/>
              <a:gd name="connsiteX8" fmla="*/ 11068293 w 11239743"/>
              <a:gd name="connsiteY8" fmla="*/ 4583837 h 4595217"/>
              <a:gd name="connsiteX9" fmla="*/ 11239743 w 11239743"/>
              <a:gd name="connsiteY9" fmla="*/ 68987 h 4595217"/>
              <a:gd name="connsiteX0" fmla="*/ 11143151 w 11143151"/>
              <a:gd name="connsiteY0" fmla="*/ 44908 h 4825663"/>
              <a:gd name="connsiteX1" fmla="*/ 7344018 w 11143151"/>
              <a:gd name="connsiteY1" fmla="*/ 975708 h 4825663"/>
              <a:gd name="connsiteX2" fmla="*/ 5096118 w 11143151"/>
              <a:gd name="connsiteY2" fmla="*/ 2261583 h 4825663"/>
              <a:gd name="connsiteX3" fmla="*/ 3162543 w 11143151"/>
              <a:gd name="connsiteY3" fmla="*/ 2490183 h 4825663"/>
              <a:gd name="connsiteX4" fmla="*/ 1552818 w 11143151"/>
              <a:gd name="connsiteY4" fmla="*/ 2995008 h 4825663"/>
              <a:gd name="connsiteX5" fmla="*/ 438393 w 11143151"/>
              <a:gd name="connsiteY5" fmla="*/ 3623658 h 4825663"/>
              <a:gd name="connsiteX6" fmla="*/ 243 w 11143151"/>
              <a:gd name="connsiteY6" fmla="*/ 4804758 h 4825663"/>
              <a:gd name="connsiteX7" fmla="*/ 1095618 w 11143151"/>
              <a:gd name="connsiteY7" fmla="*/ 4814283 h 4825663"/>
              <a:gd name="connsiteX8" fmla="*/ 11068293 w 11143151"/>
              <a:gd name="connsiteY8" fmla="*/ 4814283 h 4825663"/>
              <a:gd name="connsiteX9" fmla="*/ 11143151 w 11143151"/>
              <a:gd name="connsiteY9" fmla="*/ 44908 h 4825663"/>
              <a:gd name="connsiteX0" fmla="*/ 11143151 w 11147335"/>
              <a:gd name="connsiteY0" fmla="*/ 44908 h 4825663"/>
              <a:gd name="connsiteX1" fmla="*/ 7344018 w 11147335"/>
              <a:gd name="connsiteY1" fmla="*/ 975708 h 4825663"/>
              <a:gd name="connsiteX2" fmla="*/ 5096118 w 11147335"/>
              <a:gd name="connsiteY2" fmla="*/ 2261583 h 4825663"/>
              <a:gd name="connsiteX3" fmla="*/ 3162543 w 11147335"/>
              <a:gd name="connsiteY3" fmla="*/ 2490183 h 4825663"/>
              <a:gd name="connsiteX4" fmla="*/ 1552818 w 11147335"/>
              <a:gd name="connsiteY4" fmla="*/ 2995008 h 4825663"/>
              <a:gd name="connsiteX5" fmla="*/ 438393 w 11147335"/>
              <a:gd name="connsiteY5" fmla="*/ 3623658 h 4825663"/>
              <a:gd name="connsiteX6" fmla="*/ 243 w 11147335"/>
              <a:gd name="connsiteY6" fmla="*/ 4804758 h 4825663"/>
              <a:gd name="connsiteX7" fmla="*/ 1095618 w 11147335"/>
              <a:gd name="connsiteY7" fmla="*/ 4814283 h 4825663"/>
              <a:gd name="connsiteX8" fmla="*/ 11068293 w 11147335"/>
              <a:gd name="connsiteY8" fmla="*/ 4814283 h 4825663"/>
              <a:gd name="connsiteX9" fmla="*/ 11143151 w 11147335"/>
              <a:gd name="connsiteY9" fmla="*/ 44908 h 4825663"/>
              <a:gd name="connsiteX0" fmla="*/ 11143151 w 11147335"/>
              <a:gd name="connsiteY0" fmla="*/ 0 h 4780755"/>
              <a:gd name="connsiteX1" fmla="*/ 7344018 w 11147335"/>
              <a:gd name="connsiteY1" fmla="*/ 930800 h 4780755"/>
              <a:gd name="connsiteX2" fmla="*/ 5096118 w 11147335"/>
              <a:gd name="connsiteY2" fmla="*/ 2216675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44018 w 11147335"/>
              <a:gd name="connsiteY1" fmla="*/ 930800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33 w 11147317"/>
              <a:gd name="connsiteY0" fmla="*/ 0 h 4780755"/>
              <a:gd name="connsiteX1" fmla="*/ 7317657 w 11147317"/>
              <a:gd name="connsiteY1" fmla="*/ 882647 h 4780755"/>
              <a:gd name="connsiteX2" fmla="*/ 5289283 w 11147317"/>
              <a:gd name="connsiteY2" fmla="*/ 2154764 h 4780755"/>
              <a:gd name="connsiteX3" fmla="*/ 3162525 w 11147317"/>
              <a:gd name="connsiteY3" fmla="*/ 2445275 h 4780755"/>
              <a:gd name="connsiteX4" fmla="*/ 1456208 w 11147317"/>
              <a:gd name="connsiteY4" fmla="*/ 2888188 h 4780755"/>
              <a:gd name="connsiteX5" fmla="*/ 438375 w 11147317"/>
              <a:gd name="connsiteY5" fmla="*/ 3578750 h 4780755"/>
              <a:gd name="connsiteX6" fmla="*/ 225 w 11147317"/>
              <a:gd name="connsiteY6" fmla="*/ 4759850 h 4780755"/>
              <a:gd name="connsiteX7" fmla="*/ 1095600 w 11147317"/>
              <a:gd name="connsiteY7" fmla="*/ 4769375 h 4780755"/>
              <a:gd name="connsiteX8" fmla="*/ 11068275 w 11147317"/>
              <a:gd name="connsiteY8" fmla="*/ 4769375 h 4780755"/>
              <a:gd name="connsiteX9" fmla="*/ 11143133 w 11147317"/>
              <a:gd name="connsiteY9" fmla="*/ 0 h 4780755"/>
              <a:gd name="connsiteX0" fmla="*/ 11143318 w 11147502"/>
              <a:gd name="connsiteY0" fmla="*/ 0 h 4780755"/>
              <a:gd name="connsiteX1" fmla="*/ 7317842 w 11147502"/>
              <a:gd name="connsiteY1" fmla="*/ 882647 h 4780755"/>
              <a:gd name="connsiteX2" fmla="*/ 5289468 w 11147502"/>
              <a:gd name="connsiteY2" fmla="*/ 2154764 h 4780755"/>
              <a:gd name="connsiteX3" fmla="*/ 3162710 w 11147502"/>
              <a:gd name="connsiteY3" fmla="*/ 2445275 h 4780755"/>
              <a:gd name="connsiteX4" fmla="*/ 1456393 w 11147502"/>
              <a:gd name="connsiteY4" fmla="*/ 2888188 h 4780755"/>
              <a:gd name="connsiteX5" fmla="*/ 341968 w 11147502"/>
              <a:gd name="connsiteY5" fmla="*/ 3523717 h 4780755"/>
              <a:gd name="connsiteX6" fmla="*/ 410 w 11147502"/>
              <a:gd name="connsiteY6" fmla="*/ 4759850 h 4780755"/>
              <a:gd name="connsiteX7" fmla="*/ 1095785 w 11147502"/>
              <a:gd name="connsiteY7" fmla="*/ 4769375 h 4780755"/>
              <a:gd name="connsiteX8" fmla="*/ 11068460 w 11147502"/>
              <a:gd name="connsiteY8" fmla="*/ 4769375 h 4780755"/>
              <a:gd name="connsiteX9" fmla="*/ 11143318 w 11147502"/>
              <a:gd name="connsiteY9" fmla="*/ 0 h 478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47502" h="4780755">
                <a:moveTo>
                  <a:pt x="11143318" y="0"/>
                </a:moveTo>
                <a:cubicBezTo>
                  <a:pt x="8675963" y="39155"/>
                  <a:pt x="8311046" y="392817"/>
                  <a:pt x="7317842" y="882647"/>
                </a:cubicBezTo>
                <a:cubicBezTo>
                  <a:pt x="6324638" y="1372477"/>
                  <a:pt x="5981990" y="1894326"/>
                  <a:pt x="5289468" y="2154764"/>
                </a:cubicBezTo>
                <a:cubicBezTo>
                  <a:pt x="4596946" y="2415202"/>
                  <a:pt x="3801556" y="2323038"/>
                  <a:pt x="3162710" y="2445275"/>
                </a:cubicBezTo>
                <a:cubicBezTo>
                  <a:pt x="2523864" y="2567512"/>
                  <a:pt x="1926517" y="2708448"/>
                  <a:pt x="1456393" y="2888188"/>
                </a:cubicBezTo>
                <a:cubicBezTo>
                  <a:pt x="986269" y="3067928"/>
                  <a:pt x="584632" y="3211773"/>
                  <a:pt x="341968" y="3523717"/>
                </a:cubicBezTo>
                <a:cubicBezTo>
                  <a:pt x="99304" y="3835661"/>
                  <a:pt x="-7527" y="3923238"/>
                  <a:pt x="410" y="4759850"/>
                </a:cubicBezTo>
                <a:lnTo>
                  <a:pt x="1095785" y="4769375"/>
                </a:lnTo>
                <a:cubicBezTo>
                  <a:pt x="2957922" y="4786837"/>
                  <a:pt x="759235" y="4782075"/>
                  <a:pt x="11068460" y="4769375"/>
                </a:cubicBezTo>
                <a:cubicBezTo>
                  <a:pt x="11233560" y="260875"/>
                  <a:pt x="11078084" y="4794775"/>
                  <a:pt x="11143318" y="0"/>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
          <p:cNvSpPr/>
          <p:nvPr/>
        </p:nvSpPr>
        <p:spPr>
          <a:xfrm>
            <a:off x="1139425" y="-12604"/>
            <a:ext cx="7992657" cy="6870604"/>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3792303 w 7620000"/>
              <a:gd name="connsiteY0" fmla="*/ 1818605 h 3276600"/>
              <a:gd name="connsiteX1" fmla="*/ 7620000 w 7620000"/>
              <a:gd name="connsiteY1" fmla="*/ 0 h 3276600"/>
              <a:gd name="connsiteX2" fmla="*/ 7620000 w 7620000"/>
              <a:gd name="connsiteY2" fmla="*/ 3276600 h 3276600"/>
              <a:gd name="connsiteX3" fmla="*/ 0 w 7620000"/>
              <a:gd name="connsiteY3" fmla="*/ 3276600 h 3276600"/>
              <a:gd name="connsiteX4" fmla="*/ 3792303 w 7620000"/>
              <a:gd name="connsiteY4" fmla="*/ 181860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3792303" y="1818605"/>
                </a:moveTo>
                <a:cubicBezTo>
                  <a:pt x="5169121" y="1032046"/>
                  <a:pt x="6397625" y="166687"/>
                  <a:pt x="7620000" y="0"/>
                </a:cubicBezTo>
                <a:lnTo>
                  <a:pt x="7620000" y="3276600"/>
                </a:lnTo>
                <a:lnTo>
                  <a:pt x="0" y="3276600"/>
                </a:lnTo>
                <a:cubicBezTo>
                  <a:pt x="720725" y="2433638"/>
                  <a:pt x="2415485" y="2605164"/>
                  <a:pt x="3792303" y="181860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p:cNvSpPr>
            <a:spLocks noChangeArrowheads="1"/>
          </p:cNvSpPr>
          <p:nvPr/>
        </p:nvSpPr>
        <p:spPr bwMode="auto">
          <a:xfrm>
            <a:off x="8692090" y="6474026"/>
            <a:ext cx="399468" cy="307777"/>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p>
            <a:pPr algn="r"/>
            <a:fld id="{137707FA-DA0D-44A4-94B1-8EAC83670A87}" type="slidenum">
              <a:rPr lang="zh-CN" altLang="en-US" sz="1400" b="1">
                <a:solidFill>
                  <a:srgbClr val="006032"/>
                </a:solidFill>
              </a:rPr>
              <a:pPr algn="r"/>
              <a:t>‹#›</a:t>
            </a:fld>
            <a:endParaRPr lang="en-US" altLang="zh-CN" sz="1400" b="1" dirty="0">
              <a:solidFill>
                <a:srgbClr val="006032"/>
              </a:solidFill>
            </a:endParaRPr>
          </a:p>
        </p:txBody>
      </p:sp>
      <p:sp>
        <p:nvSpPr>
          <p:cNvPr id="43" name="AutoShape 7"/>
          <p:cNvSpPr>
            <a:spLocks noChangeArrowheads="1"/>
          </p:cNvSpPr>
          <p:nvPr/>
        </p:nvSpPr>
        <p:spPr bwMode="auto">
          <a:xfrm flipH="1" flipV="1">
            <a:off x="1" y="1219200"/>
            <a:ext cx="9136347" cy="45719"/>
          </a:xfrm>
          <a:prstGeom prst="roundRect">
            <a:avLst>
              <a:gd name="adj" fmla="val 0"/>
            </a:avLst>
          </a:prstGeom>
          <a:gradFill>
            <a:gsLst>
              <a:gs pos="93000">
                <a:srgbClr val="006032"/>
              </a:gs>
              <a:gs pos="100000">
                <a:srgbClr val="006032">
                  <a:alpha val="0"/>
                </a:srgbClr>
              </a:gs>
              <a:gs pos="7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sp>
        <p:nvSpPr>
          <p:cNvPr id="2" name="Title 1"/>
          <p:cNvSpPr>
            <a:spLocks noGrp="1"/>
          </p:cNvSpPr>
          <p:nvPr>
            <p:ph type="ctrTitle"/>
          </p:nvPr>
        </p:nvSpPr>
        <p:spPr>
          <a:xfrm>
            <a:off x="-4904" y="1219200"/>
            <a:ext cx="9153672" cy="533399"/>
          </a:xfrm>
        </p:spPr>
        <p:txBody>
          <a:bodyPr/>
          <a:lstStyle>
            <a:lvl1pPr algn="ctr">
              <a:defRPr sz="3600" b="1">
                <a:effectLst/>
              </a:defRPr>
            </a:lvl1pPr>
          </a:lstStyle>
          <a:p>
            <a:r>
              <a:rPr lang="en-GB" smtClean="0"/>
              <a:t>Click to edit Master title style</a:t>
            </a:r>
            <a:endParaRPr lang="en-US" dirty="0"/>
          </a:p>
        </p:txBody>
      </p:sp>
      <p:pic>
        <p:nvPicPr>
          <p:cNvPr id="40" name="Picture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5555" y="228600"/>
            <a:ext cx="4191000" cy="957943"/>
          </a:xfrm>
          <a:prstGeom prst="rect">
            <a:avLst/>
          </a:prstGeom>
        </p:spPr>
      </p:pic>
      <p:sp>
        <p:nvSpPr>
          <p:cNvPr id="3" name="Subtitle 2"/>
          <p:cNvSpPr>
            <a:spLocks noGrp="1"/>
          </p:cNvSpPr>
          <p:nvPr>
            <p:ph type="subTitle" idx="1"/>
          </p:nvPr>
        </p:nvSpPr>
        <p:spPr>
          <a:xfrm>
            <a:off x="152400" y="1905000"/>
            <a:ext cx="8739425" cy="4722914"/>
          </a:xfrm>
        </p:spPr>
        <p:txBody>
          <a:bodyPr/>
          <a:lstStyle>
            <a:lvl1pPr marL="342900" indent="-342900" algn="l">
              <a:buFont typeface="Arial" panose="020B0604020202020204" pitchFamily="34" charset="0"/>
              <a:buChar char="•"/>
              <a:defRPr sz="2400" b="1">
                <a:solidFill>
                  <a:schemeClr val="tx1">
                    <a:lumMod val="85000"/>
                    <a:lumOff val="15000"/>
                  </a:schemeClr>
                </a:solidFill>
              </a:defRPr>
            </a:lvl1pPr>
            <a:lvl2pPr marL="1066373" indent="-457200" algn="l">
              <a:buFont typeface="Arial" panose="020B0604020202020204" pitchFamily="34" charset="0"/>
              <a:buChar char="•"/>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GB" smtClean="0"/>
              <a:t>Click to edit Master subtitle style</a:t>
            </a:r>
            <a:endParaRPr lang="en-US" dirty="0"/>
          </a:p>
        </p:txBody>
      </p:sp>
    </p:spTree>
    <p:extLst>
      <p:ext uri="{BB962C8B-B14F-4D97-AF65-F5344CB8AC3E}">
        <p14:creationId xmlns:p14="http://schemas.microsoft.com/office/powerpoint/2010/main" val="1191247809"/>
      </p:ext>
    </p:extLst>
  </p:cSld>
  <p:clrMapOvr>
    <a:masterClrMapping/>
  </p:clrMapOvr>
  <p:timing>
    <p:tnLst>
      <p:par>
        <p:cTn id="1" dur="indefinite" restart="never" nodeType="tmRoot"/>
      </p:par>
    </p:tnLst>
  </p:timing>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sp>
        <p:nvSpPr>
          <p:cNvPr id="11" name="Rectangle 10"/>
          <p:cNvSpPr/>
          <p:nvPr/>
        </p:nvSpPr>
        <p:spPr>
          <a:xfrm>
            <a:off x="4767" y="-12604"/>
            <a:ext cx="9144000" cy="6858000"/>
          </a:xfrm>
          <a:prstGeom prst="rect">
            <a:avLst/>
          </a:pr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9534" y="0"/>
            <a:ext cx="9158303" cy="6858000"/>
          </a:xfrm>
          <a:prstGeom prst="rect">
            <a:avLst/>
          </a:pr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p:nvGrpSpPr>
        <p:grpSpPr>
          <a:xfrm>
            <a:off x="1654312" y="2286000"/>
            <a:ext cx="7431993" cy="4419600"/>
            <a:chOff x="3153239" y="1294968"/>
            <a:chExt cx="6618037" cy="2954750"/>
          </a:xfrm>
        </p:grpSpPr>
        <p:sp>
          <p:nvSpPr>
            <p:cNvPr id="14" name="Cloud 2"/>
            <p:cNvSpPr/>
            <p:nvPr/>
          </p:nvSpPr>
          <p:spPr>
            <a:xfrm>
              <a:off x="5123076" y="1294968"/>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5" name="Cloud 2"/>
            <p:cNvSpPr/>
            <p:nvPr/>
          </p:nvSpPr>
          <p:spPr>
            <a:xfrm>
              <a:off x="4002308" y="149787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loud 2"/>
            <p:cNvSpPr/>
            <p:nvPr/>
          </p:nvSpPr>
          <p:spPr>
            <a:xfrm>
              <a:off x="3153239" y="175259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sp>
        <p:nvSpPr>
          <p:cNvPr id="37" name="Rectangle 3"/>
          <p:cNvSpPr/>
          <p:nvPr/>
        </p:nvSpPr>
        <p:spPr>
          <a:xfrm>
            <a:off x="-4766" y="590550"/>
            <a:ext cx="9148767" cy="6267450"/>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5543550" y="2219325"/>
                </a:moveTo>
                <a:cubicBezTo>
                  <a:pt x="6575425" y="1320800"/>
                  <a:pt x="6397625" y="166687"/>
                  <a:pt x="7620000" y="0"/>
                </a:cubicBezTo>
                <a:lnTo>
                  <a:pt x="7620000" y="3276600"/>
                </a:lnTo>
                <a:lnTo>
                  <a:pt x="0" y="3276600"/>
                </a:lnTo>
                <a:cubicBezTo>
                  <a:pt x="720725" y="2433638"/>
                  <a:pt x="4511675" y="3117850"/>
                  <a:pt x="5543550" y="221932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37"/>
          <p:cNvSpPr/>
          <p:nvPr/>
        </p:nvSpPr>
        <p:spPr>
          <a:xfrm>
            <a:off x="-4905" y="1"/>
            <a:ext cx="9177510" cy="6858000"/>
          </a:xfrm>
          <a:custGeom>
            <a:avLst/>
            <a:gdLst>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4866436"/>
              <a:gd name="connsiteX1" fmla="*/ 8168847 w 12095117"/>
              <a:gd name="connsiteY1" fmla="*/ 533973 h 4866436"/>
              <a:gd name="connsiteX2" fmla="*/ 4968447 w 12095117"/>
              <a:gd name="connsiteY2" fmla="*/ 2305623 h 4866436"/>
              <a:gd name="connsiteX3" fmla="*/ 3034872 w 12095117"/>
              <a:gd name="connsiteY3" fmla="*/ 2534223 h 4866436"/>
              <a:gd name="connsiteX4" fmla="*/ 1425147 w 12095117"/>
              <a:gd name="connsiteY4" fmla="*/ 3039048 h 4866436"/>
              <a:gd name="connsiteX5" fmla="*/ 177372 w 12095117"/>
              <a:gd name="connsiteY5" fmla="*/ 4124898 h 4866436"/>
              <a:gd name="connsiteX6" fmla="*/ 91647 w 12095117"/>
              <a:gd name="connsiteY6" fmla="*/ 4744023 h 4866436"/>
              <a:gd name="connsiteX7" fmla="*/ 967947 w 12095117"/>
              <a:gd name="connsiteY7" fmla="*/ 4858323 h 4866436"/>
              <a:gd name="connsiteX8" fmla="*/ 11264472 w 12095117"/>
              <a:gd name="connsiteY8" fmla="*/ 4848798 h 4866436"/>
              <a:gd name="connsiteX9" fmla="*/ 11112072 w 1209511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648005 h 5170968"/>
              <a:gd name="connsiteX1" fmla="*/ 8168847 w 11264472"/>
              <a:gd name="connsiteY1" fmla="*/ 838505 h 5170968"/>
              <a:gd name="connsiteX2" fmla="*/ 4968447 w 11264472"/>
              <a:gd name="connsiteY2" fmla="*/ 2610155 h 5170968"/>
              <a:gd name="connsiteX3" fmla="*/ 3034872 w 11264472"/>
              <a:gd name="connsiteY3" fmla="*/ 2838755 h 5170968"/>
              <a:gd name="connsiteX4" fmla="*/ 1425147 w 11264472"/>
              <a:gd name="connsiteY4" fmla="*/ 3343580 h 5170968"/>
              <a:gd name="connsiteX5" fmla="*/ 177372 w 11264472"/>
              <a:gd name="connsiteY5" fmla="*/ 4429430 h 5170968"/>
              <a:gd name="connsiteX6" fmla="*/ 91647 w 11264472"/>
              <a:gd name="connsiteY6" fmla="*/ 5048555 h 5170968"/>
              <a:gd name="connsiteX7" fmla="*/ 967947 w 11264472"/>
              <a:gd name="connsiteY7" fmla="*/ 5162855 h 5170968"/>
              <a:gd name="connsiteX8" fmla="*/ 11264472 w 11264472"/>
              <a:gd name="connsiteY8" fmla="*/ 5153330 h 5170968"/>
              <a:gd name="connsiteX9" fmla="*/ 11112072 w 11264472"/>
              <a:gd name="connsiteY9" fmla="*/ 648005 h 5170968"/>
              <a:gd name="connsiteX0" fmla="*/ 11112072 w 11143736"/>
              <a:gd name="connsiteY0" fmla="*/ 648005 h 5174235"/>
              <a:gd name="connsiteX1" fmla="*/ 8168847 w 11143736"/>
              <a:gd name="connsiteY1" fmla="*/ 838505 h 5174235"/>
              <a:gd name="connsiteX2" fmla="*/ 4968447 w 11143736"/>
              <a:gd name="connsiteY2" fmla="*/ 2610155 h 5174235"/>
              <a:gd name="connsiteX3" fmla="*/ 3034872 w 11143736"/>
              <a:gd name="connsiteY3" fmla="*/ 2838755 h 5174235"/>
              <a:gd name="connsiteX4" fmla="*/ 1425147 w 11143736"/>
              <a:gd name="connsiteY4" fmla="*/ 3343580 h 5174235"/>
              <a:gd name="connsiteX5" fmla="*/ 177372 w 11143736"/>
              <a:gd name="connsiteY5" fmla="*/ 4429430 h 5174235"/>
              <a:gd name="connsiteX6" fmla="*/ 91647 w 11143736"/>
              <a:gd name="connsiteY6" fmla="*/ 5048555 h 5174235"/>
              <a:gd name="connsiteX7" fmla="*/ 967947 w 11143736"/>
              <a:gd name="connsiteY7" fmla="*/ 5162855 h 5174235"/>
              <a:gd name="connsiteX8" fmla="*/ 10940622 w 11143736"/>
              <a:gd name="connsiteY8" fmla="*/ 5162855 h 5174235"/>
              <a:gd name="connsiteX9" fmla="*/ 11112072 w 11143736"/>
              <a:gd name="connsiteY9" fmla="*/ 648005 h 5174235"/>
              <a:gd name="connsiteX0" fmla="*/ 11112072 w 11174304"/>
              <a:gd name="connsiteY0" fmla="*/ 648005 h 5174235"/>
              <a:gd name="connsiteX1" fmla="*/ 8168847 w 11174304"/>
              <a:gd name="connsiteY1" fmla="*/ 838505 h 5174235"/>
              <a:gd name="connsiteX2" fmla="*/ 4968447 w 11174304"/>
              <a:gd name="connsiteY2" fmla="*/ 2610155 h 5174235"/>
              <a:gd name="connsiteX3" fmla="*/ 3034872 w 11174304"/>
              <a:gd name="connsiteY3" fmla="*/ 2838755 h 5174235"/>
              <a:gd name="connsiteX4" fmla="*/ 1425147 w 11174304"/>
              <a:gd name="connsiteY4" fmla="*/ 3343580 h 5174235"/>
              <a:gd name="connsiteX5" fmla="*/ 177372 w 11174304"/>
              <a:gd name="connsiteY5" fmla="*/ 4429430 h 5174235"/>
              <a:gd name="connsiteX6" fmla="*/ 91647 w 11174304"/>
              <a:gd name="connsiteY6" fmla="*/ 5048555 h 5174235"/>
              <a:gd name="connsiteX7" fmla="*/ 967947 w 11174304"/>
              <a:gd name="connsiteY7" fmla="*/ 5162855 h 5174235"/>
              <a:gd name="connsiteX8" fmla="*/ 10940622 w 11174304"/>
              <a:gd name="connsiteY8" fmla="*/ 5162855 h 5174235"/>
              <a:gd name="connsiteX9" fmla="*/ 11112072 w 11174304"/>
              <a:gd name="connsiteY9" fmla="*/ 648005 h 5174235"/>
              <a:gd name="connsiteX0" fmla="*/ 11112072 w 11112072"/>
              <a:gd name="connsiteY0" fmla="*/ 648005 h 5174235"/>
              <a:gd name="connsiteX1" fmla="*/ 8168847 w 11112072"/>
              <a:gd name="connsiteY1" fmla="*/ 838505 h 5174235"/>
              <a:gd name="connsiteX2" fmla="*/ 4968447 w 11112072"/>
              <a:gd name="connsiteY2" fmla="*/ 2610155 h 5174235"/>
              <a:gd name="connsiteX3" fmla="*/ 3034872 w 11112072"/>
              <a:gd name="connsiteY3" fmla="*/ 2838755 h 5174235"/>
              <a:gd name="connsiteX4" fmla="*/ 1425147 w 11112072"/>
              <a:gd name="connsiteY4" fmla="*/ 3343580 h 5174235"/>
              <a:gd name="connsiteX5" fmla="*/ 177372 w 11112072"/>
              <a:gd name="connsiteY5" fmla="*/ 4429430 h 5174235"/>
              <a:gd name="connsiteX6" fmla="*/ 91647 w 11112072"/>
              <a:gd name="connsiteY6" fmla="*/ 5048555 h 5174235"/>
              <a:gd name="connsiteX7" fmla="*/ 967947 w 11112072"/>
              <a:gd name="connsiteY7" fmla="*/ 5162855 h 5174235"/>
              <a:gd name="connsiteX8" fmla="*/ 10940622 w 11112072"/>
              <a:gd name="connsiteY8" fmla="*/ 5162855 h 5174235"/>
              <a:gd name="connsiteX9" fmla="*/ 11112072 w 11112072"/>
              <a:gd name="connsiteY9" fmla="*/ 648005 h 5174235"/>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239500 w 11239500"/>
              <a:gd name="connsiteY0" fmla="*/ 132692 h 4682266"/>
              <a:gd name="connsiteX1" fmla="*/ 8296275 w 11239500"/>
              <a:gd name="connsiteY1" fmla="*/ 323192 h 4682266"/>
              <a:gd name="connsiteX2" fmla="*/ 5095875 w 11239500"/>
              <a:gd name="connsiteY2" fmla="*/ 2094842 h 4682266"/>
              <a:gd name="connsiteX3" fmla="*/ 3162300 w 11239500"/>
              <a:gd name="connsiteY3" fmla="*/ 2323442 h 4682266"/>
              <a:gd name="connsiteX4" fmla="*/ 1552575 w 11239500"/>
              <a:gd name="connsiteY4" fmla="*/ 2828267 h 4682266"/>
              <a:gd name="connsiteX5" fmla="*/ 304800 w 11239500"/>
              <a:gd name="connsiteY5" fmla="*/ 3914117 h 4682266"/>
              <a:gd name="connsiteX6" fmla="*/ 0 w 11239500"/>
              <a:gd name="connsiteY6" fmla="*/ 4638017 h 4682266"/>
              <a:gd name="connsiteX7" fmla="*/ 1095375 w 11239500"/>
              <a:gd name="connsiteY7" fmla="*/ 4647542 h 4682266"/>
              <a:gd name="connsiteX8" fmla="*/ 11068050 w 11239500"/>
              <a:gd name="connsiteY8" fmla="*/ 4647542 h 4682266"/>
              <a:gd name="connsiteX9" fmla="*/ 11239500 w 11239500"/>
              <a:gd name="connsiteY9" fmla="*/ 132692 h 4682266"/>
              <a:gd name="connsiteX0" fmla="*/ 11240229 w 11240229"/>
              <a:gd name="connsiteY0" fmla="*/ 132692 h 4682266"/>
              <a:gd name="connsiteX1" fmla="*/ 8297004 w 11240229"/>
              <a:gd name="connsiteY1" fmla="*/ 323192 h 4682266"/>
              <a:gd name="connsiteX2" fmla="*/ 5096604 w 11240229"/>
              <a:gd name="connsiteY2" fmla="*/ 2094842 h 4682266"/>
              <a:gd name="connsiteX3" fmla="*/ 3163029 w 11240229"/>
              <a:gd name="connsiteY3" fmla="*/ 2323442 h 4682266"/>
              <a:gd name="connsiteX4" fmla="*/ 1553304 w 11240229"/>
              <a:gd name="connsiteY4" fmla="*/ 2828267 h 4682266"/>
              <a:gd name="connsiteX5" fmla="*/ 305529 w 11240229"/>
              <a:gd name="connsiteY5" fmla="*/ 3914117 h 4682266"/>
              <a:gd name="connsiteX6" fmla="*/ 729 w 11240229"/>
              <a:gd name="connsiteY6" fmla="*/ 4638017 h 4682266"/>
              <a:gd name="connsiteX7" fmla="*/ 1096104 w 11240229"/>
              <a:gd name="connsiteY7" fmla="*/ 4647542 h 4682266"/>
              <a:gd name="connsiteX8" fmla="*/ 11068779 w 11240229"/>
              <a:gd name="connsiteY8" fmla="*/ 4647542 h 4682266"/>
              <a:gd name="connsiteX9" fmla="*/ 11240229 w 11240229"/>
              <a:gd name="connsiteY9" fmla="*/ 132692 h 4682266"/>
              <a:gd name="connsiteX0" fmla="*/ 11240229 w 11240229"/>
              <a:gd name="connsiteY0" fmla="*/ 132692 h 4658922"/>
              <a:gd name="connsiteX1" fmla="*/ 8297004 w 11240229"/>
              <a:gd name="connsiteY1" fmla="*/ 323192 h 4658922"/>
              <a:gd name="connsiteX2" fmla="*/ 5096604 w 11240229"/>
              <a:gd name="connsiteY2" fmla="*/ 2094842 h 4658922"/>
              <a:gd name="connsiteX3" fmla="*/ 3163029 w 11240229"/>
              <a:gd name="connsiteY3" fmla="*/ 2323442 h 4658922"/>
              <a:gd name="connsiteX4" fmla="*/ 1553304 w 11240229"/>
              <a:gd name="connsiteY4" fmla="*/ 2828267 h 4658922"/>
              <a:gd name="connsiteX5" fmla="*/ 305529 w 11240229"/>
              <a:gd name="connsiteY5" fmla="*/ 3914117 h 4658922"/>
              <a:gd name="connsiteX6" fmla="*/ 729 w 11240229"/>
              <a:gd name="connsiteY6" fmla="*/ 4638017 h 4658922"/>
              <a:gd name="connsiteX7" fmla="*/ 1096104 w 11240229"/>
              <a:gd name="connsiteY7" fmla="*/ 4647542 h 4658922"/>
              <a:gd name="connsiteX8" fmla="*/ 11068779 w 11240229"/>
              <a:gd name="connsiteY8" fmla="*/ 4647542 h 4658922"/>
              <a:gd name="connsiteX9" fmla="*/ 11240229 w 11240229"/>
              <a:gd name="connsiteY9" fmla="*/ 132692 h 4658922"/>
              <a:gd name="connsiteX0" fmla="*/ 11240229 w 11240229"/>
              <a:gd name="connsiteY0" fmla="*/ 56979 h 4583209"/>
              <a:gd name="connsiteX1" fmla="*/ 7344504 w 11240229"/>
              <a:gd name="connsiteY1" fmla="*/ 733254 h 4583209"/>
              <a:gd name="connsiteX2" fmla="*/ 5096604 w 11240229"/>
              <a:gd name="connsiteY2" fmla="*/ 2019129 h 4583209"/>
              <a:gd name="connsiteX3" fmla="*/ 3163029 w 11240229"/>
              <a:gd name="connsiteY3" fmla="*/ 2247729 h 4583209"/>
              <a:gd name="connsiteX4" fmla="*/ 1553304 w 11240229"/>
              <a:gd name="connsiteY4" fmla="*/ 2752554 h 4583209"/>
              <a:gd name="connsiteX5" fmla="*/ 305529 w 11240229"/>
              <a:gd name="connsiteY5" fmla="*/ 3838404 h 4583209"/>
              <a:gd name="connsiteX6" fmla="*/ 729 w 11240229"/>
              <a:gd name="connsiteY6" fmla="*/ 4562304 h 4583209"/>
              <a:gd name="connsiteX7" fmla="*/ 1096104 w 11240229"/>
              <a:gd name="connsiteY7" fmla="*/ 4571829 h 4583209"/>
              <a:gd name="connsiteX8" fmla="*/ 11068779 w 11240229"/>
              <a:gd name="connsiteY8" fmla="*/ 4571829 h 4583209"/>
              <a:gd name="connsiteX9" fmla="*/ 11240229 w 11240229"/>
              <a:gd name="connsiteY9" fmla="*/ 56979 h 4583209"/>
              <a:gd name="connsiteX0" fmla="*/ 11240229 w 11240229"/>
              <a:gd name="connsiteY0" fmla="*/ 68987 h 4595217"/>
              <a:gd name="connsiteX1" fmla="*/ 7344504 w 11240229"/>
              <a:gd name="connsiteY1" fmla="*/ 745262 h 4595217"/>
              <a:gd name="connsiteX2" fmla="*/ 5096604 w 11240229"/>
              <a:gd name="connsiteY2" fmla="*/ 2031137 h 4595217"/>
              <a:gd name="connsiteX3" fmla="*/ 3163029 w 11240229"/>
              <a:gd name="connsiteY3" fmla="*/ 2259737 h 4595217"/>
              <a:gd name="connsiteX4" fmla="*/ 1553304 w 11240229"/>
              <a:gd name="connsiteY4" fmla="*/ 2764562 h 4595217"/>
              <a:gd name="connsiteX5" fmla="*/ 305529 w 11240229"/>
              <a:gd name="connsiteY5" fmla="*/ 3850412 h 4595217"/>
              <a:gd name="connsiteX6" fmla="*/ 729 w 11240229"/>
              <a:gd name="connsiteY6" fmla="*/ 4574312 h 4595217"/>
              <a:gd name="connsiteX7" fmla="*/ 1096104 w 11240229"/>
              <a:gd name="connsiteY7" fmla="*/ 4583837 h 4595217"/>
              <a:gd name="connsiteX8" fmla="*/ 11068779 w 11240229"/>
              <a:gd name="connsiteY8" fmla="*/ 4583837 h 4595217"/>
              <a:gd name="connsiteX9" fmla="*/ 11240229 w 11240229"/>
              <a:gd name="connsiteY9" fmla="*/ 68987 h 4595217"/>
              <a:gd name="connsiteX0" fmla="*/ 11239641 w 11239641"/>
              <a:gd name="connsiteY0" fmla="*/ 68987 h 4595217"/>
              <a:gd name="connsiteX1" fmla="*/ 7343916 w 11239641"/>
              <a:gd name="connsiteY1" fmla="*/ 745262 h 4595217"/>
              <a:gd name="connsiteX2" fmla="*/ 5096016 w 11239641"/>
              <a:gd name="connsiteY2" fmla="*/ 2031137 h 4595217"/>
              <a:gd name="connsiteX3" fmla="*/ 3162441 w 11239641"/>
              <a:gd name="connsiteY3" fmla="*/ 2259737 h 4595217"/>
              <a:gd name="connsiteX4" fmla="*/ 1552716 w 11239641"/>
              <a:gd name="connsiteY4" fmla="*/ 2764562 h 4595217"/>
              <a:gd name="connsiteX5" fmla="*/ 581166 w 11239641"/>
              <a:gd name="connsiteY5" fmla="*/ 3431312 h 4595217"/>
              <a:gd name="connsiteX6" fmla="*/ 141 w 11239641"/>
              <a:gd name="connsiteY6" fmla="*/ 4574312 h 4595217"/>
              <a:gd name="connsiteX7" fmla="*/ 1095516 w 11239641"/>
              <a:gd name="connsiteY7" fmla="*/ 4583837 h 4595217"/>
              <a:gd name="connsiteX8" fmla="*/ 11068191 w 11239641"/>
              <a:gd name="connsiteY8" fmla="*/ 4583837 h 4595217"/>
              <a:gd name="connsiteX9" fmla="*/ 11239641 w 11239641"/>
              <a:gd name="connsiteY9" fmla="*/ 68987 h 4595217"/>
              <a:gd name="connsiteX0" fmla="*/ 11239743 w 11239743"/>
              <a:gd name="connsiteY0" fmla="*/ 68987 h 4595217"/>
              <a:gd name="connsiteX1" fmla="*/ 7344018 w 11239743"/>
              <a:gd name="connsiteY1" fmla="*/ 745262 h 4595217"/>
              <a:gd name="connsiteX2" fmla="*/ 5096118 w 11239743"/>
              <a:gd name="connsiteY2" fmla="*/ 2031137 h 4595217"/>
              <a:gd name="connsiteX3" fmla="*/ 3162543 w 11239743"/>
              <a:gd name="connsiteY3" fmla="*/ 2259737 h 4595217"/>
              <a:gd name="connsiteX4" fmla="*/ 1552818 w 11239743"/>
              <a:gd name="connsiteY4" fmla="*/ 2764562 h 4595217"/>
              <a:gd name="connsiteX5" fmla="*/ 438393 w 11239743"/>
              <a:gd name="connsiteY5" fmla="*/ 3393212 h 4595217"/>
              <a:gd name="connsiteX6" fmla="*/ 243 w 11239743"/>
              <a:gd name="connsiteY6" fmla="*/ 4574312 h 4595217"/>
              <a:gd name="connsiteX7" fmla="*/ 1095618 w 11239743"/>
              <a:gd name="connsiteY7" fmla="*/ 4583837 h 4595217"/>
              <a:gd name="connsiteX8" fmla="*/ 11068293 w 11239743"/>
              <a:gd name="connsiteY8" fmla="*/ 4583837 h 4595217"/>
              <a:gd name="connsiteX9" fmla="*/ 11239743 w 11239743"/>
              <a:gd name="connsiteY9" fmla="*/ 68987 h 4595217"/>
              <a:gd name="connsiteX0" fmla="*/ 11143151 w 11143151"/>
              <a:gd name="connsiteY0" fmla="*/ 44908 h 4825663"/>
              <a:gd name="connsiteX1" fmla="*/ 7344018 w 11143151"/>
              <a:gd name="connsiteY1" fmla="*/ 975708 h 4825663"/>
              <a:gd name="connsiteX2" fmla="*/ 5096118 w 11143151"/>
              <a:gd name="connsiteY2" fmla="*/ 2261583 h 4825663"/>
              <a:gd name="connsiteX3" fmla="*/ 3162543 w 11143151"/>
              <a:gd name="connsiteY3" fmla="*/ 2490183 h 4825663"/>
              <a:gd name="connsiteX4" fmla="*/ 1552818 w 11143151"/>
              <a:gd name="connsiteY4" fmla="*/ 2995008 h 4825663"/>
              <a:gd name="connsiteX5" fmla="*/ 438393 w 11143151"/>
              <a:gd name="connsiteY5" fmla="*/ 3623658 h 4825663"/>
              <a:gd name="connsiteX6" fmla="*/ 243 w 11143151"/>
              <a:gd name="connsiteY6" fmla="*/ 4804758 h 4825663"/>
              <a:gd name="connsiteX7" fmla="*/ 1095618 w 11143151"/>
              <a:gd name="connsiteY7" fmla="*/ 4814283 h 4825663"/>
              <a:gd name="connsiteX8" fmla="*/ 11068293 w 11143151"/>
              <a:gd name="connsiteY8" fmla="*/ 4814283 h 4825663"/>
              <a:gd name="connsiteX9" fmla="*/ 11143151 w 11143151"/>
              <a:gd name="connsiteY9" fmla="*/ 44908 h 4825663"/>
              <a:gd name="connsiteX0" fmla="*/ 11143151 w 11147335"/>
              <a:gd name="connsiteY0" fmla="*/ 44908 h 4825663"/>
              <a:gd name="connsiteX1" fmla="*/ 7344018 w 11147335"/>
              <a:gd name="connsiteY1" fmla="*/ 975708 h 4825663"/>
              <a:gd name="connsiteX2" fmla="*/ 5096118 w 11147335"/>
              <a:gd name="connsiteY2" fmla="*/ 2261583 h 4825663"/>
              <a:gd name="connsiteX3" fmla="*/ 3162543 w 11147335"/>
              <a:gd name="connsiteY3" fmla="*/ 2490183 h 4825663"/>
              <a:gd name="connsiteX4" fmla="*/ 1552818 w 11147335"/>
              <a:gd name="connsiteY4" fmla="*/ 2995008 h 4825663"/>
              <a:gd name="connsiteX5" fmla="*/ 438393 w 11147335"/>
              <a:gd name="connsiteY5" fmla="*/ 3623658 h 4825663"/>
              <a:gd name="connsiteX6" fmla="*/ 243 w 11147335"/>
              <a:gd name="connsiteY6" fmla="*/ 4804758 h 4825663"/>
              <a:gd name="connsiteX7" fmla="*/ 1095618 w 11147335"/>
              <a:gd name="connsiteY7" fmla="*/ 4814283 h 4825663"/>
              <a:gd name="connsiteX8" fmla="*/ 11068293 w 11147335"/>
              <a:gd name="connsiteY8" fmla="*/ 4814283 h 4825663"/>
              <a:gd name="connsiteX9" fmla="*/ 11143151 w 11147335"/>
              <a:gd name="connsiteY9" fmla="*/ 44908 h 4825663"/>
              <a:gd name="connsiteX0" fmla="*/ 11143151 w 11147335"/>
              <a:gd name="connsiteY0" fmla="*/ 0 h 4780755"/>
              <a:gd name="connsiteX1" fmla="*/ 7344018 w 11147335"/>
              <a:gd name="connsiteY1" fmla="*/ 930800 h 4780755"/>
              <a:gd name="connsiteX2" fmla="*/ 5096118 w 11147335"/>
              <a:gd name="connsiteY2" fmla="*/ 2216675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44018 w 11147335"/>
              <a:gd name="connsiteY1" fmla="*/ 930800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33 w 11147317"/>
              <a:gd name="connsiteY0" fmla="*/ 0 h 4780755"/>
              <a:gd name="connsiteX1" fmla="*/ 7317657 w 11147317"/>
              <a:gd name="connsiteY1" fmla="*/ 882647 h 4780755"/>
              <a:gd name="connsiteX2" fmla="*/ 5289283 w 11147317"/>
              <a:gd name="connsiteY2" fmla="*/ 2154764 h 4780755"/>
              <a:gd name="connsiteX3" fmla="*/ 3162525 w 11147317"/>
              <a:gd name="connsiteY3" fmla="*/ 2445275 h 4780755"/>
              <a:gd name="connsiteX4" fmla="*/ 1456208 w 11147317"/>
              <a:gd name="connsiteY4" fmla="*/ 2888188 h 4780755"/>
              <a:gd name="connsiteX5" fmla="*/ 438375 w 11147317"/>
              <a:gd name="connsiteY5" fmla="*/ 3578750 h 4780755"/>
              <a:gd name="connsiteX6" fmla="*/ 225 w 11147317"/>
              <a:gd name="connsiteY6" fmla="*/ 4759850 h 4780755"/>
              <a:gd name="connsiteX7" fmla="*/ 1095600 w 11147317"/>
              <a:gd name="connsiteY7" fmla="*/ 4769375 h 4780755"/>
              <a:gd name="connsiteX8" fmla="*/ 11068275 w 11147317"/>
              <a:gd name="connsiteY8" fmla="*/ 4769375 h 4780755"/>
              <a:gd name="connsiteX9" fmla="*/ 11143133 w 11147317"/>
              <a:gd name="connsiteY9" fmla="*/ 0 h 4780755"/>
              <a:gd name="connsiteX0" fmla="*/ 11143318 w 11147502"/>
              <a:gd name="connsiteY0" fmla="*/ 0 h 4780755"/>
              <a:gd name="connsiteX1" fmla="*/ 7317842 w 11147502"/>
              <a:gd name="connsiteY1" fmla="*/ 882647 h 4780755"/>
              <a:gd name="connsiteX2" fmla="*/ 5289468 w 11147502"/>
              <a:gd name="connsiteY2" fmla="*/ 2154764 h 4780755"/>
              <a:gd name="connsiteX3" fmla="*/ 3162710 w 11147502"/>
              <a:gd name="connsiteY3" fmla="*/ 2445275 h 4780755"/>
              <a:gd name="connsiteX4" fmla="*/ 1456393 w 11147502"/>
              <a:gd name="connsiteY4" fmla="*/ 2888188 h 4780755"/>
              <a:gd name="connsiteX5" fmla="*/ 341968 w 11147502"/>
              <a:gd name="connsiteY5" fmla="*/ 3523717 h 4780755"/>
              <a:gd name="connsiteX6" fmla="*/ 410 w 11147502"/>
              <a:gd name="connsiteY6" fmla="*/ 4759850 h 4780755"/>
              <a:gd name="connsiteX7" fmla="*/ 1095785 w 11147502"/>
              <a:gd name="connsiteY7" fmla="*/ 4769375 h 4780755"/>
              <a:gd name="connsiteX8" fmla="*/ 11068460 w 11147502"/>
              <a:gd name="connsiteY8" fmla="*/ 4769375 h 4780755"/>
              <a:gd name="connsiteX9" fmla="*/ 11143318 w 11147502"/>
              <a:gd name="connsiteY9" fmla="*/ 0 h 478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47502" h="4780755">
                <a:moveTo>
                  <a:pt x="11143318" y="0"/>
                </a:moveTo>
                <a:cubicBezTo>
                  <a:pt x="8675963" y="39155"/>
                  <a:pt x="8311046" y="392817"/>
                  <a:pt x="7317842" y="882647"/>
                </a:cubicBezTo>
                <a:cubicBezTo>
                  <a:pt x="6324638" y="1372477"/>
                  <a:pt x="5981990" y="1894326"/>
                  <a:pt x="5289468" y="2154764"/>
                </a:cubicBezTo>
                <a:cubicBezTo>
                  <a:pt x="4596946" y="2415202"/>
                  <a:pt x="3801556" y="2323038"/>
                  <a:pt x="3162710" y="2445275"/>
                </a:cubicBezTo>
                <a:cubicBezTo>
                  <a:pt x="2523864" y="2567512"/>
                  <a:pt x="1926517" y="2708448"/>
                  <a:pt x="1456393" y="2888188"/>
                </a:cubicBezTo>
                <a:cubicBezTo>
                  <a:pt x="986269" y="3067928"/>
                  <a:pt x="584632" y="3211773"/>
                  <a:pt x="341968" y="3523717"/>
                </a:cubicBezTo>
                <a:cubicBezTo>
                  <a:pt x="99304" y="3835661"/>
                  <a:pt x="-7527" y="3923238"/>
                  <a:pt x="410" y="4759850"/>
                </a:cubicBezTo>
                <a:lnTo>
                  <a:pt x="1095785" y="4769375"/>
                </a:lnTo>
                <a:cubicBezTo>
                  <a:pt x="2957922" y="4786837"/>
                  <a:pt x="759235" y="4782075"/>
                  <a:pt x="11068460" y="4769375"/>
                </a:cubicBezTo>
                <a:cubicBezTo>
                  <a:pt x="11233560" y="260875"/>
                  <a:pt x="11078084" y="4794775"/>
                  <a:pt x="11143318" y="0"/>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
          <p:cNvSpPr/>
          <p:nvPr/>
        </p:nvSpPr>
        <p:spPr>
          <a:xfrm>
            <a:off x="1139425" y="-12604"/>
            <a:ext cx="7992657" cy="6870604"/>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3792303 w 7620000"/>
              <a:gd name="connsiteY0" fmla="*/ 1818605 h 3276600"/>
              <a:gd name="connsiteX1" fmla="*/ 7620000 w 7620000"/>
              <a:gd name="connsiteY1" fmla="*/ 0 h 3276600"/>
              <a:gd name="connsiteX2" fmla="*/ 7620000 w 7620000"/>
              <a:gd name="connsiteY2" fmla="*/ 3276600 h 3276600"/>
              <a:gd name="connsiteX3" fmla="*/ 0 w 7620000"/>
              <a:gd name="connsiteY3" fmla="*/ 3276600 h 3276600"/>
              <a:gd name="connsiteX4" fmla="*/ 3792303 w 7620000"/>
              <a:gd name="connsiteY4" fmla="*/ 181860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3792303" y="1818605"/>
                </a:moveTo>
                <a:cubicBezTo>
                  <a:pt x="5169121" y="1032046"/>
                  <a:pt x="6397625" y="166687"/>
                  <a:pt x="7620000" y="0"/>
                </a:cubicBezTo>
                <a:lnTo>
                  <a:pt x="7620000" y="3276600"/>
                </a:lnTo>
                <a:lnTo>
                  <a:pt x="0" y="3276600"/>
                </a:lnTo>
                <a:cubicBezTo>
                  <a:pt x="720725" y="2433638"/>
                  <a:pt x="2415485" y="2605164"/>
                  <a:pt x="3792303" y="181860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99" y="0"/>
            <a:ext cx="3623799" cy="6845396"/>
          </a:xfrm>
          <a:prstGeom prst="rect">
            <a:avLst/>
          </a:prstGeom>
          <a:noFill/>
          <a:ln>
            <a:noFill/>
          </a:ln>
          <a:effectLst>
            <a:outerShdw dist="35921" dir="2700000" algn="ctr" rotWithShape="0">
              <a:schemeClr val="bg2"/>
            </a:outerShdw>
            <a:softEdge rad="63500"/>
          </a:effectLst>
          <a:extLst>
            <a:ext uri="{909E8E84-426E-40dd-AFC4-6F175D3DCCD1}">
              <a14:hiddenFill xmlns="" xmlns:a14="http://schemas.microsoft.com/office/drawing/2010/main" xmlns:mv="urn:schemas-microsoft-com:mac:vml" xmlns:mc="http://schemas.openxmlformats.org/markup-compatibility/2006">
                <a:solidFill>
                  <a:schemeClr val="accent1"/>
                </a:solidFill>
              </a14:hiddenFill>
            </a:ext>
            <a:ext uri="{91240B29-F687-4f45-9708-019B960494DF}">
              <a14:hiddenLine xmlns="" xmlns:a14="http://schemas.microsoft.com/office/drawing/2010/main" xmlns:mv="urn:schemas-microsoft-com:mac:vml" xmlns:mc="http://schemas.openxmlformats.org/markup-compatibility/2006" w="9525">
                <a:solidFill>
                  <a:schemeClr val="tx1"/>
                </a:solidFill>
                <a:miter lim="800000"/>
                <a:headEnd/>
                <a:tailEnd/>
              </a14:hiddenLine>
            </a:ext>
          </a:extLst>
        </p:spPr>
      </p:pic>
      <p:sp>
        <p:nvSpPr>
          <p:cNvPr id="2" name="Title 1"/>
          <p:cNvSpPr>
            <a:spLocks noGrp="1"/>
          </p:cNvSpPr>
          <p:nvPr>
            <p:ph type="ctrTitle"/>
          </p:nvPr>
        </p:nvSpPr>
        <p:spPr>
          <a:xfrm>
            <a:off x="126912" y="1295403"/>
            <a:ext cx="3302088" cy="3713763"/>
          </a:xfrm>
        </p:spPr>
        <p:txBody>
          <a:bodyPr anchor="t" anchorCtr="0"/>
          <a:lstStyle>
            <a:lvl1pPr algn="ctr">
              <a:defRPr sz="3600"/>
            </a:lvl1pPr>
          </a:lstStyle>
          <a:p>
            <a:r>
              <a:rPr lang="en-GB" smtClean="0"/>
              <a:t>Click to edit Master title style</a:t>
            </a:r>
            <a:endParaRPr lang="en-US" dirty="0"/>
          </a:p>
        </p:txBody>
      </p:sp>
      <p:sp>
        <p:nvSpPr>
          <p:cNvPr id="43" name="Title 1"/>
          <p:cNvSpPr txBox="1">
            <a:spLocks/>
          </p:cNvSpPr>
          <p:nvPr/>
        </p:nvSpPr>
        <p:spPr>
          <a:xfrm>
            <a:off x="4487514" y="228601"/>
            <a:ext cx="4146367" cy="914400"/>
          </a:xfrm>
          <a:prstGeom prst="rect">
            <a:avLst/>
          </a:prstGeom>
        </p:spPr>
        <p:txBody>
          <a:bodyPr vert="horz" lIns="121835" tIns="60917" rIns="121835" bIns="60917" rtlCol="0" anchor="t" anchorCtr="0">
            <a:noAutofit/>
          </a:bodyPr>
          <a:lstStyle>
            <a:lvl1pPr algn="ctr" defTabSz="1218347" rtl="0" eaLnBrk="1" latinLnBrk="0" hangingPunct="1">
              <a:spcBef>
                <a:spcPct val="0"/>
              </a:spcBef>
              <a:buNone/>
              <a:defRPr sz="4000" kern="1200">
                <a:solidFill>
                  <a:schemeClr val="tx1"/>
                </a:solidFill>
                <a:effectLst>
                  <a:outerShdw blurRad="38100" dist="38100" dir="2700000" algn="tl">
                    <a:srgbClr val="000000">
                      <a:alpha val="43137"/>
                    </a:srgbClr>
                  </a:outerShdw>
                </a:effectLst>
                <a:latin typeface="Calibri" panose="020F0502020204030204" pitchFamily="34" charset="0"/>
                <a:ea typeface="+mj-ea"/>
                <a:cs typeface="+mj-cs"/>
              </a:defRPr>
            </a:lvl1pPr>
          </a:lstStyle>
          <a:p>
            <a:endParaRPr lang="en-US" dirty="0"/>
          </a:p>
        </p:txBody>
      </p:sp>
      <p:sp>
        <p:nvSpPr>
          <p:cNvPr id="3" name="Subtitle 2"/>
          <p:cNvSpPr>
            <a:spLocks noGrp="1"/>
          </p:cNvSpPr>
          <p:nvPr>
            <p:ph type="subTitle" idx="1"/>
          </p:nvPr>
        </p:nvSpPr>
        <p:spPr>
          <a:xfrm>
            <a:off x="3733800" y="1330389"/>
            <a:ext cx="5209014" cy="5070413"/>
          </a:xfrm>
          <a:solidFill>
            <a:srgbClr val="FFFFFF">
              <a:alpha val="67843"/>
            </a:srgbClr>
          </a:solidFill>
          <a:effectLst>
            <a:softEdge rad="127000"/>
          </a:effectLst>
        </p:spPr>
        <p:txBody>
          <a:bodyPr tIns="182880"/>
          <a:lstStyle>
            <a:lvl1pPr marL="457200" indent="-457200" algn="l">
              <a:buFont typeface="Arial" panose="020B0604020202020204" pitchFamily="34" charset="0"/>
              <a:buChar char="•"/>
              <a:defRPr>
                <a:solidFill>
                  <a:schemeClr val="tx1">
                    <a:lumMod val="85000"/>
                    <a:lumOff val="15000"/>
                  </a:schemeClr>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GB" smtClean="0"/>
              <a:t>Click to edit Master subtitle style</a:t>
            </a:r>
            <a:endParaRPr lang="en-US" dirty="0"/>
          </a:p>
        </p:txBody>
      </p:sp>
      <p:sp>
        <p:nvSpPr>
          <p:cNvPr id="44" name="Rectangle 43"/>
          <p:cNvSpPr>
            <a:spLocks noChangeArrowheads="1"/>
          </p:cNvSpPr>
          <p:nvPr/>
        </p:nvSpPr>
        <p:spPr bwMode="auto">
          <a:xfrm>
            <a:off x="8692090" y="6474026"/>
            <a:ext cx="399468" cy="307777"/>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p>
            <a:pPr algn="r"/>
            <a:fld id="{137707FA-DA0D-44A4-94B1-8EAC83670A87}" type="slidenum">
              <a:rPr lang="zh-CN" altLang="en-US" sz="1400" b="1">
                <a:solidFill>
                  <a:srgbClr val="006032"/>
                </a:solidFill>
              </a:rPr>
              <a:pPr algn="r"/>
              <a:t>‹#›</a:t>
            </a:fld>
            <a:endParaRPr lang="en-US" altLang="zh-CN" sz="1400" b="1" dirty="0">
              <a:solidFill>
                <a:srgbClr val="006032"/>
              </a:solidFill>
            </a:endParaRPr>
          </a:p>
        </p:txBody>
      </p:sp>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515" y="206830"/>
            <a:ext cx="2827686" cy="646328"/>
          </a:xfrm>
          <a:prstGeom prst="rect">
            <a:avLst/>
          </a:prstGeom>
        </p:spPr>
      </p:pic>
      <p:sp>
        <p:nvSpPr>
          <p:cNvPr id="19" name="AutoShape 7"/>
          <p:cNvSpPr>
            <a:spLocks noChangeArrowheads="1"/>
          </p:cNvSpPr>
          <p:nvPr/>
        </p:nvSpPr>
        <p:spPr bwMode="auto">
          <a:xfrm flipH="1" flipV="1">
            <a:off x="3505201" y="1066800"/>
            <a:ext cx="5631147" cy="45719"/>
          </a:xfrm>
          <a:prstGeom prst="roundRect">
            <a:avLst>
              <a:gd name="adj" fmla="val 0"/>
            </a:avLst>
          </a:prstGeom>
          <a:gradFill>
            <a:gsLst>
              <a:gs pos="93000">
                <a:srgbClr val="006032"/>
              </a:gs>
              <a:gs pos="100000">
                <a:srgbClr val="006032">
                  <a:alpha val="0"/>
                </a:srgbClr>
              </a:gs>
              <a:gs pos="7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spTree>
    <p:extLst>
      <p:ext uri="{BB962C8B-B14F-4D97-AF65-F5344CB8AC3E}">
        <p14:creationId xmlns:p14="http://schemas.microsoft.com/office/powerpoint/2010/main" val="311884882"/>
      </p:ext>
    </p:extLst>
  </p:cSld>
  <p:clrMapOvr>
    <a:masterClrMapping/>
  </p:clrMapOvr>
  <p:timing>
    <p:tnLst>
      <p:par>
        <p:cTn id="1" dur="indefinite" restart="never" nodeType="tmRoot"/>
      </p:par>
    </p:tnLst>
  </p:timing>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6861" y="228600"/>
            <a:ext cx="8392311" cy="688996"/>
          </a:xfrm>
        </p:spPr>
        <p:txBody>
          <a:bodyPr/>
          <a:lstStyle/>
          <a:p>
            <a:r>
              <a:rPr lang="en-GB" smtClean="0"/>
              <a:t>Click to edit Master title style</a:t>
            </a:r>
            <a:endParaRPr lang="en-US" dirty="0"/>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grpSp>
        <p:nvGrpSpPr>
          <p:cNvPr id="4" name="Group 3"/>
          <p:cNvGrpSpPr/>
          <p:nvPr/>
        </p:nvGrpSpPr>
        <p:grpSpPr>
          <a:xfrm flipH="1">
            <a:off x="109653" y="917596"/>
            <a:ext cx="7322829" cy="73004"/>
            <a:chOff x="-75664663" y="1320878"/>
            <a:chExt cx="87088313" cy="610894"/>
          </a:xfrm>
        </p:grpSpPr>
        <p:sp>
          <p:nvSpPr>
            <p:cNvPr id="5" name="Oval 4"/>
            <p:cNvSpPr/>
            <p:nvPr userDrawn="1"/>
          </p:nvSpPr>
          <p:spPr>
            <a:xfrm>
              <a:off x="10814050" y="1322172"/>
              <a:ext cx="609600" cy="609600"/>
            </a:xfrm>
            <a:prstGeom prst="ellipse">
              <a:avLst/>
            </a:prstGeom>
            <a:solidFill>
              <a:srgbClr val="006032"/>
            </a:solidFill>
            <a:ln>
              <a:noFill/>
            </a:ln>
          </p:spPr>
          <p:txBody>
            <a:bodyPr wrap="none" anchor="ctr"/>
            <a:lstStyle/>
            <a:p>
              <a:pPr lvl="0" eaLnBrk="0" fontAlgn="base" hangingPunct="0">
                <a:spcBef>
                  <a:spcPct val="0"/>
                </a:spcBef>
                <a:spcAft>
                  <a:spcPct val="0"/>
                </a:spcAft>
              </a:pPr>
              <a:endParaRPr lang="en-US" sz="1600" dirty="0">
                <a:solidFill>
                  <a:srgbClr val="003366"/>
                </a:solidFill>
                <a:latin typeface="Arial" panose="020B0604020202020204" pitchFamily="34" charset="0"/>
                <a:ea typeface="ＭＳ Ｐゴシック" charset="-128"/>
              </a:endParaRPr>
            </a:p>
          </p:txBody>
        </p:sp>
        <p:sp>
          <p:nvSpPr>
            <p:cNvPr id="6" name="AutoShape 7"/>
            <p:cNvSpPr>
              <a:spLocks noChangeArrowheads="1"/>
            </p:cNvSpPr>
            <p:nvPr userDrawn="1"/>
          </p:nvSpPr>
          <p:spPr bwMode="auto">
            <a:xfrm>
              <a:off x="-75664663" y="1320878"/>
              <a:ext cx="86775906" cy="610894"/>
            </a:xfrm>
            <a:prstGeom prst="roundRect">
              <a:avLst>
                <a:gd name="adj" fmla="val 0"/>
              </a:avLst>
            </a:prstGeom>
            <a:gradFill>
              <a:gsLst>
                <a:gs pos="21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grpSp>
    </p:spTree>
    <p:extLst>
      <p:ext uri="{BB962C8B-B14F-4D97-AF65-F5344CB8AC3E}">
        <p14:creationId xmlns:p14="http://schemas.microsoft.com/office/powerpoint/2010/main" val="198911309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6861" y="228600"/>
            <a:ext cx="8392311" cy="688996"/>
          </a:xfrm>
        </p:spPr>
        <p:txBody>
          <a:bodyPr/>
          <a:lstStyle/>
          <a:p>
            <a:r>
              <a:rPr lang="en-GB" smtClean="0"/>
              <a:t>Click to edit Master title style</a:t>
            </a:r>
            <a:endParaRPr lang="en-US" dirty="0"/>
          </a:p>
        </p:txBody>
      </p:sp>
      <p:grpSp>
        <p:nvGrpSpPr>
          <p:cNvPr id="4" name="Group 3"/>
          <p:cNvGrpSpPr/>
          <p:nvPr/>
        </p:nvGrpSpPr>
        <p:grpSpPr>
          <a:xfrm flipH="1">
            <a:off x="109653" y="917596"/>
            <a:ext cx="7322829" cy="73004"/>
            <a:chOff x="-75664663" y="1320878"/>
            <a:chExt cx="87088313" cy="610894"/>
          </a:xfrm>
        </p:grpSpPr>
        <p:sp>
          <p:nvSpPr>
            <p:cNvPr id="5" name="Oval 4"/>
            <p:cNvSpPr/>
            <p:nvPr userDrawn="1"/>
          </p:nvSpPr>
          <p:spPr>
            <a:xfrm>
              <a:off x="10814050" y="1322172"/>
              <a:ext cx="609600" cy="609600"/>
            </a:xfrm>
            <a:prstGeom prst="ellipse">
              <a:avLst/>
            </a:prstGeom>
            <a:solidFill>
              <a:srgbClr val="006032"/>
            </a:solidFill>
            <a:ln>
              <a:noFill/>
            </a:ln>
          </p:spPr>
          <p:txBody>
            <a:bodyPr wrap="none" anchor="ctr"/>
            <a:lstStyle/>
            <a:p>
              <a:pPr lvl="0" eaLnBrk="0" fontAlgn="base" hangingPunct="0">
                <a:spcBef>
                  <a:spcPct val="0"/>
                </a:spcBef>
                <a:spcAft>
                  <a:spcPct val="0"/>
                </a:spcAft>
              </a:pPr>
              <a:endParaRPr lang="en-US" sz="1600" dirty="0">
                <a:solidFill>
                  <a:srgbClr val="003366"/>
                </a:solidFill>
                <a:latin typeface="Arial" panose="020B0604020202020204" pitchFamily="34" charset="0"/>
                <a:ea typeface="ＭＳ Ｐゴシック" charset="-128"/>
              </a:endParaRPr>
            </a:p>
          </p:txBody>
        </p:sp>
        <p:sp>
          <p:nvSpPr>
            <p:cNvPr id="6" name="AutoShape 7"/>
            <p:cNvSpPr>
              <a:spLocks noChangeArrowheads="1"/>
            </p:cNvSpPr>
            <p:nvPr userDrawn="1"/>
          </p:nvSpPr>
          <p:spPr bwMode="auto">
            <a:xfrm>
              <a:off x="-75664663" y="1320878"/>
              <a:ext cx="86775906" cy="610894"/>
            </a:xfrm>
            <a:prstGeom prst="roundRect">
              <a:avLst>
                <a:gd name="adj" fmla="val 0"/>
              </a:avLst>
            </a:prstGeom>
            <a:gradFill>
              <a:gsLst>
                <a:gs pos="21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gr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6423" y="3822253"/>
            <a:ext cx="4527769" cy="303574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1423" y="4999757"/>
            <a:ext cx="4307049" cy="1844566"/>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0" y="4534046"/>
            <a:ext cx="3615666" cy="2323954"/>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58402" y="5166424"/>
            <a:ext cx="5204216" cy="1677899"/>
          </a:xfrm>
          <a:prstGeom prst="rect">
            <a:avLst/>
          </a:prstGeom>
        </p:spPr>
      </p:pic>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1145838009"/>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ftr" sz="quarter" idx="10"/>
          </p:nvPr>
        </p:nvSpPr>
        <p:spPr>
          <a:ln/>
        </p:spPr>
        <p:txBody>
          <a:bodyPr/>
          <a:lstStyle>
            <a:lvl1pPr>
              <a:defRPr/>
            </a:lvl1pPr>
          </a:lstStyle>
          <a:p>
            <a:pPr>
              <a:defRPr/>
            </a:pPr>
            <a:r>
              <a:rPr lang="it-IT"/>
              <a:t>Roberta Maglione - Telecom Italia</a:t>
            </a:r>
          </a:p>
        </p:txBody>
      </p:sp>
      <p:sp>
        <p:nvSpPr>
          <p:cNvPr id="8" name="Rectangle 5"/>
          <p:cNvSpPr>
            <a:spLocks noGrp="1" noChangeArrowheads="1"/>
          </p:cNvSpPr>
          <p:nvPr>
            <p:ph type="sldNum" sz="quarter" idx="11"/>
          </p:nvPr>
        </p:nvSpPr>
        <p:spPr>
          <a:ln/>
        </p:spPr>
        <p:txBody>
          <a:bodyPr/>
          <a:lstStyle>
            <a:lvl1pPr>
              <a:defRPr/>
            </a:lvl1pPr>
          </a:lstStyle>
          <a:p>
            <a:pPr>
              <a:defRPr/>
            </a:pPr>
            <a:fld id="{BD32E4A8-8751-854F-AA03-A6165209BEC9}" type="slidenum">
              <a:rPr lang="it-IT" altLang="fr-FR"/>
              <a:pPr>
                <a:defRPr/>
              </a:pPr>
              <a:t>‹#›</a:t>
            </a:fld>
            <a:endParaRPr lang="it-IT" altLang="fr-FR"/>
          </a:p>
        </p:txBody>
      </p:sp>
    </p:spTree>
    <p:extLst>
      <p:ext uri="{BB962C8B-B14F-4D97-AF65-F5344CB8AC3E}">
        <p14:creationId xmlns:p14="http://schemas.microsoft.com/office/powerpoint/2010/main" val="5367436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grpSp>
        <p:nvGrpSpPr>
          <p:cNvPr id="3" name="Group 2"/>
          <p:cNvGrpSpPr/>
          <p:nvPr/>
        </p:nvGrpSpPr>
        <p:grpSpPr>
          <a:xfrm flipH="1">
            <a:off x="109653" y="917596"/>
            <a:ext cx="7322829" cy="73004"/>
            <a:chOff x="-75664663" y="1320878"/>
            <a:chExt cx="87088313" cy="610894"/>
          </a:xfrm>
        </p:grpSpPr>
        <p:sp>
          <p:nvSpPr>
            <p:cNvPr id="4" name="Oval 3"/>
            <p:cNvSpPr/>
            <p:nvPr userDrawn="1"/>
          </p:nvSpPr>
          <p:spPr>
            <a:xfrm>
              <a:off x="10814050" y="1322172"/>
              <a:ext cx="609600" cy="609600"/>
            </a:xfrm>
            <a:prstGeom prst="ellipse">
              <a:avLst/>
            </a:prstGeom>
            <a:solidFill>
              <a:srgbClr val="006032"/>
            </a:solidFill>
            <a:ln>
              <a:noFill/>
            </a:ln>
          </p:spPr>
          <p:txBody>
            <a:bodyPr wrap="none" anchor="ctr"/>
            <a:lstStyle/>
            <a:p>
              <a:pPr lvl="0" eaLnBrk="0" fontAlgn="base" hangingPunct="0">
                <a:spcBef>
                  <a:spcPct val="0"/>
                </a:spcBef>
                <a:spcAft>
                  <a:spcPct val="0"/>
                </a:spcAft>
              </a:pPr>
              <a:endParaRPr lang="en-US" sz="1600" dirty="0">
                <a:solidFill>
                  <a:srgbClr val="003366"/>
                </a:solidFill>
                <a:latin typeface="Arial" panose="020B0604020202020204" pitchFamily="34" charset="0"/>
                <a:ea typeface="ＭＳ Ｐゴシック" charset="-128"/>
              </a:endParaRPr>
            </a:p>
          </p:txBody>
        </p:sp>
        <p:sp>
          <p:nvSpPr>
            <p:cNvPr id="5" name="AutoShape 7"/>
            <p:cNvSpPr>
              <a:spLocks noChangeArrowheads="1"/>
            </p:cNvSpPr>
            <p:nvPr userDrawn="1"/>
          </p:nvSpPr>
          <p:spPr bwMode="auto">
            <a:xfrm>
              <a:off x="-75664663" y="1320878"/>
              <a:ext cx="86775906" cy="610894"/>
            </a:xfrm>
            <a:prstGeom prst="roundRect">
              <a:avLst>
                <a:gd name="adj" fmla="val 0"/>
              </a:avLst>
            </a:prstGeom>
            <a:gradFill>
              <a:gsLst>
                <a:gs pos="21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grpSp>
    </p:spTree>
    <p:extLst>
      <p:ext uri="{BB962C8B-B14F-4D97-AF65-F5344CB8AC3E}">
        <p14:creationId xmlns:p14="http://schemas.microsoft.com/office/powerpoint/2010/main" val="1613554614"/>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8903182"/>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7" name="Rectangle 6"/>
          <p:cNvSpPr/>
          <p:nvPr/>
        </p:nvSpPr>
        <p:spPr>
          <a:xfrm>
            <a:off x="4769" y="1"/>
            <a:ext cx="9143999" cy="6857999"/>
          </a:xfrm>
          <a:prstGeom prst="rect">
            <a:avLst/>
          </a:prstGeom>
          <a:pattFill prst="dkUpDiag">
            <a:fgClr>
              <a:srgbClr val="00703C"/>
            </a:fgClr>
            <a:bgClr>
              <a:srgbClr val="7BC143"/>
            </a:bgClr>
          </a:patt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 name="Rectangle 1"/>
          <p:cNvSpPr/>
          <p:nvPr/>
        </p:nvSpPr>
        <p:spPr>
          <a:xfrm>
            <a:off x="1" y="0"/>
            <a:ext cx="9140652" cy="6858000"/>
          </a:xfrm>
          <a:prstGeom prst="rect">
            <a:avLst/>
          </a:prstGeom>
          <a:gradFill>
            <a:gsLst>
              <a:gs pos="100000">
                <a:srgbClr val="00703C">
                  <a:alpha val="97000"/>
                </a:srgbClr>
              </a:gs>
              <a:gs pos="0">
                <a:srgbClr val="00703C">
                  <a:alpha val="98000"/>
                </a:srgbClr>
              </a:gs>
              <a:gs pos="29000">
                <a:schemeClr val="bg1">
                  <a:lumMod val="95000"/>
                  <a:alpha val="81000"/>
                </a:schemeClr>
              </a:gs>
              <a:gs pos="7000">
                <a:srgbClr val="7BC143">
                  <a:alpha val="96000"/>
                </a:srgbClr>
              </a:gs>
              <a:gs pos="93000">
                <a:srgbClr val="7BC143">
                  <a:alpha val="97000"/>
                </a:srgbClr>
              </a:gs>
              <a:gs pos="69000">
                <a:schemeClr val="bg1">
                  <a:alpha val="77000"/>
                </a:schemeClr>
              </a:gs>
            </a:gsLst>
            <a:lin ang="3000000" scaled="0"/>
          </a:gradFill>
          <a:ln w="31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351"/>
          </a:p>
        </p:txBody>
      </p:sp>
      <p:sp>
        <p:nvSpPr>
          <p:cNvPr id="3" name="Rectangle 2"/>
          <p:cNvSpPr/>
          <p:nvPr/>
        </p:nvSpPr>
        <p:spPr>
          <a:xfrm>
            <a:off x="0" y="19052"/>
            <a:ext cx="9139232" cy="6857999"/>
          </a:xfrm>
          <a:prstGeom prst="rect">
            <a:avLst/>
          </a:prstGeom>
          <a:gradFill>
            <a:gsLst>
              <a:gs pos="0">
                <a:srgbClr val="006032">
                  <a:alpha val="48000"/>
                </a:srgbClr>
              </a:gs>
              <a:gs pos="34000">
                <a:schemeClr val="bg1">
                  <a:lumMod val="95000"/>
                  <a:alpha val="50000"/>
                </a:schemeClr>
              </a:gs>
              <a:gs pos="5000">
                <a:srgbClr val="97C642">
                  <a:alpha val="52000"/>
                </a:srgbClr>
              </a:gs>
              <a:gs pos="100000">
                <a:srgbClr val="97C642">
                  <a:alpha val="0"/>
                </a:srgbClr>
              </a:gs>
              <a:gs pos="88000">
                <a:srgbClr val="97C642">
                  <a:alpha val="34000"/>
                </a:srgbClr>
              </a:gs>
              <a:gs pos="62000">
                <a:schemeClr val="bg1">
                  <a:alpha val="48000"/>
                </a:schemeClr>
              </a:gs>
            </a:gsLst>
            <a:lin ang="84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 name="Rectangle 4"/>
          <p:cNvSpPr>
            <a:spLocks noChangeArrowheads="1"/>
          </p:cNvSpPr>
          <p:nvPr/>
        </p:nvSpPr>
        <p:spPr bwMode="auto">
          <a:xfrm>
            <a:off x="8799033" y="6603956"/>
            <a:ext cx="344967" cy="254044"/>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p>
            <a:pPr algn="r"/>
            <a:fld id="{137707FA-DA0D-44A4-94B1-8EAC83670A87}" type="slidenum">
              <a:rPr lang="zh-CN" altLang="en-US" sz="1051" b="1">
                <a:solidFill>
                  <a:srgbClr val="006032"/>
                </a:solidFill>
              </a:rPr>
              <a:pPr algn="r"/>
              <a:t>‹#›</a:t>
            </a:fld>
            <a:endParaRPr lang="en-US" altLang="zh-CN" sz="1051" b="1" dirty="0">
              <a:solidFill>
                <a:srgbClr val="006032"/>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66" y="6519638"/>
            <a:ext cx="1312858" cy="300082"/>
          </a:xfrm>
          <a:prstGeom prst="rect">
            <a:avLst/>
          </a:prstGeom>
        </p:spPr>
      </p:pic>
    </p:spTree>
    <p:extLst>
      <p:ext uri="{BB962C8B-B14F-4D97-AF65-F5344CB8AC3E}">
        <p14:creationId xmlns:p14="http://schemas.microsoft.com/office/powerpoint/2010/main" val="2091134498"/>
      </p:ext>
    </p:extLst>
  </p:cSld>
  <p:clrMapOvr>
    <a:masterClrMapping/>
  </p:clrMapOvr>
  <p:timing>
    <p:tnLst>
      <p:par>
        <p:cTn id="1" dur="indefinite" restart="never" nodeType="tmRoot"/>
      </p:par>
    </p:tnLst>
  </p:timing>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5" name="Rectangle 4"/>
          <p:cNvSpPr>
            <a:spLocks noChangeArrowheads="1"/>
          </p:cNvSpPr>
          <p:nvPr/>
        </p:nvSpPr>
        <p:spPr bwMode="auto">
          <a:xfrm>
            <a:off x="8692090" y="6474026"/>
            <a:ext cx="399468" cy="307777"/>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p>
            <a:pPr algn="r"/>
            <a:fld id="{137707FA-DA0D-44A4-94B1-8EAC83670A87}" type="slidenum">
              <a:rPr lang="zh-CN" altLang="en-US" sz="1400" b="1">
                <a:solidFill>
                  <a:srgbClr val="006032"/>
                </a:solidFill>
              </a:rPr>
              <a:pPr algn="r"/>
              <a:t>‹#›</a:t>
            </a:fld>
            <a:endParaRPr lang="en-US" altLang="zh-CN" sz="1400" b="1" dirty="0">
              <a:solidFill>
                <a:srgbClr val="006032"/>
              </a:solidFill>
            </a:endParaRPr>
          </a:p>
        </p:txBody>
      </p:sp>
      <p:sp>
        <p:nvSpPr>
          <p:cNvPr id="8"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9" name="Content Placeholder 2"/>
          <p:cNvSpPr>
            <a:spLocks noGrp="1"/>
          </p:cNvSpPr>
          <p:nvPr>
            <p:ph sz="half" idx="1"/>
          </p:nvPr>
        </p:nvSpPr>
        <p:spPr>
          <a:xfrm>
            <a:off x="457200" y="1600200"/>
            <a:ext cx="4038600" cy="48738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10" name="Content Placeholder 3"/>
          <p:cNvSpPr>
            <a:spLocks noGrp="1"/>
          </p:cNvSpPr>
          <p:nvPr>
            <p:ph sz="half" idx="2"/>
          </p:nvPr>
        </p:nvSpPr>
        <p:spPr>
          <a:xfrm>
            <a:off x="4648200" y="1600200"/>
            <a:ext cx="4038600" cy="48738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2127624731"/>
      </p:ext>
    </p:extLst>
  </p:cSld>
  <p:clrMapOvr>
    <a:masterClrMapping/>
  </p:clrMapOvr>
  <p:timing>
    <p:tnLst>
      <p:par>
        <p:cTn id="1" dur="indefinite" restart="never" nodeType="tmRoot"/>
      </p:par>
    </p:tnLst>
  </p:timing>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45756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ftr" sz="quarter" idx="10"/>
          </p:nvPr>
        </p:nvSpPr>
        <p:spPr>
          <a:ln/>
        </p:spPr>
        <p:txBody>
          <a:bodyPr/>
          <a:lstStyle>
            <a:lvl1pPr>
              <a:defRPr/>
            </a:lvl1pPr>
          </a:lstStyle>
          <a:p>
            <a:pPr>
              <a:defRPr/>
            </a:pPr>
            <a:r>
              <a:rPr lang="it-IT"/>
              <a:t>Roberta Maglione - Telecom Italia</a:t>
            </a:r>
          </a:p>
        </p:txBody>
      </p:sp>
      <p:sp>
        <p:nvSpPr>
          <p:cNvPr id="4" name="Rectangle 5"/>
          <p:cNvSpPr>
            <a:spLocks noGrp="1" noChangeArrowheads="1"/>
          </p:cNvSpPr>
          <p:nvPr>
            <p:ph type="sldNum" sz="quarter" idx="11"/>
          </p:nvPr>
        </p:nvSpPr>
        <p:spPr>
          <a:ln/>
        </p:spPr>
        <p:txBody>
          <a:bodyPr/>
          <a:lstStyle>
            <a:lvl1pPr>
              <a:defRPr/>
            </a:lvl1pPr>
          </a:lstStyle>
          <a:p>
            <a:pPr>
              <a:defRPr/>
            </a:pPr>
            <a:fld id="{B3B8C632-2012-0D48-A97B-ABB2C5CABCC2}" type="slidenum">
              <a:rPr lang="it-IT" altLang="fr-FR"/>
              <a:pPr>
                <a:defRPr/>
              </a:pPr>
              <a:t>‹#›</a:t>
            </a:fld>
            <a:endParaRPr lang="it-IT" altLang="fr-FR"/>
          </a:p>
        </p:txBody>
      </p:sp>
    </p:spTree>
    <p:extLst>
      <p:ext uri="{BB962C8B-B14F-4D97-AF65-F5344CB8AC3E}">
        <p14:creationId xmlns:p14="http://schemas.microsoft.com/office/powerpoint/2010/main" val="1618888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pPr>
              <a:defRPr/>
            </a:pPr>
            <a:r>
              <a:rPr lang="it-IT"/>
              <a:t>Roberta Maglione - Telecom Italia</a:t>
            </a:r>
          </a:p>
        </p:txBody>
      </p:sp>
      <p:sp>
        <p:nvSpPr>
          <p:cNvPr id="3" name="Rectangle 5"/>
          <p:cNvSpPr>
            <a:spLocks noGrp="1" noChangeArrowheads="1"/>
          </p:cNvSpPr>
          <p:nvPr>
            <p:ph type="sldNum" sz="quarter" idx="11"/>
          </p:nvPr>
        </p:nvSpPr>
        <p:spPr>
          <a:ln/>
        </p:spPr>
        <p:txBody>
          <a:bodyPr/>
          <a:lstStyle>
            <a:lvl1pPr>
              <a:defRPr/>
            </a:lvl1pPr>
          </a:lstStyle>
          <a:p>
            <a:pPr>
              <a:defRPr/>
            </a:pPr>
            <a:fld id="{C6A058B9-45D1-DA4B-83A8-0C6F1DD81688}" type="slidenum">
              <a:rPr lang="it-IT" altLang="fr-FR"/>
              <a:pPr>
                <a:defRPr/>
              </a:pPr>
              <a:t>‹#›</a:t>
            </a:fld>
            <a:endParaRPr lang="it-IT" altLang="fr-FR"/>
          </a:p>
        </p:txBody>
      </p:sp>
    </p:spTree>
    <p:extLst>
      <p:ext uri="{BB962C8B-B14F-4D97-AF65-F5344CB8AC3E}">
        <p14:creationId xmlns:p14="http://schemas.microsoft.com/office/powerpoint/2010/main" val="465398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it-IT"/>
              <a:t>Roberta Maglione - Telecom Italia</a:t>
            </a:r>
          </a:p>
        </p:txBody>
      </p:sp>
      <p:sp>
        <p:nvSpPr>
          <p:cNvPr id="6" name="Rectangle 5"/>
          <p:cNvSpPr>
            <a:spLocks noGrp="1" noChangeArrowheads="1"/>
          </p:cNvSpPr>
          <p:nvPr>
            <p:ph type="sldNum" sz="quarter" idx="11"/>
          </p:nvPr>
        </p:nvSpPr>
        <p:spPr>
          <a:ln/>
        </p:spPr>
        <p:txBody>
          <a:bodyPr/>
          <a:lstStyle>
            <a:lvl1pPr>
              <a:defRPr/>
            </a:lvl1pPr>
          </a:lstStyle>
          <a:p>
            <a:pPr>
              <a:defRPr/>
            </a:pPr>
            <a:fld id="{F683FB53-15A8-5241-B0A5-E112A0D17026}" type="slidenum">
              <a:rPr lang="it-IT" altLang="fr-FR"/>
              <a:pPr>
                <a:defRPr/>
              </a:pPr>
              <a:t>‹#›</a:t>
            </a:fld>
            <a:endParaRPr lang="it-IT" altLang="fr-FR"/>
          </a:p>
        </p:txBody>
      </p:sp>
    </p:spTree>
    <p:extLst>
      <p:ext uri="{BB962C8B-B14F-4D97-AF65-F5344CB8AC3E}">
        <p14:creationId xmlns:p14="http://schemas.microsoft.com/office/powerpoint/2010/main" val="510858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it-IT"/>
              <a:t>Roberta Maglione - Telecom Italia</a:t>
            </a:r>
          </a:p>
        </p:txBody>
      </p:sp>
      <p:sp>
        <p:nvSpPr>
          <p:cNvPr id="6" name="Rectangle 5"/>
          <p:cNvSpPr>
            <a:spLocks noGrp="1" noChangeArrowheads="1"/>
          </p:cNvSpPr>
          <p:nvPr>
            <p:ph type="sldNum" sz="quarter" idx="11"/>
          </p:nvPr>
        </p:nvSpPr>
        <p:spPr>
          <a:ln/>
        </p:spPr>
        <p:txBody>
          <a:bodyPr/>
          <a:lstStyle>
            <a:lvl1pPr>
              <a:defRPr/>
            </a:lvl1pPr>
          </a:lstStyle>
          <a:p>
            <a:pPr>
              <a:defRPr/>
            </a:pPr>
            <a:fld id="{C74CD314-299E-D64A-8192-0B81530747D7}" type="slidenum">
              <a:rPr lang="it-IT" altLang="fr-FR"/>
              <a:pPr>
                <a:defRPr/>
              </a:pPr>
              <a:t>‹#›</a:t>
            </a:fld>
            <a:endParaRPr lang="it-IT" altLang="fr-FR"/>
          </a:p>
        </p:txBody>
      </p:sp>
    </p:spTree>
    <p:extLst>
      <p:ext uri="{BB962C8B-B14F-4D97-AF65-F5344CB8AC3E}">
        <p14:creationId xmlns:p14="http://schemas.microsoft.com/office/powerpoint/2010/main" val="35910475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3.jpe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3" Type="http://schemas.openxmlformats.org/officeDocument/2006/relationships/image" Target="../media/image1.png"/><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theme" Target="../theme/theme5.xml"/><Relationship Id="rId12" Type="http://schemas.openxmlformats.org/officeDocument/2006/relationships/image" Target="../media/image4.png"/><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92150"/>
            <a:ext cx="82296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it-IT" altLang="fr-FR"/>
              <a:t>Fare clic per modificare lo stile del titolo</a:t>
            </a:r>
          </a:p>
        </p:txBody>
      </p:sp>
      <p:sp>
        <p:nvSpPr>
          <p:cNvPr id="1027" name="Rectangle 3"/>
          <p:cNvSpPr>
            <a:spLocks noGrp="1" noChangeArrowheads="1"/>
          </p:cNvSpPr>
          <p:nvPr>
            <p:ph type="body" idx="1"/>
          </p:nvPr>
        </p:nvSpPr>
        <p:spPr bwMode="auto">
          <a:xfrm>
            <a:off x="457200" y="1557338"/>
            <a:ext cx="8229600"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it-IT" altLang="fr-FR"/>
              <a:t>Innovazione tecnologica, un nuovo patto con i clienti e con gli stakeholders, soluzioni integrate rivolte ai mercati consumer e business, infrastrutture di rete avanzate, diffusione della banda larga fissa e mobile, integrazione di prodotti e tecnologie. Su queste basi, la nostra strategia industriale punta al rafforzamento nel mercato domestico. </a:t>
            </a:r>
          </a:p>
          <a:p>
            <a:pPr lvl="1"/>
            <a:r>
              <a:rPr lang="it-IT" altLang="fr-FR"/>
              <a:t>Innovazione tecnologica, un nuovo patto con i clienti e con gli stakeholders, soluzioni integrate rivolte ai mercati consumer e business, infrastrutture di rete avanzate, diffusione della banda larga fissa e mobile, integrazione di prodotti e tecnologie. </a:t>
            </a:r>
          </a:p>
          <a:p>
            <a:pPr lvl="2"/>
            <a:r>
              <a:rPr lang="it-IT" altLang="fr-FR"/>
              <a:t>Innovazione tecnologica, un nuovo patto con i clienti e con gli stakeholders, soluzioni integrate rivolte ai mercati consumer e business, infrastrutture di rete avanzate. </a:t>
            </a:r>
          </a:p>
          <a:p>
            <a:pPr lvl="3"/>
            <a:r>
              <a:rPr lang="it-IT" altLang="fr-FR"/>
              <a:t>Innovazione tecnologica, un nuovo patto con i clienti e con gli stakeholders, soluzioni integrate rivolte ai mercati consumer e business, infrastrutture di rete avanzate, diffusione della banda larga fissa e mobile, integrazione di prodotti e tecnologie.</a:t>
            </a:r>
          </a:p>
        </p:txBody>
      </p:sp>
      <p:sp>
        <p:nvSpPr>
          <p:cNvPr id="10244" name="Rectangle 4"/>
          <p:cNvSpPr>
            <a:spLocks noGrp="1" noChangeArrowheads="1"/>
          </p:cNvSpPr>
          <p:nvPr>
            <p:ph type="ftr" sz="quarter" idx="3"/>
          </p:nvPr>
        </p:nvSpPr>
        <p:spPr bwMode="auto">
          <a:xfrm>
            <a:off x="2051050" y="6381750"/>
            <a:ext cx="3960813" cy="339725"/>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000">
                <a:solidFill>
                  <a:srgbClr val="7E7E7E"/>
                </a:solidFill>
                <a:latin typeface="+mn-lt"/>
                <a:ea typeface="+mn-ea"/>
                <a:cs typeface="Arial" charset="0"/>
              </a:defRPr>
            </a:lvl1pPr>
          </a:lstStyle>
          <a:p>
            <a:pPr>
              <a:defRPr/>
            </a:pPr>
            <a:r>
              <a:rPr lang="it-IT"/>
              <a:t>Roberta Maglione - Telecom Italia</a:t>
            </a:r>
          </a:p>
        </p:txBody>
      </p:sp>
      <p:sp>
        <p:nvSpPr>
          <p:cNvPr id="10245" name="Rectangle 5"/>
          <p:cNvSpPr>
            <a:spLocks noGrp="1" noChangeArrowheads="1"/>
          </p:cNvSpPr>
          <p:nvPr>
            <p:ph type="sldNum" sz="quarter" idx="4"/>
          </p:nvPr>
        </p:nvSpPr>
        <p:spPr bwMode="auto">
          <a:xfrm>
            <a:off x="7667625" y="6381750"/>
            <a:ext cx="1008063" cy="331788"/>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000">
                <a:solidFill>
                  <a:srgbClr val="7E7E7E"/>
                </a:solidFill>
                <a:latin typeface="Franklin Gothic Demi" pitchFamily="34" charset="0"/>
                <a:ea typeface="ＭＳ Ｐゴシック" panose="020B0600070205080204" pitchFamily="34" charset="-128"/>
              </a:defRPr>
            </a:lvl1pPr>
          </a:lstStyle>
          <a:p>
            <a:pPr>
              <a:defRPr/>
            </a:pPr>
            <a:fld id="{BC628FBA-DF68-BE48-9A76-11310AC6C592}" type="slidenum">
              <a:rPr lang="it-IT" altLang="fr-FR"/>
              <a:pPr>
                <a:defRPr/>
              </a:pPr>
              <a:t>‹#›</a:t>
            </a:fld>
            <a:endParaRPr lang="it-IT" altLang="fr-FR"/>
          </a:p>
        </p:txBody>
      </p:sp>
      <p:sp>
        <p:nvSpPr>
          <p:cNvPr id="1030" name="Rectangle 7"/>
          <p:cNvSpPr>
            <a:spLocks noChangeArrowheads="1"/>
          </p:cNvSpPr>
          <p:nvPr/>
        </p:nvSpPr>
        <p:spPr bwMode="auto">
          <a:xfrm>
            <a:off x="468313" y="260350"/>
            <a:ext cx="8207375" cy="339725"/>
          </a:xfrm>
          <a:prstGeom prst="rect">
            <a:avLst/>
          </a:prstGeom>
          <a:noFill/>
          <a:ln>
            <a:noFill/>
          </a:ln>
          <a:extLst/>
        </p:spPr>
        <p:txBody>
          <a:bodyPr anchor="b"/>
          <a:lstStyle>
            <a:lvl1pPr>
              <a:defRPr sz="2400">
                <a:solidFill>
                  <a:schemeClr val="tx1"/>
                </a:solidFill>
                <a:latin typeface="Franklin Gothic Book" pitchFamily="34" charset="0"/>
                <a:cs typeface="Arial" charset="0"/>
              </a:defRPr>
            </a:lvl1pPr>
            <a:lvl2pPr marL="37931725" indent="-37474525">
              <a:defRPr sz="2400">
                <a:solidFill>
                  <a:schemeClr val="tx1"/>
                </a:solidFill>
                <a:latin typeface="Franklin Gothic Book" pitchFamily="34" charset="0"/>
                <a:cs typeface="Arial" charset="0"/>
              </a:defRPr>
            </a:lvl2pPr>
            <a:lvl3pPr>
              <a:defRPr sz="2400">
                <a:solidFill>
                  <a:schemeClr val="tx1"/>
                </a:solidFill>
                <a:latin typeface="Franklin Gothic Book" pitchFamily="34" charset="0"/>
                <a:cs typeface="Arial" charset="0"/>
              </a:defRPr>
            </a:lvl3pPr>
            <a:lvl4pPr>
              <a:defRPr sz="2400">
                <a:solidFill>
                  <a:schemeClr val="tx1"/>
                </a:solidFill>
                <a:latin typeface="Franklin Gothic Book" pitchFamily="34" charset="0"/>
                <a:cs typeface="Arial" charset="0"/>
              </a:defRPr>
            </a:lvl4pPr>
            <a:lvl5pPr>
              <a:defRPr sz="2400">
                <a:solidFill>
                  <a:schemeClr val="tx1"/>
                </a:solidFill>
                <a:latin typeface="Franklin Gothic Book" pitchFamily="34" charset="0"/>
                <a:cs typeface="Arial" charset="0"/>
              </a:defRPr>
            </a:lvl5pPr>
            <a:lvl6pPr marL="457200" eaLnBrk="0" fontAlgn="base" hangingPunct="0">
              <a:spcBef>
                <a:spcPct val="0"/>
              </a:spcBef>
              <a:spcAft>
                <a:spcPct val="0"/>
              </a:spcAft>
              <a:defRPr sz="2400">
                <a:solidFill>
                  <a:schemeClr val="tx1"/>
                </a:solidFill>
                <a:latin typeface="Franklin Gothic Book" pitchFamily="34" charset="0"/>
                <a:cs typeface="Arial" charset="0"/>
              </a:defRPr>
            </a:lvl6pPr>
            <a:lvl7pPr marL="914400" eaLnBrk="0" fontAlgn="base" hangingPunct="0">
              <a:spcBef>
                <a:spcPct val="0"/>
              </a:spcBef>
              <a:spcAft>
                <a:spcPct val="0"/>
              </a:spcAft>
              <a:defRPr sz="2400">
                <a:solidFill>
                  <a:schemeClr val="tx1"/>
                </a:solidFill>
                <a:latin typeface="Franklin Gothic Book" pitchFamily="34" charset="0"/>
                <a:cs typeface="Arial" charset="0"/>
              </a:defRPr>
            </a:lvl7pPr>
            <a:lvl8pPr marL="1371600" eaLnBrk="0" fontAlgn="base" hangingPunct="0">
              <a:spcBef>
                <a:spcPct val="0"/>
              </a:spcBef>
              <a:spcAft>
                <a:spcPct val="0"/>
              </a:spcAft>
              <a:defRPr sz="2400">
                <a:solidFill>
                  <a:schemeClr val="tx1"/>
                </a:solidFill>
                <a:latin typeface="Franklin Gothic Book" pitchFamily="34" charset="0"/>
                <a:cs typeface="Arial" charset="0"/>
              </a:defRPr>
            </a:lvl8pPr>
            <a:lvl9pPr marL="1828800" eaLnBrk="0" fontAlgn="base" hangingPunct="0">
              <a:spcBef>
                <a:spcPct val="0"/>
              </a:spcBef>
              <a:spcAft>
                <a:spcPct val="0"/>
              </a:spcAft>
              <a:defRPr sz="2400">
                <a:solidFill>
                  <a:schemeClr val="tx1"/>
                </a:solidFill>
                <a:latin typeface="Franklin Gothic Book" pitchFamily="34" charset="0"/>
                <a:cs typeface="Arial" charset="0"/>
              </a:defRPr>
            </a:lvl9pPr>
          </a:lstStyle>
          <a:p>
            <a:pPr eaLnBrk="1" hangingPunct="1">
              <a:defRPr/>
            </a:pPr>
            <a:r>
              <a:rPr lang="it-IT" altLang="en-US" sz="1000" smtClean="0">
                <a:solidFill>
                  <a:schemeClr val="tx2"/>
                </a:solidFill>
                <a:latin typeface="Franklin Gothic Demi" pitchFamily="34" charset="0"/>
                <a:ea typeface="+mn-ea"/>
              </a:rPr>
              <a:t>Bbf2012.814</a:t>
            </a:r>
          </a:p>
          <a:p>
            <a:pPr eaLnBrk="1" hangingPunct="1">
              <a:defRPr/>
            </a:pPr>
            <a:endParaRPr lang="it-IT" altLang="en-US" sz="1000" smtClean="0">
              <a:solidFill>
                <a:srgbClr val="7E7E7E"/>
              </a:solidFill>
              <a:latin typeface="Franklin Gothic Demi" pitchFamily="34" charset="0"/>
              <a:ea typeface="+mn-ea"/>
            </a:endParaRPr>
          </a:p>
        </p:txBody>
      </p:sp>
      <p:pic>
        <p:nvPicPr>
          <p:cNvPr id="1031" name="Picture 9" descr="marchio_telecom_color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9750" y="6396038"/>
            <a:ext cx="13128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0171" r:id="rId1"/>
    <p:sldLayoutId id="2147490118" r:id="rId2"/>
    <p:sldLayoutId id="2147490119" r:id="rId3"/>
    <p:sldLayoutId id="2147490120" r:id="rId4"/>
    <p:sldLayoutId id="2147490121" r:id="rId5"/>
    <p:sldLayoutId id="2147490122" r:id="rId6"/>
    <p:sldLayoutId id="2147490123" r:id="rId7"/>
    <p:sldLayoutId id="2147490124" r:id="rId8"/>
    <p:sldLayoutId id="2147490125" r:id="rId9"/>
    <p:sldLayoutId id="2147490126" r:id="rId10"/>
    <p:sldLayoutId id="2147490127" r:id="rId11"/>
  </p:sldLayoutIdLst>
  <p:hf hdr="0" dt="0"/>
  <p:txStyles>
    <p:titleStyle>
      <a:lvl1pPr algn="l" rtl="0" eaLnBrk="0" fontAlgn="base" hangingPunct="0">
        <a:spcBef>
          <a:spcPct val="0"/>
        </a:spcBef>
        <a:spcAft>
          <a:spcPct val="0"/>
        </a:spcAft>
        <a:defRPr sz="2600">
          <a:solidFill>
            <a:schemeClr val="tx2"/>
          </a:solidFill>
          <a:latin typeface="+mj-lt"/>
          <a:ea typeface="ＭＳ Ｐゴシック" charset="0"/>
          <a:cs typeface="+mj-cs"/>
        </a:defRPr>
      </a:lvl1pPr>
      <a:lvl2pPr algn="l" rtl="0" eaLnBrk="0" fontAlgn="base" hangingPunct="0">
        <a:spcBef>
          <a:spcPct val="0"/>
        </a:spcBef>
        <a:spcAft>
          <a:spcPct val="0"/>
        </a:spcAft>
        <a:defRPr sz="2600">
          <a:solidFill>
            <a:schemeClr val="tx2"/>
          </a:solidFill>
          <a:latin typeface="Franklin Gothic Demi" pitchFamily="34" charset="0"/>
          <a:ea typeface="ＭＳ Ｐゴシック" charset="0"/>
          <a:cs typeface="Arial" charset="0"/>
        </a:defRPr>
      </a:lvl2pPr>
      <a:lvl3pPr algn="l" rtl="0" eaLnBrk="0" fontAlgn="base" hangingPunct="0">
        <a:spcBef>
          <a:spcPct val="0"/>
        </a:spcBef>
        <a:spcAft>
          <a:spcPct val="0"/>
        </a:spcAft>
        <a:defRPr sz="2600">
          <a:solidFill>
            <a:schemeClr val="tx2"/>
          </a:solidFill>
          <a:latin typeface="Franklin Gothic Demi" pitchFamily="34" charset="0"/>
          <a:ea typeface="ＭＳ Ｐゴシック" charset="0"/>
          <a:cs typeface="Arial" charset="0"/>
        </a:defRPr>
      </a:lvl3pPr>
      <a:lvl4pPr algn="l" rtl="0" eaLnBrk="0" fontAlgn="base" hangingPunct="0">
        <a:spcBef>
          <a:spcPct val="0"/>
        </a:spcBef>
        <a:spcAft>
          <a:spcPct val="0"/>
        </a:spcAft>
        <a:defRPr sz="2600">
          <a:solidFill>
            <a:schemeClr val="tx2"/>
          </a:solidFill>
          <a:latin typeface="Franklin Gothic Demi" pitchFamily="34" charset="0"/>
          <a:ea typeface="ＭＳ Ｐゴシック" charset="0"/>
          <a:cs typeface="Arial" charset="0"/>
        </a:defRPr>
      </a:lvl4pPr>
      <a:lvl5pPr algn="l" rtl="0" eaLnBrk="0" fontAlgn="base" hangingPunct="0">
        <a:spcBef>
          <a:spcPct val="0"/>
        </a:spcBef>
        <a:spcAft>
          <a:spcPct val="0"/>
        </a:spcAft>
        <a:defRPr sz="2600">
          <a:solidFill>
            <a:schemeClr val="tx2"/>
          </a:solidFill>
          <a:latin typeface="Franklin Gothic Demi" pitchFamily="34" charset="0"/>
          <a:ea typeface="ＭＳ Ｐゴシック" charset="0"/>
          <a:cs typeface="Arial" charset="0"/>
        </a:defRPr>
      </a:lvl5pPr>
      <a:lvl6pPr marL="457200" algn="l" rtl="0" fontAlgn="base">
        <a:spcBef>
          <a:spcPct val="0"/>
        </a:spcBef>
        <a:spcAft>
          <a:spcPct val="0"/>
        </a:spcAft>
        <a:defRPr sz="2600">
          <a:solidFill>
            <a:schemeClr val="tx2"/>
          </a:solidFill>
          <a:latin typeface="Franklin Gothic Demi" pitchFamily="34" charset="0"/>
          <a:cs typeface="Arial" charset="0"/>
        </a:defRPr>
      </a:lvl6pPr>
      <a:lvl7pPr marL="914400" algn="l" rtl="0" fontAlgn="base">
        <a:spcBef>
          <a:spcPct val="0"/>
        </a:spcBef>
        <a:spcAft>
          <a:spcPct val="0"/>
        </a:spcAft>
        <a:defRPr sz="2600">
          <a:solidFill>
            <a:schemeClr val="tx2"/>
          </a:solidFill>
          <a:latin typeface="Franklin Gothic Demi" pitchFamily="34" charset="0"/>
          <a:cs typeface="Arial" charset="0"/>
        </a:defRPr>
      </a:lvl7pPr>
      <a:lvl8pPr marL="1371600" algn="l" rtl="0" fontAlgn="base">
        <a:spcBef>
          <a:spcPct val="0"/>
        </a:spcBef>
        <a:spcAft>
          <a:spcPct val="0"/>
        </a:spcAft>
        <a:defRPr sz="2600">
          <a:solidFill>
            <a:schemeClr val="tx2"/>
          </a:solidFill>
          <a:latin typeface="Franklin Gothic Demi" pitchFamily="34" charset="0"/>
          <a:cs typeface="Arial" charset="0"/>
        </a:defRPr>
      </a:lvl8pPr>
      <a:lvl9pPr marL="1828800" algn="l" rtl="0" fontAlgn="base">
        <a:spcBef>
          <a:spcPct val="0"/>
        </a:spcBef>
        <a:spcAft>
          <a:spcPct val="0"/>
        </a:spcAft>
        <a:defRPr sz="2600">
          <a:solidFill>
            <a:schemeClr val="tx2"/>
          </a:solidFill>
          <a:latin typeface="Franklin Gothic Demi" pitchFamily="34" charset="0"/>
          <a:cs typeface="Arial" charset="0"/>
        </a:defRPr>
      </a:lvl9pPr>
    </p:titleStyle>
    <p:bodyStyle>
      <a:lvl1pPr marL="342900" indent="-342900" algn="l" rtl="0" eaLnBrk="0" fontAlgn="base" hangingPunct="0">
        <a:lnSpc>
          <a:spcPct val="120000"/>
        </a:lnSpc>
        <a:spcBef>
          <a:spcPct val="0"/>
        </a:spcBef>
        <a:spcAft>
          <a:spcPct val="40000"/>
        </a:spcAft>
        <a:buClr>
          <a:srgbClr val="FF0000"/>
        </a:buClr>
        <a:buSzPct val="50000"/>
        <a:buFont typeface="Franklin Gothic Demi" charset="0"/>
        <a:defRPr>
          <a:solidFill>
            <a:schemeClr val="tx1"/>
          </a:solidFill>
          <a:latin typeface="+mn-lt"/>
          <a:ea typeface="ＭＳ Ｐゴシック" charset="0"/>
          <a:cs typeface="+mn-cs"/>
        </a:defRPr>
      </a:lvl1pPr>
      <a:lvl2pPr marL="446088" indent="11113" algn="l" rtl="0" eaLnBrk="0" fontAlgn="base" hangingPunct="0">
        <a:lnSpc>
          <a:spcPct val="120000"/>
        </a:lnSpc>
        <a:spcBef>
          <a:spcPct val="0"/>
        </a:spcBef>
        <a:spcAft>
          <a:spcPct val="40000"/>
        </a:spcAft>
        <a:buClr>
          <a:srgbClr val="FF0000"/>
        </a:buClr>
        <a:buSzPct val="50000"/>
        <a:buFont typeface="Franklin Gothic Demi" charset="0"/>
        <a:defRPr sz="1600">
          <a:solidFill>
            <a:schemeClr val="tx1"/>
          </a:solidFill>
          <a:latin typeface="+mn-lt"/>
          <a:ea typeface="Arial" charset="0"/>
          <a:cs typeface="+mn-cs"/>
        </a:defRPr>
      </a:lvl2pPr>
      <a:lvl3pPr marL="893763" indent="20638" algn="l" rtl="0" eaLnBrk="0" fontAlgn="base" hangingPunct="0">
        <a:lnSpc>
          <a:spcPct val="120000"/>
        </a:lnSpc>
        <a:spcBef>
          <a:spcPct val="0"/>
        </a:spcBef>
        <a:spcAft>
          <a:spcPct val="40000"/>
        </a:spcAft>
        <a:buClr>
          <a:srgbClr val="FF0000"/>
        </a:buClr>
        <a:buSzPct val="50000"/>
        <a:buFont typeface="Franklin Gothic Demi" charset="0"/>
        <a:defRPr sz="1400">
          <a:solidFill>
            <a:schemeClr val="tx1"/>
          </a:solidFill>
          <a:latin typeface="+mn-lt"/>
          <a:ea typeface="Arial" charset="0"/>
          <a:cs typeface="+mn-cs"/>
        </a:defRPr>
      </a:lvl3pPr>
      <a:lvl4pPr marL="1339850" indent="31750" algn="l" rtl="0" eaLnBrk="0" fontAlgn="base" hangingPunct="0">
        <a:lnSpc>
          <a:spcPct val="120000"/>
        </a:lnSpc>
        <a:spcBef>
          <a:spcPct val="0"/>
        </a:spcBef>
        <a:spcAft>
          <a:spcPct val="40000"/>
        </a:spcAft>
        <a:buClr>
          <a:srgbClr val="FF0000"/>
        </a:buClr>
        <a:buSzPct val="50000"/>
        <a:buFont typeface="Franklin Gothic Demi" charset="0"/>
        <a:defRPr sz="1200">
          <a:solidFill>
            <a:schemeClr val="tx1"/>
          </a:solidFill>
          <a:latin typeface="+mn-lt"/>
          <a:ea typeface="Arial" charset="0"/>
          <a:cs typeface="+mn-cs"/>
        </a:defRPr>
      </a:lvl4pPr>
      <a:lvl5pPr marL="2071688" indent="-228600" algn="l" rtl="0" eaLnBrk="0" fontAlgn="base" hangingPunct="0">
        <a:spcBef>
          <a:spcPct val="20000"/>
        </a:spcBef>
        <a:spcAft>
          <a:spcPct val="0"/>
        </a:spcAft>
        <a:buClr>
          <a:srgbClr val="FF0000"/>
        </a:buClr>
        <a:buSzPct val="50000"/>
        <a:buFont typeface="Franklin Gothic Demi" charset="0"/>
        <a:buChar char="►"/>
        <a:defRPr>
          <a:solidFill>
            <a:schemeClr val="tx1"/>
          </a:solidFill>
          <a:latin typeface="Franklin Gothic Book" pitchFamily="34" charset="0"/>
          <a:ea typeface="Arial" charset="0"/>
          <a:cs typeface="+mn-cs"/>
        </a:defRPr>
      </a:lvl5pPr>
      <a:lvl6pPr marL="25288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6pPr>
      <a:lvl7pPr marL="29860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7pPr>
      <a:lvl8pPr marL="34432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8pPr>
      <a:lvl9pPr marL="39004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92150"/>
            <a:ext cx="82296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it-IT" altLang="fr-FR"/>
              <a:t>Fare clic per modificare lo stile del titolo</a:t>
            </a:r>
          </a:p>
        </p:txBody>
      </p:sp>
      <p:sp>
        <p:nvSpPr>
          <p:cNvPr id="2051" name="Rectangle 3"/>
          <p:cNvSpPr>
            <a:spLocks noGrp="1" noChangeArrowheads="1"/>
          </p:cNvSpPr>
          <p:nvPr>
            <p:ph type="body" idx="1"/>
          </p:nvPr>
        </p:nvSpPr>
        <p:spPr bwMode="auto">
          <a:xfrm>
            <a:off x="457200" y="1557338"/>
            <a:ext cx="8229600"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it-IT" altLang="fr-FR"/>
              <a:t>Innovazione tecnologica, un nuovo patto con i clienti e con gli stakeholders, soluzioni integrate rivolte ai mercati consumer e business, infrastrutture di rete avanzate, diffusione della banda larga fissa e mobile, integrazione di prodotti e tecnologie. Su queste basi, la nostra strategia industriale punta al rafforzamento nel mercato domestico. </a:t>
            </a:r>
          </a:p>
          <a:p>
            <a:pPr lvl="1"/>
            <a:r>
              <a:rPr lang="it-IT" altLang="fr-FR"/>
              <a:t>Innovazione tecnologica, un nuovo patto con i clienti e con gli stakeholders, soluzioni integrate rivolte ai mercati consumer e business, infrastrutture di rete avanzate, diffusione della banda larga fissa e mobile, integrazione di prodotti e tecnologie. </a:t>
            </a:r>
          </a:p>
          <a:p>
            <a:pPr lvl="2"/>
            <a:r>
              <a:rPr lang="it-IT" altLang="fr-FR"/>
              <a:t>Innovazione tecnologica, un nuovo patto con i clienti e con gli stakeholders, soluzioni integrate rivolte ai mercati consumer e business, infrastrutture di rete avanzate. </a:t>
            </a:r>
          </a:p>
          <a:p>
            <a:pPr lvl="3"/>
            <a:r>
              <a:rPr lang="it-IT" altLang="fr-FR"/>
              <a:t>Innovazione tecnologica, un nuovo patto con i clienti e con gli stakeholders, soluzioni integrate rivolte ai mercati consumer e business, infrastrutture di rete avanzate.</a:t>
            </a:r>
          </a:p>
        </p:txBody>
      </p:sp>
      <p:sp>
        <p:nvSpPr>
          <p:cNvPr id="2052" name="Rectangle 4"/>
          <p:cNvSpPr>
            <a:spLocks noChangeArrowheads="1"/>
          </p:cNvSpPr>
          <p:nvPr/>
        </p:nvSpPr>
        <p:spPr bwMode="auto">
          <a:xfrm>
            <a:off x="468313" y="260350"/>
            <a:ext cx="8207375" cy="339725"/>
          </a:xfrm>
          <a:prstGeom prst="rect">
            <a:avLst/>
          </a:prstGeom>
          <a:noFill/>
          <a:ln>
            <a:noFill/>
          </a:ln>
          <a:extLst/>
        </p:spPr>
        <p:txBody>
          <a:bodyPr anchor="b"/>
          <a:lstStyle>
            <a:lvl1pPr eaLnBrk="0" hangingPunct="0">
              <a:defRPr>
                <a:solidFill>
                  <a:schemeClr val="tx1"/>
                </a:solidFill>
                <a:latin typeface="Franklin Gothic Book" panose="020B0503020102020204" pitchFamily="34" charset="0"/>
                <a:cs typeface="Arial" panose="020B0604020202020204" pitchFamily="34" charset="0"/>
              </a:defRPr>
            </a:lvl1pPr>
            <a:lvl2pPr marL="742950" indent="-285750" eaLnBrk="0" hangingPunct="0">
              <a:defRPr>
                <a:solidFill>
                  <a:schemeClr val="tx1"/>
                </a:solidFill>
                <a:latin typeface="Franklin Gothic Book" panose="020B0503020102020204" pitchFamily="34" charset="0"/>
                <a:cs typeface="Arial" panose="020B0604020202020204" pitchFamily="34" charset="0"/>
              </a:defRPr>
            </a:lvl2pPr>
            <a:lvl3pPr marL="1143000" indent="-228600" eaLnBrk="0" hangingPunct="0">
              <a:defRPr>
                <a:solidFill>
                  <a:schemeClr val="tx1"/>
                </a:solidFill>
                <a:latin typeface="Franklin Gothic Book" panose="020B0503020102020204" pitchFamily="34" charset="0"/>
                <a:cs typeface="Arial" panose="020B0604020202020204" pitchFamily="34" charset="0"/>
              </a:defRPr>
            </a:lvl3pPr>
            <a:lvl4pPr marL="1600200" indent="-228600" eaLnBrk="0" hangingPunct="0">
              <a:defRPr>
                <a:solidFill>
                  <a:schemeClr val="tx1"/>
                </a:solidFill>
                <a:latin typeface="Franklin Gothic Book" panose="020B0503020102020204" pitchFamily="34" charset="0"/>
                <a:cs typeface="Arial" panose="020B0604020202020204" pitchFamily="34" charset="0"/>
              </a:defRPr>
            </a:lvl4pPr>
            <a:lvl5pPr marL="2057400" indent="-228600" eaLnBrk="0" hangingPunct="0">
              <a:defRPr>
                <a:solidFill>
                  <a:schemeClr val="tx1"/>
                </a:solidFill>
                <a:latin typeface="Franklin Gothic Book" panose="020B0503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9pPr>
          </a:lstStyle>
          <a:p>
            <a:pPr eaLnBrk="1" hangingPunct="1">
              <a:defRPr/>
            </a:pPr>
            <a:r>
              <a:rPr lang="it-IT" sz="1000" smtClean="0">
                <a:solidFill>
                  <a:srgbClr val="FF0000"/>
                </a:solidFill>
                <a:latin typeface="Franklin Gothic Demi" panose="020B0703020102020204" pitchFamily="34" charset="0"/>
                <a:ea typeface="+mn-ea"/>
              </a:rPr>
              <a:t>IP/MPLS end-to-end</a:t>
            </a:r>
          </a:p>
          <a:p>
            <a:pPr eaLnBrk="1" hangingPunct="1">
              <a:defRPr/>
            </a:pPr>
            <a:r>
              <a:rPr lang="it-IT" sz="1000" smtClean="0">
                <a:solidFill>
                  <a:srgbClr val="7E7E7E"/>
                </a:solidFill>
                <a:latin typeface="Franklin Gothic Demi" panose="020B0703020102020204" pitchFamily="34" charset="0"/>
                <a:ea typeface="+mn-ea"/>
              </a:rPr>
              <a:t>Sintesi</a:t>
            </a:r>
          </a:p>
        </p:txBody>
      </p:sp>
      <p:sp>
        <p:nvSpPr>
          <p:cNvPr id="261125" name="Rectangle 5"/>
          <p:cNvSpPr>
            <a:spLocks noGrp="1" noChangeArrowheads="1"/>
          </p:cNvSpPr>
          <p:nvPr>
            <p:ph type="ftr" sz="quarter" idx="3"/>
          </p:nvPr>
        </p:nvSpPr>
        <p:spPr bwMode="auto">
          <a:xfrm>
            <a:off x="2051050" y="6381750"/>
            <a:ext cx="3960813" cy="339725"/>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000">
                <a:solidFill>
                  <a:srgbClr val="7E7E7E"/>
                </a:solidFill>
                <a:latin typeface="+mn-lt"/>
                <a:ea typeface="+mn-ea"/>
                <a:cs typeface="Arial" charset="0"/>
              </a:defRPr>
            </a:lvl1pPr>
          </a:lstStyle>
          <a:p>
            <a:pPr>
              <a:defRPr/>
            </a:pPr>
            <a:r>
              <a:rPr lang="it-IT"/>
              <a:t>Telecom Italia\T.N.TL.AF.BI</a:t>
            </a:r>
          </a:p>
        </p:txBody>
      </p:sp>
      <p:sp>
        <p:nvSpPr>
          <p:cNvPr id="261126" name="Rectangle 6"/>
          <p:cNvSpPr>
            <a:spLocks noGrp="1" noChangeArrowheads="1"/>
          </p:cNvSpPr>
          <p:nvPr>
            <p:ph type="sldNum" sz="quarter" idx="4"/>
          </p:nvPr>
        </p:nvSpPr>
        <p:spPr bwMode="auto">
          <a:xfrm>
            <a:off x="7667625" y="6381750"/>
            <a:ext cx="1008063" cy="331788"/>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000">
                <a:solidFill>
                  <a:srgbClr val="7E7E7E"/>
                </a:solidFill>
                <a:latin typeface="Franklin Gothic Demi" pitchFamily="34" charset="0"/>
                <a:ea typeface="ＭＳ Ｐゴシック" panose="020B0600070205080204" pitchFamily="34" charset="-128"/>
              </a:defRPr>
            </a:lvl1pPr>
          </a:lstStyle>
          <a:p>
            <a:pPr>
              <a:defRPr/>
            </a:pPr>
            <a:fld id="{C05E3946-D700-D941-8FAC-18CF96613B2B}" type="slidenum">
              <a:rPr lang="it-IT" altLang="fr-FR"/>
              <a:pPr>
                <a:defRPr/>
              </a:pPr>
              <a:t>‹#›</a:t>
            </a:fld>
            <a:endParaRPr lang="it-IT" altLang="fr-FR"/>
          </a:p>
        </p:txBody>
      </p:sp>
      <p:pic>
        <p:nvPicPr>
          <p:cNvPr id="2055" name="Picture 8" descr="marchio_telecom_color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9750" y="6396038"/>
            <a:ext cx="13128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0128" r:id="rId1"/>
    <p:sldLayoutId id="2147490129" r:id="rId2"/>
    <p:sldLayoutId id="2147490130" r:id="rId3"/>
    <p:sldLayoutId id="2147490131" r:id="rId4"/>
    <p:sldLayoutId id="2147490132" r:id="rId5"/>
    <p:sldLayoutId id="2147490133" r:id="rId6"/>
    <p:sldLayoutId id="2147490134" r:id="rId7"/>
    <p:sldLayoutId id="2147490135" r:id="rId8"/>
    <p:sldLayoutId id="2147490136" r:id="rId9"/>
    <p:sldLayoutId id="2147490137" r:id="rId10"/>
    <p:sldLayoutId id="2147490138" r:id="rId11"/>
  </p:sldLayoutIdLst>
  <p:hf hdr="0" dt="0"/>
  <p:txStyles>
    <p:titleStyle>
      <a:lvl1pPr algn="l" rtl="0" eaLnBrk="0" fontAlgn="base" hangingPunct="0">
        <a:spcBef>
          <a:spcPct val="0"/>
        </a:spcBef>
        <a:spcAft>
          <a:spcPct val="0"/>
        </a:spcAft>
        <a:defRPr sz="2600">
          <a:solidFill>
            <a:srgbClr val="FF0000"/>
          </a:solidFill>
          <a:latin typeface="+mj-lt"/>
          <a:ea typeface="ＭＳ Ｐゴシック" charset="0"/>
          <a:cs typeface="+mj-cs"/>
        </a:defRPr>
      </a:lvl1pPr>
      <a:lvl2pPr algn="l" rtl="0" eaLnBrk="0" fontAlgn="base" hangingPunct="0">
        <a:spcBef>
          <a:spcPct val="0"/>
        </a:spcBef>
        <a:spcAft>
          <a:spcPct val="0"/>
        </a:spcAft>
        <a:defRPr sz="2600">
          <a:solidFill>
            <a:srgbClr val="FF0000"/>
          </a:solidFill>
          <a:latin typeface="Franklin Gothic Demi" pitchFamily="34" charset="0"/>
          <a:ea typeface="ＭＳ Ｐゴシック" charset="0"/>
          <a:cs typeface="Arial" charset="0"/>
        </a:defRPr>
      </a:lvl2pPr>
      <a:lvl3pPr algn="l" rtl="0" eaLnBrk="0" fontAlgn="base" hangingPunct="0">
        <a:spcBef>
          <a:spcPct val="0"/>
        </a:spcBef>
        <a:spcAft>
          <a:spcPct val="0"/>
        </a:spcAft>
        <a:defRPr sz="2600">
          <a:solidFill>
            <a:srgbClr val="FF0000"/>
          </a:solidFill>
          <a:latin typeface="Franklin Gothic Demi" pitchFamily="34" charset="0"/>
          <a:ea typeface="ＭＳ Ｐゴシック" charset="0"/>
          <a:cs typeface="Arial" charset="0"/>
        </a:defRPr>
      </a:lvl3pPr>
      <a:lvl4pPr algn="l" rtl="0" eaLnBrk="0" fontAlgn="base" hangingPunct="0">
        <a:spcBef>
          <a:spcPct val="0"/>
        </a:spcBef>
        <a:spcAft>
          <a:spcPct val="0"/>
        </a:spcAft>
        <a:defRPr sz="2600">
          <a:solidFill>
            <a:srgbClr val="FF0000"/>
          </a:solidFill>
          <a:latin typeface="Franklin Gothic Demi" pitchFamily="34" charset="0"/>
          <a:ea typeface="ＭＳ Ｐゴシック" charset="0"/>
          <a:cs typeface="Arial" charset="0"/>
        </a:defRPr>
      </a:lvl4pPr>
      <a:lvl5pPr algn="l" rtl="0" eaLnBrk="0" fontAlgn="base" hangingPunct="0">
        <a:spcBef>
          <a:spcPct val="0"/>
        </a:spcBef>
        <a:spcAft>
          <a:spcPct val="0"/>
        </a:spcAft>
        <a:defRPr sz="2600">
          <a:solidFill>
            <a:srgbClr val="FF0000"/>
          </a:solidFill>
          <a:latin typeface="Franklin Gothic Demi" pitchFamily="34" charset="0"/>
          <a:ea typeface="ＭＳ Ｐゴシック" charset="0"/>
          <a:cs typeface="Arial" charset="0"/>
        </a:defRPr>
      </a:lvl5pPr>
      <a:lvl6pPr marL="457200" algn="l" rtl="0" fontAlgn="base">
        <a:spcBef>
          <a:spcPct val="0"/>
        </a:spcBef>
        <a:spcAft>
          <a:spcPct val="0"/>
        </a:spcAft>
        <a:defRPr sz="2600">
          <a:solidFill>
            <a:srgbClr val="FF0000"/>
          </a:solidFill>
          <a:latin typeface="Franklin Gothic Demi" pitchFamily="34" charset="0"/>
          <a:cs typeface="Arial" charset="0"/>
        </a:defRPr>
      </a:lvl6pPr>
      <a:lvl7pPr marL="914400" algn="l" rtl="0" fontAlgn="base">
        <a:spcBef>
          <a:spcPct val="0"/>
        </a:spcBef>
        <a:spcAft>
          <a:spcPct val="0"/>
        </a:spcAft>
        <a:defRPr sz="2600">
          <a:solidFill>
            <a:srgbClr val="FF0000"/>
          </a:solidFill>
          <a:latin typeface="Franklin Gothic Demi" pitchFamily="34" charset="0"/>
          <a:cs typeface="Arial" charset="0"/>
        </a:defRPr>
      </a:lvl7pPr>
      <a:lvl8pPr marL="1371600" algn="l" rtl="0" fontAlgn="base">
        <a:spcBef>
          <a:spcPct val="0"/>
        </a:spcBef>
        <a:spcAft>
          <a:spcPct val="0"/>
        </a:spcAft>
        <a:defRPr sz="2600">
          <a:solidFill>
            <a:srgbClr val="FF0000"/>
          </a:solidFill>
          <a:latin typeface="Franklin Gothic Demi" pitchFamily="34" charset="0"/>
          <a:cs typeface="Arial" charset="0"/>
        </a:defRPr>
      </a:lvl8pPr>
      <a:lvl9pPr marL="1828800" algn="l" rtl="0" fontAlgn="base">
        <a:spcBef>
          <a:spcPct val="0"/>
        </a:spcBef>
        <a:spcAft>
          <a:spcPct val="0"/>
        </a:spcAft>
        <a:defRPr sz="2600">
          <a:solidFill>
            <a:srgbClr val="FF0000"/>
          </a:solidFill>
          <a:latin typeface="Franklin Gothic Demi" pitchFamily="34" charset="0"/>
          <a:cs typeface="Arial" charset="0"/>
        </a:defRPr>
      </a:lvl9pPr>
    </p:titleStyle>
    <p:bodyStyle>
      <a:lvl1pPr marL="342900" indent="-342900" algn="l" rtl="0" eaLnBrk="0" fontAlgn="base" hangingPunct="0">
        <a:lnSpc>
          <a:spcPct val="120000"/>
        </a:lnSpc>
        <a:spcBef>
          <a:spcPct val="0"/>
        </a:spcBef>
        <a:spcAft>
          <a:spcPct val="40000"/>
        </a:spcAft>
        <a:buClr>
          <a:schemeClr val="tx2"/>
        </a:buClr>
        <a:buSzPct val="50000"/>
        <a:buFont typeface="Franklin Gothic Demi" charset="0"/>
        <a:buChar char="►"/>
        <a:defRPr>
          <a:solidFill>
            <a:schemeClr val="tx1"/>
          </a:solidFill>
          <a:latin typeface="+mn-lt"/>
          <a:ea typeface="ＭＳ Ｐゴシック" charset="0"/>
          <a:cs typeface="+mn-cs"/>
        </a:defRPr>
      </a:lvl1pPr>
      <a:lvl2pPr marL="742950" indent="-285750" algn="l" rtl="0" eaLnBrk="0" fontAlgn="base" hangingPunct="0">
        <a:lnSpc>
          <a:spcPct val="120000"/>
        </a:lnSpc>
        <a:spcBef>
          <a:spcPct val="0"/>
        </a:spcBef>
        <a:spcAft>
          <a:spcPct val="40000"/>
        </a:spcAft>
        <a:buClr>
          <a:schemeClr val="tx2"/>
        </a:buClr>
        <a:buSzPct val="50000"/>
        <a:buFont typeface="Franklin Gothic Demi" charset="0"/>
        <a:buChar char="►"/>
        <a:defRPr sz="1600">
          <a:solidFill>
            <a:schemeClr val="tx1"/>
          </a:solidFill>
          <a:latin typeface="+mn-lt"/>
          <a:ea typeface="Arial" charset="0"/>
          <a:cs typeface="+mn-cs"/>
        </a:defRPr>
      </a:lvl2pPr>
      <a:lvl3pPr marL="1143000" indent="-228600" algn="l" rtl="0" eaLnBrk="0" fontAlgn="base" hangingPunct="0">
        <a:lnSpc>
          <a:spcPct val="120000"/>
        </a:lnSpc>
        <a:spcBef>
          <a:spcPct val="0"/>
        </a:spcBef>
        <a:spcAft>
          <a:spcPct val="40000"/>
        </a:spcAft>
        <a:buClr>
          <a:schemeClr val="tx2"/>
        </a:buClr>
        <a:buSzPct val="50000"/>
        <a:buFont typeface="Franklin Gothic Demi" charset="0"/>
        <a:buChar char="►"/>
        <a:defRPr sz="1400">
          <a:solidFill>
            <a:schemeClr val="tx1"/>
          </a:solidFill>
          <a:latin typeface="+mn-lt"/>
          <a:ea typeface="Arial" charset="0"/>
          <a:cs typeface="+mn-cs"/>
        </a:defRPr>
      </a:lvl3pPr>
      <a:lvl4pPr marL="1600200" indent="-228600" algn="l" rtl="0" eaLnBrk="0" fontAlgn="base" hangingPunct="0">
        <a:lnSpc>
          <a:spcPct val="120000"/>
        </a:lnSpc>
        <a:spcBef>
          <a:spcPct val="0"/>
        </a:spcBef>
        <a:spcAft>
          <a:spcPct val="40000"/>
        </a:spcAft>
        <a:buClr>
          <a:schemeClr val="tx2"/>
        </a:buClr>
        <a:buSzPct val="50000"/>
        <a:buFont typeface="Franklin Gothic Demi" charset="0"/>
        <a:buChar char="►"/>
        <a:defRPr sz="1200">
          <a:solidFill>
            <a:schemeClr val="tx1"/>
          </a:solidFill>
          <a:latin typeface="+mn-lt"/>
          <a:ea typeface="Arial" charset="0"/>
          <a:cs typeface="+mn-cs"/>
        </a:defRPr>
      </a:lvl4pPr>
      <a:lvl5pPr marL="2057400" indent="-228600" algn="l" rtl="0" eaLnBrk="0" fontAlgn="base" hangingPunct="0">
        <a:spcBef>
          <a:spcPct val="20000"/>
        </a:spcBef>
        <a:spcAft>
          <a:spcPct val="0"/>
        </a:spcAft>
        <a:buClr>
          <a:srgbClr val="FF0000"/>
        </a:buClr>
        <a:buSzPct val="50000"/>
        <a:buFont typeface="Franklin Gothic Demi" charset="0"/>
        <a:buChar char="►"/>
        <a:defRPr>
          <a:solidFill>
            <a:schemeClr val="tx1"/>
          </a:solidFill>
          <a:latin typeface="Franklin Gothic Book" pitchFamily="34" charset="0"/>
          <a:ea typeface="Arial" charset="0"/>
          <a:cs typeface="+mn-cs"/>
        </a:defRPr>
      </a:lvl5pPr>
      <a:lvl6pPr marL="2514600"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6pPr>
      <a:lvl7pPr marL="2971800"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7pPr>
      <a:lvl8pPr marL="3429000"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8pPr>
      <a:lvl9pPr marL="3886200"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978025" y="2062163"/>
            <a:ext cx="66976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it-IT" altLang="fr-FR"/>
              <a:t>Fare clic per modificare lo stile del titolo</a:t>
            </a:r>
          </a:p>
        </p:txBody>
      </p:sp>
      <p:sp>
        <p:nvSpPr>
          <p:cNvPr id="3075" name="Rectangle 3"/>
          <p:cNvSpPr>
            <a:spLocks noGrp="1" noChangeArrowheads="1"/>
          </p:cNvSpPr>
          <p:nvPr>
            <p:ph type="body" idx="1"/>
          </p:nvPr>
        </p:nvSpPr>
        <p:spPr bwMode="auto">
          <a:xfrm>
            <a:off x="1978025" y="3213100"/>
            <a:ext cx="6697663"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it-IT" altLang="fr-FR"/>
              <a:t>Fare clic per modificare gli stili del testo dello sch</a:t>
            </a:r>
          </a:p>
        </p:txBody>
      </p:sp>
      <p:sp>
        <p:nvSpPr>
          <p:cNvPr id="384007" name="Rectangle 7"/>
          <p:cNvSpPr>
            <a:spLocks noGrp="1" noChangeArrowheads="1"/>
          </p:cNvSpPr>
          <p:nvPr>
            <p:ph type="ftr" sz="quarter" idx="3"/>
          </p:nvPr>
        </p:nvSpPr>
        <p:spPr bwMode="auto">
          <a:xfrm>
            <a:off x="1979613" y="6245225"/>
            <a:ext cx="2895600" cy="476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000">
                <a:solidFill>
                  <a:schemeClr val="bg1"/>
                </a:solidFill>
                <a:latin typeface="Franklin Gothic Demi" pitchFamily="34" charset="0"/>
                <a:ea typeface="+mn-ea"/>
              </a:defRPr>
            </a:lvl1pPr>
          </a:lstStyle>
          <a:p>
            <a:pPr>
              <a:defRPr/>
            </a:pPr>
            <a:r>
              <a:rPr lang="it-IT" altLang="en-US"/>
              <a:t>Telecom Italia\T.N.TL.AF.BI</a:t>
            </a:r>
          </a:p>
          <a:p>
            <a:pPr>
              <a:defRPr/>
            </a:pPr>
            <a:endParaRPr lang="it-IT" altLang="en-US"/>
          </a:p>
        </p:txBody>
      </p:sp>
    </p:spTree>
  </p:cSld>
  <p:clrMap bg1="lt1" tx1="dk1" bg2="lt2" tx2="dk2" accent1="accent1" accent2="accent2" accent3="accent3" accent4="accent4" accent5="accent5" accent6="accent6" hlink="hlink" folHlink="folHlink"/>
  <p:sldLayoutIdLst>
    <p:sldLayoutId id="2147490139" r:id="rId1"/>
    <p:sldLayoutId id="2147490140" r:id="rId2"/>
    <p:sldLayoutId id="2147490141" r:id="rId3"/>
    <p:sldLayoutId id="2147490142" r:id="rId4"/>
    <p:sldLayoutId id="2147490143" r:id="rId5"/>
    <p:sldLayoutId id="2147490144" r:id="rId6"/>
    <p:sldLayoutId id="2147490145" r:id="rId7"/>
    <p:sldLayoutId id="2147490146" r:id="rId8"/>
    <p:sldLayoutId id="2147490147" r:id="rId9"/>
    <p:sldLayoutId id="2147490148" r:id="rId10"/>
    <p:sldLayoutId id="2147490149" r:id="rId11"/>
  </p:sldLayoutIdLst>
  <p:hf sldNum="0" hdr="0" dt="0"/>
  <p:txStyles>
    <p:titleStyle>
      <a:lvl1pPr algn="l" rtl="0" eaLnBrk="0" fontAlgn="base" hangingPunct="0">
        <a:spcBef>
          <a:spcPct val="0"/>
        </a:spcBef>
        <a:spcAft>
          <a:spcPct val="0"/>
        </a:spcAft>
        <a:defRPr sz="2800">
          <a:solidFill>
            <a:schemeClr val="bg1"/>
          </a:solidFill>
          <a:latin typeface="+mj-lt"/>
          <a:ea typeface="ＭＳ Ｐゴシック" charset="0"/>
          <a:cs typeface="+mj-cs"/>
        </a:defRPr>
      </a:lvl1pPr>
      <a:lvl2pPr algn="l" rtl="0" eaLnBrk="0" fontAlgn="base" hangingPunct="0">
        <a:spcBef>
          <a:spcPct val="0"/>
        </a:spcBef>
        <a:spcAft>
          <a:spcPct val="0"/>
        </a:spcAft>
        <a:defRPr sz="2800">
          <a:solidFill>
            <a:schemeClr val="bg1"/>
          </a:solidFill>
          <a:latin typeface="Franklin Gothic Demi" pitchFamily="34"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Franklin Gothic Demi" pitchFamily="34"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Franklin Gothic Demi" pitchFamily="34"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Franklin Gothic Demi" pitchFamily="34" charset="0"/>
          <a:ea typeface="ＭＳ Ｐゴシック" charset="0"/>
          <a:cs typeface="Arial" charset="0"/>
        </a:defRPr>
      </a:lvl5pPr>
      <a:lvl6pPr marL="457200" algn="l" rtl="0" fontAlgn="base">
        <a:spcBef>
          <a:spcPct val="0"/>
        </a:spcBef>
        <a:spcAft>
          <a:spcPct val="0"/>
        </a:spcAft>
        <a:defRPr sz="2800">
          <a:solidFill>
            <a:schemeClr val="bg1"/>
          </a:solidFill>
          <a:latin typeface="Franklin Gothic Demi" pitchFamily="34" charset="0"/>
          <a:cs typeface="Arial" charset="0"/>
        </a:defRPr>
      </a:lvl6pPr>
      <a:lvl7pPr marL="914400" algn="l" rtl="0" fontAlgn="base">
        <a:spcBef>
          <a:spcPct val="0"/>
        </a:spcBef>
        <a:spcAft>
          <a:spcPct val="0"/>
        </a:spcAft>
        <a:defRPr sz="2800">
          <a:solidFill>
            <a:schemeClr val="bg1"/>
          </a:solidFill>
          <a:latin typeface="Franklin Gothic Demi" pitchFamily="34" charset="0"/>
          <a:cs typeface="Arial" charset="0"/>
        </a:defRPr>
      </a:lvl7pPr>
      <a:lvl8pPr marL="1371600" algn="l" rtl="0" fontAlgn="base">
        <a:spcBef>
          <a:spcPct val="0"/>
        </a:spcBef>
        <a:spcAft>
          <a:spcPct val="0"/>
        </a:spcAft>
        <a:defRPr sz="2800">
          <a:solidFill>
            <a:schemeClr val="bg1"/>
          </a:solidFill>
          <a:latin typeface="Franklin Gothic Demi" pitchFamily="34" charset="0"/>
          <a:cs typeface="Arial" charset="0"/>
        </a:defRPr>
      </a:lvl8pPr>
      <a:lvl9pPr marL="1828800" algn="l" rtl="0" fontAlgn="base">
        <a:spcBef>
          <a:spcPct val="0"/>
        </a:spcBef>
        <a:spcAft>
          <a:spcPct val="0"/>
        </a:spcAft>
        <a:defRPr sz="2800">
          <a:solidFill>
            <a:schemeClr val="bg1"/>
          </a:solidFill>
          <a:latin typeface="Franklin Gothic Demi" pitchFamily="34" charset="0"/>
          <a:cs typeface="Arial" charset="0"/>
        </a:defRPr>
      </a:lvl9pPr>
    </p:titleStyle>
    <p:bodyStyle>
      <a:lvl1pPr marL="342900" indent="-342900" algn="l" rtl="0" eaLnBrk="0" fontAlgn="base" hangingPunct="0">
        <a:spcBef>
          <a:spcPct val="20000"/>
        </a:spcBef>
        <a:spcAft>
          <a:spcPct val="0"/>
        </a:spcAft>
        <a:buSzPct val="50000"/>
        <a:buFont typeface="Franklin Gothic Demi" charset="0"/>
        <a:buChar char="►"/>
        <a:defRPr>
          <a:solidFill>
            <a:schemeClr val="bg1"/>
          </a:solidFill>
          <a:latin typeface="+mn-lt"/>
          <a:ea typeface="ＭＳ Ｐゴシック" charset="0"/>
          <a:cs typeface="+mn-cs"/>
        </a:defRPr>
      </a:lvl1pPr>
      <a:lvl2pPr marL="742950" indent="-285750" algn="l" rtl="0" eaLnBrk="0" fontAlgn="base" hangingPunct="0">
        <a:spcBef>
          <a:spcPct val="20000"/>
        </a:spcBef>
        <a:spcAft>
          <a:spcPct val="0"/>
        </a:spcAft>
        <a:defRPr sz="2400">
          <a:solidFill>
            <a:schemeClr val="bg1"/>
          </a:solidFill>
          <a:latin typeface="+mj-lt"/>
          <a:ea typeface="Arial" charset="0"/>
          <a:cs typeface="+mn-cs"/>
        </a:defRPr>
      </a:lvl2pPr>
      <a:lvl3pPr marL="1143000" indent="-228600" algn="l" rtl="0" eaLnBrk="0" fontAlgn="base" hangingPunct="0">
        <a:spcBef>
          <a:spcPct val="20000"/>
        </a:spcBef>
        <a:spcAft>
          <a:spcPct val="0"/>
        </a:spcAft>
        <a:defRPr sz="2400">
          <a:solidFill>
            <a:schemeClr val="bg1"/>
          </a:solidFill>
          <a:latin typeface="+mj-lt"/>
          <a:ea typeface="Arial" charset="0"/>
          <a:cs typeface="+mn-cs"/>
        </a:defRPr>
      </a:lvl3pPr>
      <a:lvl4pPr marL="1600200" indent="-228600" algn="l" rtl="0" eaLnBrk="0" fontAlgn="base" hangingPunct="0">
        <a:spcBef>
          <a:spcPct val="20000"/>
        </a:spcBef>
        <a:spcAft>
          <a:spcPct val="0"/>
        </a:spcAft>
        <a:buChar char="–"/>
        <a:defRPr sz="2400">
          <a:solidFill>
            <a:schemeClr val="bg1"/>
          </a:solidFill>
          <a:latin typeface="+mj-lt"/>
          <a:ea typeface="Arial" charset="0"/>
          <a:cs typeface="+mn-cs"/>
        </a:defRPr>
      </a:lvl4pPr>
      <a:lvl5pPr marL="2057400" indent="-228600" algn="l" rtl="0" eaLnBrk="0" fontAlgn="base" hangingPunct="0">
        <a:spcBef>
          <a:spcPct val="20000"/>
        </a:spcBef>
        <a:spcAft>
          <a:spcPct val="0"/>
        </a:spcAft>
        <a:buChar char="»"/>
        <a:defRPr sz="2400">
          <a:solidFill>
            <a:schemeClr val="bg1"/>
          </a:solidFill>
          <a:latin typeface="+mj-lt"/>
          <a:ea typeface="Arial" charset="0"/>
          <a:cs typeface="+mn-cs"/>
        </a:defRPr>
      </a:lvl5pPr>
      <a:lvl6pPr marL="2514600" indent="-228600" algn="l" rtl="0" fontAlgn="base">
        <a:spcBef>
          <a:spcPct val="20000"/>
        </a:spcBef>
        <a:spcAft>
          <a:spcPct val="0"/>
        </a:spcAft>
        <a:buChar char="»"/>
        <a:defRPr sz="2400">
          <a:solidFill>
            <a:schemeClr val="bg1"/>
          </a:solidFill>
          <a:latin typeface="+mj-lt"/>
          <a:cs typeface="+mn-cs"/>
        </a:defRPr>
      </a:lvl6pPr>
      <a:lvl7pPr marL="2971800" indent="-228600" algn="l" rtl="0" fontAlgn="base">
        <a:spcBef>
          <a:spcPct val="20000"/>
        </a:spcBef>
        <a:spcAft>
          <a:spcPct val="0"/>
        </a:spcAft>
        <a:buChar char="»"/>
        <a:defRPr sz="2400">
          <a:solidFill>
            <a:schemeClr val="bg1"/>
          </a:solidFill>
          <a:latin typeface="+mj-lt"/>
          <a:cs typeface="+mn-cs"/>
        </a:defRPr>
      </a:lvl7pPr>
      <a:lvl8pPr marL="3429000" indent="-228600" algn="l" rtl="0" fontAlgn="base">
        <a:spcBef>
          <a:spcPct val="20000"/>
        </a:spcBef>
        <a:spcAft>
          <a:spcPct val="0"/>
        </a:spcAft>
        <a:buChar char="»"/>
        <a:defRPr sz="2400">
          <a:solidFill>
            <a:schemeClr val="bg1"/>
          </a:solidFill>
          <a:latin typeface="+mj-lt"/>
          <a:cs typeface="+mn-cs"/>
        </a:defRPr>
      </a:lvl8pPr>
      <a:lvl9pPr marL="3886200" indent="-228600" algn="l" rtl="0" fontAlgn="base">
        <a:spcBef>
          <a:spcPct val="20000"/>
        </a:spcBef>
        <a:spcAft>
          <a:spcPct val="0"/>
        </a:spcAft>
        <a:buChar char="»"/>
        <a:defRPr sz="2400">
          <a:solidFill>
            <a:schemeClr val="bg1"/>
          </a:solidFill>
          <a:latin typeface="+mj-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bwMode="auto">
          <a:xfrm>
            <a:off x="457200" y="1557338"/>
            <a:ext cx="8229600"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it-IT" altLang="fr-FR"/>
              <a:t>[Citazione o Highlight] Innovazione tecnologica, un nuovo patto con i clienti e con gli stakeholders, soluzioni integrate rivolte ai mercati consumer e business, infrastrutture di rete avanzate, diffusione della banda larga fissa e mobile, integrazione di prodotti e tecnologie. </a:t>
            </a:r>
          </a:p>
        </p:txBody>
      </p:sp>
      <p:sp>
        <p:nvSpPr>
          <p:cNvPr id="405508" name="Rectangle 4"/>
          <p:cNvSpPr>
            <a:spLocks noGrp="1" noChangeArrowheads="1"/>
          </p:cNvSpPr>
          <p:nvPr>
            <p:ph type="ftr" sz="quarter" idx="3"/>
          </p:nvPr>
        </p:nvSpPr>
        <p:spPr bwMode="auto">
          <a:xfrm>
            <a:off x="2051050" y="6381750"/>
            <a:ext cx="3960813" cy="339725"/>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000">
                <a:solidFill>
                  <a:srgbClr val="7E7E7E"/>
                </a:solidFill>
                <a:latin typeface="+mn-lt"/>
                <a:ea typeface="+mn-ea"/>
                <a:cs typeface="Arial" charset="0"/>
              </a:defRPr>
            </a:lvl1pPr>
          </a:lstStyle>
          <a:p>
            <a:pPr>
              <a:defRPr/>
            </a:pPr>
            <a:r>
              <a:rPr lang="it-IT"/>
              <a:t>Telecom Italia\T.N.TL.AF.BI</a:t>
            </a:r>
          </a:p>
        </p:txBody>
      </p:sp>
      <p:sp>
        <p:nvSpPr>
          <p:cNvPr id="405509" name="Rectangle 5"/>
          <p:cNvSpPr>
            <a:spLocks noGrp="1" noChangeArrowheads="1"/>
          </p:cNvSpPr>
          <p:nvPr>
            <p:ph type="sldNum" sz="quarter" idx="4"/>
          </p:nvPr>
        </p:nvSpPr>
        <p:spPr bwMode="auto">
          <a:xfrm>
            <a:off x="7667625" y="6381750"/>
            <a:ext cx="1008063" cy="331788"/>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000">
                <a:solidFill>
                  <a:srgbClr val="7E7E7E"/>
                </a:solidFill>
                <a:latin typeface="Franklin Gothic Demi" pitchFamily="34" charset="0"/>
                <a:ea typeface="ＭＳ Ｐゴシック" panose="020B0600070205080204" pitchFamily="34" charset="-128"/>
              </a:defRPr>
            </a:lvl1pPr>
          </a:lstStyle>
          <a:p>
            <a:pPr>
              <a:defRPr/>
            </a:pPr>
            <a:fld id="{12C72B5D-640B-3C45-BCE6-573937432C31}" type="slidenum">
              <a:rPr lang="it-IT" altLang="fr-FR"/>
              <a:pPr>
                <a:defRPr/>
              </a:pPr>
              <a:t>‹#›</a:t>
            </a:fld>
            <a:endParaRPr lang="it-IT" altLang="fr-FR"/>
          </a:p>
        </p:txBody>
      </p:sp>
      <p:sp>
        <p:nvSpPr>
          <p:cNvPr id="4101" name="Rectangle 6"/>
          <p:cNvSpPr>
            <a:spLocks noChangeArrowheads="1"/>
          </p:cNvSpPr>
          <p:nvPr/>
        </p:nvSpPr>
        <p:spPr bwMode="auto">
          <a:xfrm>
            <a:off x="468313" y="260350"/>
            <a:ext cx="8207375" cy="339725"/>
          </a:xfrm>
          <a:prstGeom prst="rect">
            <a:avLst/>
          </a:prstGeom>
          <a:noFill/>
          <a:ln>
            <a:noFill/>
          </a:ln>
          <a:extLst/>
        </p:spPr>
        <p:txBody>
          <a:bodyPr anchor="b"/>
          <a:lstStyle>
            <a:lvl1pPr eaLnBrk="0" hangingPunct="0">
              <a:defRPr>
                <a:solidFill>
                  <a:schemeClr val="tx1"/>
                </a:solidFill>
                <a:latin typeface="Franklin Gothic Book" panose="020B0503020102020204" pitchFamily="34" charset="0"/>
                <a:cs typeface="Arial" panose="020B0604020202020204" pitchFamily="34" charset="0"/>
              </a:defRPr>
            </a:lvl1pPr>
            <a:lvl2pPr marL="742950" indent="-285750" eaLnBrk="0" hangingPunct="0">
              <a:defRPr>
                <a:solidFill>
                  <a:schemeClr val="tx1"/>
                </a:solidFill>
                <a:latin typeface="Franklin Gothic Book" panose="020B0503020102020204" pitchFamily="34" charset="0"/>
                <a:cs typeface="Arial" panose="020B0604020202020204" pitchFamily="34" charset="0"/>
              </a:defRPr>
            </a:lvl2pPr>
            <a:lvl3pPr marL="1143000" indent="-228600" eaLnBrk="0" hangingPunct="0">
              <a:defRPr>
                <a:solidFill>
                  <a:schemeClr val="tx1"/>
                </a:solidFill>
                <a:latin typeface="Franklin Gothic Book" panose="020B0503020102020204" pitchFamily="34" charset="0"/>
                <a:cs typeface="Arial" panose="020B0604020202020204" pitchFamily="34" charset="0"/>
              </a:defRPr>
            </a:lvl3pPr>
            <a:lvl4pPr marL="1600200" indent="-228600" eaLnBrk="0" hangingPunct="0">
              <a:defRPr>
                <a:solidFill>
                  <a:schemeClr val="tx1"/>
                </a:solidFill>
                <a:latin typeface="Franklin Gothic Book" panose="020B0503020102020204" pitchFamily="34" charset="0"/>
                <a:cs typeface="Arial" panose="020B0604020202020204" pitchFamily="34" charset="0"/>
              </a:defRPr>
            </a:lvl4pPr>
            <a:lvl5pPr marL="2057400" indent="-228600" eaLnBrk="0" hangingPunct="0">
              <a:defRPr>
                <a:solidFill>
                  <a:schemeClr val="tx1"/>
                </a:solidFill>
                <a:latin typeface="Franklin Gothic Book" panose="020B0503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9pPr>
          </a:lstStyle>
          <a:p>
            <a:pPr eaLnBrk="1" hangingPunct="1">
              <a:defRPr/>
            </a:pPr>
            <a:r>
              <a:rPr lang="it-IT" sz="1000" smtClean="0">
                <a:solidFill>
                  <a:srgbClr val="FF0000"/>
                </a:solidFill>
                <a:latin typeface="Franklin Gothic Demi" panose="020B0703020102020204" pitchFamily="34" charset="0"/>
                <a:ea typeface="+mn-ea"/>
              </a:rPr>
              <a:t>IP/MPLS end-to-end</a:t>
            </a:r>
          </a:p>
          <a:p>
            <a:pPr eaLnBrk="1" hangingPunct="1">
              <a:defRPr/>
            </a:pPr>
            <a:r>
              <a:rPr lang="it-IT" sz="1000" smtClean="0">
                <a:solidFill>
                  <a:srgbClr val="7E7E7E"/>
                </a:solidFill>
                <a:latin typeface="Franklin Gothic Demi" panose="020B0703020102020204" pitchFamily="34" charset="0"/>
                <a:ea typeface="+mn-ea"/>
              </a:rPr>
              <a:t>Sintesi</a:t>
            </a:r>
          </a:p>
        </p:txBody>
      </p:sp>
      <p:sp>
        <p:nvSpPr>
          <p:cNvPr id="4102" name="Rectangle 8"/>
          <p:cNvSpPr>
            <a:spLocks noGrp="1" noChangeArrowheads="1"/>
          </p:cNvSpPr>
          <p:nvPr>
            <p:ph type="title"/>
          </p:nvPr>
        </p:nvSpPr>
        <p:spPr bwMode="auto">
          <a:xfrm>
            <a:off x="457200" y="692150"/>
            <a:ext cx="82296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it-IT" altLang="fr-FR"/>
              <a:t>Fare clic per modificare lo stile del titolo</a:t>
            </a:r>
          </a:p>
        </p:txBody>
      </p:sp>
      <p:pic>
        <p:nvPicPr>
          <p:cNvPr id="4103" name="Picture 9" descr="marchio_telecom_color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9750" y="6396038"/>
            <a:ext cx="13128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90150" r:id="rId1"/>
    <p:sldLayoutId id="2147490151" r:id="rId2"/>
    <p:sldLayoutId id="2147490152" r:id="rId3"/>
    <p:sldLayoutId id="2147490153" r:id="rId4"/>
    <p:sldLayoutId id="2147490154" r:id="rId5"/>
    <p:sldLayoutId id="2147490155" r:id="rId6"/>
    <p:sldLayoutId id="2147490156" r:id="rId7"/>
    <p:sldLayoutId id="2147490157" r:id="rId8"/>
    <p:sldLayoutId id="2147490158" r:id="rId9"/>
    <p:sldLayoutId id="2147490159" r:id="rId10"/>
    <p:sldLayoutId id="2147490160" r:id="rId11"/>
  </p:sldLayoutIdLst>
  <p:hf hdr="0" dt="0"/>
  <p:txStyles>
    <p:titleStyle>
      <a:lvl1pPr algn="l" rtl="0" eaLnBrk="0" fontAlgn="base" hangingPunct="0">
        <a:spcBef>
          <a:spcPct val="0"/>
        </a:spcBef>
        <a:spcAft>
          <a:spcPct val="0"/>
        </a:spcAft>
        <a:defRPr sz="2600">
          <a:solidFill>
            <a:srgbClr val="0070B0"/>
          </a:solidFill>
          <a:latin typeface="+mj-lt"/>
          <a:ea typeface="ＭＳ Ｐゴシック" charset="0"/>
          <a:cs typeface="+mj-cs"/>
        </a:defRPr>
      </a:lvl1pPr>
      <a:lvl2pPr algn="l" rtl="0" eaLnBrk="0" fontAlgn="base" hangingPunct="0">
        <a:spcBef>
          <a:spcPct val="0"/>
        </a:spcBef>
        <a:spcAft>
          <a:spcPct val="0"/>
        </a:spcAft>
        <a:defRPr sz="2600">
          <a:solidFill>
            <a:srgbClr val="0070B0"/>
          </a:solidFill>
          <a:latin typeface="Franklin Gothic Demi" pitchFamily="34" charset="0"/>
          <a:ea typeface="ＭＳ Ｐゴシック" charset="0"/>
          <a:cs typeface="Arial" charset="0"/>
        </a:defRPr>
      </a:lvl2pPr>
      <a:lvl3pPr algn="l" rtl="0" eaLnBrk="0" fontAlgn="base" hangingPunct="0">
        <a:spcBef>
          <a:spcPct val="0"/>
        </a:spcBef>
        <a:spcAft>
          <a:spcPct val="0"/>
        </a:spcAft>
        <a:defRPr sz="2600">
          <a:solidFill>
            <a:srgbClr val="0070B0"/>
          </a:solidFill>
          <a:latin typeface="Franklin Gothic Demi" pitchFamily="34" charset="0"/>
          <a:ea typeface="ＭＳ Ｐゴシック" charset="0"/>
          <a:cs typeface="Arial" charset="0"/>
        </a:defRPr>
      </a:lvl3pPr>
      <a:lvl4pPr algn="l" rtl="0" eaLnBrk="0" fontAlgn="base" hangingPunct="0">
        <a:spcBef>
          <a:spcPct val="0"/>
        </a:spcBef>
        <a:spcAft>
          <a:spcPct val="0"/>
        </a:spcAft>
        <a:defRPr sz="2600">
          <a:solidFill>
            <a:srgbClr val="0070B0"/>
          </a:solidFill>
          <a:latin typeface="Franklin Gothic Demi" pitchFamily="34" charset="0"/>
          <a:ea typeface="ＭＳ Ｐゴシック" charset="0"/>
          <a:cs typeface="Arial" charset="0"/>
        </a:defRPr>
      </a:lvl4pPr>
      <a:lvl5pPr algn="l" rtl="0" eaLnBrk="0" fontAlgn="base" hangingPunct="0">
        <a:spcBef>
          <a:spcPct val="0"/>
        </a:spcBef>
        <a:spcAft>
          <a:spcPct val="0"/>
        </a:spcAft>
        <a:defRPr sz="2600">
          <a:solidFill>
            <a:srgbClr val="0070B0"/>
          </a:solidFill>
          <a:latin typeface="Franklin Gothic Demi" pitchFamily="34" charset="0"/>
          <a:ea typeface="ＭＳ Ｐゴシック" charset="0"/>
          <a:cs typeface="Arial" charset="0"/>
        </a:defRPr>
      </a:lvl5pPr>
      <a:lvl6pPr marL="457200" algn="l" rtl="0" fontAlgn="base">
        <a:spcBef>
          <a:spcPct val="0"/>
        </a:spcBef>
        <a:spcAft>
          <a:spcPct val="0"/>
        </a:spcAft>
        <a:defRPr sz="2600">
          <a:solidFill>
            <a:srgbClr val="0070B0"/>
          </a:solidFill>
          <a:latin typeface="Franklin Gothic Demi" pitchFamily="34" charset="0"/>
          <a:cs typeface="Arial" charset="0"/>
        </a:defRPr>
      </a:lvl6pPr>
      <a:lvl7pPr marL="914400" algn="l" rtl="0" fontAlgn="base">
        <a:spcBef>
          <a:spcPct val="0"/>
        </a:spcBef>
        <a:spcAft>
          <a:spcPct val="0"/>
        </a:spcAft>
        <a:defRPr sz="2600">
          <a:solidFill>
            <a:srgbClr val="0070B0"/>
          </a:solidFill>
          <a:latin typeface="Franklin Gothic Demi" pitchFamily="34" charset="0"/>
          <a:cs typeface="Arial" charset="0"/>
        </a:defRPr>
      </a:lvl7pPr>
      <a:lvl8pPr marL="1371600" algn="l" rtl="0" fontAlgn="base">
        <a:spcBef>
          <a:spcPct val="0"/>
        </a:spcBef>
        <a:spcAft>
          <a:spcPct val="0"/>
        </a:spcAft>
        <a:defRPr sz="2600">
          <a:solidFill>
            <a:srgbClr val="0070B0"/>
          </a:solidFill>
          <a:latin typeface="Franklin Gothic Demi" pitchFamily="34" charset="0"/>
          <a:cs typeface="Arial" charset="0"/>
        </a:defRPr>
      </a:lvl8pPr>
      <a:lvl9pPr marL="1828800" algn="l" rtl="0" fontAlgn="base">
        <a:spcBef>
          <a:spcPct val="0"/>
        </a:spcBef>
        <a:spcAft>
          <a:spcPct val="0"/>
        </a:spcAft>
        <a:defRPr sz="2600">
          <a:solidFill>
            <a:srgbClr val="0070B0"/>
          </a:solidFill>
          <a:latin typeface="Franklin Gothic Demi" pitchFamily="34" charset="0"/>
          <a:cs typeface="Arial" charset="0"/>
        </a:defRPr>
      </a:lvl9pPr>
    </p:titleStyle>
    <p:bodyStyle>
      <a:lvl1pPr marL="342900" indent="-342900" algn="l" rtl="0" eaLnBrk="0" fontAlgn="base" hangingPunct="0">
        <a:spcBef>
          <a:spcPct val="20000"/>
        </a:spcBef>
        <a:spcAft>
          <a:spcPct val="0"/>
        </a:spcAft>
        <a:buClr>
          <a:srgbClr val="FF0000"/>
        </a:buClr>
        <a:buSzPct val="50000"/>
        <a:buFont typeface="Franklin Gothic Demi" charset="0"/>
        <a:defRPr sz="2800">
          <a:solidFill>
            <a:srgbClr val="0070B0"/>
          </a:solidFill>
          <a:latin typeface="+mn-lt"/>
          <a:ea typeface="ＭＳ Ｐゴシック" charset="0"/>
          <a:cs typeface="+mn-cs"/>
        </a:defRPr>
      </a:lvl1pPr>
      <a:lvl2pPr marL="446088" indent="11113" algn="l" rtl="0" eaLnBrk="0" fontAlgn="base" hangingPunct="0">
        <a:spcBef>
          <a:spcPct val="20000"/>
        </a:spcBef>
        <a:spcAft>
          <a:spcPct val="0"/>
        </a:spcAft>
        <a:buClr>
          <a:srgbClr val="FF0000"/>
        </a:buClr>
        <a:buSzPct val="50000"/>
        <a:buFont typeface="Franklin Gothic Demi" charset="0"/>
        <a:defRPr sz="1600">
          <a:solidFill>
            <a:schemeClr val="tx1"/>
          </a:solidFill>
          <a:latin typeface="+mn-lt"/>
          <a:ea typeface="Arial" charset="0"/>
          <a:cs typeface="+mn-cs"/>
        </a:defRPr>
      </a:lvl2pPr>
      <a:lvl3pPr marL="893763" indent="20638" algn="l" rtl="0" eaLnBrk="0" fontAlgn="base" hangingPunct="0">
        <a:spcBef>
          <a:spcPct val="20000"/>
        </a:spcBef>
        <a:spcAft>
          <a:spcPct val="0"/>
        </a:spcAft>
        <a:buClr>
          <a:srgbClr val="FF0000"/>
        </a:buClr>
        <a:buSzPct val="50000"/>
        <a:buFont typeface="Franklin Gothic Demi" charset="0"/>
        <a:defRPr sz="1400">
          <a:solidFill>
            <a:schemeClr val="tx1"/>
          </a:solidFill>
          <a:latin typeface="+mn-lt"/>
          <a:ea typeface="Arial" charset="0"/>
          <a:cs typeface="+mn-cs"/>
        </a:defRPr>
      </a:lvl3pPr>
      <a:lvl4pPr marL="1339850" indent="31750" algn="l" rtl="0" eaLnBrk="0" fontAlgn="base" hangingPunct="0">
        <a:spcBef>
          <a:spcPct val="20000"/>
        </a:spcBef>
        <a:spcAft>
          <a:spcPct val="0"/>
        </a:spcAft>
        <a:buClr>
          <a:srgbClr val="FF0000"/>
        </a:buClr>
        <a:buSzPct val="50000"/>
        <a:buFont typeface="Franklin Gothic Demi" charset="0"/>
        <a:defRPr sz="1200">
          <a:solidFill>
            <a:schemeClr val="tx1"/>
          </a:solidFill>
          <a:latin typeface="+mn-lt"/>
          <a:ea typeface="Arial" charset="0"/>
          <a:cs typeface="+mn-cs"/>
        </a:defRPr>
      </a:lvl4pPr>
      <a:lvl5pPr marL="2071688" indent="-228600" algn="l" rtl="0" eaLnBrk="0" fontAlgn="base" hangingPunct="0">
        <a:spcBef>
          <a:spcPct val="20000"/>
        </a:spcBef>
        <a:spcAft>
          <a:spcPct val="0"/>
        </a:spcAft>
        <a:buClr>
          <a:srgbClr val="FF0000"/>
        </a:buClr>
        <a:buSzPct val="50000"/>
        <a:buFont typeface="Franklin Gothic Demi" charset="0"/>
        <a:buChar char="►"/>
        <a:defRPr>
          <a:solidFill>
            <a:schemeClr val="tx1"/>
          </a:solidFill>
          <a:latin typeface="Franklin Gothic Book" pitchFamily="34" charset="0"/>
          <a:ea typeface="Arial" charset="0"/>
          <a:cs typeface="+mn-cs"/>
        </a:defRPr>
      </a:lvl5pPr>
      <a:lvl6pPr marL="25288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6pPr>
      <a:lvl7pPr marL="29860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7pPr>
      <a:lvl8pPr marL="34432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8pPr>
      <a:lvl9pPr marL="39004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34" charset="0"/>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Rectangle 15"/>
          <p:cNvSpPr/>
          <p:nvPr/>
        </p:nvSpPr>
        <p:spPr>
          <a:xfrm>
            <a:off x="0" y="0"/>
            <a:ext cx="9148767" cy="6858000"/>
          </a:xfrm>
          <a:prstGeom prst="rect">
            <a:avLst/>
          </a:pr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31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ounded Rectangle 57"/>
          <p:cNvSpPr/>
          <p:nvPr/>
        </p:nvSpPr>
        <p:spPr>
          <a:xfrm>
            <a:off x="78933" y="105669"/>
            <a:ext cx="8743651" cy="5887237"/>
          </a:xfrm>
          <a:prstGeom prst="roundRect">
            <a:avLst>
              <a:gd name="adj" fmla="val 1695"/>
            </a:avLst>
          </a:pr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grpSp>
        <p:nvGrpSpPr>
          <p:cNvPr id="21" name="Group 20"/>
          <p:cNvGrpSpPr/>
          <p:nvPr/>
        </p:nvGrpSpPr>
        <p:grpSpPr>
          <a:xfrm>
            <a:off x="1654311" y="2286000"/>
            <a:ext cx="7431993" cy="4419600"/>
            <a:chOff x="3153239" y="1294968"/>
            <a:chExt cx="6618037" cy="2954750"/>
          </a:xfrm>
        </p:grpSpPr>
        <p:sp>
          <p:nvSpPr>
            <p:cNvPr id="22" name="Cloud 2"/>
            <p:cNvSpPr/>
            <p:nvPr/>
          </p:nvSpPr>
          <p:spPr>
            <a:xfrm>
              <a:off x="5123076" y="1294968"/>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3" name="Cloud 2"/>
            <p:cNvSpPr/>
            <p:nvPr/>
          </p:nvSpPr>
          <p:spPr>
            <a:xfrm>
              <a:off x="4002308" y="149787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Cloud 2"/>
            <p:cNvSpPr/>
            <p:nvPr/>
          </p:nvSpPr>
          <p:spPr>
            <a:xfrm>
              <a:off x="3153239" y="175259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sp>
        <p:nvSpPr>
          <p:cNvPr id="4" name="Rectangle 3"/>
          <p:cNvSpPr/>
          <p:nvPr/>
        </p:nvSpPr>
        <p:spPr>
          <a:xfrm>
            <a:off x="1139425" y="105668"/>
            <a:ext cx="7478184" cy="6295132"/>
          </a:xfrm>
          <a:prstGeom prst="rect">
            <a:avLst/>
          </a:prstGeom>
          <a:gradFill>
            <a:gsLst>
              <a:gs pos="89000">
                <a:schemeClr val="bg1"/>
              </a:gs>
              <a:gs pos="18000">
                <a:schemeClr val="bg1"/>
              </a:gs>
              <a:gs pos="5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p:cNvSpPr/>
          <p:nvPr/>
        </p:nvSpPr>
        <p:spPr>
          <a:xfrm>
            <a:off x="22873" y="917597"/>
            <a:ext cx="4491917" cy="5940403"/>
          </a:xfrm>
          <a:prstGeom prst="rect">
            <a:avLst/>
          </a:prstGeom>
          <a:gradFill>
            <a:gsLst>
              <a:gs pos="87000">
                <a:schemeClr val="bg1"/>
              </a:gs>
              <a:gs pos="25000">
                <a:schemeClr val="bg1"/>
              </a:gs>
              <a:gs pos="9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51" name="Rectangle 50"/>
          <p:cNvSpPr/>
          <p:nvPr/>
        </p:nvSpPr>
        <p:spPr>
          <a:xfrm>
            <a:off x="4420839" y="10298"/>
            <a:ext cx="4327462" cy="6847702"/>
          </a:xfrm>
          <a:prstGeom prst="rect">
            <a:avLst/>
          </a:prstGeom>
          <a:gradFill>
            <a:gsLst>
              <a:gs pos="89000">
                <a:schemeClr val="bg1"/>
              </a:gs>
              <a:gs pos="18000">
                <a:schemeClr val="bg1"/>
              </a:gs>
              <a:gs pos="100000">
                <a:schemeClr val="bg1">
                  <a:alpha val="0"/>
                </a:schemeClr>
              </a:gs>
              <a:gs pos="5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p:cNvSpPr/>
          <p:nvPr/>
        </p:nvSpPr>
        <p:spPr>
          <a:xfrm rot="10800000">
            <a:off x="8519462" y="105664"/>
            <a:ext cx="629306" cy="6510751"/>
          </a:xfrm>
          <a:prstGeom prst="rect">
            <a:avLst/>
          </a:prstGeom>
          <a:gradFill>
            <a:gsLst>
              <a:gs pos="87000">
                <a:schemeClr val="bg1"/>
              </a:gs>
              <a:gs pos="17000">
                <a:schemeClr val="bg1"/>
              </a:gs>
              <a:gs pos="1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9" name="Rectangle 8"/>
          <p:cNvSpPr>
            <a:spLocks noChangeArrowheads="1"/>
          </p:cNvSpPr>
          <p:nvPr/>
        </p:nvSpPr>
        <p:spPr bwMode="auto">
          <a:xfrm>
            <a:off x="8749300" y="6550224"/>
            <a:ext cx="399468" cy="307777"/>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p>
            <a:pPr algn="r"/>
            <a:fld id="{137707FA-DA0D-44A4-94B1-8EAC83670A87}" type="slidenum">
              <a:rPr lang="zh-CN" altLang="en-US" sz="1400" b="1">
                <a:solidFill>
                  <a:schemeClr val="bg1"/>
                </a:solidFill>
              </a:rPr>
              <a:pPr algn="r"/>
              <a:t>‹#›</a:t>
            </a:fld>
            <a:endParaRPr lang="en-US" altLang="zh-CN" sz="1400" b="1" dirty="0">
              <a:solidFill>
                <a:schemeClr val="bg1"/>
              </a:solidFill>
            </a:endParaRPr>
          </a:p>
        </p:txBody>
      </p:sp>
      <p:sp>
        <p:nvSpPr>
          <p:cNvPr id="5" name="Rounded Rectangle 4"/>
          <p:cNvSpPr/>
          <p:nvPr/>
        </p:nvSpPr>
        <p:spPr>
          <a:xfrm>
            <a:off x="166862" y="228601"/>
            <a:ext cx="8791677" cy="6387814"/>
          </a:xfrm>
          <a:prstGeom prst="roundRect">
            <a:avLst>
              <a:gd name="adj" fmla="val 11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66861" y="228600"/>
            <a:ext cx="8667254" cy="697244"/>
          </a:xfrm>
          <a:prstGeom prst="rect">
            <a:avLst/>
          </a:prstGeom>
        </p:spPr>
        <p:txBody>
          <a:bodyPr vert="horz" lIns="121835" tIns="60917" rIns="121835" bIns="60917" rtlCol="0" anchor="ctr">
            <a:noAutofit/>
          </a:bodyPr>
          <a:lstStyle/>
          <a:p>
            <a:r>
              <a:rPr lang="en-GB" smtClean="0"/>
              <a:t>Click to edit Master title style</a:t>
            </a:r>
            <a:endParaRPr lang="en-US" dirty="0"/>
          </a:p>
        </p:txBody>
      </p:sp>
      <p:pic>
        <p:nvPicPr>
          <p:cNvPr id="17" name="Picture 1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0466" y="6519638"/>
            <a:ext cx="1312858" cy="300082"/>
          </a:xfrm>
          <a:prstGeom prst="rect">
            <a:avLst/>
          </a:prstGeom>
        </p:spPr>
      </p:pic>
      <p:sp>
        <p:nvSpPr>
          <p:cNvPr id="6" name="Rectangle 5"/>
          <p:cNvSpPr/>
          <p:nvPr/>
        </p:nvSpPr>
        <p:spPr>
          <a:xfrm>
            <a:off x="3866419" y="6324599"/>
            <a:ext cx="1543781" cy="5334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166862" y="1079788"/>
            <a:ext cx="8732598" cy="543985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lvl="0" indent="-342900" eaLnBrk="0" fontAlgn="base" hangingPunct="0">
              <a:spcAft>
                <a:spcPct val="0"/>
              </a:spcAft>
              <a:buClr>
                <a:srgbClr val="006032"/>
              </a:buClr>
              <a:buSzPct val="75000"/>
              <a:buFont typeface="Wingdings" charset="2"/>
              <a:buChar char="l"/>
            </a:pPr>
            <a:r>
              <a:rPr lang="en-GB" smtClean="0"/>
              <a:t>Click to edit Master text styles</a:t>
            </a:r>
          </a:p>
          <a:p>
            <a:pPr marL="342900" lvl="1" indent="-342900" eaLnBrk="0" fontAlgn="base" hangingPunct="0">
              <a:spcAft>
                <a:spcPct val="0"/>
              </a:spcAft>
              <a:buClr>
                <a:srgbClr val="006032"/>
              </a:buClr>
              <a:buSzPct val="75000"/>
              <a:buFont typeface="Wingdings" charset="2"/>
              <a:buChar char="l"/>
            </a:pPr>
            <a:r>
              <a:rPr lang="en-GB" smtClean="0"/>
              <a:t>Second level</a:t>
            </a:r>
          </a:p>
          <a:p>
            <a:pPr marL="342900" lvl="2" indent="-342900" eaLnBrk="0" fontAlgn="base" hangingPunct="0">
              <a:spcAft>
                <a:spcPct val="0"/>
              </a:spcAft>
              <a:buClr>
                <a:srgbClr val="006032"/>
              </a:buClr>
              <a:buSzPct val="75000"/>
              <a:buFont typeface="Wingdings" charset="2"/>
              <a:buChar char="l"/>
            </a:pPr>
            <a:r>
              <a:rPr lang="en-GB" smtClean="0"/>
              <a:t>Third level</a:t>
            </a:r>
          </a:p>
          <a:p>
            <a:pPr marL="342900" lvl="3" indent="-342900" eaLnBrk="0" fontAlgn="base" hangingPunct="0">
              <a:spcAft>
                <a:spcPct val="0"/>
              </a:spcAft>
              <a:buClr>
                <a:srgbClr val="006032"/>
              </a:buClr>
              <a:buSzPct val="75000"/>
              <a:buFont typeface="Wingdings" charset="2"/>
              <a:buChar char="l"/>
            </a:pPr>
            <a:r>
              <a:rPr lang="en-GB" smtClean="0"/>
              <a:t>Fourth level</a:t>
            </a:r>
          </a:p>
          <a:p>
            <a:pPr marL="342900" lvl="4" indent="-342900" eaLnBrk="0" fontAlgn="base" hangingPunct="0">
              <a:spcAft>
                <a:spcPct val="0"/>
              </a:spcAft>
              <a:buClr>
                <a:srgbClr val="006032"/>
              </a:buClr>
              <a:buSzPct val="75000"/>
              <a:buFont typeface="Wingdings" charset="2"/>
              <a:buChar char="l"/>
            </a:pPr>
            <a:r>
              <a:rPr lang="en-GB" smtClean="0"/>
              <a:t>Fifth level</a:t>
            </a:r>
            <a:endParaRPr lang="en-US" dirty="0"/>
          </a:p>
        </p:txBody>
      </p:sp>
    </p:spTree>
    <p:extLst>
      <p:ext uri="{BB962C8B-B14F-4D97-AF65-F5344CB8AC3E}">
        <p14:creationId xmlns:p14="http://schemas.microsoft.com/office/powerpoint/2010/main" val="917653788"/>
      </p:ext>
    </p:extLst>
  </p:cSld>
  <p:clrMap bg1="lt1" tx1="dk1" bg2="lt2" tx2="dk2" accent1="accent1" accent2="accent2" accent3="accent3" accent4="accent4" accent5="accent5" accent6="accent6" hlink="hlink" folHlink="folHlink"/>
  <p:sldLayoutIdLst>
    <p:sldLayoutId id="2147490176" r:id="rId1"/>
    <p:sldLayoutId id="2147490177" r:id="rId2"/>
    <p:sldLayoutId id="2147490178" r:id="rId3"/>
    <p:sldLayoutId id="2147490179" r:id="rId4"/>
    <p:sldLayoutId id="2147490180" r:id="rId5"/>
    <p:sldLayoutId id="2147490181" r:id="rId6"/>
    <p:sldLayoutId id="2147490182" r:id="rId7"/>
    <p:sldLayoutId id="2147490183" r:id="rId8"/>
    <p:sldLayoutId id="2147490184" r:id="rId9"/>
    <p:sldLayoutId id="2147490186" r:id="rId10"/>
  </p:sldLayoutIdLst>
  <p:timing>
    <p:tnLst>
      <p:par>
        <p:cTn id="1" dur="indefinite" restart="never" nodeType="tmRoot"/>
      </p:par>
    </p:tnLst>
  </p:timing>
  <p:hf hdr="0" dt="0"/>
  <p:txStyles>
    <p:titleStyle>
      <a:lvl1pPr algn="l" defTabSz="1218347" rtl="0" eaLnBrk="1" latinLnBrk="0" hangingPunct="1">
        <a:spcBef>
          <a:spcPct val="0"/>
        </a:spcBef>
        <a:buNone/>
        <a:defRPr sz="4000" kern="1200">
          <a:solidFill>
            <a:schemeClr val="tx1"/>
          </a:solidFill>
          <a:effectLst>
            <a:outerShdw blurRad="38100" dist="38100" dir="2700000" algn="tl">
              <a:srgbClr val="000000">
                <a:alpha val="43137"/>
              </a:srgbClr>
            </a:outerShdw>
          </a:effectLst>
          <a:latin typeface="Calibri" panose="020F0502020204030204" pitchFamily="34" charset="0"/>
          <a:ea typeface="+mj-ea"/>
          <a:cs typeface="+mj-cs"/>
        </a:defRPr>
      </a:lvl1pPr>
    </p:titleStyle>
    <p:bodyStyle>
      <a:lvl1pPr marL="456880" indent="-456880" algn="l" defTabSz="1218347" rtl="0" eaLnBrk="1" latinLnBrk="0" hangingPunct="1">
        <a:spcBef>
          <a:spcPct val="20000"/>
        </a:spcBef>
        <a:buFont typeface="Arial" panose="020B0604020202020204" pitchFamily="34" charset="0"/>
        <a:buChar char="•"/>
        <a:defRPr lang="en-US" sz="2800" kern="1200" smtClean="0">
          <a:solidFill>
            <a:srgbClr val="000000"/>
          </a:solidFill>
          <a:latin typeface="Calibri" panose="020F0502020204030204" pitchFamily="34" charset="0"/>
          <a:ea typeface="ＭＳ Ｐゴシック" charset="-128"/>
          <a:cs typeface="+mn-cs"/>
        </a:defRPr>
      </a:lvl1pPr>
      <a:lvl2pPr marL="989907" indent="-380733" algn="l" defTabSz="1218347" rtl="0" eaLnBrk="1" latinLnBrk="0" hangingPunct="1">
        <a:spcBef>
          <a:spcPct val="20000"/>
        </a:spcBef>
        <a:buFont typeface="Arial" panose="020B0604020202020204" pitchFamily="34" charset="0"/>
        <a:buChar char="–"/>
        <a:defRPr lang="en-US" sz="2400" kern="1200" smtClean="0">
          <a:solidFill>
            <a:srgbClr val="000000"/>
          </a:solidFill>
          <a:latin typeface="Calibri" panose="020F0502020204030204" pitchFamily="34" charset="0"/>
          <a:ea typeface="ＭＳ Ｐゴシック" charset="-128"/>
          <a:cs typeface="+mn-cs"/>
        </a:defRPr>
      </a:lvl2pPr>
      <a:lvl3pPr marL="1522933" indent="-304587" algn="l" defTabSz="1218347" rtl="0" eaLnBrk="1" latinLnBrk="0" hangingPunct="1">
        <a:spcBef>
          <a:spcPct val="20000"/>
        </a:spcBef>
        <a:buFont typeface="Arial" panose="020B0604020202020204" pitchFamily="34" charset="0"/>
        <a:buChar char="•"/>
        <a:defRPr lang="en-US" sz="2000" kern="1200" smtClean="0">
          <a:solidFill>
            <a:srgbClr val="000000"/>
          </a:solidFill>
          <a:latin typeface="Calibri" panose="020F0502020204030204" pitchFamily="34" charset="0"/>
          <a:ea typeface="ＭＳ Ｐゴシック" charset="-128"/>
          <a:cs typeface="+mn-cs"/>
        </a:defRPr>
      </a:lvl3pPr>
      <a:lvl4pPr marL="2132106" indent="-304587" algn="l" defTabSz="1218347" rtl="0" eaLnBrk="1" latinLnBrk="0" hangingPunct="1">
        <a:spcBef>
          <a:spcPct val="20000"/>
        </a:spcBef>
        <a:buFont typeface="Arial" panose="020B0604020202020204" pitchFamily="34" charset="0"/>
        <a:buChar char="–"/>
        <a:defRPr lang="en-US" sz="2700" kern="1200" smtClean="0">
          <a:solidFill>
            <a:srgbClr val="000000"/>
          </a:solidFill>
          <a:latin typeface="Calibri" panose="020F0502020204030204" pitchFamily="34" charset="0"/>
          <a:ea typeface="ＭＳ Ｐゴシック" charset="-128"/>
          <a:cs typeface="+mn-cs"/>
        </a:defRPr>
      </a:lvl4pPr>
      <a:lvl5pPr marL="2741280" indent="-304587" algn="l" defTabSz="1218347" rtl="0" eaLnBrk="1" latinLnBrk="0" hangingPunct="1">
        <a:spcBef>
          <a:spcPct val="20000"/>
        </a:spcBef>
        <a:buFont typeface="Arial" panose="020B0604020202020204" pitchFamily="34" charset="0"/>
        <a:buChar char="»"/>
        <a:defRPr lang="en-US" sz="2700" kern="1200">
          <a:solidFill>
            <a:srgbClr val="000000"/>
          </a:solidFill>
          <a:latin typeface="Calibri" panose="020F0502020204030204" pitchFamily="34" charset="0"/>
          <a:ea typeface="ＭＳ Ｐゴシック" charset="-128"/>
          <a:cs typeface="+mn-cs"/>
        </a:defRPr>
      </a:lvl5pPr>
      <a:lvl6pPr marL="335045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626"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00"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347" rtl="0" eaLnBrk="1" latinLnBrk="0" hangingPunct="1">
        <a:defRPr sz="2400" kern="1200">
          <a:solidFill>
            <a:schemeClr val="tx1"/>
          </a:solidFill>
          <a:latin typeface="+mn-lt"/>
          <a:ea typeface="+mn-ea"/>
          <a:cs typeface="+mn-cs"/>
        </a:defRPr>
      </a:lvl1pPr>
      <a:lvl2pPr marL="609173" algn="l" defTabSz="1218347" rtl="0" eaLnBrk="1" latinLnBrk="0" hangingPunct="1">
        <a:defRPr sz="2400" kern="1200">
          <a:solidFill>
            <a:schemeClr val="tx1"/>
          </a:solidFill>
          <a:latin typeface="+mn-lt"/>
          <a:ea typeface="+mn-ea"/>
          <a:cs typeface="+mn-cs"/>
        </a:defRPr>
      </a:lvl2pPr>
      <a:lvl3pPr marL="1218347" algn="l" defTabSz="1218347" rtl="0" eaLnBrk="1" latinLnBrk="0" hangingPunct="1">
        <a:defRPr sz="2400" kern="1200">
          <a:solidFill>
            <a:schemeClr val="tx1"/>
          </a:solidFill>
          <a:latin typeface="+mn-lt"/>
          <a:ea typeface="+mn-ea"/>
          <a:cs typeface="+mn-cs"/>
        </a:defRPr>
      </a:lvl3pPr>
      <a:lvl4pPr marL="1827520" algn="l" defTabSz="1218347" rtl="0" eaLnBrk="1" latinLnBrk="0" hangingPunct="1">
        <a:defRPr sz="2400" kern="1200">
          <a:solidFill>
            <a:schemeClr val="tx1"/>
          </a:solidFill>
          <a:latin typeface="+mn-lt"/>
          <a:ea typeface="+mn-ea"/>
          <a:cs typeface="+mn-cs"/>
        </a:defRPr>
      </a:lvl4pPr>
      <a:lvl5pPr marL="2436693" algn="l" defTabSz="1218347" rtl="0" eaLnBrk="1" latinLnBrk="0" hangingPunct="1">
        <a:defRPr sz="2400" kern="1200">
          <a:solidFill>
            <a:schemeClr val="tx1"/>
          </a:solidFill>
          <a:latin typeface="+mn-lt"/>
          <a:ea typeface="+mn-ea"/>
          <a:cs typeface="+mn-cs"/>
        </a:defRPr>
      </a:lvl5pPr>
      <a:lvl6pPr marL="3045866" algn="l" defTabSz="1218347" rtl="0" eaLnBrk="1" latinLnBrk="0" hangingPunct="1">
        <a:defRPr sz="2400" kern="1200">
          <a:solidFill>
            <a:schemeClr val="tx1"/>
          </a:solidFill>
          <a:latin typeface="+mn-lt"/>
          <a:ea typeface="+mn-ea"/>
          <a:cs typeface="+mn-cs"/>
        </a:defRPr>
      </a:lvl6pPr>
      <a:lvl7pPr marL="3655040" algn="l" defTabSz="1218347" rtl="0" eaLnBrk="1" latinLnBrk="0" hangingPunct="1">
        <a:defRPr sz="2400" kern="1200">
          <a:solidFill>
            <a:schemeClr val="tx1"/>
          </a:solidFill>
          <a:latin typeface="+mn-lt"/>
          <a:ea typeface="+mn-ea"/>
          <a:cs typeface="+mn-cs"/>
        </a:defRPr>
      </a:lvl7pPr>
      <a:lvl8pPr marL="4264213" algn="l" defTabSz="1218347" rtl="0" eaLnBrk="1" latinLnBrk="0" hangingPunct="1">
        <a:defRPr sz="2400" kern="1200">
          <a:solidFill>
            <a:schemeClr val="tx1"/>
          </a:solidFill>
          <a:latin typeface="+mn-lt"/>
          <a:ea typeface="+mn-ea"/>
          <a:cs typeface="+mn-cs"/>
        </a:defRPr>
      </a:lvl8pPr>
      <a:lvl9pPr marL="4873386" algn="l" defTabSz="121834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ubtitle 1"/>
          <p:cNvSpPr>
            <a:spLocks noGrp="1"/>
          </p:cNvSpPr>
          <p:nvPr>
            <p:ph type="subTitle" idx="1"/>
          </p:nvPr>
        </p:nvSpPr>
        <p:spPr>
          <a:xfrm>
            <a:off x="-9534" y="3962400"/>
            <a:ext cx="9153535" cy="906800"/>
          </a:xfrm>
        </p:spPr>
        <p:txBody>
          <a:bodyPr/>
          <a:lstStyle/>
          <a:p>
            <a:pPr>
              <a:buFont typeface="Wingdings" charset="2"/>
              <a:buNone/>
            </a:pPr>
            <a:r>
              <a:rPr lang="en-US" altLang="en-US" dirty="0"/>
              <a:t>ETSI Multi-SDO WS</a:t>
            </a:r>
          </a:p>
          <a:p>
            <a:pPr>
              <a:buFont typeface="Wingdings" charset="2"/>
              <a:buNone/>
            </a:pPr>
            <a:r>
              <a:rPr lang="en-US" altLang="en-US" dirty="0" smtClean="0"/>
              <a:t>01/07/2016</a:t>
            </a:r>
            <a:endParaRPr lang="en-US" altLang="en-US" dirty="0"/>
          </a:p>
        </p:txBody>
      </p:sp>
      <p:sp>
        <p:nvSpPr>
          <p:cNvPr id="11267" name="Title 2"/>
          <p:cNvSpPr>
            <a:spLocks noGrp="1"/>
          </p:cNvSpPr>
          <p:nvPr>
            <p:ph type="ctrTitle"/>
          </p:nvPr>
        </p:nvSpPr>
        <p:spPr/>
        <p:txBody>
          <a:bodyPr/>
          <a:lstStyle/>
          <a:p>
            <a:r>
              <a:rPr lang="en-US" altLang="en-US" dirty="0"/>
              <a:t>Information and Data Modeling</a:t>
            </a:r>
            <a:br>
              <a:rPr lang="en-US" altLang="en-US" dirty="0"/>
            </a:br>
            <a:r>
              <a:rPr lang="en-US" altLang="en-US" dirty="0" smtClean="0"/>
              <a:t>Way Forward</a:t>
            </a:r>
            <a:endParaRPr lang="en-US" altLang="en-US" dirty="0"/>
          </a:p>
        </p:txBody>
      </p:sp>
    </p:spTree>
    <p:extLst>
      <p:ext uri="{BB962C8B-B14F-4D97-AF65-F5344CB8AC3E}">
        <p14:creationId xmlns:p14="http://schemas.microsoft.com/office/powerpoint/2010/main" val="25934394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Standardization Landscape</a:t>
            </a:r>
            <a:endParaRPr 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0328" y="1126267"/>
            <a:ext cx="5980112"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a:spLocks noChangeArrowheads="1"/>
          </p:cNvSpPr>
          <p:nvPr/>
        </p:nvSpPr>
        <p:spPr bwMode="auto">
          <a:xfrm>
            <a:off x="3879640" y="1124680"/>
            <a:ext cx="3802063" cy="3605212"/>
          </a:xfrm>
          <a:prstGeom prst="rect">
            <a:avLst/>
          </a:prstGeom>
          <a:solidFill>
            <a:schemeClr val="accent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sz="2400" b="1">
                <a:solidFill>
                  <a:schemeClr val="bg1"/>
                </a:solidFill>
              </a:rPr>
              <a:t>ETSI NFV</a:t>
            </a:r>
          </a:p>
        </p:txBody>
      </p:sp>
      <p:sp>
        <p:nvSpPr>
          <p:cNvPr id="5" name="Rectangle 4"/>
          <p:cNvSpPr>
            <a:spLocks noChangeArrowheads="1"/>
          </p:cNvSpPr>
          <p:nvPr/>
        </p:nvSpPr>
        <p:spPr bwMode="auto">
          <a:xfrm>
            <a:off x="1517440" y="1124680"/>
            <a:ext cx="2351088" cy="706437"/>
          </a:xfrm>
          <a:prstGeom prst="rect">
            <a:avLst/>
          </a:prstGeom>
          <a:solidFill>
            <a:srgbClr val="FFC0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sz="2400" b="1">
                <a:solidFill>
                  <a:schemeClr val="bg1"/>
                </a:solidFill>
              </a:rPr>
              <a:t>TMForum</a:t>
            </a:r>
          </a:p>
        </p:txBody>
      </p:sp>
      <p:sp>
        <p:nvSpPr>
          <p:cNvPr id="6" name="Rectangle 3"/>
          <p:cNvSpPr>
            <a:spLocks noChangeArrowheads="1"/>
          </p:cNvSpPr>
          <p:nvPr/>
        </p:nvSpPr>
        <p:spPr bwMode="auto">
          <a:xfrm>
            <a:off x="1822240" y="1813655"/>
            <a:ext cx="2046288" cy="3370262"/>
          </a:xfrm>
          <a:prstGeom prst="rect">
            <a:avLst/>
          </a:prstGeom>
          <a:solidFill>
            <a:schemeClr val="bg1">
              <a:lumMod val="50000"/>
              <a:alpha val="50195"/>
            </a:schemeClr>
          </a:solidFill>
          <a:ln w="9525" algn="ctr">
            <a:noFill/>
            <a:round/>
            <a:headEnd/>
            <a:tailEnd/>
          </a:ln>
        </p:spPr>
        <p:txBody>
          <a:bodyPr lIns="0" tIns="0" rIns="0" bIns="0" anchor="ctr"/>
          <a:lstStyle/>
          <a:p>
            <a:pPr algn="ctr">
              <a:spcBef>
                <a:spcPct val="50000"/>
              </a:spcBef>
              <a:defRPr/>
            </a:pPr>
            <a:r>
              <a:rPr lang="en-US" sz="2400" b="1" dirty="0" smtClean="0">
                <a:solidFill>
                  <a:schemeClr val="bg1"/>
                </a:solidFill>
              </a:rPr>
              <a:t>BBF/3GPP/</a:t>
            </a:r>
            <a:br>
              <a:rPr lang="en-US" sz="2400" b="1" dirty="0" smtClean="0">
                <a:solidFill>
                  <a:schemeClr val="bg1"/>
                </a:solidFill>
              </a:rPr>
            </a:br>
            <a:r>
              <a:rPr lang="en-US" sz="2400" b="1" dirty="0" smtClean="0">
                <a:solidFill>
                  <a:schemeClr val="bg1"/>
                </a:solidFill>
              </a:rPr>
              <a:t>IETF</a:t>
            </a:r>
            <a:r>
              <a:rPr lang="en-US" sz="2400" b="1" dirty="0">
                <a:solidFill>
                  <a:schemeClr val="bg1"/>
                </a:solidFill>
              </a:rPr>
              <a:t>…</a:t>
            </a:r>
          </a:p>
        </p:txBody>
      </p:sp>
      <p:sp>
        <p:nvSpPr>
          <p:cNvPr id="7" name="Rectangle 3"/>
          <p:cNvSpPr>
            <a:spLocks noChangeArrowheads="1"/>
          </p:cNvSpPr>
          <p:nvPr/>
        </p:nvSpPr>
        <p:spPr bwMode="auto">
          <a:xfrm>
            <a:off x="3859003" y="4721955"/>
            <a:ext cx="3827462" cy="1481137"/>
          </a:xfrm>
          <a:prstGeom prst="rect">
            <a:avLst/>
          </a:prstGeom>
          <a:solidFill>
            <a:srgbClr val="92D05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sz="2400" b="1">
                <a:solidFill>
                  <a:schemeClr val="bg1"/>
                </a:solidFill>
              </a:rPr>
              <a:t>ONF, ETSI, IETF</a:t>
            </a:r>
          </a:p>
        </p:txBody>
      </p:sp>
      <p:sp>
        <p:nvSpPr>
          <p:cNvPr id="8" name="Rectangle 3"/>
          <p:cNvSpPr>
            <a:spLocks noChangeArrowheads="1"/>
          </p:cNvSpPr>
          <p:nvPr/>
        </p:nvSpPr>
        <p:spPr bwMode="auto">
          <a:xfrm>
            <a:off x="1517440" y="5183917"/>
            <a:ext cx="2322513" cy="1023938"/>
          </a:xfrm>
          <a:prstGeom prst="rect">
            <a:avLst/>
          </a:prstGeom>
          <a:solidFill>
            <a:srgbClr val="92D05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sz="2400" b="1">
                <a:solidFill>
                  <a:schemeClr val="bg1"/>
                </a:solidFill>
              </a:rPr>
              <a:t>ONF, ETSI, IETF</a:t>
            </a:r>
          </a:p>
        </p:txBody>
      </p:sp>
      <p:sp>
        <p:nvSpPr>
          <p:cNvPr id="9" name="Rectangle 3"/>
          <p:cNvSpPr>
            <a:spLocks noChangeArrowheads="1"/>
          </p:cNvSpPr>
          <p:nvPr/>
        </p:nvSpPr>
        <p:spPr bwMode="auto">
          <a:xfrm>
            <a:off x="1517440" y="1831117"/>
            <a:ext cx="304800" cy="3352800"/>
          </a:xfrm>
          <a:prstGeom prst="rect">
            <a:avLst/>
          </a:prstGeom>
          <a:solidFill>
            <a:srgbClr val="FFC0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endParaRPr lang="en-US" altLang="en-US" sz="2400" b="1">
              <a:solidFill>
                <a:schemeClr val="bg1"/>
              </a:solidFill>
            </a:endParaRPr>
          </a:p>
        </p:txBody>
      </p:sp>
      <p:sp>
        <p:nvSpPr>
          <p:cNvPr id="10" name="TextBox 73"/>
          <p:cNvSpPr txBox="1">
            <a:spLocks noChangeArrowheads="1"/>
          </p:cNvSpPr>
          <p:nvPr/>
        </p:nvSpPr>
        <p:spPr bwMode="auto">
          <a:xfrm>
            <a:off x="1475570" y="6499112"/>
            <a:ext cx="55507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Franklin Gothic Book" charset="0"/>
                <a:ea typeface="ＭＳ Ｐゴシック" charset="-128"/>
              </a:defRPr>
            </a:lvl1pPr>
            <a:lvl2pPr marL="742950" indent="-285750">
              <a:defRPr>
                <a:solidFill>
                  <a:schemeClr val="tx1"/>
                </a:solidFill>
                <a:latin typeface="Franklin Gothic Book" charset="0"/>
                <a:ea typeface="ＭＳ Ｐゴシック" charset="-128"/>
              </a:defRPr>
            </a:lvl2pPr>
            <a:lvl3pPr marL="1143000" indent="-228600">
              <a:defRPr>
                <a:solidFill>
                  <a:schemeClr val="tx1"/>
                </a:solidFill>
                <a:latin typeface="Franklin Gothic Book" charset="0"/>
                <a:ea typeface="ＭＳ Ｐゴシック" charset="-128"/>
              </a:defRPr>
            </a:lvl3pPr>
            <a:lvl4pPr marL="1600200" indent="-228600">
              <a:defRPr>
                <a:solidFill>
                  <a:schemeClr val="tx1"/>
                </a:solidFill>
                <a:latin typeface="Franklin Gothic Book" charset="0"/>
                <a:ea typeface="ＭＳ Ｐゴシック" charset="-128"/>
              </a:defRPr>
            </a:lvl4pPr>
            <a:lvl5pPr marL="2057400" indent="-228600">
              <a:defRPr>
                <a:solidFill>
                  <a:schemeClr val="tx1"/>
                </a:solidFill>
                <a:latin typeface="Franklin Gothic Book" charset="0"/>
                <a:ea typeface="ＭＳ Ｐゴシック" charset="-128"/>
              </a:defRPr>
            </a:lvl5pPr>
            <a:lvl6pPr marL="2514600" indent="-228600" eaLnBrk="0" fontAlgn="base" hangingPunct="0">
              <a:spcBef>
                <a:spcPct val="0"/>
              </a:spcBef>
              <a:spcAft>
                <a:spcPct val="0"/>
              </a:spcAft>
              <a:defRPr>
                <a:solidFill>
                  <a:schemeClr val="tx1"/>
                </a:solidFill>
                <a:latin typeface="Franklin Gothic Book" charset="0"/>
                <a:ea typeface="ＭＳ Ｐゴシック" charset="-128"/>
              </a:defRPr>
            </a:lvl6pPr>
            <a:lvl7pPr marL="2971800" indent="-228600" eaLnBrk="0" fontAlgn="base" hangingPunct="0">
              <a:spcBef>
                <a:spcPct val="0"/>
              </a:spcBef>
              <a:spcAft>
                <a:spcPct val="0"/>
              </a:spcAft>
              <a:defRPr>
                <a:solidFill>
                  <a:schemeClr val="tx1"/>
                </a:solidFill>
                <a:latin typeface="Franklin Gothic Book" charset="0"/>
                <a:ea typeface="ＭＳ Ｐゴシック" charset="-128"/>
              </a:defRPr>
            </a:lvl7pPr>
            <a:lvl8pPr marL="3429000" indent="-228600" eaLnBrk="0" fontAlgn="base" hangingPunct="0">
              <a:spcBef>
                <a:spcPct val="0"/>
              </a:spcBef>
              <a:spcAft>
                <a:spcPct val="0"/>
              </a:spcAft>
              <a:defRPr>
                <a:solidFill>
                  <a:schemeClr val="tx1"/>
                </a:solidFill>
                <a:latin typeface="Franklin Gothic Book" charset="0"/>
                <a:ea typeface="ＭＳ Ｐゴシック" charset="-128"/>
              </a:defRPr>
            </a:lvl8pPr>
            <a:lvl9pPr marL="3886200" indent="-228600" eaLnBrk="0" fontAlgn="base" hangingPunct="0">
              <a:spcBef>
                <a:spcPct val="0"/>
              </a:spcBef>
              <a:spcAft>
                <a:spcPct val="0"/>
              </a:spcAft>
              <a:defRPr>
                <a:solidFill>
                  <a:schemeClr val="tx1"/>
                </a:solidFill>
                <a:latin typeface="Franklin Gothic Book" charset="0"/>
                <a:ea typeface="ＭＳ Ｐゴシック" charset="-128"/>
              </a:defRPr>
            </a:lvl9pPr>
          </a:lstStyle>
          <a:p>
            <a:r>
              <a:rPr lang="en-US" altLang="en-US" sz="1600" dirty="0"/>
              <a:t>Derived </a:t>
            </a:r>
            <a:r>
              <a:rPr lang="en-US" altLang="en-US" sz="1600" dirty="0" smtClean="0"/>
              <a:t>from bbf2015.411 “Reference Architecture Revisions”</a:t>
            </a:r>
          </a:p>
        </p:txBody>
      </p:sp>
    </p:spTree>
    <p:extLst>
      <p:ext uri="{BB962C8B-B14F-4D97-AF65-F5344CB8AC3E}">
        <p14:creationId xmlns:p14="http://schemas.microsoft.com/office/powerpoint/2010/main" val="37317547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Can 60"/>
          <p:cNvSpPr/>
          <p:nvPr/>
        </p:nvSpPr>
        <p:spPr>
          <a:xfrm>
            <a:off x="3683691" y="4148522"/>
            <a:ext cx="133050" cy="1642040"/>
          </a:xfrm>
          <a:prstGeom prst="can">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0" name="Can 59"/>
          <p:cNvSpPr/>
          <p:nvPr/>
        </p:nvSpPr>
        <p:spPr>
          <a:xfrm>
            <a:off x="3137286" y="4167104"/>
            <a:ext cx="133050" cy="1642040"/>
          </a:xfrm>
          <a:prstGeom prst="can">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2" name="Title 1"/>
          <p:cNvSpPr>
            <a:spLocks noGrp="1"/>
          </p:cNvSpPr>
          <p:nvPr>
            <p:ph type="title"/>
          </p:nvPr>
        </p:nvSpPr>
        <p:spPr/>
        <p:txBody>
          <a:bodyPr/>
          <a:lstStyle/>
          <a:p>
            <a:r>
              <a:rPr lang="en-US" dirty="0" smtClean="0"/>
              <a:t>Information Model Landscape</a:t>
            </a:r>
            <a:endParaRPr lang="en-US" dirty="0"/>
          </a:p>
        </p:txBody>
      </p:sp>
      <p:sp>
        <p:nvSpPr>
          <p:cNvPr id="3" name="Content Placeholder 2"/>
          <p:cNvSpPr>
            <a:spLocks noGrp="1"/>
          </p:cNvSpPr>
          <p:nvPr>
            <p:ph idx="1"/>
          </p:nvPr>
        </p:nvSpPr>
        <p:spPr>
          <a:xfrm>
            <a:off x="166862" y="1079788"/>
            <a:ext cx="8732598" cy="1553522"/>
          </a:xfrm>
        </p:spPr>
        <p:txBody>
          <a:bodyPr/>
          <a:lstStyle/>
          <a:p>
            <a:r>
              <a:rPr lang="en-US" dirty="0" smtClean="0"/>
              <a:t>The Core has to be widely applicable</a:t>
            </a:r>
          </a:p>
          <a:p>
            <a:pPr lvl="1"/>
            <a:r>
              <a:rPr lang="en-US" dirty="0" smtClean="0"/>
              <a:t>Implies information modeling (rather than data modeling)</a:t>
            </a:r>
          </a:p>
          <a:p>
            <a:pPr lvl="1"/>
            <a:r>
              <a:rPr lang="en-US" dirty="0" smtClean="0"/>
              <a:t>Hence Core / Common Information Model (CIM)</a:t>
            </a:r>
          </a:p>
          <a:p>
            <a:r>
              <a:rPr lang="en-US" dirty="0" smtClean="0"/>
              <a:t>Must consider the relevant layer for each interaction point</a:t>
            </a:r>
          </a:p>
          <a:p>
            <a:pPr lvl="1"/>
            <a:r>
              <a:rPr lang="en-US" dirty="0" smtClean="0"/>
              <a:t>Also consider the modeling approach</a:t>
            </a:r>
            <a:br>
              <a:rPr lang="en-US" dirty="0" smtClean="0"/>
            </a:br>
            <a:r>
              <a:rPr lang="en-US" dirty="0" smtClean="0"/>
              <a:t>at</a:t>
            </a:r>
            <a:r>
              <a:rPr lang="en-US" dirty="0"/>
              <a:t> </a:t>
            </a:r>
            <a:r>
              <a:rPr lang="en-US" dirty="0" smtClean="0"/>
              <a:t>that layer </a:t>
            </a:r>
          </a:p>
          <a:p>
            <a:pPr lvl="1"/>
            <a:endParaRPr lang="en-US" dirty="0"/>
          </a:p>
        </p:txBody>
      </p:sp>
      <p:grpSp>
        <p:nvGrpSpPr>
          <p:cNvPr id="23" name="Group 22"/>
          <p:cNvGrpSpPr/>
          <p:nvPr/>
        </p:nvGrpSpPr>
        <p:grpSpPr>
          <a:xfrm>
            <a:off x="179390" y="3422753"/>
            <a:ext cx="7860098" cy="4542877"/>
            <a:chOff x="1187530" y="2204830"/>
            <a:chExt cx="7860098" cy="4542877"/>
          </a:xfrm>
          <a:scene3d>
            <a:camera prst="isometricOffAxis1Top"/>
            <a:lightRig rig="threePt" dir="t"/>
          </a:scene3d>
        </p:grpSpPr>
        <p:sp>
          <p:nvSpPr>
            <p:cNvPr id="24" name="Oval 23"/>
            <p:cNvSpPr/>
            <p:nvPr/>
          </p:nvSpPr>
          <p:spPr bwMode="auto">
            <a:xfrm>
              <a:off x="1187530" y="2931177"/>
              <a:ext cx="3810000" cy="3200400"/>
            </a:xfrm>
            <a:prstGeom prst="ellipse">
              <a:avLst/>
            </a:prstGeom>
            <a:solidFill>
              <a:srgbClr val="FF6600">
                <a:alpha val="51000"/>
              </a:srgbClr>
            </a:solidFill>
            <a:ln w="9525" cap="flat" cmpd="sng" algn="ctr">
              <a:solidFill>
                <a:schemeClr val="tx1"/>
              </a:solidFill>
              <a:prstDash val="solid"/>
              <a:round/>
              <a:headEnd type="none" w="med" len="med"/>
              <a:tailEnd type="none" w="med" len="med"/>
            </a:ln>
            <a:effectLst/>
          </p:spPr>
          <p:txBody>
            <a:bodyPr anchor="ctr" anchorCtr="1"/>
            <a:lstStyle/>
            <a:p>
              <a:pPr algn="ctr"/>
              <a:endParaRPr lang="en-US" dirty="0"/>
            </a:p>
          </p:txBody>
        </p:sp>
        <p:sp>
          <p:nvSpPr>
            <p:cNvPr id="25" name="Oval 24"/>
            <p:cNvSpPr/>
            <p:nvPr/>
          </p:nvSpPr>
          <p:spPr bwMode="auto">
            <a:xfrm>
              <a:off x="3779890" y="2931177"/>
              <a:ext cx="3810000" cy="3200400"/>
            </a:xfrm>
            <a:prstGeom prst="ellipse">
              <a:avLst/>
            </a:prstGeom>
            <a:solidFill>
              <a:schemeClr val="accent1">
                <a:alpha val="51000"/>
              </a:schemeClr>
            </a:solidFill>
            <a:ln w="9525" cap="flat" cmpd="sng" algn="ctr">
              <a:solidFill>
                <a:schemeClr val="tx1"/>
              </a:solidFill>
              <a:prstDash val="solid"/>
              <a:round/>
              <a:headEnd type="none" w="med" len="med"/>
              <a:tailEnd type="none" w="med" len="med"/>
            </a:ln>
            <a:effectLst/>
          </p:spPr>
          <p:txBody>
            <a:bodyPr anchor="ctr" anchorCtr="1"/>
            <a:lstStyle/>
            <a:p>
              <a:pPr algn="ctr"/>
              <a:endParaRPr lang="en-US" dirty="0" smtClean="0"/>
            </a:p>
          </p:txBody>
        </p:sp>
        <p:sp>
          <p:nvSpPr>
            <p:cNvPr id="26" name="Rectangle 25"/>
            <p:cNvSpPr/>
            <p:nvPr/>
          </p:nvSpPr>
          <p:spPr>
            <a:xfrm>
              <a:off x="2652653" y="3319607"/>
              <a:ext cx="788998" cy="369332"/>
            </a:xfrm>
            <a:prstGeom prst="rect">
              <a:avLst/>
            </a:prstGeom>
          </p:spPr>
          <p:txBody>
            <a:bodyPr wrap="none">
              <a:spAutoFit/>
            </a:bodyPr>
            <a:lstStyle/>
            <a:p>
              <a:pPr algn="ctr"/>
              <a:r>
                <a:rPr lang="en-US" dirty="0"/>
                <a:t>SDO X</a:t>
              </a:r>
            </a:p>
          </p:txBody>
        </p:sp>
        <p:sp>
          <p:nvSpPr>
            <p:cNvPr id="27" name="Rectangle 26"/>
            <p:cNvSpPr/>
            <p:nvPr/>
          </p:nvSpPr>
          <p:spPr>
            <a:xfrm>
              <a:off x="5337679" y="3343226"/>
              <a:ext cx="694421" cy="369332"/>
            </a:xfrm>
            <a:prstGeom prst="rect">
              <a:avLst/>
            </a:prstGeom>
          </p:spPr>
          <p:txBody>
            <a:bodyPr wrap="none">
              <a:spAutoFit/>
            </a:bodyPr>
            <a:lstStyle/>
            <a:p>
              <a:pPr algn="ctr"/>
              <a:r>
                <a:rPr lang="en-US" dirty="0" smtClean="0"/>
                <a:t>Org Y</a:t>
              </a:r>
              <a:endParaRPr lang="en-US" dirty="0"/>
            </a:p>
          </p:txBody>
        </p:sp>
        <p:sp>
          <p:nvSpPr>
            <p:cNvPr id="28" name="Rectangle 27"/>
            <p:cNvSpPr/>
            <p:nvPr/>
          </p:nvSpPr>
          <p:spPr>
            <a:xfrm>
              <a:off x="3448799" y="6387657"/>
              <a:ext cx="1915311" cy="36005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mtClean="0"/>
                <a:t>Interaction points</a:t>
              </a:r>
              <a:endParaRPr lang="en-US" dirty="0"/>
            </a:p>
          </p:txBody>
        </p:sp>
        <p:cxnSp>
          <p:nvCxnSpPr>
            <p:cNvPr id="29" name="Straight Arrow Connector 28"/>
            <p:cNvCxnSpPr>
              <a:stCxn id="40" idx="0"/>
            </p:cNvCxnSpPr>
            <p:nvPr/>
          </p:nvCxnSpPr>
          <p:spPr>
            <a:xfrm flipH="1" flipV="1">
              <a:off x="3981726" y="4903835"/>
              <a:ext cx="424729" cy="1483822"/>
            </a:xfrm>
            <a:prstGeom prst="straightConnector1">
              <a:avLst/>
            </a:prstGeom>
            <a:ln w="25400">
              <a:solidFill>
                <a:schemeClr val="tx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40" idx="0"/>
            </p:cNvCxnSpPr>
            <p:nvPr/>
          </p:nvCxnSpPr>
          <p:spPr>
            <a:xfrm flipV="1">
              <a:off x="4406455" y="4903835"/>
              <a:ext cx="395769" cy="1483822"/>
            </a:xfrm>
            <a:prstGeom prst="straightConnector1">
              <a:avLst/>
            </a:prstGeom>
            <a:ln w="25400">
              <a:solidFill>
                <a:schemeClr val="tx2"/>
              </a:solidFill>
              <a:tailEnd type="triangle" w="lg" len="lg"/>
            </a:ln>
          </p:spPr>
          <p:style>
            <a:lnRef idx="1">
              <a:schemeClr val="accent1"/>
            </a:lnRef>
            <a:fillRef idx="0">
              <a:schemeClr val="accent1"/>
            </a:fillRef>
            <a:effectRef idx="0">
              <a:schemeClr val="accent1"/>
            </a:effectRef>
            <a:fontRef idx="minor">
              <a:schemeClr val="tx1"/>
            </a:fontRef>
          </p:style>
        </p:cxnSp>
        <p:sp>
          <p:nvSpPr>
            <p:cNvPr id="31" name="Oval 30"/>
            <p:cNvSpPr/>
            <p:nvPr/>
          </p:nvSpPr>
          <p:spPr bwMode="auto">
            <a:xfrm>
              <a:off x="1691600" y="4443387"/>
              <a:ext cx="1368991" cy="1052900"/>
            </a:xfrm>
            <a:prstGeom prst="ellipse">
              <a:avLst/>
            </a:prstGeom>
            <a:solidFill>
              <a:schemeClr val="accent2">
                <a:alpha val="51000"/>
              </a:schemeClr>
            </a:solidFill>
            <a:ln w="9525" cap="flat" cmpd="sng" algn="ctr">
              <a:solidFill>
                <a:schemeClr val="tx1"/>
              </a:solidFill>
              <a:prstDash val="solid"/>
              <a:round/>
              <a:headEnd type="none" w="med" len="med"/>
              <a:tailEnd type="none" w="med" len="med"/>
            </a:ln>
            <a:effectLst/>
          </p:spPr>
          <p:txBody>
            <a:bodyPr anchor="ctr" anchorCtr="1"/>
            <a:lstStyle/>
            <a:p>
              <a:pPr algn="ctr"/>
              <a:r>
                <a:rPr lang="en-US" dirty="0" smtClean="0"/>
                <a:t>Domain X.A</a:t>
              </a:r>
              <a:endParaRPr lang="en-US" dirty="0"/>
            </a:p>
          </p:txBody>
        </p:sp>
        <p:sp>
          <p:nvSpPr>
            <p:cNvPr id="32" name="Oval 31"/>
            <p:cNvSpPr/>
            <p:nvPr/>
          </p:nvSpPr>
          <p:spPr bwMode="auto">
            <a:xfrm>
              <a:off x="5617961" y="4443387"/>
              <a:ext cx="1368991" cy="1052900"/>
            </a:xfrm>
            <a:prstGeom prst="ellipse">
              <a:avLst/>
            </a:prstGeom>
            <a:solidFill>
              <a:schemeClr val="accent6">
                <a:alpha val="51000"/>
              </a:schemeClr>
            </a:solidFill>
            <a:ln w="9525" cap="flat" cmpd="sng" algn="ctr">
              <a:solidFill>
                <a:schemeClr val="tx1"/>
              </a:solidFill>
              <a:prstDash val="solid"/>
              <a:round/>
              <a:headEnd type="none" w="med" len="med"/>
              <a:tailEnd type="none" w="med" len="med"/>
            </a:ln>
            <a:effectLst/>
          </p:spPr>
          <p:txBody>
            <a:bodyPr anchor="ctr" anchorCtr="1"/>
            <a:lstStyle/>
            <a:p>
              <a:pPr algn="ctr"/>
              <a:r>
                <a:rPr lang="en-US" smtClean="0"/>
                <a:t>Domain Y.B</a:t>
              </a:r>
              <a:endParaRPr lang="en-US" dirty="0"/>
            </a:p>
          </p:txBody>
        </p:sp>
        <p:grpSp>
          <p:nvGrpSpPr>
            <p:cNvPr id="33" name="Group 32"/>
            <p:cNvGrpSpPr/>
            <p:nvPr/>
          </p:nvGrpSpPr>
          <p:grpSpPr>
            <a:xfrm>
              <a:off x="3880859" y="4096957"/>
              <a:ext cx="1086436" cy="922510"/>
              <a:chOff x="7014054" y="2204830"/>
              <a:chExt cx="1086436" cy="922510"/>
            </a:xfrm>
          </p:grpSpPr>
          <p:sp>
            <p:nvSpPr>
              <p:cNvPr id="40" name="Oval 39"/>
              <p:cNvSpPr/>
              <p:nvPr/>
            </p:nvSpPr>
            <p:spPr bwMode="auto">
              <a:xfrm>
                <a:off x="7014054" y="2204830"/>
                <a:ext cx="1014426" cy="922510"/>
              </a:xfrm>
              <a:prstGeom prst="ellipse">
                <a:avLst/>
              </a:prstGeom>
              <a:solidFill>
                <a:srgbClr val="99CC99"/>
              </a:solidFill>
              <a:ln w="9525" cap="flat" cmpd="sng" algn="ctr">
                <a:solidFill>
                  <a:schemeClr val="tx1"/>
                </a:solidFill>
                <a:prstDash val="solid"/>
                <a:round/>
                <a:headEnd type="none" w="med" len="med"/>
                <a:tailEnd type="none" w="med" len="med"/>
              </a:ln>
              <a:effectLst/>
            </p:spPr>
            <p:txBody>
              <a:bodyPr anchor="ctr" anchorCtr="1"/>
              <a:lstStyle/>
              <a:p>
                <a:pPr algn="ctr"/>
                <a:endParaRPr lang="en-US" dirty="0"/>
              </a:p>
            </p:txBody>
          </p:sp>
          <p:sp>
            <p:nvSpPr>
              <p:cNvPr id="41" name="Rectangle 40"/>
              <p:cNvSpPr/>
              <p:nvPr/>
            </p:nvSpPr>
            <p:spPr>
              <a:xfrm>
                <a:off x="7042188" y="2483588"/>
                <a:ext cx="1058302" cy="369332"/>
              </a:xfrm>
              <a:prstGeom prst="rect">
                <a:avLst/>
              </a:prstGeom>
            </p:spPr>
            <p:txBody>
              <a:bodyPr wrap="none">
                <a:spAutoFit/>
              </a:bodyPr>
              <a:lstStyle/>
              <a:p>
                <a:pPr algn="ctr"/>
                <a:r>
                  <a:rPr lang="en-US"/>
                  <a:t>Common</a:t>
                </a:r>
                <a:endParaRPr lang="en-US" dirty="0"/>
              </a:p>
            </p:txBody>
          </p:sp>
        </p:grpSp>
        <p:sp>
          <p:nvSpPr>
            <p:cNvPr id="34" name="Oval 33"/>
            <p:cNvSpPr/>
            <p:nvPr/>
          </p:nvSpPr>
          <p:spPr>
            <a:xfrm>
              <a:off x="3895522" y="473142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4716020" y="473142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6413516" y="2204830"/>
              <a:ext cx="2633176" cy="735229"/>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Coordination </a:t>
              </a:r>
              <a:r>
                <a:rPr lang="en-US" smtClean="0"/>
                <a:t>impacts only the </a:t>
              </a:r>
              <a:r>
                <a:rPr lang="en-US" dirty="0"/>
                <a:t>Common region</a:t>
              </a:r>
            </a:p>
          </p:txBody>
        </p:sp>
        <p:sp>
          <p:nvSpPr>
            <p:cNvPr id="37" name="Rectangle 36"/>
            <p:cNvSpPr/>
            <p:nvPr/>
          </p:nvSpPr>
          <p:spPr>
            <a:xfrm>
              <a:off x="6414452" y="3319607"/>
              <a:ext cx="2633176" cy="735229"/>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Other SDO X and Org Y work is not affected</a:t>
              </a:r>
              <a:endParaRPr lang="en-US" dirty="0"/>
            </a:p>
          </p:txBody>
        </p:sp>
        <p:sp>
          <p:nvSpPr>
            <p:cNvPr id="38" name="Oval 37"/>
            <p:cNvSpPr/>
            <p:nvPr/>
          </p:nvSpPr>
          <p:spPr>
            <a:xfrm>
              <a:off x="3995920" y="415534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543612" y="408333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Can 43"/>
          <p:cNvSpPr/>
          <p:nvPr/>
        </p:nvSpPr>
        <p:spPr>
          <a:xfrm>
            <a:off x="2998788" y="4171233"/>
            <a:ext cx="1057914" cy="1843880"/>
          </a:xfrm>
          <a:prstGeom prst="can">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 Core</a:t>
            </a:r>
          </a:p>
          <a:p>
            <a:pPr algn="ctr"/>
            <a:endParaRPr lang="en-US" dirty="0">
              <a:solidFill>
                <a:schemeClr val="tx2"/>
              </a:solidFill>
            </a:endParaRPr>
          </a:p>
          <a:p>
            <a:pPr algn="ctr"/>
            <a:endParaRPr lang="en-US" dirty="0">
              <a:solidFill>
                <a:schemeClr val="tx2"/>
              </a:solidFill>
            </a:endParaRPr>
          </a:p>
        </p:txBody>
      </p:sp>
      <p:sp>
        <p:nvSpPr>
          <p:cNvPr id="50" name="Can 49"/>
          <p:cNvSpPr/>
          <p:nvPr/>
        </p:nvSpPr>
        <p:spPr>
          <a:xfrm>
            <a:off x="3131800" y="4373073"/>
            <a:ext cx="133050" cy="1642040"/>
          </a:xfrm>
          <a:prstGeom prst="can">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5" name="Can 44"/>
          <p:cNvSpPr/>
          <p:nvPr/>
        </p:nvSpPr>
        <p:spPr>
          <a:xfrm>
            <a:off x="3128900" y="5290675"/>
            <a:ext cx="135949" cy="277136"/>
          </a:xfrm>
          <a:prstGeom prst="ca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1" name="Can 50"/>
          <p:cNvSpPr/>
          <p:nvPr/>
        </p:nvSpPr>
        <p:spPr>
          <a:xfrm>
            <a:off x="3936534" y="4373073"/>
            <a:ext cx="131396" cy="1574480"/>
          </a:xfrm>
          <a:prstGeom prst="can">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6" name="Can 45"/>
          <p:cNvSpPr/>
          <p:nvPr/>
        </p:nvSpPr>
        <p:spPr>
          <a:xfrm>
            <a:off x="3937187" y="4585505"/>
            <a:ext cx="133489" cy="283121"/>
          </a:xfrm>
          <a:prstGeom prst="ca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52" name="Straight Arrow Connector 51"/>
          <p:cNvCxnSpPr/>
          <p:nvPr/>
        </p:nvCxnSpPr>
        <p:spPr>
          <a:xfrm>
            <a:off x="2494510" y="5301260"/>
            <a:ext cx="702365" cy="9782"/>
          </a:xfrm>
          <a:prstGeom prst="straightConnector1">
            <a:avLst/>
          </a:prstGeom>
          <a:ln w="38100">
            <a:solidFill>
              <a:srgbClr val="FF0000"/>
            </a:solidFill>
            <a:tailEnd type="none"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46" idx="1"/>
          </p:cNvCxnSpPr>
          <p:nvPr/>
        </p:nvCxnSpPr>
        <p:spPr>
          <a:xfrm>
            <a:off x="4003932" y="4585505"/>
            <a:ext cx="731457" cy="1"/>
          </a:xfrm>
          <a:prstGeom prst="straightConnector1">
            <a:avLst/>
          </a:prstGeom>
          <a:ln w="38100">
            <a:solidFill>
              <a:srgbClr val="FF0000"/>
            </a:solidFill>
            <a:tailEnd type="none" w="lg" len="lg"/>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6228230" y="3068950"/>
            <a:ext cx="2705186" cy="64809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Interaction should impact only </a:t>
            </a:r>
            <a:r>
              <a:rPr lang="en-US" dirty="0" smtClean="0">
                <a:solidFill>
                  <a:srgbClr val="FF0000"/>
                </a:solidFill>
              </a:rPr>
              <a:t>this layer</a:t>
            </a:r>
            <a:endParaRPr lang="en-US" dirty="0">
              <a:solidFill>
                <a:srgbClr val="FF0000"/>
              </a:solidFill>
            </a:endParaRPr>
          </a:p>
        </p:txBody>
      </p:sp>
      <p:sp>
        <p:nvSpPr>
          <p:cNvPr id="42" name="Can 41"/>
          <p:cNvSpPr/>
          <p:nvPr/>
        </p:nvSpPr>
        <p:spPr>
          <a:xfrm>
            <a:off x="1187530" y="4712703"/>
            <a:ext cx="1306980" cy="1668707"/>
          </a:xfrm>
          <a:prstGeom prst="can">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Domain</a:t>
            </a:r>
            <a:br>
              <a:rPr lang="en-US" dirty="0" smtClean="0">
                <a:solidFill>
                  <a:schemeClr val="tx1"/>
                </a:solidFill>
              </a:rPr>
            </a:br>
            <a:r>
              <a:rPr lang="en-US" dirty="0" smtClean="0">
                <a:solidFill>
                  <a:schemeClr val="tx1"/>
                </a:solidFill>
              </a:rPr>
              <a:t>X1</a:t>
            </a:r>
            <a:endParaRPr lang="en-US" dirty="0">
              <a:solidFill>
                <a:schemeClr val="tx1"/>
              </a:solidFill>
            </a:endParaRPr>
          </a:p>
        </p:txBody>
      </p:sp>
      <p:sp>
        <p:nvSpPr>
          <p:cNvPr id="43" name="Can 42"/>
          <p:cNvSpPr/>
          <p:nvPr/>
        </p:nvSpPr>
        <p:spPr>
          <a:xfrm>
            <a:off x="4721651" y="4083333"/>
            <a:ext cx="1306980" cy="1794007"/>
          </a:xfrm>
          <a:prstGeom prst="ca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Domain</a:t>
            </a:r>
            <a:br>
              <a:rPr lang="en-US" dirty="0" smtClean="0">
                <a:solidFill>
                  <a:schemeClr val="tx1"/>
                </a:solidFill>
              </a:rPr>
            </a:br>
            <a:r>
              <a:rPr lang="en-US" dirty="0" smtClean="0">
                <a:solidFill>
                  <a:schemeClr val="tx1"/>
                </a:solidFill>
              </a:rPr>
              <a:t>Y1</a:t>
            </a:r>
            <a:endParaRPr lang="en-US" dirty="0">
              <a:solidFill>
                <a:schemeClr val="tx1"/>
              </a:solidFill>
            </a:endParaRPr>
          </a:p>
        </p:txBody>
      </p:sp>
    </p:spTree>
    <p:extLst>
      <p:ext uri="{BB962C8B-B14F-4D97-AF65-F5344CB8AC3E}">
        <p14:creationId xmlns:p14="http://schemas.microsoft.com/office/powerpoint/2010/main" val="16572928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Can 60"/>
          <p:cNvSpPr/>
          <p:nvPr/>
        </p:nvSpPr>
        <p:spPr>
          <a:xfrm>
            <a:off x="3683691" y="4148522"/>
            <a:ext cx="133050" cy="1642040"/>
          </a:xfrm>
          <a:prstGeom prst="can">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0" name="Can 59"/>
          <p:cNvSpPr/>
          <p:nvPr/>
        </p:nvSpPr>
        <p:spPr>
          <a:xfrm>
            <a:off x="3137286" y="4167104"/>
            <a:ext cx="133050" cy="1642040"/>
          </a:xfrm>
          <a:prstGeom prst="can">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2" name="Title 1"/>
          <p:cNvSpPr>
            <a:spLocks noGrp="1"/>
          </p:cNvSpPr>
          <p:nvPr>
            <p:ph type="title"/>
          </p:nvPr>
        </p:nvSpPr>
        <p:spPr>
          <a:xfrm>
            <a:off x="166861" y="228600"/>
            <a:ext cx="8732599" cy="688996"/>
          </a:xfrm>
        </p:spPr>
        <p:txBody>
          <a:bodyPr/>
          <a:lstStyle/>
          <a:p>
            <a:r>
              <a:rPr lang="en-US" dirty="0" smtClean="0"/>
              <a:t>Information </a:t>
            </a:r>
            <a:r>
              <a:rPr lang="en-US" smtClean="0"/>
              <a:t>Model Landscape: Example</a:t>
            </a:r>
            <a:endParaRPr lang="en-US" dirty="0"/>
          </a:p>
        </p:txBody>
      </p:sp>
      <p:sp>
        <p:nvSpPr>
          <p:cNvPr id="3" name="Content Placeholder 2"/>
          <p:cNvSpPr>
            <a:spLocks noGrp="1"/>
          </p:cNvSpPr>
          <p:nvPr>
            <p:ph idx="1"/>
          </p:nvPr>
        </p:nvSpPr>
        <p:spPr>
          <a:xfrm>
            <a:off x="166862" y="1079787"/>
            <a:ext cx="8732598" cy="3016591"/>
          </a:xfrm>
        </p:spPr>
        <p:txBody>
          <a:bodyPr>
            <a:normAutofit fontScale="92500"/>
          </a:bodyPr>
          <a:lstStyle/>
          <a:p>
            <a:r>
              <a:rPr lang="en-US" dirty="0" err="1" smtClean="0"/>
              <a:t>G.fast</a:t>
            </a:r>
            <a:r>
              <a:rPr lang="en-US" dirty="0" smtClean="0"/>
              <a:t> YANG module based on IETF RFC </a:t>
            </a:r>
            <a:r>
              <a:rPr lang="en-US" dirty="0"/>
              <a:t>7223 </a:t>
            </a:r>
            <a:r>
              <a:rPr lang="en-US" dirty="0" smtClean="0"/>
              <a:t>“</a:t>
            </a:r>
            <a:r>
              <a:rPr lang="en-US" i="1" dirty="0" smtClean="0"/>
              <a:t>A </a:t>
            </a:r>
            <a:r>
              <a:rPr lang="en-US" i="1" dirty="0"/>
              <a:t>YANG Data Model for Interface </a:t>
            </a:r>
            <a:r>
              <a:rPr lang="en-US" i="1" dirty="0" smtClean="0"/>
              <a:t>Management</a:t>
            </a:r>
            <a:r>
              <a:rPr lang="en-US" dirty="0" smtClean="0"/>
              <a:t>”</a:t>
            </a:r>
            <a:endParaRPr lang="en-US" dirty="0"/>
          </a:p>
          <a:p>
            <a:pPr lvl="1"/>
            <a:r>
              <a:rPr lang="en-US" dirty="0" smtClean="0"/>
              <a:t>Need to map RFC 7223 interfaces to/from CIM interfaces</a:t>
            </a:r>
          </a:p>
          <a:p>
            <a:pPr lvl="1"/>
            <a:r>
              <a:rPr lang="en-US" dirty="0" smtClean="0"/>
              <a:t>CIM needs to support NETCONF/YANG </a:t>
            </a:r>
            <a:r>
              <a:rPr lang="en-US" dirty="0" err="1" smtClean="0"/>
              <a:t>config</a:t>
            </a:r>
            <a:r>
              <a:rPr lang="en-US" dirty="0" smtClean="0"/>
              <a:t>/state separation?</a:t>
            </a:r>
          </a:p>
          <a:p>
            <a:r>
              <a:rPr lang="en-US" dirty="0" smtClean="0"/>
              <a:t>Firewall NF defines rules referencing layer 1, 2 or 3 interfaces</a:t>
            </a:r>
          </a:p>
          <a:p>
            <a:pPr lvl="1"/>
            <a:r>
              <a:rPr lang="en-US" dirty="0" smtClean="0"/>
              <a:t>Need to map these interfaces to/from CIM interfaces</a:t>
            </a:r>
          </a:p>
        </p:txBody>
      </p:sp>
      <p:grpSp>
        <p:nvGrpSpPr>
          <p:cNvPr id="23" name="Group 22"/>
          <p:cNvGrpSpPr/>
          <p:nvPr/>
        </p:nvGrpSpPr>
        <p:grpSpPr>
          <a:xfrm>
            <a:off x="179390" y="3422753"/>
            <a:ext cx="7860098" cy="4542877"/>
            <a:chOff x="1187530" y="2204830"/>
            <a:chExt cx="7860098" cy="4542877"/>
          </a:xfrm>
          <a:scene3d>
            <a:camera prst="isometricOffAxis1Top"/>
            <a:lightRig rig="threePt" dir="t"/>
          </a:scene3d>
        </p:grpSpPr>
        <p:sp>
          <p:nvSpPr>
            <p:cNvPr id="24" name="Oval 23"/>
            <p:cNvSpPr/>
            <p:nvPr/>
          </p:nvSpPr>
          <p:spPr bwMode="auto">
            <a:xfrm>
              <a:off x="1187530" y="2931177"/>
              <a:ext cx="3810000" cy="3200400"/>
            </a:xfrm>
            <a:prstGeom prst="ellipse">
              <a:avLst/>
            </a:prstGeom>
            <a:solidFill>
              <a:srgbClr val="FF6600">
                <a:alpha val="51000"/>
              </a:srgbClr>
            </a:solidFill>
            <a:ln w="9525" cap="flat" cmpd="sng" algn="ctr">
              <a:solidFill>
                <a:schemeClr val="tx1"/>
              </a:solidFill>
              <a:prstDash val="solid"/>
              <a:round/>
              <a:headEnd type="none" w="med" len="med"/>
              <a:tailEnd type="none" w="med" len="med"/>
            </a:ln>
            <a:effectLst/>
          </p:spPr>
          <p:txBody>
            <a:bodyPr anchor="ctr" anchorCtr="1"/>
            <a:lstStyle/>
            <a:p>
              <a:pPr algn="ctr"/>
              <a:endParaRPr lang="en-US" dirty="0"/>
            </a:p>
          </p:txBody>
        </p:sp>
        <p:sp>
          <p:nvSpPr>
            <p:cNvPr id="25" name="Oval 24"/>
            <p:cNvSpPr/>
            <p:nvPr/>
          </p:nvSpPr>
          <p:spPr bwMode="auto">
            <a:xfrm>
              <a:off x="3779890" y="2931177"/>
              <a:ext cx="3810000" cy="3200400"/>
            </a:xfrm>
            <a:prstGeom prst="ellipse">
              <a:avLst/>
            </a:prstGeom>
            <a:solidFill>
              <a:schemeClr val="accent1">
                <a:alpha val="51000"/>
              </a:schemeClr>
            </a:solidFill>
            <a:ln w="9525" cap="flat" cmpd="sng" algn="ctr">
              <a:solidFill>
                <a:schemeClr val="tx1"/>
              </a:solidFill>
              <a:prstDash val="solid"/>
              <a:round/>
              <a:headEnd type="none" w="med" len="med"/>
              <a:tailEnd type="none" w="med" len="med"/>
            </a:ln>
            <a:effectLst/>
          </p:spPr>
          <p:txBody>
            <a:bodyPr anchor="ctr" anchorCtr="1"/>
            <a:lstStyle/>
            <a:p>
              <a:pPr algn="ctr"/>
              <a:endParaRPr lang="en-US" dirty="0" smtClean="0"/>
            </a:p>
          </p:txBody>
        </p:sp>
        <p:sp>
          <p:nvSpPr>
            <p:cNvPr id="26" name="Rectangle 25"/>
            <p:cNvSpPr/>
            <p:nvPr/>
          </p:nvSpPr>
          <p:spPr>
            <a:xfrm>
              <a:off x="2652653" y="3319607"/>
              <a:ext cx="788998" cy="369332"/>
            </a:xfrm>
            <a:prstGeom prst="rect">
              <a:avLst/>
            </a:prstGeom>
          </p:spPr>
          <p:txBody>
            <a:bodyPr wrap="none">
              <a:spAutoFit/>
            </a:bodyPr>
            <a:lstStyle/>
            <a:p>
              <a:pPr algn="ctr"/>
              <a:r>
                <a:rPr lang="en-US" dirty="0"/>
                <a:t>SDO X</a:t>
              </a:r>
            </a:p>
          </p:txBody>
        </p:sp>
        <p:sp>
          <p:nvSpPr>
            <p:cNvPr id="27" name="Rectangle 26"/>
            <p:cNvSpPr/>
            <p:nvPr/>
          </p:nvSpPr>
          <p:spPr>
            <a:xfrm>
              <a:off x="5337679" y="3343226"/>
              <a:ext cx="694421" cy="369332"/>
            </a:xfrm>
            <a:prstGeom prst="rect">
              <a:avLst/>
            </a:prstGeom>
          </p:spPr>
          <p:txBody>
            <a:bodyPr wrap="none">
              <a:spAutoFit/>
            </a:bodyPr>
            <a:lstStyle/>
            <a:p>
              <a:pPr algn="ctr"/>
              <a:r>
                <a:rPr lang="en-US" dirty="0" smtClean="0"/>
                <a:t>Org Y</a:t>
              </a:r>
              <a:endParaRPr lang="en-US" dirty="0"/>
            </a:p>
          </p:txBody>
        </p:sp>
        <p:sp>
          <p:nvSpPr>
            <p:cNvPr id="28" name="Rectangle 27"/>
            <p:cNvSpPr/>
            <p:nvPr/>
          </p:nvSpPr>
          <p:spPr>
            <a:xfrm>
              <a:off x="3448799" y="6387657"/>
              <a:ext cx="1915311" cy="36005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mtClean="0"/>
                <a:t>Interaction points</a:t>
              </a:r>
              <a:endParaRPr lang="en-US" dirty="0"/>
            </a:p>
          </p:txBody>
        </p:sp>
        <p:cxnSp>
          <p:nvCxnSpPr>
            <p:cNvPr id="29" name="Straight Arrow Connector 28"/>
            <p:cNvCxnSpPr>
              <a:stCxn id="40" idx="0"/>
            </p:cNvCxnSpPr>
            <p:nvPr/>
          </p:nvCxnSpPr>
          <p:spPr>
            <a:xfrm flipH="1" flipV="1">
              <a:off x="3981726" y="4903835"/>
              <a:ext cx="424729" cy="1483822"/>
            </a:xfrm>
            <a:prstGeom prst="straightConnector1">
              <a:avLst/>
            </a:prstGeom>
            <a:ln w="25400">
              <a:solidFill>
                <a:schemeClr val="tx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40" idx="0"/>
            </p:cNvCxnSpPr>
            <p:nvPr/>
          </p:nvCxnSpPr>
          <p:spPr>
            <a:xfrm flipV="1">
              <a:off x="4406455" y="4903835"/>
              <a:ext cx="395769" cy="1483822"/>
            </a:xfrm>
            <a:prstGeom prst="straightConnector1">
              <a:avLst/>
            </a:prstGeom>
            <a:ln w="25400">
              <a:solidFill>
                <a:schemeClr val="tx2"/>
              </a:solidFill>
              <a:tailEnd type="triangle" w="lg" len="lg"/>
            </a:ln>
          </p:spPr>
          <p:style>
            <a:lnRef idx="1">
              <a:schemeClr val="accent1"/>
            </a:lnRef>
            <a:fillRef idx="0">
              <a:schemeClr val="accent1"/>
            </a:fillRef>
            <a:effectRef idx="0">
              <a:schemeClr val="accent1"/>
            </a:effectRef>
            <a:fontRef idx="minor">
              <a:schemeClr val="tx1"/>
            </a:fontRef>
          </p:style>
        </p:cxnSp>
        <p:sp>
          <p:nvSpPr>
            <p:cNvPr id="31" name="Oval 30"/>
            <p:cNvSpPr/>
            <p:nvPr/>
          </p:nvSpPr>
          <p:spPr bwMode="auto">
            <a:xfrm>
              <a:off x="1691600" y="4443387"/>
              <a:ext cx="1368991" cy="1052900"/>
            </a:xfrm>
            <a:prstGeom prst="ellipse">
              <a:avLst/>
            </a:prstGeom>
            <a:solidFill>
              <a:schemeClr val="accent2">
                <a:alpha val="51000"/>
              </a:schemeClr>
            </a:solidFill>
            <a:ln w="9525" cap="flat" cmpd="sng" algn="ctr">
              <a:solidFill>
                <a:schemeClr val="tx1"/>
              </a:solidFill>
              <a:prstDash val="solid"/>
              <a:round/>
              <a:headEnd type="none" w="med" len="med"/>
              <a:tailEnd type="none" w="med" len="med"/>
            </a:ln>
            <a:effectLst/>
          </p:spPr>
          <p:txBody>
            <a:bodyPr anchor="ctr" anchorCtr="1"/>
            <a:lstStyle/>
            <a:p>
              <a:pPr algn="ctr"/>
              <a:r>
                <a:rPr lang="en-US" dirty="0" smtClean="0"/>
                <a:t>Domain X.A</a:t>
              </a:r>
              <a:endParaRPr lang="en-US" dirty="0"/>
            </a:p>
          </p:txBody>
        </p:sp>
        <p:sp>
          <p:nvSpPr>
            <p:cNvPr id="32" name="Oval 31"/>
            <p:cNvSpPr/>
            <p:nvPr/>
          </p:nvSpPr>
          <p:spPr bwMode="auto">
            <a:xfrm>
              <a:off x="5617961" y="4443387"/>
              <a:ext cx="1368991" cy="1052900"/>
            </a:xfrm>
            <a:prstGeom prst="ellipse">
              <a:avLst/>
            </a:prstGeom>
            <a:solidFill>
              <a:schemeClr val="accent6">
                <a:alpha val="51000"/>
              </a:schemeClr>
            </a:solidFill>
            <a:ln w="9525" cap="flat" cmpd="sng" algn="ctr">
              <a:solidFill>
                <a:schemeClr val="tx1"/>
              </a:solidFill>
              <a:prstDash val="solid"/>
              <a:round/>
              <a:headEnd type="none" w="med" len="med"/>
              <a:tailEnd type="none" w="med" len="med"/>
            </a:ln>
            <a:effectLst/>
          </p:spPr>
          <p:txBody>
            <a:bodyPr anchor="ctr" anchorCtr="1"/>
            <a:lstStyle/>
            <a:p>
              <a:pPr algn="ctr"/>
              <a:r>
                <a:rPr lang="en-US" smtClean="0"/>
                <a:t>Domain Y.B</a:t>
              </a:r>
              <a:endParaRPr lang="en-US" dirty="0"/>
            </a:p>
          </p:txBody>
        </p:sp>
        <p:grpSp>
          <p:nvGrpSpPr>
            <p:cNvPr id="33" name="Group 32"/>
            <p:cNvGrpSpPr/>
            <p:nvPr/>
          </p:nvGrpSpPr>
          <p:grpSpPr>
            <a:xfrm>
              <a:off x="3880859" y="4096957"/>
              <a:ext cx="1086436" cy="922510"/>
              <a:chOff x="7014054" y="2204830"/>
              <a:chExt cx="1086436" cy="922510"/>
            </a:xfrm>
          </p:grpSpPr>
          <p:sp>
            <p:nvSpPr>
              <p:cNvPr id="40" name="Oval 39"/>
              <p:cNvSpPr/>
              <p:nvPr/>
            </p:nvSpPr>
            <p:spPr bwMode="auto">
              <a:xfrm>
                <a:off x="7014054" y="2204830"/>
                <a:ext cx="1014426" cy="922510"/>
              </a:xfrm>
              <a:prstGeom prst="ellipse">
                <a:avLst/>
              </a:prstGeom>
              <a:solidFill>
                <a:srgbClr val="99CC99"/>
              </a:solidFill>
              <a:ln w="9525" cap="flat" cmpd="sng" algn="ctr">
                <a:solidFill>
                  <a:schemeClr val="tx1"/>
                </a:solidFill>
                <a:prstDash val="solid"/>
                <a:round/>
                <a:headEnd type="none" w="med" len="med"/>
                <a:tailEnd type="none" w="med" len="med"/>
              </a:ln>
              <a:effectLst/>
            </p:spPr>
            <p:txBody>
              <a:bodyPr anchor="ctr" anchorCtr="1"/>
              <a:lstStyle/>
              <a:p>
                <a:pPr algn="ctr"/>
                <a:endParaRPr lang="en-US" dirty="0"/>
              </a:p>
            </p:txBody>
          </p:sp>
          <p:sp>
            <p:nvSpPr>
              <p:cNvPr id="41" name="Rectangle 40"/>
              <p:cNvSpPr/>
              <p:nvPr/>
            </p:nvSpPr>
            <p:spPr>
              <a:xfrm>
                <a:off x="7042188" y="2483588"/>
                <a:ext cx="1058302" cy="369332"/>
              </a:xfrm>
              <a:prstGeom prst="rect">
                <a:avLst/>
              </a:prstGeom>
            </p:spPr>
            <p:txBody>
              <a:bodyPr wrap="none">
                <a:spAutoFit/>
              </a:bodyPr>
              <a:lstStyle/>
              <a:p>
                <a:pPr algn="ctr"/>
                <a:r>
                  <a:rPr lang="en-US"/>
                  <a:t>Common</a:t>
                </a:r>
                <a:endParaRPr lang="en-US" dirty="0"/>
              </a:p>
            </p:txBody>
          </p:sp>
        </p:grpSp>
        <p:sp>
          <p:nvSpPr>
            <p:cNvPr id="34" name="Oval 33"/>
            <p:cNvSpPr/>
            <p:nvPr/>
          </p:nvSpPr>
          <p:spPr>
            <a:xfrm>
              <a:off x="3895522" y="473142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4716020" y="473142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6413516" y="2204830"/>
              <a:ext cx="2633176" cy="735229"/>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Coordination </a:t>
              </a:r>
              <a:r>
                <a:rPr lang="en-US" smtClean="0"/>
                <a:t>impacts only the </a:t>
              </a:r>
              <a:r>
                <a:rPr lang="en-US" dirty="0"/>
                <a:t>Common region</a:t>
              </a:r>
            </a:p>
          </p:txBody>
        </p:sp>
        <p:sp>
          <p:nvSpPr>
            <p:cNvPr id="37" name="Rectangle 36"/>
            <p:cNvSpPr/>
            <p:nvPr/>
          </p:nvSpPr>
          <p:spPr>
            <a:xfrm>
              <a:off x="6414452" y="3319607"/>
              <a:ext cx="2633176" cy="735229"/>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Other SDO X and Org Y work is not affected</a:t>
              </a:r>
              <a:endParaRPr lang="en-US" dirty="0"/>
            </a:p>
          </p:txBody>
        </p:sp>
        <p:sp>
          <p:nvSpPr>
            <p:cNvPr id="38" name="Oval 37"/>
            <p:cNvSpPr/>
            <p:nvPr/>
          </p:nvSpPr>
          <p:spPr>
            <a:xfrm>
              <a:off x="3995920" y="415534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543612" y="408333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Can 43"/>
          <p:cNvSpPr/>
          <p:nvPr/>
        </p:nvSpPr>
        <p:spPr>
          <a:xfrm>
            <a:off x="2998788" y="4171233"/>
            <a:ext cx="1057914" cy="1843880"/>
          </a:xfrm>
          <a:prstGeom prst="can">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 CIM</a:t>
            </a:r>
          </a:p>
          <a:p>
            <a:pPr algn="ctr"/>
            <a:endParaRPr lang="en-US" dirty="0">
              <a:solidFill>
                <a:schemeClr val="tx2"/>
              </a:solidFill>
            </a:endParaRPr>
          </a:p>
          <a:p>
            <a:pPr algn="ctr"/>
            <a:endParaRPr lang="en-US" dirty="0">
              <a:solidFill>
                <a:schemeClr val="tx2"/>
              </a:solidFill>
            </a:endParaRPr>
          </a:p>
        </p:txBody>
      </p:sp>
      <p:sp>
        <p:nvSpPr>
          <p:cNvPr id="50" name="Can 49"/>
          <p:cNvSpPr/>
          <p:nvPr/>
        </p:nvSpPr>
        <p:spPr>
          <a:xfrm>
            <a:off x="3131800" y="4373073"/>
            <a:ext cx="133050" cy="1642040"/>
          </a:xfrm>
          <a:prstGeom prst="can">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1" name="Can 50"/>
          <p:cNvSpPr/>
          <p:nvPr/>
        </p:nvSpPr>
        <p:spPr>
          <a:xfrm>
            <a:off x="3930003" y="4373073"/>
            <a:ext cx="131396" cy="1574480"/>
          </a:xfrm>
          <a:prstGeom prst="can">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52" name="Straight Arrow Connector 51"/>
          <p:cNvCxnSpPr/>
          <p:nvPr/>
        </p:nvCxnSpPr>
        <p:spPr>
          <a:xfrm>
            <a:off x="2494510" y="5314880"/>
            <a:ext cx="707850" cy="12525"/>
          </a:xfrm>
          <a:prstGeom prst="straightConnector1">
            <a:avLst/>
          </a:prstGeom>
          <a:ln w="38100">
            <a:solidFill>
              <a:srgbClr val="FF0000"/>
            </a:solidFill>
            <a:tailEnd type="none"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53" idx="1"/>
          </p:cNvCxnSpPr>
          <p:nvPr/>
        </p:nvCxnSpPr>
        <p:spPr>
          <a:xfrm>
            <a:off x="3999352" y="4573603"/>
            <a:ext cx="722299" cy="0"/>
          </a:xfrm>
          <a:prstGeom prst="straightConnector1">
            <a:avLst/>
          </a:prstGeom>
          <a:ln w="38100">
            <a:solidFill>
              <a:srgbClr val="FF0000"/>
            </a:solidFill>
            <a:tailEnd type="none" w="lg" len="lg"/>
          </a:ln>
        </p:spPr>
        <p:style>
          <a:lnRef idx="1">
            <a:schemeClr val="accent1"/>
          </a:lnRef>
          <a:fillRef idx="0">
            <a:schemeClr val="accent1"/>
          </a:fillRef>
          <a:effectRef idx="0">
            <a:schemeClr val="accent1"/>
          </a:effectRef>
          <a:fontRef idx="minor">
            <a:schemeClr val="tx1"/>
          </a:fontRef>
        </p:style>
      </p:cxnSp>
      <p:sp>
        <p:nvSpPr>
          <p:cNvPr id="42" name="Can 41"/>
          <p:cNvSpPr/>
          <p:nvPr/>
        </p:nvSpPr>
        <p:spPr>
          <a:xfrm>
            <a:off x="1187530" y="4712703"/>
            <a:ext cx="1306980" cy="1668707"/>
          </a:xfrm>
          <a:prstGeom prst="can">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G.fast</a:t>
            </a:r>
            <a:endParaRPr lang="en-US" dirty="0" smtClean="0">
              <a:solidFill>
                <a:schemeClr val="tx1"/>
              </a:solidFill>
            </a:endParaRPr>
          </a:p>
          <a:p>
            <a:pPr algn="ctr"/>
            <a:r>
              <a:rPr lang="en-US" dirty="0" smtClean="0">
                <a:solidFill>
                  <a:schemeClr val="tx1"/>
                </a:solidFill>
              </a:rPr>
              <a:t>YANG</a:t>
            </a:r>
            <a:endParaRPr lang="en-US" dirty="0">
              <a:solidFill>
                <a:schemeClr val="tx1"/>
              </a:solidFill>
            </a:endParaRPr>
          </a:p>
        </p:txBody>
      </p:sp>
      <p:sp>
        <p:nvSpPr>
          <p:cNvPr id="43" name="Can 42"/>
          <p:cNvSpPr/>
          <p:nvPr/>
        </p:nvSpPr>
        <p:spPr>
          <a:xfrm>
            <a:off x="4721651" y="4083333"/>
            <a:ext cx="1306980" cy="1794007"/>
          </a:xfrm>
          <a:prstGeom prst="ca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Firewall</a:t>
            </a:r>
          </a:p>
          <a:p>
            <a:pPr algn="ctr"/>
            <a:r>
              <a:rPr lang="en-US" dirty="0" smtClean="0">
                <a:solidFill>
                  <a:schemeClr val="tx1"/>
                </a:solidFill>
              </a:rPr>
              <a:t>NF</a:t>
            </a:r>
            <a:endParaRPr lang="en-US" dirty="0">
              <a:solidFill>
                <a:schemeClr val="tx1"/>
              </a:solidFill>
            </a:endParaRPr>
          </a:p>
        </p:txBody>
      </p:sp>
      <p:sp>
        <p:nvSpPr>
          <p:cNvPr id="49" name="Can 48"/>
          <p:cNvSpPr/>
          <p:nvPr/>
        </p:nvSpPr>
        <p:spPr>
          <a:xfrm>
            <a:off x="3128900" y="5290675"/>
            <a:ext cx="135949" cy="277136"/>
          </a:xfrm>
          <a:prstGeom prst="ca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3" name="Can 52"/>
          <p:cNvSpPr/>
          <p:nvPr/>
        </p:nvSpPr>
        <p:spPr>
          <a:xfrm>
            <a:off x="3932607" y="4573603"/>
            <a:ext cx="133489" cy="283121"/>
          </a:xfrm>
          <a:prstGeom prst="ca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13250545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YANG Best Current Practices</a:t>
            </a:r>
            <a:endParaRPr lang="en-US" dirty="0"/>
          </a:p>
        </p:txBody>
      </p:sp>
      <p:sp>
        <p:nvSpPr>
          <p:cNvPr id="7" name="Oval 6"/>
          <p:cNvSpPr/>
          <p:nvPr/>
        </p:nvSpPr>
        <p:spPr bwMode="auto">
          <a:xfrm rot="19278085">
            <a:off x="185542" y="2400650"/>
            <a:ext cx="3810000" cy="3200400"/>
          </a:xfrm>
          <a:prstGeom prst="ellipse">
            <a:avLst/>
          </a:prstGeom>
          <a:solidFill>
            <a:srgbClr val="FF6600">
              <a:alpha val="50000"/>
            </a:srgbClr>
          </a:solidFill>
          <a:ln w="9525" cap="flat" cmpd="sng" algn="ctr">
            <a:solidFill>
              <a:schemeClr val="tx1"/>
            </a:solidFill>
            <a:prstDash val="solid"/>
            <a:round/>
            <a:headEnd type="none" w="med" len="med"/>
            <a:tailEnd type="none" w="med" len="med"/>
          </a:ln>
          <a:effectLst>
            <a:softEdge rad="12700"/>
          </a:effectLst>
        </p:spPr>
        <p:txBody>
          <a:bodyPr anchor="ctr" anchorCtr="1"/>
          <a:lstStyle/>
          <a:p>
            <a:pPr algn="ctr"/>
            <a:endParaRPr lang="en-US" dirty="0" smtClean="0"/>
          </a:p>
        </p:txBody>
      </p:sp>
      <p:sp>
        <p:nvSpPr>
          <p:cNvPr id="8" name="Oval 7"/>
          <p:cNvSpPr/>
          <p:nvPr/>
        </p:nvSpPr>
        <p:spPr bwMode="auto">
          <a:xfrm rot="1776256">
            <a:off x="983337" y="2369320"/>
            <a:ext cx="3810000" cy="3200400"/>
          </a:xfrm>
          <a:prstGeom prst="ellipse">
            <a:avLst/>
          </a:prstGeom>
          <a:solidFill>
            <a:schemeClr val="accent1">
              <a:alpha val="51000"/>
            </a:schemeClr>
          </a:solidFill>
          <a:ln w="9525" cap="flat" cmpd="sng" algn="ctr">
            <a:solidFill>
              <a:schemeClr val="tx1"/>
            </a:solidFill>
            <a:prstDash val="solid"/>
            <a:round/>
            <a:headEnd type="none" w="med" len="med"/>
            <a:tailEnd type="none" w="med" len="med"/>
          </a:ln>
          <a:effectLst/>
        </p:spPr>
        <p:txBody>
          <a:bodyPr anchor="ctr" anchorCtr="1"/>
          <a:lstStyle/>
          <a:p>
            <a:pPr algn="ctr"/>
            <a:endParaRPr lang="en-US" dirty="0" smtClean="0"/>
          </a:p>
        </p:txBody>
      </p:sp>
      <p:sp>
        <p:nvSpPr>
          <p:cNvPr id="9" name="Oval 8"/>
          <p:cNvSpPr/>
          <p:nvPr/>
        </p:nvSpPr>
        <p:spPr bwMode="auto">
          <a:xfrm>
            <a:off x="593911" y="1713330"/>
            <a:ext cx="3810000" cy="3200400"/>
          </a:xfrm>
          <a:prstGeom prst="ellipse">
            <a:avLst/>
          </a:prstGeom>
          <a:solidFill>
            <a:schemeClr val="bg2">
              <a:alpha val="51000"/>
            </a:schemeClr>
          </a:solidFill>
          <a:ln w="9525" cap="flat" cmpd="sng" algn="ctr">
            <a:solidFill>
              <a:schemeClr val="tx1"/>
            </a:solidFill>
            <a:prstDash val="solid"/>
            <a:round/>
            <a:headEnd type="none" w="med" len="med"/>
            <a:tailEnd type="none" w="med" len="med"/>
          </a:ln>
          <a:effectLst/>
        </p:spPr>
        <p:txBody>
          <a:bodyPr anchor="t" anchorCtr="1"/>
          <a:lstStyle/>
          <a:p>
            <a:pPr algn="ctr"/>
            <a:endParaRPr lang="en-US" dirty="0"/>
          </a:p>
        </p:txBody>
      </p:sp>
      <p:sp>
        <p:nvSpPr>
          <p:cNvPr id="10" name="Oval 9"/>
          <p:cNvSpPr/>
          <p:nvPr/>
        </p:nvSpPr>
        <p:spPr bwMode="auto">
          <a:xfrm>
            <a:off x="1178111" y="2399130"/>
            <a:ext cx="2590800" cy="2438400"/>
          </a:xfrm>
          <a:prstGeom prst="ellipse">
            <a:avLst/>
          </a:prstGeom>
          <a:solidFill>
            <a:schemeClr val="accent5"/>
          </a:solidFill>
          <a:ln w="9525" cap="flat" cmpd="sng" algn="ctr">
            <a:solidFill>
              <a:schemeClr val="tx1"/>
            </a:solidFill>
            <a:prstDash val="solid"/>
            <a:round/>
            <a:headEnd type="none" w="med" len="med"/>
            <a:tailEnd type="none" w="med" len="med"/>
          </a:ln>
          <a:effectLst/>
        </p:spPr>
        <p:txBody>
          <a:bodyPr anchor="t" anchorCtr="0"/>
          <a:lstStyle/>
          <a:p>
            <a:pPr algn="ctr"/>
            <a:r>
              <a:rPr lang="en-US" dirty="0" smtClean="0"/>
              <a:t>Common SDO YANG BCPs</a:t>
            </a:r>
            <a:endParaRPr lang="en-US" dirty="0"/>
          </a:p>
        </p:txBody>
      </p:sp>
      <p:sp>
        <p:nvSpPr>
          <p:cNvPr id="11" name="Oval 10"/>
          <p:cNvSpPr/>
          <p:nvPr/>
        </p:nvSpPr>
        <p:spPr bwMode="auto">
          <a:xfrm>
            <a:off x="1825811" y="3415130"/>
            <a:ext cx="1295400" cy="1236980"/>
          </a:xfrm>
          <a:prstGeom prst="ellipse">
            <a:avLst/>
          </a:prstGeom>
          <a:solidFill>
            <a:srgbClr val="99CC99"/>
          </a:solidFill>
          <a:ln w="9525" cap="flat" cmpd="sng" algn="ctr">
            <a:solidFill>
              <a:schemeClr val="tx1"/>
            </a:solidFill>
            <a:prstDash val="solid"/>
            <a:round/>
            <a:headEnd type="none" w="med" len="med"/>
            <a:tailEnd type="none" w="med" len="med"/>
          </a:ln>
          <a:effectLst/>
        </p:spPr>
        <p:txBody>
          <a:bodyPr anchor="ctr" anchorCtr="1"/>
          <a:lstStyle/>
          <a:p>
            <a:pPr algn="ctr"/>
            <a:r>
              <a:rPr lang="en-US" dirty="0" smtClean="0"/>
              <a:t>IETF</a:t>
            </a:r>
          </a:p>
          <a:p>
            <a:pPr algn="ctr"/>
            <a:r>
              <a:rPr lang="en-US" dirty="0" smtClean="0"/>
              <a:t>YANG BCPs</a:t>
            </a:r>
            <a:endParaRPr lang="en-US" dirty="0"/>
          </a:p>
        </p:txBody>
      </p:sp>
      <p:sp>
        <p:nvSpPr>
          <p:cNvPr id="12" name="TextBox 11"/>
          <p:cNvSpPr txBox="1"/>
          <p:nvPr/>
        </p:nvSpPr>
        <p:spPr>
          <a:xfrm>
            <a:off x="1736911" y="1666508"/>
            <a:ext cx="1475885" cy="587574"/>
          </a:xfrm>
          <a:prstGeom prst="rect">
            <a:avLst/>
          </a:prstGeom>
          <a:noFill/>
        </p:spPr>
        <p:txBody>
          <a:bodyPr wrap="none" rtlCol="0">
            <a:spAutoFit/>
          </a:bodyPr>
          <a:lstStyle/>
          <a:p>
            <a:pPr algn="ctr"/>
            <a:r>
              <a:rPr lang="en-US" dirty="0"/>
              <a:t>BBF</a:t>
            </a:r>
          </a:p>
          <a:p>
            <a:pPr algn="ctr"/>
            <a:r>
              <a:rPr lang="en-US" dirty="0"/>
              <a:t>YANG </a:t>
            </a:r>
            <a:r>
              <a:rPr lang="en-US" dirty="0" smtClean="0"/>
              <a:t>BCPs</a:t>
            </a:r>
            <a:endParaRPr lang="en-US" dirty="0"/>
          </a:p>
        </p:txBody>
      </p:sp>
      <p:sp>
        <p:nvSpPr>
          <p:cNvPr id="13" name="TextBox 12"/>
          <p:cNvSpPr txBox="1"/>
          <p:nvPr/>
        </p:nvSpPr>
        <p:spPr>
          <a:xfrm>
            <a:off x="3510404" y="5410399"/>
            <a:ext cx="1281698" cy="646331"/>
          </a:xfrm>
          <a:prstGeom prst="rect">
            <a:avLst/>
          </a:prstGeom>
          <a:noFill/>
        </p:spPr>
        <p:txBody>
          <a:bodyPr wrap="none" rtlCol="0">
            <a:spAutoFit/>
          </a:bodyPr>
          <a:lstStyle/>
          <a:p>
            <a:pPr algn="ctr"/>
            <a:r>
              <a:rPr lang="en-US" dirty="0" smtClean="0"/>
              <a:t>SDO Y</a:t>
            </a:r>
            <a:endParaRPr lang="en-US" dirty="0"/>
          </a:p>
          <a:p>
            <a:pPr algn="ctr"/>
            <a:r>
              <a:rPr lang="en-US" dirty="0"/>
              <a:t>YANG </a:t>
            </a:r>
            <a:r>
              <a:rPr lang="en-US" dirty="0" smtClean="0"/>
              <a:t>BCPs</a:t>
            </a:r>
            <a:endParaRPr lang="en-US" dirty="0"/>
          </a:p>
        </p:txBody>
      </p:sp>
      <p:sp>
        <p:nvSpPr>
          <p:cNvPr id="14" name="TextBox 13"/>
          <p:cNvSpPr txBox="1"/>
          <p:nvPr/>
        </p:nvSpPr>
        <p:spPr>
          <a:xfrm>
            <a:off x="53321" y="5410399"/>
            <a:ext cx="1281697" cy="646331"/>
          </a:xfrm>
          <a:prstGeom prst="rect">
            <a:avLst/>
          </a:prstGeom>
          <a:noFill/>
        </p:spPr>
        <p:txBody>
          <a:bodyPr wrap="none" rtlCol="0">
            <a:spAutoFit/>
          </a:bodyPr>
          <a:lstStyle/>
          <a:p>
            <a:pPr algn="ctr"/>
            <a:r>
              <a:rPr lang="en-US" dirty="0" smtClean="0"/>
              <a:t>SDO X</a:t>
            </a:r>
            <a:br>
              <a:rPr lang="en-US" dirty="0" smtClean="0"/>
            </a:br>
            <a:r>
              <a:rPr lang="en-US" dirty="0" smtClean="0"/>
              <a:t>YANG BCPs</a:t>
            </a:r>
            <a:endParaRPr lang="en-US" dirty="0"/>
          </a:p>
        </p:txBody>
      </p:sp>
      <p:sp>
        <p:nvSpPr>
          <p:cNvPr id="15" name="Rectangle 14"/>
          <p:cNvSpPr/>
          <p:nvPr/>
        </p:nvSpPr>
        <p:spPr>
          <a:xfrm>
            <a:off x="5652151" y="1204728"/>
            <a:ext cx="3181963" cy="640052"/>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RFC 6020 (YANG) and RFC 6087 (Guidelines) </a:t>
            </a:r>
            <a:endParaRPr lang="en-US" dirty="0"/>
          </a:p>
        </p:txBody>
      </p:sp>
      <p:sp>
        <p:nvSpPr>
          <p:cNvPr id="16" name="Rectangle 15"/>
          <p:cNvSpPr/>
          <p:nvPr/>
        </p:nvSpPr>
        <p:spPr>
          <a:xfrm>
            <a:off x="5652150" y="1960295"/>
            <a:ext cx="3181963" cy="388555"/>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RFC 7223 (Interfaces) etc. </a:t>
            </a:r>
            <a:endParaRPr lang="en-US" dirty="0"/>
          </a:p>
        </p:txBody>
      </p:sp>
      <p:sp>
        <p:nvSpPr>
          <p:cNvPr id="17" name="Rectangle 16"/>
          <p:cNvSpPr/>
          <p:nvPr/>
        </p:nvSpPr>
        <p:spPr>
          <a:xfrm>
            <a:off x="5664103" y="2492870"/>
            <a:ext cx="3181963" cy="388555"/>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solidFill>
                  <a:schemeClr val="tx1"/>
                </a:solidFill>
              </a:rPr>
              <a:t>Additional BBF-specific rules</a:t>
            </a:r>
            <a:endParaRPr lang="en-US" dirty="0">
              <a:solidFill>
                <a:schemeClr val="tx1"/>
              </a:solidFill>
            </a:endParaRPr>
          </a:p>
        </p:txBody>
      </p:sp>
      <p:sp>
        <p:nvSpPr>
          <p:cNvPr id="18" name="Rectangle 17"/>
          <p:cNvSpPr/>
          <p:nvPr/>
        </p:nvSpPr>
        <p:spPr>
          <a:xfrm>
            <a:off x="5675399" y="3032121"/>
            <a:ext cx="3181963" cy="388555"/>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Additional SDO X and Y rules</a:t>
            </a:r>
            <a:endParaRPr lang="en-US" dirty="0"/>
          </a:p>
        </p:txBody>
      </p:sp>
      <p:sp>
        <p:nvSpPr>
          <p:cNvPr id="19" name="Rectangle 18"/>
          <p:cNvSpPr/>
          <p:nvPr/>
        </p:nvSpPr>
        <p:spPr>
          <a:xfrm>
            <a:off x="5652150" y="3864225"/>
            <a:ext cx="3181963" cy="122100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YANG that is directly useful to IETF, BBF, SDO X and SDO Y needs to follow the </a:t>
            </a:r>
            <a:r>
              <a:rPr lang="en-US" i="1" dirty="0" smtClean="0"/>
              <a:t>Common SDO YANG BCPs</a:t>
            </a:r>
            <a:endParaRPr lang="en-US" i="1" dirty="0"/>
          </a:p>
        </p:txBody>
      </p:sp>
      <p:sp>
        <p:nvSpPr>
          <p:cNvPr id="20" name="Rectangle 19"/>
          <p:cNvSpPr/>
          <p:nvPr/>
        </p:nvSpPr>
        <p:spPr>
          <a:xfrm>
            <a:off x="5652150" y="5517290"/>
            <a:ext cx="3181963" cy="64492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The same principle applies to </a:t>
            </a:r>
            <a:r>
              <a:rPr lang="en-US" smtClean="0"/>
              <a:t>information modeling</a:t>
            </a:r>
            <a:endParaRPr lang="en-US" i="1" dirty="0"/>
          </a:p>
        </p:txBody>
      </p:sp>
      <p:sp>
        <p:nvSpPr>
          <p:cNvPr id="3" name="Magnetic Disk 2"/>
          <p:cNvSpPr/>
          <p:nvPr/>
        </p:nvSpPr>
        <p:spPr>
          <a:xfrm rot="1800000">
            <a:off x="2503474" y="896326"/>
            <a:ext cx="1295400" cy="3951677"/>
          </a:xfrm>
          <a:prstGeom prst="flowChartMagneticDisk">
            <a:avLst/>
          </a:prstGeom>
          <a:solidFill>
            <a:srgbClr val="99CC99">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Rectangle 3"/>
          <p:cNvSpPr/>
          <p:nvPr/>
        </p:nvSpPr>
        <p:spPr>
          <a:xfrm>
            <a:off x="3239318" y="1389804"/>
            <a:ext cx="1185516" cy="369332"/>
          </a:xfrm>
          <a:prstGeom prst="rect">
            <a:avLst/>
          </a:prstGeom>
        </p:spPr>
        <p:txBody>
          <a:bodyPr wrap="none">
            <a:spAutoFit/>
          </a:bodyPr>
          <a:lstStyle/>
          <a:p>
            <a:pPr algn="ctr"/>
            <a:r>
              <a:rPr lang="en-US" dirty="0"/>
              <a:t>IETF YANG</a:t>
            </a:r>
          </a:p>
        </p:txBody>
      </p:sp>
      <p:sp>
        <p:nvSpPr>
          <p:cNvPr id="21" name="Rectangle 20"/>
          <p:cNvSpPr/>
          <p:nvPr/>
        </p:nvSpPr>
        <p:spPr>
          <a:xfrm>
            <a:off x="251400" y="1052670"/>
            <a:ext cx="1485511" cy="144020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Domain of expertise is </a:t>
            </a:r>
            <a:r>
              <a:rPr lang="en-US" smtClean="0"/>
              <a:t>independent; like another dimension</a:t>
            </a:r>
            <a:endParaRPr lang="en-US" dirty="0"/>
          </a:p>
        </p:txBody>
      </p:sp>
    </p:spTree>
    <p:extLst>
      <p:ext uri="{BB962C8B-B14F-4D97-AF65-F5344CB8AC3E}">
        <p14:creationId xmlns:p14="http://schemas.microsoft.com/office/powerpoint/2010/main" val="4518331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Picture</a:t>
            </a:r>
            <a:endParaRPr lang="en-US" dirty="0"/>
          </a:p>
        </p:txBody>
      </p:sp>
      <p:sp>
        <p:nvSpPr>
          <p:cNvPr id="3" name="Content Placeholder 2"/>
          <p:cNvSpPr>
            <a:spLocks noGrp="1"/>
          </p:cNvSpPr>
          <p:nvPr>
            <p:ph idx="1"/>
          </p:nvPr>
        </p:nvSpPr>
        <p:spPr>
          <a:xfrm>
            <a:off x="166862" y="1052670"/>
            <a:ext cx="8797748" cy="5544770"/>
          </a:xfrm>
        </p:spPr>
        <p:txBody>
          <a:bodyPr>
            <a:normAutofit fontScale="85000" lnSpcReduction="20000"/>
          </a:bodyPr>
          <a:lstStyle/>
          <a:p>
            <a:r>
              <a:rPr lang="en-US" dirty="0"/>
              <a:t>Situation </a:t>
            </a:r>
            <a:r>
              <a:rPr lang="en-US" dirty="0" smtClean="0"/>
              <a:t>(main issue leading to </a:t>
            </a:r>
            <a:r>
              <a:rPr lang="en-US" dirty="0"/>
              <a:t>this </a:t>
            </a:r>
            <a:r>
              <a:rPr lang="en-US" dirty="0" smtClean="0"/>
              <a:t>initiative?)</a:t>
            </a:r>
          </a:p>
          <a:p>
            <a:pPr lvl="1"/>
            <a:r>
              <a:rPr lang="en-US" dirty="0"/>
              <a:t>Difficulty</a:t>
            </a:r>
            <a:r>
              <a:rPr lang="en-US" dirty="0" smtClean="0"/>
              <a:t> coordinating </a:t>
            </a:r>
            <a:r>
              <a:rPr lang="en-US" dirty="0"/>
              <a:t>between SDOs and Open </a:t>
            </a:r>
            <a:r>
              <a:rPr lang="en-US" dirty="0"/>
              <a:t>Source </a:t>
            </a:r>
            <a:r>
              <a:rPr lang="en-US" dirty="0" smtClean="0"/>
              <a:t>Communities</a:t>
            </a:r>
          </a:p>
          <a:p>
            <a:r>
              <a:rPr lang="en-US" dirty="0" smtClean="0"/>
              <a:t>Problem </a:t>
            </a:r>
            <a:r>
              <a:rPr lang="en-US" dirty="0"/>
              <a:t>statement</a:t>
            </a:r>
          </a:p>
          <a:p>
            <a:pPr lvl="1"/>
            <a:r>
              <a:rPr lang="en-US" dirty="0" smtClean="0"/>
              <a:t>We heard: “</a:t>
            </a:r>
            <a:r>
              <a:rPr lang="en-US" i="1" dirty="0" smtClean="0"/>
              <a:t>We </a:t>
            </a:r>
            <a:r>
              <a:rPr lang="en-US" i="1" dirty="0"/>
              <a:t>need to define a Common Information Model (CIM</a:t>
            </a:r>
            <a:r>
              <a:rPr lang="en-US" i="1" dirty="0" smtClean="0"/>
              <a:t>)</a:t>
            </a:r>
            <a:r>
              <a:rPr lang="en-US" dirty="0" smtClean="0"/>
              <a:t>”</a:t>
            </a:r>
          </a:p>
          <a:p>
            <a:pPr lvl="1"/>
            <a:r>
              <a:rPr lang="en-US" dirty="0" smtClean="0"/>
              <a:t>Sounds </a:t>
            </a:r>
            <a:r>
              <a:rPr lang="en-US" dirty="0"/>
              <a:t>like</a:t>
            </a:r>
            <a:r>
              <a:rPr lang="en-US" dirty="0" smtClean="0"/>
              <a:t> it could be a </a:t>
            </a:r>
            <a:r>
              <a:rPr lang="en-US" dirty="0"/>
              <a:t>solution in search of a problem;</a:t>
            </a:r>
            <a:r>
              <a:rPr lang="en-US" dirty="0" smtClean="0"/>
              <a:t> because of </a:t>
            </a:r>
            <a:r>
              <a:rPr lang="en-US" dirty="0"/>
              <a:t>too many unstated </a:t>
            </a:r>
            <a:r>
              <a:rPr lang="en-US" dirty="0" smtClean="0"/>
              <a:t>assumptions (could there be more stated?)</a:t>
            </a:r>
          </a:p>
          <a:p>
            <a:r>
              <a:rPr lang="en-US" dirty="0" smtClean="0"/>
              <a:t>Complications (in </a:t>
            </a:r>
            <a:r>
              <a:rPr lang="en-US" dirty="0"/>
              <a:t>the context of an agile </a:t>
            </a:r>
            <a:r>
              <a:rPr lang="en-US" dirty="0" smtClean="0"/>
              <a:t>world)</a:t>
            </a:r>
            <a:endParaRPr lang="en-US" dirty="0"/>
          </a:p>
          <a:p>
            <a:pPr lvl="1"/>
            <a:r>
              <a:rPr lang="en-US" dirty="0"/>
              <a:t>Open Source Communities and Developers will proceed anyway</a:t>
            </a:r>
          </a:p>
          <a:p>
            <a:pPr lvl="1"/>
            <a:r>
              <a:rPr lang="en-US" dirty="0"/>
              <a:t>Need link to market success in the context of an agile world</a:t>
            </a:r>
          </a:p>
          <a:p>
            <a:r>
              <a:rPr lang="en-US" dirty="0" smtClean="0"/>
              <a:t>Clarified question</a:t>
            </a:r>
          </a:p>
          <a:p>
            <a:pPr lvl="1"/>
            <a:r>
              <a:rPr lang="en-US" dirty="0" smtClean="0"/>
              <a:t>How to coordinate efforts and make SDO domain expertise available to Open Source Communities in a format they can use?</a:t>
            </a:r>
          </a:p>
          <a:p>
            <a:r>
              <a:rPr lang="en-US" dirty="0" smtClean="0"/>
              <a:t>Recommended approach</a:t>
            </a:r>
          </a:p>
          <a:p>
            <a:pPr lvl="1"/>
            <a:r>
              <a:rPr lang="en-US" dirty="0" smtClean="0"/>
              <a:t>Define domains of interest</a:t>
            </a:r>
          </a:p>
          <a:p>
            <a:pPr lvl="1"/>
            <a:r>
              <a:rPr lang="en-US" dirty="0" smtClean="0"/>
              <a:t>Look </a:t>
            </a:r>
            <a:r>
              <a:rPr lang="en-US" dirty="0"/>
              <a:t>for a niche success</a:t>
            </a:r>
          </a:p>
          <a:p>
            <a:pPr lvl="2"/>
            <a:r>
              <a:rPr lang="en-US" dirty="0"/>
              <a:t>Example that demonstrates SDO and Open Source Community collaboration</a:t>
            </a:r>
          </a:p>
          <a:p>
            <a:pPr lvl="2"/>
            <a:r>
              <a:rPr lang="en-US" dirty="0"/>
              <a:t>Succeeds because it’s a good idea and creates the conditions for </a:t>
            </a:r>
            <a:r>
              <a:rPr lang="en-US" dirty="0" smtClean="0"/>
              <a:t>success</a:t>
            </a:r>
          </a:p>
        </p:txBody>
      </p:sp>
    </p:spTree>
    <p:extLst>
      <p:ext uri="{BB962C8B-B14F-4D97-AF65-F5344CB8AC3E}">
        <p14:creationId xmlns:p14="http://schemas.microsoft.com/office/powerpoint/2010/main" val="1358788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and Secondary Objectives</a:t>
            </a:r>
            <a:endParaRPr lang="en-US" dirty="0"/>
          </a:p>
        </p:txBody>
      </p:sp>
      <p:sp>
        <p:nvSpPr>
          <p:cNvPr id="3" name="Content Placeholder 2"/>
          <p:cNvSpPr>
            <a:spLocks noGrp="1"/>
          </p:cNvSpPr>
          <p:nvPr>
            <p:ph idx="1"/>
          </p:nvPr>
        </p:nvSpPr>
        <p:spPr>
          <a:xfrm>
            <a:off x="166862" y="1196690"/>
            <a:ext cx="8732598" cy="5151810"/>
          </a:xfrm>
        </p:spPr>
        <p:txBody>
          <a:bodyPr/>
          <a:lstStyle/>
          <a:p>
            <a:r>
              <a:rPr lang="en-US" dirty="0" smtClean="0"/>
              <a:t>Primary</a:t>
            </a:r>
          </a:p>
          <a:p>
            <a:pPr lvl="1"/>
            <a:r>
              <a:rPr lang="en-US" dirty="0" smtClean="0"/>
              <a:t>Light </a:t>
            </a:r>
            <a:r>
              <a:rPr lang="en-US" dirty="0"/>
              <a:t>touch coordination among the SDOs and Open Source </a:t>
            </a:r>
            <a:r>
              <a:rPr lang="en-US" dirty="0" smtClean="0"/>
              <a:t>Communities</a:t>
            </a:r>
          </a:p>
          <a:p>
            <a:pPr lvl="1"/>
            <a:r>
              <a:rPr lang="en-US" dirty="0" smtClean="0"/>
              <a:t>Understand </a:t>
            </a:r>
            <a:r>
              <a:rPr lang="en-US" dirty="0"/>
              <a:t>the NFV related information model landscape (including gaps and </a:t>
            </a:r>
            <a:r>
              <a:rPr lang="en-US" dirty="0" smtClean="0"/>
              <a:t>issues)</a:t>
            </a:r>
          </a:p>
          <a:p>
            <a:pPr lvl="1"/>
            <a:r>
              <a:rPr lang="en-US" dirty="0" smtClean="0"/>
              <a:t>Understand </a:t>
            </a:r>
            <a:r>
              <a:rPr lang="en-US" dirty="0"/>
              <a:t>the work relationships among SDOs and Open Source </a:t>
            </a:r>
            <a:r>
              <a:rPr lang="en-US" dirty="0" smtClean="0"/>
              <a:t>Communities</a:t>
            </a:r>
          </a:p>
          <a:p>
            <a:r>
              <a:rPr lang="en-US" dirty="0" smtClean="0"/>
              <a:t>Secondary</a:t>
            </a:r>
          </a:p>
          <a:p>
            <a:pPr lvl="1"/>
            <a:r>
              <a:rPr lang="en-US" dirty="0" smtClean="0"/>
              <a:t>Common </a:t>
            </a:r>
            <a:r>
              <a:rPr lang="en-US" dirty="0"/>
              <a:t>approaches or aspects to info </a:t>
            </a:r>
            <a:r>
              <a:rPr lang="en-US" dirty="0" smtClean="0"/>
              <a:t>modeling</a:t>
            </a:r>
          </a:p>
          <a:p>
            <a:pPr lvl="1"/>
            <a:r>
              <a:rPr lang="en-US" dirty="0" smtClean="0"/>
              <a:t>Development </a:t>
            </a:r>
            <a:r>
              <a:rPr lang="en-US" dirty="0"/>
              <a:t>of a NFV </a:t>
            </a:r>
            <a:r>
              <a:rPr lang="en-US" dirty="0" smtClean="0"/>
              <a:t>“Common </a:t>
            </a:r>
            <a:r>
              <a:rPr lang="en-US" dirty="0"/>
              <a:t>Information </a:t>
            </a:r>
            <a:r>
              <a:rPr lang="en-US" dirty="0" smtClean="0"/>
              <a:t>Model”</a:t>
            </a:r>
            <a:endParaRPr lang="en-US" dirty="0"/>
          </a:p>
        </p:txBody>
      </p:sp>
    </p:spTree>
    <p:extLst>
      <p:ext uri="{BB962C8B-B14F-4D97-AF65-F5344CB8AC3E}">
        <p14:creationId xmlns:p14="http://schemas.microsoft.com/office/powerpoint/2010/main" val="6986361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Touch Coordination</a:t>
            </a:r>
            <a:endParaRPr lang="en-US" dirty="0"/>
          </a:p>
        </p:txBody>
      </p:sp>
      <p:sp>
        <p:nvSpPr>
          <p:cNvPr id="3" name="Content Placeholder 2"/>
          <p:cNvSpPr>
            <a:spLocks noGrp="1"/>
          </p:cNvSpPr>
          <p:nvPr>
            <p:ph idx="1"/>
          </p:nvPr>
        </p:nvSpPr>
        <p:spPr>
          <a:xfrm>
            <a:off x="166862" y="1083121"/>
            <a:ext cx="8732598" cy="1913819"/>
          </a:xfrm>
        </p:spPr>
        <p:txBody>
          <a:bodyPr>
            <a:normAutofit fontScale="85000" lnSpcReduction="10000"/>
          </a:bodyPr>
          <a:lstStyle/>
          <a:p>
            <a:r>
              <a:rPr lang="en-US" dirty="0" smtClean="0"/>
              <a:t>Minimize impact on Organizations’ existing and current work</a:t>
            </a:r>
          </a:p>
          <a:p>
            <a:pPr lvl="1"/>
            <a:r>
              <a:rPr lang="en-US" dirty="0" smtClean="0"/>
              <a:t>Identify and define interaction points</a:t>
            </a:r>
          </a:p>
          <a:p>
            <a:pPr lvl="1"/>
            <a:r>
              <a:rPr lang="en-US" dirty="0" smtClean="0"/>
              <a:t>Define domains of interest</a:t>
            </a:r>
          </a:p>
          <a:p>
            <a:pPr lvl="1"/>
            <a:r>
              <a:rPr lang="en-US" dirty="0" smtClean="0"/>
              <a:t>Avoid</a:t>
            </a:r>
            <a:r>
              <a:rPr lang="en-US" dirty="0"/>
              <a:t> </a:t>
            </a:r>
            <a:r>
              <a:rPr lang="en-US" dirty="0" smtClean="0"/>
              <a:t>duplication</a:t>
            </a:r>
          </a:p>
          <a:p>
            <a:pPr lvl="1"/>
            <a:r>
              <a:rPr lang="en-US" dirty="0"/>
              <a:t>E</a:t>
            </a:r>
            <a:r>
              <a:rPr lang="en-US" dirty="0" smtClean="0"/>
              <a:t>ncourage re-use</a:t>
            </a:r>
          </a:p>
        </p:txBody>
      </p:sp>
      <p:sp>
        <p:nvSpPr>
          <p:cNvPr id="6" name="Oval 5"/>
          <p:cNvSpPr/>
          <p:nvPr/>
        </p:nvSpPr>
        <p:spPr bwMode="auto">
          <a:xfrm>
            <a:off x="1187530" y="2931177"/>
            <a:ext cx="3810000" cy="3200400"/>
          </a:xfrm>
          <a:prstGeom prst="ellipse">
            <a:avLst/>
          </a:prstGeom>
          <a:solidFill>
            <a:srgbClr val="FF6600">
              <a:alpha val="51000"/>
            </a:srgbClr>
          </a:solidFill>
          <a:ln w="9525" cap="flat" cmpd="sng" algn="ctr">
            <a:solidFill>
              <a:schemeClr val="tx1"/>
            </a:solidFill>
            <a:prstDash val="solid"/>
            <a:round/>
            <a:headEnd type="none" w="med" len="med"/>
            <a:tailEnd type="none" w="med" len="med"/>
          </a:ln>
          <a:effectLst/>
        </p:spPr>
        <p:txBody>
          <a:bodyPr anchor="ctr" anchorCtr="1"/>
          <a:lstStyle/>
          <a:p>
            <a:pPr algn="ctr"/>
            <a:endParaRPr lang="en-US" dirty="0"/>
          </a:p>
        </p:txBody>
      </p:sp>
      <p:sp>
        <p:nvSpPr>
          <p:cNvPr id="7" name="Oval 6"/>
          <p:cNvSpPr/>
          <p:nvPr/>
        </p:nvSpPr>
        <p:spPr bwMode="auto">
          <a:xfrm>
            <a:off x="3779890" y="2931177"/>
            <a:ext cx="3810000" cy="3200400"/>
          </a:xfrm>
          <a:prstGeom prst="ellipse">
            <a:avLst/>
          </a:prstGeom>
          <a:solidFill>
            <a:schemeClr val="accent1">
              <a:alpha val="51000"/>
            </a:schemeClr>
          </a:solidFill>
          <a:ln w="9525" cap="flat" cmpd="sng" algn="ctr">
            <a:solidFill>
              <a:schemeClr val="tx1"/>
            </a:solidFill>
            <a:prstDash val="solid"/>
            <a:round/>
            <a:headEnd type="none" w="med" len="med"/>
            <a:tailEnd type="none" w="med" len="med"/>
          </a:ln>
          <a:effectLst/>
        </p:spPr>
        <p:txBody>
          <a:bodyPr anchor="ctr" anchorCtr="1"/>
          <a:lstStyle/>
          <a:p>
            <a:pPr algn="ctr"/>
            <a:endParaRPr lang="en-US" dirty="0" smtClean="0"/>
          </a:p>
        </p:txBody>
      </p:sp>
      <p:sp>
        <p:nvSpPr>
          <p:cNvPr id="10" name="Rectangle 9"/>
          <p:cNvSpPr/>
          <p:nvPr/>
        </p:nvSpPr>
        <p:spPr>
          <a:xfrm>
            <a:off x="2698342" y="3319607"/>
            <a:ext cx="697627" cy="369332"/>
          </a:xfrm>
          <a:prstGeom prst="rect">
            <a:avLst/>
          </a:prstGeom>
        </p:spPr>
        <p:txBody>
          <a:bodyPr wrap="none">
            <a:spAutoFit/>
          </a:bodyPr>
          <a:lstStyle/>
          <a:p>
            <a:pPr algn="ctr"/>
            <a:r>
              <a:rPr lang="en-US" dirty="0" smtClean="0"/>
              <a:t>Org X</a:t>
            </a:r>
            <a:endParaRPr lang="en-US" dirty="0"/>
          </a:p>
        </p:txBody>
      </p:sp>
      <p:sp>
        <p:nvSpPr>
          <p:cNvPr id="11" name="Rectangle 10"/>
          <p:cNvSpPr/>
          <p:nvPr/>
        </p:nvSpPr>
        <p:spPr>
          <a:xfrm>
            <a:off x="5337682" y="3343226"/>
            <a:ext cx="694421" cy="369332"/>
          </a:xfrm>
          <a:prstGeom prst="rect">
            <a:avLst/>
          </a:prstGeom>
        </p:spPr>
        <p:txBody>
          <a:bodyPr wrap="none">
            <a:spAutoFit/>
          </a:bodyPr>
          <a:lstStyle/>
          <a:p>
            <a:pPr algn="ctr"/>
            <a:r>
              <a:rPr lang="en-US" dirty="0" smtClean="0"/>
              <a:t>Org Y</a:t>
            </a:r>
            <a:endParaRPr lang="en-US" dirty="0"/>
          </a:p>
        </p:txBody>
      </p:sp>
      <p:sp>
        <p:nvSpPr>
          <p:cNvPr id="19" name="Rectangle 18"/>
          <p:cNvSpPr/>
          <p:nvPr/>
        </p:nvSpPr>
        <p:spPr>
          <a:xfrm>
            <a:off x="3448799" y="6387657"/>
            <a:ext cx="1915311" cy="36005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mtClean="0"/>
              <a:t>Interaction points</a:t>
            </a:r>
            <a:endParaRPr lang="en-US" dirty="0"/>
          </a:p>
        </p:txBody>
      </p:sp>
      <p:cxnSp>
        <p:nvCxnSpPr>
          <p:cNvPr id="21" name="Straight Arrow Connector 20"/>
          <p:cNvCxnSpPr>
            <a:stCxn id="19" idx="0"/>
            <a:endCxn id="34" idx="4"/>
          </p:cNvCxnSpPr>
          <p:nvPr/>
        </p:nvCxnSpPr>
        <p:spPr>
          <a:xfrm flipH="1" flipV="1">
            <a:off x="3981726" y="4903835"/>
            <a:ext cx="424729" cy="1483822"/>
          </a:xfrm>
          <a:prstGeom prst="straightConnector1">
            <a:avLst/>
          </a:prstGeom>
          <a:ln w="25400">
            <a:solidFill>
              <a:schemeClr val="tx2"/>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9" idx="0"/>
            <a:endCxn id="32" idx="4"/>
          </p:cNvCxnSpPr>
          <p:nvPr/>
        </p:nvCxnSpPr>
        <p:spPr>
          <a:xfrm flipV="1">
            <a:off x="4406455" y="4903835"/>
            <a:ext cx="395769" cy="1483822"/>
          </a:xfrm>
          <a:prstGeom prst="straightConnector1">
            <a:avLst/>
          </a:prstGeom>
          <a:ln w="25400">
            <a:solidFill>
              <a:schemeClr val="tx2"/>
            </a:solidFill>
            <a:tailEnd type="triangle" w="lg" len="lg"/>
          </a:ln>
        </p:spPr>
        <p:style>
          <a:lnRef idx="1">
            <a:schemeClr val="accent1"/>
          </a:lnRef>
          <a:fillRef idx="0">
            <a:schemeClr val="accent1"/>
          </a:fillRef>
          <a:effectRef idx="0">
            <a:schemeClr val="accent1"/>
          </a:effectRef>
          <a:fontRef idx="minor">
            <a:schemeClr val="tx1"/>
          </a:fontRef>
        </p:style>
      </p:cxnSp>
      <p:sp>
        <p:nvSpPr>
          <p:cNvPr id="42" name="Oval 41"/>
          <p:cNvSpPr/>
          <p:nvPr/>
        </p:nvSpPr>
        <p:spPr bwMode="auto">
          <a:xfrm>
            <a:off x="1691600" y="4443387"/>
            <a:ext cx="1368991" cy="1052900"/>
          </a:xfrm>
          <a:prstGeom prst="ellipse">
            <a:avLst/>
          </a:prstGeom>
          <a:solidFill>
            <a:schemeClr val="accent2">
              <a:alpha val="51000"/>
            </a:schemeClr>
          </a:solidFill>
          <a:ln w="9525" cap="flat" cmpd="sng" algn="ctr">
            <a:solidFill>
              <a:schemeClr val="tx1"/>
            </a:solidFill>
            <a:prstDash val="solid"/>
            <a:round/>
            <a:headEnd type="none" w="med" len="med"/>
            <a:tailEnd type="none" w="med" len="med"/>
          </a:ln>
          <a:effectLst/>
        </p:spPr>
        <p:txBody>
          <a:bodyPr anchor="ctr" anchorCtr="1"/>
          <a:lstStyle/>
          <a:p>
            <a:pPr algn="ctr"/>
            <a:r>
              <a:rPr lang="en-US" dirty="0" smtClean="0"/>
              <a:t>Domain X1</a:t>
            </a:r>
            <a:endParaRPr lang="en-US" dirty="0"/>
          </a:p>
        </p:txBody>
      </p:sp>
      <p:sp>
        <p:nvSpPr>
          <p:cNvPr id="43" name="Oval 42"/>
          <p:cNvSpPr/>
          <p:nvPr/>
        </p:nvSpPr>
        <p:spPr bwMode="auto">
          <a:xfrm>
            <a:off x="5617961" y="4443387"/>
            <a:ext cx="1368991" cy="1052900"/>
          </a:xfrm>
          <a:prstGeom prst="ellipse">
            <a:avLst/>
          </a:prstGeom>
          <a:solidFill>
            <a:schemeClr val="accent6">
              <a:alpha val="51000"/>
            </a:schemeClr>
          </a:solidFill>
          <a:ln w="9525" cap="flat" cmpd="sng" algn="ctr">
            <a:solidFill>
              <a:schemeClr val="tx1"/>
            </a:solidFill>
            <a:prstDash val="solid"/>
            <a:round/>
            <a:headEnd type="none" w="med" len="med"/>
            <a:tailEnd type="none" w="med" len="med"/>
          </a:ln>
          <a:effectLst/>
        </p:spPr>
        <p:txBody>
          <a:bodyPr anchor="ctr" anchorCtr="1"/>
          <a:lstStyle/>
          <a:p>
            <a:pPr algn="ctr"/>
            <a:r>
              <a:rPr lang="en-US" dirty="0" smtClean="0"/>
              <a:t>Domain Y1</a:t>
            </a:r>
            <a:endParaRPr lang="en-US" dirty="0"/>
          </a:p>
        </p:txBody>
      </p:sp>
      <p:sp>
        <p:nvSpPr>
          <p:cNvPr id="44" name="Oval 43"/>
          <p:cNvSpPr/>
          <p:nvPr/>
        </p:nvSpPr>
        <p:spPr bwMode="auto">
          <a:xfrm>
            <a:off x="3880859" y="4096957"/>
            <a:ext cx="1014426" cy="922510"/>
          </a:xfrm>
          <a:prstGeom prst="ellipse">
            <a:avLst/>
          </a:prstGeom>
          <a:solidFill>
            <a:srgbClr val="99CC99"/>
          </a:solidFill>
          <a:ln w="9525" cap="flat" cmpd="sng" algn="ctr">
            <a:solidFill>
              <a:schemeClr val="tx1"/>
            </a:solidFill>
            <a:prstDash val="solid"/>
            <a:round/>
            <a:headEnd type="none" w="med" len="med"/>
            <a:tailEnd type="none" w="med" len="med"/>
          </a:ln>
          <a:effectLst/>
        </p:spPr>
        <p:txBody>
          <a:bodyPr anchor="ctr" anchorCtr="1"/>
          <a:lstStyle/>
          <a:p>
            <a:pPr algn="ctr"/>
            <a:r>
              <a:rPr lang="en-US" dirty="0" smtClean="0"/>
              <a:t>Core</a:t>
            </a:r>
            <a:endParaRPr lang="en-US" dirty="0"/>
          </a:p>
        </p:txBody>
      </p:sp>
      <p:sp>
        <p:nvSpPr>
          <p:cNvPr id="34" name="Oval 33"/>
          <p:cNvSpPr/>
          <p:nvPr/>
        </p:nvSpPr>
        <p:spPr>
          <a:xfrm>
            <a:off x="3895522" y="473142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4716020" y="473142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6228230" y="1719434"/>
            <a:ext cx="2675373" cy="735229"/>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Coordination mainly impacts the Core</a:t>
            </a:r>
            <a:endParaRPr lang="en-US" dirty="0"/>
          </a:p>
        </p:txBody>
      </p:sp>
      <p:sp>
        <p:nvSpPr>
          <p:cNvPr id="48" name="Rectangle 47"/>
          <p:cNvSpPr/>
          <p:nvPr/>
        </p:nvSpPr>
        <p:spPr>
          <a:xfrm>
            <a:off x="6229166" y="2636890"/>
            <a:ext cx="2675373" cy="735229"/>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Other Org X and Org Y work is largely unaffected</a:t>
            </a:r>
            <a:endParaRPr lang="en-US" dirty="0"/>
          </a:p>
        </p:txBody>
      </p:sp>
      <p:sp>
        <p:nvSpPr>
          <p:cNvPr id="49" name="Oval 48"/>
          <p:cNvSpPr/>
          <p:nvPr/>
        </p:nvSpPr>
        <p:spPr>
          <a:xfrm>
            <a:off x="3995920" y="415534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4543612" y="4083337"/>
            <a:ext cx="172408" cy="17240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2" name="Straight Arrow Connector 51"/>
          <p:cNvCxnSpPr>
            <a:stCxn id="42" idx="6"/>
            <a:endCxn id="34" idx="2"/>
          </p:cNvCxnSpPr>
          <p:nvPr/>
        </p:nvCxnSpPr>
        <p:spPr>
          <a:xfrm flipV="1">
            <a:off x="3060591" y="4817631"/>
            <a:ext cx="834931" cy="152206"/>
          </a:xfrm>
          <a:prstGeom prst="straightConnector1">
            <a:avLst/>
          </a:prstGeom>
          <a:ln w="38100">
            <a:solidFill>
              <a:srgbClr val="FF0000"/>
            </a:solidFill>
            <a:tailEnd type="none" w="lg" len="lg"/>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43" idx="2"/>
            <a:endCxn id="32" idx="6"/>
          </p:cNvCxnSpPr>
          <p:nvPr/>
        </p:nvCxnSpPr>
        <p:spPr>
          <a:xfrm flipH="1" flipV="1">
            <a:off x="4888428" y="4817631"/>
            <a:ext cx="729533" cy="152206"/>
          </a:xfrm>
          <a:prstGeom prst="straightConnector1">
            <a:avLst/>
          </a:prstGeom>
          <a:ln w="38100">
            <a:solidFill>
              <a:srgbClr val="FF0000"/>
            </a:solidFill>
            <a:tailEnd type="none" w="lg" len="lg"/>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6224087" y="3557891"/>
            <a:ext cx="2675373" cy="735229"/>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smtClean="0"/>
              <a:t>Exception: when Core functions are re-factored</a:t>
            </a:r>
            <a:endParaRPr lang="en-US" dirty="0"/>
          </a:p>
        </p:txBody>
      </p:sp>
    </p:spTree>
    <p:extLst>
      <p:ext uri="{BB962C8B-B14F-4D97-AF65-F5344CB8AC3E}">
        <p14:creationId xmlns:p14="http://schemas.microsoft.com/office/powerpoint/2010/main" val="6525365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Model Landscape</a:t>
            </a:r>
          </a:p>
        </p:txBody>
      </p:sp>
      <p:sp>
        <p:nvSpPr>
          <p:cNvPr id="3" name="Content Placeholder 2"/>
          <p:cNvSpPr>
            <a:spLocks noGrp="1"/>
          </p:cNvSpPr>
          <p:nvPr>
            <p:ph idx="1"/>
          </p:nvPr>
        </p:nvSpPr>
        <p:spPr>
          <a:xfrm>
            <a:off x="166861" y="1124680"/>
            <a:ext cx="8732598" cy="936130"/>
          </a:xfrm>
        </p:spPr>
        <p:txBody>
          <a:bodyPr/>
          <a:lstStyle/>
          <a:p>
            <a:r>
              <a:rPr lang="en-US" dirty="0" smtClean="0"/>
              <a:t>Conceptually a spreadsheet </a:t>
            </a:r>
            <a:r>
              <a:rPr lang="en-US" dirty="0"/>
              <a:t>listing </a:t>
            </a:r>
            <a:r>
              <a:rPr lang="en-US" dirty="0" smtClean="0"/>
              <a:t>NFV-related aspects of each </a:t>
            </a:r>
            <a:r>
              <a:rPr lang="en-US" smtClean="0"/>
              <a:t>Organization’s relevant projects</a:t>
            </a:r>
            <a:r>
              <a:rPr lang="en-US" dirty="0" smtClean="0"/>
              <a:t>; for example</a:t>
            </a:r>
          </a:p>
        </p:txBody>
      </p:sp>
      <p:graphicFrame>
        <p:nvGraphicFramePr>
          <p:cNvPr id="4" name="Content Placeholder 3"/>
          <p:cNvGraphicFramePr>
            <a:graphicFrameLocks/>
          </p:cNvGraphicFramePr>
          <p:nvPr>
            <p:extLst>
              <p:ext uri="{D42A27DB-BD31-4B8C-83A1-F6EECF244321}">
                <p14:modId xmlns:p14="http://schemas.microsoft.com/office/powerpoint/2010/main" val="633739682"/>
              </p:ext>
            </p:extLst>
          </p:nvPr>
        </p:nvGraphicFramePr>
        <p:xfrm>
          <a:off x="336918" y="2257274"/>
          <a:ext cx="8392484" cy="4023360"/>
        </p:xfrm>
        <a:graphic>
          <a:graphicData uri="http://schemas.openxmlformats.org/drawingml/2006/table">
            <a:tbl>
              <a:tblPr firstRow="1" bandRow="1">
                <a:tableStyleId>{5C22544A-7EE6-4342-B048-85BDC9FD1C3A}</a:tableStyleId>
              </a:tblPr>
              <a:tblGrid>
                <a:gridCol w="2506842"/>
                <a:gridCol w="5885642"/>
              </a:tblGrid>
              <a:tr h="370840">
                <a:tc>
                  <a:txBody>
                    <a:bodyPr/>
                    <a:lstStyle/>
                    <a:p>
                      <a:r>
                        <a:rPr lang="en-US" dirty="0" smtClean="0"/>
                        <a:t>Aspect</a:t>
                      </a:r>
                      <a:endParaRPr lang="en-US" dirty="0"/>
                    </a:p>
                  </a:txBody>
                  <a:tcPr/>
                </a:tc>
                <a:tc>
                  <a:txBody>
                    <a:bodyPr/>
                    <a:lstStyle/>
                    <a:p>
                      <a:r>
                        <a:rPr lang="en-US" dirty="0" smtClean="0"/>
                        <a:t>Description</a:t>
                      </a:r>
                      <a:endParaRPr lang="en-US" dirty="0"/>
                    </a:p>
                  </a:txBody>
                  <a:tcPr/>
                </a:tc>
              </a:tr>
              <a:tr h="370840">
                <a:tc>
                  <a:txBody>
                    <a:bodyPr/>
                    <a:lstStyle/>
                    <a:p>
                      <a:r>
                        <a:rPr lang="en-US" dirty="0" smtClean="0"/>
                        <a:t>Project </a:t>
                      </a:r>
                      <a:endParaRPr lang="en-US" dirty="0"/>
                    </a:p>
                  </a:txBody>
                  <a:tcPr/>
                </a:tc>
                <a:tc>
                  <a:txBody>
                    <a:bodyPr/>
                    <a:lstStyle/>
                    <a:p>
                      <a:r>
                        <a:rPr lang="en-US" dirty="0" smtClean="0"/>
                        <a:t>Name, Description,</a:t>
                      </a:r>
                      <a:r>
                        <a:rPr lang="en-US" baseline="0" dirty="0" smtClean="0"/>
                        <a:t> Dependencies, Links, …</a:t>
                      </a:r>
                      <a:endParaRPr lang="en-US" dirty="0"/>
                    </a:p>
                  </a:txBody>
                  <a:tcPr/>
                </a:tc>
              </a:tr>
              <a:tr h="370840">
                <a:tc>
                  <a:txBody>
                    <a:bodyPr/>
                    <a:lstStyle/>
                    <a:p>
                      <a:r>
                        <a:rPr lang="en-US" dirty="0" smtClean="0"/>
                        <a:t>Methodology</a:t>
                      </a:r>
                      <a:endParaRPr lang="en-US" dirty="0"/>
                    </a:p>
                  </a:txBody>
                  <a:tcPr/>
                </a:tc>
                <a:tc>
                  <a:txBody>
                    <a:bodyPr/>
                    <a:lstStyle/>
                    <a:p>
                      <a:r>
                        <a:rPr lang="en-US" dirty="0" smtClean="0"/>
                        <a:t>Languages,</a:t>
                      </a:r>
                      <a:r>
                        <a:rPr lang="en-US" baseline="0" dirty="0" smtClean="0"/>
                        <a:t> Tools, Licensing, …</a:t>
                      </a:r>
                      <a:endParaRPr lang="en-US" dirty="0"/>
                    </a:p>
                  </a:txBody>
                  <a:tcPr/>
                </a:tc>
              </a:tr>
              <a:tr h="370840">
                <a:tc>
                  <a:txBody>
                    <a:bodyPr/>
                    <a:lstStyle/>
                    <a:p>
                      <a:r>
                        <a:rPr lang="en-US" dirty="0" smtClean="0"/>
                        <a:t>NFV technologies</a:t>
                      </a:r>
                      <a:endParaRPr lang="en-US" dirty="0"/>
                    </a:p>
                  </a:txBody>
                  <a:tcPr/>
                </a:tc>
                <a:tc>
                  <a:txBody>
                    <a:bodyPr/>
                    <a:lstStyle/>
                    <a:p>
                      <a:r>
                        <a:rPr lang="en-US" dirty="0" smtClean="0"/>
                        <a:t>Interfaces, Entities, …</a:t>
                      </a:r>
                      <a:endParaRPr lang="en-US" dirty="0"/>
                    </a:p>
                  </a:txBody>
                  <a:tcPr/>
                </a:tc>
              </a:tr>
              <a:tr h="370840">
                <a:tc>
                  <a:txBody>
                    <a:bodyPr/>
                    <a:lstStyle/>
                    <a:p>
                      <a:r>
                        <a:rPr lang="en-US" dirty="0" smtClean="0"/>
                        <a:t>Application Areas</a:t>
                      </a:r>
                      <a:endParaRPr lang="en-US" dirty="0"/>
                    </a:p>
                  </a:txBody>
                  <a:tcPr/>
                </a:tc>
                <a:tc>
                  <a:txBody>
                    <a:bodyPr/>
                    <a:lstStyle/>
                    <a:p>
                      <a:r>
                        <a:rPr lang="en-US" dirty="0" smtClean="0"/>
                        <a:t>Network-specific applications,</a:t>
                      </a:r>
                      <a:r>
                        <a:rPr lang="en-US" baseline="0" dirty="0" smtClean="0"/>
                        <a:t> …</a:t>
                      </a:r>
                      <a:endParaRPr lang="en-US" dirty="0"/>
                    </a:p>
                  </a:txBody>
                  <a:tcPr/>
                </a:tc>
              </a:tr>
              <a:tr h="370840">
                <a:tc>
                  <a:txBody>
                    <a:bodyPr/>
                    <a:lstStyle/>
                    <a:p>
                      <a:r>
                        <a:rPr lang="en-US" dirty="0" smtClean="0"/>
                        <a:t>Org relationships</a:t>
                      </a:r>
                      <a:endParaRPr lang="en-US" dirty="0"/>
                    </a:p>
                  </a:txBody>
                  <a:tcPr/>
                </a:tc>
                <a:tc>
                  <a:txBody>
                    <a:bodyPr/>
                    <a:lstStyle/>
                    <a:p>
                      <a:r>
                        <a:rPr lang="en-US" dirty="0" smtClean="0"/>
                        <a:t>Coordination</a:t>
                      </a:r>
                      <a:r>
                        <a:rPr lang="en-US" baseline="0" dirty="0" smtClean="0"/>
                        <a:t> / collaboration relationships, …</a:t>
                      </a:r>
                      <a:endParaRPr lang="en-US" dirty="0"/>
                    </a:p>
                  </a:txBody>
                  <a:tcPr/>
                </a:tc>
              </a:tr>
              <a:tr h="370840">
                <a:tc>
                  <a:txBody>
                    <a:bodyPr/>
                    <a:lstStyle/>
                    <a:p>
                      <a:r>
                        <a:rPr lang="en-US" dirty="0" smtClean="0"/>
                        <a:t>Roadmap</a:t>
                      </a:r>
                      <a:endParaRPr lang="en-US" dirty="0"/>
                    </a:p>
                  </a:txBody>
                  <a:tcPr/>
                </a:tc>
                <a:tc>
                  <a:txBody>
                    <a:bodyPr/>
                    <a:lstStyle/>
                    <a:p>
                      <a:r>
                        <a:rPr lang="en-US" dirty="0" smtClean="0"/>
                        <a:t>Current</a:t>
                      </a:r>
                      <a:r>
                        <a:rPr lang="en-US" baseline="0" dirty="0" smtClean="0"/>
                        <a:t> work plans, likely future work, …</a:t>
                      </a:r>
                      <a:endParaRPr lang="en-US" dirty="0"/>
                    </a:p>
                  </a:txBody>
                  <a:tcPr/>
                </a:tc>
              </a:tr>
              <a:tr h="370840">
                <a:tc>
                  <a:txBody>
                    <a:bodyPr/>
                    <a:lstStyle/>
                    <a:p>
                      <a:r>
                        <a:rPr lang="en-US" dirty="0" smtClean="0"/>
                        <a:t>Known</a:t>
                      </a:r>
                      <a:r>
                        <a:rPr lang="en-US" baseline="0" dirty="0" smtClean="0"/>
                        <a:t> i</a:t>
                      </a:r>
                      <a:r>
                        <a:rPr lang="en-US" dirty="0" smtClean="0"/>
                        <a:t>ssues</a:t>
                      </a:r>
                      <a:endParaRPr lang="en-US" dirty="0"/>
                    </a:p>
                  </a:txBody>
                  <a:tcPr/>
                </a:tc>
                <a:tc>
                  <a:txBody>
                    <a:bodyPr/>
                    <a:lstStyle/>
                    <a:p>
                      <a:r>
                        <a:rPr lang="en-US" dirty="0" smtClean="0"/>
                        <a:t>Potential overlaps, gaps, sub-optimal relationships, …</a:t>
                      </a:r>
                      <a:endParaRPr lang="en-US" dirty="0"/>
                    </a:p>
                  </a:txBody>
                  <a:tcPr/>
                </a:tc>
              </a:tr>
            </a:tbl>
          </a:graphicData>
        </a:graphic>
      </p:graphicFrame>
    </p:spTree>
    <p:extLst>
      <p:ext uri="{BB962C8B-B14F-4D97-AF65-F5344CB8AC3E}">
        <p14:creationId xmlns:p14="http://schemas.microsoft.com/office/powerpoint/2010/main" val="8896691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Relationships</a:t>
            </a:r>
            <a:endParaRPr lang="en-US" dirty="0"/>
          </a:p>
        </p:txBody>
      </p:sp>
      <p:sp>
        <p:nvSpPr>
          <p:cNvPr id="3" name="Content Placeholder 2"/>
          <p:cNvSpPr>
            <a:spLocks noGrp="1"/>
          </p:cNvSpPr>
          <p:nvPr>
            <p:ph idx="1"/>
          </p:nvPr>
        </p:nvSpPr>
        <p:spPr/>
        <p:txBody>
          <a:bodyPr/>
          <a:lstStyle/>
          <a:p>
            <a:r>
              <a:rPr lang="en-US" dirty="0" smtClean="0"/>
              <a:t>Each Organization has its own rules and IPR policy</a:t>
            </a:r>
          </a:p>
          <a:p>
            <a:pPr lvl="1"/>
            <a:r>
              <a:rPr lang="en-US" dirty="0" smtClean="0"/>
              <a:t>Some work in private (members only) and others in public</a:t>
            </a:r>
          </a:p>
          <a:p>
            <a:pPr lvl="1"/>
            <a:r>
              <a:rPr lang="en-US" dirty="0" smtClean="0"/>
              <a:t>Some have RAND licensing and others have RAND0</a:t>
            </a:r>
          </a:p>
          <a:p>
            <a:r>
              <a:rPr lang="en-US" dirty="0" smtClean="0"/>
              <a:t>How will Organizations collaborate?</a:t>
            </a:r>
          </a:p>
          <a:p>
            <a:pPr lvl="1"/>
            <a:r>
              <a:rPr lang="en-US" dirty="0" smtClean="0"/>
              <a:t>Sharing contributions with other Organizations</a:t>
            </a:r>
          </a:p>
          <a:p>
            <a:pPr lvl="1"/>
            <a:r>
              <a:rPr lang="en-US" dirty="0" smtClean="0"/>
              <a:t>Receiving contributions from other Organizations</a:t>
            </a:r>
          </a:p>
          <a:p>
            <a:pPr lvl="1"/>
            <a:r>
              <a:rPr lang="en-US" dirty="0" smtClean="0"/>
              <a:t>Special considerations for Open </a:t>
            </a:r>
            <a:r>
              <a:rPr lang="en-US" smtClean="0"/>
              <a:t>Source Organizations</a:t>
            </a:r>
            <a:endParaRPr lang="en-US" dirty="0" smtClean="0"/>
          </a:p>
          <a:p>
            <a:pPr lvl="1"/>
            <a:r>
              <a:rPr lang="en-US" dirty="0" smtClean="0"/>
              <a:t>Management and review processes</a:t>
            </a:r>
          </a:p>
          <a:p>
            <a:pPr lvl="1"/>
            <a:r>
              <a:rPr lang="en-US" dirty="0" smtClean="0"/>
              <a:t>Tools: Mailing </a:t>
            </a:r>
            <a:r>
              <a:rPr lang="en-US" dirty="0"/>
              <a:t>lists, Wikis, </a:t>
            </a:r>
            <a:r>
              <a:rPr lang="en-US" dirty="0" smtClean="0"/>
              <a:t>Issues</a:t>
            </a:r>
          </a:p>
          <a:p>
            <a:pPr lvl="1"/>
            <a:endParaRPr lang="en-US" dirty="0"/>
          </a:p>
        </p:txBody>
      </p:sp>
    </p:spTree>
    <p:extLst>
      <p:ext uri="{BB962C8B-B14F-4D97-AF65-F5344CB8AC3E}">
        <p14:creationId xmlns:p14="http://schemas.microsoft.com/office/powerpoint/2010/main" val="6486660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Suggested Next Steps</a:t>
            </a:r>
            <a:endParaRPr lang="en-US" dirty="0"/>
          </a:p>
        </p:txBody>
      </p:sp>
      <p:sp>
        <p:nvSpPr>
          <p:cNvPr id="3" name="Content Placeholder 2"/>
          <p:cNvSpPr>
            <a:spLocks noGrp="1"/>
          </p:cNvSpPr>
          <p:nvPr>
            <p:ph idx="1"/>
          </p:nvPr>
        </p:nvSpPr>
        <p:spPr>
          <a:xfrm>
            <a:off x="166861" y="1124680"/>
            <a:ext cx="8732598" cy="5256730"/>
          </a:xfrm>
        </p:spPr>
        <p:txBody>
          <a:bodyPr/>
          <a:lstStyle/>
          <a:p>
            <a:r>
              <a:rPr lang="en-US" dirty="0" smtClean="0"/>
              <a:t>Collaborate to create </a:t>
            </a:r>
            <a:r>
              <a:rPr lang="en-US" i="1" dirty="0" smtClean="0"/>
              <a:t>Information Model Landscape </a:t>
            </a:r>
            <a:r>
              <a:rPr lang="en-US" dirty="0" smtClean="0"/>
              <a:t>spreadsheet</a:t>
            </a:r>
          </a:p>
          <a:p>
            <a:r>
              <a:rPr lang="en-US" dirty="0" smtClean="0"/>
              <a:t>Use this for analysis of gaps, overlaps, issues, relationships etc.</a:t>
            </a:r>
          </a:p>
          <a:p>
            <a:r>
              <a:rPr lang="en-US" dirty="0" smtClean="0"/>
              <a:t>…</a:t>
            </a:r>
          </a:p>
        </p:txBody>
      </p:sp>
    </p:spTree>
    <p:extLst>
      <p:ext uri="{BB962C8B-B14F-4D97-AF65-F5344CB8AC3E}">
        <p14:creationId xmlns:p14="http://schemas.microsoft.com/office/powerpoint/2010/main" val="4609923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ubtitle 1"/>
          <p:cNvSpPr>
            <a:spLocks noGrp="1"/>
          </p:cNvSpPr>
          <p:nvPr>
            <p:ph type="subTitle" idx="1"/>
          </p:nvPr>
        </p:nvSpPr>
        <p:spPr/>
        <p:txBody>
          <a:bodyPr/>
          <a:lstStyle/>
          <a:p>
            <a:pPr>
              <a:buFont typeface="Wingdings" charset="2"/>
              <a:buNone/>
            </a:pPr>
            <a:endParaRPr lang="en-US" altLang="en-US"/>
          </a:p>
        </p:txBody>
      </p:sp>
      <p:sp>
        <p:nvSpPr>
          <p:cNvPr id="17411" name="Title 2"/>
          <p:cNvSpPr>
            <a:spLocks noGrp="1"/>
          </p:cNvSpPr>
          <p:nvPr>
            <p:ph type="ctrTitle"/>
          </p:nvPr>
        </p:nvSpPr>
        <p:spPr/>
        <p:txBody>
          <a:bodyPr/>
          <a:lstStyle/>
          <a:p>
            <a:r>
              <a:rPr lang="en-US" altLang="en-US"/>
              <a:t>Thank You!</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p:cNvSpPr>
            <a:spLocks noGrp="1"/>
          </p:cNvSpPr>
          <p:nvPr>
            <p:ph sz="quarter" idx="3"/>
          </p:nvPr>
        </p:nvSpPr>
        <p:spPr>
          <a:xfrm>
            <a:off x="4790765" y="1016598"/>
            <a:ext cx="4100512" cy="4284662"/>
          </a:xfrm>
        </p:spPr>
        <p:txBody>
          <a:bodyPr/>
          <a:lstStyle/>
          <a:p>
            <a:pPr marL="0" indent="0">
              <a:buFont typeface="Wingdings" charset="2"/>
              <a:buNone/>
            </a:pPr>
            <a:r>
              <a:rPr lang="en-US" altLang="en-US" sz="1200" dirty="0" smtClean="0"/>
              <a:t>LSL – Logical Subscriber Link</a:t>
            </a:r>
          </a:p>
          <a:p>
            <a:pPr marL="0" indent="0">
              <a:buFont typeface="Wingdings" charset="2"/>
              <a:buNone/>
            </a:pPr>
            <a:r>
              <a:rPr lang="en-US" altLang="en-US" sz="1200" dirty="0" smtClean="0"/>
              <a:t>MSBN – Multi-Service Broadband Network</a:t>
            </a:r>
          </a:p>
          <a:p>
            <a:pPr marL="0" indent="0">
              <a:buFont typeface="Wingdings" charset="2"/>
              <a:buNone/>
            </a:pPr>
            <a:r>
              <a:rPr lang="en-US" altLang="en-US" sz="1200" dirty="0" smtClean="0"/>
              <a:t>MS-BNG </a:t>
            </a:r>
            <a:r>
              <a:rPr lang="en-US" altLang="en-US" sz="1200" dirty="0"/>
              <a:t>– Multi-Service </a:t>
            </a:r>
            <a:r>
              <a:rPr lang="en-US" altLang="en-US" sz="1200" dirty="0" smtClean="0"/>
              <a:t>BNG</a:t>
            </a:r>
          </a:p>
          <a:p>
            <a:pPr marL="0" indent="0">
              <a:buFont typeface="Wingdings" charset="2"/>
              <a:buNone/>
            </a:pPr>
            <a:r>
              <a:rPr lang="en-US" altLang="en-US" sz="1200" dirty="0" smtClean="0"/>
              <a:t>NAS – Network-Attached Storage</a:t>
            </a:r>
          </a:p>
          <a:p>
            <a:pPr marL="0" indent="0">
              <a:buFont typeface="Wingdings" charset="2"/>
              <a:buNone/>
            </a:pPr>
            <a:r>
              <a:rPr lang="en-US" altLang="en-US" sz="1200" dirty="0" smtClean="0"/>
              <a:t>NAT – Network Address Translation</a:t>
            </a:r>
            <a:endParaRPr lang="en-US" altLang="en-US" sz="1200" dirty="0"/>
          </a:p>
          <a:p>
            <a:pPr marL="0" indent="0">
              <a:buFont typeface="Wingdings" charset="2"/>
              <a:buNone/>
            </a:pPr>
            <a:r>
              <a:rPr lang="en-US" altLang="en-US" sz="1200" dirty="0"/>
              <a:t>NERG – Network Enhanced Residential Gateway</a:t>
            </a:r>
          </a:p>
          <a:p>
            <a:pPr marL="0" indent="0">
              <a:buFont typeface="Wingdings" charset="2"/>
              <a:buNone/>
            </a:pPr>
            <a:r>
              <a:rPr lang="en-US" altLang="en-US" sz="1200" dirty="0"/>
              <a:t>NFV – Network Function Virtualization</a:t>
            </a:r>
          </a:p>
          <a:p>
            <a:pPr marL="0" indent="0">
              <a:buFont typeface="Wingdings" charset="2"/>
              <a:buNone/>
            </a:pPr>
            <a:r>
              <a:rPr lang="en-US" altLang="en-US" sz="1200" dirty="0"/>
              <a:t>NFVI – NFV Infrastructure</a:t>
            </a:r>
          </a:p>
          <a:p>
            <a:pPr marL="0" indent="0">
              <a:buFont typeface="Wingdings" charset="2"/>
              <a:buNone/>
            </a:pPr>
            <a:r>
              <a:rPr lang="en-US" altLang="en-US" sz="1200" dirty="0" smtClean="0"/>
              <a:t>OAM – Operations, Administration and Management</a:t>
            </a:r>
            <a:endParaRPr lang="en-US" altLang="en-US" sz="1200" dirty="0"/>
          </a:p>
          <a:p>
            <a:pPr marL="0" indent="0">
              <a:buFont typeface="Wingdings" charset="2"/>
              <a:buNone/>
            </a:pPr>
            <a:r>
              <a:rPr lang="en-US" altLang="en-US" sz="1200" dirty="0" smtClean="0"/>
              <a:t>OSS – Operations Support Systems</a:t>
            </a:r>
          </a:p>
          <a:p>
            <a:pPr marL="0" indent="0">
              <a:buFont typeface="Wingdings" charset="2"/>
              <a:buNone/>
            </a:pPr>
            <a:r>
              <a:rPr lang="en-US" altLang="en-US" sz="1200" dirty="0" smtClean="0"/>
              <a:t>PCRF – Policy and Charging Rules Function</a:t>
            </a:r>
          </a:p>
          <a:p>
            <a:pPr marL="0" indent="0">
              <a:buFont typeface="Wingdings" charset="2"/>
              <a:buNone/>
            </a:pPr>
            <a:r>
              <a:rPr lang="en-US" altLang="en-US" sz="1200" dirty="0" smtClean="0"/>
              <a:t>PDF – Portable Document Format</a:t>
            </a:r>
          </a:p>
          <a:p>
            <a:pPr marL="0" indent="0">
              <a:buFont typeface="Wingdings" charset="2"/>
              <a:buNone/>
            </a:pPr>
            <a:r>
              <a:rPr lang="en-US" altLang="en-US" sz="1200" dirty="0" smtClean="0"/>
              <a:t>PON – Passive Optical Networking</a:t>
            </a:r>
          </a:p>
          <a:p>
            <a:pPr marL="0" indent="0">
              <a:buFont typeface="Wingdings" charset="2"/>
              <a:buNone/>
            </a:pPr>
            <a:r>
              <a:rPr lang="en-US" altLang="en-US" sz="1200" dirty="0" smtClean="0"/>
              <a:t>RG – Residential Gateway</a:t>
            </a:r>
            <a:endParaRPr lang="en-US" altLang="en-US" sz="1200" dirty="0"/>
          </a:p>
          <a:p>
            <a:pPr marL="0" indent="0">
              <a:buFont typeface="Wingdings" charset="2"/>
              <a:buNone/>
            </a:pPr>
            <a:r>
              <a:rPr lang="en-US" altLang="en-US" sz="1200" dirty="0" smtClean="0"/>
              <a:t>SAG – Software Advisory Group</a:t>
            </a:r>
            <a:endParaRPr lang="en-US" altLang="en-US" sz="1200" dirty="0"/>
          </a:p>
          <a:p>
            <a:pPr marL="0" indent="0">
              <a:buFont typeface="Wingdings" charset="2"/>
              <a:buNone/>
            </a:pPr>
            <a:r>
              <a:rPr lang="en-US" altLang="en-US" sz="1200" dirty="0" smtClean="0"/>
              <a:t>SDN – Software-Defined Networking</a:t>
            </a:r>
          </a:p>
          <a:p>
            <a:pPr marL="0" indent="0">
              <a:buFont typeface="Wingdings" charset="2"/>
              <a:buNone/>
            </a:pPr>
            <a:r>
              <a:rPr lang="en-US" altLang="en-US" sz="1200" dirty="0" smtClean="0"/>
              <a:t>SMB – Small/Medium Business</a:t>
            </a:r>
          </a:p>
          <a:p>
            <a:pPr marL="0" indent="0">
              <a:buFont typeface="Wingdings" charset="2"/>
              <a:buNone/>
            </a:pPr>
            <a:r>
              <a:rPr lang="en-US" altLang="en-US" sz="1200" dirty="0" smtClean="0"/>
              <a:t>STB – Set Top Box</a:t>
            </a:r>
          </a:p>
          <a:p>
            <a:pPr marL="0" indent="0">
              <a:buFont typeface="Wingdings" charset="2"/>
              <a:buNone/>
            </a:pPr>
            <a:r>
              <a:rPr lang="en-US" altLang="en-US" sz="1200" dirty="0" smtClean="0"/>
              <a:t>UML – Unified Modeling Language</a:t>
            </a:r>
            <a:endParaRPr lang="en-US" altLang="en-US" sz="1200" dirty="0"/>
          </a:p>
          <a:p>
            <a:pPr marL="0" indent="0">
              <a:buFont typeface="Wingdings" charset="2"/>
              <a:buNone/>
            </a:pPr>
            <a:r>
              <a:rPr lang="en-US" altLang="en-US" sz="1200" dirty="0" smtClean="0"/>
              <a:t>VBG – Virtual Business Gateway</a:t>
            </a:r>
          </a:p>
          <a:p>
            <a:pPr marL="0" indent="0">
              <a:buFont typeface="Wingdings" charset="2"/>
              <a:buNone/>
            </a:pPr>
            <a:r>
              <a:rPr lang="en-US" altLang="en-US" sz="1200" dirty="0" smtClean="0"/>
              <a:t>VoIP – Voice over IP</a:t>
            </a:r>
          </a:p>
          <a:p>
            <a:pPr marL="0" indent="0">
              <a:buFont typeface="Wingdings" charset="2"/>
              <a:buNone/>
            </a:pPr>
            <a:r>
              <a:rPr lang="en-US" altLang="en-US" sz="1200" dirty="0" err="1"/>
              <a:t>v</a:t>
            </a:r>
            <a:r>
              <a:rPr lang="en-US" altLang="en-US" sz="1200" dirty="0" err="1" smtClean="0"/>
              <a:t>CGNAT</a:t>
            </a:r>
            <a:r>
              <a:rPr lang="en-US" altLang="en-US" sz="1200" dirty="0" smtClean="0"/>
              <a:t> – Virtual Carrier Grade NAT</a:t>
            </a:r>
          </a:p>
          <a:p>
            <a:pPr marL="0" indent="0">
              <a:buFont typeface="Wingdings" charset="2"/>
              <a:buNone/>
            </a:pPr>
            <a:r>
              <a:rPr lang="en-US" altLang="en-US" sz="1200" dirty="0" err="1" smtClean="0"/>
              <a:t>vBNG</a:t>
            </a:r>
            <a:r>
              <a:rPr lang="en-US" altLang="en-US" sz="1200" dirty="0" smtClean="0"/>
              <a:t> – Virtual BNG</a:t>
            </a:r>
          </a:p>
          <a:p>
            <a:pPr marL="0" indent="0">
              <a:buFont typeface="Wingdings" charset="2"/>
              <a:buNone/>
            </a:pPr>
            <a:r>
              <a:rPr lang="en-US" altLang="en-US" sz="1200" dirty="0" err="1" smtClean="0"/>
              <a:t>vG</a:t>
            </a:r>
            <a:r>
              <a:rPr lang="en-US" altLang="en-US" sz="1200" dirty="0" smtClean="0"/>
              <a:t> – Virtual Gateway</a:t>
            </a:r>
          </a:p>
          <a:p>
            <a:pPr marL="0" indent="0">
              <a:buFont typeface="Wingdings" charset="2"/>
              <a:buNone/>
            </a:pPr>
            <a:r>
              <a:rPr lang="en-US" altLang="en-US" sz="1200" dirty="0" smtClean="0"/>
              <a:t>XML – </a:t>
            </a:r>
            <a:r>
              <a:rPr lang="en-US" altLang="en-US" sz="1200" dirty="0" err="1" smtClean="0"/>
              <a:t>eXtensible</a:t>
            </a:r>
            <a:r>
              <a:rPr lang="en-US" altLang="en-US" sz="1200" dirty="0" smtClean="0"/>
              <a:t> Markup Language</a:t>
            </a:r>
            <a:endParaRPr lang="en-US" altLang="en-US" sz="1200" dirty="0"/>
          </a:p>
        </p:txBody>
      </p:sp>
      <p:sp>
        <p:nvSpPr>
          <p:cNvPr id="19459" name="Content Placeholder 2"/>
          <p:cNvSpPr>
            <a:spLocks noGrp="1"/>
          </p:cNvSpPr>
          <p:nvPr>
            <p:ph sz="half" idx="1"/>
          </p:nvPr>
        </p:nvSpPr>
        <p:spPr>
          <a:xfrm>
            <a:off x="539440" y="1016598"/>
            <a:ext cx="4098925" cy="4284662"/>
          </a:xfrm>
        </p:spPr>
        <p:txBody>
          <a:bodyPr/>
          <a:lstStyle/>
          <a:p>
            <a:pPr marL="0" indent="0">
              <a:buFont typeface="Wingdings" charset="2"/>
              <a:buNone/>
            </a:pPr>
            <a:r>
              <a:rPr lang="en-US" altLang="en-US" sz="1200" dirty="0" smtClean="0"/>
              <a:t>AAA – Authentication, Authorization and Accounting</a:t>
            </a:r>
          </a:p>
          <a:p>
            <a:pPr marL="0" indent="0">
              <a:buFont typeface="Wingdings" charset="2"/>
              <a:buNone/>
            </a:pPr>
            <a:r>
              <a:rPr lang="en-US" altLang="en-US" sz="1200" dirty="0" smtClean="0"/>
              <a:t>ACS – Auto-Configuration Server (TR-069)</a:t>
            </a:r>
          </a:p>
          <a:p>
            <a:pPr marL="0" indent="0">
              <a:buFont typeface="Wingdings" charset="2"/>
              <a:buNone/>
            </a:pPr>
            <a:r>
              <a:rPr lang="en-US" altLang="en-US" sz="1200" dirty="0" smtClean="0"/>
              <a:t>AN </a:t>
            </a:r>
            <a:r>
              <a:rPr lang="en-US" altLang="en-US" sz="1200" dirty="0"/>
              <a:t>– Access Node</a:t>
            </a:r>
          </a:p>
          <a:p>
            <a:pPr marL="0" indent="0">
              <a:buFont typeface="Wingdings" charset="2"/>
              <a:buNone/>
            </a:pPr>
            <a:r>
              <a:rPr lang="en-US" altLang="en-US" sz="1200" dirty="0" smtClean="0"/>
              <a:t>API – Application Programming Interface</a:t>
            </a:r>
          </a:p>
          <a:p>
            <a:pPr marL="0" indent="0">
              <a:buFont typeface="Wingdings" charset="2"/>
              <a:buNone/>
            </a:pPr>
            <a:r>
              <a:rPr lang="en-US" altLang="en-US" sz="1200" dirty="0" smtClean="0"/>
              <a:t>BB - </a:t>
            </a:r>
            <a:r>
              <a:rPr lang="en-US" altLang="en-US" sz="1200" dirty="0" err="1" smtClean="0"/>
              <a:t>BroadBand</a:t>
            </a:r>
            <a:endParaRPr lang="en-US" altLang="en-US" sz="1200" dirty="0" smtClean="0"/>
          </a:p>
          <a:p>
            <a:pPr marL="0" indent="0">
              <a:buFont typeface="Wingdings" charset="2"/>
              <a:buNone/>
            </a:pPr>
            <a:r>
              <a:rPr lang="en-US" altLang="en-US" sz="1200" dirty="0" smtClean="0"/>
              <a:t>BBF – Broadband Forum</a:t>
            </a:r>
          </a:p>
          <a:p>
            <a:pPr marL="0" indent="0">
              <a:buFont typeface="Wingdings" charset="2"/>
              <a:buNone/>
            </a:pPr>
            <a:r>
              <a:rPr lang="en-US" altLang="en-US" sz="1200" dirty="0" smtClean="0"/>
              <a:t>BCP – Best Current Practice</a:t>
            </a:r>
            <a:endParaRPr lang="en-US" altLang="en-US" sz="1200" dirty="0"/>
          </a:p>
          <a:p>
            <a:pPr marL="0" indent="0">
              <a:buFont typeface="Wingdings" charset="2"/>
              <a:buNone/>
            </a:pPr>
            <a:r>
              <a:rPr lang="en-US" altLang="en-US" sz="1200" dirty="0"/>
              <a:t>BPCF – Broadband Policy Control Function</a:t>
            </a:r>
          </a:p>
          <a:p>
            <a:pPr marL="0" indent="0">
              <a:buFont typeface="Wingdings" charset="2"/>
              <a:buNone/>
            </a:pPr>
            <a:r>
              <a:rPr lang="en-US" altLang="en-US" sz="1200" dirty="0"/>
              <a:t>BNG – Broadband Network </a:t>
            </a:r>
            <a:r>
              <a:rPr lang="en-US" altLang="en-US" sz="1200" dirty="0" smtClean="0"/>
              <a:t>Gateway</a:t>
            </a:r>
          </a:p>
          <a:p>
            <a:pPr marL="0" indent="0">
              <a:buFont typeface="Wingdings" charset="2"/>
              <a:buNone/>
            </a:pPr>
            <a:r>
              <a:rPr lang="en-US" altLang="en-US" sz="1200" dirty="0" smtClean="0"/>
              <a:t>BRG – Bridged RG</a:t>
            </a:r>
            <a:endParaRPr lang="en-US" altLang="en-US" sz="1200" dirty="0"/>
          </a:p>
          <a:p>
            <a:pPr marL="0" indent="0">
              <a:buFont typeface="Wingdings" charset="2"/>
              <a:buNone/>
            </a:pPr>
            <a:r>
              <a:rPr lang="en-US" altLang="en-US" sz="1200" dirty="0" smtClean="0"/>
              <a:t>BSG </a:t>
            </a:r>
            <a:r>
              <a:rPr lang="en-US" altLang="en-US" sz="1200" dirty="0"/>
              <a:t>– Broadband Service </a:t>
            </a:r>
            <a:r>
              <a:rPr lang="en-US" altLang="en-US" sz="1200" dirty="0" smtClean="0"/>
              <a:t>Gateway</a:t>
            </a:r>
          </a:p>
          <a:p>
            <a:pPr marL="0" indent="0">
              <a:buFont typeface="Wingdings" charset="2"/>
              <a:buNone/>
            </a:pPr>
            <a:r>
              <a:rPr lang="en-US" altLang="en-US" sz="1200" dirty="0" smtClean="0"/>
              <a:t>BSS – Business Support Systems</a:t>
            </a:r>
            <a:endParaRPr lang="en-US" altLang="en-US" sz="1200" dirty="0"/>
          </a:p>
          <a:p>
            <a:pPr marL="0" indent="0">
              <a:buFont typeface="Wingdings" charset="2"/>
              <a:buNone/>
            </a:pPr>
            <a:r>
              <a:rPr lang="en-US" altLang="en-US" sz="1200" dirty="0" smtClean="0"/>
              <a:t>CPE </a:t>
            </a:r>
            <a:r>
              <a:rPr lang="en-US" altLang="en-US" sz="1200" dirty="0"/>
              <a:t>– Customer </a:t>
            </a:r>
            <a:r>
              <a:rPr lang="en-US" altLang="en-US" sz="1200" dirty="0" smtClean="0"/>
              <a:t>Premises Equipment</a:t>
            </a:r>
          </a:p>
          <a:p>
            <a:pPr marL="0" indent="0">
              <a:buFont typeface="Wingdings" charset="2"/>
              <a:buNone/>
            </a:pPr>
            <a:r>
              <a:rPr lang="en-US" altLang="en-US" sz="1200" dirty="0" smtClean="0"/>
              <a:t>DC – Data Center</a:t>
            </a:r>
          </a:p>
          <a:p>
            <a:pPr marL="0" indent="0">
              <a:buFont typeface="Wingdings" charset="2"/>
              <a:buNone/>
            </a:pPr>
            <a:r>
              <a:rPr lang="en-US" altLang="en-US" sz="1200" dirty="0" smtClean="0"/>
              <a:t>DHCP – Dynamic Host Configuration Protocol</a:t>
            </a:r>
          </a:p>
          <a:p>
            <a:pPr marL="0" indent="0">
              <a:buFont typeface="Wingdings" charset="2"/>
              <a:buNone/>
            </a:pPr>
            <a:r>
              <a:rPr lang="en-US" altLang="en-US" sz="1200" dirty="0" smtClean="0"/>
              <a:t>DM – Data Model</a:t>
            </a:r>
          </a:p>
          <a:p>
            <a:pPr marL="0" indent="0">
              <a:buFont typeface="Wingdings" charset="2"/>
              <a:buNone/>
            </a:pPr>
            <a:r>
              <a:rPr lang="en-US" altLang="en-US" sz="1200" dirty="0" smtClean="0"/>
              <a:t>DT – Device Type</a:t>
            </a:r>
          </a:p>
          <a:p>
            <a:pPr marL="0" indent="0">
              <a:buFont typeface="Wingdings" charset="2"/>
              <a:buNone/>
            </a:pPr>
            <a:r>
              <a:rPr lang="en-US" altLang="en-US" sz="1200" dirty="0" smtClean="0"/>
              <a:t>EM – Enterprise Management</a:t>
            </a:r>
          </a:p>
          <a:p>
            <a:pPr marL="0" indent="0">
              <a:buFont typeface="Wingdings" charset="2"/>
              <a:buNone/>
            </a:pPr>
            <a:r>
              <a:rPr lang="en-US" altLang="en-US" sz="1200" dirty="0" smtClean="0"/>
              <a:t>FAP – </a:t>
            </a:r>
            <a:r>
              <a:rPr lang="en-US" altLang="en-US" sz="1200" dirty="0" err="1" smtClean="0"/>
              <a:t>Femtocell</a:t>
            </a:r>
            <a:r>
              <a:rPr lang="en-US" altLang="en-US" sz="1200" dirty="0" smtClean="0"/>
              <a:t> Access Point</a:t>
            </a:r>
          </a:p>
          <a:p>
            <a:pPr marL="0" indent="0">
              <a:buFont typeface="Wingdings" charset="2"/>
              <a:buNone/>
            </a:pPr>
            <a:r>
              <a:rPr lang="en-US" altLang="en-US" sz="1200" dirty="0" smtClean="0"/>
              <a:t>FTTdp – Fiber To The Distribution Point</a:t>
            </a:r>
          </a:p>
          <a:p>
            <a:pPr marL="0" indent="0">
              <a:buFont typeface="Wingdings" charset="2"/>
              <a:buNone/>
            </a:pPr>
            <a:r>
              <a:rPr lang="en-US" altLang="en-US" sz="1200" dirty="0" smtClean="0"/>
              <a:t>FW – Firewall </a:t>
            </a:r>
          </a:p>
          <a:p>
            <a:pPr marL="0" indent="0">
              <a:buFont typeface="Wingdings" charset="2"/>
              <a:buNone/>
            </a:pPr>
            <a:r>
              <a:rPr lang="en-US" altLang="en-US" sz="1200" dirty="0" smtClean="0"/>
              <a:t>GW – Gateway </a:t>
            </a:r>
          </a:p>
          <a:p>
            <a:pPr marL="0" indent="0">
              <a:buFont typeface="Wingdings" charset="2"/>
              <a:buNone/>
            </a:pPr>
            <a:r>
              <a:rPr lang="en-US" altLang="en-US" sz="1200" dirty="0" smtClean="0"/>
              <a:t>HTML – </a:t>
            </a:r>
            <a:r>
              <a:rPr lang="en-US" altLang="en-US" sz="1200" dirty="0" err="1" smtClean="0"/>
              <a:t>HyperText</a:t>
            </a:r>
            <a:r>
              <a:rPr lang="en-US" altLang="en-US" sz="1200" dirty="0" smtClean="0"/>
              <a:t> Markup Language</a:t>
            </a:r>
          </a:p>
          <a:p>
            <a:pPr marL="0" indent="0">
              <a:buFont typeface="Wingdings" charset="2"/>
              <a:buNone/>
            </a:pPr>
            <a:r>
              <a:rPr lang="en-US" altLang="en-US" sz="1200" dirty="0"/>
              <a:t>IP – Internet Protocol </a:t>
            </a:r>
          </a:p>
          <a:p>
            <a:pPr marL="0" indent="0">
              <a:buFont typeface="Wingdings" charset="2"/>
              <a:buNone/>
            </a:pPr>
            <a:r>
              <a:rPr lang="en-US" altLang="en-US" sz="1200" dirty="0"/>
              <a:t>IPR – Intellectual Property Rights</a:t>
            </a:r>
          </a:p>
          <a:p>
            <a:pPr marL="0" indent="0">
              <a:buFont typeface="Wingdings" charset="2"/>
              <a:buNone/>
            </a:pPr>
            <a:endParaRPr lang="en-US" altLang="en-US" sz="1200" dirty="0"/>
          </a:p>
        </p:txBody>
      </p:sp>
      <p:sp>
        <p:nvSpPr>
          <p:cNvPr id="19460" name="Title 3"/>
          <p:cNvSpPr>
            <a:spLocks noGrp="1"/>
          </p:cNvSpPr>
          <p:nvPr>
            <p:ph type="title"/>
          </p:nvPr>
        </p:nvSpPr>
        <p:spPr>
          <a:xfrm>
            <a:off x="749300" y="239713"/>
            <a:ext cx="7494588" cy="1085850"/>
          </a:xfrm>
        </p:spPr>
        <p:txBody>
          <a:bodyPr/>
          <a:lstStyle/>
          <a:p>
            <a:r>
              <a:rPr lang="en-US" altLang="en-US" dirty="0"/>
              <a:t>Acronyms</a:t>
            </a:r>
          </a:p>
        </p:txBody>
      </p:sp>
    </p:spTree>
    <p:extLst>
      <p:ext uri="{BB962C8B-B14F-4D97-AF65-F5344CB8AC3E}">
        <p14:creationId xmlns:p14="http://schemas.microsoft.com/office/powerpoint/2010/main" val="132069605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_LifeNetwork (2)">
  <a:themeElements>
    <a:clrScheme name="Template_LifeNetwork (2) 1">
      <a:dk1>
        <a:srgbClr val="000000"/>
      </a:dk1>
      <a:lt1>
        <a:srgbClr val="FFFFFF"/>
      </a:lt1>
      <a:dk2>
        <a:srgbClr val="FF0000"/>
      </a:dk2>
      <a:lt2>
        <a:srgbClr val="7E7E7E"/>
      </a:lt2>
      <a:accent1>
        <a:srgbClr val="0070B0"/>
      </a:accent1>
      <a:accent2>
        <a:srgbClr val="677390"/>
      </a:accent2>
      <a:accent3>
        <a:srgbClr val="FFFFFF"/>
      </a:accent3>
      <a:accent4>
        <a:srgbClr val="000000"/>
      </a:accent4>
      <a:accent5>
        <a:srgbClr val="AABBD4"/>
      </a:accent5>
      <a:accent6>
        <a:srgbClr val="5D6882"/>
      </a:accent6>
      <a:hlink>
        <a:srgbClr val="98AED2"/>
      </a:hlink>
      <a:folHlink>
        <a:srgbClr val="507993"/>
      </a:folHlink>
    </a:clrScheme>
    <a:fontScheme name="Template_LifeNetwork (2)">
      <a:majorFont>
        <a:latin typeface="Franklin Gothic Demi"/>
        <a:ea typeface=""/>
        <a:cs typeface="Arial"/>
      </a:majorFont>
      <a:minorFont>
        <a:latin typeface="Franklin Gothic Demi"/>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mplate_LifeNetwork (2) 1">
        <a:dk1>
          <a:srgbClr val="000000"/>
        </a:dk1>
        <a:lt1>
          <a:srgbClr val="FFFFFF"/>
        </a:lt1>
        <a:dk2>
          <a:srgbClr val="FF0000"/>
        </a:dk2>
        <a:lt2>
          <a:srgbClr val="7E7E7E"/>
        </a:lt2>
        <a:accent1>
          <a:srgbClr val="0070B0"/>
        </a:accent1>
        <a:accent2>
          <a:srgbClr val="677390"/>
        </a:accent2>
        <a:accent3>
          <a:srgbClr val="FFFFFF"/>
        </a:accent3>
        <a:accent4>
          <a:srgbClr val="000000"/>
        </a:accent4>
        <a:accent5>
          <a:srgbClr val="AABBD4"/>
        </a:accent5>
        <a:accent6>
          <a:srgbClr val="5D6882"/>
        </a:accent6>
        <a:hlink>
          <a:srgbClr val="98AED2"/>
        </a:hlink>
        <a:folHlink>
          <a:srgbClr val="507993"/>
        </a:folHlink>
      </a:clrScheme>
      <a:clrMap bg1="lt1" tx1="dk1" bg2="lt2" tx2="dk2" accent1="accent1" accent2="accent2" accent3="accent3" accent4="accent4" accent5="accent5" accent6="accent6" hlink="hlink" folHlink="folHlink"/>
    </a:extraClrScheme>
    <a:extraClrScheme>
      <a:clrScheme name="Template_LifeNetwork (2) 2">
        <a:dk1>
          <a:srgbClr val="000000"/>
        </a:dk1>
        <a:lt1>
          <a:srgbClr val="FFFFFF"/>
        </a:lt1>
        <a:dk2>
          <a:srgbClr val="D52B1E"/>
        </a:dk2>
        <a:lt2>
          <a:srgbClr val="6C6F70"/>
        </a:lt2>
        <a:accent1>
          <a:srgbClr val="0075B0"/>
        </a:accent1>
        <a:accent2>
          <a:srgbClr val="5C7F92"/>
        </a:accent2>
        <a:accent3>
          <a:srgbClr val="FFFFFF"/>
        </a:accent3>
        <a:accent4>
          <a:srgbClr val="000000"/>
        </a:accent4>
        <a:accent5>
          <a:srgbClr val="AABDD4"/>
        </a:accent5>
        <a:accent6>
          <a:srgbClr val="537284"/>
        </a:accent6>
        <a:hlink>
          <a:srgbClr val="5082AB"/>
        </a:hlink>
        <a:folHlink>
          <a:srgbClr val="93B1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ullet Point">
  <a:themeElements>
    <a:clrScheme name="1_Bullet Point 2">
      <a:dk1>
        <a:srgbClr val="000000"/>
      </a:dk1>
      <a:lt1>
        <a:srgbClr val="FFFFFF"/>
      </a:lt1>
      <a:dk2>
        <a:srgbClr val="D52B1E"/>
      </a:dk2>
      <a:lt2>
        <a:srgbClr val="6C6F70"/>
      </a:lt2>
      <a:accent1>
        <a:srgbClr val="0075B0"/>
      </a:accent1>
      <a:accent2>
        <a:srgbClr val="5C7F92"/>
      </a:accent2>
      <a:accent3>
        <a:srgbClr val="FFFFFF"/>
      </a:accent3>
      <a:accent4>
        <a:srgbClr val="000000"/>
      </a:accent4>
      <a:accent5>
        <a:srgbClr val="AABDD4"/>
      </a:accent5>
      <a:accent6>
        <a:srgbClr val="537284"/>
      </a:accent6>
      <a:hlink>
        <a:srgbClr val="5082AB"/>
      </a:hlink>
      <a:folHlink>
        <a:srgbClr val="93B1CC"/>
      </a:folHlink>
    </a:clrScheme>
    <a:fontScheme name="1_Bullet Point">
      <a:majorFont>
        <a:latin typeface="Franklin Gothic Demi"/>
        <a:ea typeface=""/>
        <a:cs typeface="Arial"/>
      </a:majorFont>
      <a:minorFont>
        <a:latin typeface="Franklin Gothic Demi"/>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Bullet Point 1">
        <a:dk1>
          <a:srgbClr val="000000"/>
        </a:dk1>
        <a:lt1>
          <a:srgbClr val="FFFFFF"/>
        </a:lt1>
        <a:dk2>
          <a:srgbClr val="FF0000"/>
        </a:dk2>
        <a:lt2>
          <a:srgbClr val="7E7E7E"/>
        </a:lt2>
        <a:accent1>
          <a:srgbClr val="0070B0"/>
        </a:accent1>
        <a:accent2>
          <a:srgbClr val="677390"/>
        </a:accent2>
        <a:accent3>
          <a:srgbClr val="FFFFFF"/>
        </a:accent3>
        <a:accent4>
          <a:srgbClr val="000000"/>
        </a:accent4>
        <a:accent5>
          <a:srgbClr val="AABBD4"/>
        </a:accent5>
        <a:accent6>
          <a:srgbClr val="5D6882"/>
        </a:accent6>
        <a:hlink>
          <a:srgbClr val="98AED2"/>
        </a:hlink>
        <a:folHlink>
          <a:srgbClr val="507993"/>
        </a:folHlink>
      </a:clrScheme>
      <a:clrMap bg1="lt1" tx1="dk1" bg2="lt2" tx2="dk2" accent1="accent1" accent2="accent2" accent3="accent3" accent4="accent4" accent5="accent5" accent6="accent6" hlink="hlink" folHlink="folHlink"/>
    </a:extraClrScheme>
    <a:extraClrScheme>
      <a:clrScheme name="1_Bullet Point 2">
        <a:dk1>
          <a:srgbClr val="000000"/>
        </a:dk1>
        <a:lt1>
          <a:srgbClr val="FFFFFF"/>
        </a:lt1>
        <a:dk2>
          <a:srgbClr val="D52B1E"/>
        </a:dk2>
        <a:lt2>
          <a:srgbClr val="6C6F70"/>
        </a:lt2>
        <a:accent1>
          <a:srgbClr val="0075B0"/>
        </a:accent1>
        <a:accent2>
          <a:srgbClr val="5C7F92"/>
        </a:accent2>
        <a:accent3>
          <a:srgbClr val="FFFFFF"/>
        </a:accent3>
        <a:accent4>
          <a:srgbClr val="000000"/>
        </a:accent4>
        <a:accent5>
          <a:srgbClr val="AABDD4"/>
        </a:accent5>
        <a:accent6>
          <a:srgbClr val="537284"/>
        </a:accent6>
        <a:hlink>
          <a:srgbClr val="5082AB"/>
        </a:hlink>
        <a:folHlink>
          <a:srgbClr val="93B1C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ersonalizza struttura">
  <a:themeElements>
    <a:clrScheme name="1_Personalizza struttura 1">
      <a:dk1>
        <a:srgbClr val="000000"/>
      </a:dk1>
      <a:lt1>
        <a:srgbClr val="FFFFFF"/>
      </a:lt1>
      <a:dk2>
        <a:srgbClr val="FF0000"/>
      </a:dk2>
      <a:lt2>
        <a:srgbClr val="7E7E7E"/>
      </a:lt2>
      <a:accent1>
        <a:srgbClr val="0070B0"/>
      </a:accent1>
      <a:accent2>
        <a:srgbClr val="677390"/>
      </a:accent2>
      <a:accent3>
        <a:srgbClr val="FFFFFF"/>
      </a:accent3>
      <a:accent4>
        <a:srgbClr val="000000"/>
      </a:accent4>
      <a:accent5>
        <a:srgbClr val="AABBD4"/>
      </a:accent5>
      <a:accent6>
        <a:srgbClr val="5D6882"/>
      </a:accent6>
      <a:hlink>
        <a:srgbClr val="98AED2"/>
      </a:hlink>
      <a:folHlink>
        <a:srgbClr val="507993"/>
      </a:folHlink>
    </a:clrScheme>
    <a:fontScheme name="1_Personalizza struttura">
      <a:majorFont>
        <a:latin typeface="Franklin Gothic Demi"/>
        <a:ea typeface=""/>
        <a:cs typeface="Arial"/>
      </a:majorFont>
      <a:minorFont>
        <a:latin typeface="Franklin Gothic Medium"/>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Personalizza struttura 1">
        <a:dk1>
          <a:srgbClr val="000000"/>
        </a:dk1>
        <a:lt1>
          <a:srgbClr val="FFFFFF"/>
        </a:lt1>
        <a:dk2>
          <a:srgbClr val="FF0000"/>
        </a:dk2>
        <a:lt2>
          <a:srgbClr val="7E7E7E"/>
        </a:lt2>
        <a:accent1>
          <a:srgbClr val="0070B0"/>
        </a:accent1>
        <a:accent2>
          <a:srgbClr val="677390"/>
        </a:accent2>
        <a:accent3>
          <a:srgbClr val="FFFFFF"/>
        </a:accent3>
        <a:accent4>
          <a:srgbClr val="000000"/>
        </a:accent4>
        <a:accent5>
          <a:srgbClr val="AABBD4"/>
        </a:accent5>
        <a:accent6>
          <a:srgbClr val="5D6882"/>
        </a:accent6>
        <a:hlink>
          <a:srgbClr val="98AED2"/>
        </a:hlink>
        <a:folHlink>
          <a:srgbClr val="507993"/>
        </a:folHlink>
      </a:clrScheme>
      <a:clrMap bg1="lt1" tx1="dk1" bg2="lt2" tx2="dk2" accent1="accent1" accent2="accent2" accent3="accent3" accent4="accent4" accent5="accent5" accent6="accent6" hlink="hlink" folHlink="folHlink"/>
    </a:extraClrScheme>
    <a:extraClrScheme>
      <a:clrScheme name="1_Personalizza struttura 2">
        <a:dk1>
          <a:srgbClr val="000000"/>
        </a:dk1>
        <a:lt1>
          <a:srgbClr val="FFFFFF"/>
        </a:lt1>
        <a:dk2>
          <a:srgbClr val="D52B1E"/>
        </a:dk2>
        <a:lt2>
          <a:srgbClr val="6C6F70"/>
        </a:lt2>
        <a:accent1>
          <a:srgbClr val="0075B0"/>
        </a:accent1>
        <a:accent2>
          <a:srgbClr val="5C7F92"/>
        </a:accent2>
        <a:accent3>
          <a:srgbClr val="FFFFFF"/>
        </a:accent3>
        <a:accent4>
          <a:srgbClr val="000000"/>
        </a:accent4>
        <a:accent5>
          <a:srgbClr val="AABDD4"/>
        </a:accent5>
        <a:accent6>
          <a:srgbClr val="537284"/>
        </a:accent6>
        <a:hlink>
          <a:srgbClr val="5082AB"/>
        </a:hlink>
        <a:folHlink>
          <a:srgbClr val="93B1CC"/>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Testo standard">
  <a:themeElements>
    <a:clrScheme name="1_Testo standard 1">
      <a:dk1>
        <a:srgbClr val="000000"/>
      </a:dk1>
      <a:lt1>
        <a:srgbClr val="FFFFFF"/>
      </a:lt1>
      <a:dk2>
        <a:srgbClr val="FF0000"/>
      </a:dk2>
      <a:lt2>
        <a:srgbClr val="7E7E7E"/>
      </a:lt2>
      <a:accent1>
        <a:srgbClr val="0070B0"/>
      </a:accent1>
      <a:accent2>
        <a:srgbClr val="677390"/>
      </a:accent2>
      <a:accent3>
        <a:srgbClr val="FFFFFF"/>
      </a:accent3>
      <a:accent4>
        <a:srgbClr val="000000"/>
      </a:accent4>
      <a:accent5>
        <a:srgbClr val="AABBD4"/>
      </a:accent5>
      <a:accent6>
        <a:srgbClr val="5D6882"/>
      </a:accent6>
      <a:hlink>
        <a:srgbClr val="98AED2"/>
      </a:hlink>
      <a:folHlink>
        <a:srgbClr val="507993"/>
      </a:folHlink>
    </a:clrScheme>
    <a:fontScheme name="1_Testo standard">
      <a:majorFont>
        <a:latin typeface="Franklin Gothic Demi"/>
        <a:ea typeface=""/>
        <a:cs typeface="Arial"/>
      </a:majorFont>
      <a:minorFont>
        <a:latin typeface="Franklin Gothic Demi"/>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Testo standard 1">
        <a:dk1>
          <a:srgbClr val="000000"/>
        </a:dk1>
        <a:lt1>
          <a:srgbClr val="FFFFFF"/>
        </a:lt1>
        <a:dk2>
          <a:srgbClr val="FF0000"/>
        </a:dk2>
        <a:lt2>
          <a:srgbClr val="7E7E7E"/>
        </a:lt2>
        <a:accent1>
          <a:srgbClr val="0070B0"/>
        </a:accent1>
        <a:accent2>
          <a:srgbClr val="677390"/>
        </a:accent2>
        <a:accent3>
          <a:srgbClr val="FFFFFF"/>
        </a:accent3>
        <a:accent4>
          <a:srgbClr val="000000"/>
        </a:accent4>
        <a:accent5>
          <a:srgbClr val="AABBD4"/>
        </a:accent5>
        <a:accent6>
          <a:srgbClr val="5D6882"/>
        </a:accent6>
        <a:hlink>
          <a:srgbClr val="98AED2"/>
        </a:hlink>
        <a:folHlink>
          <a:srgbClr val="507993"/>
        </a:folHlink>
      </a:clrScheme>
      <a:clrMap bg1="lt1" tx1="dk1" bg2="lt2" tx2="dk2" accent1="accent1" accent2="accent2" accent3="accent3" accent4="accent4" accent5="accent5" accent6="accent6" hlink="hlink" folHlink="folHlink"/>
    </a:extraClrScheme>
    <a:extraClrScheme>
      <a:clrScheme name="1_Testo standard 2">
        <a:dk1>
          <a:srgbClr val="000000"/>
        </a:dk1>
        <a:lt1>
          <a:srgbClr val="FFFFFF"/>
        </a:lt1>
        <a:dk2>
          <a:srgbClr val="D52B1E"/>
        </a:dk2>
        <a:lt2>
          <a:srgbClr val="6C6F70"/>
        </a:lt2>
        <a:accent1>
          <a:srgbClr val="0075B0"/>
        </a:accent1>
        <a:accent2>
          <a:srgbClr val="5C7F92"/>
        </a:accent2>
        <a:accent3>
          <a:srgbClr val="FFFFFF"/>
        </a:accent3>
        <a:accent4>
          <a:srgbClr val="000000"/>
        </a:accent4>
        <a:accent5>
          <a:srgbClr val="AABDD4"/>
        </a:accent5>
        <a:accent6>
          <a:srgbClr val="537284"/>
        </a:accent6>
        <a:hlink>
          <a:srgbClr val="5082AB"/>
        </a:hlink>
        <a:folHlink>
          <a:srgbClr val="93B1CC"/>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BF_PPT_Template4x3" id="{2654D7ED-69B9-B549-A597-E52AD54088FB}" vid="{C5CDBD63-185A-ED49-91FB-C6BCD16E2823}"/>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2564</TotalTime>
  <Words>1121</Words>
  <Application>Microsoft Macintosh PowerPoint</Application>
  <PresentationFormat>On-screen Show (4:3)</PresentationFormat>
  <Paragraphs>203</Paragraphs>
  <Slides>13</Slides>
  <Notes>11</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13</vt:i4>
      </vt:variant>
    </vt:vector>
  </HeadingPairs>
  <TitlesOfParts>
    <vt:vector size="25" baseType="lpstr">
      <vt:lpstr>Calibri</vt:lpstr>
      <vt:lpstr>Franklin Gothic Book</vt:lpstr>
      <vt:lpstr>Franklin Gothic Demi</vt:lpstr>
      <vt:lpstr>Franklin Gothic Medium</vt:lpstr>
      <vt:lpstr>ＭＳ Ｐゴシック</vt:lpstr>
      <vt:lpstr>Wingdings</vt:lpstr>
      <vt:lpstr>Arial</vt:lpstr>
      <vt:lpstr>Template_LifeNetwork (2)</vt:lpstr>
      <vt:lpstr>1_Bullet Point</vt:lpstr>
      <vt:lpstr>1_Personalizza struttura</vt:lpstr>
      <vt:lpstr>1_Testo standard</vt:lpstr>
      <vt:lpstr>1_Office Theme</vt:lpstr>
      <vt:lpstr>Information and Data Modeling Way Forward</vt:lpstr>
      <vt:lpstr>Big Picture</vt:lpstr>
      <vt:lpstr>Primary and Secondary Objectives</vt:lpstr>
      <vt:lpstr>Light Touch Coordination</vt:lpstr>
      <vt:lpstr>Information Model Landscape</vt:lpstr>
      <vt:lpstr>Work Relationships</vt:lpstr>
      <vt:lpstr>Suggested Next Steps</vt:lpstr>
      <vt:lpstr>Thank You!</vt:lpstr>
      <vt:lpstr>Acronyms</vt:lpstr>
      <vt:lpstr>Standardization Landscape</vt:lpstr>
      <vt:lpstr>Information Model Landscape</vt:lpstr>
      <vt:lpstr>Information Model Landscape: Example</vt:lpstr>
      <vt:lpstr>YANG Best Current Practices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and Data Modeling Current Status</dc:title>
  <dc:creator>William Lupton</dc:creator>
  <cp:lastModifiedBy>William Lupton</cp:lastModifiedBy>
  <cp:revision>236</cp:revision>
  <cp:lastPrinted>2014-08-25T12:58:39Z</cp:lastPrinted>
  <dcterms:created xsi:type="dcterms:W3CDTF">2016-01-07T17:23:24Z</dcterms:created>
  <dcterms:modified xsi:type="dcterms:W3CDTF">2016-01-07T17:50:11Z</dcterms:modified>
</cp:coreProperties>
</file>