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2.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3.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4.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5.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2"/>
  </p:notesMasterIdLst>
  <p:handoutMasterIdLst>
    <p:handoutMasterId r:id="rId23"/>
  </p:handoutMasterIdLst>
  <p:sldIdLst>
    <p:sldId id="362" r:id="rId5"/>
    <p:sldId id="363" r:id="rId6"/>
    <p:sldId id="2147480989" r:id="rId7"/>
    <p:sldId id="2147480991" r:id="rId8"/>
    <p:sldId id="2147480992" r:id="rId9"/>
    <p:sldId id="2147480990" r:id="rId10"/>
    <p:sldId id="2147480993" r:id="rId11"/>
    <p:sldId id="2147480995" r:id="rId12"/>
    <p:sldId id="2147480996" r:id="rId13"/>
    <p:sldId id="2147480997" r:id="rId14"/>
    <p:sldId id="2147480998" r:id="rId15"/>
    <p:sldId id="2147481000" r:id="rId16"/>
    <p:sldId id="2147481001" r:id="rId17"/>
    <p:sldId id="2147480999" r:id="rId18"/>
    <p:sldId id="2147481002" r:id="rId19"/>
    <p:sldId id="2147480994" r:id="rId20"/>
    <p:sldId id="2147481003" r:id="rId21"/>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00000"/>
    <a:srgbClr val="00C6FB"/>
    <a:srgbClr val="FCB040"/>
    <a:srgbClr val="C6D254"/>
    <a:srgbClr val="C00E0E"/>
    <a:srgbClr val="B3B1B2"/>
    <a:srgbClr val="33CC33"/>
    <a:srgbClr val="66CCFF"/>
    <a:srgbClr val="00FF99"/>
    <a:srgbClr val="3399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49" autoAdjust="0"/>
    <p:restoredTop sz="73212" autoAdjust="0"/>
  </p:normalViewPr>
  <p:slideViewPr>
    <p:cSldViewPr snapToGrid="0" showGuides="1">
      <p:cViewPr varScale="1">
        <p:scale>
          <a:sx n="47" d="100"/>
          <a:sy n="47" d="100"/>
        </p:scale>
        <p:origin x="1452" y="25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80" d="100"/>
          <a:sy n="80" d="100"/>
        </p:scale>
        <p:origin x="4014" y="96"/>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C901C1-7C14-43D1-9980-14BB4E52143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18AAB359-5893-4363-A8EA-81A3E234CA4A}">
      <dgm:prSet/>
      <dgm:spPr/>
      <dgm:t>
        <a:bodyPr/>
        <a:lstStyle/>
        <a:p>
          <a:r>
            <a:rPr lang="en-US"/>
            <a:t>Sustainability</a:t>
          </a:r>
        </a:p>
      </dgm:t>
    </dgm:pt>
    <dgm:pt modelId="{9432AE3E-96E2-434B-9536-FFEEB5F4A942}" type="parTrans" cxnId="{4C3A520E-21CB-4B67-8B80-A2E776E854FB}">
      <dgm:prSet/>
      <dgm:spPr/>
      <dgm:t>
        <a:bodyPr/>
        <a:lstStyle/>
        <a:p>
          <a:endParaRPr lang="en-US"/>
        </a:p>
      </dgm:t>
    </dgm:pt>
    <dgm:pt modelId="{732BC1CB-6751-4D5F-ADC3-EDE16106CE13}" type="sibTrans" cxnId="{4C3A520E-21CB-4B67-8B80-A2E776E854FB}">
      <dgm:prSet/>
      <dgm:spPr/>
      <dgm:t>
        <a:bodyPr/>
        <a:lstStyle/>
        <a:p>
          <a:endParaRPr lang="en-US"/>
        </a:p>
      </dgm:t>
    </dgm:pt>
    <dgm:pt modelId="{060A5781-7BF3-41AB-87A5-4ACA868F363D}">
      <dgm:prSet/>
      <dgm:spPr/>
      <dgm:t>
        <a:bodyPr/>
        <a:lstStyle/>
        <a:p>
          <a:r>
            <a:rPr lang="en-US"/>
            <a:t>Resilience</a:t>
          </a:r>
        </a:p>
      </dgm:t>
    </dgm:pt>
    <dgm:pt modelId="{15E959B7-0A30-41EB-B1A5-2C7E56C0684A}" type="parTrans" cxnId="{BD517077-E184-4297-B6D0-2B04C73A3BF6}">
      <dgm:prSet/>
      <dgm:spPr/>
      <dgm:t>
        <a:bodyPr/>
        <a:lstStyle/>
        <a:p>
          <a:endParaRPr lang="en-US"/>
        </a:p>
      </dgm:t>
    </dgm:pt>
    <dgm:pt modelId="{E2B51690-4801-44A0-BD4B-E7A72AF39FEB}" type="sibTrans" cxnId="{BD517077-E184-4297-B6D0-2B04C73A3BF6}">
      <dgm:prSet/>
      <dgm:spPr/>
      <dgm:t>
        <a:bodyPr/>
        <a:lstStyle/>
        <a:p>
          <a:endParaRPr lang="en-US"/>
        </a:p>
      </dgm:t>
    </dgm:pt>
    <dgm:pt modelId="{9F9BCB5F-BDB5-4ADA-B865-F1001DD1FBA4}">
      <dgm:prSet/>
      <dgm:spPr/>
      <dgm:t>
        <a:bodyPr/>
        <a:lstStyle/>
        <a:p>
          <a:r>
            <a:rPr lang="en-US"/>
            <a:t>Security</a:t>
          </a:r>
        </a:p>
      </dgm:t>
    </dgm:pt>
    <dgm:pt modelId="{E0078B22-AE35-4E56-89B2-F0948CE384EC}" type="parTrans" cxnId="{0B0A8C0F-72C5-4025-8A19-EBC9CB774A95}">
      <dgm:prSet/>
      <dgm:spPr/>
      <dgm:t>
        <a:bodyPr/>
        <a:lstStyle/>
        <a:p>
          <a:endParaRPr lang="en-US"/>
        </a:p>
      </dgm:t>
    </dgm:pt>
    <dgm:pt modelId="{331C3A45-33C1-4F62-B8BE-339364C1BEA0}" type="sibTrans" cxnId="{0B0A8C0F-72C5-4025-8A19-EBC9CB774A95}">
      <dgm:prSet/>
      <dgm:spPr/>
      <dgm:t>
        <a:bodyPr/>
        <a:lstStyle/>
        <a:p>
          <a:endParaRPr lang="en-US"/>
        </a:p>
      </dgm:t>
    </dgm:pt>
    <dgm:pt modelId="{8544D7F4-E636-4059-8C2D-76CD833BC4B9}">
      <dgm:prSet/>
      <dgm:spPr/>
      <dgm:t>
        <a:bodyPr/>
        <a:lstStyle/>
        <a:p>
          <a:r>
            <a:rPr lang="en-US"/>
            <a:t>Customer Experience</a:t>
          </a:r>
        </a:p>
      </dgm:t>
    </dgm:pt>
    <dgm:pt modelId="{CF7222D0-333B-478B-9E69-71C961256100}" type="parTrans" cxnId="{768FFE25-23E0-4849-B718-4383575AADE7}">
      <dgm:prSet/>
      <dgm:spPr/>
      <dgm:t>
        <a:bodyPr/>
        <a:lstStyle/>
        <a:p>
          <a:endParaRPr lang="en-US"/>
        </a:p>
      </dgm:t>
    </dgm:pt>
    <dgm:pt modelId="{86F3C751-333E-4888-BA03-C5A46A43A1FF}" type="sibTrans" cxnId="{768FFE25-23E0-4849-B718-4383575AADE7}">
      <dgm:prSet/>
      <dgm:spPr/>
      <dgm:t>
        <a:bodyPr/>
        <a:lstStyle/>
        <a:p>
          <a:endParaRPr lang="en-US"/>
        </a:p>
      </dgm:t>
    </dgm:pt>
    <dgm:pt modelId="{7160CAFA-1B63-4777-AD22-7DC1E540B36F}">
      <dgm:prSet/>
      <dgm:spPr/>
      <dgm:t>
        <a:bodyPr/>
        <a:lstStyle/>
        <a:p>
          <a:r>
            <a:rPr lang="en-US"/>
            <a:t>Efficiency</a:t>
          </a:r>
        </a:p>
      </dgm:t>
    </dgm:pt>
    <dgm:pt modelId="{9072B952-0B81-4871-B130-180003A7D43C}" type="parTrans" cxnId="{BA9BBF61-2C38-42BC-A37E-DE031B6146EB}">
      <dgm:prSet/>
      <dgm:spPr/>
      <dgm:t>
        <a:bodyPr/>
        <a:lstStyle/>
        <a:p>
          <a:endParaRPr lang="en-US"/>
        </a:p>
      </dgm:t>
    </dgm:pt>
    <dgm:pt modelId="{92BCD255-B8CC-4E02-B22C-D8408DA8CB6C}" type="sibTrans" cxnId="{BA9BBF61-2C38-42BC-A37E-DE031B6146EB}">
      <dgm:prSet/>
      <dgm:spPr/>
      <dgm:t>
        <a:bodyPr/>
        <a:lstStyle/>
        <a:p>
          <a:endParaRPr lang="en-US"/>
        </a:p>
      </dgm:t>
    </dgm:pt>
    <dgm:pt modelId="{835528B4-9C8E-4335-B8E4-87F31BA8A06B}">
      <dgm:prSet/>
      <dgm:spPr/>
      <dgm:t>
        <a:bodyPr/>
        <a:lstStyle/>
        <a:p>
          <a:r>
            <a:rPr lang="en-US"/>
            <a:t>Interoperability</a:t>
          </a:r>
        </a:p>
      </dgm:t>
    </dgm:pt>
    <dgm:pt modelId="{1EA973B3-7D60-41A1-B6DB-A1040D3431DC}" type="parTrans" cxnId="{6651CDA5-ACCC-4EF5-8223-16D6D1D913D5}">
      <dgm:prSet/>
      <dgm:spPr/>
      <dgm:t>
        <a:bodyPr/>
        <a:lstStyle/>
        <a:p>
          <a:endParaRPr lang="en-US"/>
        </a:p>
      </dgm:t>
    </dgm:pt>
    <dgm:pt modelId="{92B1A81F-F198-4ADB-BBA8-92ABF8612243}" type="sibTrans" cxnId="{6651CDA5-ACCC-4EF5-8223-16D6D1D913D5}">
      <dgm:prSet/>
      <dgm:spPr/>
      <dgm:t>
        <a:bodyPr/>
        <a:lstStyle/>
        <a:p>
          <a:endParaRPr lang="en-US"/>
        </a:p>
      </dgm:t>
    </dgm:pt>
    <dgm:pt modelId="{D3A84E57-374D-4296-9299-2FB55ABEA458}" type="pres">
      <dgm:prSet presAssocID="{75C901C1-7C14-43D1-9980-14BB4E521435}" presName="linear" presStyleCnt="0">
        <dgm:presLayoutVars>
          <dgm:animLvl val="lvl"/>
          <dgm:resizeHandles val="exact"/>
        </dgm:presLayoutVars>
      </dgm:prSet>
      <dgm:spPr/>
    </dgm:pt>
    <dgm:pt modelId="{5C297C39-AA78-4EEC-8C67-6B186ADA96C8}" type="pres">
      <dgm:prSet presAssocID="{18AAB359-5893-4363-A8EA-81A3E234CA4A}" presName="parentText" presStyleLbl="node1" presStyleIdx="0" presStyleCnt="6">
        <dgm:presLayoutVars>
          <dgm:chMax val="0"/>
          <dgm:bulletEnabled val="1"/>
        </dgm:presLayoutVars>
      </dgm:prSet>
      <dgm:spPr/>
    </dgm:pt>
    <dgm:pt modelId="{C5DD6E63-419B-4987-8B3B-428D556E47CC}" type="pres">
      <dgm:prSet presAssocID="{732BC1CB-6751-4D5F-ADC3-EDE16106CE13}" presName="spacer" presStyleCnt="0"/>
      <dgm:spPr/>
    </dgm:pt>
    <dgm:pt modelId="{50E4373F-30F6-401C-A40B-9EDB941492FF}" type="pres">
      <dgm:prSet presAssocID="{060A5781-7BF3-41AB-87A5-4ACA868F363D}" presName="parentText" presStyleLbl="node1" presStyleIdx="1" presStyleCnt="6">
        <dgm:presLayoutVars>
          <dgm:chMax val="0"/>
          <dgm:bulletEnabled val="1"/>
        </dgm:presLayoutVars>
      </dgm:prSet>
      <dgm:spPr/>
    </dgm:pt>
    <dgm:pt modelId="{1F9A71A8-F8AE-491C-B4C0-36A474E3021E}" type="pres">
      <dgm:prSet presAssocID="{E2B51690-4801-44A0-BD4B-E7A72AF39FEB}" presName="spacer" presStyleCnt="0"/>
      <dgm:spPr/>
    </dgm:pt>
    <dgm:pt modelId="{E1050A7F-CF7D-4838-805F-5E5D08437576}" type="pres">
      <dgm:prSet presAssocID="{9F9BCB5F-BDB5-4ADA-B865-F1001DD1FBA4}" presName="parentText" presStyleLbl="node1" presStyleIdx="2" presStyleCnt="6">
        <dgm:presLayoutVars>
          <dgm:chMax val="0"/>
          <dgm:bulletEnabled val="1"/>
        </dgm:presLayoutVars>
      </dgm:prSet>
      <dgm:spPr/>
    </dgm:pt>
    <dgm:pt modelId="{65716287-5F29-4D52-9F26-3152F6EE8371}" type="pres">
      <dgm:prSet presAssocID="{331C3A45-33C1-4F62-B8BE-339364C1BEA0}" presName="spacer" presStyleCnt="0"/>
      <dgm:spPr/>
    </dgm:pt>
    <dgm:pt modelId="{932E4D20-B308-4BDF-A7F4-4E643A2B9CB7}" type="pres">
      <dgm:prSet presAssocID="{8544D7F4-E636-4059-8C2D-76CD833BC4B9}" presName="parentText" presStyleLbl="node1" presStyleIdx="3" presStyleCnt="6">
        <dgm:presLayoutVars>
          <dgm:chMax val="0"/>
          <dgm:bulletEnabled val="1"/>
        </dgm:presLayoutVars>
      </dgm:prSet>
      <dgm:spPr/>
    </dgm:pt>
    <dgm:pt modelId="{72D3596F-4121-4EB9-9588-89D327EAAD8D}" type="pres">
      <dgm:prSet presAssocID="{86F3C751-333E-4888-BA03-C5A46A43A1FF}" presName="spacer" presStyleCnt="0"/>
      <dgm:spPr/>
    </dgm:pt>
    <dgm:pt modelId="{1F972436-47A7-4CBD-8434-414DB4075E98}" type="pres">
      <dgm:prSet presAssocID="{7160CAFA-1B63-4777-AD22-7DC1E540B36F}" presName="parentText" presStyleLbl="node1" presStyleIdx="4" presStyleCnt="6">
        <dgm:presLayoutVars>
          <dgm:chMax val="0"/>
          <dgm:bulletEnabled val="1"/>
        </dgm:presLayoutVars>
      </dgm:prSet>
      <dgm:spPr/>
    </dgm:pt>
    <dgm:pt modelId="{BC64D269-F59F-463C-A8B6-F0DEAD79F0C5}" type="pres">
      <dgm:prSet presAssocID="{92BCD255-B8CC-4E02-B22C-D8408DA8CB6C}" presName="spacer" presStyleCnt="0"/>
      <dgm:spPr/>
    </dgm:pt>
    <dgm:pt modelId="{0F6B4DD5-7BF2-43B7-B1DE-5BA0396ABB2A}" type="pres">
      <dgm:prSet presAssocID="{835528B4-9C8E-4335-B8E4-87F31BA8A06B}" presName="parentText" presStyleLbl="node1" presStyleIdx="5" presStyleCnt="6">
        <dgm:presLayoutVars>
          <dgm:chMax val="0"/>
          <dgm:bulletEnabled val="1"/>
        </dgm:presLayoutVars>
      </dgm:prSet>
      <dgm:spPr/>
    </dgm:pt>
  </dgm:ptLst>
  <dgm:cxnLst>
    <dgm:cxn modelId="{4C3A520E-21CB-4B67-8B80-A2E776E854FB}" srcId="{75C901C1-7C14-43D1-9980-14BB4E521435}" destId="{18AAB359-5893-4363-A8EA-81A3E234CA4A}" srcOrd="0" destOrd="0" parTransId="{9432AE3E-96E2-434B-9536-FFEEB5F4A942}" sibTransId="{732BC1CB-6751-4D5F-ADC3-EDE16106CE13}"/>
    <dgm:cxn modelId="{0B0A8C0F-72C5-4025-8A19-EBC9CB774A95}" srcId="{75C901C1-7C14-43D1-9980-14BB4E521435}" destId="{9F9BCB5F-BDB5-4ADA-B865-F1001DD1FBA4}" srcOrd="2" destOrd="0" parTransId="{E0078B22-AE35-4E56-89B2-F0948CE384EC}" sibTransId="{331C3A45-33C1-4F62-B8BE-339364C1BEA0}"/>
    <dgm:cxn modelId="{2E2E6C22-6876-4B61-A3D9-61A172CAC610}" type="presOf" srcId="{7160CAFA-1B63-4777-AD22-7DC1E540B36F}" destId="{1F972436-47A7-4CBD-8434-414DB4075E98}" srcOrd="0" destOrd="0" presId="urn:microsoft.com/office/officeart/2005/8/layout/vList2"/>
    <dgm:cxn modelId="{768FFE25-23E0-4849-B718-4383575AADE7}" srcId="{75C901C1-7C14-43D1-9980-14BB4E521435}" destId="{8544D7F4-E636-4059-8C2D-76CD833BC4B9}" srcOrd="3" destOrd="0" parTransId="{CF7222D0-333B-478B-9E69-71C961256100}" sibTransId="{86F3C751-333E-4888-BA03-C5A46A43A1FF}"/>
    <dgm:cxn modelId="{BA9BBF61-2C38-42BC-A37E-DE031B6146EB}" srcId="{75C901C1-7C14-43D1-9980-14BB4E521435}" destId="{7160CAFA-1B63-4777-AD22-7DC1E540B36F}" srcOrd="4" destOrd="0" parTransId="{9072B952-0B81-4871-B130-180003A7D43C}" sibTransId="{92BCD255-B8CC-4E02-B22C-D8408DA8CB6C}"/>
    <dgm:cxn modelId="{1A6E5A4C-532F-4F08-9CF7-5CD19AD8B39A}" type="presOf" srcId="{75C901C1-7C14-43D1-9980-14BB4E521435}" destId="{D3A84E57-374D-4296-9299-2FB55ABEA458}" srcOrd="0" destOrd="0" presId="urn:microsoft.com/office/officeart/2005/8/layout/vList2"/>
    <dgm:cxn modelId="{EDEDEE73-D742-411D-B9EC-5E41A570622D}" type="presOf" srcId="{835528B4-9C8E-4335-B8E4-87F31BA8A06B}" destId="{0F6B4DD5-7BF2-43B7-B1DE-5BA0396ABB2A}" srcOrd="0" destOrd="0" presId="urn:microsoft.com/office/officeart/2005/8/layout/vList2"/>
    <dgm:cxn modelId="{BD517077-E184-4297-B6D0-2B04C73A3BF6}" srcId="{75C901C1-7C14-43D1-9980-14BB4E521435}" destId="{060A5781-7BF3-41AB-87A5-4ACA868F363D}" srcOrd="1" destOrd="0" parTransId="{15E959B7-0A30-41EB-B1A5-2C7E56C0684A}" sibTransId="{E2B51690-4801-44A0-BD4B-E7A72AF39FEB}"/>
    <dgm:cxn modelId="{DFA4759D-1963-4CB8-8316-95BF84CC16D2}" type="presOf" srcId="{9F9BCB5F-BDB5-4ADA-B865-F1001DD1FBA4}" destId="{E1050A7F-CF7D-4838-805F-5E5D08437576}" srcOrd="0" destOrd="0" presId="urn:microsoft.com/office/officeart/2005/8/layout/vList2"/>
    <dgm:cxn modelId="{6651CDA5-ACCC-4EF5-8223-16D6D1D913D5}" srcId="{75C901C1-7C14-43D1-9980-14BB4E521435}" destId="{835528B4-9C8E-4335-B8E4-87F31BA8A06B}" srcOrd="5" destOrd="0" parTransId="{1EA973B3-7D60-41A1-B6DB-A1040D3431DC}" sibTransId="{92B1A81F-F198-4ADB-BBA8-92ABF8612243}"/>
    <dgm:cxn modelId="{9EB702DA-6B4E-4F17-9BF6-8F6CEBB2BD22}" type="presOf" srcId="{18AAB359-5893-4363-A8EA-81A3E234CA4A}" destId="{5C297C39-AA78-4EEC-8C67-6B186ADA96C8}" srcOrd="0" destOrd="0" presId="urn:microsoft.com/office/officeart/2005/8/layout/vList2"/>
    <dgm:cxn modelId="{B25463DE-119B-4722-AA62-FBB73397EDB1}" type="presOf" srcId="{8544D7F4-E636-4059-8C2D-76CD833BC4B9}" destId="{932E4D20-B308-4BDF-A7F4-4E643A2B9CB7}" srcOrd="0" destOrd="0" presId="urn:microsoft.com/office/officeart/2005/8/layout/vList2"/>
    <dgm:cxn modelId="{17D136E7-FCF0-4B34-99B7-F0DC08409752}" type="presOf" srcId="{060A5781-7BF3-41AB-87A5-4ACA868F363D}" destId="{50E4373F-30F6-401C-A40B-9EDB941492FF}" srcOrd="0" destOrd="0" presId="urn:microsoft.com/office/officeart/2005/8/layout/vList2"/>
    <dgm:cxn modelId="{BCB3658B-E6F5-4B72-BBC3-AC7EA69D11F1}" type="presParOf" srcId="{D3A84E57-374D-4296-9299-2FB55ABEA458}" destId="{5C297C39-AA78-4EEC-8C67-6B186ADA96C8}" srcOrd="0" destOrd="0" presId="urn:microsoft.com/office/officeart/2005/8/layout/vList2"/>
    <dgm:cxn modelId="{2656A5EB-D692-4E7D-AE80-DD4E59483F1B}" type="presParOf" srcId="{D3A84E57-374D-4296-9299-2FB55ABEA458}" destId="{C5DD6E63-419B-4987-8B3B-428D556E47CC}" srcOrd="1" destOrd="0" presId="urn:microsoft.com/office/officeart/2005/8/layout/vList2"/>
    <dgm:cxn modelId="{FCA794E5-D621-49C2-BA83-D6BC86455F40}" type="presParOf" srcId="{D3A84E57-374D-4296-9299-2FB55ABEA458}" destId="{50E4373F-30F6-401C-A40B-9EDB941492FF}" srcOrd="2" destOrd="0" presId="urn:microsoft.com/office/officeart/2005/8/layout/vList2"/>
    <dgm:cxn modelId="{548158A2-86D5-40F1-A194-EF88B9676EE4}" type="presParOf" srcId="{D3A84E57-374D-4296-9299-2FB55ABEA458}" destId="{1F9A71A8-F8AE-491C-B4C0-36A474E3021E}" srcOrd="3" destOrd="0" presId="urn:microsoft.com/office/officeart/2005/8/layout/vList2"/>
    <dgm:cxn modelId="{6BC028F5-4E05-42F2-B145-96A741D94DB2}" type="presParOf" srcId="{D3A84E57-374D-4296-9299-2FB55ABEA458}" destId="{E1050A7F-CF7D-4838-805F-5E5D08437576}" srcOrd="4" destOrd="0" presId="urn:microsoft.com/office/officeart/2005/8/layout/vList2"/>
    <dgm:cxn modelId="{3C8FEFBC-E616-436D-A40D-106B3418D53F}" type="presParOf" srcId="{D3A84E57-374D-4296-9299-2FB55ABEA458}" destId="{65716287-5F29-4D52-9F26-3152F6EE8371}" srcOrd="5" destOrd="0" presId="urn:microsoft.com/office/officeart/2005/8/layout/vList2"/>
    <dgm:cxn modelId="{2350C22D-1623-4FC8-B3AB-4CD19063F2E3}" type="presParOf" srcId="{D3A84E57-374D-4296-9299-2FB55ABEA458}" destId="{932E4D20-B308-4BDF-A7F4-4E643A2B9CB7}" srcOrd="6" destOrd="0" presId="urn:microsoft.com/office/officeart/2005/8/layout/vList2"/>
    <dgm:cxn modelId="{B351CC02-54A8-42FA-A0C0-4CB2EDACD627}" type="presParOf" srcId="{D3A84E57-374D-4296-9299-2FB55ABEA458}" destId="{72D3596F-4121-4EB9-9588-89D327EAAD8D}" srcOrd="7" destOrd="0" presId="urn:microsoft.com/office/officeart/2005/8/layout/vList2"/>
    <dgm:cxn modelId="{D4DB4949-737D-4A37-9734-872634CD4B08}" type="presParOf" srcId="{D3A84E57-374D-4296-9299-2FB55ABEA458}" destId="{1F972436-47A7-4CBD-8434-414DB4075E98}" srcOrd="8" destOrd="0" presId="urn:microsoft.com/office/officeart/2005/8/layout/vList2"/>
    <dgm:cxn modelId="{1F3F5510-2B30-42EA-A163-84139DD32A24}" type="presParOf" srcId="{D3A84E57-374D-4296-9299-2FB55ABEA458}" destId="{BC64D269-F59F-463C-A8B6-F0DEAD79F0C5}" srcOrd="9" destOrd="0" presId="urn:microsoft.com/office/officeart/2005/8/layout/vList2"/>
    <dgm:cxn modelId="{A7460EE1-7E7F-4AC2-BDC8-7C84D5006624}" type="presParOf" srcId="{D3A84E57-374D-4296-9299-2FB55ABEA458}" destId="{0F6B4DD5-7BF2-43B7-B1DE-5BA0396ABB2A}"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D8C71AE-EB18-47F6-BA28-76DBAF1B2B39}"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AB9F30B4-1FBC-4233-9D37-872C284D68D6}">
      <dgm:prSet/>
      <dgm:spPr/>
      <dgm:t>
        <a:bodyPr/>
        <a:lstStyle/>
        <a:p>
          <a:r>
            <a:rPr lang="en-US"/>
            <a:t>User experience is a key KPI in 6G, beyond traditional QoS.</a:t>
          </a:r>
        </a:p>
      </dgm:t>
    </dgm:pt>
    <dgm:pt modelId="{34B3D839-B142-432E-AF2B-3B21575BAA3C}" type="parTrans" cxnId="{08DD5E2F-1A97-4035-8FD4-BB47600CD8EA}">
      <dgm:prSet/>
      <dgm:spPr/>
      <dgm:t>
        <a:bodyPr/>
        <a:lstStyle/>
        <a:p>
          <a:endParaRPr lang="en-US"/>
        </a:p>
      </dgm:t>
    </dgm:pt>
    <dgm:pt modelId="{CD64EF4A-0086-4FA4-9752-6E19A19C4504}" type="sibTrans" cxnId="{08DD5E2F-1A97-4035-8FD4-BB47600CD8EA}">
      <dgm:prSet/>
      <dgm:spPr/>
      <dgm:t>
        <a:bodyPr/>
        <a:lstStyle/>
        <a:p>
          <a:endParaRPr lang="en-US"/>
        </a:p>
      </dgm:t>
    </dgm:pt>
    <dgm:pt modelId="{AFAF500B-EACA-4E1D-BE70-86705EBF1A21}">
      <dgm:prSet/>
      <dgm:spPr/>
      <dgm:t>
        <a:bodyPr/>
        <a:lstStyle/>
        <a:p>
          <a:r>
            <a:rPr lang="en-US"/>
            <a:t>Fairness among users, context-aware delivery, and personalized media experiences.</a:t>
          </a:r>
        </a:p>
      </dgm:t>
    </dgm:pt>
    <dgm:pt modelId="{3708B0AD-AC88-46F4-88FC-C0950CBAC04F}" type="parTrans" cxnId="{B56F2B11-0FBE-4E2B-A273-C828A95E44B3}">
      <dgm:prSet/>
      <dgm:spPr/>
      <dgm:t>
        <a:bodyPr/>
        <a:lstStyle/>
        <a:p>
          <a:endParaRPr lang="en-US"/>
        </a:p>
      </dgm:t>
    </dgm:pt>
    <dgm:pt modelId="{773F739D-CEA7-4F17-89D7-CE3F290DD66F}" type="sibTrans" cxnId="{B56F2B11-0FBE-4E2B-A273-C828A95E44B3}">
      <dgm:prSet/>
      <dgm:spPr/>
      <dgm:t>
        <a:bodyPr/>
        <a:lstStyle/>
        <a:p>
          <a:endParaRPr lang="en-US"/>
        </a:p>
      </dgm:t>
    </dgm:pt>
    <dgm:pt modelId="{55F4845E-4796-4253-ABF7-82F175C10BD9}">
      <dgm:prSet/>
      <dgm:spPr/>
      <dgm:t>
        <a:bodyPr/>
        <a:lstStyle/>
        <a:p>
          <a:r>
            <a:rPr lang="en-US"/>
            <a:t>Techniques: content-aware encoding, AI/big data, adaptive streaming strategies.</a:t>
          </a:r>
        </a:p>
      </dgm:t>
    </dgm:pt>
    <dgm:pt modelId="{A8393DF7-E608-49D0-99F5-C0E87091050C}" type="parTrans" cxnId="{8682A1AB-B8B5-4539-B81F-9A17DC5274BA}">
      <dgm:prSet/>
      <dgm:spPr/>
      <dgm:t>
        <a:bodyPr/>
        <a:lstStyle/>
        <a:p>
          <a:endParaRPr lang="en-US"/>
        </a:p>
      </dgm:t>
    </dgm:pt>
    <dgm:pt modelId="{180CAF1B-5DD6-4E94-ABB3-F4F61FAFDF23}" type="sibTrans" cxnId="{8682A1AB-B8B5-4539-B81F-9A17DC5274BA}">
      <dgm:prSet/>
      <dgm:spPr/>
      <dgm:t>
        <a:bodyPr/>
        <a:lstStyle/>
        <a:p>
          <a:endParaRPr lang="en-US"/>
        </a:p>
      </dgm:t>
    </dgm:pt>
    <dgm:pt modelId="{FE944D9C-8B1C-4164-90C0-C767C4EA8B3C}" type="pres">
      <dgm:prSet presAssocID="{1D8C71AE-EB18-47F6-BA28-76DBAF1B2B39}" presName="linear" presStyleCnt="0">
        <dgm:presLayoutVars>
          <dgm:animLvl val="lvl"/>
          <dgm:resizeHandles val="exact"/>
        </dgm:presLayoutVars>
      </dgm:prSet>
      <dgm:spPr/>
    </dgm:pt>
    <dgm:pt modelId="{BA48DE77-2D20-4911-AE7E-A4A062008C89}" type="pres">
      <dgm:prSet presAssocID="{AB9F30B4-1FBC-4233-9D37-872C284D68D6}" presName="parentText" presStyleLbl="node1" presStyleIdx="0" presStyleCnt="3">
        <dgm:presLayoutVars>
          <dgm:chMax val="0"/>
          <dgm:bulletEnabled val="1"/>
        </dgm:presLayoutVars>
      </dgm:prSet>
      <dgm:spPr/>
    </dgm:pt>
    <dgm:pt modelId="{9713331B-631D-4289-8E1A-C524D15B0FBF}" type="pres">
      <dgm:prSet presAssocID="{CD64EF4A-0086-4FA4-9752-6E19A19C4504}" presName="spacer" presStyleCnt="0"/>
      <dgm:spPr/>
    </dgm:pt>
    <dgm:pt modelId="{4726B792-86F2-4362-8496-773D6626AD2F}" type="pres">
      <dgm:prSet presAssocID="{AFAF500B-EACA-4E1D-BE70-86705EBF1A21}" presName="parentText" presStyleLbl="node1" presStyleIdx="1" presStyleCnt="3">
        <dgm:presLayoutVars>
          <dgm:chMax val="0"/>
          <dgm:bulletEnabled val="1"/>
        </dgm:presLayoutVars>
      </dgm:prSet>
      <dgm:spPr/>
    </dgm:pt>
    <dgm:pt modelId="{D877210A-F85C-403A-8ADC-B138D554B72D}" type="pres">
      <dgm:prSet presAssocID="{773F739D-CEA7-4F17-89D7-CE3F290DD66F}" presName="spacer" presStyleCnt="0"/>
      <dgm:spPr/>
    </dgm:pt>
    <dgm:pt modelId="{351C3273-7392-4D3B-9EA2-68DCE5B7658E}" type="pres">
      <dgm:prSet presAssocID="{55F4845E-4796-4253-ABF7-82F175C10BD9}" presName="parentText" presStyleLbl="node1" presStyleIdx="2" presStyleCnt="3">
        <dgm:presLayoutVars>
          <dgm:chMax val="0"/>
          <dgm:bulletEnabled val="1"/>
        </dgm:presLayoutVars>
      </dgm:prSet>
      <dgm:spPr/>
    </dgm:pt>
  </dgm:ptLst>
  <dgm:cxnLst>
    <dgm:cxn modelId="{F470BB05-EFD6-4304-A5C1-5493B79D77DF}" type="presOf" srcId="{55F4845E-4796-4253-ABF7-82F175C10BD9}" destId="{351C3273-7392-4D3B-9EA2-68DCE5B7658E}" srcOrd="0" destOrd="0" presId="urn:microsoft.com/office/officeart/2005/8/layout/vList2"/>
    <dgm:cxn modelId="{B56F2B11-0FBE-4E2B-A273-C828A95E44B3}" srcId="{1D8C71AE-EB18-47F6-BA28-76DBAF1B2B39}" destId="{AFAF500B-EACA-4E1D-BE70-86705EBF1A21}" srcOrd="1" destOrd="0" parTransId="{3708B0AD-AC88-46F4-88FC-C0950CBAC04F}" sibTransId="{773F739D-CEA7-4F17-89D7-CE3F290DD66F}"/>
    <dgm:cxn modelId="{8BE2DE16-D48C-46FA-9776-1AEB62C953D5}" type="presOf" srcId="{1D8C71AE-EB18-47F6-BA28-76DBAF1B2B39}" destId="{FE944D9C-8B1C-4164-90C0-C767C4EA8B3C}" srcOrd="0" destOrd="0" presId="urn:microsoft.com/office/officeart/2005/8/layout/vList2"/>
    <dgm:cxn modelId="{08DD5E2F-1A97-4035-8FD4-BB47600CD8EA}" srcId="{1D8C71AE-EB18-47F6-BA28-76DBAF1B2B39}" destId="{AB9F30B4-1FBC-4233-9D37-872C284D68D6}" srcOrd="0" destOrd="0" parTransId="{34B3D839-B142-432E-AF2B-3B21575BAA3C}" sibTransId="{CD64EF4A-0086-4FA4-9752-6E19A19C4504}"/>
    <dgm:cxn modelId="{7CBA9098-6986-4DD4-A371-EA2A4D412BA3}" type="presOf" srcId="{AB9F30B4-1FBC-4233-9D37-872C284D68D6}" destId="{BA48DE77-2D20-4911-AE7E-A4A062008C89}" srcOrd="0" destOrd="0" presId="urn:microsoft.com/office/officeart/2005/8/layout/vList2"/>
    <dgm:cxn modelId="{8682A1AB-B8B5-4539-B81F-9A17DC5274BA}" srcId="{1D8C71AE-EB18-47F6-BA28-76DBAF1B2B39}" destId="{55F4845E-4796-4253-ABF7-82F175C10BD9}" srcOrd="2" destOrd="0" parTransId="{A8393DF7-E608-49D0-99F5-C0E87091050C}" sibTransId="{180CAF1B-5DD6-4E94-ABB3-F4F61FAFDF23}"/>
    <dgm:cxn modelId="{C1BAB5E8-4334-4801-9AAA-AEB1E47A4DA9}" type="presOf" srcId="{AFAF500B-EACA-4E1D-BE70-86705EBF1A21}" destId="{4726B792-86F2-4362-8496-773D6626AD2F}" srcOrd="0" destOrd="0" presId="urn:microsoft.com/office/officeart/2005/8/layout/vList2"/>
    <dgm:cxn modelId="{D01D91CA-B49C-487A-92B8-795ED5860B81}" type="presParOf" srcId="{FE944D9C-8B1C-4164-90C0-C767C4EA8B3C}" destId="{BA48DE77-2D20-4911-AE7E-A4A062008C89}" srcOrd="0" destOrd="0" presId="urn:microsoft.com/office/officeart/2005/8/layout/vList2"/>
    <dgm:cxn modelId="{A188BF14-5C3E-438D-84B0-9B4C29290A14}" type="presParOf" srcId="{FE944D9C-8B1C-4164-90C0-C767C4EA8B3C}" destId="{9713331B-631D-4289-8E1A-C524D15B0FBF}" srcOrd="1" destOrd="0" presId="urn:microsoft.com/office/officeart/2005/8/layout/vList2"/>
    <dgm:cxn modelId="{FE7E1970-F0AA-496E-B7B5-06E3784FDBDA}" type="presParOf" srcId="{FE944D9C-8B1C-4164-90C0-C767C4EA8B3C}" destId="{4726B792-86F2-4362-8496-773D6626AD2F}" srcOrd="2" destOrd="0" presId="urn:microsoft.com/office/officeart/2005/8/layout/vList2"/>
    <dgm:cxn modelId="{EC8A972D-C521-40E0-B56A-172B634BE88E}" type="presParOf" srcId="{FE944D9C-8B1C-4164-90C0-C767C4EA8B3C}" destId="{D877210A-F85C-403A-8ADC-B138D554B72D}" srcOrd="3" destOrd="0" presId="urn:microsoft.com/office/officeart/2005/8/layout/vList2"/>
    <dgm:cxn modelId="{31032CB1-2155-4477-8CA3-9CECBC24463F}" type="presParOf" srcId="{FE944D9C-8B1C-4164-90C0-C767C4EA8B3C}" destId="{351C3273-7392-4D3B-9EA2-68DCE5B7658E}"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41108EC-3624-474A-9C42-18E23641FBFF}"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E77D2F9F-832A-4C57-96C4-AEA4A307F55E}">
      <dgm:prSet/>
      <dgm:spPr/>
      <dgm:t>
        <a:bodyPr/>
        <a:lstStyle/>
        <a:p>
          <a:r>
            <a:rPr lang="en-US"/>
            <a:t>6G expands reach beyond terrestrial infrastructure: satellites, high-altitude platforms.</a:t>
          </a:r>
        </a:p>
      </dgm:t>
    </dgm:pt>
    <dgm:pt modelId="{FA484A5F-2C56-4D2F-9132-C5A91BA24395}" type="parTrans" cxnId="{C2983C67-3D56-48F5-8020-8936C8C33356}">
      <dgm:prSet/>
      <dgm:spPr/>
      <dgm:t>
        <a:bodyPr/>
        <a:lstStyle/>
        <a:p>
          <a:endParaRPr lang="en-US"/>
        </a:p>
      </dgm:t>
    </dgm:pt>
    <dgm:pt modelId="{9A95D44D-A256-4327-98EB-7FE474905DA4}" type="sibTrans" cxnId="{C2983C67-3D56-48F5-8020-8936C8C33356}">
      <dgm:prSet/>
      <dgm:spPr/>
      <dgm:t>
        <a:bodyPr/>
        <a:lstStyle/>
        <a:p>
          <a:endParaRPr lang="en-US"/>
        </a:p>
      </dgm:t>
    </dgm:pt>
    <dgm:pt modelId="{5C94F763-3F13-467E-96C2-BE005728189E}">
      <dgm:prSet/>
      <dgm:spPr/>
      <dgm:t>
        <a:bodyPr/>
        <a:lstStyle/>
        <a:p>
          <a:r>
            <a:rPr lang="en-US"/>
            <a:t>Challenges: bandwidth, latency, device limitations, interoperability.</a:t>
          </a:r>
        </a:p>
      </dgm:t>
    </dgm:pt>
    <dgm:pt modelId="{E7457C90-8E45-49AF-92E1-399EAE011FEC}" type="parTrans" cxnId="{DE18DF58-5699-475C-872B-C2F197C0B4B3}">
      <dgm:prSet/>
      <dgm:spPr/>
      <dgm:t>
        <a:bodyPr/>
        <a:lstStyle/>
        <a:p>
          <a:endParaRPr lang="en-US"/>
        </a:p>
      </dgm:t>
    </dgm:pt>
    <dgm:pt modelId="{DE12B3FF-DD71-4E46-AF19-0E6BB7695A8B}" type="sibTrans" cxnId="{DE18DF58-5699-475C-872B-C2F197C0B4B3}">
      <dgm:prSet/>
      <dgm:spPr/>
      <dgm:t>
        <a:bodyPr/>
        <a:lstStyle/>
        <a:p>
          <a:endParaRPr lang="en-US"/>
        </a:p>
      </dgm:t>
    </dgm:pt>
    <dgm:pt modelId="{841D724B-768F-4B66-B773-CC5DFAA0EF2D}">
      <dgm:prSet/>
      <dgm:spPr/>
      <dgm:t>
        <a:bodyPr/>
        <a:lstStyle/>
        <a:p>
          <a:r>
            <a:rPr lang="en-US"/>
            <a:t>Opportunities: new codecs for low-bitrate scenarios, AI-enhanced post-processing, sustainability.</a:t>
          </a:r>
        </a:p>
      </dgm:t>
    </dgm:pt>
    <dgm:pt modelId="{0C7C11E6-CD3A-44ED-B464-EEE41E077645}" type="parTrans" cxnId="{8C10C44B-FAE1-4FC6-94A0-A7D00C29B87B}">
      <dgm:prSet/>
      <dgm:spPr/>
      <dgm:t>
        <a:bodyPr/>
        <a:lstStyle/>
        <a:p>
          <a:endParaRPr lang="en-US"/>
        </a:p>
      </dgm:t>
    </dgm:pt>
    <dgm:pt modelId="{D9950290-58DF-4CD4-8C49-54596BE963AA}" type="sibTrans" cxnId="{8C10C44B-FAE1-4FC6-94A0-A7D00C29B87B}">
      <dgm:prSet/>
      <dgm:spPr/>
      <dgm:t>
        <a:bodyPr/>
        <a:lstStyle/>
        <a:p>
          <a:endParaRPr lang="en-US"/>
        </a:p>
      </dgm:t>
    </dgm:pt>
    <dgm:pt modelId="{33C65FDE-74E9-4DDC-8CB9-4FD263B7CF56}" type="pres">
      <dgm:prSet presAssocID="{B41108EC-3624-474A-9C42-18E23641FBFF}" presName="linear" presStyleCnt="0">
        <dgm:presLayoutVars>
          <dgm:animLvl val="lvl"/>
          <dgm:resizeHandles val="exact"/>
        </dgm:presLayoutVars>
      </dgm:prSet>
      <dgm:spPr/>
    </dgm:pt>
    <dgm:pt modelId="{1AABA6C6-31CB-445A-9892-42F8F0931662}" type="pres">
      <dgm:prSet presAssocID="{E77D2F9F-832A-4C57-96C4-AEA4A307F55E}" presName="parentText" presStyleLbl="node1" presStyleIdx="0" presStyleCnt="3">
        <dgm:presLayoutVars>
          <dgm:chMax val="0"/>
          <dgm:bulletEnabled val="1"/>
        </dgm:presLayoutVars>
      </dgm:prSet>
      <dgm:spPr/>
    </dgm:pt>
    <dgm:pt modelId="{646644C2-4FCE-4828-9EAB-D11638DAD79B}" type="pres">
      <dgm:prSet presAssocID="{9A95D44D-A256-4327-98EB-7FE474905DA4}" presName="spacer" presStyleCnt="0"/>
      <dgm:spPr/>
    </dgm:pt>
    <dgm:pt modelId="{1B851F16-0F5E-442E-89B6-14B483B1A5A7}" type="pres">
      <dgm:prSet presAssocID="{5C94F763-3F13-467E-96C2-BE005728189E}" presName="parentText" presStyleLbl="node1" presStyleIdx="1" presStyleCnt="3">
        <dgm:presLayoutVars>
          <dgm:chMax val="0"/>
          <dgm:bulletEnabled val="1"/>
        </dgm:presLayoutVars>
      </dgm:prSet>
      <dgm:spPr/>
    </dgm:pt>
    <dgm:pt modelId="{654DAA1A-AACC-46DE-B857-D0A3570CBB18}" type="pres">
      <dgm:prSet presAssocID="{DE12B3FF-DD71-4E46-AF19-0E6BB7695A8B}" presName="spacer" presStyleCnt="0"/>
      <dgm:spPr/>
    </dgm:pt>
    <dgm:pt modelId="{3A59BAF7-6F92-4DA8-ACFD-5C7EC0A2BF19}" type="pres">
      <dgm:prSet presAssocID="{841D724B-768F-4B66-B773-CC5DFAA0EF2D}" presName="parentText" presStyleLbl="node1" presStyleIdx="2" presStyleCnt="3">
        <dgm:presLayoutVars>
          <dgm:chMax val="0"/>
          <dgm:bulletEnabled val="1"/>
        </dgm:presLayoutVars>
      </dgm:prSet>
      <dgm:spPr/>
    </dgm:pt>
  </dgm:ptLst>
  <dgm:cxnLst>
    <dgm:cxn modelId="{2FAAB401-76C3-457A-A6FF-E519A019A5B2}" type="presOf" srcId="{5C94F763-3F13-467E-96C2-BE005728189E}" destId="{1B851F16-0F5E-442E-89B6-14B483B1A5A7}" srcOrd="0" destOrd="0" presId="urn:microsoft.com/office/officeart/2005/8/layout/vList2"/>
    <dgm:cxn modelId="{5033BA63-B6CE-4722-A4DC-854008644F02}" type="presOf" srcId="{B41108EC-3624-474A-9C42-18E23641FBFF}" destId="{33C65FDE-74E9-4DDC-8CB9-4FD263B7CF56}" srcOrd="0" destOrd="0" presId="urn:microsoft.com/office/officeart/2005/8/layout/vList2"/>
    <dgm:cxn modelId="{C2983C67-3D56-48F5-8020-8936C8C33356}" srcId="{B41108EC-3624-474A-9C42-18E23641FBFF}" destId="{E77D2F9F-832A-4C57-96C4-AEA4A307F55E}" srcOrd="0" destOrd="0" parTransId="{FA484A5F-2C56-4D2F-9132-C5A91BA24395}" sibTransId="{9A95D44D-A256-4327-98EB-7FE474905DA4}"/>
    <dgm:cxn modelId="{8C10C44B-FAE1-4FC6-94A0-A7D00C29B87B}" srcId="{B41108EC-3624-474A-9C42-18E23641FBFF}" destId="{841D724B-768F-4B66-B773-CC5DFAA0EF2D}" srcOrd="2" destOrd="0" parTransId="{0C7C11E6-CD3A-44ED-B464-EEE41E077645}" sibTransId="{D9950290-58DF-4CD4-8C49-54596BE963AA}"/>
    <dgm:cxn modelId="{DE18DF58-5699-475C-872B-C2F197C0B4B3}" srcId="{B41108EC-3624-474A-9C42-18E23641FBFF}" destId="{5C94F763-3F13-467E-96C2-BE005728189E}" srcOrd="1" destOrd="0" parTransId="{E7457C90-8E45-49AF-92E1-399EAE011FEC}" sibTransId="{DE12B3FF-DD71-4E46-AF19-0E6BB7695A8B}"/>
    <dgm:cxn modelId="{66A155D0-8836-445C-9CBA-F1F5D30302E7}" type="presOf" srcId="{E77D2F9F-832A-4C57-96C4-AEA4A307F55E}" destId="{1AABA6C6-31CB-445A-9892-42F8F0931662}" srcOrd="0" destOrd="0" presId="urn:microsoft.com/office/officeart/2005/8/layout/vList2"/>
    <dgm:cxn modelId="{C0A052F4-712B-42F7-A91B-FF36A591DAED}" type="presOf" srcId="{841D724B-768F-4B66-B773-CC5DFAA0EF2D}" destId="{3A59BAF7-6F92-4DA8-ACFD-5C7EC0A2BF19}" srcOrd="0" destOrd="0" presId="urn:microsoft.com/office/officeart/2005/8/layout/vList2"/>
    <dgm:cxn modelId="{676DA217-0BE4-414D-975A-4C23F6E7F50F}" type="presParOf" srcId="{33C65FDE-74E9-4DDC-8CB9-4FD263B7CF56}" destId="{1AABA6C6-31CB-445A-9892-42F8F0931662}" srcOrd="0" destOrd="0" presId="urn:microsoft.com/office/officeart/2005/8/layout/vList2"/>
    <dgm:cxn modelId="{FF0548CB-EC93-4223-A2F3-5072D6748469}" type="presParOf" srcId="{33C65FDE-74E9-4DDC-8CB9-4FD263B7CF56}" destId="{646644C2-4FCE-4828-9EAB-D11638DAD79B}" srcOrd="1" destOrd="0" presId="urn:microsoft.com/office/officeart/2005/8/layout/vList2"/>
    <dgm:cxn modelId="{02686E09-8354-4A9C-B22B-A65F84B52178}" type="presParOf" srcId="{33C65FDE-74E9-4DDC-8CB9-4FD263B7CF56}" destId="{1B851F16-0F5E-442E-89B6-14B483B1A5A7}" srcOrd="2" destOrd="0" presId="urn:microsoft.com/office/officeart/2005/8/layout/vList2"/>
    <dgm:cxn modelId="{7B9CD0C1-72A8-44B5-AC22-6E432C102ECD}" type="presParOf" srcId="{33C65FDE-74E9-4DDC-8CB9-4FD263B7CF56}" destId="{654DAA1A-AACC-46DE-B857-D0A3570CBB18}" srcOrd="3" destOrd="0" presId="urn:microsoft.com/office/officeart/2005/8/layout/vList2"/>
    <dgm:cxn modelId="{C568C2EA-1E58-4EE2-8484-4FEB70E7B2A6}" type="presParOf" srcId="{33C65FDE-74E9-4DDC-8CB9-4FD263B7CF56}" destId="{3A59BAF7-6F92-4DA8-ACFD-5C7EC0A2BF19}"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DEA59F43-22D6-4085-8DCC-717E4D6F6DA2}"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68A23089-3795-4E34-8984-0C3AC3D8DD3F}">
      <dgm:prSet/>
      <dgm:spPr/>
      <dgm:t>
        <a:bodyPr/>
        <a:lstStyle/>
        <a:p>
          <a:r>
            <a:rPr lang="en-US"/>
            <a:t>End-to-End Trust Frameworks​</a:t>
          </a:r>
        </a:p>
      </dgm:t>
    </dgm:pt>
    <dgm:pt modelId="{38262638-6566-47E0-82F3-BF433BFB37F2}" type="parTrans" cxnId="{80AA74DA-8C7C-4499-B52F-5CF0090792BE}">
      <dgm:prSet/>
      <dgm:spPr/>
      <dgm:t>
        <a:bodyPr/>
        <a:lstStyle/>
        <a:p>
          <a:endParaRPr lang="en-US"/>
        </a:p>
      </dgm:t>
    </dgm:pt>
    <dgm:pt modelId="{1021FD87-343C-4097-8BA4-478C15AC8E99}" type="sibTrans" cxnId="{80AA74DA-8C7C-4499-B52F-5CF0090792BE}">
      <dgm:prSet/>
      <dgm:spPr/>
      <dgm:t>
        <a:bodyPr/>
        <a:lstStyle/>
        <a:p>
          <a:endParaRPr lang="en-US"/>
        </a:p>
      </dgm:t>
    </dgm:pt>
    <dgm:pt modelId="{6A698AB7-DA12-47BA-872D-489B8012D676}">
      <dgm:prSet/>
      <dgm:spPr/>
      <dgm:t>
        <a:bodyPr/>
        <a:lstStyle/>
        <a:p>
          <a:r>
            <a:rPr lang="en-US"/>
            <a:t>Privacy-Preserving Architectures​</a:t>
          </a:r>
        </a:p>
      </dgm:t>
    </dgm:pt>
    <dgm:pt modelId="{3FB14ACD-D26F-450D-A7B8-6B9EA1DE5590}" type="parTrans" cxnId="{E331D360-B6C8-44A8-A18C-774807FB5240}">
      <dgm:prSet/>
      <dgm:spPr/>
      <dgm:t>
        <a:bodyPr/>
        <a:lstStyle/>
        <a:p>
          <a:endParaRPr lang="en-US"/>
        </a:p>
      </dgm:t>
    </dgm:pt>
    <dgm:pt modelId="{176E98A3-3945-41BB-B4E0-29019808FD90}" type="sibTrans" cxnId="{E331D360-B6C8-44A8-A18C-774807FB5240}">
      <dgm:prSet/>
      <dgm:spPr/>
      <dgm:t>
        <a:bodyPr/>
        <a:lstStyle/>
        <a:p>
          <a:endParaRPr lang="en-US"/>
        </a:p>
      </dgm:t>
    </dgm:pt>
    <dgm:pt modelId="{7E537BA7-85B7-4BC4-9A1B-5A7D8E505D25}">
      <dgm:prSet/>
      <dgm:spPr/>
      <dgm:t>
        <a:bodyPr/>
        <a:lstStyle/>
        <a:p>
          <a:r>
            <a:rPr lang="en-US"/>
            <a:t>Secure Media Delivery Protocols​</a:t>
          </a:r>
        </a:p>
      </dgm:t>
    </dgm:pt>
    <dgm:pt modelId="{FDAD7E89-915E-428E-8E7D-C9FFA5269244}" type="parTrans" cxnId="{FE1A29E2-6E9F-4BF6-8232-62F2FA6B4FDF}">
      <dgm:prSet/>
      <dgm:spPr/>
      <dgm:t>
        <a:bodyPr/>
        <a:lstStyle/>
        <a:p>
          <a:endParaRPr lang="en-US"/>
        </a:p>
      </dgm:t>
    </dgm:pt>
    <dgm:pt modelId="{AA40DA06-9292-49D2-B883-8B9187710586}" type="sibTrans" cxnId="{FE1A29E2-6E9F-4BF6-8232-62F2FA6B4FDF}">
      <dgm:prSet/>
      <dgm:spPr/>
      <dgm:t>
        <a:bodyPr/>
        <a:lstStyle/>
        <a:p>
          <a:endParaRPr lang="en-US"/>
        </a:p>
      </dgm:t>
    </dgm:pt>
    <dgm:pt modelId="{D1A3E6C1-D26E-4E18-992D-9F496EA97F32}">
      <dgm:prSet/>
      <dgm:spPr/>
      <dgm:t>
        <a:bodyPr/>
        <a:lstStyle/>
        <a:p>
          <a:r>
            <a:rPr lang="en-US"/>
            <a:t>AI-Aware Network Intelligence​</a:t>
          </a:r>
        </a:p>
      </dgm:t>
    </dgm:pt>
    <dgm:pt modelId="{8E567E66-5C41-4C3A-9DFE-D85CC3179160}" type="parTrans" cxnId="{86FA2B83-45FF-432F-BE35-F521067D4868}">
      <dgm:prSet/>
      <dgm:spPr/>
      <dgm:t>
        <a:bodyPr/>
        <a:lstStyle/>
        <a:p>
          <a:endParaRPr lang="en-US"/>
        </a:p>
      </dgm:t>
    </dgm:pt>
    <dgm:pt modelId="{BECA1716-DC7F-42D2-A56B-F625800B883B}" type="sibTrans" cxnId="{86FA2B83-45FF-432F-BE35-F521067D4868}">
      <dgm:prSet/>
      <dgm:spPr/>
      <dgm:t>
        <a:bodyPr/>
        <a:lstStyle/>
        <a:p>
          <a:endParaRPr lang="en-US"/>
        </a:p>
      </dgm:t>
    </dgm:pt>
    <dgm:pt modelId="{890FB7E4-47DA-4F18-850B-CDC9E5AEB91B}" type="pres">
      <dgm:prSet presAssocID="{DEA59F43-22D6-4085-8DCC-717E4D6F6DA2}" presName="linear" presStyleCnt="0">
        <dgm:presLayoutVars>
          <dgm:animLvl val="lvl"/>
          <dgm:resizeHandles val="exact"/>
        </dgm:presLayoutVars>
      </dgm:prSet>
      <dgm:spPr/>
    </dgm:pt>
    <dgm:pt modelId="{1BADA4E5-D206-46B5-9ECA-6EA8F0AC5F40}" type="pres">
      <dgm:prSet presAssocID="{68A23089-3795-4E34-8984-0C3AC3D8DD3F}" presName="parentText" presStyleLbl="node1" presStyleIdx="0" presStyleCnt="4">
        <dgm:presLayoutVars>
          <dgm:chMax val="0"/>
          <dgm:bulletEnabled val="1"/>
        </dgm:presLayoutVars>
      </dgm:prSet>
      <dgm:spPr/>
    </dgm:pt>
    <dgm:pt modelId="{2C5E5B48-17AC-4DC6-83C3-87F789C784EB}" type="pres">
      <dgm:prSet presAssocID="{1021FD87-343C-4097-8BA4-478C15AC8E99}" presName="spacer" presStyleCnt="0"/>
      <dgm:spPr/>
    </dgm:pt>
    <dgm:pt modelId="{A6C5321A-3558-4D48-B27F-A1F06B02DDD1}" type="pres">
      <dgm:prSet presAssocID="{6A698AB7-DA12-47BA-872D-489B8012D676}" presName="parentText" presStyleLbl="node1" presStyleIdx="1" presStyleCnt="4">
        <dgm:presLayoutVars>
          <dgm:chMax val="0"/>
          <dgm:bulletEnabled val="1"/>
        </dgm:presLayoutVars>
      </dgm:prSet>
      <dgm:spPr/>
    </dgm:pt>
    <dgm:pt modelId="{C0B1D0CC-242A-40E8-A392-3A81500D845E}" type="pres">
      <dgm:prSet presAssocID="{176E98A3-3945-41BB-B4E0-29019808FD90}" presName="spacer" presStyleCnt="0"/>
      <dgm:spPr/>
    </dgm:pt>
    <dgm:pt modelId="{F45EFE79-5732-47DE-BCDC-C94692AC4F82}" type="pres">
      <dgm:prSet presAssocID="{7E537BA7-85B7-4BC4-9A1B-5A7D8E505D25}" presName="parentText" presStyleLbl="node1" presStyleIdx="2" presStyleCnt="4">
        <dgm:presLayoutVars>
          <dgm:chMax val="0"/>
          <dgm:bulletEnabled val="1"/>
        </dgm:presLayoutVars>
      </dgm:prSet>
      <dgm:spPr/>
    </dgm:pt>
    <dgm:pt modelId="{AA09D4DF-5A5E-42FA-9E0D-DA01BBFE428F}" type="pres">
      <dgm:prSet presAssocID="{AA40DA06-9292-49D2-B883-8B9187710586}" presName="spacer" presStyleCnt="0"/>
      <dgm:spPr/>
    </dgm:pt>
    <dgm:pt modelId="{D19AE7A8-F9B0-4160-B35D-489B13FF7940}" type="pres">
      <dgm:prSet presAssocID="{D1A3E6C1-D26E-4E18-992D-9F496EA97F32}" presName="parentText" presStyleLbl="node1" presStyleIdx="3" presStyleCnt="4">
        <dgm:presLayoutVars>
          <dgm:chMax val="0"/>
          <dgm:bulletEnabled val="1"/>
        </dgm:presLayoutVars>
      </dgm:prSet>
      <dgm:spPr/>
    </dgm:pt>
  </dgm:ptLst>
  <dgm:cxnLst>
    <dgm:cxn modelId="{2F107F10-ECF2-4A0D-A80F-22D2ACE90AB3}" type="presOf" srcId="{DEA59F43-22D6-4085-8DCC-717E4D6F6DA2}" destId="{890FB7E4-47DA-4F18-850B-CDC9E5AEB91B}" srcOrd="0" destOrd="0" presId="urn:microsoft.com/office/officeart/2005/8/layout/vList2"/>
    <dgm:cxn modelId="{D7C3FE36-D8AE-4B1F-A0B5-DFC0D3B5576C}" type="presOf" srcId="{6A698AB7-DA12-47BA-872D-489B8012D676}" destId="{A6C5321A-3558-4D48-B27F-A1F06B02DDD1}" srcOrd="0" destOrd="0" presId="urn:microsoft.com/office/officeart/2005/8/layout/vList2"/>
    <dgm:cxn modelId="{E331D360-B6C8-44A8-A18C-774807FB5240}" srcId="{DEA59F43-22D6-4085-8DCC-717E4D6F6DA2}" destId="{6A698AB7-DA12-47BA-872D-489B8012D676}" srcOrd="1" destOrd="0" parTransId="{3FB14ACD-D26F-450D-A7B8-6B9EA1DE5590}" sibTransId="{176E98A3-3945-41BB-B4E0-29019808FD90}"/>
    <dgm:cxn modelId="{86FA2B83-45FF-432F-BE35-F521067D4868}" srcId="{DEA59F43-22D6-4085-8DCC-717E4D6F6DA2}" destId="{D1A3E6C1-D26E-4E18-992D-9F496EA97F32}" srcOrd="3" destOrd="0" parTransId="{8E567E66-5C41-4C3A-9DFE-D85CC3179160}" sibTransId="{BECA1716-DC7F-42D2-A56B-F625800B883B}"/>
    <dgm:cxn modelId="{DB21F097-9850-4C35-BBDB-9E53BB8BAA24}" type="presOf" srcId="{7E537BA7-85B7-4BC4-9A1B-5A7D8E505D25}" destId="{F45EFE79-5732-47DE-BCDC-C94692AC4F82}" srcOrd="0" destOrd="0" presId="urn:microsoft.com/office/officeart/2005/8/layout/vList2"/>
    <dgm:cxn modelId="{F426EAB2-268E-4AAA-A71D-4B4C6168B629}" type="presOf" srcId="{D1A3E6C1-D26E-4E18-992D-9F496EA97F32}" destId="{D19AE7A8-F9B0-4160-B35D-489B13FF7940}" srcOrd="0" destOrd="0" presId="urn:microsoft.com/office/officeart/2005/8/layout/vList2"/>
    <dgm:cxn modelId="{80AA74DA-8C7C-4499-B52F-5CF0090792BE}" srcId="{DEA59F43-22D6-4085-8DCC-717E4D6F6DA2}" destId="{68A23089-3795-4E34-8984-0C3AC3D8DD3F}" srcOrd="0" destOrd="0" parTransId="{38262638-6566-47E0-82F3-BF433BFB37F2}" sibTransId="{1021FD87-343C-4097-8BA4-478C15AC8E99}"/>
    <dgm:cxn modelId="{FE1A29E2-6E9F-4BF6-8232-62F2FA6B4FDF}" srcId="{DEA59F43-22D6-4085-8DCC-717E4D6F6DA2}" destId="{7E537BA7-85B7-4BC4-9A1B-5A7D8E505D25}" srcOrd="2" destOrd="0" parTransId="{FDAD7E89-915E-428E-8E7D-C9FFA5269244}" sibTransId="{AA40DA06-9292-49D2-B883-8B9187710586}"/>
    <dgm:cxn modelId="{4C9AC2EB-BA9D-4C73-9A73-C7C7D6805F98}" type="presOf" srcId="{68A23089-3795-4E34-8984-0C3AC3D8DD3F}" destId="{1BADA4E5-D206-46B5-9ECA-6EA8F0AC5F40}" srcOrd="0" destOrd="0" presId="urn:microsoft.com/office/officeart/2005/8/layout/vList2"/>
    <dgm:cxn modelId="{89BD309D-E659-4F4E-94A7-DB9783FFF4AA}" type="presParOf" srcId="{890FB7E4-47DA-4F18-850B-CDC9E5AEB91B}" destId="{1BADA4E5-D206-46B5-9ECA-6EA8F0AC5F40}" srcOrd="0" destOrd="0" presId="urn:microsoft.com/office/officeart/2005/8/layout/vList2"/>
    <dgm:cxn modelId="{E8A8BA89-8114-457B-AAB5-8BB96042F181}" type="presParOf" srcId="{890FB7E4-47DA-4F18-850B-CDC9E5AEB91B}" destId="{2C5E5B48-17AC-4DC6-83C3-87F789C784EB}" srcOrd="1" destOrd="0" presId="urn:microsoft.com/office/officeart/2005/8/layout/vList2"/>
    <dgm:cxn modelId="{E8416740-0DFE-44EA-813D-853CA985D884}" type="presParOf" srcId="{890FB7E4-47DA-4F18-850B-CDC9E5AEB91B}" destId="{A6C5321A-3558-4D48-B27F-A1F06B02DDD1}" srcOrd="2" destOrd="0" presId="urn:microsoft.com/office/officeart/2005/8/layout/vList2"/>
    <dgm:cxn modelId="{A2441218-F14F-410B-AAD1-12AD33713D00}" type="presParOf" srcId="{890FB7E4-47DA-4F18-850B-CDC9E5AEB91B}" destId="{C0B1D0CC-242A-40E8-A392-3A81500D845E}" srcOrd="3" destOrd="0" presId="urn:microsoft.com/office/officeart/2005/8/layout/vList2"/>
    <dgm:cxn modelId="{99F8FA8F-4B2F-4F4B-BBCB-CC4E665DA65D}" type="presParOf" srcId="{890FB7E4-47DA-4F18-850B-CDC9E5AEB91B}" destId="{F45EFE79-5732-47DE-BCDC-C94692AC4F82}" srcOrd="4" destOrd="0" presId="urn:microsoft.com/office/officeart/2005/8/layout/vList2"/>
    <dgm:cxn modelId="{5D735F6A-D4B8-47F7-8D98-7A56D29873F0}" type="presParOf" srcId="{890FB7E4-47DA-4F18-850B-CDC9E5AEB91B}" destId="{AA09D4DF-5A5E-42FA-9E0D-DA01BBFE428F}" srcOrd="5" destOrd="0" presId="urn:microsoft.com/office/officeart/2005/8/layout/vList2"/>
    <dgm:cxn modelId="{E7D5A6C6-0907-4177-89F4-42D1E01C0210}" type="presParOf" srcId="{890FB7E4-47DA-4F18-850B-CDC9E5AEB91B}" destId="{D19AE7A8-F9B0-4160-B35D-489B13FF7940}"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16ED127-DF36-4790-BBA8-D5C8E771DEB0}"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F47B00EC-3A18-400A-9486-4A266253E884}">
      <dgm:prSet/>
      <dgm:spPr/>
      <dgm:t>
        <a:bodyPr/>
        <a:lstStyle/>
        <a:p>
          <a:r>
            <a:rPr lang="en-US"/>
            <a:t>Evolving Specification Development​</a:t>
          </a:r>
        </a:p>
      </dgm:t>
    </dgm:pt>
    <dgm:pt modelId="{47A9CFA8-E1A2-4B55-858C-D096D15CD5CE}" type="parTrans" cxnId="{96D8FDD6-E6C4-4453-8C7D-08FB0D284AF4}">
      <dgm:prSet/>
      <dgm:spPr/>
      <dgm:t>
        <a:bodyPr/>
        <a:lstStyle/>
        <a:p>
          <a:endParaRPr lang="en-US"/>
        </a:p>
      </dgm:t>
    </dgm:pt>
    <dgm:pt modelId="{61189BA0-5F42-4FB6-8498-9BF0CFCB6EB6}" type="sibTrans" cxnId="{96D8FDD6-E6C4-4453-8C7D-08FB0D284AF4}">
      <dgm:prSet/>
      <dgm:spPr/>
      <dgm:t>
        <a:bodyPr/>
        <a:lstStyle/>
        <a:p>
          <a:endParaRPr lang="en-US"/>
        </a:p>
      </dgm:t>
    </dgm:pt>
    <dgm:pt modelId="{4F35954A-1D59-4394-8C5B-30950009D635}">
      <dgm:prSet/>
      <dgm:spPr/>
      <dgm:t>
        <a:bodyPr/>
        <a:lstStyle/>
        <a:p>
          <a:r>
            <a:rPr lang="en-US"/>
            <a:t>Market-Driven Feature Design​</a:t>
          </a:r>
        </a:p>
      </dgm:t>
    </dgm:pt>
    <dgm:pt modelId="{1D6A60FE-0489-4752-84F2-0B4AF21198CF}" type="parTrans" cxnId="{52D212C4-340C-46AB-A20B-085AE9CC1174}">
      <dgm:prSet/>
      <dgm:spPr/>
      <dgm:t>
        <a:bodyPr/>
        <a:lstStyle/>
        <a:p>
          <a:endParaRPr lang="en-US"/>
        </a:p>
      </dgm:t>
    </dgm:pt>
    <dgm:pt modelId="{A418E095-07F7-4489-AB9A-C379D95CA93A}" type="sibTrans" cxnId="{52D212C4-340C-46AB-A20B-085AE9CC1174}">
      <dgm:prSet/>
      <dgm:spPr/>
      <dgm:t>
        <a:bodyPr/>
        <a:lstStyle/>
        <a:p>
          <a:endParaRPr lang="en-US"/>
        </a:p>
      </dgm:t>
    </dgm:pt>
    <dgm:pt modelId="{FA1DEAE0-D664-400F-8CAC-7A1A767A44BA}">
      <dgm:prSet/>
      <dgm:spPr/>
      <dgm:t>
        <a:bodyPr/>
        <a:lstStyle/>
        <a:p>
          <a:r>
            <a:rPr lang="en-US"/>
            <a:t>Cross-Organization Collaboration​</a:t>
          </a:r>
        </a:p>
      </dgm:t>
    </dgm:pt>
    <dgm:pt modelId="{3BCA7DAB-961C-45A8-B120-0319C2C86523}" type="parTrans" cxnId="{D8C87451-5A9A-488C-8179-8326D11830DC}">
      <dgm:prSet/>
      <dgm:spPr/>
      <dgm:t>
        <a:bodyPr/>
        <a:lstStyle/>
        <a:p>
          <a:endParaRPr lang="en-US"/>
        </a:p>
      </dgm:t>
    </dgm:pt>
    <dgm:pt modelId="{DC9A7DD6-A81E-4247-BEB9-5AC1A444F85A}" type="sibTrans" cxnId="{D8C87451-5A9A-488C-8179-8326D11830DC}">
      <dgm:prSet/>
      <dgm:spPr/>
      <dgm:t>
        <a:bodyPr/>
        <a:lstStyle/>
        <a:p>
          <a:endParaRPr lang="en-US"/>
        </a:p>
      </dgm:t>
    </dgm:pt>
    <dgm:pt modelId="{6A2AC008-4ADF-468D-AAB1-4784C105FBCC}">
      <dgm:prSet/>
      <dgm:spPr/>
      <dgm:t>
        <a:bodyPr/>
        <a:lstStyle/>
        <a:p>
          <a:r>
            <a:rPr lang="en-US"/>
            <a:t>Fostering Open Ecosystem​</a:t>
          </a:r>
        </a:p>
      </dgm:t>
    </dgm:pt>
    <dgm:pt modelId="{CA12E42E-A869-4BF2-92DA-519CE2AB391E}" type="parTrans" cxnId="{55E69395-8CF2-4323-B290-3B395491EEDE}">
      <dgm:prSet/>
      <dgm:spPr/>
      <dgm:t>
        <a:bodyPr/>
        <a:lstStyle/>
        <a:p>
          <a:endParaRPr lang="en-US"/>
        </a:p>
      </dgm:t>
    </dgm:pt>
    <dgm:pt modelId="{D504BAE6-962E-4249-9848-D22EFEBFA417}" type="sibTrans" cxnId="{55E69395-8CF2-4323-B290-3B395491EEDE}">
      <dgm:prSet/>
      <dgm:spPr/>
      <dgm:t>
        <a:bodyPr/>
        <a:lstStyle/>
        <a:p>
          <a:endParaRPr lang="en-US"/>
        </a:p>
      </dgm:t>
    </dgm:pt>
    <dgm:pt modelId="{6883681F-338E-4E5F-9666-FB3A9018A6F5}" type="pres">
      <dgm:prSet presAssocID="{B16ED127-DF36-4790-BBA8-D5C8E771DEB0}" presName="linear" presStyleCnt="0">
        <dgm:presLayoutVars>
          <dgm:animLvl val="lvl"/>
          <dgm:resizeHandles val="exact"/>
        </dgm:presLayoutVars>
      </dgm:prSet>
      <dgm:spPr/>
    </dgm:pt>
    <dgm:pt modelId="{0E7EDC2E-5676-4985-AECA-BBB405A0B8D8}" type="pres">
      <dgm:prSet presAssocID="{F47B00EC-3A18-400A-9486-4A266253E884}" presName="parentText" presStyleLbl="node1" presStyleIdx="0" presStyleCnt="4">
        <dgm:presLayoutVars>
          <dgm:chMax val="0"/>
          <dgm:bulletEnabled val="1"/>
        </dgm:presLayoutVars>
      </dgm:prSet>
      <dgm:spPr/>
    </dgm:pt>
    <dgm:pt modelId="{3BF63927-4249-4AD0-BE7A-F3D835BB5C00}" type="pres">
      <dgm:prSet presAssocID="{61189BA0-5F42-4FB6-8498-9BF0CFCB6EB6}" presName="spacer" presStyleCnt="0"/>
      <dgm:spPr/>
    </dgm:pt>
    <dgm:pt modelId="{6644D111-1435-4D6C-B1DC-CAE35CD97AC5}" type="pres">
      <dgm:prSet presAssocID="{4F35954A-1D59-4394-8C5B-30950009D635}" presName="parentText" presStyleLbl="node1" presStyleIdx="1" presStyleCnt="4">
        <dgm:presLayoutVars>
          <dgm:chMax val="0"/>
          <dgm:bulletEnabled val="1"/>
        </dgm:presLayoutVars>
      </dgm:prSet>
      <dgm:spPr/>
    </dgm:pt>
    <dgm:pt modelId="{0ECE2337-33D0-4A2E-9C64-C3A4FC20C836}" type="pres">
      <dgm:prSet presAssocID="{A418E095-07F7-4489-AB9A-C379D95CA93A}" presName="spacer" presStyleCnt="0"/>
      <dgm:spPr/>
    </dgm:pt>
    <dgm:pt modelId="{36CB33C6-530B-4801-B11C-FFF64DD1D9B5}" type="pres">
      <dgm:prSet presAssocID="{FA1DEAE0-D664-400F-8CAC-7A1A767A44BA}" presName="parentText" presStyleLbl="node1" presStyleIdx="2" presStyleCnt="4">
        <dgm:presLayoutVars>
          <dgm:chMax val="0"/>
          <dgm:bulletEnabled val="1"/>
        </dgm:presLayoutVars>
      </dgm:prSet>
      <dgm:spPr/>
    </dgm:pt>
    <dgm:pt modelId="{092DE585-CFCD-4332-B549-BD77F0A852D2}" type="pres">
      <dgm:prSet presAssocID="{DC9A7DD6-A81E-4247-BEB9-5AC1A444F85A}" presName="spacer" presStyleCnt="0"/>
      <dgm:spPr/>
    </dgm:pt>
    <dgm:pt modelId="{5DCA9B9B-85BA-4A27-AE8E-1B6BFA8D64E5}" type="pres">
      <dgm:prSet presAssocID="{6A2AC008-4ADF-468D-AAB1-4784C105FBCC}" presName="parentText" presStyleLbl="node1" presStyleIdx="3" presStyleCnt="4">
        <dgm:presLayoutVars>
          <dgm:chMax val="0"/>
          <dgm:bulletEnabled val="1"/>
        </dgm:presLayoutVars>
      </dgm:prSet>
      <dgm:spPr/>
    </dgm:pt>
  </dgm:ptLst>
  <dgm:cxnLst>
    <dgm:cxn modelId="{A36A5020-AC8B-4EAD-BA93-AE677B23950D}" type="presOf" srcId="{F47B00EC-3A18-400A-9486-4A266253E884}" destId="{0E7EDC2E-5676-4985-AECA-BBB405A0B8D8}" srcOrd="0" destOrd="0" presId="urn:microsoft.com/office/officeart/2005/8/layout/vList2"/>
    <dgm:cxn modelId="{C0EBE62B-21DD-4129-BF6C-C49C01B1B944}" type="presOf" srcId="{6A2AC008-4ADF-468D-AAB1-4784C105FBCC}" destId="{5DCA9B9B-85BA-4A27-AE8E-1B6BFA8D64E5}" srcOrd="0" destOrd="0" presId="urn:microsoft.com/office/officeart/2005/8/layout/vList2"/>
    <dgm:cxn modelId="{D8C87451-5A9A-488C-8179-8326D11830DC}" srcId="{B16ED127-DF36-4790-BBA8-D5C8E771DEB0}" destId="{FA1DEAE0-D664-400F-8CAC-7A1A767A44BA}" srcOrd="2" destOrd="0" parTransId="{3BCA7DAB-961C-45A8-B120-0319C2C86523}" sibTransId="{DC9A7DD6-A81E-4247-BEB9-5AC1A444F85A}"/>
    <dgm:cxn modelId="{55E69395-8CF2-4323-B290-3B395491EEDE}" srcId="{B16ED127-DF36-4790-BBA8-D5C8E771DEB0}" destId="{6A2AC008-4ADF-468D-AAB1-4784C105FBCC}" srcOrd="3" destOrd="0" parTransId="{CA12E42E-A869-4BF2-92DA-519CE2AB391E}" sibTransId="{D504BAE6-962E-4249-9848-D22EFEBFA417}"/>
    <dgm:cxn modelId="{6F8BA995-4861-463B-9098-895ABC5FF646}" type="presOf" srcId="{B16ED127-DF36-4790-BBA8-D5C8E771DEB0}" destId="{6883681F-338E-4E5F-9666-FB3A9018A6F5}" srcOrd="0" destOrd="0" presId="urn:microsoft.com/office/officeart/2005/8/layout/vList2"/>
    <dgm:cxn modelId="{52D212C4-340C-46AB-A20B-085AE9CC1174}" srcId="{B16ED127-DF36-4790-BBA8-D5C8E771DEB0}" destId="{4F35954A-1D59-4394-8C5B-30950009D635}" srcOrd="1" destOrd="0" parTransId="{1D6A60FE-0489-4752-84F2-0B4AF21198CF}" sibTransId="{A418E095-07F7-4489-AB9A-C379D95CA93A}"/>
    <dgm:cxn modelId="{96D8FDD6-E6C4-4453-8C7D-08FB0D284AF4}" srcId="{B16ED127-DF36-4790-BBA8-D5C8E771DEB0}" destId="{F47B00EC-3A18-400A-9486-4A266253E884}" srcOrd="0" destOrd="0" parTransId="{47A9CFA8-E1A2-4B55-858C-D096D15CD5CE}" sibTransId="{61189BA0-5F42-4FB6-8498-9BF0CFCB6EB6}"/>
    <dgm:cxn modelId="{2CEB3DDB-DF8C-4D4B-BB38-65EC2FA3D717}" type="presOf" srcId="{4F35954A-1D59-4394-8C5B-30950009D635}" destId="{6644D111-1435-4D6C-B1DC-CAE35CD97AC5}" srcOrd="0" destOrd="0" presId="urn:microsoft.com/office/officeart/2005/8/layout/vList2"/>
    <dgm:cxn modelId="{E73B10F7-8616-4E83-A0B8-17B244B462CD}" type="presOf" srcId="{FA1DEAE0-D664-400F-8CAC-7A1A767A44BA}" destId="{36CB33C6-530B-4801-B11C-FFF64DD1D9B5}" srcOrd="0" destOrd="0" presId="urn:microsoft.com/office/officeart/2005/8/layout/vList2"/>
    <dgm:cxn modelId="{DF5B5A12-E1A1-4C44-85FF-037E91FEA985}" type="presParOf" srcId="{6883681F-338E-4E5F-9666-FB3A9018A6F5}" destId="{0E7EDC2E-5676-4985-AECA-BBB405A0B8D8}" srcOrd="0" destOrd="0" presId="urn:microsoft.com/office/officeart/2005/8/layout/vList2"/>
    <dgm:cxn modelId="{6E0B3BA8-4A2D-4255-BE2E-6B3A809DCF6D}" type="presParOf" srcId="{6883681F-338E-4E5F-9666-FB3A9018A6F5}" destId="{3BF63927-4249-4AD0-BE7A-F3D835BB5C00}" srcOrd="1" destOrd="0" presId="urn:microsoft.com/office/officeart/2005/8/layout/vList2"/>
    <dgm:cxn modelId="{42909A9C-6B8A-47F4-80E2-FABA58AB0AAA}" type="presParOf" srcId="{6883681F-338E-4E5F-9666-FB3A9018A6F5}" destId="{6644D111-1435-4D6C-B1DC-CAE35CD97AC5}" srcOrd="2" destOrd="0" presId="urn:microsoft.com/office/officeart/2005/8/layout/vList2"/>
    <dgm:cxn modelId="{3920942A-9AA6-470E-821C-029FBA6F185A}" type="presParOf" srcId="{6883681F-338E-4E5F-9666-FB3A9018A6F5}" destId="{0ECE2337-33D0-4A2E-9C64-C3A4FC20C836}" srcOrd="3" destOrd="0" presId="urn:microsoft.com/office/officeart/2005/8/layout/vList2"/>
    <dgm:cxn modelId="{545DFEFD-F7FA-45EE-9759-15210DEF89FE}" type="presParOf" srcId="{6883681F-338E-4E5F-9666-FB3A9018A6F5}" destId="{36CB33C6-530B-4801-B11C-FFF64DD1D9B5}" srcOrd="4" destOrd="0" presId="urn:microsoft.com/office/officeart/2005/8/layout/vList2"/>
    <dgm:cxn modelId="{2DFFDB7A-029E-4D15-A45C-E1552CC8958B}" type="presParOf" srcId="{6883681F-338E-4E5F-9666-FB3A9018A6F5}" destId="{092DE585-CFCD-4332-B549-BD77F0A852D2}" srcOrd="5" destOrd="0" presId="urn:microsoft.com/office/officeart/2005/8/layout/vList2"/>
    <dgm:cxn modelId="{46841D27-309F-47B8-BE17-B10D133EA7DF}" type="presParOf" srcId="{6883681F-338E-4E5F-9666-FB3A9018A6F5}" destId="{5DCA9B9B-85BA-4A27-AE8E-1B6BFA8D64E5}"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E7FE1B6B-80B4-4621-8207-CC5639EB162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13CBC712-1F2A-4F11-B756-5AF5B7181BBC}">
      <dgm:prSet/>
      <dgm:spPr/>
      <dgm:t>
        <a:bodyPr/>
        <a:lstStyle/>
        <a:p>
          <a:r>
            <a:rPr lang="en-US"/>
            <a:t>Transformative 6G Opportunities​</a:t>
          </a:r>
        </a:p>
      </dgm:t>
    </dgm:pt>
    <dgm:pt modelId="{C2E675E1-69B4-4A7C-900E-DAAF0C7D1154}" type="parTrans" cxnId="{AE7771E5-9F4A-426A-AA95-F90DF953A20C}">
      <dgm:prSet/>
      <dgm:spPr/>
      <dgm:t>
        <a:bodyPr/>
        <a:lstStyle/>
        <a:p>
          <a:endParaRPr lang="en-US"/>
        </a:p>
      </dgm:t>
    </dgm:pt>
    <dgm:pt modelId="{44EB9C05-75AB-4407-97BC-CBEB2314E23B}" type="sibTrans" cxnId="{AE7771E5-9F4A-426A-AA95-F90DF953A20C}">
      <dgm:prSet/>
      <dgm:spPr/>
      <dgm:t>
        <a:bodyPr/>
        <a:lstStyle/>
        <a:p>
          <a:endParaRPr lang="en-US"/>
        </a:p>
      </dgm:t>
    </dgm:pt>
    <dgm:pt modelId="{07266904-F8E5-4B7D-ACDB-2C19162A88A9}">
      <dgm:prSet/>
      <dgm:spPr/>
      <dgm:t>
        <a:bodyPr/>
        <a:lstStyle/>
        <a:p>
          <a:r>
            <a:rPr lang="en-US"/>
            <a:t>6G will transform media delivery by integrating AI, sustainability, and immersive experiences into networks.​</a:t>
          </a:r>
        </a:p>
      </dgm:t>
    </dgm:pt>
    <dgm:pt modelId="{78B44EBB-682E-4425-B058-FF1AC31947B9}" type="parTrans" cxnId="{CFBEBA51-8E9C-4C7B-88F3-6C3B5773C7C3}">
      <dgm:prSet/>
      <dgm:spPr/>
      <dgm:t>
        <a:bodyPr/>
        <a:lstStyle/>
        <a:p>
          <a:endParaRPr lang="en-US"/>
        </a:p>
      </dgm:t>
    </dgm:pt>
    <dgm:pt modelId="{4723F060-E775-45A6-9519-F5BC7C831551}" type="sibTrans" cxnId="{CFBEBA51-8E9C-4C7B-88F3-6C3B5773C7C3}">
      <dgm:prSet/>
      <dgm:spPr/>
      <dgm:t>
        <a:bodyPr/>
        <a:lstStyle/>
        <a:p>
          <a:endParaRPr lang="en-US"/>
        </a:p>
      </dgm:t>
    </dgm:pt>
    <dgm:pt modelId="{30764A75-B388-412D-9153-9E2353F94EA8}">
      <dgm:prSet/>
      <dgm:spPr/>
      <dgm:t>
        <a:bodyPr/>
        <a:lstStyle/>
        <a:p>
          <a:r>
            <a:rPr lang="en-US"/>
            <a:t>Key Takeaways​</a:t>
          </a:r>
        </a:p>
      </dgm:t>
    </dgm:pt>
    <dgm:pt modelId="{3126914E-6379-4094-8D31-F8055E310948}" type="parTrans" cxnId="{165A0E70-61D8-4893-964E-0BA78FBB2755}">
      <dgm:prSet/>
      <dgm:spPr/>
      <dgm:t>
        <a:bodyPr/>
        <a:lstStyle/>
        <a:p>
          <a:endParaRPr lang="en-US"/>
        </a:p>
      </dgm:t>
    </dgm:pt>
    <dgm:pt modelId="{0D0C0E83-4C63-4BBE-B651-371453A97598}" type="sibTrans" cxnId="{165A0E70-61D8-4893-964E-0BA78FBB2755}">
      <dgm:prSet/>
      <dgm:spPr/>
      <dgm:t>
        <a:bodyPr/>
        <a:lstStyle/>
        <a:p>
          <a:endParaRPr lang="en-US"/>
        </a:p>
      </dgm:t>
    </dgm:pt>
    <dgm:pt modelId="{B84B1BDD-C432-43D2-A1F1-15DF0FC274DF}">
      <dgm:prSet/>
      <dgm:spPr/>
      <dgm:t>
        <a:bodyPr/>
        <a:lstStyle/>
        <a:p>
          <a:r>
            <a:rPr lang="en-US"/>
            <a:t>Video media delivery remains key, Cost-efficiency, sustainability, interoperability, trust, and user-centric design are critical for future 6G media networks.​</a:t>
          </a:r>
        </a:p>
      </dgm:t>
    </dgm:pt>
    <dgm:pt modelId="{70FC5B3B-D694-415D-A102-1028ACA65138}" type="parTrans" cxnId="{BBF23473-DA2B-425F-ABB1-77FE8AEE2578}">
      <dgm:prSet/>
      <dgm:spPr/>
      <dgm:t>
        <a:bodyPr/>
        <a:lstStyle/>
        <a:p>
          <a:endParaRPr lang="en-US"/>
        </a:p>
      </dgm:t>
    </dgm:pt>
    <dgm:pt modelId="{8027227B-A519-4B7C-BAD9-6EA5B4DA86A6}" type="sibTrans" cxnId="{BBF23473-DA2B-425F-ABB1-77FE8AEE2578}">
      <dgm:prSet/>
      <dgm:spPr/>
      <dgm:t>
        <a:bodyPr/>
        <a:lstStyle/>
        <a:p>
          <a:endParaRPr lang="en-US"/>
        </a:p>
      </dgm:t>
    </dgm:pt>
    <dgm:pt modelId="{BCFBE364-1EF8-45F1-A8C5-749F814CD8FB}">
      <dgm:prSet/>
      <dgm:spPr/>
      <dgm:t>
        <a:bodyPr/>
        <a:lstStyle/>
        <a:p>
          <a:r>
            <a:rPr lang="en-US"/>
            <a:t>Future Research Directions​</a:t>
          </a:r>
        </a:p>
      </dgm:t>
    </dgm:pt>
    <dgm:pt modelId="{A66CBCB0-8300-409A-AF92-B24D9C2EDB0B}" type="parTrans" cxnId="{32751BF8-6F5C-4D0B-894F-11A2F8785F77}">
      <dgm:prSet/>
      <dgm:spPr/>
      <dgm:t>
        <a:bodyPr/>
        <a:lstStyle/>
        <a:p>
          <a:endParaRPr lang="en-US"/>
        </a:p>
      </dgm:t>
    </dgm:pt>
    <dgm:pt modelId="{2C1A678D-E174-401F-BC97-6EF0FDFD27ED}" type="sibTrans" cxnId="{32751BF8-6F5C-4D0B-894F-11A2F8785F77}">
      <dgm:prSet/>
      <dgm:spPr/>
      <dgm:t>
        <a:bodyPr/>
        <a:lstStyle/>
        <a:p>
          <a:endParaRPr lang="en-US"/>
        </a:p>
      </dgm:t>
    </dgm:pt>
    <dgm:pt modelId="{F10AD616-1118-43B4-9AAD-4ECD31D0A2FF}">
      <dgm:prSet/>
      <dgm:spPr/>
      <dgm:t>
        <a:bodyPr/>
        <a:lstStyle/>
        <a:p>
          <a:r>
            <a:rPr lang="en-US" dirty="0"/>
            <a:t>Exploring Immersive 6G media, e.g. Gaussian Splats, Media delivery architecture evolutions, Migration of media services from previous generations, key relation with compute, AI/ML, Sensing but also trusted communication frameworks and low bitrate A/V for NTN communication.</a:t>
          </a:r>
        </a:p>
      </dgm:t>
    </dgm:pt>
    <dgm:pt modelId="{5785247A-9093-4AA3-86A7-F62EF815056F}" type="parTrans" cxnId="{60D0F0B9-17B2-435A-BA67-952D3D79296E}">
      <dgm:prSet/>
      <dgm:spPr/>
      <dgm:t>
        <a:bodyPr/>
        <a:lstStyle/>
        <a:p>
          <a:endParaRPr lang="en-US"/>
        </a:p>
      </dgm:t>
    </dgm:pt>
    <dgm:pt modelId="{59388664-EA01-4FF3-AF19-E934A8F00003}" type="sibTrans" cxnId="{60D0F0B9-17B2-435A-BA67-952D3D79296E}">
      <dgm:prSet/>
      <dgm:spPr/>
      <dgm:t>
        <a:bodyPr/>
        <a:lstStyle/>
        <a:p>
          <a:endParaRPr lang="en-US"/>
        </a:p>
      </dgm:t>
    </dgm:pt>
    <dgm:pt modelId="{E4469092-9B22-4FD1-A26B-E149751D2E16}">
      <dgm:prSet/>
      <dgm:spPr/>
      <dgm:t>
        <a:bodyPr/>
        <a:lstStyle/>
        <a:p>
          <a:r>
            <a:rPr lang="en-US"/>
            <a:t>Priorities for Implementation​</a:t>
          </a:r>
        </a:p>
      </dgm:t>
    </dgm:pt>
    <dgm:pt modelId="{80AE7F6B-6718-4E7B-85DC-E4999DC4FBCB}" type="parTrans" cxnId="{0161CC6D-D31B-455A-B873-1EB85D6BC529}">
      <dgm:prSet/>
      <dgm:spPr/>
      <dgm:t>
        <a:bodyPr/>
        <a:lstStyle/>
        <a:p>
          <a:endParaRPr lang="en-US"/>
        </a:p>
      </dgm:t>
    </dgm:pt>
    <dgm:pt modelId="{57B80B95-ECEE-4542-A2D4-7A3AA3F756F4}" type="sibTrans" cxnId="{0161CC6D-D31B-455A-B873-1EB85D6BC529}">
      <dgm:prSet/>
      <dgm:spPr/>
      <dgm:t>
        <a:bodyPr/>
        <a:lstStyle/>
        <a:p>
          <a:endParaRPr lang="en-US"/>
        </a:p>
      </dgm:t>
    </dgm:pt>
    <dgm:pt modelId="{CF7A4306-A7A8-423B-BA7E-659C1C2F6FB9}">
      <dgm:prSet/>
      <dgm:spPr/>
      <dgm:t>
        <a:bodyPr/>
        <a:lstStyle/>
        <a:p>
          <a:r>
            <a:rPr lang="en-US"/>
            <a:t>Developer engagement, implementability, and cross-industry collaboration are essential for successful 6G deployment.​</a:t>
          </a:r>
        </a:p>
      </dgm:t>
    </dgm:pt>
    <dgm:pt modelId="{7CB90408-B27F-4FEF-8569-A88F725EDCC9}" type="parTrans" cxnId="{F68CE6DC-DD1E-47B8-A831-FF237B531CF5}">
      <dgm:prSet/>
      <dgm:spPr/>
      <dgm:t>
        <a:bodyPr/>
        <a:lstStyle/>
        <a:p>
          <a:endParaRPr lang="en-US"/>
        </a:p>
      </dgm:t>
    </dgm:pt>
    <dgm:pt modelId="{EF79CE03-3D0D-4E9D-A769-F8627C591FAA}" type="sibTrans" cxnId="{F68CE6DC-DD1E-47B8-A831-FF237B531CF5}">
      <dgm:prSet/>
      <dgm:spPr/>
      <dgm:t>
        <a:bodyPr/>
        <a:lstStyle/>
        <a:p>
          <a:endParaRPr lang="en-US"/>
        </a:p>
      </dgm:t>
    </dgm:pt>
    <dgm:pt modelId="{340C8EBF-A92B-4A33-A2DC-3B72D69D741B}" type="pres">
      <dgm:prSet presAssocID="{E7FE1B6B-80B4-4621-8207-CC5639EB1620}" presName="Name0" presStyleCnt="0">
        <dgm:presLayoutVars>
          <dgm:dir/>
          <dgm:animLvl val="lvl"/>
          <dgm:resizeHandles val="exact"/>
        </dgm:presLayoutVars>
      </dgm:prSet>
      <dgm:spPr/>
    </dgm:pt>
    <dgm:pt modelId="{8576A542-1D6E-45E3-AA0B-C4266DA26DEC}" type="pres">
      <dgm:prSet presAssocID="{13CBC712-1F2A-4F11-B756-5AF5B7181BBC}" presName="linNode" presStyleCnt="0"/>
      <dgm:spPr/>
    </dgm:pt>
    <dgm:pt modelId="{9FD51025-476F-41E3-B158-84288A8BD30C}" type="pres">
      <dgm:prSet presAssocID="{13CBC712-1F2A-4F11-B756-5AF5B7181BBC}" presName="parentText" presStyleLbl="node1" presStyleIdx="0" presStyleCnt="4">
        <dgm:presLayoutVars>
          <dgm:chMax val="1"/>
          <dgm:bulletEnabled val="1"/>
        </dgm:presLayoutVars>
      </dgm:prSet>
      <dgm:spPr/>
    </dgm:pt>
    <dgm:pt modelId="{3B08A50B-E7D1-4580-9FAA-190CBC633F09}" type="pres">
      <dgm:prSet presAssocID="{13CBC712-1F2A-4F11-B756-5AF5B7181BBC}" presName="descendantText" presStyleLbl="alignAccFollowNode1" presStyleIdx="0" presStyleCnt="4">
        <dgm:presLayoutVars>
          <dgm:bulletEnabled val="1"/>
        </dgm:presLayoutVars>
      </dgm:prSet>
      <dgm:spPr/>
    </dgm:pt>
    <dgm:pt modelId="{4D40F96F-AD83-42A6-A65F-7DD1F313B9D7}" type="pres">
      <dgm:prSet presAssocID="{44EB9C05-75AB-4407-97BC-CBEB2314E23B}" presName="sp" presStyleCnt="0"/>
      <dgm:spPr/>
    </dgm:pt>
    <dgm:pt modelId="{81322CBD-28F7-4892-BB1B-52F49675BB9B}" type="pres">
      <dgm:prSet presAssocID="{30764A75-B388-412D-9153-9E2353F94EA8}" presName="linNode" presStyleCnt="0"/>
      <dgm:spPr/>
    </dgm:pt>
    <dgm:pt modelId="{837E14FC-8537-4EEC-9627-4BE1CD667FC8}" type="pres">
      <dgm:prSet presAssocID="{30764A75-B388-412D-9153-9E2353F94EA8}" presName="parentText" presStyleLbl="node1" presStyleIdx="1" presStyleCnt="4">
        <dgm:presLayoutVars>
          <dgm:chMax val="1"/>
          <dgm:bulletEnabled val="1"/>
        </dgm:presLayoutVars>
      </dgm:prSet>
      <dgm:spPr/>
    </dgm:pt>
    <dgm:pt modelId="{3B9F9211-AE37-4C72-9493-4009B35D59B9}" type="pres">
      <dgm:prSet presAssocID="{30764A75-B388-412D-9153-9E2353F94EA8}" presName="descendantText" presStyleLbl="alignAccFollowNode1" presStyleIdx="1" presStyleCnt="4">
        <dgm:presLayoutVars>
          <dgm:bulletEnabled val="1"/>
        </dgm:presLayoutVars>
      </dgm:prSet>
      <dgm:spPr/>
    </dgm:pt>
    <dgm:pt modelId="{15A14197-88DA-437E-93D6-4B3B1BB6146B}" type="pres">
      <dgm:prSet presAssocID="{0D0C0E83-4C63-4BBE-B651-371453A97598}" presName="sp" presStyleCnt="0"/>
      <dgm:spPr/>
    </dgm:pt>
    <dgm:pt modelId="{8691199C-932C-439C-98D0-0B32D8821DAE}" type="pres">
      <dgm:prSet presAssocID="{BCFBE364-1EF8-45F1-A8C5-749F814CD8FB}" presName="linNode" presStyleCnt="0"/>
      <dgm:spPr/>
    </dgm:pt>
    <dgm:pt modelId="{E09D92C3-0454-45C4-B7FA-514FFB0C7DF4}" type="pres">
      <dgm:prSet presAssocID="{BCFBE364-1EF8-45F1-A8C5-749F814CD8FB}" presName="parentText" presStyleLbl="node1" presStyleIdx="2" presStyleCnt="4">
        <dgm:presLayoutVars>
          <dgm:chMax val="1"/>
          <dgm:bulletEnabled val="1"/>
        </dgm:presLayoutVars>
      </dgm:prSet>
      <dgm:spPr/>
    </dgm:pt>
    <dgm:pt modelId="{B29D244C-934C-40F6-95BD-1F4485AF66C6}" type="pres">
      <dgm:prSet presAssocID="{BCFBE364-1EF8-45F1-A8C5-749F814CD8FB}" presName="descendantText" presStyleLbl="alignAccFollowNode1" presStyleIdx="2" presStyleCnt="4">
        <dgm:presLayoutVars>
          <dgm:bulletEnabled val="1"/>
        </dgm:presLayoutVars>
      </dgm:prSet>
      <dgm:spPr/>
    </dgm:pt>
    <dgm:pt modelId="{1A7D7E07-96EA-485B-A868-1CE3CCFC0DFD}" type="pres">
      <dgm:prSet presAssocID="{2C1A678D-E174-401F-BC97-6EF0FDFD27ED}" presName="sp" presStyleCnt="0"/>
      <dgm:spPr/>
    </dgm:pt>
    <dgm:pt modelId="{1177A0CF-6379-4BF9-9F1C-E35D2BAC9A8D}" type="pres">
      <dgm:prSet presAssocID="{E4469092-9B22-4FD1-A26B-E149751D2E16}" presName="linNode" presStyleCnt="0"/>
      <dgm:spPr/>
    </dgm:pt>
    <dgm:pt modelId="{81FCE069-38F3-41ED-9E87-5A64A7337DA9}" type="pres">
      <dgm:prSet presAssocID="{E4469092-9B22-4FD1-A26B-E149751D2E16}" presName="parentText" presStyleLbl="node1" presStyleIdx="3" presStyleCnt="4">
        <dgm:presLayoutVars>
          <dgm:chMax val="1"/>
          <dgm:bulletEnabled val="1"/>
        </dgm:presLayoutVars>
      </dgm:prSet>
      <dgm:spPr/>
    </dgm:pt>
    <dgm:pt modelId="{5E256F1E-A0C6-4086-9F3C-F2A778569556}" type="pres">
      <dgm:prSet presAssocID="{E4469092-9B22-4FD1-A26B-E149751D2E16}" presName="descendantText" presStyleLbl="alignAccFollowNode1" presStyleIdx="3" presStyleCnt="4">
        <dgm:presLayoutVars>
          <dgm:bulletEnabled val="1"/>
        </dgm:presLayoutVars>
      </dgm:prSet>
      <dgm:spPr/>
    </dgm:pt>
  </dgm:ptLst>
  <dgm:cxnLst>
    <dgm:cxn modelId="{3F984704-EBE7-4D50-A292-784AEECD246B}" type="presOf" srcId="{E7FE1B6B-80B4-4621-8207-CC5639EB1620}" destId="{340C8EBF-A92B-4A33-A2DC-3B72D69D741B}" srcOrd="0" destOrd="0" presId="urn:microsoft.com/office/officeart/2005/8/layout/vList5"/>
    <dgm:cxn modelId="{CDFB3D5C-380B-4C97-8BBE-D765F406AB41}" type="presOf" srcId="{CF7A4306-A7A8-423B-BA7E-659C1C2F6FB9}" destId="{5E256F1E-A0C6-4086-9F3C-F2A778569556}" srcOrd="0" destOrd="0" presId="urn:microsoft.com/office/officeart/2005/8/layout/vList5"/>
    <dgm:cxn modelId="{0161CC6D-D31B-455A-B873-1EB85D6BC529}" srcId="{E7FE1B6B-80B4-4621-8207-CC5639EB1620}" destId="{E4469092-9B22-4FD1-A26B-E149751D2E16}" srcOrd="3" destOrd="0" parTransId="{80AE7F6B-6718-4E7B-85DC-E4999DC4FBCB}" sibTransId="{57B80B95-ECEE-4542-A2D4-7A3AA3F756F4}"/>
    <dgm:cxn modelId="{A7BD656E-C3F0-411A-87C5-0DA71F98F9EF}" type="presOf" srcId="{BCFBE364-1EF8-45F1-A8C5-749F814CD8FB}" destId="{E09D92C3-0454-45C4-B7FA-514FFB0C7DF4}" srcOrd="0" destOrd="0" presId="urn:microsoft.com/office/officeart/2005/8/layout/vList5"/>
    <dgm:cxn modelId="{165A0E70-61D8-4893-964E-0BA78FBB2755}" srcId="{E7FE1B6B-80B4-4621-8207-CC5639EB1620}" destId="{30764A75-B388-412D-9153-9E2353F94EA8}" srcOrd="1" destOrd="0" parTransId="{3126914E-6379-4094-8D31-F8055E310948}" sibTransId="{0D0C0E83-4C63-4BBE-B651-371453A97598}"/>
    <dgm:cxn modelId="{CFBEBA51-8E9C-4C7B-88F3-6C3B5773C7C3}" srcId="{13CBC712-1F2A-4F11-B756-5AF5B7181BBC}" destId="{07266904-F8E5-4B7D-ACDB-2C19162A88A9}" srcOrd="0" destOrd="0" parTransId="{78B44EBB-682E-4425-B058-FF1AC31947B9}" sibTransId="{4723F060-E775-45A6-9519-F5BC7C831551}"/>
    <dgm:cxn modelId="{BBF23473-DA2B-425F-ABB1-77FE8AEE2578}" srcId="{30764A75-B388-412D-9153-9E2353F94EA8}" destId="{B84B1BDD-C432-43D2-A1F1-15DF0FC274DF}" srcOrd="0" destOrd="0" parTransId="{70FC5B3B-D694-415D-A102-1028ACA65138}" sibTransId="{8027227B-A519-4B7C-BAD9-6EA5B4DA86A6}"/>
    <dgm:cxn modelId="{4DCF3689-5FCB-4BC6-B077-B75EEE97230E}" type="presOf" srcId="{B84B1BDD-C432-43D2-A1F1-15DF0FC274DF}" destId="{3B9F9211-AE37-4C72-9493-4009B35D59B9}" srcOrd="0" destOrd="0" presId="urn:microsoft.com/office/officeart/2005/8/layout/vList5"/>
    <dgm:cxn modelId="{129B1C9C-36A1-47B6-A223-34A0441C1969}" type="presOf" srcId="{F10AD616-1118-43B4-9AAD-4ECD31D0A2FF}" destId="{B29D244C-934C-40F6-95BD-1F4485AF66C6}" srcOrd="0" destOrd="0" presId="urn:microsoft.com/office/officeart/2005/8/layout/vList5"/>
    <dgm:cxn modelId="{60D0F0B9-17B2-435A-BA67-952D3D79296E}" srcId="{BCFBE364-1EF8-45F1-A8C5-749F814CD8FB}" destId="{F10AD616-1118-43B4-9AAD-4ECD31D0A2FF}" srcOrd="0" destOrd="0" parTransId="{5785247A-9093-4AA3-86A7-F62EF815056F}" sibTransId="{59388664-EA01-4FF3-AF19-E934A8F00003}"/>
    <dgm:cxn modelId="{530217C9-C110-4C02-8E04-A000CA05BD1F}" type="presOf" srcId="{13CBC712-1F2A-4F11-B756-5AF5B7181BBC}" destId="{9FD51025-476F-41E3-B158-84288A8BD30C}" srcOrd="0" destOrd="0" presId="urn:microsoft.com/office/officeart/2005/8/layout/vList5"/>
    <dgm:cxn modelId="{23E71DC9-BDCD-4305-8BAB-FDD10EFC1DAC}" type="presOf" srcId="{E4469092-9B22-4FD1-A26B-E149751D2E16}" destId="{81FCE069-38F3-41ED-9E87-5A64A7337DA9}" srcOrd="0" destOrd="0" presId="urn:microsoft.com/office/officeart/2005/8/layout/vList5"/>
    <dgm:cxn modelId="{03C7B3D1-0269-4575-9212-6FC4DBBC13F4}" type="presOf" srcId="{07266904-F8E5-4B7D-ACDB-2C19162A88A9}" destId="{3B08A50B-E7D1-4580-9FAA-190CBC633F09}" srcOrd="0" destOrd="0" presId="urn:microsoft.com/office/officeart/2005/8/layout/vList5"/>
    <dgm:cxn modelId="{F68CE6DC-DD1E-47B8-A831-FF237B531CF5}" srcId="{E4469092-9B22-4FD1-A26B-E149751D2E16}" destId="{CF7A4306-A7A8-423B-BA7E-659C1C2F6FB9}" srcOrd="0" destOrd="0" parTransId="{7CB90408-B27F-4FEF-8569-A88F725EDCC9}" sibTransId="{EF79CE03-3D0D-4E9D-A769-F8627C591FAA}"/>
    <dgm:cxn modelId="{9DF084E2-7C62-49F4-B42C-B740DBCA3EF5}" type="presOf" srcId="{30764A75-B388-412D-9153-9E2353F94EA8}" destId="{837E14FC-8537-4EEC-9627-4BE1CD667FC8}" srcOrd="0" destOrd="0" presId="urn:microsoft.com/office/officeart/2005/8/layout/vList5"/>
    <dgm:cxn modelId="{AE7771E5-9F4A-426A-AA95-F90DF953A20C}" srcId="{E7FE1B6B-80B4-4621-8207-CC5639EB1620}" destId="{13CBC712-1F2A-4F11-B756-5AF5B7181BBC}" srcOrd="0" destOrd="0" parTransId="{C2E675E1-69B4-4A7C-900E-DAAF0C7D1154}" sibTransId="{44EB9C05-75AB-4407-97BC-CBEB2314E23B}"/>
    <dgm:cxn modelId="{32751BF8-6F5C-4D0B-894F-11A2F8785F77}" srcId="{E7FE1B6B-80B4-4621-8207-CC5639EB1620}" destId="{BCFBE364-1EF8-45F1-A8C5-749F814CD8FB}" srcOrd="2" destOrd="0" parTransId="{A66CBCB0-8300-409A-AF92-B24D9C2EDB0B}" sibTransId="{2C1A678D-E174-401F-BC97-6EF0FDFD27ED}"/>
    <dgm:cxn modelId="{BFA68997-2CAA-4AAF-A0A4-9DA6218963D8}" type="presParOf" srcId="{340C8EBF-A92B-4A33-A2DC-3B72D69D741B}" destId="{8576A542-1D6E-45E3-AA0B-C4266DA26DEC}" srcOrd="0" destOrd="0" presId="urn:microsoft.com/office/officeart/2005/8/layout/vList5"/>
    <dgm:cxn modelId="{E504A246-D9D8-4CE9-A537-CDFD338D141C}" type="presParOf" srcId="{8576A542-1D6E-45E3-AA0B-C4266DA26DEC}" destId="{9FD51025-476F-41E3-B158-84288A8BD30C}" srcOrd="0" destOrd="0" presId="urn:microsoft.com/office/officeart/2005/8/layout/vList5"/>
    <dgm:cxn modelId="{1C953FCC-27AF-419F-BFFD-6D29C07F5B4D}" type="presParOf" srcId="{8576A542-1D6E-45E3-AA0B-C4266DA26DEC}" destId="{3B08A50B-E7D1-4580-9FAA-190CBC633F09}" srcOrd="1" destOrd="0" presId="urn:microsoft.com/office/officeart/2005/8/layout/vList5"/>
    <dgm:cxn modelId="{81D37487-2CD4-450B-BBC0-67B58262B1FD}" type="presParOf" srcId="{340C8EBF-A92B-4A33-A2DC-3B72D69D741B}" destId="{4D40F96F-AD83-42A6-A65F-7DD1F313B9D7}" srcOrd="1" destOrd="0" presId="urn:microsoft.com/office/officeart/2005/8/layout/vList5"/>
    <dgm:cxn modelId="{E4DFD5A4-1BFA-43D3-A0A8-D1060681A809}" type="presParOf" srcId="{340C8EBF-A92B-4A33-A2DC-3B72D69D741B}" destId="{81322CBD-28F7-4892-BB1B-52F49675BB9B}" srcOrd="2" destOrd="0" presId="urn:microsoft.com/office/officeart/2005/8/layout/vList5"/>
    <dgm:cxn modelId="{C559DC0B-30B0-4410-A95B-7A5A1F769AF9}" type="presParOf" srcId="{81322CBD-28F7-4892-BB1B-52F49675BB9B}" destId="{837E14FC-8537-4EEC-9627-4BE1CD667FC8}" srcOrd="0" destOrd="0" presId="urn:microsoft.com/office/officeart/2005/8/layout/vList5"/>
    <dgm:cxn modelId="{1C2158E3-6166-4699-B0AE-AACE0043CC6F}" type="presParOf" srcId="{81322CBD-28F7-4892-BB1B-52F49675BB9B}" destId="{3B9F9211-AE37-4C72-9493-4009B35D59B9}" srcOrd="1" destOrd="0" presId="urn:microsoft.com/office/officeart/2005/8/layout/vList5"/>
    <dgm:cxn modelId="{11635C3F-7DA1-4A1E-BED9-5B7BB7F5A722}" type="presParOf" srcId="{340C8EBF-A92B-4A33-A2DC-3B72D69D741B}" destId="{15A14197-88DA-437E-93D6-4B3B1BB6146B}" srcOrd="3" destOrd="0" presId="urn:microsoft.com/office/officeart/2005/8/layout/vList5"/>
    <dgm:cxn modelId="{3AD815C9-0249-43C6-9E2E-5CE23FD90A77}" type="presParOf" srcId="{340C8EBF-A92B-4A33-A2DC-3B72D69D741B}" destId="{8691199C-932C-439C-98D0-0B32D8821DAE}" srcOrd="4" destOrd="0" presId="urn:microsoft.com/office/officeart/2005/8/layout/vList5"/>
    <dgm:cxn modelId="{7E9C8824-0356-49D4-9915-8801D3440148}" type="presParOf" srcId="{8691199C-932C-439C-98D0-0B32D8821DAE}" destId="{E09D92C3-0454-45C4-B7FA-514FFB0C7DF4}" srcOrd="0" destOrd="0" presId="urn:microsoft.com/office/officeart/2005/8/layout/vList5"/>
    <dgm:cxn modelId="{E406DA9A-0A95-4E70-8F60-2086656DFCF9}" type="presParOf" srcId="{8691199C-932C-439C-98D0-0B32D8821DAE}" destId="{B29D244C-934C-40F6-95BD-1F4485AF66C6}" srcOrd="1" destOrd="0" presId="urn:microsoft.com/office/officeart/2005/8/layout/vList5"/>
    <dgm:cxn modelId="{C7D8D6D7-67A5-4464-9B67-8EBF24E15D76}" type="presParOf" srcId="{340C8EBF-A92B-4A33-A2DC-3B72D69D741B}" destId="{1A7D7E07-96EA-485B-A868-1CE3CCFC0DFD}" srcOrd="5" destOrd="0" presId="urn:microsoft.com/office/officeart/2005/8/layout/vList5"/>
    <dgm:cxn modelId="{D4A7B5A8-69A4-469A-AEB8-B79882C841B7}" type="presParOf" srcId="{340C8EBF-A92B-4A33-A2DC-3B72D69D741B}" destId="{1177A0CF-6379-4BF9-9F1C-E35D2BAC9A8D}" srcOrd="6" destOrd="0" presId="urn:microsoft.com/office/officeart/2005/8/layout/vList5"/>
    <dgm:cxn modelId="{F9A249C4-749A-4BDF-9474-1E89C5D57623}" type="presParOf" srcId="{1177A0CF-6379-4BF9-9F1C-E35D2BAC9A8D}" destId="{81FCE069-38F3-41ED-9E87-5A64A7337DA9}" srcOrd="0" destOrd="0" presId="urn:microsoft.com/office/officeart/2005/8/layout/vList5"/>
    <dgm:cxn modelId="{5D7D1A74-0156-45B3-AF52-FCEF3B44A417}" type="presParOf" srcId="{1177A0CF-6379-4BF9-9F1C-E35D2BAC9A8D}" destId="{5E256F1E-A0C6-4086-9F3C-F2A778569556}"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FB3CCED-5E2E-46DF-81A2-FEA0A022DEBE}" type="doc">
      <dgm:prSet loTypeId="urn:microsoft.com/office/officeart/2005/8/layout/vList5" loCatId="list" qsTypeId="urn:microsoft.com/office/officeart/2005/8/quickstyle/simple1" qsCatId="simple" csTypeId="urn:microsoft.com/office/officeart/2005/8/colors/accent1_2" csCatId="accent1"/>
      <dgm:spPr/>
      <dgm:t>
        <a:bodyPr/>
        <a:lstStyle/>
        <a:p>
          <a:endParaRPr lang="en-US"/>
        </a:p>
      </dgm:t>
    </dgm:pt>
    <dgm:pt modelId="{BF317006-BF4E-4C02-8AE8-1E096DD5591B}">
      <dgm:prSet/>
      <dgm:spPr/>
      <dgm:t>
        <a:bodyPr/>
        <a:lstStyle/>
        <a:p>
          <a:r>
            <a:rPr lang="en-US"/>
            <a:t>New Services &amp; Use Cases: </a:t>
          </a:r>
        </a:p>
      </dgm:t>
    </dgm:pt>
    <dgm:pt modelId="{FA9BA5FA-DC92-465B-BC21-883245FB2B7B}" type="parTrans" cxnId="{12A1EDD0-C030-4274-822A-C5D3D9B1C2B0}">
      <dgm:prSet/>
      <dgm:spPr/>
      <dgm:t>
        <a:bodyPr/>
        <a:lstStyle/>
        <a:p>
          <a:endParaRPr lang="en-US"/>
        </a:p>
      </dgm:t>
    </dgm:pt>
    <dgm:pt modelId="{45598888-C9EB-4018-AB50-A0BA3B7B2CC0}" type="sibTrans" cxnId="{12A1EDD0-C030-4274-822A-C5D3D9B1C2B0}">
      <dgm:prSet/>
      <dgm:spPr/>
      <dgm:t>
        <a:bodyPr/>
        <a:lstStyle/>
        <a:p>
          <a:endParaRPr lang="en-US"/>
        </a:p>
      </dgm:t>
    </dgm:pt>
    <dgm:pt modelId="{5A1F1AAD-2DB7-42F5-A48F-363CFE697F9C}">
      <dgm:prSet/>
      <dgm:spPr/>
      <dgm:t>
        <a:bodyPr/>
        <a:lstStyle/>
        <a:p>
          <a:r>
            <a:rPr lang="en-US"/>
            <a:t>Enable ISAC, XR, immersive, and AI-driven services.</a:t>
          </a:r>
        </a:p>
      </dgm:t>
    </dgm:pt>
    <dgm:pt modelId="{3108236B-87FD-4B68-AD94-5D3425040AB9}" type="parTrans" cxnId="{E8FCB6E1-9FC7-46C2-9E27-5364A8D0AF33}">
      <dgm:prSet/>
      <dgm:spPr/>
      <dgm:t>
        <a:bodyPr/>
        <a:lstStyle/>
        <a:p>
          <a:endParaRPr lang="en-US"/>
        </a:p>
      </dgm:t>
    </dgm:pt>
    <dgm:pt modelId="{B57B7A46-C669-40F9-8C1C-FE7ABB808DB5}" type="sibTrans" cxnId="{E8FCB6E1-9FC7-46C2-9E27-5364A8D0AF33}">
      <dgm:prSet/>
      <dgm:spPr/>
      <dgm:t>
        <a:bodyPr/>
        <a:lstStyle/>
        <a:p>
          <a:endParaRPr lang="en-US"/>
        </a:p>
      </dgm:t>
    </dgm:pt>
    <dgm:pt modelId="{1638C820-EBA9-4C64-9F11-77CD1DFCAC64}">
      <dgm:prSet/>
      <dgm:spPr/>
      <dgm:t>
        <a:bodyPr/>
        <a:lstStyle/>
        <a:p>
          <a:r>
            <a:rPr lang="en-US"/>
            <a:t>Revenue &amp; Monetization: </a:t>
          </a:r>
        </a:p>
      </dgm:t>
    </dgm:pt>
    <dgm:pt modelId="{CC53BE53-D4EC-47F2-A12C-A08F8B8E2727}" type="parTrans" cxnId="{2E09C9CC-FE92-48FA-8E8F-8D4E9EE78978}">
      <dgm:prSet/>
      <dgm:spPr/>
      <dgm:t>
        <a:bodyPr/>
        <a:lstStyle/>
        <a:p>
          <a:endParaRPr lang="en-US"/>
        </a:p>
      </dgm:t>
    </dgm:pt>
    <dgm:pt modelId="{08536AD7-3D45-41DD-B973-564D89817063}" type="sibTrans" cxnId="{2E09C9CC-FE92-48FA-8E8F-8D4E9EE78978}">
      <dgm:prSet/>
      <dgm:spPr/>
      <dgm:t>
        <a:bodyPr/>
        <a:lstStyle/>
        <a:p>
          <a:endParaRPr lang="en-US"/>
        </a:p>
      </dgm:t>
    </dgm:pt>
    <dgm:pt modelId="{B0B4BE81-ED77-414F-BEAF-AF9F6BB26458}">
      <dgm:prSet/>
      <dgm:spPr/>
      <dgm:t>
        <a:bodyPr/>
        <a:lstStyle/>
        <a:p>
          <a:r>
            <a:rPr lang="en-US"/>
            <a:t>Unlock new revenue streams across industries.</a:t>
          </a:r>
        </a:p>
      </dgm:t>
    </dgm:pt>
    <dgm:pt modelId="{747DC724-7896-4D40-A432-C9EFCE5777E3}" type="parTrans" cxnId="{2AC0B151-0FCA-4D56-809F-CDAF04C53804}">
      <dgm:prSet/>
      <dgm:spPr/>
      <dgm:t>
        <a:bodyPr/>
        <a:lstStyle/>
        <a:p>
          <a:endParaRPr lang="en-US"/>
        </a:p>
      </dgm:t>
    </dgm:pt>
    <dgm:pt modelId="{8CB02BCC-14D2-4F54-83DF-BE90488DD4C7}" type="sibTrans" cxnId="{2AC0B151-0FCA-4D56-809F-CDAF04C53804}">
      <dgm:prSet/>
      <dgm:spPr/>
      <dgm:t>
        <a:bodyPr/>
        <a:lstStyle/>
        <a:p>
          <a:endParaRPr lang="en-US"/>
        </a:p>
      </dgm:t>
    </dgm:pt>
    <dgm:pt modelId="{443CD73C-B534-4EFB-BB78-3B6188658AF1}">
      <dgm:prSet/>
      <dgm:spPr/>
      <dgm:t>
        <a:bodyPr/>
        <a:lstStyle/>
        <a:p>
          <a:r>
            <a:rPr lang="en-US"/>
            <a:t>AI &amp; Automation: </a:t>
          </a:r>
        </a:p>
      </dgm:t>
    </dgm:pt>
    <dgm:pt modelId="{C16C627D-9AAE-4081-8BA8-18DCAB827EEC}" type="parTrans" cxnId="{5CEF69B4-EBC2-4072-A080-09915C6BEC82}">
      <dgm:prSet/>
      <dgm:spPr/>
      <dgm:t>
        <a:bodyPr/>
        <a:lstStyle/>
        <a:p>
          <a:endParaRPr lang="en-US"/>
        </a:p>
      </dgm:t>
    </dgm:pt>
    <dgm:pt modelId="{1A276614-41A5-4BE9-BC40-BD28E958DEC0}" type="sibTrans" cxnId="{5CEF69B4-EBC2-4072-A080-09915C6BEC82}">
      <dgm:prSet/>
      <dgm:spPr/>
      <dgm:t>
        <a:bodyPr/>
        <a:lstStyle/>
        <a:p>
          <a:endParaRPr lang="en-US"/>
        </a:p>
      </dgm:t>
    </dgm:pt>
    <dgm:pt modelId="{19E8921F-CE87-483E-BF9F-496BB630C3DB}">
      <dgm:prSet/>
      <dgm:spPr/>
      <dgm:t>
        <a:bodyPr/>
        <a:lstStyle/>
        <a:p>
          <a:r>
            <a:rPr lang="en-US"/>
            <a:t>Deploy AI-native networks for smarter operations.</a:t>
          </a:r>
        </a:p>
      </dgm:t>
    </dgm:pt>
    <dgm:pt modelId="{D27D10FB-8910-41F7-A217-50ACDF668F9D}" type="parTrans" cxnId="{892A0F09-D599-4992-806E-43E1079408EE}">
      <dgm:prSet/>
      <dgm:spPr/>
      <dgm:t>
        <a:bodyPr/>
        <a:lstStyle/>
        <a:p>
          <a:endParaRPr lang="en-US"/>
        </a:p>
      </dgm:t>
    </dgm:pt>
    <dgm:pt modelId="{26D72B0D-953B-42BB-8D85-4E3C7B647FC9}" type="sibTrans" cxnId="{892A0F09-D599-4992-806E-43E1079408EE}">
      <dgm:prSet/>
      <dgm:spPr/>
      <dgm:t>
        <a:bodyPr/>
        <a:lstStyle/>
        <a:p>
          <a:endParaRPr lang="en-US"/>
        </a:p>
      </dgm:t>
    </dgm:pt>
    <dgm:pt modelId="{3729668C-3895-475F-B16F-0A36C232FD68}">
      <dgm:prSet/>
      <dgm:spPr/>
      <dgm:t>
        <a:bodyPr/>
        <a:lstStyle/>
        <a:p>
          <a:r>
            <a:rPr lang="en-US"/>
            <a:t>Sustainability: </a:t>
          </a:r>
        </a:p>
      </dgm:t>
    </dgm:pt>
    <dgm:pt modelId="{0D77FF48-69A3-43E0-9FB6-D08F734C4208}" type="parTrans" cxnId="{80ABBAD3-7F53-4ED1-B3D2-6C20F4C42557}">
      <dgm:prSet/>
      <dgm:spPr/>
      <dgm:t>
        <a:bodyPr/>
        <a:lstStyle/>
        <a:p>
          <a:endParaRPr lang="en-US"/>
        </a:p>
      </dgm:t>
    </dgm:pt>
    <dgm:pt modelId="{BA42D128-3E49-4E0F-ADB2-AEAC5C08ECE5}" type="sibTrans" cxnId="{80ABBAD3-7F53-4ED1-B3D2-6C20F4C42557}">
      <dgm:prSet/>
      <dgm:spPr/>
      <dgm:t>
        <a:bodyPr/>
        <a:lstStyle/>
        <a:p>
          <a:endParaRPr lang="en-US"/>
        </a:p>
      </dgm:t>
    </dgm:pt>
    <dgm:pt modelId="{545F8404-3C27-456C-8926-1CADBE32CA97}">
      <dgm:prSet/>
      <dgm:spPr/>
      <dgm:t>
        <a:bodyPr/>
        <a:lstStyle/>
        <a:p>
          <a:r>
            <a:rPr lang="en-US"/>
            <a:t>Improve energy efficiency and reduce environmental impact.</a:t>
          </a:r>
        </a:p>
      </dgm:t>
    </dgm:pt>
    <dgm:pt modelId="{52BE718B-2764-40AD-9296-540702EB6883}" type="parTrans" cxnId="{A0D5595A-E5E2-4AD0-B79C-8FCAAD0653CA}">
      <dgm:prSet/>
      <dgm:spPr/>
      <dgm:t>
        <a:bodyPr/>
        <a:lstStyle/>
        <a:p>
          <a:endParaRPr lang="en-US"/>
        </a:p>
      </dgm:t>
    </dgm:pt>
    <dgm:pt modelId="{A45B209F-F079-4F16-80C1-9DC92116972B}" type="sibTrans" cxnId="{A0D5595A-E5E2-4AD0-B79C-8FCAAD0653CA}">
      <dgm:prSet/>
      <dgm:spPr/>
      <dgm:t>
        <a:bodyPr/>
        <a:lstStyle/>
        <a:p>
          <a:endParaRPr lang="en-US"/>
        </a:p>
      </dgm:t>
    </dgm:pt>
    <dgm:pt modelId="{43CB2D63-9F2D-45CF-B1AD-095A15132BA8}">
      <dgm:prSet/>
      <dgm:spPr/>
      <dgm:t>
        <a:bodyPr/>
        <a:lstStyle/>
        <a:p>
          <a:r>
            <a:rPr lang="en-US"/>
            <a:t>Spectrum Use: </a:t>
          </a:r>
        </a:p>
      </dgm:t>
    </dgm:pt>
    <dgm:pt modelId="{BECFD19D-ACD9-498A-A34A-67402CF69FE6}" type="parTrans" cxnId="{17201967-0E88-4B21-B3FB-3591E6A0C056}">
      <dgm:prSet/>
      <dgm:spPr/>
      <dgm:t>
        <a:bodyPr/>
        <a:lstStyle/>
        <a:p>
          <a:endParaRPr lang="en-US"/>
        </a:p>
      </dgm:t>
    </dgm:pt>
    <dgm:pt modelId="{43BD8B76-CF51-4F2A-BF56-0CBDF68E186B}" type="sibTrans" cxnId="{17201967-0E88-4B21-B3FB-3591E6A0C056}">
      <dgm:prSet/>
      <dgm:spPr/>
      <dgm:t>
        <a:bodyPr/>
        <a:lstStyle/>
        <a:p>
          <a:endParaRPr lang="en-US"/>
        </a:p>
      </dgm:t>
    </dgm:pt>
    <dgm:pt modelId="{8BD55C1F-E53E-4B33-ADE8-BAC834DC83E5}">
      <dgm:prSet/>
      <dgm:spPr/>
      <dgm:t>
        <a:bodyPr/>
        <a:lstStyle/>
        <a:p>
          <a:r>
            <a:rPr lang="en-US"/>
            <a:t>Optimize spectrum with dynamic sharing and new bands.</a:t>
          </a:r>
        </a:p>
      </dgm:t>
    </dgm:pt>
    <dgm:pt modelId="{47F39B3D-D7AE-4306-86C9-0CCA91EA65AD}" type="parTrans" cxnId="{F5A630B7-C13C-4292-9E01-E00B80A65F55}">
      <dgm:prSet/>
      <dgm:spPr/>
      <dgm:t>
        <a:bodyPr/>
        <a:lstStyle/>
        <a:p>
          <a:endParaRPr lang="en-US"/>
        </a:p>
      </dgm:t>
    </dgm:pt>
    <dgm:pt modelId="{6A26CDE0-41EE-4EAB-B7E9-182DF9259F05}" type="sibTrans" cxnId="{F5A630B7-C13C-4292-9E01-E00B80A65F55}">
      <dgm:prSet/>
      <dgm:spPr/>
      <dgm:t>
        <a:bodyPr/>
        <a:lstStyle/>
        <a:p>
          <a:endParaRPr lang="en-US"/>
        </a:p>
      </dgm:t>
    </dgm:pt>
    <dgm:pt modelId="{7C48FCB6-DF8D-4AD5-8E7B-BACC1E2ABD8A}">
      <dgm:prSet/>
      <dgm:spPr/>
      <dgm:t>
        <a:bodyPr/>
        <a:lstStyle/>
        <a:p>
          <a:r>
            <a:rPr lang="en-US"/>
            <a:t>Coverage: </a:t>
          </a:r>
        </a:p>
      </dgm:t>
    </dgm:pt>
    <dgm:pt modelId="{0ACD6869-356F-45F9-81A9-26D8E7AD3447}" type="parTrans" cxnId="{9D983B28-DE5E-4CF3-BD9D-8A6743F2F856}">
      <dgm:prSet/>
      <dgm:spPr/>
      <dgm:t>
        <a:bodyPr/>
        <a:lstStyle/>
        <a:p>
          <a:endParaRPr lang="en-US"/>
        </a:p>
      </dgm:t>
    </dgm:pt>
    <dgm:pt modelId="{D5C8C601-20B4-4729-8C24-763A553B3FFD}" type="sibTrans" cxnId="{9D983B28-DE5E-4CF3-BD9D-8A6743F2F856}">
      <dgm:prSet/>
      <dgm:spPr/>
      <dgm:t>
        <a:bodyPr/>
        <a:lstStyle/>
        <a:p>
          <a:endParaRPr lang="en-US"/>
        </a:p>
      </dgm:t>
    </dgm:pt>
    <dgm:pt modelId="{484975F7-985E-4496-AB9A-C783BB25D8D1}">
      <dgm:prSet/>
      <dgm:spPr/>
      <dgm:t>
        <a:bodyPr/>
        <a:lstStyle/>
        <a:p>
          <a:r>
            <a:rPr lang="en-US"/>
            <a:t>Integrate terrestrial and non-terrestrial networks for seamless service.</a:t>
          </a:r>
        </a:p>
      </dgm:t>
    </dgm:pt>
    <dgm:pt modelId="{89B2E431-BB84-4616-82EE-ABB65CDB05E5}" type="parTrans" cxnId="{C64F79EA-26C0-4290-90F1-10CA8A4AE51C}">
      <dgm:prSet/>
      <dgm:spPr/>
      <dgm:t>
        <a:bodyPr/>
        <a:lstStyle/>
        <a:p>
          <a:endParaRPr lang="en-US"/>
        </a:p>
      </dgm:t>
    </dgm:pt>
    <dgm:pt modelId="{09B8F320-CF92-4788-B912-69299913B53D}" type="sibTrans" cxnId="{C64F79EA-26C0-4290-90F1-10CA8A4AE51C}">
      <dgm:prSet/>
      <dgm:spPr/>
      <dgm:t>
        <a:bodyPr/>
        <a:lstStyle/>
        <a:p>
          <a:endParaRPr lang="en-US"/>
        </a:p>
      </dgm:t>
    </dgm:pt>
    <dgm:pt modelId="{94B4E2C4-689C-4AA2-941D-9CDAFE97EEB5}">
      <dgm:prSet/>
      <dgm:spPr/>
      <dgm:t>
        <a:bodyPr/>
        <a:lstStyle/>
        <a:p>
          <a:r>
            <a:rPr lang="en-US"/>
            <a:t>Cost Reduction: </a:t>
          </a:r>
        </a:p>
      </dgm:t>
    </dgm:pt>
    <dgm:pt modelId="{8812C61C-4560-4E23-BC01-895AD33D8612}" type="parTrans" cxnId="{9BB97D7D-02D8-4D71-93EC-335DD4393579}">
      <dgm:prSet/>
      <dgm:spPr/>
      <dgm:t>
        <a:bodyPr/>
        <a:lstStyle/>
        <a:p>
          <a:endParaRPr lang="en-US"/>
        </a:p>
      </dgm:t>
    </dgm:pt>
    <dgm:pt modelId="{4C2F6A57-374E-4A5A-9D56-6D3F5633DDC7}" type="sibTrans" cxnId="{9BB97D7D-02D8-4D71-93EC-335DD4393579}">
      <dgm:prSet/>
      <dgm:spPr/>
      <dgm:t>
        <a:bodyPr/>
        <a:lstStyle/>
        <a:p>
          <a:endParaRPr lang="en-US"/>
        </a:p>
      </dgm:t>
    </dgm:pt>
    <dgm:pt modelId="{18CD2F12-FFAF-49C1-B92A-15DA62139627}">
      <dgm:prSet/>
      <dgm:spPr/>
      <dgm:t>
        <a:bodyPr/>
        <a:lstStyle/>
        <a:p>
          <a:r>
            <a:rPr lang="en-US"/>
            <a:t>Lower CAPEX/OPEX via simplified, energy-efficient networks.</a:t>
          </a:r>
        </a:p>
      </dgm:t>
    </dgm:pt>
    <dgm:pt modelId="{F6CF682A-9261-4521-8C83-E55C03368FED}" type="parTrans" cxnId="{027FFB82-43D7-4279-B472-0AEDE7B15D54}">
      <dgm:prSet/>
      <dgm:spPr/>
      <dgm:t>
        <a:bodyPr/>
        <a:lstStyle/>
        <a:p>
          <a:endParaRPr lang="en-US"/>
        </a:p>
      </dgm:t>
    </dgm:pt>
    <dgm:pt modelId="{567F257E-B819-4C2C-A8C7-C156B198F3B4}" type="sibTrans" cxnId="{027FFB82-43D7-4279-B472-0AEDE7B15D54}">
      <dgm:prSet/>
      <dgm:spPr/>
      <dgm:t>
        <a:bodyPr/>
        <a:lstStyle/>
        <a:p>
          <a:endParaRPr lang="en-US"/>
        </a:p>
      </dgm:t>
    </dgm:pt>
    <dgm:pt modelId="{D17F49CB-1966-4874-80CC-E09C5A117DCA}">
      <dgm:prSet/>
      <dgm:spPr/>
      <dgm:t>
        <a:bodyPr/>
        <a:lstStyle/>
        <a:p>
          <a:r>
            <a:rPr lang="en-US"/>
            <a:t>Reliability &amp; Experience: </a:t>
          </a:r>
        </a:p>
      </dgm:t>
    </dgm:pt>
    <dgm:pt modelId="{7D7B6CAC-D5A7-4945-A432-331960E80D9D}" type="parTrans" cxnId="{396F4C42-8F90-466E-B3B8-162469806F0C}">
      <dgm:prSet/>
      <dgm:spPr/>
      <dgm:t>
        <a:bodyPr/>
        <a:lstStyle/>
        <a:p>
          <a:endParaRPr lang="en-US"/>
        </a:p>
      </dgm:t>
    </dgm:pt>
    <dgm:pt modelId="{BC7EB7CF-733E-4B15-A206-085312A80661}" type="sibTrans" cxnId="{396F4C42-8F90-466E-B3B8-162469806F0C}">
      <dgm:prSet/>
      <dgm:spPr/>
      <dgm:t>
        <a:bodyPr/>
        <a:lstStyle/>
        <a:p>
          <a:endParaRPr lang="en-US"/>
        </a:p>
      </dgm:t>
    </dgm:pt>
    <dgm:pt modelId="{8F253090-5361-4B19-A6DD-640D3ED21904}">
      <dgm:prSet/>
      <dgm:spPr/>
      <dgm:t>
        <a:bodyPr/>
        <a:lstStyle/>
        <a:p>
          <a:r>
            <a:rPr lang="en-US"/>
            <a:t>Boost service resiliency and customer satisfaction.</a:t>
          </a:r>
        </a:p>
      </dgm:t>
    </dgm:pt>
    <dgm:pt modelId="{5B70EAC7-7828-45DC-A31B-36C2472B84F4}" type="parTrans" cxnId="{3183EC71-FC97-462C-A2BA-53A10DB67DB4}">
      <dgm:prSet/>
      <dgm:spPr/>
      <dgm:t>
        <a:bodyPr/>
        <a:lstStyle/>
        <a:p>
          <a:endParaRPr lang="en-US"/>
        </a:p>
      </dgm:t>
    </dgm:pt>
    <dgm:pt modelId="{65ADDAFE-B59D-4F8B-898E-9CEF04C78979}" type="sibTrans" cxnId="{3183EC71-FC97-462C-A2BA-53A10DB67DB4}">
      <dgm:prSet/>
      <dgm:spPr/>
      <dgm:t>
        <a:bodyPr/>
        <a:lstStyle/>
        <a:p>
          <a:endParaRPr lang="en-US"/>
        </a:p>
      </dgm:t>
    </dgm:pt>
    <dgm:pt modelId="{F30C05D2-BE58-47ED-B04F-6F2C96759B65}">
      <dgm:prSet/>
      <dgm:spPr/>
      <dgm:t>
        <a:bodyPr/>
        <a:lstStyle/>
        <a:p>
          <a:r>
            <a:rPr lang="en-US"/>
            <a:t>Network Simplification: </a:t>
          </a:r>
        </a:p>
      </dgm:t>
    </dgm:pt>
    <dgm:pt modelId="{804EDD6E-FB56-4367-936C-F6AAC04C2C52}" type="parTrans" cxnId="{2BBDFF50-6CBF-4D2C-811E-8EC7A389C211}">
      <dgm:prSet/>
      <dgm:spPr/>
      <dgm:t>
        <a:bodyPr/>
        <a:lstStyle/>
        <a:p>
          <a:endParaRPr lang="en-US"/>
        </a:p>
      </dgm:t>
    </dgm:pt>
    <dgm:pt modelId="{52CC02DA-350F-41BF-8827-8C06928C938E}" type="sibTrans" cxnId="{2BBDFF50-6CBF-4D2C-811E-8EC7A389C211}">
      <dgm:prSet/>
      <dgm:spPr/>
      <dgm:t>
        <a:bodyPr/>
        <a:lstStyle/>
        <a:p>
          <a:endParaRPr lang="en-US"/>
        </a:p>
      </dgm:t>
    </dgm:pt>
    <dgm:pt modelId="{2DA3252E-140F-4E26-8E18-CE51017C6CAB}">
      <dgm:prSet/>
      <dgm:spPr/>
      <dgm:t>
        <a:bodyPr/>
        <a:lstStyle/>
        <a:p>
          <a:r>
            <a:rPr lang="en-US"/>
            <a:t>Streamline architecture and operations.</a:t>
          </a:r>
        </a:p>
      </dgm:t>
    </dgm:pt>
    <dgm:pt modelId="{5CB5378C-1F03-47B9-AAF7-2FF1A0A3CF48}" type="parTrans" cxnId="{0797906D-1B89-4D54-AC8F-B842C2896B40}">
      <dgm:prSet/>
      <dgm:spPr/>
      <dgm:t>
        <a:bodyPr/>
        <a:lstStyle/>
        <a:p>
          <a:endParaRPr lang="en-US"/>
        </a:p>
      </dgm:t>
    </dgm:pt>
    <dgm:pt modelId="{577C75DA-7322-49BD-901E-302281A94CE7}" type="sibTrans" cxnId="{0797906D-1B89-4D54-AC8F-B842C2896B40}">
      <dgm:prSet/>
      <dgm:spPr/>
      <dgm:t>
        <a:bodyPr/>
        <a:lstStyle/>
        <a:p>
          <a:endParaRPr lang="en-US"/>
        </a:p>
      </dgm:t>
    </dgm:pt>
    <dgm:pt modelId="{58B58A25-E2EF-4CB5-ADDA-1DDA7C5FDE81}" type="pres">
      <dgm:prSet presAssocID="{9FB3CCED-5E2E-46DF-81A2-FEA0A022DEBE}" presName="Name0" presStyleCnt="0">
        <dgm:presLayoutVars>
          <dgm:dir/>
          <dgm:animLvl val="lvl"/>
          <dgm:resizeHandles val="exact"/>
        </dgm:presLayoutVars>
      </dgm:prSet>
      <dgm:spPr/>
    </dgm:pt>
    <dgm:pt modelId="{6F073E99-9CA4-4207-8BA5-85D53AFE156A}" type="pres">
      <dgm:prSet presAssocID="{BF317006-BF4E-4C02-8AE8-1E096DD5591B}" presName="linNode" presStyleCnt="0"/>
      <dgm:spPr/>
    </dgm:pt>
    <dgm:pt modelId="{272B0088-060F-49C9-8865-BA653CA81643}" type="pres">
      <dgm:prSet presAssocID="{BF317006-BF4E-4C02-8AE8-1E096DD5591B}" presName="parentText" presStyleLbl="node1" presStyleIdx="0" presStyleCnt="9">
        <dgm:presLayoutVars>
          <dgm:chMax val="1"/>
          <dgm:bulletEnabled val="1"/>
        </dgm:presLayoutVars>
      </dgm:prSet>
      <dgm:spPr/>
    </dgm:pt>
    <dgm:pt modelId="{25293EAD-74CA-4E12-931E-479313909261}" type="pres">
      <dgm:prSet presAssocID="{BF317006-BF4E-4C02-8AE8-1E096DD5591B}" presName="descendantText" presStyleLbl="alignAccFollowNode1" presStyleIdx="0" presStyleCnt="9">
        <dgm:presLayoutVars>
          <dgm:bulletEnabled val="1"/>
        </dgm:presLayoutVars>
      </dgm:prSet>
      <dgm:spPr/>
    </dgm:pt>
    <dgm:pt modelId="{384FEBD6-B368-46DE-9A03-A356A50A8A9F}" type="pres">
      <dgm:prSet presAssocID="{45598888-C9EB-4018-AB50-A0BA3B7B2CC0}" presName="sp" presStyleCnt="0"/>
      <dgm:spPr/>
    </dgm:pt>
    <dgm:pt modelId="{4330725C-94FD-4CE6-80A0-E39AB22937C8}" type="pres">
      <dgm:prSet presAssocID="{1638C820-EBA9-4C64-9F11-77CD1DFCAC64}" presName="linNode" presStyleCnt="0"/>
      <dgm:spPr/>
    </dgm:pt>
    <dgm:pt modelId="{CFDED1B7-29F4-40DA-AC46-96BED534E309}" type="pres">
      <dgm:prSet presAssocID="{1638C820-EBA9-4C64-9F11-77CD1DFCAC64}" presName="parentText" presStyleLbl="node1" presStyleIdx="1" presStyleCnt="9">
        <dgm:presLayoutVars>
          <dgm:chMax val="1"/>
          <dgm:bulletEnabled val="1"/>
        </dgm:presLayoutVars>
      </dgm:prSet>
      <dgm:spPr/>
    </dgm:pt>
    <dgm:pt modelId="{3A5C5D98-FC37-4FB9-9E62-6CB376204AEC}" type="pres">
      <dgm:prSet presAssocID="{1638C820-EBA9-4C64-9F11-77CD1DFCAC64}" presName="descendantText" presStyleLbl="alignAccFollowNode1" presStyleIdx="1" presStyleCnt="9">
        <dgm:presLayoutVars>
          <dgm:bulletEnabled val="1"/>
        </dgm:presLayoutVars>
      </dgm:prSet>
      <dgm:spPr/>
    </dgm:pt>
    <dgm:pt modelId="{97F747B3-A4C0-49D2-86AF-5E315B94796D}" type="pres">
      <dgm:prSet presAssocID="{08536AD7-3D45-41DD-B973-564D89817063}" presName="sp" presStyleCnt="0"/>
      <dgm:spPr/>
    </dgm:pt>
    <dgm:pt modelId="{09EFB323-6A50-47A3-8F6C-6EFD71F69002}" type="pres">
      <dgm:prSet presAssocID="{443CD73C-B534-4EFB-BB78-3B6188658AF1}" presName="linNode" presStyleCnt="0"/>
      <dgm:spPr/>
    </dgm:pt>
    <dgm:pt modelId="{4E330489-D0E1-4D29-AD31-4CDA310A2773}" type="pres">
      <dgm:prSet presAssocID="{443CD73C-B534-4EFB-BB78-3B6188658AF1}" presName="parentText" presStyleLbl="node1" presStyleIdx="2" presStyleCnt="9">
        <dgm:presLayoutVars>
          <dgm:chMax val="1"/>
          <dgm:bulletEnabled val="1"/>
        </dgm:presLayoutVars>
      </dgm:prSet>
      <dgm:spPr/>
    </dgm:pt>
    <dgm:pt modelId="{AF8AE2CF-E9D3-4A1F-BD53-95BDFC2FEF7E}" type="pres">
      <dgm:prSet presAssocID="{443CD73C-B534-4EFB-BB78-3B6188658AF1}" presName="descendantText" presStyleLbl="alignAccFollowNode1" presStyleIdx="2" presStyleCnt="9">
        <dgm:presLayoutVars>
          <dgm:bulletEnabled val="1"/>
        </dgm:presLayoutVars>
      </dgm:prSet>
      <dgm:spPr/>
    </dgm:pt>
    <dgm:pt modelId="{17F1FF31-CCD0-4AFF-BF15-F259F4F68B00}" type="pres">
      <dgm:prSet presAssocID="{1A276614-41A5-4BE9-BC40-BD28E958DEC0}" presName="sp" presStyleCnt="0"/>
      <dgm:spPr/>
    </dgm:pt>
    <dgm:pt modelId="{ECFA0158-664F-4A9E-ACA0-9E48DD8F5B5F}" type="pres">
      <dgm:prSet presAssocID="{3729668C-3895-475F-B16F-0A36C232FD68}" presName="linNode" presStyleCnt="0"/>
      <dgm:spPr/>
    </dgm:pt>
    <dgm:pt modelId="{38990AF1-092A-4C18-8372-5496D2CEEA58}" type="pres">
      <dgm:prSet presAssocID="{3729668C-3895-475F-B16F-0A36C232FD68}" presName="parentText" presStyleLbl="node1" presStyleIdx="3" presStyleCnt="9">
        <dgm:presLayoutVars>
          <dgm:chMax val="1"/>
          <dgm:bulletEnabled val="1"/>
        </dgm:presLayoutVars>
      </dgm:prSet>
      <dgm:spPr/>
    </dgm:pt>
    <dgm:pt modelId="{1C5305E7-9A72-4E6C-B995-5BF855133B83}" type="pres">
      <dgm:prSet presAssocID="{3729668C-3895-475F-B16F-0A36C232FD68}" presName="descendantText" presStyleLbl="alignAccFollowNode1" presStyleIdx="3" presStyleCnt="9">
        <dgm:presLayoutVars>
          <dgm:bulletEnabled val="1"/>
        </dgm:presLayoutVars>
      </dgm:prSet>
      <dgm:spPr/>
    </dgm:pt>
    <dgm:pt modelId="{CAAE2C6C-C9BC-49B8-B4FB-7C93EABB4E9F}" type="pres">
      <dgm:prSet presAssocID="{BA42D128-3E49-4E0F-ADB2-AEAC5C08ECE5}" presName="sp" presStyleCnt="0"/>
      <dgm:spPr/>
    </dgm:pt>
    <dgm:pt modelId="{CDBF4A2F-5CD1-4373-8FF2-83E048739951}" type="pres">
      <dgm:prSet presAssocID="{43CB2D63-9F2D-45CF-B1AD-095A15132BA8}" presName="linNode" presStyleCnt="0"/>
      <dgm:spPr/>
    </dgm:pt>
    <dgm:pt modelId="{25DFF297-1C5E-4687-A00C-31CF178673F1}" type="pres">
      <dgm:prSet presAssocID="{43CB2D63-9F2D-45CF-B1AD-095A15132BA8}" presName="parentText" presStyleLbl="node1" presStyleIdx="4" presStyleCnt="9">
        <dgm:presLayoutVars>
          <dgm:chMax val="1"/>
          <dgm:bulletEnabled val="1"/>
        </dgm:presLayoutVars>
      </dgm:prSet>
      <dgm:spPr/>
    </dgm:pt>
    <dgm:pt modelId="{0FA1AE94-CAA4-4DB9-B254-D3E23AEA232B}" type="pres">
      <dgm:prSet presAssocID="{43CB2D63-9F2D-45CF-B1AD-095A15132BA8}" presName="descendantText" presStyleLbl="alignAccFollowNode1" presStyleIdx="4" presStyleCnt="9">
        <dgm:presLayoutVars>
          <dgm:bulletEnabled val="1"/>
        </dgm:presLayoutVars>
      </dgm:prSet>
      <dgm:spPr/>
    </dgm:pt>
    <dgm:pt modelId="{E6A278CB-C257-408B-97B4-DBE7D7AA3A51}" type="pres">
      <dgm:prSet presAssocID="{43BD8B76-CF51-4F2A-BF56-0CBDF68E186B}" presName="sp" presStyleCnt="0"/>
      <dgm:spPr/>
    </dgm:pt>
    <dgm:pt modelId="{3551AFB5-AAD0-4539-8738-EF4FB3D8DEC8}" type="pres">
      <dgm:prSet presAssocID="{7C48FCB6-DF8D-4AD5-8E7B-BACC1E2ABD8A}" presName="linNode" presStyleCnt="0"/>
      <dgm:spPr/>
    </dgm:pt>
    <dgm:pt modelId="{7B7DC764-F5B4-4402-80F3-8AD7653B0824}" type="pres">
      <dgm:prSet presAssocID="{7C48FCB6-DF8D-4AD5-8E7B-BACC1E2ABD8A}" presName="parentText" presStyleLbl="node1" presStyleIdx="5" presStyleCnt="9">
        <dgm:presLayoutVars>
          <dgm:chMax val="1"/>
          <dgm:bulletEnabled val="1"/>
        </dgm:presLayoutVars>
      </dgm:prSet>
      <dgm:spPr/>
    </dgm:pt>
    <dgm:pt modelId="{F6B7E2A8-ADCC-4BB3-88C7-15F5427E93AE}" type="pres">
      <dgm:prSet presAssocID="{7C48FCB6-DF8D-4AD5-8E7B-BACC1E2ABD8A}" presName="descendantText" presStyleLbl="alignAccFollowNode1" presStyleIdx="5" presStyleCnt="9">
        <dgm:presLayoutVars>
          <dgm:bulletEnabled val="1"/>
        </dgm:presLayoutVars>
      </dgm:prSet>
      <dgm:spPr/>
    </dgm:pt>
    <dgm:pt modelId="{183D4174-3C3A-4533-9592-629BCC494558}" type="pres">
      <dgm:prSet presAssocID="{D5C8C601-20B4-4729-8C24-763A553B3FFD}" presName="sp" presStyleCnt="0"/>
      <dgm:spPr/>
    </dgm:pt>
    <dgm:pt modelId="{0862E729-761C-4480-BD06-B9EA2D36B09E}" type="pres">
      <dgm:prSet presAssocID="{94B4E2C4-689C-4AA2-941D-9CDAFE97EEB5}" presName="linNode" presStyleCnt="0"/>
      <dgm:spPr/>
    </dgm:pt>
    <dgm:pt modelId="{3FF80786-DB00-4D51-B051-D0708AA186D7}" type="pres">
      <dgm:prSet presAssocID="{94B4E2C4-689C-4AA2-941D-9CDAFE97EEB5}" presName="parentText" presStyleLbl="node1" presStyleIdx="6" presStyleCnt="9">
        <dgm:presLayoutVars>
          <dgm:chMax val="1"/>
          <dgm:bulletEnabled val="1"/>
        </dgm:presLayoutVars>
      </dgm:prSet>
      <dgm:spPr/>
    </dgm:pt>
    <dgm:pt modelId="{340F1EB8-0690-4D73-AEF0-9C3C9B061ECF}" type="pres">
      <dgm:prSet presAssocID="{94B4E2C4-689C-4AA2-941D-9CDAFE97EEB5}" presName="descendantText" presStyleLbl="alignAccFollowNode1" presStyleIdx="6" presStyleCnt="9">
        <dgm:presLayoutVars>
          <dgm:bulletEnabled val="1"/>
        </dgm:presLayoutVars>
      </dgm:prSet>
      <dgm:spPr/>
    </dgm:pt>
    <dgm:pt modelId="{A2F882B0-8E31-4DD0-B374-66A62EF35F15}" type="pres">
      <dgm:prSet presAssocID="{4C2F6A57-374E-4A5A-9D56-6D3F5633DDC7}" presName="sp" presStyleCnt="0"/>
      <dgm:spPr/>
    </dgm:pt>
    <dgm:pt modelId="{1B57EACE-E858-4597-A11A-DE37A89CA979}" type="pres">
      <dgm:prSet presAssocID="{D17F49CB-1966-4874-80CC-E09C5A117DCA}" presName="linNode" presStyleCnt="0"/>
      <dgm:spPr/>
    </dgm:pt>
    <dgm:pt modelId="{926F4946-DFAB-4D64-8862-909B4C311DCA}" type="pres">
      <dgm:prSet presAssocID="{D17F49CB-1966-4874-80CC-E09C5A117DCA}" presName="parentText" presStyleLbl="node1" presStyleIdx="7" presStyleCnt="9">
        <dgm:presLayoutVars>
          <dgm:chMax val="1"/>
          <dgm:bulletEnabled val="1"/>
        </dgm:presLayoutVars>
      </dgm:prSet>
      <dgm:spPr/>
    </dgm:pt>
    <dgm:pt modelId="{EA3B2107-B65F-4DBD-A0E4-3C39F36CB66B}" type="pres">
      <dgm:prSet presAssocID="{D17F49CB-1966-4874-80CC-E09C5A117DCA}" presName="descendantText" presStyleLbl="alignAccFollowNode1" presStyleIdx="7" presStyleCnt="9">
        <dgm:presLayoutVars>
          <dgm:bulletEnabled val="1"/>
        </dgm:presLayoutVars>
      </dgm:prSet>
      <dgm:spPr/>
    </dgm:pt>
    <dgm:pt modelId="{6774467B-AE2B-4B2B-B78D-1F23EEC315A3}" type="pres">
      <dgm:prSet presAssocID="{BC7EB7CF-733E-4B15-A206-085312A80661}" presName="sp" presStyleCnt="0"/>
      <dgm:spPr/>
    </dgm:pt>
    <dgm:pt modelId="{AA495171-11ED-477C-A0DB-A0A14D84E171}" type="pres">
      <dgm:prSet presAssocID="{F30C05D2-BE58-47ED-B04F-6F2C96759B65}" presName="linNode" presStyleCnt="0"/>
      <dgm:spPr/>
    </dgm:pt>
    <dgm:pt modelId="{FC1A052F-1A03-4183-B1D1-C2310463CF95}" type="pres">
      <dgm:prSet presAssocID="{F30C05D2-BE58-47ED-B04F-6F2C96759B65}" presName="parentText" presStyleLbl="node1" presStyleIdx="8" presStyleCnt="9">
        <dgm:presLayoutVars>
          <dgm:chMax val="1"/>
          <dgm:bulletEnabled val="1"/>
        </dgm:presLayoutVars>
      </dgm:prSet>
      <dgm:spPr/>
    </dgm:pt>
    <dgm:pt modelId="{9CE513B2-F960-464D-8AFF-D829DBE9E873}" type="pres">
      <dgm:prSet presAssocID="{F30C05D2-BE58-47ED-B04F-6F2C96759B65}" presName="descendantText" presStyleLbl="alignAccFollowNode1" presStyleIdx="8" presStyleCnt="9">
        <dgm:presLayoutVars>
          <dgm:bulletEnabled val="1"/>
        </dgm:presLayoutVars>
      </dgm:prSet>
      <dgm:spPr/>
    </dgm:pt>
  </dgm:ptLst>
  <dgm:cxnLst>
    <dgm:cxn modelId="{892A0F09-D599-4992-806E-43E1079408EE}" srcId="{443CD73C-B534-4EFB-BB78-3B6188658AF1}" destId="{19E8921F-CE87-483E-BF9F-496BB630C3DB}" srcOrd="0" destOrd="0" parTransId="{D27D10FB-8910-41F7-A217-50ACDF668F9D}" sibTransId="{26D72B0D-953B-42BB-8D85-4E3C7B647FC9}"/>
    <dgm:cxn modelId="{E7F4C00B-86EE-48BF-A7F8-C3D5AB81760F}" type="presOf" srcId="{8F253090-5361-4B19-A6DD-640D3ED21904}" destId="{EA3B2107-B65F-4DBD-A0E4-3C39F36CB66B}" srcOrd="0" destOrd="0" presId="urn:microsoft.com/office/officeart/2005/8/layout/vList5"/>
    <dgm:cxn modelId="{9D983B28-DE5E-4CF3-BD9D-8A6743F2F856}" srcId="{9FB3CCED-5E2E-46DF-81A2-FEA0A022DEBE}" destId="{7C48FCB6-DF8D-4AD5-8E7B-BACC1E2ABD8A}" srcOrd="5" destOrd="0" parTransId="{0ACD6869-356F-45F9-81A9-26D8E7AD3447}" sibTransId="{D5C8C601-20B4-4729-8C24-763A553B3FFD}"/>
    <dgm:cxn modelId="{65DF7F35-DB96-4321-8522-EDDFE18B42AA}" type="presOf" srcId="{3729668C-3895-475F-B16F-0A36C232FD68}" destId="{38990AF1-092A-4C18-8372-5496D2CEEA58}" srcOrd="0" destOrd="0" presId="urn:microsoft.com/office/officeart/2005/8/layout/vList5"/>
    <dgm:cxn modelId="{E19F973D-F1A1-4687-90CC-D32168FB4169}" type="presOf" srcId="{443CD73C-B534-4EFB-BB78-3B6188658AF1}" destId="{4E330489-D0E1-4D29-AD31-4CDA310A2773}" srcOrd="0" destOrd="0" presId="urn:microsoft.com/office/officeart/2005/8/layout/vList5"/>
    <dgm:cxn modelId="{6C28F75E-0F50-4274-B0A1-7EA2A88F33D0}" type="presOf" srcId="{19E8921F-CE87-483E-BF9F-496BB630C3DB}" destId="{AF8AE2CF-E9D3-4A1F-BD53-95BDFC2FEF7E}" srcOrd="0" destOrd="0" presId="urn:microsoft.com/office/officeart/2005/8/layout/vList5"/>
    <dgm:cxn modelId="{396F4C42-8F90-466E-B3B8-162469806F0C}" srcId="{9FB3CCED-5E2E-46DF-81A2-FEA0A022DEBE}" destId="{D17F49CB-1966-4874-80CC-E09C5A117DCA}" srcOrd="7" destOrd="0" parTransId="{7D7B6CAC-D5A7-4945-A432-331960E80D9D}" sibTransId="{BC7EB7CF-733E-4B15-A206-085312A80661}"/>
    <dgm:cxn modelId="{17201967-0E88-4B21-B3FB-3591E6A0C056}" srcId="{9FB3CCED-5E2E-46DF-81A2-FEA0A022DEBE}" destId="{43CB2D63-9F2D-45CF-B1AD-095A15132BA8}" srcOrd="4" destOrd="0" parTransId="{BECFD19D-ACD9-498A-A34A-67402CF69FE6}" sibTransId="{43BD8B76-CF51-4F2A-BF56-0CBDF68E186B}"/>
    <dgm:cxn modelId="{32C50769-2CB1-4942-9D00-250BAC0975B7}" type="presOf" srcId="{545F8404-3C27-456C-8926-1CADBE32CA97}" destId="{1C5305E7-9A72-4E6C-B995-5BF855133B83}" srcOrd="0" destOrd="0" presId="urn:microsoft.com/office/officeart/2005/8/layout/vList5"/>
    <dgm:cxn modelId="{52D60B4A-FE01-423F-85E6-3AAE272C391F}" type="presOf" srcId="{9FB3CCED-5E2E-46DF-81A2-FEA0A022DEBE}" destId="{58B58A25-E2EF-4CB5-ADDA-1DDA7C5FDE81}" srcOrd="0" destOrd="0" presId="urn:microsoft.com/office/officeart/2005/8/layout/vList5"/>
    <dgm:cxn modelId="{F9F1976A-BFAF-46F9-A3DD-0C863EA87473}" type="presOf" srcId="{484975F7-985E-4496-AB9A-C783BB25D8D1}" destId="{F6B7E2A8-ADCC-4BB3-88C7-15F5427E93AE}" srcOrd="0" destOrd="0" presId="urn:microsoft.com/office/officeart/2005/8/layout/vList5"/>
    <dgm:cxn modelId="{0797906D-1B89-4D54-AC8F-B842C2896B40}" srcId="{F30C05D2-BE58-47ED-B04F-6F2C96759B65}" destId="{2DA3252E-140F-4E26-8E18-CE51017C6CAB}" srcOrd="0" destOrd="0" parTransId="{5CB5378C-1F03-47B9-AAF7-2FF1A0A3CF48}" sibTransId="{577C75DA-7322-49BD-901E-302281A94CE7}"/>
    <dgm:cxn modelId="{2BBDFF50-6CBF-4D2C-811E-8EC7A389C211}" srcId="{9FB3CCED-5E2E-46DF-81A2-FEA0A022DEBE}" destId="{F30C05D2-BE58-47ED-B04F-6F2C96759B65}" srcOrd="8" destOrd="0" parTransId="{804EDD6E-FB56-4367-936C-F6AAC04C2C52}" sibTransId="{52CC02DA-350F-41BF-8827-8C06928C938E}"/>
    <dgm:cxn modelId="{2AC0B151-0FCA-4D56-809F-CDAF04C53804}" srcId="{1638C820-EBA9-4C64-9F11-77CD1DFCAC64}" destId="{B0B4BE81-ED77-414F-BEAF-AF9F6BB26458}" srcOrd="0" destOrd="0" parTransId="{747DC724-7896-4D40-A432-C9EFCE5777E3}" sibTransId="{8CB02BCC-14D2-4F54-83DF-BE90488DD4C7}"/>
    <dgm:cxn modelId="{3183EC71-FC97-462C-A2BA-53A10DB67DB4}" srcId="{D17F49CB-1966-4874-80CC-E09C5A117DCA}" destId="{8F253090-5361-4B19-A6DD-640D3ED21904}" srcOrd="0" destOrd="0" parTransId="{5B70EAC7-7828-45DC-A31B-36C2472B84F4}" sibTransId="{65ADDAFE-B59D-4F8B-898E-9CEF04C78979}"/>
    <dgm:cxn modelId="{5B2C1172-13AD-459F-BFB9-C3390AE5C0B9}" type="presOf" srcId="{D17F49CB-1966-4874-80CC-E09C5A117DCA}" destId="{926F4946-DFAB-4D64-8862-909B4C311DCA}" srcOrd="0" destOrd="0" presId="urn:microsoft.com/office/officeart/2005/8/layout/vList5"/>
    <dgm:cxn modelId="{A0D5595A-E5E2-4AD0-B79C-8FCAAD0653CA}" srcId="{3729668C-3895-475F-B16F-0A36C232FD68}" destId="{545F8404-3C27-456C-8926-1CADBE32CA97}" srcOrd="0" destOrd="0" parTransId="{52BE718B-2764-40AD-9296-540702EB6883}" sibTransId="{A45B209F-F079-4F16-80C1-9DC92116972B}"/>
    <dgm:cxn modelId="{D6B3737B-FEA9-4E4D-BD97-04178E462E9F}" type="presOf" srcId="{F30C05D2-BE58-47ED-B04F-6F2C96759B65}" destId="{FC1A052F-1A03-4183-B1D1-C2310463CF95}" srcOrd="0" destOrd="0" presId="urn:microsoft.com/office/officeart/2005/8/layout/vList5"/>
    <dgm:cxn modelId="{9BB97D7D-02D8-4D71-93EC-335DD4393579}" srcId="{9FB3CCED-5E2E-46DF-81A2-FEA0A022DEBE}" destId="{94B4E2C4-689C-4AA2-941D-9CDAFE97EEB5}" srcOrd="6" destOrd="0" parTransId="{8812C61C-4560-4E23-BC01-895AD33D8612}" sibTransId="{4C2F6A57-374E-4A5A-9D56-6D3F5633DDC7}"/>
    <dgm:cxn modelId="{027FFB82-43D7-4279-B472-0AEDE7B15D54}" srcId="{94B4E2C4-689C-4AA2-941D-9CDAFE97EEB5}" destId="{18CD2F12-FFAF-49C1-B92A-15DA62139627}" srcOrd="0" destOrd="0" parTransId="{F6CF682A-9261-4521-8C83-E55C03368FED}" sibTransId="{567F257E-B819-4C2C-A8C7-C156B198F3B4}"/>
    <dgm:cxn modelId="{7FD4E698-D934-4E95-A84C-62BFFA8FDD2F}" type="presOf" srcId="{94B4E2C4-689C-4AA2-941D-9CDAFE97EEB5}" destId="{3FF80786-DB00-4D51-B051-D0708AA186D7}" srcOrd="0" destOrd="0" presId="urn:microsoft.com/office/officeart/2005/8/layout/vList5"/>
    <dgm:cxn modelId="{C443499E-873B-4BAB-811E-89F3D79CF612}" type="presOf" srcId="{B0B4BE81-ED77-414F-BEAF-AF9F6BB26458}" destId="{3A5C5D98-FC37-4FB9-9E62-6CB376204AEC}" srcOrd="0" destOrd="0" presId="urn:microsoft.com/office/officeart/2005/8/layout/vList5"/>
    <dgm:cxn modelId="{6C5B9FA6-47D3-4CA2-912E-6AE26B0A7C2C}" type="presOf" srcId="{5A1F1AAD-2DB7-42F5-A48F-363CFE697F9C}" destId="{25293EAD-74CA-4E12-931E-479313909261}" srcOrd="0" destOrd="0" presId="urn:microsoft.com/office/officeart/2005/8/layout/vList5"/>
    <dgm:cxn modelId="{56F4F4AA-D713-434C-86F7-74AB5E986222}" type="presOf" srcId="{2DA3252E-140F-4E26-8E18-CE51017C6CAB}" destId="{9CE513B2-F960-464D-8AFF-D829DBE9E873}" srcOrd="0" destOrd="0" presId="urn:microsoft.com/office/officeart/2005/8/layout/vList5"/>
    <dgm:cxn modelId="{655817B3-BE02-46BB-A85F-5A9DF7C59DAE}" type="presOf" srcId="{7C48FCB6-DF8D-4AD5-8E7B-BACC1E2ABD8A}" destId="{7B7DC764-F5B4-4402-80F3-8AD7653B0824}" srcOrd="0" destOrd="0" presId="urn:microsoft.com/office/officeart/2005/8/layout/vList5"/>
    <dgm:cxn modelId="{5CEF69B4-EBC2-4072-A080-09915C6BEC82}" srcId="{9FB3CCED-5E2E-46DF-81A2-FEA0A022DEBE}" destId="{443CD73C-B534-4EFB-BB78-3B6188658AF1}" srcOrd="2" destOrd="0" parTransId="{C16C627D-9AAE-4081-8BA8-18DCAB827EEC}" sibTransId="{1A276614-41A5-4BE9-BC40-BD28E958DEC0}"/>
    <dgm:cxn modelId="{F5A630B7-C13C-4292-9E01-E00B80A65F55}" srcId="{43CB2D63-9F2D-45CF-B1AD-095A15132BA8}" destId="{8BD55C1F-E53E-4B33-ADE8-BAC834DC83E5}" srcOrd="0" destOrd="0" parTransId="{47F39B3D-D7AE-4306-86C9-0CCA91EA65AD}" sibTransId="{6A26CDE0-41EE-4EAB-B7E9-182DF9259F05}"/>
    <dgm:cxn modelId="{226CB5B9-9B1A-4D2C-8F5E-CBF88AFDB3F0}" type="presOf" srcId="{18CD2F12-FFAF-49C1-B92A-15DA62139627}" destId="{340F1EB8-0690-4D73-AEF0-9C3C9B061ECF}" srcOrd="0" destOrd="0" presId="urn:microsoft.com/office/officeart/2005/8/layout/vList5"/>
    <dgm:cxn modelId="{0D88DBBB-71A3-4F5E-AD03-3E1AFCBE7A03}" type="presOf" srcId="{BF317006-BF4E-4C02-8AE8-1E096DD5591B}" destId="{272B0088-060F-49C9-8865-BA653CA81643}" srcOrd="0" destOrd="0" presId="urn:microsoft.com/office/officeart/2005/8/layout/vList5"/>
    <dgm:cxn modelId="{03E575C9-5BF8-4E40-A1CA-3E8951AA45AA}" type="presOf" srcId="{8BD55C1F-E53E-4B33-ADE8-BAC834DC83E5}" destId="{0FA1AE94-CAA4-4DB9-B254-D3E23AEA232B}" srcOrd="0" destOrd="0" presId="urn:microsoft.com/office/officeart/2005/8/layout/vList5"/>
    <dgm:cxn modelId="{579D00CB-BB2D-4380-BA5D-9C2C8252203D}" type="presOf" srcId="{1638C820-EBA9-4C64-9F11-77CD1DFCAC64}" destId="{CFDED1B7-29F4-40DA-AC46-96BED534E309}" srcOrd="0" destOrd="0" presId="urn:microsoft.com/office/officeart/2005/8/layout/vList5"/>
    <dgm:cxn modelId="{2E09C9CC-FE92-48FA-8E8F-8D4E9EE78978}" srcId="{9FB3CCED-5E2E-46DF-81A2-FEA0A022DEBE}" destId="{1638C820-EBA9-4C64-9F11-77CD1DFCAC64}" srcOrd="1" destOrd="0" parTransId="{CC53BE53-D4EC-47F2-A12C-A08F8B8E2727}" sibTransId="{08536AD7-3D45-41DD-B973-564D89817063}"/>
    <dgm:cxn modelId="{12A1EDD0-C030-4274-822A-C5D3D9B1C2B0}" srcId="{9FB3CCED-5E2E-46DF-81A2-FEA0A022DEBE}" destId="{BF317006-BF4E-4C02-8AE8-1E096DD5591B}" srcOrd="0" destOrd="0" parTransId="{FA9BA5FA-DC92-465B-BC21-883245FB2B7B}" sibTransId="{45598888-C9EB-4018-AB50-A0BA3B7B2CC0}"/>
    <dgm:cxn modelId="{80ABBAD3-7F53-4ED1-B3D2-6C20F4C42557}" srcId="{9FB3CCED-5E2E-46DF-81A2-FEA0A022DEBE}" destId="{3729668C-3895-475F-B16F-0A36C232FD68}" srcOrd="3" destOrd="0" parTransId="{0D77FF48-69A3-43E0-9FB6-D08F734C4208}" sibTransId="{BA42D128-3E49-4E0F-ADB2-AEAC5C08ECE5}"/>
    <dgm:cxn modelId="{E8FCB6E1-9FC7-46C2-9E27-5364A8D0AF33}" srcId="{BF317006-BF4E-4C02-8AE8-1E096DD5591B}" destId="{5A1F1AAD-2DB7-42F5-A48F-363CFE697F9C}" srcOrd="0" destOrd="0" parTransId="{3108236B-87FD-4B68-AD94-5D3425040AB9}" sibTransId="{B57B7A46-C669-40F9-8C1C-FE7ABB808DB5}"/>
    <dgm:cxn modelId="{C64F79EA-26C0-4290-90F1-10CA8A4AE51C}" srcId="{7C48FCB6-DF8D-4AD5-8E7B-BACC1E2ABD8A}" destId="{484975F7-985E-4496-AB9A-C783BB25D8D1}" srcOrd="0" destOrd="0" parTransId="{89B2E431-BB84-4616-82EE-ABB65CDB05E5}" sibTransId="{09B8F320-CF92-4788-B912-69299913B53D}"/>
    <dgm:cxn modelId="{FD595DF3-151B-4C71-9DA8-EB7152F2029A}" type="presOf" srcId="{43CB2D63-9F2D-45CF-B1AD-095A15132BA8}" destId="{25DFF297-1C5E-4687-A00C-31CF178673F1}" srcOrd="0" destOrd="0" presId="urn:microsoft.com/office/officeart/2005/8/layout/vList5"/>
    <dgm:cxn modelId="{0F36B601-175E-48F7-BCB9-AA2BBE5273BD}" type="presParOf" srcId="{58B58A25-E2EF-4CB5-ADDA-1DDA7C5FDE81}" destId="{6F073E99-9CA4-4207-8BA5-85D53AFE156A}" srcOrd="0" destOrd="0" presId="urn:microsoft.com/office/officeart/2005/8/layout/vList5"/>
    <dgm:cxn modelId="{2D617F0B-B197-4012-9FE4-481F708C1F58}" type="presParOf" srcId="{6F073E99-9CA4-4207-8BA5-85D53AFE156A}" destId="{272B0088-060F-49C9-8865-BA653CA81643}" srcOrd="0" destOrd="0" presId="urn:microsoft.com/office/officeart/2005/8/layout/vList5"/>
    <dgm:cxn modelId="{AC68B87C-A6D2-4D19-87ED-CFF975435355}" type="presParOf" srcId="{6F073E99-9CA4-4207-8BA5-85D53AFE156A}" destId="{25293EAD-74CA-4E12-931E-479313909261}" srcOrd="1" destOrd="0" presId="urn:microsoft.com/office/officeart/2005/8/layout/vList5"/>
    <dgm:cxn modelId="{6E58648F-090E-4953-9437-BCB4289228DB}" type="presParOf" srcId="{58B58A25-E2EF-4CB5-ADDA-1DDA7C5FDE81}" destId="{384FEBD6-B368-46DE-9A03-A356A50A8A9F}" srcOrd="1" destOrd="0" presId="urn:microsoft.com/office/officeart/2005/8/layout/vList5"/>
    <dgm:cxn modelId="{BCDB27EB-6677-4439-BC12-3A848A764AA2}" type="presParOf" srcId="{58B58A25-E2EF-4CB5-ADDA-1DDA7C5FDE81}" destId="{4330725C-94FD-4CE6-80A0-E39AB22937C8}" srcOrd="2" destOrd="0" presId="urn:microsoft.com/office/officeart/2005/8/layout/vList5"/>
    <dgm:cxn modelId="{3FAA9870-B397-4F58-A3C4-27223B5748AE}" type="presParOf" srcId="{4330725C-94FD-4CE6-80A0-E39AB22937C8}" destId="{CFDED1B7-29F4-40DA-AC46-96BED534E309}" srcOrd="0" destOrd="0" presId="urn:microsoft.com/office/officeart/2005/8/layout/vList5"/>
    <dgm:cxn modelId="{F6833DEE-FA77-496B-BB52-D311428694F1}" type="presParOf" srcId="{4330725C-94FD-4CE6-80A0-E39AB22937C8}" destId="{3A5C5D98-FC37-4FB9-9E62-6CB376204AEC}" srcOrd="1" destOrd="0" presId="urn:microsoft.com/office/officeart/2005/8/layout/vList5"/>
    <dgm:cxn modelId="{A7617749-D64D-4568-B68F-75E3B70DD927}" type="presParOf" srcId="{58B58A25-E2EF-4CB5-ADDA-1DDA7C5FDE81}" destId="{97F747B3-A4C0-49D2-86AF-5E315B94796D}" srcOrd="3" destOrd="0" presId="urn:microsoft.com/office/officeart/2005/8/layout/vList5"/>
    <dgm:cxn modelId="{9D7BD36D-805E-475B-BF3B-5D81BF035687}" type="presParOf" srcId="{58B58A25-E2EF-4CB5-ADDA-1DDA7C5FDE81}" destId="{09EFB323-6A50-47A3-8F6C-6EFD71F69002}" srcOrd="4" destOrd="0" presId="urn:microsoft.com/office/officeart/2005/8/layout/vList5"/>
    <dgm:cxn modelId="{147AEF6C-61B0-4AE4-A344-258761B7E0B6}" type="presParOf" srcId="{09EFB323-6A50-47A3-8F6C-6EFD71F69002}" destId="{4E330489-D0E1-4D29-AD31-4CDA310A2773}" srcOrd="0" destOrd="0" presId="urn:microsoft.com/office/officeart/2005/8/layout/vList5"/>
    <dgm:cxn modelId="{29940C59-014D-460B-A600-3DBD08EB7D55}" type="presParOf" srcId="{09EFB323-6A50-47A3-8F6C-6EFD71F69002}" destId="{AF8AE2CF-E9D3-4A1F-BD53-95BDFC2FEF7E}" srcOrd="1" destOrd="0" presId="urn:microsoft.com/office/officeart/2005/8/layout/vList5"/>
    <dgm:cxn modelId="{EC865EB8-5C58-419A-827B-863CDC179DBF}" type="presParOf" srcId="{58B58A25-E2EF-4CB5-ADDA-1DDA7C5FDE81}" destId="{17F1FF31-CCD0-4AFF-BF15-F259F4F68B00}" srcOrd="5" destOrd="0" presId="urn:microsoft.com/office/officeart/2005/8/layout/vList5"/>
    <dgm:cxn modelId="{ADE65010-5AC1-4743-8053-B7EAE9788A5A}" type="presParOf" srcId="{58B58A25-E2EF-4CB5-ADDA-1DDA7C5FDE81}" destId="{ECFA0158-664F-4A9E-ACA0-9E48DD8F5B5F}" srcOrd="6" destOrd="0" presId="urn:microsoft.com/office/officeart/2005/8/layout/vList5"/>
    <dgm:cxn modelId="{1B871BB1-EC78-44A5-A918-B4C29D6872E5}" type="presParOf" srcId="{ECFA0158-664F-4A9E-ACA0-9E48DD8F5B5F}" destId="{38990AF1-092A-4C18-8372-5496D2CEEA58}" srcOrd="0" destOrd="0" presId="urn:microsoft.com/office/officeart/2005/8/layout/vList5"/>
    <dgm:cxn modelId="{2CCB284C-95AA-4BE8-9DAD-DD17986717CE}" type="presParOf" srcId="{ECFA0158-664F-4A9E-ACA0-9E48DD8F5B5F}" destId="{1C5305E7-9A72-4E6C-B995-5BF855133B83}" srcOrd="1" destOrd="0" presId="urn:microsoft.com/office/officeart/2005/8/layout/vList5"/>
    <dgm:cxn modelId="{45435B6D-AE36-4A6D-818C-5BB65D192231}" type="presParOf" srcId="{58B58A25-E2EF-4CB5-ADDA-1DDA7C5FDE81}" destId="{CAAE2C6C-C9BC-49B8-B4FB-7C93EABB4E9F}" srcOrd="7" destOrd="0" presId="urn:microsoft.com/office/officeart/2005/8/layout/vList5"/>
    <dgm:cxn modelId="{F60E8F9F-B2E6-4303-BEE9-07682684C0AD}" type="presParOf" srcId="{58B58A25-E2EF-4CB5-ADDA-1DDA7C5FDE81}" destId="{CDBF4A2F-5CD1-4373-8FF2-83E048739951}" srcOrd="8" destOrd="0" presId="urn:microsoft.com/office/officeart/2005/8/layout/vList5"/>
    <dgm:cxn modelId="{CD8F9F11-8665-42F9-98A0-62F0F4C7B596}" type="presParOf" srcId="{CDBF4A2F-5CD1-4373-8FF2-83E048739951}" destId="{25DFF297-1C5E-4687-A00C-31CF178673F1}" srcOrd="0" destOrd="0" presId="urn:microsoft.com/office/officeart/2005/8/layout/vList5"/>
    <dgm:cxn modelId="{A2E15713-C796-4639-8A9E-75E6959CE2A8}" type="presParOf" srcId="{CDBF4A2F-5CD1-4373-8FF2-83E048739951}" destId="{0FA1AE94-CAA4-4DB9-B254-D3E23AEA232B}" srcOrd="1" destOrd="0" presId="urn:microsoft.com/office/officeart/2005/8/layout/vList5"/>
    <dgm:cxn modelId="{35539DD6-BA69-46DD-A8A9-9515E904BD15}" type="presParOf" srcId="{58B58A25-E2EF-4CB5-ADDA-1DDA7C5FDE81}" destId="{E6A278CB-C257-408B-97B4-DBE7D7AA3A51}" srcOrd="9" destOrd="0" presId="urn:microsoft.com/office/officeart/2005/8/layout/vList5"/>
    <dgm:cxn modelId="{0A9EC140-A6A4-4839-A998-85D6164E3553}" type="presParOf" srcId="{58B58A25-E2EF-4CB5-ADDA-1DDA7C5FDE81}" destId="{3551AFB5-AAD0-4539-8738-EF4FB3D8DEC8}" srcOrd="10" destOrd="0" presId="urn:microsoft.com/office/officeart/2005/8/layout/vList5"/>
    <dgm:cxn modelId="{E587D64B-F87B-49A2-972C-45E656F8476D}" type="presParOf" srcId="{3551AFB5-AAD0-4539-8738-EF4FB3D8DEC8}" destId="{7B7DC764-F5B4-4402-80F3-8AD7653B0824}" srcOrd="0" destOrd="0" presId="urn:microsoft.com/office/officeart/2005/8/layout/vList5"/>
    <dgm:cxn modelId="{0B4ED14A-69B7-44B8-8B16-DBEF7CA050DC}" type="presParOf" srcId="{3551AFB5-AAD0-4539-8738-EF4FB3D8DEC8}" destId="{F6B7E2A8-ADCC-4BB3-88C7-15F5427E93AE}" srcOrd="1" destOrd="0" presId="urn:microsoft.com/office/officeart/2005/8/layout/vList5"/>
    <dgm:cxn modelId="{3D82E765-E688-44E2-A150-0E9A8CAE5EAB}" type="presParOf" srcId="{58B58A25-E2EF-4CB5-ADDA-1DDA7C5FDE81}" destId="{183D4174-3C3A-4533-9592-629BCC494558}" srcOrd="11" destOrd="0" presId="urn:microsoft.com/office/officeart/2005/8/layout/vList5"/>
    <dgm:cxn modelId="{D995694C-0E1C-49EE-87AE-EB6621961C9F}" type="presParOf" srcId="{58B58A25-E2EF-4CB5-ADDA-1DDA7C5FDE81}" destId="{0862E729-761C-4480-BD06-B9EA2D36B09E}" srcOrd="12" destOrd="0" presId="urn:microsoft.com/office/officeart/2005/8/layout/vList5"/>
    <dgm:cxn modelId="{A471E566-9C27-4B29-A5FA-36C877740CF3}" type="presParOf" srcId="{0862E729-761C-4480-BD06-B9EA2D36B09E}" destId="{3FF80786-DB00-4D51-B051-D0708AA186D7}" srcOrd="0" destOrd="0" presId="urn:microsoft.com/office/officeart/2005/8/layout/vList5"/>
    <dgm:cxn modelId="{74F0C042-4AEA-48F9-886D-5E8A992F0756}" type="presParOf" srcId="{0862E729-761C-4480-BD06-B9EA2D36B09E}" destId="{340F1EB8-0690-4D73-AEF0-9C3C9B061ECF}" srcOrd="1" destOrd="0" presId="urn:microsoft.com/office/officeart/2005/8/layout/vList5"/>
    <dgm:cxn modelId="{BF1E9E6D-9090-49B3-9F7C-CF2554993246}" type="presParOf" srcId="{58B58A25-E2EF-4CB5-ADDA-1DDA7C5FDE81}" destId="{A2F882B0-8E31-4DD0-B374-66A62EF35F15}" srcOrd="13" destOrd="0" presId="urn:microsoft.com/office/officeart/2005/8/layout/vList5"/>
    <dgm:cxn modelId="{DFEB35CF-E671-424F-AFD6-743F2D2E1E2C}" type="presParOf" srcId="{58B58A25-E2EF-4CB5-ADDA-1DDA7C5FDE81}" destId="{1B57EACE-E858-4597-A11A-DE37A89CA979}" srcOrd="14" destOrd="0" presId="urn:microsoft.com/office/officeart/2005/8/layout/vList5"/>
    <dgm:cxn modelId="{F01B60C0-2F11-430A-87DB-B935A1E3ADB3}" type="presParOf" srcId="{1B57EACE-E858-4597-A11A-DE37A89CA979}" destId="{926F4946-DFAB-4D64-8862-909B4C311DCA}" srcOrd="0" destOrd="0" presId="urn:microsoft.com/office/officeart/2005/8/layout/vList5"/>
    <dgm:cxn modelId="{F65DA557-7084-41D3-B0C2-A1FB032F4ED2}" type="presParOf" srcId="{1B57EACE-E858-4597-A11A-DE37A89CA979}" destId="{EA3B2107-B65F-4DBD-A0E4-3C39F36CB66B}" srcOrd="1" destOrd="0" presId="urn:microsoft.com/office/officeart/2005/8/layout/vList5"/>
    <dgm:cxn modelId="{228F258D-9061-4E2F-A768-EE27731B7226}" type="presParOf" srcId="{58B58A25-E2EF-4CB5-ADDA-1DDA7C5FDE81}" destId="{6774467B-AE2B-4B2B-B78D-1F23EEC315A3}" srcOrd="15" destOrd="0" presId="urn:microsoft.com/office/officeart/2005/8/layout/vList5"/>
    <dgm:cxn modelId="{06A504CC-838D-4EF9-B154-34F13B570756}" type="presParOf" srcId="{58B58A25-E2EF-4CB5-ADDA-1DDA7C5FDE81}" destId="{AA495171-11ED-477C-A0DB-A0A14D84E171}" srcOrd="16" destOrd="0" presId="urn:microsoft.com/office/officeart/2005/8/layout/vList5"/>
    <dgm:cxn modelId="{7CD0F971-5D4B-4368-B94B-BB73806F0579}" type="presParOf" srcId="{AA495171-11ED-477C-A0DB-A0A14D84E171}" destId="{FC1A052F-1A03-4183-B1D1-C2310463CF95}" srcOrd="0" destOrd="0" presId="urn:microsoft.com/office/officeart/2005/8/layout/vList5"/>
    <dgm:cxn modelId="{A2A68A52-1729-462D-A8D3-889CDA13282F}" type="presParOf" srcId="{AA495171-11ED-477C-A0DB-A0A14D84E171}" destId="{9CE513B2-F960-464D-8AFF-D829DBE9E873}"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1A248E7-D76C-4FEC-8C1D-D26E21F474D3}" type="doc">
      <dgm:prSet loTypeId="urn:microsoft.com/office/officeart/2005/8/layout/vList5" loCatId="list" qsTypeId="urn:microsoft.com/office/officeart/2005/8/quickstyle/simple1" qsCatId="simple" csTypeId="urn:microsoft.com/office/officeart/2005/8/colors/accent1_2" csCatId="accent1"/>
      <dgm:spPr/>
      <dgm:t>
        <a:bodyPr/>
        <a:lstStyle/>
        <a:p>
          <a:endParaRPr lang="en-US"/>
        </a:p>
      </dgm:t>
    </dgm:pt>
    <dgm:pt modelId="{858C3D97-7640-4998-A560-8186D05BA02D}">
      <dgm:prSet/>
      <dgm:spPr/>
      <dgm:t>
        <a:bodyPr/>
        <a:lstStyle/>
        <a:p>
          <a:r>
            <a:rPr lang="en-US"/>
            <a:t>Building on Existing Standards​</a:t>
          </a:r>
        </a:p>
      </dgm:t>
    </dgm:pt>
    <dgm:pt modelId="{8A3BB4AF-3C9B-463C-B259-843A32CE8C0F}" type="parTrans" cxnId="{D544AB2E-072F-43B3-B927-3B83A667A1B9}">
      <dgm:prSet/>
      <dgm:spPr/>
      <dgm:t>
        <a:bodyPr/>
        <a:lstStyle/>
        <a:p>
          <a:endParaRPr lang="en-US"/>
        </a:p>
      </dgm:t>
    </dgm:pt>
    <dgm:pt modelId="{041176C1-2217-4F60-9683-FF82B5277128}" type="sibTrans" cxnId="{D544AB2E-072F-43B3-B927-3B83A667A1B9}">
      <dgm:prSet/>
      <dgm:spPr/>
      <dgm:t>
        <a:bodyPr/>
        <a:lstStyle/>
        <a:p>
          <a:endParaRPr lang="en-US"/>
        </a:p>
      </dgm:t>
    </dgm:pt>
    <dgm:pt modelId="{12DBC666-1100-4ACF-A743-70A8872F5DB1}">
      <dgm:prSet/>
      <dgm:spPr/>
      <dgm:t>
        <a:bodyPr/>
        <a:lstStyle/>
        <a:p>
          <a:r>
            <a:rPr lang="en-US"/>
            <a:t>Leveraging existing standards avoids duplication and inefficiency in new technology development.​</a:t>
          </a:r>
        </a:p>
      </dgm:t>
    </dgm:pt>
    <dgm:pt modelId="{E001EBFA-1E21-4C02-85FF-6282B75DB45A}" type="parTrans" cxnId="{F375ADDC-B4C1-4A14-BCCC-9FF06E30DEA0}">
      <dgm:prSet/>
      <dgm:spPr/>
      <dgm:t>
        <a:bodyPr/>
        <a:lstStyle/>
        <a:p>
          <a:endParaRPr lang="en-US"/>
        </a:p>
      </dgm:t>
    </dgm:pt>
    <dgm:pt modelId="{71855E30-64D0-49F9-A996-E6B97A0CD072}" type="sibTrans" cxnId="{F375ADDC-B4C1-4A14-BCCC-9FF06E30DEA0}">
      <dgm:prSet/>
      <dgm:spPr/>
      <dgm:t>
        <a:bodyPr/>
        <a:lstStyle/>
        <a:p>
          <a:endParaRPr lang="en-US"/>
        </a:p>
      </dgm:t>
    </dgm:pt>
    <dgm:pt modelId="{8EAE1564-B492-432F-945D-4505E120B834}">
      <dgm:prSet/>
      <dgm:spPr/>
      <dgm:t>
        <a:bodyPr/>
        <a:lstStyle/>
        <a:p>
          <a:r>
            <a:rPr lang="en-US" dirty="0"/>
            <a:t>Structured Approach for Requirements​</a:t>
          </a:r>
        </a:p>
      </dgm:t>
    </dgm:pt>
    <dgm:pt modelId="{E9752660-2C8C-42D2-8F65-3D5A025FB41B}" type="parTrans" cxnId="{95F1D34F-A075-49CC-ABB5-FBC1E184C6BC}">
      <dgm:prSet/>
      <dgm:spPr/>
      <dgm:t>
        <a:bodyPr/>
        <a:lstStyle/>
        <a:p>
          <a:endParaRPr lang="en-US"/>
        </a:p>
      </dgm:t>
    </dgm:pt>
    <dgm:pt modelId="{5AF2DC16-5A9D-4657-A971-4F1005552FFC}" type="sibTrans" cxnId="{95F1D34F-A075-49CC-ABB5-FBC1E184C6BC}">
      <dgm:prSet/>
      <dgm:spPr/>
      <dgm:t>
        <a:bodyPr/>
        <a:lstStyle/>
        <a:p>
          <a:endParaRPr lang="en-US"/>
        </a:p>
      </dgm:t>
    </dgm:pt>
    <dgm:pt modelId="{B05EDF80-1E1F-44EB-8FE1-7AB3E4077144}">
      <dgm:prSet/>
      <dgm:spPr/>
      <dgm:t>
        <a:bodyPr/>
        <a:lstStyle/>
        <a:p>
          <a:r>
            <a:rPr lang="en-US"/>
            <a:t>Clear requirement definition and gap analysis ensure new technologies meet actual needs.​</a:t>
          </a:r>
        </a:p>
      </dgm:t>
    </dgm:pt>
    <dgm:pt modelId="{095297BF-5D24-4678-A31A-43275F438678}" type="parTrans" cxnId="{6C5D3B2A-0500-43DC-B75F-C59DEF68B0B1}">
      <dgm:prSet/>
      <dgm:spPr/>
      <dgm:t>
        <a:bodyPr/>
        <a:lstStyle/>
        <a:p>
          <a:endParaRPr lang="en-US"/>
        </a:p>
      </dgm:t>
    </dgm:pt>
    <dgm:pt modelId="{2471CCDF-BBD8-4908-A8EF-CDB9EAB3B075}" type="sibTrans" cxnId="{6C5D3B2A-0500-43DC-B75F-C59DEF68B0B1}">
      <dgm:prSet/>
      <dgm:spPr/>
      <dgm:t>
        <a:bodyPr/>
        <a:lstStyle/>
        <a:p>
          <a:endParaRPr lang="en-US"/>
        </a:p>
      </dgm:t>
    </dgm:pt>
    <dgm:pt modelId="{EEDC9A48-38AA-4D57-926B-A39C46A835F7}">
      <dgm:prSet/>
      <dgm:spPr/>
      <dgm:t>
        <a:bodyPr/>
        <a:lstStyle/>
        <a:p>
          <a:r>
            <a:rPr lang="en-US"/>
            <a:t>Benefits of Evolutionary Development​ </a:t>
          </a:r>
        </a:p>
      </dgm:t>
    </dgm:pt>
    <dgm:pt modelId="{E23B16E2-CFC9-4F2F-819B-63F0B16FB52F}" type="parTrans" cxnId="{015A6C12-BF5D-436F-8976-296DD9541C7C}">
      <dgm:prSet/>
      <dgm:spPr/>
      <dgm:t>
        <a:bodyPr/>
        <a:lstStyle/>
        <a:p>
          <a:endParaRPr lang="en-US"/>
        </a:p>
      </dgm:t>
    </dgm:pt>
    <dgm:pt modelId="{80229253-49C4-4439-927F-603B06729868}" type="sibTrans" cxnId="{015A6C12-BF5D-436F-8976-296DD9541C7C}">
      <dgm:prSet/>
      <dgm:spPr/>
      <dgm:t>
        <a:bodyPr/>
        <a:lstStyle/>
        <a:p>
          <a:endParaRPr lang="en-US"/>
        </a:p>
      </dgm:t>
    </dgm:pt>
    <dgm:pt modelId="{086FA7EB-B34C-44F1-A3E4-F63A3DCD639C}">
      <dgm:prSet/>
      <dgm:spPr/>
      <dgm:t>
        <a:bodyPr/>
        <a:lstStyle/>
        <a:p>
          <a:r>
            <a:rPr lang="en-US"/>
            <a:t>Successful transitions like 5G Broadcast built on 4G show advantages of gradual evolution.​</a:t>
          </a:r>
        </a:p>
      </dgm:t>
    </dgm:pt>
    <dgm:pt modelId="{B1A0568C-90A7-4741-98BD-802B84F02F84}" type="parTrans" cxnId="{11DCD973-7E52-40F7-8A8B-01944972C957}">
      <dgm:prSet/>
      <dgm:spPr/>
      <dgm:t>
        <a:bodyPr/>
        <a:lstStyle/>
        <a:p>
          <a:endParaRPr lang="en-US"/>
        </a:p>
      </dgm:t>
    </dgm:pt>
    <dgm:pt modelId="{70251B7A-E652-4A20-B81C-40BEF3204459}" type="sibTrans" cxnId="{11DCD973-7E52-40F7-8A8B-01944972C957}">
      <dgm:prSet/>
      <dgm:spPr/>
      <dgm:t>
        <a:bodyPr/>
        <a:lstStyle/>
        <a:p>
          <a:endParaRPr lang="en-US"/>
        </a:p>
      </dgm:t>
    </dgm:pt>
    <dgm:pt modelId="{0C5D8F5B-C3BE-43CC-B20C-8085933C565E}">
      <dgm:prSet/>
      <dgm:spPr/>
      <dgm:t>
        <a:bodyPr/>
        <a:lstStyle/>
        <a:p>
          <a:r>
            <a:rPr lang="en-US"/>
            <a:t>Importance of Ecosystem Alignment​</a:t>
          </a:r>
        </a:p>
      </dgm:t>
    </dgm:pt>
    <dgm:pt modelId="{4DF7CA94-AFF4-44D9-A8B6-7BA1D74E2B64}" type="parTrans" cxnId="{34597948-D27C-4B27-AD0B-2E974753696D}">
      <dgm:prSet/>
      <dgm:spPr/>
      <dgm:t>
        <a:bodyPr/>
        <a:lstStyle/>
        <a:p>
          <a:endParaRPr lang="en-US"/>
        </a:p>
      </dgm:t>
    </dgm:pt>
    <dgm:pt modelId="{4D4A986B-5746-48B7-B0CB-878D85295E10}" type="sibTrans" cxnId="{34597948-D27C-4B27-AD0B-2E974753696D}">
      <dgm:prSet/>
      <dgm:spPr/>
      <dgm:t>
        <a:bodyPr/>
        <a:lstStyle/>
        <a:p>
          <a:endParaRPr lang="en-US"/>
        </a:p>
      </dgm:t>
    </dgm:pt>
    <dgm:pt modelId="{EA3B3F10-2BAF-4B50-A55C-C6EC49992831}">
      <dgm:prSet/>
      <dgm:spPr/>
      <dgm:t>
        <a:bodyPr/>
        <a:lstStyle/>
        <a:p>
          <a:r>
            <a:rPr lang="en-US"/>
            <a:t>Lack of ecosystem alignment can cause fragmentation, as seen with rapid NR V2X development.​</a:t>
          </a:r>
        </a:p>
      </dgm:t>
    </dgm:pt>
    <dgm:pt modelId="{22C84BB1-91F0-4254-96FD-A3F4117494BA}" type="parTrans" cxnId="{233D20F3-DFB2-4701-B031-F67C98672275}">
      <dgm:prSet/>
      <dgm:spPr/>
      <dgm:t>
        <a:bodyPr/>
        <a:lstStyle/>
        <a:p>
          <a:endParaRPr lang="en-US"/>
        </a:p>
      </dgm:t>
    </dgm:pt>
    <dgm:pt modelId="{AD692773-DEB2-4526-8EB9-D49FA672E5A2}" type="sibTrans" cxnId="{233D20F3-DFB2-4701-B031-F67C98672275}">
      <dgm:prSet/>
      <dgm:spPr/>
      <dgm:t>
        <a:bodyPr/>
        <a:lstStyle/>
        <a:p>
          <a:endParaRPr lang="en-US"/>
        </a:p>
      </dgm:t>
    </dgm:pt>
    <dgm:pt modelId="{26B4EB2E-DAC4-4040-A9D9-3AF6C7FBC451}" type="pres">
      <dgm:prSet presAssocID="{E1A248E7-D76C-4FEC-8C1D-D26E21F474D3}" presName="Name0" presStyleCnt="0">
        <dgm:presLayoutVars>
          <dgm:dir/>
          <dgm:animLvl val="lvl"/>
          <dgm:resizeHandles val="exact"/>
        </dgm:presLayoutVars>
      </dgm:prSet>
      <dgm:spPr/>
    </dgm:pt>
    <dgm:pt modelId="{4D774D76-4A4E-4D23-92AD-228834998079}" type="pres">
      <dgm:prSet presAssocID="{858C3D97-7640-4998-A560-8186D05BA02D}" presName="linNode" presStyleCnt="0"/>
      <dgm:spPr/>
    </dgm:pt>
    <dgm:pt modelId="{E35BBBBF-98C3-4B88-AC96-4E52C7D7FFBE}" type="pres">
      <dgm:prSet presAssocID="{858C3D97-7640-4998-A560-8186D05BA02D}" presName="parentText" presStyleLbl="node1" presStyleIdx="0" presStyleCnt="4">
        <dgm:presLayoutVars>
          <dgm:chMax val="1"/>
          <dgm:bulletEnabled val="1"/>
        </dgm:presLayoutVars>
      </dgm:prSet>
      <dgm:spPr/>
    </dgm:pt>
    <dgm:pt modelId="{5DBE2BE7-1766-44F0-AF80-E1360ADF7406}" type="pres">
      <dgm:prSet presAssocID="{858C3D97-7640-4998-A560-8186D05BA02D}" presName="descendantText" presStyleLbl="alignAccFollowNode1" presStyleIdx="0" presStyleCnt="4">
        <dgm:presLayoutVars>
          <dgm:bulletEnabled val="1"/>
        </dgm:presLayoutVars>
      </dgm:prSet>
      <dgm:spPr/>
    </dgm:pt>
    <dgm:pt modelId="{709C3453-6F6A-4B5F-9746-73E829B5D4EF}" type="pres">
      <dgm:prSet presAssocID="{041176C1-2217-4F60-9683-FF82B5277128}" presName="sp" presStyleCnt="0"/>
      <dgm:spPr/>
    </dgm:pt>
    <dgm:pt modelId="{88596E50-F87C-424B-B2B2-53B7A0D3F013}" type="pres">
      <dgm:prSet presAssocID="{8EAE1564-B492-432F-945D-4505E120B834}" presName="linNode" presStyleCnt="0"/>
      <dgm:spPr/>
    </dgm:pt>
    <dgm:pt modelId="{8324DF91-8416-4023-991F-BD3643A309DB}" type="pres">
      <dgm:prSet presAssocID="{8EAE1564-B492-432F-945D-4505E120B834}" presName="parentText" presStyleLbl="node1" presStyleIdx="1" presStyleCnt="4">
        <dgm:presLayoutVars>
          <dgm:chMax val="1"/>
          <dgm:bulletEnabled val="1"/>
        </dgm:presLayoutVars>
      </dgm:prSet>
      <dgm:spPr/>
    </dgm:pt>
    <dgm:pt modelId="{2D15BEA5-CB90-471E-9B5A-36999A98E5CC}" type="pres">
      <dgm:prSet presAssocID="{8EAE1564-B492-432F-945D-4505E120B834}" presName="descendantText" presStyleLbl="alignAccFollowNode1" presStyleIdx="1" presStyleCnt="4">
        <dgm:presLayoutVars>
          <dgm:bulletEnabled val="1"/>
        </dgm:presLayoutVars>
      </dgm:prSet>
      <dgm:spPr/>
    </dgm:pt>
    <dgm:pt modelId="{C8C112AA-6001-4D3A-8DBF-583CE0C1952C}" type="pres">
      <dgm:prSet presAssocID="{5AF2DC16-5A9D-4657-A971-4F1005552FFC}" presName="sp" presStyleCnt="0"/>
      <dgm:spPr/>
    </dgm:pt>
    <dgm:pt modelId="{D17D712B-A92B-4F6F-866A-85B3A3802D8E}" type="pres">
      <dgm:prSet presAssocID="{EEDC9A48-38AA-4D57-926B-A39C46A835F7}" presName="linNode" presStyleCnt="0"/>
      <dgm:spPr/>
    </dgm:pt>
    <dgm:pt modelId="{21F8794B-48EB-422D-8333-C438E5933BDD}" type="pres">
      <dgm:prSet presAssocID="{EEDC9A48-38AA-4D57-926B-A39C46A835F7}" presName="parentText" presStyleLbl="node1" presStyleIdx="2" presStyleCnt="4">
        <dgm:presLayoutVars>
          <dgm:chMax val="1"/>
          <dgm:bulletEnabled val="1"/>
        </dgm:presLayoutVars>
      </dgm:prSet>
      <dgm:spPr/>
    </dgm:pt>
    <dgm:pt modelId="{65C84FDE-2839-4E71-8150-1227C17133BE}" type="pres">
      <dgm:prSet presAssocID="{EEDC9A48-38AA-4D57-926B-A39C46A835F7}" presName="descendantText" presStyleLbl="alignAccFollowNode1" presStyleIdx="2" presStyleCnt="4">
        <dgm:presLayoutVars>
          <dgm:bulletEnabled val="1"/>
        </dgm:presLayoutVars>
      </dgm:prSet>
      <dgm:spPr/>
    </dgm:pt>
    <dgm:pt modelId="{EAE4EF45-6937-4BCD-8F99-43F0A8AC3FC3}" type="pres">
      <dgm:prSet presAssocID="{80229253-49C4-4439-927F-603B06729868}" presName="sp" presStyleCnt="0"/>
      <dgm:spPr/>
    </dgm:pt>
    <dgm:pt modelId="{57357D50-46C3-4F9B-985A-1AF0C7A4049B}" type="pres">
      <dgm:prSet presAssocID="{0C5D8F5B-C3BE-43CC-B20C-8085933C565E}" presName="linNode" presStyleCnt="0"/>
      <dgm:spPr/>
    </dgm:pt>
    <dgm:pt modelId="{58F5C59F-6272-4235-A2EF-0BF2CC6BC520}" type="pres">
      <dgm:prSet presAssocID="{0C5D8F5B-C3BE-43CC-B20C-8085933C565E}" presName="parentText" presStyleLbl="node1" presStyleIdx="3" presStyleCnt="4">
        <dgm:presLayoutVars>
          <dgm:chMax val="1"/>
          <dgm:bulletEnabled val="1"/>
        </dgm:presLayoutVars>
      </dgm:prSet>
      <dgm:spPr/>
    </dgm:pt>
    <dgm:pt modelId="{E10423C0-2A90-4347-B36C-49B83FDFBD5D}" type="pres">
      <dgm:prSet presAssocID="{0C5D8F5B-C3BE-43CC-B20C-8085933C565E}" presName="descendantText" presStyleLbl="alignAccFollowNode1" presStyleIdx="3" presStyleCnt="4">
        <dgm:presLayoutVars>
          <dgm:bulletEnabled val="1"/>
        </dgm:presLayoutVars>
      </dgm:prSet>
      <dgm:spPr/>
    </dgm:pt>
  </dgm:ptLst>
  <dgm:cxnLst>
    <dgm:cxn modelId="{015A6C12-BF5D-436F-8976-296DD9541C7C}" srcId="{E1A248E7-D76C-4FEC-8C1D-D26E21F474D3}" destId="{EEDC9A48-38AA-4D57-926B-A39C46A835F7}" srcOrd="2" destOrd="0" parTransId="{E23B16E2-CFC9-4F2F-819B-63F0B16FB52F}" sibTransId="{80229253-49C4-4439-927F-603B06729868}"/>
    <dgm:cxn modelId="{EA000A22-C4DC-4914-A6C0-694076E9A5F3}" type="presOf" srcId="{8EAE1564-B492-432F-945D-4505E120B834}" destId="{8324DF91-8416-4023-991F-BD3643A309DB}" srcOrd="0" destOrd="0" presId="urn:microsoft.com/office/officeart/2005/8/layout/vList5"/>
    <dgm:cxn modelId="{65139F28-0791-42F9-B2DA-4A7EC81FE038}" type="presOf" srcId="{858C3D97-7640-4998-A560-8186D05BA02D}" destId="{E35BBBBF-98C3-4B88-AC96-4E52C7D7FFBE}" srcOrd="0" destOrd="0" presId="urn:microsoft.com/office/officeart/2005/8/layout/vList5"/>
    <dgm:cxn modelId="{6C5D3B2A-0500-43DC-B75F-C59DEF68B0B1}" srcId="{8EAE1564-B492-432F-945D-4505E120B834}" destId="{B05EDF80-1E1F-44EB-8FE1-7AB3E4077144}" srcOrd="0" destOrd="0" parTransId="{095297BF-5D24-4678-A31A-43275F438678}" sibTransId="{2471CCDF-BBD8-4908-A8EF-CDB9EAB3B075}"/>
    <dgm:cxn modelId="{D544AB2E-072F-43B3-B927-3B83A667A1B9}" srcId="{E1A248E7-D76C-4FEC-8C1D-D26E21F474D3}" destId="{858C3D97-7640-4998-A560-8186D05BA02D}" srcOrd="0" destOrd="0" parTransId="{8A3BB4AF-3C9B-463C-B259-843A32CE8C0F}" sibTransId="{041176C1-2217-4F60-9683-FF82B5277128}"/>
    <dgm:cxn modelId="{34597948-D27C-4B27-AD0B-2E974753696D}" srcId="{E1A248E7-D76C-4FEC-8C1D-D26E21F474D3}" destId="{0C5D8F5B-C3BE-43CC-B20C-8085933C565E}" srcOrd="3" destOrd="0" parTransId="{4DF7CA94-AFF4-44D9-A8B6-7BA1D74E2B64}" sibTransId="{4D4A986B-5746-48B7-B0CB-878D85295E10}"/>
    <dgm:cxn modelId="{8D50586B-86C1-415B-AB0F-CA3F14F46A17}" type="presOf" srcId="{0C5D8F5B-C3BE-43CC-B20C-8085933C565E}" destId="{58F5C59F-6272-4235-A2EF-0BF2CC6BC520}" srcOrd="0" destOrd="0" presId="urn:microsoft.com/office/officeart/2005/8/layout/vList5"/>
    <dgm:cxn modelId="{95F1D34F-A075-49CC-ABB5-FBC1E184C6BC}" srcId="{E1A248E7-D76C-4FEC-8C1D-D26E21F474D3}" destId="{8EAE1564-B492-432F-945D-4505E120B834}" srcOrd="1" destOrd="0" parTransId="{E9752660-2C8C-42D2-8F65-3D5A025FB41B}" sibTransId="{5AF2DC16-5A9D-4657-A971-4F1005552FFC}"/>
    <dgm:cxn modelId="{06018773-CA21-4ACB-8052-D59F7FCC0FD1}" type="presOf" srcId="{EA3B3F10-2BAF-4B50-A55C-C6EC49992831}" destId="{E10423C0-2A90-4347-B36C-49B83FDFBD5D}" srcOrd="0" destOrd="0" presId="urn:microsoft.com/office/officeart/2005/8/layout/vList5"/>
    <dgm:cxn modelId="{11DCD973-7E52-40F7-8A8B-01944972C957}" srcId="{EEDC9A48-38AA-4D57-926B-A39C46A835F7}" destId="{086FA7EB-B34C-44F1-A3E4-F63A3DCD639C}" srcOrd="0" destOrd="0" parTransId="{B1A0568C-90A7-4741-98BD-802B84F02F84}" sibTransId="{70251B7A-E652-4A20-B81C-40BEF3204459}"/>
    <dgm:cxn modelId="{B3D3648B-CF15-4A21-87F9-8A195DEB850F}" type="presOf" srcId="{E1A248E7-D76C-4FEC-8C1D-D26E21F474D3}" destId="{26B4EB2E-DAC4-4040-A9D9-3AF6C7FBC451}" srcOrd="0" destOrd="0" presId="urn:microsoft.com/office/officeart/2005/8/layout/vList5"/>
    <dgm:cxn modelId="{BBD688C2-841C-4B94-A61B-51C5C441BED5}" type="presOf" srcId="{B05EDF80-1E1F-44EB-8FE1-7AB3E4077144}" destId="{2D15BEA5-CB90-471E-9B5A-36999A98E5CC}" srcOrd="0" destOrd="0" presId="urn:microsoft.com/office/officeart/2005/8/layout/vList5"/>
    <dgm:cxn modelId="{7A50EDC6-AF8D-4F41-9DB8-02AC768B58D8}" type="presOf" srcId="{086FA7EB-B34C-44F1-A3E4-F63A3DCD639C}" destId="{65C84FDE-2839-4E71-8150-1227C17133BE}" srcOrd="0" destOrd="0" presId="urn:microsoft.com/office/officeart/2005/8/layout/vList5"/>
    <dgm:cxn modelId="{F375ADDC-B4C1-4A14-BCCC-9FF06E30DEA0}" srcId="{858C3D97-7640-4998-A560-8186D05BA02D}" destId="{12DBC666-1100-4ACF-A743-70A8872F5DB1}" srcOrd="0" destOrd="0" parTransId="{E001EBFA-1E21-4C02-85FF-6282B75DB45A}" sibTransId="{71855E30-64D0-49F9-A996-E6B97A0CD072}"/>
    <dgm:cxn modelId="{42CD99E4-EAEA-43B6-A80D-C6EB39F6BE01}" type="presOf" srcId="{12DBC666-1100-4ACF-A743-70A8872F5DB1}" destId="{5DBE2BE7-1766-44F0-AF80-E1360ADF7406}" srcOrd="0" destOrd="0" presId="urn:microsoft.com/office/officeart/2005/8/layout/vList5"/>
    <dgm:cxn modelId="{233D20F3-DFB2-4701-B031-F67C98672275}" srcId="{0C5D8F5B-C3BE-43CC-B20C-8085933C565E}" destId="{EA3B3F10-2BAF-4B50-A55C-C6EC49992831}" srcOrd="0" destOrd="0" parTransId="{22C84BB1-91F0-4254-96FD-A3F4117494BA}" sibTransId="{AD692773-DEB2-4526-8EB9-D49FA672E5A2}"/>
    <dgm:cxn modelId="{27C3FCFF-BA65-4089-B5C4-61962ABFBDC6}" type="presOf" srcId="{EEDC9A48-38AA-4D57-926B-A39C46A835F7}" destId="{21F8794B-48EB-422D-8333-C438E5933BDD}" srcOrd="0" destOrd="0" presId="urn:microsoft.com/office/officeart/2005/8/layout/vList5"/>
    <dgm:cxn modelId="{E1BBB93B-E3C6-4E95-B2AF-36080AB994A9}" type="presParOf" srcId="{26B4EB2E-DAC4-4040-A9D9-3AF6C7FBC451}" destId="{4D774D76-4A4E-4D23-92AD-228834998079}" srcOrd="0" destOrd="0" presId="urn:microsoft.com/office/officeart/2005/8/layout/vList5"/>
    <dgm:cxn modelId="{D5DF08C0-3152-4EE5-BA6B-D55995006D7A}" type="presParOf" srcId="{4D774D76-4A4E-4D23-92AD-228834998079}" destId="{E35BBBBF-98C3-4B88-AC96-4E52C7D7FFBE}" srcOrd="0" destOrd="0" presId="urn:microsoft.com/office/officeart/2005/8/layout/vList5"/>
    <dgm:cxn modelId="{803FCB30-28DD-4E72-8F39-C169E59BE04F}" type="presParOf" srcId="{4D774D76-4A4E-4D23-92AD-228834998079}" destId="{5DBE2BE7-1766-44F0-AF80-E1360ADF7406}" srcOrd="1" destOrd="0" presId="urn:microsoft.com/office/officeart/2005/8/layout/vList5"/>
    <dgm:cxn modelId="{83BB5220-05C5-42F0-BCAD-621D941F1D89}" type="presParOf" srcId="{26B4EB2E-DAC4-4040-A9D9-3AF6C7FBC451}" destId="{709C3453-6F6A-4B5F-9746-73E829B5D4EF}" srcOrd="1" destOrd="0" presId="urn:microsoft.com/office/officeart/2005/8/layout/vList5"/>
    <dgm:cxn modelId="{AB227180-A15E-4718-A442-CFCD2ACDD27D}" type="presParOf" srcId="{26B4EB2E-DAC4-4040-A9D9-3AF6C7FBC451}" destId="{88596E50-F87C-424B-B2B2-53B7A0D3F013}" srcOrd="2" destOrd="0" presId="urn:microsoft.com/office/officeart/2005/8/layout/vList5"/>
    <dgm:cxn modelId="{8E8B8C8A-39F0-49A4-B7D2-C549D8C60DA6}" type="presParOf" srcId="{88596E50-F87C-424B-B2B2-53B7A0D3F013}" destId="{8324DF91-8416-4023-991F-BD3643A309DB}" srcOrd="0" destOrd="0" presId="urn:microsoft.com/office/officeart/2005/8/layout/vList5"/>
    <dgm:cxn modelId="{6E19CD98-028D-4D53-98D2-FDA04E9F6F6F}" type="presParOf" srcId="{88596E50-F87C-424B-B2B2-53B7A0D3F013}" destId="{2D15BEA5-CB90-471E-9B5A-36999A98E5CC}" srcOrd="1" destOrd="0" presId="urn:microsoft.com/office/officeart/2005/8/layout/vList5"/>
    <dgm:cxn modelId="{B50D1991-E382-4ABB-A653-BBDDC9558CD4}" type="presParOf" srcId="{26B4EB2E-DAC4-4040-A9D9-3AF6C7FBC451}" destId="{C8C112AA-6001-4D3A-8DBF-583CE0C1952C}" srcOrd="3" destOrd="0" presId="urn:microsoft.com/office/officeart/2005/8/layout/vList5"/>
    <dgm:cxn modelId="{18010F63-CF67-478D-A6AB-6502AD30BE06}" type="presParOf" srcId="{26B4EB2E-DAC4-4040-A9D9-3AF6C7FBC451}" destId="{D17D712B-A92B-4F6F-866A-85B3A3802D8E}" srcOrd="4" destOrd="0" presId="urn:microsoft.com/office/officeart/2005/8/layout/vList5"/>
    <dgm:cxn modelId="{1017A434-F6EA-4FE0-A3A0-E3AD3B6A2C42}" type="presParOf" srcId="{D17D712B-A92B-4F6F-866A-85B3A3802D8E}" destId="{21F8794B-48EB-422D-8333-C438E5933BDD}" srcOrd="0" destOrd="0" presId="urn:microsoft.com/office/officeart/2005/8/layout/vList5"/>
    <dgm:cxn modelId="{D0C83969-A7C9-45C7-8CF4-6307C10C94EA}" type="presParOf" srcId="{D17D712B-A92B-4F6F-866A-85B3A3802D8E}" destId="{65C84FDE-2839-4E71-8150-1227C17133BE}" srcOrd="1" destOrd="0" presId="urn:microsoft.com/office/officeart/2005/8/layout/vList5"/>
    <dgm:cxn modelId="{D6CD6E09-97EB-460B-A26E-5D5E555739C4}" type="presParOf" srcId="{26B4EB2E-DAC4-4040-A9D9-3AF6C7FBC451}" destId="{EAE4EF45-6937-4BCD-8F99-43F0A8AC3FC3}" srcOrd="5" destOrd="0" presId="urn:microsoft.com/office/officeart/2005/8/layout/vList5"/>
    <dgm:cxn modelId="{752E0BDB-ED1A-4700-9529-7CBF437BD6D6}" type="presParOf" srcId="{26B4EB2E-DAC4-4040-A9D9-3AF6C7FBC451}" destId="{57357D50-46C3-4F9B-985A-1AF0C7A4049B}" srcOrd="6" destOrd="0" presId="urn:microsoft.com/office/officeart/2005/8/layout/vList5"/>
    <dgm:cxn modelId="{AB68A70D-1E91-4B87-8E3D-FF7FC3A90957}" type="presParOf" srcId="{57357D50-46C3-4F9B-985A-1AF0C7A4049B}" destId="{58F5C59F-6272-4235-A2EF-0BF2CC6BC520}" srcOrd="0" destOrd="0" presId="urn:microsoft.com/office/officeart/2005/8/layout/vList5"/>
    <dgm:cxn modelId="{4DF563D5-82A6-4F02-89C1-998063B472B2}" type="presParOf" srcId="{57357D50-46C3-4F9B-985A-1AF0C7A4049B}" destId="{E10423C0-2A90-4347-B36C-49B83FDFBD5D}"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CF1799C-C610-4901-AA18-CB8334DE82A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141EB4D-11DC-48E5-A583-BE6AEFC5BF9F}">
      <dgm:prSet/>
      <dgm:spPr/>
      <dgm:t>
        <a:bodyPr/>
        <a:lstStyle/>
        <a:p>
          <a:r>
            <a:rPr lang="en-US"/>
            <a:t>Media Broadcast</a:t>
          </a:r>
        </a:p>
      </dgm:t>
    </dgm:pt>
    <dgm:pt modelId="{8B351029-DBD6-4A07-ADD9-3CCE98603925}" type="parTrans" cxnId="{70F04E65-A946-4F6F-8292-5A9E5AC8F1DA}">
      <dgm:prSet/>
      <dgm:spPr/>
      <dgm:t>
        <a:bodyPr/>
        <a:lstStyle/>
        <a:p>
          <a:endParaRPr lang="en-US"/>
        </a:p>
      </dgm:t>
    </dgm:pt>
    <dgm:pt modelId="{869E80FA-8F04-47FC-ACD4-42590F6E55AC}" type="sibTrans" cxnId="{70F04E65-A946-4F6F-8292-5A9E5AC8F1DA}">
      <dgm:prSet/>
      <dgm:spPr/>
      <dgm:t>
        <a:bodyPr/>
        <a:lstStyle/>
        <a:p>
          <a:endParaRPr lang="en-US"/>
        </a:p>
      </dgm:t>
    </dgm:pt>
    <dgm:pt modelId="{A5AB16C1-EDFE-484F-A8AC-6BFE33807403}">
      <dgm:prSet/>
      <dgm:spPr/>
      <dgm:t>
        <a:bodyPr/>
        <a:lstStyle/>
        <a:p>
          <a:r>
            <a:rPr lang="en-US"/>
            <a:t>Critical comms</a:t>
          </a:r>
        </a:p>
      </dgm:t>
    </dgm:pt>
    <dgm:pt modelId="{19C6BD0E-E312-4057-B544-8922AFA0CB9D}" type="parTrans" cxnId="{88F2C530-3620-4322-9EDD-3833E86CFE8C}">
      <dgm:prSet/>
      <dgm:spPr/>
      <dgm:t>
        <a:bodyPr/>
        <a:lstStyle/>
        <a:p>
          <a:endParaRPr lang="en-US"/>
        </a:p>
      </dgm:t>
    </dgm:pt>
    <dgm:pt modelId="{FFE30F42-1878-49BC-B398-F65F8501BB67}" type="sibTrans" cxnId="{88F2C530-3620-4322-9EDD-3833E86CFE8C}">
      <dgm:prSet/>
      <dgm:spPr/>
      <dgm:t>
        <a:bodyPr/>
        <a:lstStyle/>
        <a:p>
          <a:endParaRPr lang="en-US"/>
        </a:p>
      </dgm:t>
    </dgm:pt>
    <dgm:pt modelId="{C95B7BA9-C55F-4ADD-8380-05EABF847CF4}">
      <dgm:prSet/>
      <dgm:spPr/>
      <dgm:t>
        <a:bodyPr/>
        <a:lstStyle/>
        <a:p>
          <a:r>
            <a:rPr lang="en-US"/>
            <a:t>Smart Manufacturing</a:t>
          </a:r>
        </a:p>
      </dgm:t>
    </dgm:pt>
    <dgm:pt modelId="{00F53029-EF19-4672-935E-61BAC172EE68}" type="parTrans" cxnId="{AD5C21B6-AB08-4675-A64F-C228FB94B0AF}">
      <dgm:prSet/>
      <dgm:spPr/>
      <dgm:t>
        <a:bodyPr/>
        <a:lstStyle/>
        <a:p>
          <a:endParaRPr lang="en-US"/>
        </a:p>
      </dgm:t>
    </dgm:pt>
    <dgm:pt modelId="{3442024C-C8DE-4528-B907-84C00087CAA2}" type="sibTrans" cxnId="{AD5C21B6-AB08-4675-A64F-C228FB94B0AF}">
      <dgm:prSet/>
      <dgm:spPr/>
      <dgm:t>
        <a:bodyPr/>
        <a:lstStyle/>
        <a:p>
          <a:endParaRPr lang="en-US"/>
        </a:p>
      </dgm:t>
    </dgm:pt>
    <dgm:pt modelId="{E64315ED-B783-4EC8-B4A3-609CD9A4DEBA}">
      <dgm:prSet/>
      <dgm:spPr/>
      <dgm:t>
        <a:bodyPr/>
        <a:lstStyle/>
        <a:p>
          <a:r>
            <a:rPr lang="en-US"/>
            <a:t>Remote Healthcare</a:t>
          </a:r>
        </a:p>
      </dgm:t>
    </dgm:pt>
    <dgm:pt modelId="{B3D51029-93A5-41B8-9D6D-724B1F9C4079}" type="parTrans" cxnId="{13D9ED34-83D4-4648-8154-E8EAACDBDBB3}">
      <dgm:prSet/>
      <dgm:spPr/>
      <dgm:t>
        <a:bodyPr/>
        <a:lstStyle/>
        <a:p>
          <a:endParaRPr lang="en-US"/>
        </a:p>
      </dgm:t>
    </dgm:pt>
    <dgm:pt modelId="{7A333DDC-07F2-48B7-99A9-F9510DFB89A3}" type="sibTrans" cxnId="{13D9ED34-83D4-4648-8154-E8EAACDBDBB3}">
      <dgm:prSet/>
      <dgm:spPr/>
      <dgm:t>
        <a:bodyPr/>
        <a:lstStyle/>
        <a:p>
          <a:endParaRPr lang="en-US"/>
        </a:p>
      </dgm:t>
    </dgm:pt>
    <dgm:pt modelId="{E6BE5C6F-4B3D-402C-A7D4-F7596AA67F5E}">
      <dgm:prSet/>
      <dgm:spPr/>
      <dgm:t>
        <a:bodyPr/>
        <a:lstStyle/>
        <a:p>
          <a:r>
            <a:rPr lang="en-US"/>
            <a:t>Autonomous Mobility</a:t>
          </a:r>
        </a:p>
      </dgm:t>
    </dgm:pt>
    <dgm:pt modelId="{B7484364-0D27-41A8-AB00-1F8D5356C212}" type="parTrans" cxnId="{C4991D43-3CA7-4F44-866A-0B1F699BA96D}">
      <dgm:prSet/>
      <dgm:spPr/>
      <dgm:t>
        <a:bodyPr/>
        <a:lstStyle/>
        <a:p>
          <a:endParaRPr lang="en-US"/>
        </a:p>
      </dgm:t>
    </dgm:pt>
    <dgm:pt modelId="{1581E944-2CAE-499A-A3C4-5959FFA029B8}" type="sibTrans" cxnId="{C4991D43-3CA7-4F44-866A-0B1F699BA96D}">
      <dgm:prSet/>
      <dgm:spPr/>
      <dgm:t>
        <a:bodyPr/>
        <a:lstStyle/>
        <a:p>
          <a:endParaRPr lang="en-US"/>
        </a:p>
      </dgm:t>
    </dgm:pt>
    <dgm:pt modelId="{2CA26CC3-9977-4E6D-B83A-600B12F500CD}">
      <dgm:prSet/>
      <dgm:spPr/>
      <dgm:t>
        <a:bodyPr/>
        <a:lstStyle/>
        <a:p>
          <a:r>
            <a:rPr lang="en-US"/>
            <a:t>Smart Cities</a:t>
          </a:r>
        </a:p>
      </dgm:t>
    </dgm:pt>
    <dgm:pt modelId="{7B9EDFD3-3A27-4839-BF54-A1EA55B7FCF2}" type="parTrans" cxnId="{12794CD9-9B73-4500-A96F-B0164291E05C}">
      <dgm:prSet/>
      <dgm:spPr/>
      <dgm:t>
        <a:bodyPr/>
        <a:lstStyle/>
        <a:p>
          <a:endParaRPr lang="en-US"/>
        </a:p>
      </dgm:t>
    </dgm:pt>
    <dgm:pt modelId="{D4E38F8C-4B4B-4605-BC4B-67872E5EA307}" type="sibTrans" cxnId="{12794CD9-9B73-4500-A96F-B0164291E05C}">
      <dgm:prSet/>
      <dgm:spPr/>
      <dgm:t>
        <a:bodyPr/>
        <a:lstStyle/>
        <a:p>
          <a:endParaRPr lang="en-US"/>
        </a:p>
      </dgm:t>
    </dgm:pt>
    <dgm:pt modelId="{F2DF9CAF-8257-4BF0-A0C7-14F6E01C6320}">
      <dgm:prSet/>
      <dgm:spPr/>
      <dgm:t>
        <a:bodyPr/>
        <a:lstStyle/>
        <a:p>
          <a:r>
            <a:rPr lang="en-US"/>
            <a:t>Advanced Air Mobility</a:t>
          </a:r>
        </a:p>
      </dgm:t>
    </dgm:pt>
    <dgm:pt modelId="{D42DB3F2-688B-4500-B4A3-24417A7C9D2F}" type="parTrans" cxnId="{4889588C-8C20-4831-BC04-B9CE8D57430B}">
      <dgm:prSet/>
      <dgm:spPr/>
      <dgm:t>
        <a:bodyPr/>
        <a:lstStyle/>
        <a:p>
          <a:endParaRPr lang="en-US"/>
        </a:p>
      </dgm:t>
    </dgm:pt>
    <dgm:pt modelId="{4C0BA4F0-ADFC-4093-AD32-29C37CF2D53C}" type="sibTrans" cxnId="{4889588C-8C20-4831-BC04-B9CE8D57430B}">
      <dgm:prSet/>
      <dgm:spPr/>
      <dgm:t>
        <a:bodyPr/>
        <a:lstStyle/>
        <a:p>
          <a:endParaRPr lang="en-US"/>
        </a:p>
      </dgm:t>
    </dgm:pt>
    <dgm:pt modelId="{8A0EE021-BB62-420C-9F83-708516367C07}">
      <dgm:prSet/>
      <dgm:spPr/>
      <dgm:t>
        <a:bodyPr/>
        <a:lstStyle/>
        <a:p>
          <a:r>
            <a:rPr lang="en-US"/>
            <a:t>Port &amp; Logistics</a:t>
          </a:r>
        </a:p>
      </dgm:t>
    </dgm:pt>
    <dgm:pt modelId="{5A866321-E167-45C5-A957-49E360490CA6}" type="parTrans" cxnId="{666285A5-A4CA-41C4-8C15-45716B389FA1}">
      <dgm:prSet/>
      <dgm:spPr/>
      <dgm:t>
        <a:bodyPr/>
        <a:lstStyle/>
        <a:p>
          <a:endParaRPr lang="en-US"/>
        </a:p>
      </dgm:t>
    </dgm:pt>
    <dgm:pt modelId="{8433A196-FF2B-4FFE-877E-5463C9C89757}" type="sibTrans" cxnId="{666285A5-A4CA-41C4-8C15-45716B389FA1}">
      <dgm:prSet/>
      <dgm:spPr/>
      <dgm:t>
        <a:bodyPr/>
        <a:lstStyle/>
        <a:p>
          <a:endParaRPr lang="en-US"/>
        </a:p>
      </dgm:t>
    </dgm:pt>
    <dgm:pt modelId="{289BC3DE-A977-4C97-B542-02BCDD8BB8C8}">
      <dgm:prSet/>
      <dgm:spPr/>
      <dgm:t>
        <a:bodyPr/>
        <a:lstStyle/>
        <a:p>
          <a:r>
            <a:rPr lang="en-US"/>
            <a:t>Education &amp; Training</a:t>
          </a:r>
        </a:p>
      </dgm:t>
    </dgm:pt>
    <dgm:pt modelId="{E147F1F7-A459-4D5B-ACE2-4A2490119E67}" type="parTrans" cxnId="{9975ACFD-3E86-4BF9-AE7A-6EB9EE48AB47}">
      <dgm:prSet/>
      <dgm:spPr/>
      <dgm:t>
        <a:bodyPr/>
        <a:lstStyle/>
        <a:p>
          <a:endParaRPr lang="en-US"/>
        </a:p>
      </dgm:t>
    </dgm:pt>
    <dgm:pt modelId="{D885639E-23EB-4454-907F-6706816149D6}" type="sibTrans" cxnId="{9975ACFD-3E86-4BF9-AE7A-6EB9EE48AB47}">
      <dgm:prSet/>
      <dgm:spPr/>
      <dgm:t>
        <a:bodyPr/>
        <a:lstStyle/>
        <a:p>
          <a:endParaRPr lang="en-US"/>
        </a:p>
      </dgm:t>
    </dgm:pt>
    <dgm:pt modelId="{1F52AEE4-2899-464A-8815-658D6572D399}">
      <dgm:prSet/>
      <dgm:spPr/>
      <dgm:t>
        <a:bodyPr/>
        <a:lstStyle/>
        <a:p>
          <a:r>
            <a:rPr lang="en-US"/>
            <a:t>Retail &amp; Entertainment</a:t>
          </a:r>
        </a:p>
      </dgm:t>
    </dgm:pt>
    <dgm:pt modelId="{63116578-4D8B-4E8E-9A33-A74EB73332D7}" type="parTrans" cxnId="{049F9BFB-B902-4A43-AEA4-E7C43D8FAFE1}">
      <dgm:prSet/>
      <dgm:spPr/>
      <dgm:t>
        <a:bodyPr/>
        <a:lstStyle/>
        <a:p>
          <a:endParaRPr lang="en-US"/>
        </a:p>
      </dgm:t>
    </dgm:pt>
    <dgm:pt modelId="{51745155-578F-4612-8F00-CEED4ADCAB69}" type="sibTrans" cxnId="{049F9BFB-B902-4A43-AEA4-E7C43D8FAFE1}">
      <dgm:prSet/>
      <dgm:spPr/>
      <dgm:t>
        <a:bodyPr/>
        <a:lstStyle/>
        <a:p>
          <a:endParaRPr lang="en-US"/>
        </a:p>
      </dgm:t>
    </dgm:pt>
    <dgm:pt modelId="{4B977BB9-FAF3-4F85-8D19-1D7C22420024}" type="pres">
      <dgm:prSet presAssocID="{4CF1799C-C610-4901-AA18-CB8334DE82A1}" presName="linear" presStyleCnt="0">
        <dgm:presLayoutVars>
          <dgm:animLvl val="lvl"/>
          <dgm:resizeHandles val="exact"/>
        </dgm:presLayoutVars>
      </dgm:prSet>
      <dgm:spPr/>
    </dgm:pt>
    <dgm:pt modelId="{BA358897-D303-4879-81E6-1A64D6A75C46}" type="pres">
      <dgm:prSet presAssocID="{3141EB4D-11DC-48E5-A583-BE6AEFC5BF9F}" presName="parentText" presStyleLbl="node1" presStyleIdx="0" presStyleCnt="10">
        <dgm:presLayoutVars>
          <dgm:chMax val="0"/>
          <dgm:bulletEnabled val="1"/>
        </dgm:presLayoutVars>
      </dgm:prSet>
      <dgm:spPr/>
    </dgm:pt>
    <dgm:pt modelId="{EE3CEE3F-AF9F-4370-A3FE-CD1D96319C7C}" type="pres">
      <dgm:prSet presAssocID="{869E80FA-8F04-47FC-ACD4-42590F6E55AC}" presName="spacer" presStyleCnt="0"/>
      <dgm:spPr/>
    </dgm:pt>
    <dgm:pt modelId="{A176AD3F-4FC0-4D70-963E-91BF7E52F0F3}" type="pres">
      <dgm:prSet presAssocID="{A5AB16C1-EDFE-484F-A8AC-6BFE33807403}" presName="parentText" presStyleLbl="node1" presStyleIdx="1" presStyleCnt="10">
        <dgm:presLayoutVars>
          <dgm:chMax val="0"/>
          <dgm:bulletEnabled val="1"/>
        </dgm:presLayoutVars>
      </dgm:prSet>
      <dgm:spPr/>
    </dgm:pt>
    <dgm:pt modelId="{E4B993C3-2789-4A1E-8BE1-904FC4065BC5}" type="pres">
      <dgm:prSet presAssocID="{FFE30F42-1878-49BC-B398-F65F8501BB67}" presName="spacer" presStyleCnt="0"/>
      <dgm:spPr/>
    </dgm:pt>
    <dgm:pt modelId="{652785B5-A1A0-4FF9-ADC2-BD4772764132}" type="pres">
      <dgm:prSet presAssocID="{C95B7BA9-C55F-4ADD-8380-05EABF847CF4}" presName="parentText" presStyleLbl="node1" presStyleIdx="2" presStyleCnt="10">
        <dgm:presLayoutVars>
          <dgm:chMax val="0"/>
          <dgm:bulletEnabled val="1"/>
        </dgm:presLayoutVars>
      </dgm:prSet>
      <dgm:spPr/>
    </dgm:pt>
    <dgm:pt modelId="{DCB4AD7F-9A0F-4E32-85CD-CC3A53DF1ECC}" type="pres">
      <dgm:prSet presAssocID="{3442024C-C8DE-4528-B907-84C00087CAA2}" presName="spacer" presStyleCnt="0"/>
      <dgm:spPr/>
    </dgm:pt>
    <dgm:pt modelId="{8C9FA0C6-19D2-479E-B769-FA487165B091}" type="pres">
      <dgm:prSet presAssocID="{E64315ED-B783-4EC8-B4A3-609CD9A4DEBA}" presName="parentText" presStyleLbl="node1" presStyleIdx="3" presStyleCnt="10">
        <dgm:presLayoutVars>
          <dgm:chMax val="0"/>
          <dgm:bulletEnabled val="1"/>
        </dgm:presLayoutVars>
      </dgm:prSet>
      <dgm:spPr/>
    </dgm:pt>
    <dgm:pt modelId="{13B87876-8A5C-40F0-AB14-E40962258F30}" type="pres">
      <dgm:prSet presAssocID="{7A333DDC-07F2-48B7-99A9-F9510DFB89A3}" presName="spacer" presStyleCnt="0"/>
      <dgm:spPr/>
    </dgm:pt>
    <dgm:pt modelId="{6DBCE7F5-20DB-48D2-8254-D3E1F2625007}" type="pres">
      <dgm:prSet presAssocID="{E6BE5C6F-4B3D-402C-A7D4-F7596AA67F5E}" presName="parentText" presStyleLbl="node1" presStyleIdx="4" presStyleCnt="10">
        <dgm:presLayoutVars>
          <dgm:chMax val="0"/>
          <dgm:bulletEnabled val="1"/>
        </dgm:presLayoutVars>
      </dgm:prSet>
      <dgm:spPr/>
    </dgm:pt>
    <dgm:pt modelId="{8F647432-CF19-4C41-B6CD-39D40F2F7195}" type="pres">
      <dgm:prSet presAssocID="{1581E944-2CAE-499A-A3C4-5959FFA029B8}" presName="spacer" presStyleCnt="0"/>
      <dgm:spPr/>
    </dgm:pt>
    <dgm:pt modelId="{280CA721-5415-4F51-8084-937B7CDE1A15}" type="pres">
      <dgm:prSet presAssocID="{2CA26CC3-9977-4E6D-B83A-600B12F500CD}" presName="parentText" presStyleLbl="node1" presStyleIdx="5" presStyleCnt="10">
        <dgm:presLayoutVars>
          <dgm:chMax val="0"/>
          <dgm:bulletEnabled val="1"/>
        </dgm:presLayoutVars>
      </dgm:prSet>
      <dgm:spPr/>
    </dgm:pt>
    <dgm:pt modelId="{5E39E134-428E-404B-A68F-AC0668854380}" type="pres">
      <dgm:prSet presAssocID="{D4E38F8C-4B4B-4605-BC4B-67872E5EA307}" presName="spacer" presStyleCnt="0"/>
      <dgm:spPr/>
    </dgm:pt>
    <dgm:pt modelId="{0DA909F4-4F42-463A-A52C-F288F1967287}" type="pres">
      <dgm:prSet presAssocID="{F2DF9CAF-8257-4BF0-A0C7-14F6E01C6320}" presName="parentText" presStyleLbl="node1" presStyleIdx="6" presStyleCnt="10">
        <dgm:presLayoutVars>
          <dgm:chMax val="0"/>
          <dgm:bulletEnabled val="1"/>
        </dgm:presLayoutVars>
      </dgm:prSet>
      <dgm:spPr/>
    </dgm:pt>
    <dgm:pt modelId="{A77ECA69-074B-4A59-885C-0AAF5CD35BAB}" type="pres">
      <dgm:prSet presAssocID="{4C0BA4F0-ADFC-4093-AD32-29C37CF2D53C}" presName="spacer" presStyleCnt="0"/>
      <dgm:spPr/>
    </dgm:pt>
    <dgm:pt modelId="{402B923E-1217-4873-8C17-612CE6270453}" type="pres">
      <dgm:prSet presAssocID="{8A0EE021-BB62-420C-9F83-708516367C07}" presName="parentText" presStyleLbl="node1" presStyleIdx="7" presStyleCnt="10">
        <dgm:presLayoutVars>
          <dgm:chMax val="0"/>
          <dgm:bulletEnabled val="1"/>
        </dgm:presLayoutVars>
      </dgm:prSet>
      <dgm:spPr/>
    </dgm:pt>
    <dgm:pt modelId="{01B0C9C9-9181-48EE-A4E0-3FAA22E8D0CC}" type="pres">
      <dgm:prSet presAssocID="{8433A196-FF2B-4FFE-877E-5463C9C89757}" presName="spacer" presStyleCnt="0"/>
      <dgm:spPr/>
    </dgm:pt>
    <dgm:pt modelId="{B8D06C25-0E9F-4840-9573-6350B6912AB4}" type="pres">
      <dgm:prSet presAssocID="{289BC3DE-A977-4C97-B542-02BCDD8BB8C8}" presName="parentText" presStyleLbl="node1" presStyleIdx="8" presStyleCnt="10">
        <dgm:presLayoutVars>
          <dgm:chMax val="0"/>
          <dgm:bulletEnabled val="1"/>
        </dgm:presLayoutVars>
      </dgm:prSet>
      <dgm:spPr/>
    </dgm:pt>
    <dgm:pt modelId="{243B7A3E-7F2E-4000-BC4F-77D8351B02D2}" type="pres">
      <dgm:prSet presAssocID="{D885639E-23EB-4454-907F-6706816149D6}" presName="spacer" presStyleCnt="0"/>
      <dgm:spPr/>
    </dgm:pt>
    <dgm:pt modelId="{61DEE2E1-09E7-4642-82C3-8C34AB2E98A9}" type="pres">
      <dgm:prSet presAssocID="{1F52AEE4-2899-464A-8815-658D6572D399}" presName="parentText" presStyleLbl="node1" presStyleIdx="9" presStyleCnt="10">
        <dgm:presLayoutVars>
          <dgm:chMax val="0"/>
          <dgm:bulletEnabled val="1"/>
        </dgm:presLayoutVars>
      </dgm:prSet>
      <dgm:spPr/>
    </dgm:pt>
  </dgm:ptLst>
  <dgm:cxnLst>
    <dgm:cxn modelId="{09B54605-62DA-4B87-ACF0-065738593747}" type="presOf" srcId="{4CF1799C-C610-4901-AA18-CB8334DE82A1}" destId="{4B977BB9-FAF3-4F85-8D19-1D7C22420024}" srcOrd="0" destOrd="0" presId="urn:microsoft.com/office/officeart/2005/8/layout/vList2"/>
    <dgm:cxn modelId="{BDBA8114-C709-42FA-BDFE-CD1B9C4250C9}" type="presOf" srcId="{8A0EE021-BB62-420C-9F83-708516367C07}" destId="{402B923E-1217-4873-8C17-612CE6270453}" srcOrd="0" destOrd="0" presId="urn:microsoft.com/office/officeart/2005/8/layout/vList2"/>
    <dgm:cxn modelId="{5899CC2E-EF36-468F-917B-623BC8C18244}" type="presOf" srcId="{F2DF9CAF-8257-4BF0-A0C7-14F6E01C6320}" destId="{0DA909F4-4F42-463A-A52C-F288F1967287}" srcOrd="0" destOrd="0" presId="urn:microsoft.com/office/officeart/2005/8/layout/vList2"/>
    <dgm:cxn modelId="{88F2C530-3620-4322-9EDD-3833E86CFE8C}" srcId="{4CF1799C-C610-4901-AA18-CB8334DE82A1}" destId="{A5AB16C1-EDFE-484F-A8AC-6BFE33807403}" srcOrd="1" destOrd="0" parTransId="{19C6BD0E-E312-4057-B544-8922AFA0CB9D}" sibTransId="{FFE30F42-1878-49BC-B398-F65F8501BB67}"/>
    <dgm:cxn modelId="{E1745631-C4B5-42F5-8660-5F5921B1D4C4}" type="presOf" srcId="{E64315ED-B783-4EC8-B4A3-609CD9A4DEBA}" destId="{8C9FA0C6-19D2-479E-B769-FA487165B091}" srcOrd="0" destOrd="0" presId="urn:microsoft.com/office/officeart/2005/8/layout/vList2"/>
    <dgm:cxn modelId="{13D9ED34-83D4-4648-8154-E8EAACDBDBB3}" srcId="{4CF1799C-C610-4901-AA18-CB8334DE82A1}" destId="{E64315ED-B783-4EC8-B4A3-609CD9A4DEBA}" srcOrd="3" destOrd="0" parTransId="{B3D51029-93A5-41B8-9D6D-724B1F9C4079}" sibTransId="{7A333DDC-07F2-48B7-99A9-F9510DFB89A3}"/>
    <dgm:cxn modelId="{4B618A60-5167-4F6B-A890-64B74D809D6D}" type="presOf" srcId="{E6BE5C6F-4B3D-402C-A7D4-F7596AA67F5E}" destId="{6DBCE7F5-20DB-48D2-8254-D3E1F2625007}" srcOrd="0" destOrd="0" presId="urn:microsoft.com/office/officeart/2005/8/layout/vList2"/>
    <dgm:cxn modelId="{C4991D43-3CA7-4F44-866A-0B1F699BA96D}" srcId="{4CF1799C-C610-4901-AA18-CB8334DE82A1}" destId="{E6BE5C6F-4B3D-402C-A7D4-F7596AA67F5E}" srcOrd="4" destOrd="0" parTransId="{B7484364-0D27-41A8-AB00-1F8D5356C212}" sibTransId="{1581E944-2CAE-499A-A3C4-5959FFA029B8}"/>
    <dgm:cxn modelId="{70F04E65-A946-4F6F-8292-5A9E5AC8F1DA}" srcId="{4CF1799C-C610-4901-AA18-CB8334DE82A1}" destId="{3141EB4D-11DC-48E5-A583-BE6AEFC5BF9F}" srcOrd="0" destOrd="0" parTransId="{8B351029-DBD6-4A07-ADD9-3CCE98603925}" sibTransId="{869E80FA-8F04-47FC-ACD4-42590F6E55AC}"/>
    <dgm:cxn modelId="{35567C6F-2C1B-43C8-A072-3606555234E5}" type="presOf" srcId="{A5AB16C1-EDFE-484F-A8AC-6BFE33807403}" destId="{A176AD3F-4FC0-4D70-963E-91BF7E52F0F3}" srcOrd="0" destOrd="0" presId="urn:microsoft.com/office/officeart/2005/8/layout/vList2"/>
    <dgm:cxn modelId="{4889588C-8C20-4831-BC04-B9CE8D57430B}" srcId="{4CF1799C-C610-4901-AA18-CB8334DE82A1}" destId="{F2DF9CAF-8257-4BF0-A0C7-14F6E01C6320}" srcOrd="6" destOrd="0" parTransId="{D42DB3F2-688B-4500-B4A3-24417A7C9D2F}" sibTransId="{4C0BA4F0-ADFC-4093-AD32-29C37CF2D53C}"/>
    <dgm:cxn modelId="{E103ED8F-21C1-4BE8-B1B8-F29C91385922}" type="presOf" srcId="{1F52AEE4-2899-464A-8815-658D6572D399}" destId="{61DEE2E1-09E7-4642-82C3-8C34AB2E98A9}" srcOrd="0" destOrd="0" presId="urn:microsoft.com/office/officeart/2005/8/layout/vList2"/>
    <dgm:cxn modelId="{6F7F5E94-25F9-46ED-8827-79A4F5077B11}" type="presOf" srcId="{3141EB4D-11DC-48E5-A583-BE6AEFC5BF9F}" destId="{BA358897-D303-4879-81E6-1A64D6A75C46}" srcOrd="0" destOrd="0" presId="urn:microsoft.com/office/officeart/2005/8/layout/vList2"/>
    <dgm:cxn modelId="{666285A5-A4CA-41C4-8C15-45716B389FA1}" srcId="{4CF1799C-C610-4901-AA18-CB8334DE82A1}" destId="{8A0EE021-BB62-420C-9F83-708516367C07}" srcOrd="7" destOrd="0" parTransId="{5A866321-E167-45C5-A957-49E360490CA6}" sibTransId="{8433A196-FF2B-4FFE-877E-5463C9C89757}"/>
    <dgm:cxn modelId="{AD5C21B6-AB08-4675-A64F-C228FB94B0AF}" srcId="{4CF1799C-C610-4901-AA18-CB8334DE82A1}" destId="{C95B7BA9-C55F-4ADD-8380-05EABF847CF4}" srcOrd="2" destOrd="0" parTransId="{00F53029-EF19-4672-935E-61BAC172EE68}" sibTransId="{3442024C-C8DE-4528-B907-84C00087CAA2}"/>
    <dgm:cxn modelId="{5EA9CBCC-40A9-4738-B391-C5C5949802CE}" type="presOf" srcId="{289BC3DE-A977-4C97-B542-02BCDD8BB8C8}" destId="{B8D06C25-0E9F-4840-9573-6350B6912AB4}" srcOrd="0" destOrd="0" presId="urn:microsoft.com/office/officeart/2005/8/layout/vList2"/>
    <dgm:cxn modelId="{12794CD9-9B73-4500-A96F-B0164291E05C}" srcId="{4CF1799C-C610-4901-AA18-CB8334DE82A1}" destId="{2CA26CC3-9977-4E6D-B83A-600B12F500CD}" srcOrd="5" destOrd="0" parTransId="{7B9EDFD3-3A27-4839-BF54-A1EA55B7FCF2}" sibTransId="{D4E38F8C-4B4B-4605-BC4B-67872E5EA307}"/>
    <dgm:cxn modelId="{8CA36DE1-A178-4FDF-A958-ED376198E03F}" type="presOf" srcId="{C95B7BA9-C55F-4ADD-8380-05EABF847CF4}" destId="{652785B5-A1A0-4FF9-ADC2-BD4772764132}" srcOrd="0" destOrd="0" presId="urn:microsoft.com/office/officeart/2005/8/layout/vList2"/>
    <dgm:cxn modelId="{1FDE98E1-9E91-4346-8046-9FE99ABF6809}" type="presOf" srcId="{2CA26CC3-9977-4E6D-B83A-600B12F500CD}" destId="{280CA721-5415-4F51-8084-937B7CDE1A15}" srcOrd="0" destOrd="0" presId="urn:microsoft.com/office/officeart/2005/8/layout/vList2"/>
    <dgm:cxn modelId="{049F9BFB-B902-4A43-AEA4-E7C43D8FAFE1}" srcId="{4CF1799C-C610-4901-AA18-CB8334DE82A1}" destId="{1F52AEE4-2899-464A-8815-658D6572D399}" srcOrd="9" destOrd="0" parTransId="{63116578-4D8B-4E8E-9A33-A74EB73332D7}" sibTransId="{51745155-578F-4612-8F00-CEED4ADCAB69}"/>
    <dgm:cxn modelId="{9975ACFD-3E86-4BF9-AE7A-6EB9EE48AB47}" srcId="{4CF1799C-C610-4901-AA18-CB8334DE82A1}" destId="{289BC3DE-A977-4C97-B542-02BCDD8BB8C8}" srcOrd="8" destOrd="0" parTransId="{E147F1F7-A459-4D5B-ACE2-4A2490119E67}" sibTransId="{D885639E-23EB-4454-907F-6706816149D6}"/>
    <dgm:cxn modelId="{ABC1CC48-BC2B-4C22-B71A-700146D9D284}" type="presParOf" srcId="{4B977BB9-FAF3-4F85-8D19-1D7C22420024}" destId="{BA358897-D303-4879-81E6-1A64D6A75C46}" srcOrd="0" destOrd="0" presId="urn:microsoft.com/office/officeart/2005/8/layout/vList2"/>
    <dgm:cxn modelId="{B8D74800-DD09-4C55-A0C1-13FA361216A4}" type="presParOf" srcId="{4B977BB9-FAF3-4F85-8D19-1D7C22420024}" destId="{EE3CEE3F-AF9F-4370-A3FE-CD1D96319C7C}" srcOrd="1" destOrd="0" presId="urn:microsoft.com/office/officeart/2005/8/layout/vList2"/>
    <dgm:cxn modelId="{EEB2FDF9-63BE-43C8-B898-D712EEA4E6D6}" type="presParOf" srcId="{4B977BB9-FAF3-4F85-8D19-1D7C22420024}" destId="{A176AD3F-4FC0-4D70-963E-91BF7E52F0F3}" srcOrd="2" destOrd="0" presId="urn:microsoft.com/office/officeart/2005/8/layout/vList2"/>
    <dgm:cxn modelId="{FA8D859D-6412-4789-9DB7-5B906AAAAB13}" type="presParOf" srcId="{4B977BB9-FAF3-4F85-8D19-1D7C22420024}" destId="{E4B993C3-2789-4A1E-8BE1-904FC4065BC5}" srcOrd="3" destOrd="0" presId="urn:microsoft.com/office/officeart/2005/8/layout/vList2"/>
    <dgm:cxn modelId="{ECAC5B87-CFFD-4457-A811-0A1AA2D48F6B}" type="presParOf" srcId="{4B977BB9-FAF3-4F85-8D19-1D7C22420024}" destId="{652785B5-A1A0-4FF9-ADC2-BD4772764132}" srcOrd="4" destOrd="0" presId="urn:microsoft.com/office/officeart/2005/8/layout/vList2"/>
    <dgm:cxn modelId="{C3EE2DD2-F076-42EF-BCFD-366DCF9B2663}" type="presParOf" srcId="{4B977BB9-FAF3-4F85-8D19-1D7C22420024}" destId="{DCB4AD7F-9A0F-4E32-85CD-CC3A53DF1ECC}" srcOrd="5" destOrd="0" presId="urn:microsoft.com/office/officeart/2005/8/layout/vList2"/>
    <dgm:cxn modelId="{B5297BA0-14F2-4846-B2DB-4B436E4F17E1}" type="presParOf" srcId="{4B977BB9-FAF3-4F85-8D19-1D7C22420024}" destId="{8C9FA0C6-19D2-479E-B769-FA487165B091}" srcOrd="6" destOrd="0" presId="urn:microsoft.com/office/officeart/2005/8/layout/vList2"/>
    <dgm:cxn modelId="{B7A4E8AC-EE00-406D-8BAF-8936FB2759F3}" type="presParOf" srcId="{4B977BB9-FAF3-4F85-8D19-1D7C22420024}" destId="{13B87876-8A5C-40F0-AB14-E40962258F30}" srcOrd="7" destOrd="0" presId="urn:microsoft.com/office/officeart/2005/8/layout/vList2"/>
    <dgm:cxn modelId="{B8EF4380-8990-4AEE-ADA7-962C009CF57E}" type="presParOf" srcId="{4B977BB9-FAF3-4F85-8D19-1D7C22420024}" destId="{6DBCE7F5-20DB-48D2-8254-D3E1F2625007}" srcOrd="8" destOrd="0" presId="urn:microsoft.com/office/officeart/2005/8/layout/vList2"/>
    <dgm:cxn modelId="{55A3F2FA-EE05-45AC-98DD-567B756485DF}" type="presParOf" srcId="{4B977BB9-FAF3-4F85-8D19-1D7C22420024}" destId="{8F647432-CF19-4C41-B6CD-39D40F2F7195}" srcOrd="9" destOrd="0" presId="urn:microsoft.com/office/officeart/2005/8/layout/vList2"/>
    <dgm:cxn modelId="{E261E14C-8CCF-4AA2-AFD2-99DADE27CBA5}" type="presParOf" srcId="{4B977BB9-FAF3-4F85-8D19-1D7C22420024}" destId="{280CA721-5415-4F51-8084-937B7CDE1A15}" srcOrd="10" destOrd="0" presId="urn:microsoft.com/office/officeart/2005/8/layout/vList2"/>
    <dgm:cxn modelId="{D2FC9656-E098-4EB2-8DFE-0334A93E2202}" type="presParOf" srcId="{4B977BB9-FAF3-4F85-8D19-1D7C22420024}" destId="{5E39E134-428E-404B-A68F-AC0668854380}" srcOrd="11" destOrd="0" presId="urn:microsoft.com/office/officeart/2005/8/layout/vList2"/>
    <dgm:cxn modelId="{B8B2BAFC-7CF6-4067-AFE8-6F9DA4B44AB7}" type="presParOf" srcId="{4B977BB9-FAF3-4F85-8D19-1D7C22420024}" destId="{0DA909F4-4F42-463A-A52C-F288F1967287}" srcOrd="12" destOrd="0" presId="urn:microsoft.com/office/officeart/2005/8/layout/vList2"/>
    <dgm:cxn modelId="{5A831D31-FC5F-442E-A5C4-6F16A610E58B}" type="presParOf" srcId="{4B977BB9-FAF3-4F85-8D19-1D7C22420024}" destId="{A77ECA69-074B-4A59-885C-0AAF5CD35BAB}" srcOrd="13" destOrd="0" presId="urn:microsoft.com/office/officeart/2005/8/layout/vList2"/>
    <dgm:cxn modelId="{E32E3002-7968-451C-A933-106048AAD48F}" type="presParOf" srcId="{4B977BB9-FAF3-4F85-8D19-1D7C22420024}" destId="{402B923E-1217-4873-8C17-612CE6270453}" srcOrd="14" destOrd="0" presId="urn:microsoft.com/office/officeart/2005/8/layout/vList2"/>
    <dgm:cxn modelId="{27F424C8-5FAB-4F84-8048-C0DAB4AA1ED0}" type="presParOf" srcId="{4B977BB9-FAF3-4F85-8D19-1D7C22420024}" destId="{01B0C9C9-9181-48EE-A4E0-3FAA22E8D0CC}" srcOrd="15" destOrd="0" presId="urn:microsoft.com/office/officeart/2005/8/layout/vList2"/>
    <dgm:cxn modelId="{6C9BA727-957F-429B-8C3B-41594409B4F3}" type="presParOf" srcId="{4B977BB9-FAF3-4F85-8D19-1D7C22420024}" destId="{B8D06C25-0E9F-4840-9573-6350B6912AB4}" srcOrd="16" destOrd="0" presId="urn:microsoft.com/office/officeart/2005/8/layout/vList2"/>
    <dgm:cxn modelId="{80BE4FBE-CEA1-4AC5-AD85-4C00B465434C}" type="presParOf" srcId="{4B977BB9-FAF3-4F85-8D19-1D7C22420024}" destId="{243B7A3E-7F2E-4000-BC4F-77D8351B02D2}" srcOrd="17" destOrd="0" presId="urn:microsoft.com/office/officeart/2005/8/layout/vList2"/>
    <dgm:cxn modelId="{F27266AF-F73C-47F4-BA27-BF8D496DD1CE}" type="presParOf" srcId="{4B977BB9-FAF3-4F85-8D19-1D7C22420024}" destId="{61DEE2E1-09E7-4642-82C3-8C34AB2E98A9}" srcOrd="18"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8D408F6-F474-45C4-92B3-6CFC05BE618A}" type="doc">
      <dgm:prSet loTypeId="urn:microsoft.com/office/officeart/2005/8/layout/matrix3" loCatId="matrix" qsTypeId="urn:microsoft.com/office/officeart/2005/8/quickstyle/simple1" qsCatId="simple" csTypeId="urn:microsoft.com/office/officeart/2005/8/colors/accent1_2" csCatId="accent1"/>
      <dgm:spPr/>
      <dgm:t>
        <a:bodyPr/>
        <a:lstStyle/>
        <a:p>
          <a:endParaRPr lang="en-US"/>
        </a:p>
      </dgm:t>
    </dgm:pt>
    <dgm:pt modelId="{CD61DAA7-C06C-44E0-9C76-CFE5BC052A2A}">
      <dgm:prSet/>
      <dgm:spPr/>
      <dgm:t>
        <a:bodyPr/>
        <a:lstStyle/>
        <a:p>
          <a:r>
            <a:rPr lang="en-US"/>
            <a:t>Integration of Network Generations​</a:t>
          </a:r>
        </a:p>
      </dgm:t>
    </dgm:pt>
    <dgm:pt modelId="{4DB8F4C7-1552-4C6A-8BD4-64E2C7C4D11B}" type="parTrans" cxnId="{4208209B-8322-4E48-95DF-8534891D1BE5}">
      <dgm:prSet/>
      <dgm:spPr/>
      <dgm:t>
        <a:bodyPr/>
        <a:lstStyle/>
        <a:p>
          <a:endParaRPr lang="en-US"/>
        </a:p>
      </dgm:t>
    </dgm:pt>
    <dgm:pt modelId="{D13D2CBF-B1BF-4CA4-B8D2-253C61532CFE}" type="sibTrans" cxnId="{4208209B-8322-4E48-95DF-8534891D1BE5}">
      <dgm:prSet/>
      <dgm:spPr/>
      <dgm:t>
        <a:bodyPr/>
        <a:lstStyle/>
        <a:p>
          <a:endParaRPr lang="en-US"/>
        </a:p>
      </dgm:t>
    </dgm:pt>
    <dgm:pt modelId="{F148B194-231B-4323-B0D7-A9E3DA39E0C4}">
      <dgm:prSet/>
      <dgm:spPr/>
      <dgm:t>
        <a:bodyPr/>
        <a:lstStyle/>
        <a:p>
          <a:r>
            <a:rPr lang="en-US"/>
            <a:t>Focus on Content and Experience​</a:t>
          </a:r>
        </a:p>
      </dgm:t>
    </dgm:pt>
    <dgm:pt modelId="{B14C5BCA-6AD9-4FCF-8BC6-592F5BDE40E4}" type="parTrans" cxnId="{B3DD7B9E-2EE0-4180-AD2A-668CB859B53C}">
      <dgm:prSet/>
      <dgm:spPr/>
      <dgm:t>
        <a:bodyPr/>
        <a:lstStyle/>
        <a:p>
          <a:endParaRPr lang="en-US"/>
        </a:p>
      </dgm:t>
    </dgm:pt>
    <dgm:pt modelId="{C708718C-A138-416E-B649-EE2FF556567B}" type="sibTrans" cxnId="{B3DD7B9E-2EE0-4180-AD2A-668CB859B53C}">
      <dgm:prSet/>
      <dgm:spPr/>
      <dgm:t>
        <a:bodyPr/>
        <a:lstStyle/>
        <a:p>
          <a:endParaRPr lang="en-US"/>
        </a:p>
      </dgm:t>
    </dgm:pt>
    <dgm:pt modelId="{BA762C2F-FE47-4717-AB2A-5C6DDD179829}">
      <dgm:prSet/>
      <dgm:spPr/>
      <dgm:t>
        <a:bodyPr/>
        <a:lstStyle/>
        <a:p>
          <a:r>
            <a:rPr lang="en-US"/>
            <a:t>Economy of Scale Benefits​</a:t>
          </a:r>
        </a:p>
      </dgm:t>
    </dgm:pt>
    <dgm:pt modelId="{199893EA-C5B8-4E57-A728-FA89D1961010}" type="parTrans" cxnId="{F6F8CD97-473D-4ED2-9F6E-2CC5335EB392}">
      <dgm:prSet/>
      <dgm:spPr/>
      <dgm:t>
        <a:bodyPr/>
        <a:lstStyle/>
        <a:p>
          <a:endParaRPr lang="en-US"/>
        </a:p>
      </dgm:t>
    </dgm:pt>
    <dgm:pt modelId="{A7F71F33-E4D7-46ED-99C8-6E3219120CA3}" type="sibTrans" cxnId="{F6F8CD97-473D-4ED2-9F6E-2CC5335EB392}">
      <dgm:prSet/>
      <dgm:spPr/>
      <dgm:t>
        <a:bodyPr/>
        <a:lstStyle/>
        <a:p>
          <a:endParaRPr lang="en-US"/>
        </a:p>
      </dgm:t>
    </dgm:pt>
    <dgm:pt modelId="{3182064B-416C-49E9-BC03-94A257148177}">
      <dgm:prSet/>
      <dgm:spPr/>
      <dgm:t>
        <a:bodyPr/>
        <a:lstStyle/>
        <a:p>
          <a:r>
            <a:rPr lang="en-US"/>
            <a:t>Seamless Migration and Interoperability​</a:t>
          </a:r>
        </a:p>
      </dgm:t>
    </dgm:pt>
    <dgm:pt modelId="{A00110E7-CB25-4175-955A-BEF2F317807C}" type="parTrans" cxnId="{D3C64FF8-1E66-4AB7-8ED2-C7F7D3EBA3E2}">
      <dgm:prSet/>
      <dgm:spPr/>
      <dgm:t>
        <a:bodyPr/>
        <a:lstStyle/>
        <a:p>
          <a:endParaRPr lang="en-US"/>
        </a:p>
      </dgm:t>
    </dgm:pt>
    <dgm:pt modelId="{D98683AB-3F8F-4271-861E-A000473D36F1}" type="sibTrans" cxnId="{D3C64FF8-1E66-4AB7-8ED2-C7F7D3EBA3E2}">
      <dgm:prSet/>
      <dgm:spPr/>
      <dgm:t>
        <a:bodyPr/>
        <a:lstStyle/>
        <a:p>
          <a:endParaRPr lang="en-US"/>
        </a:p>
      </dgm:t>
    </dgm:pt>
    <dgm:pt modelId="{5B50314D-5A68-4890-BE31-7621A1982BF6}" type="pres">
      <dgm:prSet presAssocID="{68D408F6-F474-45C4-92B3-6CFC05BE618A}" presName="matrix" presStyleCnt="0">
        <dgm:presLayoutVars>
          <dgm:chMax val="1"/>
          <dgm:dir/>
          <dgm:resizeHandles val="exact"/>
        </dgm:presLayoutVars>
      </dgm:prSet>
      <dgm:spPr/>
    </dgm:pt>
    <dgm:pt modelId="{EA0D9C6D-C168-4210-8C7F-05B2BFAAEFAA}" type="pres">
      <dgm:prSet presAssocID="{68D408F6-F474-45C4-92B3-6CFC05BE618A}" presName="diamond" presStyleLbl="bgShp" presStyleIdx="0" presStyleCnt="1"/>
      <dgm:spPr/>
    </dgm:pt>
    <dgm:pt modelId="{E41C82D8-DD21-4BEB-90E1-EB5AE07F264A}" type="pres">
      <dgm:prSet presAssocID="{68D408F6-F474-45C4-92B3-6CFC05BE618A}" presName="quad1" presStyleLbl="node1" presStyleIdx="0" presStyleCnt="4">
        <dgm:presLayoutVars>
          <dgm:chMax val="0"/>
          <dgm:chPref val="0"/>
          <dgm:bulletEnabled val="1"/>
        </dgm:presLayoutVars>
      </dgm:prSet>
      <dgm:spPr/>
    </dgm:pt>
    <dgm:pt modelId="{3C6B30F3-61F1-4279-91DC-52B8FE4F5FE6}" type="pres">
      <dgm:prSet presAssocID="{68D408F6-F474-45C4-92B3-6CFC05BE618A}" presName="quad2" presStyleLbl="node1" presStyleIdx="1" presStyleCnt="4">
        <dgm:presLayoutVars>
          <dgm:chMax val="0"/>
          <dgm:chPref val="0"/>
          <dgm:bulletEnabled val="1"/>
        </dgm:presLayoutVars>
      </dgm:prSet>
      <dgm:spPr/>
    </dgm:pt>
    <dgm:pt modelId="{8D4E2F26-BC01-4EAB-94E6-FC8EC50DB666}" type="pres">
      <dgm:prSet presAssocID="{68D408F6-F474-45C4-92B3-6CFC05BE618A}" presName="quad3" presStyleLbl="node1" presStyleIdx="2" presStyleCnt="4">
        <dgm:presLayoutVars>
          <dgm:chMax val="0"/>
          <dgm:chPref val="0"/>
          <dgm:bulletEnabled val="1"/>
        </dgm:presLayoutVars>
      </dgm:prSet>
      <dgm:spPr/>
    </dgm:pt>
    <dgm:pt modelId="{C92B0BC4-D4C7-484D-9EEF-7105EC04CB3C}" type="pres">
      <dgm:prSet presAssocID="{68D408F6-F474-45C4-92B3-6CFC05BE618A}" presName="quad4" presStyleLbl="node1" presStyleIdx="3" presStyleCnt="4">
        <dgm:presLayoutVars>
          <dgm:chMax val="0"/>
          <dgm:chPref val="0"/>
          <dgm:bulletEnabled val="1"/>
        </dgm:presLayoutVars>
      </dgm:prSet>
      <dgm:spPr/>
    </dgm:pt>
  </dgm:ptLst>
  <dgm:cxnLst>
    <dgm:cxn modelId="{2E97B918-7ED9-42FE-B3F2-5C888C6FD9EF}" type="presOf" srcId="{3182064B-416C-49E9-BC03-94A257148177}" destId="{C92B0BC4-D4C7-484D-9EEF-7105EC04CB3C}" srcOrd="0" destOrd="0" presId="urn:microsoft.com/office/officeart/2005/8/layout/matrix3"/>
    <dgm:cxn modelId="{E96E8E33-18CF-4EBB-A43B-2D973D070415}" type="presOf" srcId="{BA762C2F-FE47-4717-AB2A-5C6DDD179829}" destId="{8D4E2F26-BC01-4EAB-94E6-FC8EC50DB666}" srcOrd="0" destOrd="0" presId="urn:microsoft.com/office/officeart/2005/8/layout/matrix3"/>
    <dgm:cxn modelId="{F6F8CD97-473D-4ED2-9F6E-2CC5335EB392}" srcId="{68D408F6-F474-45C4-92B3-6CFC05BE618A}" destId="{BA762C2F-FE47-4717-AB2A-5C6DDD179829}" srcOrd="2" destOrd="0" parTransId="{199893EA-C5B8-4E57-A728-FA89D1961010}" sibTransId="{A7F71F33-E4D7-46ED-99C8-6E3219120CA3}"/>
    <dgm:cxn modelId="{4208209B-8322-4E48-95DF-8534891D1BE5}" srcId="{68D408F6-F474-45C4-92B3-6CFC05BE618A}" destId="{CD61DAA7-C06C-44E0-9C76-CFE5BC052A2A}" srcOrd="0" destOrd="0" parTransId="{4DB8F4C7-1552-4C6A-8BD4-64E2C7C4D11B}" sibTransId="{D13D2CBF-B1BF-4CA4-B8D2-253C61532CFE}"/>
    <dgm:cxn modelId="{B3DD7B9E-2EE0-4180-AD2A-668CB859B53C}" srcId="{68D408F6-F474-45C4-92B3-6CFC05BE618A}" destId="{F148B194-231B-4323-B0D7-A9E3DA39E0C4}" srcOrd="1" destOrd="0" parTransId="{B14C5BCA-6AD9-4FCF-8BC6-592F5BDE40E4}" sibTransId="{C708718C-A138-416E-B649-EE2FF556567B}"/>
    <dgm:cxn modelId="{C98418C9-AADA-4055-9CB9-B925DCD62D7B}" type="presOf" srcId="{F148B194-231B-4323-B0D7-A9E3DA39E0C4}" destId="{3C6B30F3-61F1-4279-91DC-52B8FE4F5FE6}" srcOrd="0" destOrd="0" presId="urn:microsoft.com/office/officeart/2005/8/layout/matrix3"/>
    <dgm:cxn modelId="{17EA24DB-137E-4662-A0F0-413F4D49282E}" type="presOf" srcId="{CD61DAA7-C06C-44E0-9C76-CFE5BC052A2A}" destId="{E41C82D8-DD21-4BEB-90E1-EB5AE07F264A}" srcOrd="0" destOrd="0" presId="urn:microsoft.com/office/officeart/2005/8/layout/matrix3"/>
    <dgm:cxn modelId="{D3C64FF8-1E66-4AB7-8ED2-C7F7D3EBA3E2}" srcId="{68D408F6-F474-45C4-92B3-6CFC05BE618A}" destId="{3182064B-416C-49E9-BC03-94A257148177}" srcOrd="3" destOrd="0" parTransId="{A00110E7-CB25-4175-955A-BEF2F317807C}" sibTransId="{D98683AB-3F8F-4271-861E-A000473D36F1}"/>
    <dgm:cxn modelId="{AD1522FB-5E64-4B2C-88E1-B907AF51A66E}" type="presOf" srcId="{68D408F6-F474-45C4-92B3-6CFC05BE618A}" destId="{5B50314D-5A68-4890-BE31-7621A1982BF6}" srcOrd="0" destOrd="0" presId="urn:microsoft.com/office/officeart/2005/8/layout/matrix3"/>
    <dgm:cxn modelId="{F18A65A3-4EB6-4E86-9A99-8DE1E3B20D42}" type="presParOf" srcId="{5B50314D-5A68-4890-BE31-7621A1982BF6}" destId="{EA0D9C6D-C168-4210-8C7F-05B2BFAAEFAA}" srcOrd="0" destOrd="0" presId="urn:microsoft.com/office/officeart/2005/8/layout/matrix3"/>
    <dgm:cxn modelId="{AECE0BC8-8238-4A96-8C5D-72D88E7AFD95}" type="presParOf" srcId="{5B50314D-5A68-4890-BE31-7621A1982BF6}" destId="{E41C82D8-DD21-4BEB-90E1-EB5AE07F264A}" srcOrd="1" destOrd="0" presId="urn:microsoft.com/office/officeart/2005/8/layout/matrix3"/>
    <dgm:cxn modelId="{952CD8DB-A9C2-4B77-8992-C8079152D54F}" type="presParOf" srcId="{5B50314D-5A68-4890-BE31-7621A1982BF6}" destId="{3C6B30F3-61F1-4279-91DC-52B8FE4F5FE6}" srcOrd="2" destOrd="0" presId="urn:microsoft.com/office/officeart/2005/8/layout/matrix3"/>
    <dgm:cxn modelId="{19ED6DA3-DBA5-413B-B123-51A5181920C0}" type="presParOf" srcId="{5B50314D-5A68-4890-BE31-7621A1982BF6}" destId="{8D4E2F26-BC01-4EAB-94E6-FC8EC50DB666}" srcOrd="3" destOrd="0" presId="urn:microsoft.com/office/officeart/2005/8/layout/matrix3"/>
    <dgm:cxn modelId="{A1799D87-5660-45CE-BB1F-4DA04B2D3320}" type="presParOf" srcId="{5B50314D-5A68-4890-BE31-7621A1982BF6}" destId="{C92B0BC4-D4C7-484D-9EEF-7105EC04CB3C}"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66537A0-7492-4A8A-A4A9-5ADBE546C9C3}"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43F168B8-9151-4922-9524-77FEEC733ABB}">
      <dgm:prSet/>
      <dgm:spPr/>
      <dgm:t>
        <a:bodyPr/>
        <a:lstStyle/>
        <a:p>
          <a:r>
            <a:rPr lang="en-US"/>
            <a:t>Video Traffic Growth​</a:t>
          </a:r>
        </a:p>
      </dgm:t>
    </dgm:pt>
    <dgm:pt modelId="{57ABC7D7-B391-420F-AEDC-B3EDDBABADE2}" type="parTrans" cxnId="{31C24C70-3772-4752-8C9F-A1E14E0958AE}">
      <dgm:prSet/>
      <dgm:spPr/>
      <dgm:t>
        <a:bodyPr/>
        <a:lstStyle/>
        <a:p>
          <a:endParaRPr lang="en-US"/>
        </a:p>
      </dgm:t>
    </dgm:pt>
    <dgm:pt modelId="{F6FDC362-0B88-4B8A-86EC-34C9D8B68873}" type="sibTrans" cxnId="{31C24C70-3772-4752-8C9F-A1E14E0958AE}">
      <dgm:prSet/>
      <dgm:spPr/>
      <dgm:t>
        <a:bodyPr/>
        <a:lstStyle/>
        <a:p>
          <a:endParaRPr lang="en-US"/>
        </a:p>
      </dgm:t>
    </dgm:pt>
    <dgm:pt modelId="{71CD2E05-DCCE-4DBD-9A0E-C99078A4A27E}">
      <dgm:prSet/>
      <dgm:spPr/>
      <dgm:t>
        <a:bodyPr/>
        <a:lstStyle/>
        <a:p>
          <a:r>
            <a:rPr lang="en-US"/>
            <a:t>Cost-Efficiency Strategies​</a:t>
          </a:r>
        </a:p>
      </dgm:t>
    </dgm:pt>
    <dgm:pt modelId="{50934C38-AC7D-4CCC-84CF-B4D3B6D145E6}" type="parTrans" cxnId="{C328EC00-A08F-4E14-8114-7B854EE33724}">
      <dgm:prSet/>
      <dgm:spPr/>
      <dgm:t>
        <a:bodyPr/>
        <a:lstStyle/>
        <a:p>
          <a:endParaRPr lang="en-US"/>
        </a:p>
      </dgm:t>
    </dgm:pt>
    <dgm:pt modelId="{25485C5F-2808-4C03-937B-5C9B68D984AB}" type="sibTrans" cxnId="{C328EC00-A08F-4E14-8114-7B854EE33724}">
      <dgm:prSet/>
      <dgm:spPr/>
      <dgm:t>
        <a:bodyPr/>
        <a:lstStyle/>
        <a:p>
          <a:endParaRPr lang="en-US"/>
        </a:p>
      </dgm:t>
    </dgm:pt>
    <dgm:pt modelId="{C3DF2401-F331-48FF-8CD5-20A957E0DC6A}">
      <dgm:prSet/>
      <dgm:spPr/>
      <dgm:t>
        <a:bodyPr/>
        <a:lstStyle/>
        <a:p>
          <a:r>
            <a:rPr lang="en-US"/>
            <a:t>Advanced Video Technologies​</a:t>
          </a:r>
        </a:p>
      </dgm:t>
    </dgm:pt>
    <dgm:pt modelId="{1EF10933-076E-4DC7-A267-2A47F0886A52}" type="parTrans" cxnId="{F695C747-3369-4509-8E64-91EA38A2DBCF}">
      <dgm:prSet/>
      <dgm:spPr/>
      <dgm:t>
        <a:bodyPr/>
        <a:lstStyle/>
        <a:p>
          <a:endParaRPr lang="en-US"/>
        </a:p>
      </dgm:t>
    </dgm:pt>
    <dgm:pt modelId="{2BB5296B-F643-40C1-9A9A-6403967E14DF}" type="sibTrans" cxnId="{F695C747-3369-4509-8E64-91EA38A2DBCF}">
      <dgm:prSet/>
      <dgm:spPr/>
      <dgm:t>
        <a:bodyPr/>
        <a:lstStyle/>
        <a:p>
          <a:endParaRPr lang="en-US"/>
        </a:p>
      </dgm:t>
    </dgm:pt>
    <dgm:pt modelId="{EDBF3A71-5A87-4922-B192-B89ECC8D1221}">
      <dgm:prSet/>
      <dgm:spPr/>
      <dgm:t>
        <a:bodyPr/>
        <a:lstStyle/>
        <a:p>
          <a:r>
            <a:rPr lang="en-US"/>
            <a:t>User-Centric Performance Metrics​</a:t>
          </a:r>
        </a:p>
      </dgm:t>
    </dgm:pt>
    <dgm:pt modelId="{CFF13285-0322-4883-9A50-64A47ED69310}" type="parTrans" cxnId="{485BD595-8C17-4731-822C-6130C1B13CC1}">
      <dgm:prSet/>
      <dgm:spPr/>
      <dgm:t>
        <a:bodyPr/>
        <a:lstStyle/>
        <a:p>
          <a:endParaRPr lang="en-US"/>
        </a:p>
      </dgm:t>
    </dgm:pt>
    <dgm:pt modelId="{44AA2B38-7DC9-4F01-AF09-D34C96A23643}" type="sibTrans" cxnId="{485BD595-8C17-4731-822C-6130C1B13CC1}">
      <dgm:prSet/>
      <dgm:spPr/>
      <dgm:t>
        <a:bodyPr/>
        <a:lstStyle/>
        <a:p>
          <a:endParaRPr lang="en-US"/>
        </a:p>
      </dgm:t>
    </dgm:pt>
    <dgm:pt modelId="{29EA59C1-8FF5-44B1-B3AE-9A2C363DD397}" type="pres">
      <dgm:prSet presAssocID="{D66537A0-7492-4A8A-A4A9-5ADBE546C9C3}" presName="linear" presStyleCnt="0">
        <dgm:presLayoutVars>
          <dgm:animLvl val="lvl"/>
          <dgm:resizeHandles val="exact"/>
        </dgm:presLayoutVars>
      </dgm:prSet>
      <dgm:spPr/>
    </dgm:pt>
    <dgm:pt modelId="{D29C8E2D-9D7F-4276-BA66-B01575585B03}" type="pres">
      <dgm:prSet presAssocID="{43F168B8-9151-4922-9524-77FEEC733ABB}" presName="parentText" presStyleLbl="node1" presStyleIdx="0" presStyleCnt="4">
        <dgm:presLayoutVars>
          <dgm:chMax val="0"/>
          <dgm:bulletEnabled val="1"/>
        </dgm:presLayoutVars>
      </dgm:prSet>
      <dgm:spPr/>
    </dgm:pt>
    <dgm:pt modelId="{6D14F522-CCDC-4F67-9B41-78755750432E}" type="pres">
      <dgm:prSet presAssocID="{F6FDC362-0B88-4B8A-86EC-34C9D8B68873}" presName="spacer" presStyleCnt="0"/>
      <dgm:spPr/>
    </dgm:pt>
    <dgm:pt modelId="{8BDEEBEA-67C6-4289-B08A-45B533BD5D3E}" type="pres">
      <dgm:prSet presAssocID="{71CD2E05-DCCE-4DBD-9A0E-C99078A4A27E}" presName="parentText" presStyleLbl="node1" presStyleIdx="1" presStyleCnt="4">
        <dgm:presLayoutVars>
          <dgm:chMax val="0"/>
          <dgm:bulletEnabled val="1"/>
        </dgm:presLayoutVars>
      </dgm:prSet>
      <dgm:spPr/>
    </dgm:pt>
    <dgm:pt modelId="{1BFA76C7-69E8-4018-8F9E-3EA0718D5876}" type="pres">
      <dgm:prSet presAssocID="{25485C5F-2808-4C03-937B-5C9B68D984AB}" presName="spacer" presStyleCnt="0"/>
      <dgm:spPr/>
    </dgm:pt>
    <dgm:pt modelId="{D70FD916-D664-4723-9CC9-D2C4D647AAC8}" type="pres">
      <dgm:prSet presAssocID="{C3DF2401-F331-48FF-8CD5-20A957E0DC6A}" presName="parentText" presStyleLbl="node1" presStyleIdx="2" presStyleCnt="4">
        <dgm:presLayoutVars>
          <dgm:chMax val="0"/>
          <dgm:bulletEnabled val="1"/>
        </dgm:presLayoutVars>
      </dgm:prSet>
      <dgm:spPr/>
    </dgm:pt>
    <dgm:pt modelId="{D1430FFF-2F2A-4A04-B487-E506CD7C5712}" type="pres">
      <dgm:prSet presAssocID="{2BB5296B-F643-40C1-9A9A-6403967E14DF}" presName="spacer" presStyleCnt="0"/>
      <dgm:spPr/>
    </dgm:pt>
    <dgm:pt modelId="{13094808-4357-4077-9C5B-5523D303D8F9}" type="pres">
      <dgm:prSet presAssocID="{EDBF3A71-5A87-4922-B192-B89ECC8D1221}" presName="parentText" presStyleLbl="node1" presStyleIdx="3" presStyleCnt="4">
        <dgm:presLayoutVars>
          <dgm:chMax val="0"/>
          <dgm:bulletEnabled val="1"/>
        </dgm:presLayoutVars>
      </dgm:prSet>
      <dgm:spPr/>
    </dgm:pt>
  </dgm:ptLst>
  <dgm:cxnLst>
    <dgm:cxn modelId="{C328EC00-A08F-4E14-8114-7B854EE33724}" srcId="{D66537A0-7492-4A8A-A4A9-5ADBE546C9C3}" destId="{71CD2E05-DCCE-4DBD-9A0E-C99078A4A27E}" srcOrd="1" destOrd="0" parTransId="{50934C38-AC7D-4CCC-84CF-B4D3B6D145E6}" sibTransId="{25485C5F-2808-4C03-937B-5C9B68D984AB}"/>
    <dgm:cxn modelId="{DD8A9335-29A8-4B77-8EDA-5A9990A9F048}" type="presOf" srcId="{D66537A0-7492-4A8A-A4A9-5ADBE546C9C3}" destId="{29EA59C1-8FF5-44B1-B3AE-9A2C363DD397}" srcOrd="0" destOrd="0" presId="urn:microsoft.com/office/officeart/2005/8/layout/vList2"/>
    <dgm:cxn modelId="{83CDE95E-1AE0-4C30-AD27-0F27DDA404CC}" type="presOf" srcId="{C3DF2401-F331-48FF-8CD5-20A957E0DC6A}" destId="{D70FD916-D664-4723-9CC9-D2C4D647AAC8}" srcOrd="0" destOrd="0" presId="urn:microsoft.com/office/officeart/2005/8/layout/vList2"/>
    <dgm:cxn modelId="{F695C747-3369-4509-8E64-91EA38A2DBCF}" srcId="{D66537A0-7492-4A8A-A4A9-5ADBE546C9C3}" destId="{C3DF2401-F331-48FF-8CD5-20A957E0DC6A}" srcOrd="2" destOrd="0" parTransId="{1EF10933-076E-4DC7-A267-2A47F0886A52}" sibTransId="{2BB5296B-F643-40C1-9A9A-6403967E14DF}"/>
    <dgm:cxn modelId="{BE6EB36E-2541-4617-B7EC-E22AB9789DC8}" type="presOf" srcId="{71CD2E05-DCCE-4DBD-9A0E-C99078A4A27E}" destId="{8BDEEBEA-67C6-4289-B08A-45B533BD5D3E}" srcOrd="0" destOrd="0" presId="urn:microsoft.com/office/officeart/2005/8/layout/vList2"/>
    <dgm:cxn modelId="{31C24C70-3772-4752-8C9F-A1E14E0958AE}" srcId="{D66537A0-7492-4A8A-A4A9-5ADBE546C9C3}" destId="{43F168B8-9151-4922-9524-77FEEC733ABB}" srcOrd="0" destOrd="0" parTransId="{57ABC7D7-B391-420F-AEDC-B3EDDBABADE2}" sibTransId="{F6FDC362-0B88-4B8A-86EC-34C9D8B68873}"/>
    <dgm:cxn modelId="{485BD595-8C17-4731-822C-6130C1B13CC1}" srcId="{D66537A0-7492-4A8A-A4A9-5ADBE546C9C3}" destId="{EDBF3A71-5A87-4922-B192-B89ECC8D1221}" srcOrd="3" destOrd="0" parTransId="{CFF13285-0322-4883-9A50-64A47ED69310}" sibTransId="{44AA2B38-7DC9-4F01-AF09-D34C96A23643}"/>
    <dgm:cxn modelId="{527EF39F-664A-4F92-A40D-51F68215EBBD}" type="presOf" srcId="{43F168B8-9151-4922-9524-77FEEC733ABB}" destId="{D29C8E2D-9D7F-4276-BA66-B01575585B03}" srcOrd="0" destOrd="0" presId="urn:microsoft.com/office/officeart/2005/8/layout/vList2"/>
    <dgm:cxn modelId="{7CD59BFD-BC33-491A-9054-4B3240FC0FDF}" type="presOf" srcId="{EDBF3A71-5A87-4922-B192-B89ECC8D1221}" destId="{13094808-4357-4077-9C5B-5523D303D8F9}" srcOrd="0" destOrd="0" presId="urn:microsoft.com/office/officeart/2005/8/layout/vList2"/>
    <dgm:cxn modelId="{F25E6131-A987-4B37-BCD8-80B7D1C06421}" type="presParOf" srcId="{29EA59C1-8FF5-44B1-B3AE-9A2C363DD397}" destId="{D29C8E2D-9D7F-4276-BA66-B01575585B03}" srcOrd="0" destOrd="0" presId="urn:microsoft.com/office/officeart/2005/8/layout/vList2"/>
    <dgm:cxn modelId="{B93346AA-AEF9-4531-82E3-DD95BDC1C78E}" type="presParOf" srcId="{29EA59C1-8FF5-44B1-B3AE-9A2C363DD397}" destId="{6D14F522-CCDC-4F67-9B41-78755750432E}" srcOrd="1" destOrd="0" presId="urn:microsoft.com/office/officeart/2005/8/layout/vList2"/>
    <dgm:cxn modelId="{A5C9E0CB-DE26-4449-8812-780A533481C7}" type="presParOf" srcId="{29EA59C1-8FF5-44B1-B3AE-9A2C363DD397}" destId="{8BDEEBEA-67C6-4289-B08A-45B533BD5D3E}" srcOrd="2" destOrd="0" presId="urn:microsoft.com/office/officeart/2005/8/layout/vList2"/>
    <dgm:cxn modelId="{78A2EAD7-7D4A-4309-B547-8481BA597A77}" type="presParOf" srcId="{29EA59C1-8FF5-44B1-B3AE-9A2C363DD397}" destId="{1BFA76C7-69E8-4018-8F9E-3EA0718D5876}" srcOrd="3" destOrd="0" presId="urn:microsoft.com/office/officeart/2005/8/layout/vList2"/>
    <dgm:cxn modelId="{9EB23485-2B5A-4893-899A-24470983A97B}" type="presParOf" srcId="{29EA59C1-8FF5-44B1-B3AE-9A2C363DD397}" destId="{D70FD916-D664-4723-9CC9-D2C4D647AAC8}" srcOrd="4" destOrd="0" presId="urn:microsoft.com/office/officeart/2005/8/layout/vList2"/>
    <dgm:cxn modelId="{19AF9C1E-48B1-4E79-A1AD-D3F3B741AF02}" type="presParOf" srcId="{29EA59C1-8FF5-44B1-B3AE-9A2C363DD397}" destId="{D1430FFF-2F2A-4A04-B487-E506CD7C5712}" srcOrd="5" destOrd="0" presId="urn:microsoft.com/office/officeart/2005/8/layout/vList2"/>
    <dgm:cxn modelId="{09B6C5E6-3F6F-4A82-9F51-A23BC0CBF371}" type="presParOf" srcId="{29EA59C1-8FF5-44B1-B3AE-9A2C363DD397}" destId="{13094808-4357-4077-9C5B-5523D303D8F9}"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983E03D-1735-4F3F-8284-F66E5CDFDF92}"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B35DDB2E-D7A9-432A-8538-EB232901BBC4}">
      <dgm:prSet/>
      <dgm:spPr/>
      <dgm:t>
        <a:bodyPr/>
        <a:lstStyle/>
        <a:p>
          <a:r>
            <a:rPr lang="en-US"/>
            <a:t>Optimizing Delivery Efficiency​</a:t>
          </a:r>
        </a:p>
      </dgm:t>
    </dgm:pt>
    <dgm:pt modelId="{099A4635-081C-4145-9D86-FA1F0013A78C}" type="parTrans" cxnId="{0E6104F2-C2A5-4035-9C3B-8BD92D86D8D5}">
      <dgm:prSet/>
      <dgm:spPr/>
      <dgm:t>
        <a:bodyPr/>
        <a:lstStyle/>
        <a:p>
          <a:endParaRPr lang="en-US"/>
        </a:p>
      </dgm:t>
    </dgm:pt>
    <dgm:pt modelId="{D73E72C5-17C6-4907-860B-13AB2EAD953A}" type="sibTrans" cxnId="{0E6104F2-C2A5-4035-9C3B-8BD92D86D8D5}">
      <dgm:prSet/>
      <dgm:spPr/>
      <dgm:t>
        <a:bodyPr/>
        <a:lstStyle/>
        <a:p>
          <a:endParaRPr lang="en-US"/>
        </a:p>
      </dgm:t>
    </dgm:pt>
    <dgm:pt modelId="{6719767B-A4E2-4CC4-BEFD-E7AB05D98D0E}">
      <dgm:prSet/>
      <dgm:spPr/>
      <dgm:t>
        <a:bodyPr/>
        <a:lstStyle/>
        <a:p>
          <a:r>
            <a:rPr lang="en-US"/>
            <a:t>Collaborative Ecosystem​</a:t>
          </a:r>
        </a:p>
      </dgm:t>
    </dgm:pt>
    <dgm:pt modelId="{92C6C04D-6D95-4FD4-8E0E-6197489EE5A8}" type="parTrans" cxnId="{FEAC60EF-0BA9-4891-B448-B61431F246E6}">
      <dgm:prSet/>
      <dgm:spPr/>
      <dgm:t>
        <a:bodyPr/>
        <a:lstStyle/>
        <a:p>
          <a:endParaRPr lang="en-US"/>
        </a:p>
      </dgm:t>
    </dgm:pt>
    <dgm:pt modelId="{B1185B3C-89F2-4D9F-88C7-F8D3967C82CB}" type="sibTrans" cxnId="{FEAC60EF-0BA9-4891-B448-B61431F246E6}">
      <dgm:prSet/>
      <dgm:spPr/>
      <dgm:t>
        <a:bodyPr/>
        <a:lstStyle/>
        <a:p>
          <a:endParaRPr lang="en-US"/>
        </a:p>
      </dgm:t>
    </dgm:pt>
    <dgm:pt modelId="{3A7EF351-1020-40DD-B487-F7E6C8A599B6}">
      <dgm:prSet/>
      <dgm:spPr/>
      <dgm:t>
        <a:bodyPr/>
        <a:lstStyle/>
        <a:p>
          <a:r>
            <a:rPr lang="en-US" dirty="0"/>
            <a:t>Energy and Monetization Innovations​​</a:t>
          </a:r>
        </a:p>
      </dgm:t>
    </dgm:pt>
    <dgm:pt modelId="{CFA180D7-C666-433C-8BDE-877B62436368}" type="parTrans" cxnId="{EC84457C-A030-445C-9AB2-AA1718B0FA21}">
      <dgm:prSet/>
      <dgm:spPr/>
      <dgm:t>
        <a:bodyPr/>
        <a:lstStyle/>
        <a:p>
          <a:endParaRPr lang="en-US"/>
        </a:p>
      </dgm:t>
    </dgm:pt>
    <dgm:pt modelId="{525968F9-A58C-4326-BB98-EA80258DB584}" type="sibTrans" cxnId="{EC84457C-A030-445C-9AB2-AA1718B0FA21}">
      <dgm:prSet/>
      <dgm:spPr/>
      <dgm:t>
        <a:bodyPr/>
        <a:lstStyle/>
        <a:p>
          <a:endParaRPr lang="en-US"/>
        </a:p>
      </dgm:t>
    </dgm:pt>
    <dgm:pt modelId="{91659B9F-9438-4153-AABF-19D2BADDA9F2}">
      <dgm:prSet/>
      <dgm:spPr/>
      <dgm:t>
        <a:bodyPr/>
        <a:lstStyle/>
        <a:p>
          <a:r>
            <a:rPr lang="en-US"/>
            <a:t>AI-Enhanced Streaming​</a:t>
          </a:r>
        </a:p>
      </dgm:t>
    </dgm:pt>
    <dgm:pt modelId="{71C91C65-CC34-4DA7-94FB-71F6864FD4C8}" type="parTrans" cxnId="{11088F9D-4CDD-4AE6-96C3-AB6B0E96962A}">
      <dgm:prSet/>
      <dgm:spPr/>
      <dgm:t>
        <a:bodyPr/>
        <a:lstStyle/>
        <a:p>
          <a:endParaRPr lang="en-US"/>
        </a:p>
      </dgm:t>
    </dgm:pt>
    <dgm:pt modelId="{7ED629AD-6030-4CC5-A2CF-8FE8E55A546F}" type="sibTrans" cxnId="{11088F9D-4CDD-4AE6-96C3-AB6B0E96962A}">
      <dgm:prSet/>
      <dgm:spPr/>
      <dgm:t>
        <a:bodyPr/>
        <a:lstStyle/>
        <a:p>
          <a:endParaRPr lang="en-US"/>
        </a:p>
      </dgm:t>
    </dgm:pt>
    <dgm:pt modelId="{F1A490E8-00FE-4258-BB85-690CA67CAD62}" type="pres">
      <dgm:prSet presAssocID="{D983E03D-1735-4F3F-8284-F66E5CDFDF92}" presName="linear" presStyleCnt="0">
        <dgm:presLayoutVars>
          <dgm:animLvl val="lvl"/>
          <dgm:resizeHandles val="exact"/>
        </dgm:presLayoutVars>
      </dgm:prSet>
      <dgm:spPr/>
    </dgm:pt>
    <dgm:pt modelId="{3F9373C1-EC3E-4F9F-9F94-180787690CF9}" type="pres">
      <dgm:prSet presAssocID="{B35DDB2E-D7A9-432A-8538-EB232901BBC4}" presName="parentText" presStyleLbl="node1" presStyleIdx="0" presStyleCnt="4">
        <dgm:presLayoutVars>
          <dgm:chMax val="0"/>
          <dgm:bulletEnabled val="1"/>
        </dgm:presLayoutVars>
      </dgm:prSet>
      <dgm:spPr/>
    </dgm:pt>
    <dgm:pt modelId="{BEB98DB9-4161-47A0-9BE4-4A1C0B2F4FD3}" type="pres">
      <dgm:prSet presAssocID="{D73E72C5-17C6-4907-860B-13AB2EAD953A}" presName="spacer" presStyleCnt="0"/>
      <dgm:spPr/>
    </dgm:pt>
    <dgm:pt modelId="{26CCD319-E224-4546-B67A-0CE3024CB73B}" type="pres">
      <dgm:prSet presAssocID="{6719767B-A4E2-4CC4-BEFD-E7AB05D98D0E}" presName="parentText" presStyleLbl="node1" presStyleIdx="1" presStyleCnt="4">
        <dgm:presLayoutVars>
          <dgm:chMax val="0"/>
          <dgm:bulletEnabled val="1"/>
        </dgm:presLayoutVars>
      </dgm:prSet>
      <dgm:spPr/>
    </dgm:pt>
    <dgm:pt modelId="{264F52AB-9DBC-46D9-8F00-DF1C708CC1AF}" type="pres">
      <dgm:prSet presAssocID="{B1185B3C-89F2-4D9F-88C7-F8D3967C82CB}" presName="spacer" presStyleCnt="0"/>
      <dgm:spPr/>
    </dgm:pt>
    <dgm:pt modelId="{7537FE44-A61C-47E1-B933-9B45DAC6E39D}" type="pres">
      <dgm:prSet presAssocID="{3A7EF351-1020-40DD-B487-F7E6C8A599B6}" presName="parentText" presStyleLbl="node1" presStyleIdx="2" presStyleCnt="4">
        <dgm:presLayoutVars>
          <dgm:chMax val="0"/>
          <dgm:bulletEnabled val="1"/>
        </dgm:presLayoutVars>
      </dgm:prSet>
      <dgm:spPr/>
    </dgm:pt>
    <dgm:pt modelId="{8FB48D1D-A51C-43D2-9AD5-41E727A271C6}" type="pres">
      <dgm:prSet presAssocID="{525968F9-A58C-4326-BB98-EA80258DB584}" presName="spacer" presStyleCnt="0"/>
      <dgm:spPr/>
    </dgm:pt>
    <dgm:pt modelId="{9DE7BFA2-38BD-4A4B-83AB-2609EC9B1EE7}" type="pres">
      <dgm:prSet presAssocID="{91659B9F-9438-4153-AABF-19D2BADDA9F2}" presName="parentText" presStyleLbl="node1" presStyleIdx="3" presStyleCnt="4">
        <dgm:presLayoutVars>
          <dgm:chMax val="0"/>
          <dgm:bulletEnabled val="1"/>
        </dgm:presLayoutVars>
      </dgm:prSet>
      <dgm:spPr/>
    </dgm:pt>
  </dgm:ptLst>
  <dgm:cxnLst>
    <dgm:cxn modelId="{B62C604B-1B4B-433C-9C12-7186C00D2819}" type="presOf" srcId="{D983E03D-1735-4F3F-8284-F66E5CDFDF92}" destId="{F1A490E8-00FE-4258-BB85-690CA67CAD62}" srcOrd="0" destOrd="0" presId="urn:microsoft.com/office/officeart/2005/8/layout/vList2"/>
    <dgm:cxn modelId="{80083470-6BD5-4478-AEAA-2D796C6C70C5}" type="presOf" srcId="{B35DDB2E-D7A9-432A-8538-EB232901BBC4}" destId="{3F9373C1-EC3E-4F9F-9F94-180787690CF9}" srcOrd="0" destOrd="0" presId="urn:microsoft.com/office/officeart/2005/8/layout/vList2"/>
    <dgm:cxn modelId="{EC84457C-A030-445C-9AB2-AA1718B0FA21}" srcId="{D983E03D-1735-4F3F-8284-F66E5CDFDF92}" destId="{3A7EF351-1020-40DD-B487-F7E6C8A599B6}" srcOrd="2" destOrd="0" parTransId="{CFA180D7-C666-433C-8BDE-877B62436368}" sibTransId="{525968F9-A58C-4326-BB98-EA80258DB584}"/>
    <dgm:cxn modelId="{3F71A37C-FB17-4073-A377-43FEE6050FD9}" type="presOf" srcId="{6719767B-A4E2-4CC4-BEFD-E7AB05D98D0E}" destId="{26CCD319-E224-4546-B67A-0CE3024CB73B}" srcOrd="0" destOrd="0" presId="urn:microsoft.com/office/officeart/2005/8/layout/vList2"/>
    <dgm:cxn modelId="{11088F9D-4CDD-4AE6-96C3-AB6B0E96962A}" srcId="{D983E03D-1735-4F3F-8284-F66E5CDFDF92}" destId="{91659B9F-9438-4153-AABF-19D2BADDA9F2}" srcOrd="3" destOrd="0" parTransId="{71C91C65-CC34-4DA7-94FB-71F6864FD4C8}" sibTransId="{7ED629AD-6030-4CC5-A2CF-8FE8E55A546F}"/>
    <dgm:cxn modelId="{902B8AA1-5186-44C5-BF74-AEE1F915C6CD}" type="presOf" srcId="{3A7EF351-1020-40DD-B487-F7E6C8A599B6}" destId="{7537FE44-A61C-47E1-B933-9B45DAC6E39D}" srcOrd="0" destOrd="0" presId="urn:microsoft.com/office/officeart/2005/8/layout/vList2"/>
    <dgm:cxn modelId="{7C02E5DB-42C7-4160-AF40-4BA9C35A1A14}" type="presOf" srcId="{91659B9F-9438-4153-AABF-19D2BADDA9F2}" destId="{9DE7BFA2-38BD-4A4B-83AB-2609EC9B1EE7}" srcOrd="0" destOrd="0" presId="urn:microsoft.com/office/officeart/2005/8/layout/vList2"/>
    <dgm:cxn modelId="{FEAC60EF-0BA9-4891-B448-B61431F246E6}" srcId="{D983E03D-1735-4F3F-8284-F66E5CDFDF92}" destId="{6719767B-A4E2-4CC4-BEFD-E7AB05D98D0E}" srcOrd="1" destOrd="0" parTransId="{92C6C04D-6D95-4FD4-8E0E-6197489EE5A8}" sibTransId="{B1185B3C-89F2-4D9F-88C7-F8D3967C82CB}"/>
    <dgm:cxn modelId="{0E6104F2-C2A5-4035-9C3B-8BD92D86D8D5}" srcId="{D983E03D-1735-4F3F-8284-F66E5CDFDF92}" destId="{B35DDB2E-D7A9-432A-8538-EB232901BBC4}" srcOrd="0" destOrd="0" parTransId="{099A4635-081C-4145-9D86-FA1F0013A78C}" sibTransId="{D73E72C5-17C6-4907-860B-13AB2EAD953A}"/>
    <dgm:cxn modelId="{FE02991F-3B14-47FB-8F95-3902B42C58BF}" type="presParOf" srcId="{F1A490E8-00FE-4258-BB85-690CA67CAD62}" destId="{3F9373C1-EC3E-4F9F-9F94-180787690CF9}" srcOrd="0" destOrd="0" presId="urn:microsoft.com/office/officeart/2005/8/layout/vList2"/>
    <dgm:cxn modelId="{0F85BC83-48BE-4783-B124-73B76C84565A}" type="presParOf" srcId="{F1A490E8-00FE-4258-BB85-690CA67CAD62}" destId="{BEB98DB9-4161-47A0-9BE4-4A1C0B2F4FD3}" srcOrd="1" destOrd="0" presId="urn:microsoft.com/office/officeart/2005/8/layout/vList2"/>
    <dgm:cxn modelId="{566BF2CB-98E2-407B-88DF-D28ECB65B0F3}" type="presParOf" srcId="{F1A490E8-00FE-4258-BB85-690CA67CAD62}" destId="{26CCD319-E224-4546-B67A-0CE3024CB73B}" srcOrd="2" destOrd="0" presId="urn:microsoft.com/office/officeart/2005/8/layout/vList2"/>
    <dgm:cxn modelId="{1DF9F988-F8BE-43B5-8198-76381B1B8BD9}" type="presParOf" srcId="{F1A490E8-00FE-4258-BB85-690CA67CAD62}" destId="{264F52AB-9DBC-46D9-8F00-DF1C708CC1AF}" srcOrd="3" destOrd="0" presId="urn:microsoft.com/office/officeart/2005/8/layout/vList2"/>
    <dgm:cxn modelId="{DC604FF9-DB5B-46FF-A2E6-1BAE57AFD32B}" type="presParOf" srcId="{F1A490E8-00FE-4258-BB85-690CA67CAD62}" destId="{7537FE44-A61C-47E1-B933-9B45DAC6E39D}" srcOrd="4" destOrd="0" presId="urn:microsoft.com/office/officeart/2005/8/layout/vList2"/>
    <dgm:cxn modelId="{2A56BA38-86F7-4CD1-8452-E8D086CD6BAE}" type="presParOf" srcId="{F1A490E8-00FE-4258-BB85-690CA67CAD62}" destId="{8FB48D1D-A51C-43D2-9AD5-41E727A271C6}" srcOrd="5" destOrd="0" presId="urn:microsoft.com/office/officeart/2005/8/layout/vList2"/>
    <dgm:cxn modelId="{EDEA7404-A831-49E7-B48A-80948474489A}" type="presParOf" srcId="{F1A490E8-00FE-4258-BB85-690CA67CAD62}" destId="{9DE7BFA2-38BD-4A4B-83AB-2609EC9B1EE7}"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CC3A620-6C20-4F7F-8616-0A97A8105AD8}"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0A2129E1-98FA-432D-8D74-AF9FFFCFF7BA}">
      <dgm:prSet/>
      <dgm:spPr/>
      <dgm:t>
        <a:bodyPr/>
        <a:lstStyle/>
        <a:p>
          <a:r>
            <a:rPr lang="en-US"/>
            <a:t>IVAS Codec for Immersive Audio​</a:t>
          </a:r>
        </a:p>
      </dgm:t>
    </dgm:pt>
    <dgm:pt modelId="{E101102A-D230-4B88-9218-75F5BBFD279C}" type="parTrans" cxnId="{FF3B55E6-D42C-4BE8-B814-4DE1207E6D0B}">
      <dgm:prSet/>
      <dgm:spPr/>
      <dgm:t>
        <a:bodyPr/>
        <a:lstStyle/>
        <a:p>
          <a:endParaRPr lang="en-US"/>
        </a:p>
      </dgm:t>
    </dgm:pt>
    <dgm:pt modelId="{A39A86F1-944C-4B0D-93B3-94B2164CE671}" type="sibTrans" cxnId="{FF3B55E6-D42C-4BE8-B814-4DE1207E6D0B}">
      <dgm:prSet/>
      <dgm:spPr/>
      <dgm:t>
        <a:bodyPr/>
        <a:lstStyle/>
        <a:p>
          <a:endParaRPr lang="en-US"/>
        </a:p>
      </dgm:t>
    </dgm:pt>
    <dgm:pt modelId="{13B149CB-0A1F-49D9-AC46-18D36FC323D3}">
      <dgm:prSet/>
      <dgm:spPr/>
      <dgm:t>
        <a:bodyPr/>
        <a:lstStyle/>
        <a:p>
          <a:r>
            <a:rPr lang="en-US"/>
            <a:t>Avatar &amp; Holographic Communication​</a:t>
          </a:r>
        </a:p>
      </dgm:t>
    </dgm:pt>
    <dgm:pt modelId="{B5CEF2C3-8F93-46B6-A1C1-55B5914DD696}" type="parTrans" cxnId="{5F7B43B5-DFEA-499F-B7DE-0574BAF1E77D}">
      <dgm:prSet/>
      <dgm:spPr/>
      <dgm:t>
        <a:bodyPr/>
        <a:lstStyle/>
        <a:p>
          <a:endParaRPr lang="en-US"/>
        </a:p>
      </dgm:t>
    </dgm:pt>
    <dgm:pt modelId="{93BDDC9D-ABDA-4E37-8ED4-57A4E3CCBE11}" type="sibTrans" cxnId="{5F7B43B5-DFEA-499F-B7DE-0574BAF1E77D}">
      <dgm:prSet/>
      <dgm:spPr/>
      <dgm:t>
        <a:bodyPr/>
        <a:lstStyle/>
        <a:p>
          <a:endParaRPr lang="en-US"/>
        </a:p>
      </dgm:t>
    </dgm:pt>
    <dgm:pt modelId="{25B5BC1B-A162-48C2-8601-789100B84171}">
      <dgm:prSet/>
      <dgm:spPr/>
      <dgm:t>
        <a:bodyPr/>
        <a:lstStyle/>
        <a:p>
          <a:r>
            <a:rPr lang="en-US"/>
            <a:t>Standardization and Challenges​</a:t>
          </a:r>
        </a:p>
      </dgm:t>
    </dgm:pt>
    <dgm:pt modelId="{DDCB1270-6122-4A04-A7C0-8E49E48FFC78}" type="parTrans" cxnId="{64E26022-27C4-4931-8D95-601291875699}">
      <dgm:prSet/>
      <dgm:spPr/>
      <dgm:t>
        <a:bodyPr/>
        <a:lstStyle/>
        <a:p>
          <a:endParaRPr lang="en-US"/>
        </a:p>
      </dgm:t>
    </dgm:pt>
    <dgm:pt modelId="{6977143F-41CA-4AA9-86EE-0CE3D6A4127B}" type="sibTrans" cxnId="{64E26022-27C4-4931-8D95-601291875699}">
      <dgm:prSet/>
      <dgm:spPr/>
      <dgm:t>
        <a:bodyPr/>
        <a:lstStyle/>
        <a:p>
          <a:endParaRPr lang="en-US"/>
        </a:p>
      </dgm:t>
    </dgm:pt>
    <dgm:pt modelId="{7E86A097-55B2-4377-93E3-A0DF75410BD6}" type="pres">
      <dgm:prSet presAssocID="{0CC3A620-6C20-4F7F-8616-0A97A8105AD8}" presName="linear" presStyleCnt="0">
        <dgm:presLayoutVars>
          <dgm:animLvl val="lvl"/>
          <dgm:resizeHandles val="exact"/>
        </dgm:presLayoutVars>
      </dgm:prSet>
      <dgm:spPr/>
    </dgm:pt>
    <dgm:pt modelId="{04DA7B5A-6221-4412-9462-F52A40B81AF9}" type="pres">
      <dgm:prSet presAssocID="{0A2129E1-98FA-432D-8D74-AF9FFFCFF7BA}" presName="parentText" presStyleLbl="node1" presStyleIdx="0" presStyleCnt="3">
        <dgm:presLayoutVars>
          <dgm:chMax val="0"/>
          <dgm:bulletEnabled val="1"/>
        </dgm:presLayoutVars>
      </dgm:prSet>
      <dgm:spPr/>
    </dgm:pt>
    <dgm:pt modelId="{6275DC3A-B235-43D2-8F26-FD41D01B9E1A}" type="pres">
      <dgm:prSet presAssocID="{A39A86F1-944C-4B0D-93B3-94B2164CE671}" presName="spacer" presStyleCnt="0"/>
      <dgm:spPr/>
    </dgm:pt>
    <dgm:pt modelId="{59E6C0ED-2594-4A67-9CBE-DD41B315FE2D}" type="pres">
      <dgm:prSet presAssocID="{13B149CB-0A1F-49D9-AC46-18D36FC323D3}" presName="parentText" presStyleLbl="node1" presStyleIdx="1" presStyleCnt="3">
        <dgm:presLayoutVars>
          <dgm:chMax val="0"/>
          <dgm:bulletEnabled val="1"/>
        </dgm:presLayoutVars>
      </dgm:prSet>
      <dgm:spPr/>
    </dgm:pt>
    <dgm:pt modelId="{EE348D63-A2D0-4914-8756-BF13FCD3B63D}" type="pres">
      <dgm:prSet presAssocID="{93BDDC9D-ABDA-4E37-8ED4-57A4E3CCBE11}" presName="spacer" presStyleCnt="0"/>
      <dgm:spPr/>
    </dgm:pt>
    <dgm:pt modelId="{818CB341-7FEE-4E2C-8BEA-9DAB2B2A93C1}" type="pres">
      <dgm:prSet presAssocID="{25B5BC1B-A162-48C2-8601-789100B84171}" presName="parentText" presStyleLbl="node1" presStyleIdx="2" presStyleCnt="3">
        <dgm:presLayoutVars>
          <dgm:chMax val="0"/>
          <dgm:bulletEnabled val="1"/>
        </dgm:presLayoutVars>
      </dgm:prSet>
      <dgm:spPr/>
    </dgm:pt>
  </dgm:ptLst>
  <dgm:cxnLst>
    <dgm:cxn modelId="{44E27416-D177-417D-94EC-420D49599B65}" type="presOf" srcId="{0A2129E1-98FA-432D-8D74-AF9FFFCFF7BA}" destId="{04DA7B5A-6221-4412-9462-F52A40B81AF9}" srcOrd="0" destOrd="0" presId="urn:microsoft.com/office/officeart/2005/8/layout/vList2"/>
    <dgm:cxn modelId="{64E26022-27C4-4931-8D95-601291875699}" srcId="{0CC3A620-6C20-4F7F-8616-0A97A8105AD8}" destId="{25B5BC1B-A162-48C2-8601-789100B84171}" srcOrd="2" destOrd="0" parTransId="{DDCB1270-6122-4A04-A7C0-8E49E48FFC78}" sibTransId="{6977143F-41CA-4AA9-86EE-0CE3D6A4127B}"/>
    <dgm:cxn modelId="{461A5164-F86B-4663-9FA3-E1BD78A4D0CE}" type="presOf" srcId="{0CC3A620-6C20-4F7F-8616-0A97A8105AD8}" destId="{7E86A097-55B2-4377-93E3-A0DF75410BD6}" srcOrd="0" destOrd="0" presId="urn:microsoft.com/office/officeart/2005/8/layout/vList2"/>
    <dgm:cxn modelId="{E330108B-C01E-4D42-9F03-4612D1F63E86}" type="presOf" srcId="{13B149CB-0A1F-49D9-AC46-18D36FC323D3}" destId="{59E6C0ED-2594-4A67-9CBE-DD41B315FE2D}" srcOrd="0" destOrd="0" presId="urn:microsoft.com/office/officeart/2005/8/layout/vList2"/>
    <dgm:cxn modelId="{EFC6F0A8-E156-4324-8D9E-6BD2CD27747E}" type="presOf" srcId="{25B5BC1B-A162-48C2-8601-789100B84171}" destId="{818CB341-7FEE-4E2C-8BEA-9DAB2B2A93C1}" srcOrd="0" destOrd="0" presId="urn:microsoft.com/office/officeart/2005/8/layout/vList2"/>
    <dgm:cxn modelId="{5F7B43B5-DFEA-499F-B7DE-0574BAF1E77D}" srcId="{0CC3A620-6C20-4F7F-8616-0A97A8105AD8}" destId="{13B149CB-0A1F-49D9-AC46-18D36FC323D3}" srcOrd="1" destOrd="0" parTransId="{B5CEF2C3-8F93-46B6-A1C1-55B5914DD696}" sibTransId="{93BDDC9D-ABDA-4E37-8ED4-57A4E3CCBE11}"/>
    <dgm:cxn modelId="{FF3B55E6-D42C-4BE8-B814-4DE1207E6D0B}" srcId="{0CC3A620-6C20-4F7F-8616-0A97A8105AD8}" destId="{0A2129E1-98FA-432D-8D74-AF9FFFCFF7BA}" srcOrd="0" destOrd="0" parTransId="{E101102A-D230-4B88-9218-75F5BBFD279C}" sibTransId="{A39A86F1-944C-4B0D-93B3-94B2164CE671}"/>
    <dgm:cxn modelId="{CDA5B014-B648-494F-901D-AAEBA48AA5EB}" type="presParOf" srcId="{7E86A097-55B2-4377-93E3-A0DF75410BD6}" destId="{04DA7B5A-6221-4412-9462-F52A40B81AF9}" srcOrd="0" destOrd="0" presId="urn:microsoft.com/office/officeart/2005/8/layout/vList2"/>
    <dgm:cxn modelId="{40030475-D65F-495A-8A0F-7280AEE8BEAD}" type="presParOf" srcId="{7E86A097-55B2-4377-93E3-A0DF75410BD6}" destId="{6275DC3A-B235-43D2-8F26-FD41D01B9E1A}" srcOrd="1" destOrd="0" presId="urn:microsoft.com/office/officeart/2005/8/layout/vList2"/>
    <dgm:cxn modelId="{CA09EA11-FBF2-49B5-A202-3F9EF4470165}" type="presParOf" srcId="{7E86A097-55B2-4377-93E3-A0DF75410BD6}" destId="{59E6C0ED-2594-4A67-9CBE-DD41B315FE2D}" srcOrd="2" destOrd="0" presId="urn:microsoft.com/office/officeart/2005/8/layout/vList2"/>
    <dgm:cxn modelId="{DA204D6B-55F5-41F7-8832-125F1553B6A5}" type="presParOf" srcId="{7E86A097-55B2-4377-93E3-A0DF75410BD6}" destId="{EE348D63-A2D0-4914-8756-BF13FCD3B63D}" srcOrd="3" destOrd="0" presId="urn:microsoft.com/office/officeart/2005/8/layout/vList2"/>
    <dgm:cxn modelId="{246E6350-F5F8-4C6B-9358-D267CF3BB018}" type="presParOf" srcId="{7E86A097-55B2-4377-93E3-A0DF75410BD6}" destId="{818CB341-7FEE-4E2C-8BEA-9DAB2B2A93C1}"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23D55C6-2A57-4672-B5A3-0A6966D60E4C}"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8B9EE16A-C7E7-4C46-ABC2-66A18AA14DCA}">
      <dgm:prSet/>
      <dgm:spPr/>
      <dgm:t>
        <a:bodyPr/>
        <a:lstStyle/>
        <a:p>
          <a:r>
            <a:rPr lang="en-US" dirty="0"/>
            <a:t>Innovative 3D Representation​</a:t>
          </a:r>
        </a:p>
      </dgm:t>
    </dgm:pt>
    <dgm:pt modelId="{1748BFED-8EAB-4697-8B05-9A69AF40E6CE}" type="parTrans" cxnId="{F1F5AF62-77DB-405D-A72C-E4130582D79C}">
      <dgm:prSet/>
      <dgm:spPr/>
      <dgm:t>
        <a:bodyPr/>
        <a:lstStyle/>
        <a:p>
          <a:endParaRPr lang="en-US"/>
        </a:p>
      </dgm:t>
    </dgm:pt>
    <dgm:pt modelId="{8EE2EB97-6AA4-4663-BDE8-7E7EF5DDDCE1}" type="sibTrans" cxnId="{F1F5AF62-77DB-405D-A72C-E4130582D79C}">
      <dgm:prSet/>
      <dgm:spPr/>
      <dgm:t>
        <a:bodyPr/>
        <a:lstStyle/>
        <a:p>
          <a:endParaRPr lang="en-US"/>
        </a:p>
      </dgm:t>
    </dgm:pt>
    <dgm:pt modelId="{4C521AB4-03FA-4BD9-B954-ACE1181610E9}">
      <dgm:prSet/>
      <dgm:spPr/>
      <dgm:t>
        <a:bodyPr/>
        <a:lstStyle/>
        <a:p>
          <a:r>
            <a:rPr lang="en-US"/>
            <a:t>User-Friendly Content Creation​</a:t>
          </a:r>
        </a:p>
      </dgm:t>
    </dgm:pt>
    <dgm:pt modelId="{D1C35B22-DE09-4E46-980D-2FBB31EB4733}" type="parTrans" cxnId="{BC2C8E1D-9B66-4A8A-9BF8-3BD31C5A6666}">
      <dgm:prSet/>
      <dgm:spPr/>
      <dgm:t>
        <a:bodyPr/>
        <a:lstStyle/>
        <a:p>
          <a:endParaRPr lang="en-US"/>
        </a:p>
      </dgm:t>
    </dgm:pt>
    <dgm:pt modelId="{690C931A-DAC2-410C-88DB-1F54E361E8EB}" type="sibTrans" cxnId="{BC2C8E1D-9B66-4A8A-9BF8-3BD31C5A6666}">
      <dgm:prSet/>
      <dgm:spPr/>
      <dgm:t>
        <a:bodyPr/>
        <a:lstStyle/>
        <a:p>
          <a:endParaRPr lang="en-US"/>
        </a:p>
      </dgm:t>
    </dgm:pt>
    <dgm:pt modelId="{85414F9D-BB69-49D6-8020-3C6CE78ADB19}">
      <dgm:prSet/>
      <dgm:spPr/>
      <dgm:t>
        <a:bodyPr/>
        <a:lstStyle/>
        <a:p>
          <a:r>
            <a:rPr lang="en-US" dirty="0"/>
            <a:t>Integration with 6G and AI​</a:t>
          </a:r>
        </a:p>
      </dgm:t>
    </dgm:pt>
    <dgm:pt modelId="{0AFC7F9F-B482-4896-B1B1-82204F626873}" type="parTrans" cxnId="{0729AD67-1B9D-4703-9BD0-A1DB021E0E95}">
      <dgm:prSet/>
      <dgm:spPr/>
      <dgm:t>
        <a:bodyPr/>
        <a:lstStyle/>
        <a:p>
          <a:endParaRPr lang="en-US"/>
        </a:p>
      </dgm:t>
    </dgm:pt>
    <dgm:pt modelId="{DC8560A3-1B2B-4B48-AEED-0440C7E4C890}" type="sibTrans" cxnId="{0729AD67-1B9D-4703-9BD0-A1DB021E0E95}">
      <dgm:prSet/>
      <dgm:spPr/>
      <dgm:t>
        <a:bodyPr/>
        <a:lstStyle/>
        <a:p>
          <a:endParaRPr lang="en-US"/>
        </a:p>
      </dgm:t>
    </dgm:pt>
    <dgm:pt modelId="{497552D7-94B1-4105-9590-DD2B8EC9DFEC}">
      <dgm:prSet/>
      <dgm:spPr/>
      <dgm:t>
        <a:bodyPr/>
        <a:lstStyle/>
        <a:p>
          <a:r>
            <a:rPr lang="en-US"/>
            <a:t>Accessibility and Standardization​</a:t>
          </a:r>
        </a:p>
      </dgm:t>
    </dgm:pt>
    <dgm:pt modelId="{AF18D89E-901C-4CE6-B102-A26E46467D7A}" type="parTrans" cxnId="{5012E204-3C69-4575-8168-07928183A37D}">
      <dgm:prSet/>
      <dgm:spPr/>
      <dgm:t>
        <a:bodyPr/>
        <a:lstStyle/>
        <a:p>
          <a:endParaRPr lang="en-US"/>
        </a:p>
      </dgm:t>
    </dgm:pt>
    <dgm:pt modelId="{C582A97C-1D9E-4635-B08C-184733825F0F}" type="sibTrans" cxnId="{5012E204-3C69-4575-8168-07928183A37D}">
      <dgm:prSet/>
      <dgm:spPr/>
      <dgm:t>
        <a:bodyPr/>
        <a:lstStyle/>
        <a:p>
          <a:endParaRPr lang="en-US"/>
        </a:p>
      </dgm:t>
    </dgm:pt>
    <dgm:pt modelId="{17AB70ED-1C28-4705-94C2-B4F66CDFA7BF}" type="pres">
      <dgm:prSet presAssocID="{123D55C6-2A57-4672-B5A3-0A6966D60E4C}" presName="linear" presStyleCnt="0">
        <dgm:presLayoutVars>
          <dgm:animLvl val="lvl"/>
          <dgm:resizeHandles val="exact"/>
        </dgm:presLayoutVars>
      </dgm:prSet>
      <dgm:spPr/>
    </dgm:pt>
    <dgm:pt modelId="{B70A879C-E16D-43B4-94A9-289B8082C509}" type="pres">
      <dgm:prSet presAssocID="{8B9EE16A-C7E7-4C46-ABC2-66A18AA14DCA}" presName="parentText" presStyleLbl="node1" presStyleIdx="0" presStyleCnt="4">
        <dgm:presLayoutVars>
          <dgm:chMax val="0"/>
          <dgm:bulletEnabled val="1"/>
        </dgm:presLayoutVars>
      </dgm:prSet>
      <dgm:spPr/>
    </dgm:pt>
    <dgm:pt modelId="{674C13AB-F9DA-4134-BD1E-B2AF0E1FDA6D}" type="pres">
      <dgm:prSet presAssocID="{8EE2EB97-6AA4-4663-BDE8-7E7EF5DDDCE1}" presName="spacer" presStyleCnt="0"/>
      <dgm:spPr/>
    </dgm:pt>
    <dgm:pt modelId="{8F6EBA7B-F03E-4061-9E05-5523E57C90FA}" type="pres">
      <dgm:prSet presAssocID="{4C521AB4-03FA-4BD9-B954-ACE1181610E9}" presName="parentText" presStyleLbl="node1" presStyleIdx="1" presStyleCnt="4">
        <dgm:presLayoutVars>
          <dgm:chMax val="0"/>
          <dgm:bulletEnabled val="1"/>
        </dgm:presLayoutVars>
      </dgm:prSet>
      <dgm:spPr/>
    </dgm:pt>
    <dgm:pt modelId="{EB9A1CB4-E337-4231-BF21-59CF11B1846C}" type="pres">
      <dgm:prSet presAssocID="{690C931A-DAC2-410C-88DB-1F54E361E8EB}" presName="spacer" presStyleCnt="0"/>
      <dgm:spPr/>
    </dgm:pt>
    <dgm:pt modelId="{AE688A30-20AD-4686-85C7-102201D5C2DD}" type="pres">
      <dgm:prSet presAssocID="{85414F9D-BB69-49D6-8020-3C6CE78ADB19}" presName="parentText" presStyleLbl="node1" presStyleIdx="2" presStyleCnt="4">
        <dgm:presLayoutVars>
          <dgm:chMax val="0"/>
          <dgm:bulletEnabled val="1"/>
        </dgm:presLayoutVars>
      </dgm:prSet>
      <dgm:spPr/>
    </dgm:pt>
    <dgm:pt modelId="{5D592924-8E26-4BE6-B2AF-31458E7FB3B4}" type="pres">
      <dgm:prSet presAssocID="{DC8560A3-1B2B-4B48-AEED-0440C7E4C890}" presName="spacer" presStyleCnt="0"/>
      <dgm:spPr/>
    </dgm:pt>
    <dgm:pt modelId="{C424CB50-B7D7-4735-A4F8-CACB5F7A62FE}" type="pres">
      <dgm:prSet presAssocID="{497552D7-94B1-4105-9590-DD2B8EC9DFEC}" presName="parentText" presStyleLbl="node1" presStyleIdx="3" presStyleCnt="4">
        <dgm:presLayoutVars>
          <dgm:chMax val="0"/>
          <dgm:bulletEnabled val="1"/>
        </dgm:presLayoutVars>
      </dgm:prSet>
      <dgm:spPr/>
    </dgm:pt>
  </dgm:ptLst>
  <dgm:cxnLst>
    <dgm:cxn modelId="{5012E204-3C69-4575-8168-07928183A37D}" srcId="{123D55C6-2A57-4672-B5A3-0A6966D60E4C}" destId="{497552D7-94B1-4105-9590-DD2B8EC9DFEC}" srcOrd="3" destOrd="0" parTransId="{AF18D89E-901C-4CE6-B102-A26E46467D7A}" sibTransId="{C582A97C-1D9E-4635-B08C-184733825F0F}"/>
    <dgm:cxn modelId="{BC2C8E1D-9B66-4A8A-9BF8-3BD31C5A6666}" srcId="{123D55C6-2A57-4672-B5A3-0A6966D60E4C}" destId="{4C521AB4-03FA-4BD9-B954-ACE1181610E9}" srcOrd="1" destOrd="0" parTransId="{D1C35B22-DE09-4E46-980D-2FBB31EB4733}" sibTransId="{690C931A-DAC2-410C-88DB-1F54E361E8EB}"/>
    <dgm:cxn modelId="{3D8F1928-4E5E-43ED-AC27-F0F872603451}" type="presOf" srcId="{8B9EE16A-C7E7-4C46-ABC2-66A18AA14DCA}" destId="{B70A879C-E16D-43B4-94A9-289B8082C509}" srcOrd="0" destOrd="0" presId="urn:microsoft.com/office/officeart/2005/8/layout/vList2"/>
    <dgm:cxn modelId="{E0F7F929-156B-4A7D-B099-741D6E55D528}" type="presOf" srcId="{4C521AB4-03FA-4BD9-B954-ACE1181610E9}" destId="{8F6EBA7B-F03E-4061-9E05-5523E57C90FA}" srcOrd="0" destOrd="0" presId="urn:microsoft.com/office/officeart/2005/8/layout/vList2"/>
    <dgm:cxn modelId="{F1F5AF62-77DB-405D-A72C-E4130582D79C}" srcId="{123D55C6-2A57-4672-B5A3-0A6966D60E4C}" destId="{8B9EE16A-C7E7-4C46-ABC2-66A18AA14DCA}" srcOrd="0" destOrd="0" parTransId="{1748BFED-8EAB-4697-8B05-9A69AF40E6CE}" sibTransId="{8EE2EB97-6AA4-4663-BDE8-7E7EF5DDDCE1}"/>
    <dgm:cxn modelId="{0729AD67-1B9D-4703-9BD0-A1DB021E0E95}" srcId="{123D55C6-2A57-4672-B5A3-0A6966D60E4C}" destId="{85414F9D-BB69-49D6-8020-3C6CE78ADB19}" srcOrd="2" destOrd="0" parTransId="{0AFC7F9F-B482-4896-B1B1-82204F626873}" sibTransId="{DC8560A3-1B2B-4B48-AEED-0440C7E4C890}"/>
    <dgm:cxn modelId="{7E88B549-52B9-471C-A029-E25939DD6D28}" type="presOf" srcId="{85414F9D-BB69-49D6-8020-3C6CE78ADB19}" destId="{AE688A30-20AD-4686-85C7-102201D5C2DD}" srcOrd="0" destOrd="0" presId="urn:microsoft.com/office/officeart/2005/8/layout/vList2"/>
    <dgm:cxn modelId="{C6E5345A-FFAA-4E50-B01F-AF0C554C2307}" type="presOf" srcId="{497552D7-94B1-4105-9590-DD2B8EC9DFEC}" destId="{C424CB50-B7D7-4735-A4F8-CACB5F7A62FE}" srcOrd="0" destOrd="0" presId="urn:microsoft.com/office/officeart/2005/8/layout/vList2"/>
    <dgm:cxn modelId="{2652DCD9-1311-4462-AC61-A220BE465FF5}" type="presOf" srcId="{123D55C6-2A57-4672-B5A3-0A6966D60E4C}" destId="{17AB70ED-1C28-4705-94C2-B4F66CDFA7BF}" srcOrd="0" destOrd="0" presId="urn:microsoft.com/office/officeart/2005/8/layout/vList2"/>
    <dgm:cxn modelId="{8D1BD9B1-ADD1-454C-8484-4212AD5D7A06}" type="presParOf" srcId="{17AB70ED-1C28-4705-94C2-B4F66CDFA7BF}" destId="{B70A879C-E16D-43B4-94A9-289B8082C509}" srcOrd="0" destOrd="0" presId="urn:microsoft.com/office/officeart/2005/8/layout/vList2"/>
    <dgm:cxn modelId="{E685BB1C-A356-461C-9134-C2E19A66CD7A}" type="presParOf" srcId="{17AB70ED-1C28-4705-94C2-B4F66CDFA7BF}" destId="{674C13AB-F9DA-4134-BD1E-B2AF0E1FDA6D}" srcOrd="1" destOrd="0" presId="urn:microsoft.com/office/officeart/2005/8/layout/vList2"/>
    <dgm:cxn modelId="{71C963A6-85B8-4346-9850-E32779D89F8C}" type="presParOf" srcId="{17AB70ED-1C28-4705-94C2-B4F66CDFA7BF}" destId="{8F6EBA7B-F03E-4061-9E05-5523E57C90FA}" srcOrd="2" destOrd="0" presId="urn:microsoft.com/office/officeart/2005/8/layout/vList2"/>
    <dgm:cxn modelId="{5E09FFE0-F10E-4BEC-9E40-2D8281B4C05E}" type="presParOf" srcId="{17AB70ED-1C28-4705-94C2-B4F66CDFA7BF}" destId="{EB9A1CB4-E337-4231-BF21-59CF11B1846C}" srcOrd="3" destOrd="0" presId="urn:microsoft.com/office/officeart/2005/8/layout/vList2"/>
    <dgm:cxn modelId="{3A78B68B-061D-4F7B-B5EB-A801B76420E9}" type="presParOf" srcId="{17AB70ED-1C28-4705-94C2-B4F66CDFA7BF}" destId="{AE688A30-20AD-4686-85C7-102201D5C2DD}" srcOrd="4" destOrd="0" presId="urn:microsoft.com/office/officeart/2005/8/layout/vList2"/>
    <dgm:cxn modelId="{C889C108-43A8-45E6-98C2-BBE08572744D}" type="presParOf" srcId="{17AB70ED-1C28-4705-94C2-B4F66CDFA7BF}" destId="{5D592924-8E26-4BE6-B2AF-31458E7FB3B4}" srcOrd="5" destOrd="0" presId="urn:microsoft.com/office/officeart/2005/8/layout/vList2"/>
    <dgm:cxn modelId="{8AB98999-7CD7-41B6-B586-0C05F1946BCE}" type="presParOf" srcId="{17AB70ED-1C28-4705-94C2-B4F66CDFA7BF}" destId="{C424CB50-B7D7-4735-A4F8-CACB5F7A62FE}"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297C39-AA78-4EEC-8C67-6B186ADA96C8}">
      <dsp:nvSpPr>
        <dsp:cNvPr id="0" name=""/>
        <dsp:cNvSpPr/>
      </dsp:nvSpPr>
      <dsp:spPr>
        <a:xfrm>
          <a:off x="0" y="36100"/>
          <a:ext cx="3889960" cy="40774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Sustainability</a:t>
          </a:r>
        </a:p>
      </dsp:txBody>
      <dsp:txXfrm>
        <a:off x="19904" y="56004"/>
        <a:ext cx="3850152" cy="367937"/>
      </dsp:txXfrm>
    </dsp:sp>
    <dsp:sp modelId="{50E4373F-30F6-401C-A40B-9EDB941492FF}">
      <dsp:nvSpPr>
        <dsp:cNvPr id="0" name=""/>
        <dsp:cNvSpPr/>
      </dsp:nvSpPr>
      <dsp:spPr>
        <a:xfrm>
          <a:off x="0" y="492805"/>
          <a:ext cx="3889960" cy="40774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Resilience</a:t>
          </a:r>
        </a:p>
      </dsp:txBody>
      <dsp:txXfrm>
        <a:off x="19904" y="512709"/>
        <a:ext cx="3850152" cy="367937"/>
      </dsp:txXfrm>
    </dsp:sp>
    <dsp:sp modelId="{E1050A7F-CF7D-4838-805F-5E5D08437576}">
      <dsp:nvSpPr>
        <dsp:cNvPr id="0" name=""/>
        <dsp:cNvSpPr/>
      </dsp:nvSpPr>
      <dsp:spPr>
        <a:xfrm>
          <a:off x="0" y="949510"/>
          <a:ext cx="3889960" cy="40774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Security</a:t>
          </a:r>
        </a:p>
      </dsp:txBody>
      <dsp:txXfrm>
        <a:off x="19904" y="969414"/>
        <a:ext cx="3850152" cy="367937"/>
      </dsp:txXfrm>
    </dsp:sp>
    <dsp:sp modelId="{932E4D20-B308-4BDF-A7F4-4E643A2B9CB7}">
      <dsp:nvSpPr>
        <dsp:cNvPr id="0" name=""/>
        <dsp:cNvSpPr/>
      </dsp:nvSpPr>
      <dsp:spPr>
        <a:xfrm>
          <a:off x="0" y="1406215"/>
          <a:ext cx="3889960" cy="40774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Customer Experience</a:t>
          </a:r>
        </a:p>
      </dsp:txBody>
      <dsp:txXfrm>
        <a:off x="19904" y="1426119"/>
        <a:ext cx="3850152" cy="367937"/>
      </dsp:txXfrm>
    </dsp:sp>
    <dsp:sp modelId="{1F972436-47A7-4CBD-8434-414DB4075E98}">
      <dsp:nvSpPr>
        <dsp:cNvPr id="0" name=""/>
        <dsp:cNvSpPr/>
      </dsp:nvSpPr>
      <dsp:spPr>
        <a:xfrm>
          <a:off x="0" y="1862920"/>
          <a:ext cx="3889960" cy="40774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Efficiency</a:t>
          </a:r>
        </a:p>
      </dsp:txBody>
      <dsp:txXfrm>
        <a:off x="19904" y="1882824"/>
        <a:ext cx="3850152" cy="367937"/>
      </dsp:txXfrm>
    </dsp:sp>
    <dsp:sp modelId="{0F6B4DD5-7BF2-43B7-B1DE-5BA0396ABB2A}">
      <dsp:nvSpPr>
        <dsp:cNvPr id="0" name=""/>
        <dsp:cNvSpPr/>
      </dsp:nvSpPr>
      <dsp:spPr>
        <a:xfrm>
          <a:off x="0" y="2319625"/>
          <a:ext cx="3889960" cy="40774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Interoperability</a:t>
          </a:r>
        </a:p>
      </dsp:txBody>
      <dsp:txXfrm>
        <a:off x="19904" y="2339529"/>
        <a:ext cx="3850152" cy="36793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48DE77-2D20-4911-AE7E-A4A062008C89}">
      <dsp:nvSpPr>
        <dsp:cNvPr id="0" name=""/>
        <dsp:cNvSpPr/>
      </dsp:nvSpPr>
      <dsp:spPr>
        <a:xfrm>
          <a:off x="0" y="72988"/>
          <a:ext cx="4652461" cy="106287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User experience is a key KPI in 6G, beyond traditional QoS.</a:t>
          </a:r>
        </a:p>
      </dsp:txBody>
      <dsp:txXfrm>
        <a:off x="51885" y="124873"/>
        <a:ext cx="4548691" cy="959101"/>
      </dsp:txXfrm>
    </dsp:sp>
    <dsp:sp modelId="{4726B792-86F2-4362-8496-773D6626AD2F}">
      <dsp:nvSpPr>
        <dsp:cNvPr id="0" name=""/>
        <dsp:cNvSpPr/>
      </dsp:nvSpPr>
      <dsp:spPr>
        <a:xfrm>
          <a:off x="0" y="1190580"/>
          <a:ext cx="4652461" cy="106287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Fairness among users, context-aware delivery, and personalized media experiences.</a:t>
          </a:r>
        </a:p>
      </dsp:txBody>
      <dsp:txXfrm>
        <a:off x="51885" y="1242465"/>
        <a:ext cx="4548691" cy="959101"/>
      </dsp:txXfrm>
    </dsp:sp>
    <dsp:sp modelId="{351C3273-7392-4D3B-9EA2-68DCE5B7658E}">
      <dsp:nvSpPr>
        <dsp:cNvPr id="0" name=""/>
        <dsp:cNvSpPr/>
      </dsp:nvSpPr>
      <dsp:spPr>
        <a:xfrm>
          <a:off x="0" y="2308171"/>
          <a:ext cx="4652461" cy="106287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Techniques: content-aware encoding, AI/big data, adaptive streaming strategies.</a:t>
          </a:r>
        </a:p>
      </dsp:txBody>
      <dsp:txXfrm>
        <a:off x="51885" y="2360056"/>
        <a:ext cx="4548691" cy="959101"/>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ABA6C6-31CB-445A-9892-42F8F0931662}">
      <dsp:nvSpPr>
        <dsp:cNvPr id="0" name=""/>
        <dsp:cNvSpPr/>
      </dsp:nvSpPr>
      <dsp:spPr>
        <a:xfrm>
          <a:off x="0" y="162686"/>
          <a:ext cx="4352960" cy="12097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6G expands reach beyond terrestrial infrastructure: satellites, high-altitude platforms.</a:t>
          </a:r>
        </a:p>
      </dsp:txBody>
      <dsp:txXfrm>
        <a:off x="59057" y="221743"/>
        <a:ext cx="4234846" cy="1091666"/>
      </dsp:txXfrm>
    </dsp:sp>
    <dsp:sp modelId="{1B851F16-0F5E-442E-89B6-14B483B1A5A7}">
      <dsp:nvSpPr>
        <dsp:cNvPr id="0" name=""/>
        <dsp:cNvSpPr/>
      </dsp:nvSpPr>
      <dsp:spPr>
        <a:xfrm>
          <a:off x="0" y="1435826"/>
          <a:ext cx="4352960" cy="12097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Challenges: bandwidth, latency, device limitations, interoperability.</a:t>
          </a:r>
        </a:p>
      </dsp:txBody>
      <dsp:txXfrm>
        <a:off x="59057" y="1494883"/>
        <a:ext cx="4234846" cy="1091666"/>
      </dsp:txXfrm>
    </dsp:sp>
    <dsp:sp modelId="{3A59BAF7-6F92-4DA8-ACFD-5C7EC0A2BF19}">
      <dsp:nvSpPr>
        <dsp:cNvPr id="0" name=""/>
        <dsp:cNvSpPr/>
      </dsp:nvSpPr>
      <dsp:spPr>
        <a:xfrm>
          <a:off x="0" y="2708966"/>
          <a:ext cx="4352960" cy="12097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Opportunities: new codecs for low-bitrate scenarios, AI-enhanced post-processing, sustainability.</a:t>
          </a:r>
        </a:p>
      </dsp:txBody>
      <dsp:txXfrm>
        <a:off x="59057" y="2768023"/>
        <a:ext cx="4234846" cy="109166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ADA4E5-D206-46B5-9ECA-6EA8F0AC5F40}">
      <dsp:nvSpPr>
        <dsp:cNvPr id="0" name=""/>
        <dsp:cNvSpPr/>
      </dsp:nvSpPr>
      <dsp:spPr>
        <a:xfrm>
          <a:off x="0" y="453223"/>
          <a:ext cx="5630950" cy="743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a:t>End-to-End Trust Frameworks​</a:t>
          </a:r>
        </a:p>
      </dsp:txBody>
      <dsp:txXfrm>
        <a:off x="36296" y="489519"/>
        <a:ext cx="5558358" cy="670943"/>
      </dsp:txXfrm>
    </dsp:sp>
    <dsp:sp modelId="{A6C5321A-3558-4D48-B27F-A1F06B02DDD1}">
      <dsp:nvSpPr>
        <dsp:cNvPr id="0" name=""/>
        <dsp:cNvSpPr/>
      </dsp:nvSpPr>
      <dsp:spPr>
        <a:xfrm>
          <a:off x="0" y="1286038"/>
          <a:ext cx="5630950" cy="743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a:t>Privacy-Preserving Architectures​</a:t>
          </a:r>
        </a:p>
      </dsp:txBody>
      <dsp:txXfrm>
        <a:off x="36296" y="1322334"/>
        <a:ext cx="5558358" cy="670943"/>
      </dsp:txXfrm>
    </dsp:sp>
    <dsp:sp modelId="{F45EFE79-5732-47DE-BCDC-C94692AC4F82}">
      <dsp:nvSpPr>
        <dsp:cNvPr id="0" name=""/>
        <dsp:cNvSpPr/>
      </dsp:nvSpPr>
      <dsp:spPr>
        <a:xfrm>
          <a:off x="0" y="2118853"/>
          <a:ext cx="5630950" cy="743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a:t>Secure Media Delivery Protocols​</a:t>
          </a:r>
        </a:p>
      </dsp:txBody>
      <dsp:txXfrm>
        <a:off x="36296" y="2155149"/>
        <a:ext cx="5558358" cy="670943"/>
      </dsp:txXfrm>
    </dsp:sp>
    <dsp:sp modelId="{D19AE7A8-F9B0-4160-B35D-489B13FF7940}">
      <dsp:nvSpPr>
        <dsp:cNvPr id="0" name=""/>
        <dsp:cNvSpPr/>
      </dsp:nvSpPr>
      <dsp:spPr>
        <a:xfrm>
          <a:off x="0" y="2951668"/>
          <a:ext cx="5630950" cy="743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a:t>AI-Aware Network Intelligence​</a:t>
          </a:r>
        </a:p>
      </dsp:txBody>
      <dsp:txXfrm>
        <a:off x="36296" y="2987964"/>
        <a:ext cx="5558358" cy="670943"/>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7EDC2E-5676-4985-AECA-BBB405A0B8D8}">
      <dsp:nvSpPr>
        <dsp:cNvPr id="0" name=""/>
        <dsp:cNvSpPr/>
      </dsp:nvSpPr>
      <dsp:spPr>
        <a:xfrm>
          <a:off x="0" y="100225"/>
          <a:ext cx="5471924" cy="6715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Evolving Specification Development​</a:t>
          </a:r>
        </a:p>
      </dsp:txBody>
      <dsp:txXfrm>
        <a:off x="32784" y="133009"/>
        <a:ext cx="5406356" cy="606012"/>
      </dsp:txXfrm>
    </dsp:sp>
    <dsp:sp modelId="{6644D111-1435-4D6C-B1DC-CAE35CD97AC5}">
      <dsp:nvSpPr>
        <dsp:cNvPr id="0" name=""/>
        <dsp:cNvSpPr/>
      </dsp:nvSpPr>
      <dsp:spPr>
        <a:xfrm>
          <a:off x="0" y="852446"/>
          <a:ext cx="5471924" cy="6715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Market-Driven Feature Design​</a:t>
          </a:r>
        </a:p>
      </dsp:txBody>
      <dsp:txXfrm>
        <a:off x="32784" y="885230"/>
        <a:ext cx="5406356" cy="606012"/>
      </dsp:txXfrm>
    </dsp:sp>
    <dsp:sp modelId="{36CB33C6-530B-4801-B11C-FFF64DD1D9B5}">
      <dsp:nvSpPr>
        <dsp:cNvPr id="0" name=""/>
        <dsp:cNvSpPr/>
      </dsp:nvSpPr>
      <dsp:spPr>
        <a:xfrm>
          <a:off x="0" y="1604666"/>
          <a:ext cx="5471924" cy="6715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Cross-Organization Collaboration​</a:t>
          </a:r>
        </a:p>
      </dsp:txBody>
      <dsp:txXfrm>
        <a:off x="32784" y="1637450"/>
        <a:ext cx="5406356" cy="606012"/>
      </dsp:txXfrm>
    </dsp:sp>
    <dsp:sp modelId="{5DCA9B9B-85BA-4A27-AE8E-1B6BFA8D64E5}">
      <dsp:nvSpPr>
        <dsp:cNvPr id="0" name=""/>
        <dsp:cNvSpPr/>
      </dsp:nvSpPr>
      <dsp:spPr>
        <a:xfrm>
          <a:off x="0" y="2356886"/>
          <a:ext cx="5471924" cy="6715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Fostering Open Ecosystem​</a:t>
          </a:r>
        </a:p>
      </dsp:txBody>
      <dsp:txXfrm>
        <a:off x="32784" y="2389670"/>
        <a:ext cx="5406356" cy="60601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08A50B-E7D1-4580-9FAA-190CBC633F09}">
      <dsp:nvSpPr>
        <dsp:cNvPr id="0" name=""/>
        <dsp:cNvSpPr/>
      </dsp:nvSpPr>
      <dsp:spPr>
        <a:xfrm rot="5400000">
          <a:off x="6262105" y="-2633462"/>
          <a:ext cx="798896" cy="626969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en-US" sz="1200" kern="1200"/>
            <a:t>6G will transform media delivery by integrating AI, sustainability, and immersive experiences into networks.​</a:t>
          </a:r>
        </a:p>
      </dsp:txBody>
      <dsp:txXfrm rot="-5400000">
        <a:off x="3526705" y="140937"/>
        <a:ext cx="6230698" cy="720898"/>
      </dsp:txXfrm>
    </dsp:sp>
    <dsp:sp modelId="{9FD51025-476F-41E3-B158-84288A8BD30C}">
      <dsp:nvSpPr>
        <dsp:cNvPr id="0" name=""/>
        <dsp:cNvSpPr/>
      </dsp:nvSpPr>
      <dsp:spPr>
        <a:xfrm>
          <a:off x="0" y="2076"/>
          <a:ext cx="3526705" cy="9986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n-US" sz="2800" kern="1200"/>
            <a:t>Transformative 6G Opportunities​</a:t>
          </a:r>
        </a:p>
      </dsp:txBody>
      <dsp:txXfrm>
        <a:off x="48749" y="50825"/>
        <a:ext cx="3429207" cy="901122"/>
      </dsp:txXfrm>
    </dsp:sp>
    <dsp:sp modelId="{3B9F9211-AE37-4C72-9493-4009B35D59B9}">
      <dsp:nvSpPr>
        <dsp:cNvPr id="0" name=""/>
        <dsp:cNvSpPr/>
      </dsp:nvSpPr>
      <dsp:spPr>
        <a:xfrm rot="5400000">
          <a:off x="6262105" y="-1584911"/>
          <a:ext cx="798896" cy="626969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en-US" sz="1200" kern="1200"/>
            <a:t>Video media delivery remains key, Cost-efficiency, sustainability, interoperability, trust, and user-centric design are critical for future 6G media networks.​</a:t>
          </a:r>
        </a:p>
      </dsp:txBody>
      <dsp:txXfrm rot="-5400000">
        <a:off x="3526705" y="1189488"/>
        <a:ext cx="6230698" cy="720898"/>
      </dsp:txXfrm>
    </dsp:sp>
    <dsp:sp modelId="{837E14FC-8537-4EEC-9627-4BE1CD667FC8}">
      <dsp:nvSpPr>
        <dsp:cNvPr id="0" name=""/>
        <dsp:cNvSpPr/>
      </dsp:nvSpPr>
      <dsp:spPr>
        <a:xfrm>
          <a:off x="0" y="1050627"/>
          <a:ext cx="3526705" cy="9986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n-US" sz="2800" kern="1200"/>
            <a:t>Key Takeaways​</a:t>
          </a:r>
        </a:p>
      </dsp:txBody>
      <dsp:txXfrm>
        <a:off x="48749" y="1099376"/>
        <a:ext cx="3429207" cy="901122"/>
      </dsp:txXfrm>
    </dsp:sp>
    <dsp:sp modelId="{B29D244C-934C-40F6-95BD-1F4485AF66C6}">
      <dsp:nvSpPr>
        <dsp:cNvPr id="0" name=""/>
        <dsp:cNvSpPr/>
      </dsp:nvSpPr>
      <dsp:spPr>
        <a:xfrm rot="5400000">
          <a:off x="6262105" y="-536359"/>
          <a:ext cx="798896" cy="626969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t>Exploring Immersive 6G media, e.g. Gaussian Splats, Media delivery architecture evolutions, Migration of media services from previous generations, key relation with compute, AI/ML, Sensing but also trusted communication frameworks and low bitrate A/V for NTN communication.</a:t>
          </a:r>
        </a:p>
      </dsp:txBody>
      <dsp:txXfrm rot="-5400000">
        <a:off x="3526705" y="2238040"/>
        <a:ext cx="6230698" cy="720898"/>
      </dsp:txXfrm>
    </dsp:sp>
    <dsp:sp modelId="{E09D92C3-0454-45C4-B7FA-514FFB0C7DF4}">
      <dsp:nvSpPr>
        <dsp:cNvPr id="0" name=""/>
        <dsp:cNvSpPr/>
      </dsp:nvSpPr>
      <dsp:spPr>
        <a:xfrm>
          <a:off x="0" y="2099179"/>
          <a:ext cx="3526705" cy="9986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n-US" sz="2800" kern="1200"/>
            <a:t>Future Research Directions​</a:t>
          </a:r>
        </a:p>
      </dsp:txBody>
      <dsp:txXfrm>
        <a:off x="48749" y="2147928"/>
        <a:ext cx="3429207" cy="901122"/>
      </dsp:txXfrm>
    </dsp:sp>
    <dsp:sp modelId="{5E256F1E-A0C6-4086-9F3C-F2A778569556}">
      <dsp:nvSpPr>
        <dsp:cNvPr id="0" name=""/>
        <dsp:cNvSpPr/>
      </dsp:nvSpPr>
      <dsp:spPr>
        <a:xfrm rot="5400000">
          <a:off x="6262105" y="512191"/>
          <a:ext cx="798896" cy="626969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en-US" sz="1200" kern="1200"/>
            <a:t>Developer engagement, implementability, and cross-industry collaboration are essential for successful 6G deployment.​</a:t>
          </a:r>
        </a:p>
      </dsp:txBody>
      <dsp:txXfrm rot="-5400000">
        <a:off x="3526705" y="3286591"/>
        <a:ext cx="6230698" cy="720898"/>
      </dsp:txXfrm>
    </dsp:sp>
    <dsp:sp modelId="{81FCE069-38F3-41ED-9E87-5A64A7337DA9}">
      <dsp:nvSpPr>
        <dsp:cNvPr id="0" name=""/>
        <dsp:cNvSpPr/>
      </dsp:nvSpPr>
      <dsp:spPr>
        <a:xfrm>
          <a:off x="0" y="3147730"/>
          <a:ext cx="3526705" cy="9986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n-US" sz="2800" kern="1200"/>
            <a:t>Priorities for Implementation​</a:t>
          </a:r>
        </a:p>
      </dsp:txBody>
      <dsp:txXfrm>
        <a:off x="48749" y="3196479"/>
        <a:ext cx="3429207" cy="9011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293EAD-74CA-4E12-931E-479313909261}">
      <dsp:nvSpPr>
        <dsp:cNvPr id="0" name=""/>
        <dsp:cNvSpPr/>
      </dsp:nvSpPr>
      <dsp:spPr>
        <a:xfrm rot="5400000">
          <a:off x="4473695" y="-1973159"/>
          <a:ext cx="336150" cy="436872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kern="1200"/>
            <a:t>Enable ISAC, XR, immersive, and AI-driven services.</a:t>
          </a:r>
        </a:p>
      </dsp:txBody>
      <dsp:txXfrm rot="-5400000">
        <a:off x="2457408" y="59537"/>
        <a:ext cx="4352316" cy="303332"/>
      </dsp:txXfrm>
    </dsp:sp>
    <dsp:sp modelId="{272B0088-060F-49C9-8865-BA653CA81643}">
      <dsp:nvSpPr>
        <dsp:cNvPr id="0" name=""/>
        <dsp:cNvSpPr/>
      </dsp:nvSpPr>
      <dsp:spPr>
        <a:xfrm>
          <a:off x="0" y="1109"/>
          <a:ext cx="2457408" cy="42018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kern="1200"/>
            <a:t>New Services &amp; Use Cases: </a:t>
          </a:r>
        </a:p>
      </dsp:txBody>
      <dsp:txXfrm>
        <a:off x="20512" y="21621"/>
        <a:ext cx="2416384" cy="379164"/>
      </dsp:txXfrm>
    </dsp:sp>
    <dsp:sp modelId="{3A5C5D98-FC37-4FB9-9E62-6CB376204AEC}">
      <dsp:nvSpPr>
        <dsp:cNvPr id="0" name=""/>
        <dsp:cNvSpPr/>
      </dsp:nvSpPr>
      <dsp:spPr>
        <a:xfrm rot="5400000">
          <a:off x="4473695" y="-1531961"/>
          <a:ext cx="336150" cy="436872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kern="1200"/>
            <a:t>Unlock new revenue streams across industries.</a:t>
          </a:r>
        </a:p>
      </dsp:txBody>
      <dsp:txXfrm rot="-5400000">
        <a:off x="2457408" y="500735"/>
        <a:ext cx="4352316" cy="303332"/>
      </dsp:txXfrm>
    </dsp:sp>
    <dsp:sp modelId="{CFDED1B7-29F4-40DA-AC46-96BED534E309}">
      <dsp:nvSpPr>
        <dsp:cNvPr id="0" name=""/>
        <dsp:cNvSpPr/>
      </dsp:nvSpPr>
      <dsp:spPr>
        <a:xfrm>
          <a:off x="0" y="442307"/>
          <a:ext cx="2457408" cy="42018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kern="1200"/>
            <a:t>Revenue &amp; Monetization: </a:t>
          </a:r>
        </a:p>
      </dsp:txBody>
      <dsp:txXfrm>
        <a:off x="20512" y="462819"/>
        <a:ext cx="2416384" cy="379164"/>
      </dsp:txXfrm>
    </dsp:sp>
    <dsp:sp modelId="{AF8AE2CF-E9D3-4A1F-BD53-95BDFC2FEF7E}">
      <dsp:nvSpPr>
        <dsp:cNvPr id="0" name=""/>
        <dsp:cNvSpPr/>
      </dsp:nvSpPr>
      <dsp:spPr>
        <a:xfrm rot="5400000">
          <a:off x="4473695" y="-1090764"/>
          <a:ext cx="336150" cy="436872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kern="1200"/>
            <a:t>Deploy AI-native networks for smarter operations.</a:t>
          </a:r>
        </a:p>
      </dsp:txBody>
      <dsp:txXfrm rot="-5400000">
        <a:off x="2457408" y="941932"/>
        <a:ext cx="4352316" cy="303332"/>
      </dsp:txXfrm>
    </dsp:sp>
    <dsp:sp modelId="{4E330489-D0E1-4D29-AD31-4CDA310A2773}">
      <dsp:nvSpPr>
        <dsp:cNvPr id="0" name=""/>
        <dsp:cNvSpPr/>
      </dsp:nvSpPr>
      <dsp:spPr>
        <a:xfrm>
          <a:off x="0" y="883504"/>
          <a:ext cx="2457408" cy="42018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kern="1200"/>
            <a:t>AI &amp; Automation: </a:t>
          </a:r>
        </a:p>
      </dsp:txBody>
      <dsp:txXfrm>
        <a:off x="20512" y="904016"/>
        <a:ext cx="2416384" cy="379164"/>
      </dsp:txXfrm>
    </dsp:sp>
    <dsp:sp modelId="{1C5305E7-9A72-4E6C-B995-5BF855133B83}">
      <dsp:nvSpPr>
        <dsp:cNvPr id="0" name=""/>
        <dsp:cNvSpPr/>
      </dsp:nvSpPr>
      <dsp:spPr>
        <a:xfrm rot="5400000">
          <a:off x="4473695" y="-649566"/>
          <a:ext cx="336150" cy="436872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kern="1200"/>
            <a:t>Improve energy efficiency and reduce environmental impact.</a:t>
          </a:r>
        </a:p>
      </dsp:txBody>
      <dsp:txXfrm rot="-5400000">
        <a:off x="2457408" y="1383130"/>
        <a:ext cx="4352316" cy="303332"/>
      </dsp:txXfrm>
    </dsp:sp>
    <dsp:sp modelId="{38990AF1-092A-4C18-8372-5496D2CEEA58}">
      <dsp:nvSpPr>
        <dsp:cNvPr id="0" name=""/>
        <dsp:cNvSpPr/>
      </dsp:nvSpPr>
      <dsp:spPr>
        <a:xfrm>
          <a:off x="0" y="1324702"/>
          <a:ext cx="2457408" cy="42018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kern="1200"/>
            <a:t>Sustainability: </a:t>
          </a:r>
        </a:p>
      </dsp:txBody>
      <dsp:txXfrm>
        <a:off x="20512" y="1345214"/>
        <a:ext cx="2416384" cy="379164"/>
      </dsp:txXfrm>
    </dsp:sp>
    <dsp:sp modelId="{0FA1AE94-CAA4-4DB9-B254-D3E23AEA232B}">
      <dsp:nvSpPr>
        <dsp:cNvPr id="0" name=""/>
        <dsp:cNvSpPr/>
      </dsp:nvSpPr>
      <dsp:spPr>
        <a:xfrm rot="5400000">
          <a:off x="4473695" y="-208368"/>
          <a:ext cx="336150" cy="436872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kern="1200"/>
            <a:t>Optimize spectrum with dynamic sharing and new bands.</a:t>
          </a:r>
        </a:p>
      </dsp:txBody>
      <dsp:txXfrm rot="-5400000">
        <a:off x="2457408" y="1824328"/>
        <a:ext cx="4352316" cy="303332"/>
      </dsp:txXfrm>
    </dsp:sp>
    <dsp:sp modelId="{25DFF297-1C5E-4687-A00C-31CF178673F1}">
      <dsp:nvSpPr>
        <dsp:cNvPr id="0" name=""/>
        <dsp:cNvSpPr/>
      </dsp:nvSpPr>
      <dsp:spPr>
        <a:xfrm>
          <a:off x="0" y="1765899"/>
          <a:ext cx="2457408" cy="42018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kern="1200"/>
            <a:t>Spectrum Use: </a:t>
          </a:r>
        </a:p>
      </dsp:txBody>
      <dsp:txXfrm>
        <a:off x="20512" y="1786411"/>
        <a:ext cx="2416384" cy="379164"/>
      </dsp:txXfrm>
    </dsp:sp>
    <dsp:sp modelId="{F6B7E2A8-ADCC-4BB3-88C7-15F5427E93AE}">
      <dsp:nvSpPr>
        <dsp:cNvPr id="0" name=""/>
        <dsp:cNvSpPr/>
      </dsp:nvSpPr>
      <dsp:spPr>
        <a:xfrm rot="5400000">
          <a:off x="4473695" y="232828"/>
          <a:ext cx="336150" cy="436872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kern="1200"/>
            <a:t>Integrate terrestrial and non-terrestrial networks for seamless service.</a:t>
          </a:r>
        </a:p>
      </dsp:txBody>
      <dsp:txXfrm rot="-5400000">
        <a:off x="2457408" y="2265525"/>
        <a:ext cx="4352316" cy="303332"/>
      </dsp:txXfrm>
    </dsp:sp>
    <dsp:sp modelId="{7B7DC764-F5B4-4402-80F3-8AD7653B0824}">
      <dsp:nvSpPr>
        <dsp:cNvPr id="0" name=""/>
        <dsp:cNvSpPr/>
      </dsp:nvSpPr>
      <dsp:spPr>
        <a:xfrm>
          <a:off x="0" y="2207097"/>
          <a:ext cx="2457408" cy="42018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kern="1200"/>
            <a:t>Coverage: </a:t>
          </a:r>
        </a:p>
      </dsp:txBody>
      <dsp:txXfrm>
        <a:off x="20512" y="2227609"/>
        <a:ext cx="2416384" cy="379164"/>
      </dsp:txXfrm>
    </dsp:sp>
    <dsp:sp modelId="{340F1EB8-0690-4D73-AEF0-9C3C9B061ECF}">
      <dsp:nvSpPr>
        <dsp:cNvPr id="0" name=""/>
        <dsp:cNvSpPr/>
      </dsp:nvSpPr>
      <dsp:spPr>
        <a:xfrm rot="5400000">
          <a:off x="4473695" y="674026"/>
          <a:ext cx="336150" cy="436872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kern="1200"/>
            <a:t>Lower CAPEX/OPEX via simplified, energy-efficient networks.</a:t>
          </a:r>
        </a:p>
      </dsp:txBody>
      <dsp:txXfrm rot="-5400000">
        <a:off x="2457408" y="2706723"/>
        <a:ext cx="4352316" cy="303332"/>
      </dsp:txXfrm>
    </dsp:sp>
    <dsp:sp modelId="{3FF80786-DB00-4D51-B051-D0708AA186D7}">
      <dsp:nvSpPr>
        <dsp:cNvPr id="0" name=""/>
        <dsp:cNvSpPr/>
      </dsp:nvSpPr>
      <dsp:spPr>
        <a:xfrm>
          <a:off x="0" y="2648295"/>
          <a:ext cx="2457408" cy="42018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kern="1200"/>
            <a:t>Cost Reduction: </a:t>
          </a:r>
        </a:p>
      </dsp:txBody>
      <dsp:txXfrm>
        <a:off x="20512" y="2668807"/>
        <a:ext cx="2416384" cy="379164"/>
      </dsp:txXfrm>
    </dsp:sp>
    <dsp:sp modelId="{EA3B2107-B65F-4DBD-A0E4-3C39F36CB66B}">
      <dsp:nvSpPr>
        <dsp:cNvPr id="0" name=""/>
        <dsp:cNvSpPr/>
      </dsp:nvSpPr>
      <dsp:spPr>
        <a:xfrm rot="5400000">
          <a:off x="4473695" y="1115223"/>
          <a:ext cx="336150" cy="436872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kern="1200"/>
            <a:t>Boost service resiliency and customer satisfaction.</a:t>
          </a:r>
        </a:p>
      </dsp:txBody>
      <dsp:txXfrm rot="-5400000">
        <a:off x="2457408" y="3147920"/>
        <a:ext cx="4352316" cy="303332"/>
      </dsp:txXfrm>
    </dsp:sp>
    <dsp:sp modelId="{926F4946-DFAB-4D64-8862-909B4C311DCA}">
      <dsp:nvSpPr>
        <dsp:cNvPr id="0" name=""/>
        <dsp:cNvSpPr/>
      </dsp:nvSpPr>
      <dsp:spPr>
        <a:xfrm>
          <a:off x="0" y="3089492"/>
          <a:ext cx="2457408" cy="42018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kern="1200"/>
            <a:t>Reliability &amp; Experience: </a:t>
          </a:r>
        </a:p>
      </dsp:txBody>
      <dsp:txXfrm>
        <a:off x="20512" y="3110004"/>
        <a:ext cx="2416384" cy="379164"/>
      </dsp:txXfrm>
    </dsp:sp>
    <dsp:sp modelId="{9CE513B2-F960-464D-8AFF-D829DBE9E873}">
      <dsp:nvSpPr>
        <dsp:cNvPr id="0" name=""/>
        <dsp:cNvSpPr/>
      </dsp:nvSpPr>
      <dsp:spPr>
        <a:xfrm rot="5400000">
          <a:off x="4473695" y="1556421"/>
          <a:ext cx="336150" cy="436872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kern="1200"/>
            <a:t>Streamline architecture and operations.</a:t>
          </a:r>
        </a:p>
      </dsp:txBody>
      <dsp:txXfrm rot="-5400000">
        <a:off x="2457408" y="3589118"/>
        <a:ext cx="4352316" cy="303332"/>
      </dsp:txXfrm>
    </dsp:sp>
    <dsp:sp modelId="{FC1A052F-1A03-4183-B1D1-C2310463CF95}">
      <dsp:nvSpPr>
        <dsp:cNvPr id="0" name=""/>
        <dsp:cNvSpPr/>
      </dsp:nvSpPr>
      <dsp:spPr>
        <a:xfrm>
          <a:off x="0" y="3530690"/>
          <a:ext cx="2457408" cy="42018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kern="1200"/>
            <a:t>Network Simplification: </a:t>
          </a:r>
        </a:p>
      </dsp:txBody>
      <dsp:txXfrm>
        <a:off x="20512" y="3551202"/>
        <a:ext cx="2416384" cy="3791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BE2BE7-1766-44F0-AF80-E1360ADF7406}">
      <dsp:nvSpPr>
        <dsp:cNvPr id="0" name=""/>
        <dsp:cNvSpPr/>
      </dsp:nvSpPr>
      <dsp:spPr>
        <a:xfrm rot="5400000">
          <a:off x="4139999" y="-1680781"/>
          <a:ext cx="681750" cy="421729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en-US" sz="1400" kern="1200"/>
            <a:t>Leveraging existing standards avoids duplication and inefficiency in new technology development.​</a:t>
          </a:r>
        </a:p>
      </dsp:txBody>
      <dsp:txXfrm rot="-5400000">
        <a:off x="2372227" y="120271"/>
        <a:ext cx="4184014" cy="615190"/>
      </dsp:txXfrm>
    </dsp:sp>
    <dsp:sp modelId="{E35BBBBF-98C3-4B88-AC96-4E52C7D7FFBE}">
      <dsp:nvSpPr>
        <dsp:cNvPr id="0" name=""/>
        <dsp:cNvSpPr/>
      </dsp:nvSpPr>
      <dsp:spPr>
        <a:xfrm>
          <a:off x="0" y="1771"/>
          <a:ext cx="2372227" cy="85218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marL="0" lvl="0" indent="0" algn="ctr" defTabSz="755650">
            <a:lnSpc>
              <a:spcPct val="90000"/>
            </a:lnSpc>
            <a:spcBef>
              <a:spcPct val="0"/>
            </a:spcBef>
            <a:spcAft>
              <a:spcPct val="35000"/>
            </a:spcAft>
            <a:buNone/>
          </a:pPr>
          <a:r>
            <a:rPr lang="en-US" sz="1700" kern="1200"/>
            <a:t>Building on Existing Standards​</a:t>
          </a:r>
        </a:p>
      </dsp:txBody>
      <dsp:txXfrm>
        <a:off x="41600" y="43371"/>
        <a:ext cx="2289027" cy="768988"/>
      </dsp:txXfrm>
    </dsp:sp>
    <dsp:sp modelId="{2D15BEA5-CB90-471E-9B5A-36999A98E5CC}">
      <dsp:nvSpPr>
        <dsp:cNvPr id="0" name=""/>
        <dsp:cNvSpPr/>
      </dsp:nvSpPr>
      <dsp:spPr>
        <a:xfrm rot="5400000">
          <a:off x="4139999" y="-785983"/>
          <a:ext cx="681750" cy="421729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en-US" sz="1400" kern="1200"/>
            <a:t>Clear requirement definition and gap analysis ensure new technologies meet actual needs.​</a:t>
          </a:r>
        </a:p>
      </dsp:txBody>
      <dsp:txXfrm rot="-5400000">
        <a:off x="2372227" y="1015069"/>
        <a:ext cx="4184014" cy="615190"/>
      </dsp:txXfrm>
    </dsp:sp>
    <dsp:sp modelId="{8324DF91-8416-4023-991F-BD3643A309DB}">
      <dsp:nvSpPr>
        <dsp:cNvPr id="0" name=""/>
        <dsp:cNvSpPr/>
      </dsp:nvSpPr>
      <dsp:spPr>
        <a:xfrm>
          <a:off x="0" y="896569"/>
          <a:ext cx="2372227" cy="85218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marL="0" lvl="0" indent="0" algn="ctr" defTabSz="755650">
            <a:lnSpc>
              <a:spcPct val="90000"/>
            </a:lnSpc>
            <a:spcBef>
              <a:spcPct val="0"/>
            </a:spcBef>
            <a:spcAft>
              <a:spcPct val="35000"/>
            </a:spcAft>
            <a:buNone/>
          </a:pPr>
          <a:r>
            <a:rPr lang="en-US" sz="1700" kern="1200" dirty="0"/>
            <a:t>Structured Approach for Requirements​</a:t>
          </a:r>
        </a:p>
      </dsp:txBody>
      <dsp:txXfrm>
        <a:off x="41600" y="938169"/>
        <a:ext cx="2289027" cy="768988"/>
      </dsp:txXfrm>
    </dsp:sp>
    <dsp:sp modelId="{65C84FDE-2839-4E71-8150-1227C17133BE}">
      <dsp:nvSpPr>
        <dsp:cNvPr id="0" name=""/>
        <dsp:cNvSpPr/>
      </dsp:nvSpPr>
      <dsp:spPr>
        <a:xfrm rot="5400000">
          <a:off x="4139999" y="108814"/>
          <a:ext cx="681750" cy="421729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en-US" sz="1400" kern="1200"/>
            <a:t>Successful transitions like 5G Broadcast built on 4G show advantages of gradual evolution.​</a:t>
          </a:r>
        </a:p>
      </dsp:txBody>
      <dsp:txXfrm rot="-5400000">
        <a:off x="2372227" y="1909866"/>
        <a:ext cx="4184014" cy="615190"/>
      </dsp:txXfrm>
    </dsp:sp>
    <dsp:sp modelId="{21F8794B-48EB-422D-8333-C438E5933BDD}">
      <dsp:nvSpPr>
        <dsp:cNvPr id="0" name=""/>
        <dsp:cNvSpPr/>
      </dsp:nvSpPr>
      <dsp:spPr>
        <a:xfrm>
          <a:off x="0" y="1791367"/>
          <a:ext cx="2372227" cy="85218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marL="0" lvl="0" indent="0" algn="ctr" defTabSz="755650">
            <a:lnSpc>
              <a:spcPct val="90000"/>
            </a:lnSpc>
            <a:spcBef>
              <a:spcPct val="0"/>
            </a:spcBef>
            <a:spcAft>
              <a:spcPct val="35000"/>
            </a:spcAft>
            <a:buNone/>
          </a:pPr>
          <a:r>
            <a:rPr lang="en-US" sz="1700" kern="1200"/>
            <a:t>Benefits of Evolutionary Development​ </a:t>
          </a:r>
        </a:p>
      </dsp:txBody>
      <dsp:txXfrm>
        <a:off x="41600" y="1832967"/>
        <a:ext cx="2289027" cy="768988"/>
      </dsp:txXfrm>
    </dsp:sp>
    <dsp:sp modelId="{E10423C0-2A90-4347-B36C-49B83FDFBD5D}">
      <dsp:nvSpPr>
        <dsp:cNvPr id="0" name=""/>
        <dsp:cNvSpPr/>
      </dsp:nvSpPr>
      <dsp:spPr>
        <a:xfrm rot="5400000">
          <a:off x="4139999" y="1003612"/>
          <a:ext cx="681750" cy="421729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en-US" sz="1400" kern="1200"/>
            <a:t>Lack of ecosystem alignment can cause fragmentation, as seen with rapid NR V2X development.​</a:t>
          </a:r>
        </a:p>
      </dsp:txBody>
      <dsp:txXfrm rot="-5400000">
        <a:off x="2372227" y="2804664"/>
        <a:ext cx="4184014" cy="615190"/>
      </dsp:txXfrm>
    </dsp:sp>
    <dsp:sp modelId="{58F5C59F-6272-4235-A2EF-0BF2CC6BC520}">
      <dsp:nvSpPr>
        <dsp:cNvPr id="0" name=""/>
        <dsp:cNvSpPr/>
      </dsp:nvSpPr>
      <dsp:spPr>
        <a:xfrm>
          <a:off x="0" y="2686164"/>
          <a:ext cx="2372227" cy="85218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marL="0" lvl="0" indent="0" algn="ctr" defTabSz="755650">
            <a:lnSpc>
              <a:spcPct val="90000"/>
            </a:lnSpc>
            <a:spcBef>
              <a:spcPct val="0"/>
            </a:spcBef>
            <a:spcAft>
              <a:spcPct val="35000"/>
            </a:spcAft>
            <a:buNone/>
          </a:pPr>
          <a:r>
            <a:rPr lang="en-US" sz="1700" kern="1200"/>
            <a:t>Importance of Ecosystem Alignment​</a:t>
          </a:r>
        </a:p>
      </dsp:txBody>
      <dsp:txXfrm>
        <a:off x="41600" y="2727764"/>
        <a:ext cx="2289027" cy="76898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358897-D303-4879-81E6-1A64D6A75C46}">
      <dsp:nvSpPr>
        <dsp:cNvPr id="0" name=""/>
        <dsp:cNvSpPr/>
      </dsp:nvSpPr>
      <dsp:spPr>
        <a:xfrm>
          <a:off x="0" y="13403"/>
          <a:ext cx="3735238" cy="35977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a:t>Media Broadcast</a:t>
          </a:r>
        </a:p>
      </dsp:txBody>
      <dsp:txXfrm>
        <a:off x="17563" y="30966"/>
        <a:ext cx="3700112" cy="324648"/>
      </dsp:txXfrm>
    </dsp:sp>
    <dsp:sp modelId="{A176AD3F-4FC0-4D70-963E-91BF7E52F0F3}">
      <dsp:nvSpPr>
        <dsp:cNvPr id="0" name=""/>
        <dsp:cNvSpPr/>
      </dsp:nvSpPr>
      <dsp:spPr>
        <a:xfrm>
          <a:off x="0" y="416378"/>
          <a:ext cx="3735238" cy="35977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a:t>Critical comms</a:t>
          </a:r>
        </a:p>
      </dsp:txBody>
      <dsp:txXfrm>
        <a:off x="17563" y="433941"/>
        <a:ext cx="3700112" cy="324648"/>
      </dsp:txXfrm>
    </dsp:sp>
    <dsp:sp modelId="{652785B5-A1A0-4FF9-ADC2-BD4772764132}">
      <dsp:nvSpPr>
        <dsp:cNvPr id="0" name=""/>
        <dsp:cNvSpPr/>
      </dsp:nvSpPr>
      <dsp:spPr>
        <a:xfrm>
          <a:off x="0" y="819353"/>
          <a:ext cx="3735238" cy="35977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a:t>Smart Manufacturing</a:t>
          </a:r>
        </a:p>
      </dsp:txBody>
      <dsp:txXfrm>
        <a:off x="17563" y="836916"/>
        <a:ext cx="3700112" cy="324648"/>
      </dsp:txXfrm>
    </dsp:sp>
    <dsp:sp modelId="{8C9FA0C6-19D2-479E-B769-FA487165B091}">
      <dsp:nvSpPr>
        <dsp:cNvPr id="0" name=""/>
        <dsp:cNvSpPr/>
      </dsp:nvSpPr>
      <dsp:spPr>
        <a:xfrm>
          <a:off x="0" y="1222328"/>
          <a:ext cx="3735238" cy="35977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a:t>Remote Healthcare</a:t>
          </a:r>
        </a:p>
      </dsp:txBody>
      <dsp:txXfrm>
        <a:off x="17563" y="1239891"/>
        <a:ext cx="3700112" cy="324648"/>
      </dsp:txXfrm>
    </dsp:sp>
    <dsp:sp modelId="{6DBCE7F5-20DB-48D2-8254-D3E1F2625007}">
      <dsp:nvSpPr>
        <dsp:cNvPr id="0" name=""/>
        <dsp:cNvSpPr/>
      </dsp:nvSpPr>
      <dsp:spPr>
        <a:xfrm>
          <a:off x="0" y="1625303"/>
          <a:ext cx="3735238" cy="35977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a:t>Autonomous Mobility</a:t>
          </a:r>
        </a:p>
      </dsp:txBody>
      <dsp:txXfrm>
        <a:off x="17563" y="1642866"/>
        <a:ext cx="3700112" cy="324648"/>
      </dsp:txXfrm>
    </dsp:sp>
    <dsp:sp modelId="{280CA721-5415-4F51-8084-937B7CDE1A15}">
      <dsp:nvSpPr>
        <dsp:cNvPr id="0" name=""/>
        <dsp:cNvSpPr/>
      </dsp:nvSpPr>
      <dsp:spPr>
        <a:xfrm>
          <a:off x="0" y="2028278"/>
          <a:ext cx="3735238" cy="35977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a:t>Smart Cities</a:t>
          </a:r>
        </a:p>
      </dsp:txBody>
      <dsp:txXfrm>
        <a:off x="17563" y="2045841"/>
        <a:ext cx="3700112" cy="324648"/>
      </dsp:txXfrm>
    </dsp:sp>
    <dsp:sp modelId="{0DA909F4-4F42-463A-A52C-F288F1967287}">
      <dsp:nvSpPr>
        <dsp:cNvPr id="0" name=""/>
        <dsp:cNvSpPr/>
      </dsp:nvSpPr>
      <dsp:spPr>
        <a:xfrm>
          <a:off x="0" y="2431253"/>
          <a:ext cx="3735238" cy="35977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a:t>Advanced Air Mobility</a:t>
          </a:r>
        </a:p>
      </dsp:txBody>
      <dsp:txXfrm>
        <a:off x="17563" y="2448816"/>
        <a:ext cx="3700112" cy="324648"/>
      </dsp:txXfrm>
    </dsp:sp>
    <dsp:sp modelId="{402B923E-1217-4873-8C17-612CE6270453}">
      <dsp:nvSpPr>
        <dsp:cNvPr id="0" name=""/>
        <dsp:cNvSpPr/>
      </dsp:nvSpPr>
      <dsp:spPr>
        <a:xfrm>
          <a:off x="0" y="2834228"/>
          <a:ext cx="3735238" cy="35977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a:t>Port &amp; Logistics</a:t>
          </a:r>
        </a:p>
      </dsp:txBody>
      <dsp:txXfrm>
        <a:off x="17563" y="2851791"/>
        <a:ext cx="3700112" cy="324648"/>
      </dsp:txXfrm>
    </dsp:sp>
    <dsp:sp modelId="{B8D06C25-0E9F-4840-9573-6350B6912AB4}">
      <dsp:nvSpPr>
        <dsp:cNvPr id="0" name=""/>
        <dsp:cNvSpPr/>
      </dsp:nvSpPr>
      <dsp:spPr>
        <a:xfrm>
          <a:off x="0" y="3237203"/>
          <a:ext cx="3735238" cy="35977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a:t>Education &amp; Training</a:t>
          </a:r>
        </a:p>
      </dsp:txBody>
      <dsp:txXfrm>
        <a:off x="17563" y="3254766"/>
        <a:ext cx="3700112" cy="324648"/>
      </dsp:txXfrm>
    </dsp:sp>
    <dsp:sp modelId="{61DEE2E1-09E7-4642-82C3-8C34AB2E98A9}">
      <dsp:nvSpPr>
        <dsp:cNvPr id="0" name=""/>
        <dsp:cNvSpPr/>
      </dsp:nvSpPr>
      <dsp:spPr>
        <a:xfrm>
          <a:off x="0" y="3640178"/>
          <a:ext cx="3735238" cy="35977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a:t>Retail &amp; Entertainment</a:t>
          </a:r>
        </a:p>
      </dsp:txBody>
      <dsp:txXfrm>
        <a:off x="17563" y="3657741"/>
        <a:ext cx="3700112" cy="32464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0D9C6D-C168-4210-8C7F-05B2BFAAEFAA}">
      <dsp:nvSpPr>
        <dsp:cNvPr id="0" name=""/>
        <dsp:cNvSpPr/>
      </dsp:nvSpPr>
      <dsp:spPr>
        <a:xfrm>
          <a:off x="965898" y="0"/>
          <a:ext cx="3540125" cy="3540125"/>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41C82D8-DD21-4BEB-90E1-EB5AE07F264A}">
      <dsp:nvSpPr>
        <dsp:cNvPr id="0" name=""/>
        <dsp:cNvSpPr/>
      </dsp:nvSpPr>
      <dsp:spPr>
        <a:xfrm>
          <a:off x="1302210" y="336311"/>
          <a:ext cx="1380648" cy="13806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Integration of Network Generations​</a:t>
          </a:r>
        </a:p>
      </dsp:txBody>
      <dsp:txXfrm>
        <a:off x="1369608" y="403709"/>
        <a:ext cx="1245852" cy="1245852"/>
      </dsp:txXfrm>
    </dsp:sp>
    <dsp:sp modelId="{3C6B30F3-61F1-4279-91DC-52B8FE4F5FE6}">
      <dsp:nvSpPr>
        <dsp:cNvPr id="0" name=""/>
        <dsp:cNvSpPr/>
      </dsp:nvSpPr>
      <dsp:spPr>
        <a:xfrm>
          <a:off x="2789062" y="336311"/>
          <a:ext cx="1380648" cy="13806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Focus on Content and Experience​</a:t>
          </a:r>
        </a:p>
      </dsp:txBody>
      <dsp:txXfrm>
        <a:off x="2856460" y="403709"/>
        <a:ext cx="1245852" cy="1245852"/>
      </dsp:txXfrm>
    </dsp:sp>
    <dsp:sp modelId="{8D4E2F26-BC01-4EAB-94E6-FC8EC50DB666}">
      <dsp:nvSpPr>
        <dsp:cNvPr id="0" name=""/>
        <dsp:cNvSpPr/>
      </dsp:nvSpPr>
      <dsp:spPr>
        <a:xfrm>
          <a:off x="1302210" y="1823164"/>
          <a:ext cx="1380648" cy="13806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Economy of Scale Benefits​</a:t>
          </a:r>
        </a:p>
      </dsp:txBody>
      <dsp:txXfrm>
        <a:off x="1369608" y="1890562"/>
        <a:ext cx="1245852" cy="1245852"/>
      </dsp:txXfrm>
    </dsp:sp>
    <dsp:sp modelId="{C92B0BC4-D4C7-484D-9EEF-7105EC04CB3C}">
      <dsp:nvSpPr>
        <dsp:cNvPr id="0" name=""/>
        <dsp:cNvSpPr/>
      </dsp:nvSpPr>
      <dsp:spPr>
        <a:xfrm>
          <a:off x="2789062" y="1823164"/>
          <a:ext cx="1380648" cy="13806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Seamless Migration and Interoperability​</a:t>
          </a:r>
        </a:p>
      </dsp:txBody>
      <dsp:txXfrm>
        <a:off x="2856460" y="1890562"/>
        <a:ext cx="1245852" cy="124585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9C8E2D-9D7F-4276-BA66-B01575585B03}">
      <dsp:nvSpPr>
        <dsp:cNvPr id="0" name=""/>
        <dsp:cNvSpPr/>
      </dsp:nvSpPr>
      <dsp:spPr>
        <a:xfrm>
          <a:off x="0" y="168080"/>
          <a:ext cx="5471922" cy="6955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a:t>Video Traffic Growth​</a:t>
          </a:r>
        </a:p>
      </dsp:txBody>
      <dsp:txXfrm>
        <a:off x="33955" y="202035"/>
        <a:ext cx="5404012" cy="627655"/>
      </dsp:txXfrm>
    </dsp:sp>
    <dsp:sp modelId="{8BDEEBEA-67C6-4289-B08A-45B533BD5D3E}">
      <dsp:nvSpPr>
        <dsp:cNvPr id="0" name=""/>
        <dsp:cNvSpPr/>
      </dsp:nvSpPr>
      <dsp:spPr>
        <a:xfrm>
          <a:off x="0" y="947165"/>
          <a:ext cx="5471922" cy="6955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a:t>Cost-Efficiency Strategies​</a:t>
          </a:r>
        </a:p>
      </dsp:txBody>
      <dsp:txXfrm>
        <a:off x="33955" y="981120"/>
        <a:ext cx="5404012" cy="627655"/>
      </dsp:txXfrm>
    </dsp:sp>
    <dsp:sp modelId="{D70FD916-D664-4723-9CC9-D2C4D647AAC8}">
      <dsp:nvSpPr>
        <dsp:cNvPr id="0" name=""/>
        <dsp:cNvSpPr/>
      </dsp:nvSpPr>
      <dsp:spPr>
        <a:xfrm>
          <a:off x="0" y="1726250"/>
          <a:ext cx="5471922" cy="6955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a:t>Advanced Video Technologies​</a:t>
          </a:r>
        </a:p>
      </dsp:txBody>
      <dsp:txXfrm>
        <a:off x="33955" y="1760205"/>
        <a:ext cx="5404012" cy="627655"/>
      </dsp:txXfrm>
    </dsp:sp>
    <dsp:sp modelId="{13094808-4357-4077-9C5B-5523D303D8F9}">
      <dsp:nvSpPr>
        <dsp:cNvPr id="0" name=""/>
        <dsp:cNvSpPr/>
      </dsp:nvSpPr>
      <dsp:spPr>
        <a:xfrm>
          <a:off x="0" y="2505335"/>
          <a:ext cx="5471922" cy="6955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a:t>User-Centric Performance Metrics​</a:t>
          </a:r>
        </a:p>
      </dsp:txBody>
      <dsp:txXfrm>
        <a:off x="33955" y="2539290"/>
        <a:ext cx="5404012" cy="62765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9373C1-EC3E-4F9F-9F94-180787690CF9}">
      <dsp:nvSpPr>
        <dsp:cNvPr id="0" name=""/>
        <dsp:cNvSpPr/>
      </dsp:nvSpPr>
      <dsp:spPr>
        <a:xfrm>
          <a:off x="0" y="40371"/>
          <a:ext cx="5471922" cy="5276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Optimizing Delivery Efficiency​</a:t>
          </a:r>
        </a:p>
      </dsp:txBody>
      <dsp:txXfrm>
        <a:off x="25759" y="66130"/>
        <a:ext cx="5420404" cy="476152"/>
      </dsp:txXfrm>
    </dsp:sp>
    <dsp:sp modelId="{26CCD319-E224-4546-B67A-0CE3024CB73B}">
      <dsp:nvSpPr>
        <dsp:cNvPr id="0" name=""/>
        <dsp:cNvSpPr/>
      </dsp:nvSpPr>
      <dsp:spPr>
        <a:xfrm>
          <a:off x="0" y="631401"/>
          <a:ext cx="5471922" cy="5276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Collaborative Ecosystem​</a:t>
          </a:r>
        </a:p>
      </dsp:txBody>
      <dsp:txXfrm>
        <a:off x="25759" y="657160"/>
        <a:ext cx="5420404" cy="476152"/>
      </dsp:txXfrm>
    </dsp:sp>
    <dsp:sp modelId="{7537FE44-A61C-47E1-B933-9B45DAC6E39D}">
      <dsp:nvSpPr>
        <dsp:cNvPr id="0" name=""/>
        <dsp:cNvSpPr/>
      </dsp:nvSpPr>
      <dsp:spPr>
        <a:xfrm>
          <a:off x="0" y="1222432"/>
          <a:ext cx="5471922" cy="5276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a:t>Energy and Monetization Innovations​​</a:t>
          </a:r>
        </a:p>
      </dsp:txBody>
      <dsp:txXfrm>
        <a:off x="25759" y="1248191"/>
        <a:ext cx="5420404" cy="476152"/>
      </dsp:txXfrm>
    </dsp:sp>
    <dsp:sp modelId="{9DE7BFA2-38BD-4A4B-83AB-2609EC9B1EE7}">
      <dsp:nvSpPr>
        <dsp:cNvPr id="0" name=""/>
        <dsp:cNvSpPr/>
      </dsp:nvSpPr>
      <dsp:spPr>
        <a:xfrm>
          <a:off x="0" y="1813462"/>
          <a:ext cx="5471922" cy="5276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AI-Enhanced Streaming​</a:t>
          </a:r>
        </a:p>
      </dsp:txBody>
      <dsp:txXfrm>
        <a:off x="25759" y="1839221"/>
        <a:ext cx="5420404" cy="47615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DA7B5A-6221-4412-9462-F52A40B81AF9}">
      <dsp:nvSpPr>
        <dsp:cNvPr id="0" name=""/>
        <dsp:cNvSpPr/>
      </dsp:nvSpPr>
      <dsp:spPr>
        <a:xfrm>
          <a:off x="0" y="10063"/>
          <a:ext cx="4354322" cy="13127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kern="1200"/>
            <a:t>IVAS Codec for Immersive Audio​</a:t>
          </a:r>
        </a:p>
      </dsp:txBody>
      <dsp:txXfrm>
        <a:off x="64083" y="74146"/>
        <a:ext cx="4226156" cy="1184574"/>
      </dsp:txXfrm>
    </dsp:sp>
    <dsp:sp modelId="{59E6C0ED-2594-4A67-9CBE-DD41B315FE2D}">
      <dsp:nvSpPr>
        <dsp:cNvPr id="0" name=""/>
        <dsp:cNvSpPr/>
      </dsp:nvSpPr>
      <dsp:spPr>
        <a:xfrm>
          <a:off x="0" y="1417843"/>
          <a:ext cx="4354322" cy="13127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kern="1200"/>
            <a:t>Avatar &amp; Holographic Communication​</a:t>
          </a:r>
        </a:p>
      </dsp:txBody>
      <dsp:txXfrm>
        <a:off x="64083" y="1481926"/>
        <a:ext cx="4226156" cy="1184574"/>
      </dsp:txXfrm>
    </dsp:sp>
    <dsp:sp modelId="{818CB341-7FEE-4E2C-8BEA-9DAB2B2A93C1}">
      <dsp:nvSpPr>
        <dsp:cNvPr id="0" name=""/>
        <dsp:cNvSpPr/>
      </dsp:nvSpPr>
      <dsp:spPr>
        <a:xfrm>
          <a:off x="0" y="2825623"/>
          <a:ext cx="4354322" cy="13127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kern="1200"/>
            <a:t>Standardization and Challenges​</a:t>
          </a:r>
        </a:p>
      </dsp:txBody>
      <dsp:txXfrm>
        <a:off x="64083" y="2889706"/>
        <a:ext cx="4226156" cy="118457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0A879C-E16D-43B4-94A9-289B8082C509}">
      <dsp:nvSpPr>
        <dsp:cNvPr id="0" name=""/>
        <dsp:cNvSpPr/>
      </dsp:nvSpPr>
      <dsp:spPr>
        <a:xfrm>
          <a:off x="0" y="28193"/>
          <a:ext cx="5193717" cy="45571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t>Innovative 3D Representation​</a:t>
          </a:r>
        </a:p>
      </dsp:txBody>
      <dsp:txXfrm>
        <a:off x="22246" y="50439"/>
        <a:ext cx="5149225" cy="411223"/>
      </dsp:txXfrm>
    </dsp:sp>
    <dsp:sp modelId="{8F6EBA7B-F03E-4061-9E05-5523E57C90FA}">
      <dsp:nvSpPr>
        <dsp:cNvPr id="0" name=""/>
        <dsp:cNvSpPr/>
      </dsp:nvSpPr>
      <dsp:spPr>
        <a:xfrm>
          <a:off x="0" y="538629"/>
          <a:ext cx="5193717" cy="45571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User-Friendly Content Creation​</a:t>
          </a:r>
        </a:p>
      </dsp:txBody>
      <dsp:txXfrm>
        <a:off x="22246" y="560875"/>
        <a:ext cx="5149225" cy="411223"/>
      </dsp:txXfrm>
    </dsp:sp>
    <dsp:sp modelId="{AE688A30-20AD-4686-85C7-102201D5C2DD}">
      <dsp:nvSpPr>
        <dsp:cNvPr id="0" name=""/>
        <dsp:cNvSpPr/>
      </dsp:nvSpPr>
      <dsp:spPr>
        <a:xfrm>
          <a:off x="0" y="1049064"/>
          <a:ext cx="5193717" cy="45571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t>Integration with 6G and AI​</a:t>
          </a:r>
        </a:p>
      </dsp:txBody>
      <dsp:txXfrm>
        <a:off x="22246" y="1071310"/>
        <a:ext cx="5149225" cy="411223"/>
      </dsp:txXfrm>
    </dsp:sp>
    <dsp:sp modelId="{C424CB50-B7D7-4735-A4F8-CACB5F7A62FE}">
      <dsp:nvSpPr>
        <dsp:cNvPr id="0" name=""/>
        <dsp:cNvSpPr/>
      </dsp:nvSpPr>
      <dsp:spPr>
        <a:xfrm>
          <a:off x="0" y="1559499"/>
          <a:ext cx="5193717" cy="45571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Accessibility and Standardization​</a:t>
          </a:r>
        </a:p>
      </dsp:txBody>
      <dsp:txXfrm>
        <a:off x="22246" y="1581745"/>
        <a:ext cx="5149225" cy="41122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a:t>
            </a:r>
          </a:p>
          <a:p>
            <a:r>
              <a:rPr lang="en-US" dirty="0"/>
              <a:t>Introduction to the topic</a:t>
            </a:r>
          </a:p>
          <a:p>
            <a:r>
              <a:rPr lang="en-US" dirty="0"/>
              <a:t>Introduce other authors/companies</a:t>
            </a:r>
          </a:p>
          <a:p>
            <a:r>
              <a:rPr lang="en-US" dirty="0"/>
              <a:t>Dolby unlocks the power of sight and sound in the pursuit of awe-inspiring experiences.</a:t>
            </a:r>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a:t>
            </a:fld>
            <a:endParaRPr lang="en-GB" altLang="en-US"/>
          </a:p>
        </p:txBody>
      </p:sp>
    </p:spTree>
    <p:extLst>
      <p:ext uri="{BB962C8B-B14F-4D97-AF65-F5344CB8AC3E}">
        <p14:creationId xmlns:p14="http://schemas.microsoft.com/office/powerpoint/2010/main" val="37641104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DE993F-B132-8AF2-BE8F-669EECE9BA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B944A6-173C-DB6F-7392-4A9E49EF6B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1483A8-ADA8-4467-B799-361535C95EC4}"/>
              </a:ext>
            </a:extLst>
          </p:cNvPr>
          <p:cNvSpPr>
            <a:spLocks noGrp="1"/>
          </p:cNvSpPr>
          <p:nvPr>
            <p:ph type="body" idx="1"/>
          </p:nvPr>
        </p:nvSpPr>
        <p:spPr/>
        <p:txBody>
          <a:bodyPr/>
          <a:lstStyle/>
          <a:p>
            <a:pPr marL="628650" indent="-628650">
              <a:defRPr/>
            </a:pPr>
            <a:r>
              <a:rPr lang="en-US" sz="1800" dirty="0">
                <a:latin typeface="Montserrat" panose="00000500000000000000" pitchFamily="50" charset="0"/>
              </a:rPr>
              <a:t>IVAS Codec for Immersive Audio​</a:t>
            </a:r>
          </a:p>
          <a:p>
            <a:pPr marL="857250" lvl="1" indent="-628650">
              <a:defRPr/>
            </a:pPr>
            <a:r>
              <a:rPr lang="en-US" sz="1400" dirty="0">
                <a:latin typeface="Montserrat" panose="00000500000000000000" pitchFamily="50" charset="0"/>
              </a:rPr>
              <a:t>IVAS supports high-quality, low-latency immersive and object-based audio optimized for XR and mobile devices.​</a:t>
            </a:r>
          </a:p>
          <a:p>
            <a:pPr marL="628650" indent="-628650">
              <a:defRPr/>
            </a:pPr>
            <a:r>
              <a:rPr lang="en-US" sz="1800" dirty="0">
                <a:latin typeface="Montserrat" panose="00000500000000000000" pitchFamily="50" charset="0"/>
              </a:rPr>
              <a:t>Avatar &amp; Holographic Communication​</a:t>
            </a:r>
          </a:p>
          <a:p>
            <a:pPr marL="857250" lvl="1" indent="-628650">
              <a:defRPr/>
            </a:pPr>
            <a:r>
              <a:rPr lang="en-US" sz="1400" dirty="0">
                <a:latin typeface="Montserrat" panose="00000500000000000000" pitchFamily="50" charset="0"/>
              </a:rPr>
              <a:t>AR glasses and AI avatars enable lifelike digital interactions, enhancing remote communication experiences.​</a:t>
            </a:r>
          </a:p>
          <a:p>
            <a:pPr marL="628650" indent="-628650">
              <a:defRPr/>
            </a:pPr>
            <a:r>
              <a:rPr lang="en-US" sz="1800" dirty="0">
                <a:latin typeface="Montserrat" panose="00000500000000000000" pitchFamily="50" charset="0"/>
              </a:rPr>
              <a:t>Standardization and Challenges​</a:t>
            </a:r>
          </a:p>
          <a:p>
            <a:pPr marL="857250" lvl="1" indent="-628650">
              <a:defRPr/>
            </a:pPr>
            <a:r>
              <a:rPr lang="en-US" sz="1400" dirty="0">
                <a:latin typeface="Montserrat" panose="00000500000000000000" pitchFamily="50" charset="0"/>
              </a:rPr>
              <a:t>MPEG’s ARF standard supports avatar representation; challenges include interoperability, privacy, and trust.​</a:t>
            </a:r>
            <a:endParaRPr lang="en-GB" altLang="en-US" sz="100" dirty="0">
              <a:latin typeface="Montserrat" panose="00000500000000000000" pitchFamily="50" charset="0"/>
            </a:endParaRPr>
          </a:p>
          <a:p>
            <a:endParaRPr lang="en-US" dirty="0"/>
          </a:p>
        </p:txBody>
      </p:sp>
      <p:sp>
        <p:nvSpPr>
          <p:cNvPr id="4" name="Slide Number Placeholder 3">
            <a:extLst>
              <a:ext uri="{FF2B5EF4-FFF2-40B4-BE49-F238E27FC236}">
                <a16:creationId xmlns:a16="http://schemas.microsoft.com/office/drawing/2014/main" id="{13D10806-C932-C535-9981-96D38E10471A}"/>
              </a:ext>
            </a:extLst>
          </p:cNvPr>
          <p:cNvSpPr>
            <a:spLocks noGrp="1"/>
          </p:cNvSpPr>
          <p:nvPr>
            <p:ph type="sldNum" sz="quarter" idx="5"/>
          </p:nvPr>
        </p:nvSpPr>
        <p:spPr/>
        <p:txBody>
          <a:bodyPr/>
          <a:lstStyle/>
          <a:p>
            <a:pPr>
              <a:defRPr/>
            </a:pPr>
            <a:fld id="{3ABCD10C-D5DB-4DDE-9359-72217E4C07B0}" type="slidenum">
              <a:rPr lang="en-GB" altLang="en-US" smtClean="0"/>
              <a:pPr>
                <a:defRPr/>
              </a:pPr>
              <a:t>10</a:t>
            </a:fld>
            <a:endParaRPr lang="en-GB" altLang="en-US"/>
          </a:p>
        </p:txBody>
      </p:sp>
    </p:spTree>
    <p:extLst>
      <p:ext uri="{BB962C8B-B14F-4D97-AF65-F5344CB8AC3E}">
        <p14:creationId xmlns:p14="http://schemas.microsoft.com/office/powerpoint/2010/main" val="8680468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E6C92-42B3-405F-08FB-4B2BFA7784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250B27-E323-74DF-040C-0F1F03ED6E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C327FF-E63E-198A-C9DF-6DB7A511FA74}"/>
              </a:ext>
            </a:extLst>
          </p:cNvPr>
          <p:cNvSpPr>
            <a:spLocks noGrp="1"/>
          </p:cNvSpPr>
          <p:nvPr>
            <p:ph type="body" idx="1"/>
          </p:nvPr>
        </p:nvSpPr>
        <p:spPr/>
        <p:txBody>
          <a:bodyPr/>
          <a:lstStyle/>
          <a:p>
            <a:pPr marL="628650" indent="-628650">
              <a:defRPr/>
            </a:pPr>
            <a:r>
              <a:rPr lang="en-US" sz="1800" dirty="0">
                <a:latin typeface="Montserrat" panose="00000500000000000000" pitchFamily="50" charset="0"/>
              </a:rPr>
              <a:t>Innovative 3D Representation​</a:t>
            </a:r>
          </a:p>
          <a:p>
            <a:pPr marL="857250" lvl="1" indent="-628650">
              <a:defRPr/>
            </a:pPr>
            <a:r>
              <a:rPr lang="en-US" sz="1400" dirty="0">
                <a:latin typeface="Montserrat" panose="00000500000000000000" pitchFamily="50" charset="0"/>
              </a:rPr>
              <a:t>Gaussian Splats use overlapping blobs in 3D space for scalable and real-time rendering of scenes.​</a:t>
            </a:r>
          </a:p>
          <a:p>
            <a:pPr marL="628650" indent="-628650">
              <a:defRPr/>
            </a:pPr>
            <a:r>
              <a:rPr lang="en-US" sz="1800" dirty="0">
                <a:latin typeface="Montserrat" panose="00000500000000000000" pitchFamily="50" charset="0"/>
              </a:rPr>
              <a:t>User-Friendly Content Creation​</a:t>
            </a:r>
          </a:p>
          <a:p>
            <a:pPr marL="857250" lvl="1" indent="-628650">
              <a:defRPr/>
            </a:pPr>
            <a:r>
              <a:rPr lang="en-US" sz="1400" dirty="0">
                <a:latin typeface="Montserrat" panose="00000500000000000000" pitchFamily="50" charset="0"/>
              </a:rPr>
              <a:t>This method supports content creation from few images and modular editing, enabling easy 3D media production.​</a:t>
            </a:r>
          </a:p>
          <a:p>
            <a:pPr marL="628650" indent="-628650">
              <a:defRPr/>
            </a:pPr>
            <a:r>
              <a:rPr lang="en-US" sz="1800" dirty="0">
                <a:latin typeface="Montserrat" panose="00000500000000000000" pitchFamily="50" charset="0"/>
              </a:rPr>
              <a:t>Integration with 6G and AI​</a:t>
            </a:r>
          </a:p>
          <a:p>
            <a:pPr marL="857250" lvl="1" indent="-628650">
              <a:defRPr/>
            </a:pPr>
            <a:r>
              <a:rPr lang="en-US" sz="1400" dirty="0">
                <a:latin typeface="Montserrat" panose="00000500000000000000" pitchFamily="50" charset="0"/>
              </a:rPr>
              <a:t>Gaussian Splats integrate well with AI workflows, adaptive streaming, and smart delivery for immersive 6G media.​</a:t>
            </a:r>
          </a:p>
          <a:p>
            <a:pPr marL="628650" indent="-628650">
              <a:defRPr/>
            </a:pPr>
            <a:r>
              <a:rPr lang="en-US" sz="1800" dirty="0">
                <a:latin typeface="Montserrat" panose="00000500000000000000" pitchFamily="50" charset="0"/>
              </a:rPr>
              <a:t>Accessibility and Standardization​</a:t>
            </a:r>
          </a:p>
          <a:p>
            <a:pPr marL="857250" lvl="1" indent="-628650">
              <a:defRPr/>
            </a:pPr>
            <a:r>
              <a:rPr lang="en-US" sz="1400" dirty="0">
                <a:latin typeface="Montserrat" panose="00000500000000000000" pitchFamily="50" charset="0"/>
              </a:rPr>
              <a:t>They democratize 3D content creation, ideal for mobile and edge devices, promoting immersive media standardization.​</a:t>
            </a:r>
            <a:endParaRPr lang="en-GB" altLang="en-US" sz="100" dirty="0">
              <a:latin typeface="Montserrat" panose="00000500000000000000" pitchFamily="50" charset="0"/>
            </a:endParaRPr>
          </a:p>
        </p:txBody>
      </p:sp>
      <p:sp>
        <p:nvSpPr>
          <p:cNvPr id="4" name="Slide Number Placeholder 3">
            <a:extLst>
              <a:ext uri="{FF2B5EF4-FFF2-40B4-BE49-F238E27FC236}">
                <a16:creationId xmlns:a16="http://schemas.microsoft.com/office/drawing/2014/main" id="{7EE1D95B-632E-0395-20E9-1603DBF5F506}"/>
              </a:ext>
            </a:extLst>
          </p:cNvPr>
          <p:cNvSpPr>
            <a:spLocks noGrp="1"/>
          </p:cNvSpPr>
          <p:nvPr>
            <p:ph type="sldNum" sz="quarter" idx="5"/>
          </p:nvPr>
        </p:nvSpPr>
        <p:spPr/>
        <p:txBody>
          <a:bodyPr/>
          <a:lstStyle/>
          <a:p>
            <a:pPr>
              <a:defRPr/>
            </a:pPr>
            <a:fld id="{3ABCD10C-D5DB-4DDE-9359-72217E4C07B0}" type="slidenum">
              <a:rPr lang="en-GB" altLang="en-US" smtClean="0"/>
              <a:pPr>
                <a:defRPr/>
              </a:pPr>
              <a:t>11</a:t>
            </a:fld>
            <a:endParaRPr lang="en-GB" altLang="en-US"/>
          </a:p>
        </p:txBody>
      </p:sp>
    </p:spTree>
    <p:extLst>
      <p:ext uri="{BB962C8B-B14F-4D97-AF65-F5344CB8AC3E}">
        <p14:creationId xmlns:p14="http://schemas.microsoft.com/office/powerpoint/2010/main" val="41734179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E5739-59B0-9FF1-0AC7-5B7468F594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1D3BAD-8398-794E-5581-40C69312A8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BDEB7C-CDF4-5C1D-CF8C-F96DC7E97A93}"/>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Times New Roman" pitchFamily="18" charset="0"/>
                <a:ea typeface="+mn-ea"/>
                <a:cs typeface="+mn-cs"/>
              </a:rPr>
              <a:t>No notes</a:t>
            </a:r>
            <a:endParaRPr lang="en-US" dirty="0"/>
          </a:p>
        </p:txBody>
      </p:sp>
      <p:sp>
        <p:nvSpPr>
          <p:cNvPr id="4" name="Slide Number Placeholder 3">
            <a:extLst>
              <a:ext uri="{FF2B5EF4-FFF2-40B4-BE49-F238E27FC236}">
                <a16:creationId xmlns:a16="http://schemas.microsoft.com/office/drawing/2014/main" id="{E5777C11-A39A-0003-798A-FFFCE5EC4B57}"/>
              </a:ext>
            </a:extLst>
          </p:cNvPr>
          <p:cNvSpPr>
            <a:spLocks noGrp="1"/>
          </p:cNvSpPr>
          <p:nvPr>
            <p:ph type="sldNum" sz="quarter" idx="5"/>
          </p:nvPr>
        </p:nvSpPr>
        <p:spPr/>
        <p:txBody>
          <a:bodyPr/>
          <a:lstStyle/>
          <a:p>
            <a:pPr>
              <a:defRPr/>
            </a:pPr>
            <a:fld id="{3ABCD10C-D5DB-4DDE-9359-72217E4C07B0}" type="slidenum">
              <a:rPr lang="en-GB" altLang="en-US" smtClean="0"/>
              <a:pPr>
                <a:defRPr/>
              </a:pPr>
              <a:t>12</a:t>
            </a:fld>
            <a:endParaRPr lang="en-GB" altLang="en-US"/>
          </a:p>
        </p:txBody>
      </p:sp>
    </p:spTree>
    <p:extLst>
      <p:ext uri="{BB962C8B-B14F-4D97-AF65-F5344CB8AC3E}">
        <p14:creationId xmlns:p14="http://schemas.microsoft.com/office/powerpoint/2010/main" val="253059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8EE877-3483-50A2-B36D-AA24FFA763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C7F7A3-9D08-3DE5-B921-F98C80EAF5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CD32DB-D6F7-E56B-32B2-AA8DFAE7F161}"/>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Times New Roman" pitchFamily="18" charset="0"/>
                <a:ea typeface="+mn-ea"/>
                <a:cs typeface="+mn-cs"/>
              </a:rPr>
              <a:t>No notes</a:t>
            </a:r>
            <a:endParaRPr lang="en-US" dirty="0"/>
          </a:p>
        </p:txBody>
      </p:sp>
      <p:sp>
        <p:nvSpPr>
          <p:cNvPr id="4" name="Slide Number Placeholder 3">
            <a:extLst>
              <a:ext uri="{FF2B5EF4-FFF2-40B4-BE49-F238E27FC236}">
                <a16:creationId xmlns:a16="http://schemas.microsoft.com/office/drawing/2014/main" id="{50D71275-0A28-FAA1-0220-6B56766861AF}"/>
              </a:ext>
            </a:extLst>
          </p:cNvPr>
          <p:cNvSpPr>
            <a:spLocks noGrp="1"/>
          </p:cNvSpPr>
          <p:nvPr>
            <p:ph type="sldNum" sz="quarter" idx="5"/>
          </p:nvPr>
        </p:nvSpPr>
        <p:spPr/>
        <p:txBody>
          <a:bodyPr/>
          <a:lstStyle/>
          <a:p>
            <a:pPr>
              <a:defRPr/>
            </a:pPr>
            <a:fld id="{3ABCD10C-D5DB-4DDE-9359-72217E4C07B0}" type="slidenum">
              <a:rPr lang="en-GB" altLang="en-US" smtClean="0"/>
              <a:pPr>
                <a:defRPr/>
              </a:pPr>
              <a:t>13</a:t>
            </a:fld>
            <a:endParaRPr lang="en-GB" altLang="en-US"/>
          </a:p>
        </p:txBody>
      </p:sp>
    </p:spTree>
    <p:extLst>
      <p:ext uri="{BB962C8B-B14F-4D97-AF65-F5344CB8AC3E}">
        <p14:creationId xmlns:p14="http://schemas.microsoft.com/office/powerpoint/2010/main" val="2362548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80EED-8C48-F3FC-9203-55077115BF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12A2D5-6EDF-92BB-2F5D-3AEE892AF0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8EBD99-12B2-1074-6E45-4887279F0588}"/>
              </a:ext>
            </a:extLst>
          </p:cNvPr>
          <p:cNvSpPr>
            <a:spLocks noGrp="1"/>
          </p:cNvSpPr>
          <p:nvPr>
            <p:ph type="body" idx="1"/>
          </p:nvPr>
        </p:nvSpPr>
        <p:spPr/>
        <p:txBody>
          <a:bodyPr/>
          <a:lstStyle/>
          <a:p>
            <a:pPr marL="628650" indent="-628650">
              <a:defRPr/>
            </a:pPr>
            <a:r>
              <a:rPr lang="en-US" sz="1800" dirty="0">
                <a:latin typeface="Montserrat" panose="00000500000000000000" pitchFamily="50" charset="0"/>
              </a:rPr>
              <a:t>End-to-End Trust Frameworks​</a:t>
            </a:r>
          </a:p>
          <a:p>
            <a:pPr marL="857250" lvl="1" indent="-628650">
              <a:defRPr/>
            </a:pPr>
            <a:r>
              <a:rPr lang="en-US" sz="1400" dirty="0">
                <a:latin typeface="Montserrat" panose="00000500000000000000" pitchFamily="50" charset="0"/>
              </a:rPr>
              <a:t>6G networks require secure identity verification and tamper-proof communication to build trust in media services.​</a:t>
            </a:r>
          </a:p>
          <a:p>
            <a:pPr marL="628650" indent="-628650">
              <a:defRPr/>
            </a:pPr>
            <a:r>
              <a:rPr lang="en-US" sz="1800" dirty="0">
                <a:latin typeface="Montserrat" panose="00000500000000000000" pitchFamily="50" charset="0"/>
              </a:rPr>
              <a:t>Privacy-Preserving Architectures​</a:t>
            </a:r>
          </a:p>
          <a:p>
            <a:pPr marL="857250" lvl="1" indent="-628650">
              <a:defRPr/>
            </a:pPr>
            <a:r>
              <a:rPr lang="en-US" sz="1400" dirty="0">
                <a:latin typeface="Montserrat" panose="00000500000000000000" pitchFamily="50" charset="0"/>
              </a:rPr>
              <a:t>Techniques like on-device processing and federated learning protect user data while enabling personalized AI services.​</a:t>
            </a:r>
          </a:p>
          <a:p>
            <a:pPr marL="628650" indent="-628650">
              <a:defRPr/>
            </a:pPr>
            <a:r>
              <a:rPr lang="en-US" sz="1800" dirty="0">
                <a:latin typeface="Montserrat" panose="00000500000000000000" pitchFamily="50" charset="0"/>
              </a:rPr>
              <a:t>Secure Media Delivery Protocols​</a:t>
            </a:r>
          </a:p>
          <a:p>
            <a:pPr marL="857250" lvl="1" indent="-628650">
              <a:defRPr/>
            </a:pPr>
            <a:r>
              <a:rPr lang="en-US" sz="1400" dirty="0">
                <a:latin typeface="Montserrat" panose="00000500000000000000" pitchFamily="50" charset="0"/>
              </a:rPr>
              <a:t>Encryption, watermarking, and digital signatures prevent misinformation and unauthorized content manipulation.​</a:t>
            </a:r>
          </a:p>
          <a:p>
            <a:pPr marL="628650" indent="-628650">
              <a:defRPr/>
            </a:pPr>
            <a:r>
              <a:rPr lang="en-US" sz="1800" dirty="0">
                <a:latin typeface="Montserrat" panose="00000500000000000000" pitchFamily="50" charset="0"/>
              </a:rPr>
              <a:t>AI-Aware Network Intelligence​</a:t>
            </a:r>
          </a:p>
          <a:p>
            <a:pPr marL="857250" lvl="1" indent="-628650">
              <a:defRPr/>
            </a:pPr>
            <a:r>
              <a:rPr lang="en-US" sz="1400" dirty="0">
                <a:latin typeface="Montserrat" panose="00000500000000000000" pitchFamily="50" charset="0"/>
              </a:rPr>
              <a:t>Real-time threat detection and adaptive security ensure ethical, regulatory-compliant 6G media services.​</a:t>
            </a:r>
            <a:endParaRPr lang="en-GB" altLang="en-US" sz="100" dirty="0">
              <a:latin typeface="Montserrat" panose="00000500000000000000" pitchFamily="50" charset="0"/>
            </a:endParaRPr>
          </a:p>
        </p:txBody>
      </p:sp>
      <p:sp>
        <p:nvSpPr>
          <p:cNvPr id="4" name="Slide Number Placeholder 3">
            <a:extLst>
              <a:ext uri="{FF2B5EF4-FFF2-40B4-BE49-F238E27FC236}">
                <a16:creationId xmlns:a16="http://schemas.microsoft.com/office/drawing/2014/main" id="{12044218-6A69-3A97-E42B-04BDDB892FC9}"/>
              </a:ext>
            </a:extLst>
          </p:cNvPr>
          <p:cNvSpPr>
            <a:spLocks noGrp="1"/>
          </p:cNvSpPr>
          <p:nvPr>
            <p:ph type="sldNum" sz="quarter" idx="5"/>
          </p:nvPr>
        </p:nvSpPr>
        <p:spPr/>
        <p:txBody>
          <a:bodyPr/>
          <a:lstStyle/>
          <a:p>
            <a:pPr>
              <a:defRPr/>
            </a:pPr>
            <a:fld id="{3ABCD10C-D5DB-4DDE-9359-72217E4C07B0}" type="slidenum">
              <a:rPr lang="en-GB" altLang="en-US" smtClean="0"/>
              <a:pPr>
                <a:defRPr/>
              </a:pPr>
              <a:t>14</a:t>
            </a:fld>
            <a:endParaRPr lang="en-GB" altLang="en-US"/>
          </a:p>
        </p:txBody>
      </p:sp>
    </p:spTree>
    <p:extLst>
      <p:ext uri="{BB962C8B-B14F-4D97-AF65-F5344CB8AC3E}">
        <p14:creationId xmlns:p14="http://schemas.microsoft.com/office/powerpoint/2010/main" val="27573399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9CDE5D-6475-C0F2-7533-4819C5A14F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83A0EA-F8A4-9F34-412F-80D6C3261D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699959-6645-2D1A-72DF-B6D038728B2B}"/>
              </a:ext>
            </a:extLst>
          </p:cNvPr>
          <p:cNvSpPr>
            <a:spLocks noGrp="1"/>
          </p:cNvSpPr>
          <p:nvPr>
            <p:ph type="body" idx="1"/>
          </p:nvPr>
        </p:nvSpPr>
        <p:spPr/>
        <p:txBody>
          <a:bodyPr/>
          <a:lstStyle/>
          <a:p>
            <a:pPr marL="628650" indent="-628650">
              <a:defRPr/>
            </a:pPr>
            <a:r>
              <a:rPr lang="en-US" sz="1800" dirty="0">
                <a:latin typeface="Montserrat" panose="00000500000000000000" pitchFamily="50" charset="0"/>
              </a:rPr>
              <a:t>Evolving Specification Development​</a:t>
            </a:r>
          </a:p>
          <a:p>
            <a:pPr marL="857250" lvl="1" indent="-628650">
              <a:defRPr/>
            </a:pPr>
            <a:r>
              <a:rPr lang="en-US" sz="1400" dirty="0">
                <a:latin typeface="Montserrat" panose="00000500000000000000" pitchFamily="50" charset="0"/>
              </a:rPr>
              <a:t>3GPP must go beyond traditional specs by offering reference implementations and open APIs for 6G media support.​</a:t>
            </a:r>
          </a:p>
          <a:p>
            <a:pPr marL="628650" indent="-628650">
              <a:defRPr/>
            </a:pPr>
            <a:r>
              <a:rPr lang="en-US" sz="1800" dirty="0">
                <a:latin typeface="Montserrat" panose="00000500000000000000" pitchFamily="50" charset="0"/>
              </a:rPr>
              <a:t>Market-Driven Feature Design​</a:t>
            </a:r>
          </a:p>
          <a:p>
            <a:pPr marL="857250" lvl="1" indent="-628650">
              <a:defRPr/>
            </a:pPr>
            <a:r>
              <a:rPr lang="en-US" sz="1400" dirty="0">
                <a:latin typeface="Montserrat" panose="00000500000000000000" pitchFamily="50" charset="0"/>
              </a:rPr>
              <a:t>Feature design should focus on practical </a:t>
            </a:r>
            <a:r>
              <a:rPr lang="en-US" sz="1400" dirty="0" err="1">
                <a:latin typeface="Montserrat" panose="00000500000000000000" pitchFamily="50" charset="0"/>
              </a:rPr>
              <a:t>implementability</a:t>
            </a:r>
            <a:r>
              <a:rPr lang="en-US" sz="1400" dirty="0">
                <a:latin typeface="Montserrat" panose="00000500000000000000" pitchFamily="50" charset="0"/>
              </a:rPr>
              <a:t>, scalability, and timely deployment for market relevance.​</a:t>
            </a:r>
          </a:p>
          <a:p>
            <a:pPr marL="628650" indent="-628650">
              <a:defRPr/>
            </a:pPr>
            <a:r>
              <a:rPr lang="en-US" sz="1800" dirty="0">
                <a:latin typeface="Montserrat" panose="00000500000000000000" pitchFamily="50" charset="0"/>
              </a:rPr>
              <a:t>Cross-Organization Collaboration​</a:t>
            </a:r>
          </a:p>
          <a:p>
            <a:pPr marL="857250" lvl="1" indent="-628650">
              <a:defRPr/>
            </a:pPr>
            <a:r>
              <a:rPr lang="en-US" sz="1400" dirty="0">
                <a:latin typeface="Montserrat" panose="00000500000000000000" pitchFamily="50" charset="0"/>
              </a:rPr>
              <a:t>Collaboration with 5G-MAG, DVB, and MPEG is crucial to align media frameworks and reduce ecosystem fragmentation.​</a:t>
            </a:r>
          </a:p>
          <a:p>
            <a:pPr marL="628650" indent="-628650">
              <a:defRPr/>
            </a:pPr>
            <a:r>
              <a:rPr lang="en-US" sz="1800" dirty="0">
                <a:latin typeface="Montserrat" panose="00000500000000000000" pitchFamily="50" charset="0"/>
              </a:rPr>
              <a:t>Fostering Open Ecosystem​</a:t>
            </a:r>
          </a:p>
          <a:p>
            <a:pPr marL="857250" lvl="1" indent="-628650">
              <a:defRPr/>
            </a:pPr>
            <a:r>
              <a:rPr lang="en-US" sz="1400" dirty="0">
                <a:latin typeface="Montserrat" panose="00000500000000000000" pitchFamily="50" charset="0"/>
              </a:rPr>
              <a:t>An open and collaborative media ecosystem bridges standards and real-world services for a robust 6G environment.​</a:t>
            </a:r>
            <a:endParaRPr lang="en-GB" altLang="en-US" sz="100" dirty="0">
              <a:latin typeface="Montserrat" panose="00000500000000000000" pitchFamily="50" charset="0"/>
            </a:endParaRPr>
          </a:p>
        </p:txBody>
      </p:sp>
      <p:sp>
        <p:nvSpPr>
          <p:cNvPr id="4" name="Slide Number Placeholder 3">
            <a:extLst>
              <a:ext uri="{FF2B5EF4-FFF2-40B4-BE49-F238E27FC236}">
                <a16:creationId xmlns:a16="http://schemas.microsoft.com/office/drawing/2014/main" id="{A7C3C2BF-5067-8DC9-BC93-03B00F30088D}"/>
              </a:ext>
            </a:extLst>
          </p:cNvPr>
          <p:cNvSpPr>
            <a:spLocks noGrp="1"/>
          </p:cNvSpPr>
          <p:nvPr>
            <p:ph type="sldNum" sz="quarter" idx="5"/>
          </p:nvPr>
        </p:nvSpPr>
        <p:spPr/>
        <p:txBody>
          <a:bodyPr/>
          <a:lstStyle/>
          <a:p>
            <a:pPr>
              <a:defRPr/>
            </a:pPr>
            <a:fld id="{3ABCD10C-D5DB-4DDE-9359-72217E4C07B0}" type="slidenum">
              <a:rPr lang="en-GB" altLang="en-US" smtClean="0"/>
              <a:pPr>
                <a:defRPr/>
              </a:pPr>
              <a:t>15</a:t>
            </a:fld>
            <a:endParaRPr lang="en-GB" altLang="en-US"/>
          </a:p>
        </p:txBody>
      </p:sp>
    </p:spTree>
    <p:extLst>
      <p:ext uri="{BB962C8B-B14F-4D97-AF65-F5344CB8AC3E}">
        <p14:creationId xmlns:p14="http://schemas.microsoft.com/office/powerpoint/2010/main" val="35946012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E57B25-9F3F-C5B6-EEF4-C1687A516C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A2B78D-E796-2CE1-7EE0-DA992A79AC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B2B8AF-4FAE-0F56-5EEB-631E4AFC9244}"/>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Times New Roman" pitchFamily="18" charset="0"/>
                <a:ea typeface="+mn-ea"/>
                <a:cs typeface="+mn-cs"/>
              </a:rPr>
              <a:t>Outline the flow and highlight the special focus on video media.</a:t>
            </a:r>
          </a:p>
          <a:p>
            <a:endParaRPr lang="en-US" dirty="0"/>
          </a:p>
        </p:txBody>
      </p:sp>
      <p:sp>
        <p:nvSpPr>
          <p:cNvPr id="4" name="Slide Number Placeholder 3">
            <a:extLst>
              <a:ext uri="{FF2B5EF4-FFF2-40B4-BE49-F238E27FC236}">
                <a16:creationId xmlns:a16="http://schemas.microsoft.com/office/drawing/2014/main" id="{4A235A3E-B06C-AAA1-A6CB-93EEE23107AE}"/>
              </a:ext>
            </a:extLst>
          </p:cNvPr>
          <p:cNvSpPr>
            <a:spLocks noGrp="1"/>
          </p:cNvSpPr>
          <p:nvPr>
            <p:ph type="sldNum" sz="quarter" idx="5"/>
          </p:nvPr>
        </p:nvSpPr>
        <p:spPr/>
        <p:txBody>
          <a:bodyPr/>
          <a:lstStyle/>
          <a:p>
            <a:pPr>
              <a:defRPr/>
            </a:pPr>
            <a:fld id="{3ABCD10C-D5DB-4DDE-9359-72217E4C07B0}" type="slidenum">
              <a:rPr lang="en-GB" altLang="en-US" smtClean="0"/>
              <a:pPr>
                <a:defRPr/>
              </a:pPr>
              <a:t>16</a:t>
            </a:fld>
            <a:endParaRPr lang="en-GB" altLang="en-US"/>
          </a:p>
        </p:txBody>
      </p:sp>
    </p:spTree>
    <p:extLst>
      <p:ext uri="{BB962C8B-B14F-4D97-AF65-F5344CB8AC3E}">
        <p14:creationId xmlns:p14="http://schemas.microsoft.com/office/powerpoint/2010/main" val="5910613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2C639-3EB8-66A4-CCE5-9E10747B8F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56F012-9EEA-6F74-C5CA-91B1B5DAFC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6ABBF2-CE49-1BDC-5303-71FF54390A15}"/>
              </a:ext>
            </a:extLst>
          </p:cNvPr>
          <p:cNvSpPr>
            <a:spLocks noGrp="1"/>
          </p:cNvSpPr>
          <p:nvPr>
            <p:ph type="body" idx="1"/>
          </p:nvPr>
        </p:nvSpPr>
        <p:spPr/>
        <p:txBody>
          <a:bodyPr/>
          <a:lstStyle/>
          <a:p>
            <a:pPr marL="628650" indent="-628650">
              <a:defRPr/>
            </a:pPr>
            <a:r>
              <a:rPr lang="en-US" sz="1800" dirty="0">
                <a:latin typeface="Montserrat" panose="00000500000000000000" pitchFamily="50" charset="0"/>
              </a:rPr>
              <a:t>Transformative 6G Opportunities​</a:t>
            </a:r>
          </a:p>
          <a:p>
            <a:pPr marL="857250" lvl="1" indent="-628650">
              <a:defRPr/>
            </a:pPr>
            <a:r>
              <a:rPr lang="en-US" sz="1400" dirty="0">
                <a:latin typeface="Montserrat" panose="00000500000000000000" pitchFamily="50" charset="0"/>
              </a:rPr>
              <a:t>6G will transform media delivery by integrating AI, sustainability, and immersive experiences into networks.​</a:t>
            </a:r>
          </a:p>
          <a:p>
            <a:pPr marL="628650" indent="-628650">
              <a:defRPr/>
            </a:pPr>
            <a:r>
              <a:rPr lang="en-US" sz="1800" dirty="0">
                <a:latin typeface="Montserrat" panose="00000500000000000000" pitchFamily="50" charset="0"/>
              </a:rPr>
              <a:t>Key Takeaways​</a:t>
            </a:r>
          </a:p>
          <a:p>
            <a:pPr marL="857250" lvl="1" indent="-628650">
              <a:defRPr/>
            </a:pPr>
            <a:r>
              <a:rPr lang="en-US" sz="1400" dirty="0">
                <a:latin typeface="Montserrat" panose="00000500000000000000" pitchFamily="50" charset="0"/>
              </a:rPr>
              <a:t>Video media delivery remains key, Cost-efficiency, sustainability, interoperability, trust, and user-centric design are critical for future 6G media networks.​</a:t>
            </a:r>
          </a:p>
          <a:p>
            <a:pPr marL="628650" indent="-628650">
              <a:defRPr/>
            </a:pPr>
            <a:r>
              <a:rPr lang="en-US" sz="1800" dirty="0">
                <a:latin typeface="Montserrat" panose="00000500000000000000" pitchFamily="50" charset="0"/>
              </a:rPr>
              <a:t>Future Research Directions​</a:t>
            </a:r>
          </a:p>
          <a:p>
            <a:pPr marL="857250" lvl="1" indent="-628650">
              <a:defRPr/>
            </a:pPr>
            <a:r>
              <a:rPr lang="en-US" sz="1400" dirty="0">
                <a:latin typeface="Montserrat" panose="00000500000000000000" pitchFamily="50" charset="0"/>
              </a:rPr>
              <a:t>Exploring Immersive 6G media, e.g. Gaussian Splats, Media delivery architecture evolutions, Migration of media services from previous generations, relating with compute, AI/ML, Sensing but also trusted communication frameworks and low bitrate A/V for NTN communication.</a:t>
            </a:r>
          </a:p>
          <a:p>
            <a:pPr marL="628650" indent="-628650">
              <a:defRPr/>
            </a:pPr>
            <a:r>
              <a:rPr lang="en-US" sz="1800" dirty="0">
                <a:latin typeface="Montserrat" panose="00000500000000000000" pitchFamily="50" charset="0"/>
              </a:rPr>
              <a:t>Priorities for Implementation​</a:t>
            </a:r>
          </a:p>
          <a:p>
            <a:pPr marL="857250" lvl="1" indent="-628650">
              <a:defRPr/>
            </a:pPr>
            <a:r>
              <a:rPr lang="en-US" sz="1400" dirty="0">
                <a:latin typeface="Montserrat" panose="00000500000000000000" pitchFamily="50" charset="0"/>
              </a:rPr>
              <a:t>Developer engagement, </a:t>
            </a:r>
            <a:r>
              <a:rPr lang="en-US" sz="1400" dirty="0" err="1">
                <a:latin typeface="Montserrat" panose="00000500000000000000" pitchFamily="50" charset="0"/>
              </a:rPr>
              <a:t>implementability</a:t>
            </a:r>
            <a:r>
              <a:rPr lang="en-US" sz="1400" dirty="0">
                <a:latin typeface="Montserrat" panose="00000500000000000000" pitchFamily="50" charset="0"/>
              </a:rPr>
              <a:t>, and cross-industry collaboration are essential for successful 6G deployment.​</a:t>
            </a:r>
          </a:p>
        </p:txBody>
      </p:sp>
      <p:sp>
        <p:nvSpPr>
          <p:cNvPr id="4" name="Slide Number Placeholder 3">
            <a:extLst>
              <a:ext uri="{FF2B5EF4-FFF2-40B4-BE49-F238E27FC236}">
                <a16:creationId xmlns:a16="http://schemas.microsoft.com/office/drawing/2014/main" id="{CF8F20EB-10B9-37C5-36E2-C4CBF47588E7}"/>
              </a:ext>
            </a:extLst>
          </p:cNvPr>
          <p:cNvSpPr>
            <a:spLocks noGrp="1"/>
          </p:cNvSpPr>
          <p:nvPr>
            <p:ph type="sldNum" sz="quarter" idx="5"/>
          </p:nvPr>
        </p:nvSpPr>
        <p:spPr/>
        <p:txBody>
          <a:bodyPr/>
          <a:lstStyle/>
          <a:p>
            <a:pPr>
              <a:defRPr/>
            </a:pPr>
            <a:fld id="{3ABCD10C-D5DB-4DDE-9359-72217E4C07B0}" type="slidenum">
              <a:rPr lang="en-GB" altLang="en-US" smtClean="0"/>
              <a:pPr>
                <a:defRPr/>
              </a:pPr>
              <a:t>17</a:t>
            </a:fld>
            <a:endParaRPr lang="en-GB" altLang="en-US"/>
          </a:p>
        </p:txBody>
      </p:sp>
    </p:spTree>
    <p:extLst>
      <p:ext uri="{BB962C8B-B14F-4D97-AF65-F5344CB8AC3E}">
        <p14:creationId xmlns:p14="http://schemas.microsoft.com/office/powerpoint/2010/main" val="26548307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Times New Roman" pitchFamily="18" charset="0"/>
                <a:ea typeface="+mn-ea"/>
                <a:cs typeface="+mn-cs"/>
              </a:rPr>
              <a:t>No notes</a:t>
            </a:r>
            <a:endParaRPr lang="en-US"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a:t>
            </a:fld>
            <a:endParaRPr lang="en-GB" altLang="en-US"/>
          </a:p>
        </p:txBody>
      </p:sp>
    </p:spTree>
    <p:extLst>
      <p:ext uri="{BB962C8B-B14F-4D97-AF65-F5344CB8AC3E}">
        <p14:creationId xmlns:p14="http://schemas.microsoft.com/office/powerpoint/2010/main" val="1862465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E7B03-E536-09EC-361F-5EF7C23C72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B09187-476D-5806-EB53-4538580131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C437D6-1429-AD17-4BF0-AB1C6060EDFA}"/>
              </a:ext>
            </a:extLst>
          </p:cNvPr>
          <p:cNvSpPr>
            <a:spLocks noGrp="1"/>
          </p:cNvSpPr>
          <p:nvPr>
            <p:ph type="body" idx="1"/>
          </p:nvPr>
        </p:nvSpPr>
        <p:spPr/>
        <p:txBody>
          <a:bodyPr/>
          <a:lstStyle/>
          <a:p>
            <a:pPr marL="628650" indent="-628650">
              <a:defRPr/>
            </a:pPr>
            <a:r>
              <a:rPr lang="en-US" sz="1200" kern="1200" dirty="0">
                <a:solidFill>
                  <a:schemeClr val="tx1"/>
                </a:solidFill>
                <a:effectLst/>
                <a:latin typeface="Times New Roman" pitchFamily="18" charset="0"/>
                <a:ea typeface="+mn-ea"/>
                <a:cs typeface="+mn-cs"/>
              </a:rPr>
              <a:t>6G is the sixth generation of wireless communication technology, envisioned to gradually succeed to 5G from 2030. Unlike 5G, which focused on capacity, speed and latency improvements, 6G aims to redefine connectivity by integrating AI, sensing, and ubiquitous intelligence into the network fabric. At the same time, 6G will continue to integrate verticals and media distribution into the design, and media technologies and services are expected to evolve in the same timeframe. </a:t>
            </a:r>
          </a:p>
          <a:p>
            <a:pPr marL="628650" indent="-628650">
              <a:defRPr/>
            </a:pPr>
            <a:endParaRPr lang="en-US" sz="1200" kern="1200" dirty="0">
              <a:solidFill>
                <a:schemeClr val="tx1"/>
              </a:solidFill>
              <a:effectLst/>
              <a:latin typeface="Times New Roman" pitchFamily="18" charset="0"/>
              <a:ea typeface="+mn-ea"/>
              <a:cs typeface="+mn-cs"/>
            </a:endParaRPr>
          </a:p>
          <a:p>
            <a:pPr marL="628650" indent="-628650">
              <a:defRPr/>
            </a:pPr>
            <a:r>
              <a:rPr lang="en-US" sz="1200" kern="1200" dirty="0">
                <a:solidFill>
                  <a:schemeClr val="tx1"/>
                </a:solidFill>
                <a:effectLst/>
                <a:latin typeface="Times New Roman" pitchFamily="18" charset="0"/>
                <a:ea typeface="+mn-ea"/>
                <a:cs typeface="+mn-cs"/>
              </a:rPr>
              <a:t>Goals as defined during the March 6G Workshop</a:t>
            </a:r>
          </a:p>
          <a:p>
            <a:pPr marL="628650" indent="-628650">
              <a:defRPr/>
            </a:pPr>
            <a:endParaRPr lang="en-US" sz="1200" kern="1200" dirty="0">
              <a:solidFill>
                <a:schemeClr val="tx1"/>
              </a:solidFill>
              <a:effectLst/>
              <a:latin typeface="Times New Roman" pitchFamily="18" charset="0"/>
              <a:ea typeface="+mn-ea"/>
              <a:cs typeface="+mn-cs"/>
            </a:endParaRPr>
          </a:p>
          <a:p>
            <a:r>
              <a:rPr lang="en-US" dirty="0"/>
              <a:t>•	Sustainability: Focus on environmental, social, and economic sustainability. This includes energy efficiency, reduced resource consumption, and contributing to global emissions targets.</a:t>
            </a:r>
          </a:p>
          <a:p>
            <a:r>
              <a:rPr lang="en-US" dirty="0"/>
              <a:t>•	Resilience: Designing networks that are robust and can withstand various events, including operational errors, heavy traffic, and disasters.</a:t>
            </a:r>
          </a:p>
          <a:p>
            <a:r>
              <a:rPr lang="en-US" dirty="0"/>
              <a:t>•	Security: Increased security, integrity, and privacy are required from day one, incorporating zero trust principles and post-quantum security measures.</a:t>
            </a:r>
          </a:p>
          <a:p>
            <a:r>
              <a:rPr lang="en-US" dirty="0"/>
              <a:t>•	Customer Experience: Improved end-user/customer experience through seamless, ubiquitous connectivity, ensuring reliable, high-quality services delivery. Optimized Quality of Experience (</a:t>
            </a:r>
            <a:r>
              <a:rPr lang="en-US" dirty="0" err="1"/>
              <a:t>QoE</a:t>
            </a:r>
            <a:r>
              <a:rPr lang="en-US" dirty="0"/>
              <a:t>) across diverse devices and network conditions.</a:t>
            </a:r>
          </a:p>
          <a:p>
            <a:r>
              <a:rPr lang="en-US" dirty="0"/>
              <a:t>•	Efficiency: Cost reduction via simplified systems and operations, with AI-driven automation and optimization.</a:t>
            </a:r>
          </a:p>
          <a:p>
            <a:r>
              <a:rPr lang="en-US" dirty="0"/>
              <a:t>•	Interoperability: Promoting open/interoperable interfaces and collaboration to foster innovation and avoid market fragmentation.</a:t>
            </a:r>
          </a:p>
          <a:p>
            <a:pPr marL="628650" indent="-628650">
              <a:defRPr/>
            </a:pPr>
            <a:endParaRPr lang="en-US" sz="1200" kern="1200" dirty="0">
              <a:solidFill>
                <a:schemeClr val="tx1"/>
              </a:solidFill>
              <a:effectLst/>
              <a:latin typeface="Times New Roman" pitchFamily="18" charset="0"/>
              <a:ea typeface="+mn-ea"/>
              <a:cs typeface="+mn-cs"/>
            </a:endParaRPr>
          </a:p>
        </p:txBody>
      </p:sp>
      <p:sp>
        <p:nvSpPr>
          <p:cNvPr id="4" name="Slide Number Placeholder 3">
            <a:extLst>
              <a:ext uri="{FF2B5EF4-FFF2-40B4-BE49-F238E27FC236}">
                <a16:creationId xmlns:a16="http://schemas.microsoft.com/office/drawing/2014/main" id="{38918F99-D67E-355E-A027-9C8FB33877DE}"/>
              </a:ext>
            </a:extLst>
          </p:cNvPr>
          <p:cNvSpPr>
            <a:spLocks noGrp="1"/>
          </p:cNvSpPr>
          <p:nvPr>
            <p:ph type="sldNum" sz="quarter" idx="5"/>
          </p:nvPr>
        </p:nvSpPr>
        <p:spPr/>
        <p:txBody>
          <a:bodyPr/>
          <a:lstStyle/>
          <a:p>
            <a:pPr>
              <a:defRPr/>
            </a:pPr>
            <a:fld id="{3ABCD10C-D5DB-4DDE-9359-72217E4C07B0}" type="slidenum">
              <a:rPr lang="en-GB" altLang="en-US" smtClean="0"/>
              <a:pPr>
                <a:defRPr/>
              </a:pPr>
              <a:t>3</a:t>
            </a:fld>
            <a:endParaRPr lang="en-GB" altLang="en-US"/>
          </a:p>
        </p:txBody>
      </p:sp>
    </p:spTree>
    <p:extLst>
      <p:ext uri="{BB962C8B-B14F-4D97-AF65-F5344CB8AC3E}">
        <p14:creationId xmlns:p14="http://schemas.microsoft.com/office/powerpoint/2010/main" val="1422041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4AE2D8-3D75-C7A3-9E98-439F31DB9C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4D7BF-25A4-3BC5-991E-2CEEFD8AB9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D5D3D1-EF70-5772-00A7-AC804AC5C416}"/>
              </a:ext>
            </a:extLst>
          </p:cNvPr>
          <p:cNvSpPr>
            <a:spLocks noGrp="1"/>
          </p:cNvSpPr>
          <p:nvPr>
            <p:ph type="body" idx="1"/>
          </p:nvPr>
        </p:nvSpPr>
        <p:spPr/>
        <p:txBody>
          <a:bodyPr/>
          <a:lstStyle/>
          <a:p>
            <a:pPr marL="628650" indent="-628650">
              <a:defRPr/>
            </a:pPr>
            <a:r>
              <a:rPr lang="en-GB" sz="1800" dirty="0">
                <a:latin typeface="Montserrat" panose="00000500000000000000" pitchFamily="50" charset="0"/>
              </a:rPr>
              <a:t>Enhanced Network Intelligence​</a:t>
            </a:r>
          </a:p>
          <a:p>
            <a:pPr marL="857250" lvl="1" indent="-628650">
              <a:defRPr/>
            </a:pPr>
            <a:r>
              <a:rPr lang="en-GB" sz="1400" dirty="0">
                <a:latin typeface="Montserrat" panose="00000500000000000000" pitchFamily="50" charset="0"/>
              </a:rPr>
              <a:t>6G media integrates AI and smart technologies to deliver intelligent and adaptive network experiences.​</a:t>
            </a:r>
          </a:p>
          <a:p>
            <a:pPr marL="628650" indent="-628650">
              <a:defRPr/>
            </a:pPr>
            <a:r>
              <a:rPr lang="en-GB" sz="1800" dirty="0">
                <a:latin typeface="Montserrat" panose="00000500000000000000" pitchFamily="50" charset="0"/>
              </a:rPr>
              <a:t>Sustainability Focus​</a:t>
            </a:r>
          </a:p>
          <a:p>
            <a:pPr marL="857250" lvl="1" indent="-628650">
              <a:defRPr/>
            </a:pPr>
            <a:r>
              <a:rPr lang="en-GB" sz="1400" dirty="0">
                <a:latin typeface="Montserrat" panose="00000500000000000000" pitchFamily="50" charset="0"/>
              </a:rPr>
              <a:t>Sustainability is central to 6G media vision, promoting ecofriendly and energy-efficient solutions.​</a:t>
            </a:r>
          </a:p>
          <a:p>
            <a:pPr marL="628650" indent="-628650">
              <a:defRPr/>
            </a:pPr>
            <a:r>
              <a:rPr lang="en-GB" sz="1800" dirty="0">
                <a:latin typeface="Montserrat" panose="00000500000000000000" pitchFamily="50" charset="0"/>
              </a:rPr>
              <a:t>Immersive User Experience​</a:t>
            </a:r>
          </a:p>
          <a:p>
            <a:pPr marL="857250" lvl="1" indent="-628650">
              <a:defRPr/>
            </a:pPr>
            <a:r>
              <a:rPr lang="en-GB" sz="1400" dirty="0">
                <a:latin typeface="Montserrat" panose="00000500000000000000" pitchFamily="50" charset="0"/>
              </a:rPr>
              <a:t>6G aims to provide immersive and seamless media experiences through advanced interactive technologies.​</a:t>
            </a:r>
          </a:p>
          <a:p>
            <a:pPr marL="628650" indent="-628650">
              <a:defRPr/>
            </a:pPr>
            <a:r>
              <a:rPr lang="en-GB" sz="1800" dirty="0">
                <a:latin typeface="Montserrat" panose="00000500000000000000" pitchFamily="50" charset="0"/>
              </a:rPr>
              <a:t>Collaborative Innovation​</a:t>
            </a:r>
          </a:p>
          <a:p>
            <a:pPr marL="857250" lvl="1" indent="-628650">
              <a:defRPr/>
            </a:pPr>
            <a:r>
              <a:rPr lang="en-GB" sz="1400" dirty="0">
                <a:latin typeface="Montserrat" panose="00000500000000000000" pitchFamily="50" charset="0"/>
              </a:rPr>
              <a:t>Cross-industry collaboration and user-</a:t>
            </a:r>
            <a:r>
              <a:rPr lang="en-GB" sz="1400" dirty="0" err="1">
                <a:latin typeface="Montserrat" panose="00000500000000000000" pitchFamily="50" charset="0"/>
              </a:rPr>
              <a:t>centered</a:t>
            </a:r>
            <a:r>
              <a:rPr lang="en-GB" sz="1400" dirty="0">
                <a:latin typeface="Montserrat" panose="00000500000000000000" pitchFamily="50" charset="0"/>
              </a:rPr>
              <a:t> design ensure timely, cost-effective, and practical 6G deployments.</a:t>
            </a:r>
            <a:endParaRPr lang="en-GB" altLang="en-US" sz="1400" dirty="0">
              <a:latin typeface="Montserrat" panose="00000500000000000000" pitchFamily="50" charset="0"/>
            </a:endParaRPr>
          </a:p>
          <a:p>
            <a:pPr marL="608013" indent="-608013" eaLnBrk="1" hangingPunct="1">
              <a:defRPr/>
            </a:pPr>
            <a:endParaRPr lang="en-GB" altLang="en-US" sz="1800" dirty="0">
              <a:latin typeface="Montserrat" panose="00000500000000000000" pitchFamily="50" charset="0"/>
            </a:endParaRPr>
          </a:p>
          <a:p>
            <a:pPr marL="608013" indent="-608013" eaLnBrk="1" hangingPunct="1">
              <a:defRPr/>
            </a:pPr>
            <a:endParaRPr lang="en-GB" altLang="en-US" sz="1800" dirty="0">
              <a:latin typeface="Montserrat" panose="00000500000000000000" pitchFamily="50" charset="0"/>
            </a:endParaRPr>
          </a:p>
        </p:txBody>
      </p:sp>
      <p:sp>
        <p:nvSpPr>
          <p:cNvPr id="4" name="Slide Number Placeholder 3">
            <a:extLst>
              <a:ext uri="{FF2B5EF4-FFF2-40B4-BE49-F238E27FC236}">
                <a16:creationId xmlns:a16="http://schemas.microsoft.com/office/drawing/2014/main" id="{B05EBE94-6C04-0004-7D95-FC627CFBE618}"/>
              </a:ext>
            </a:extLst>
          </p:cNvPr>
          <p:cNvSpPr>
            <a:spLocks noGrp="1"/>
          </p:cNvSpPr>
          <p:nvPr>
            <p:ph type="sldNum" sz="quarter" idx="5"/>
          </p:nvPr>
        </p:nvSpPr>
        <p:spPr/>
        <p:txBody>
          <a:bodyPr/>
          <a:lstStyle/>
          <a:p>
            <a:pPr>
              <a:defRPr/>
            </a:pPr>
            <a:fld id="{3ABCD10C-D5DB-4DDE-9359-72217E4C07B0}" type="slidenum">
              <a:rPr lang="en-GB" altLang="en-US" smtClean="0"/>
              <a:pPr>
                <a:defRPr/>
              </a:pPr>
              <a:t>4</a:t>
            </a:fld>
            <a:endParaRPr lang="en-GB" altLang="en-US"/>
          </a:p>
        </p:txBody>
      </p:sp>
    </p:spTree>
    <p:extLst>
      <p:ext uri="{BB962C8B-B14F-4D97-AF65-F5344CB8AC3E}">
        <p14:creationId xmlns:p14="http://schemas.microsoft.com/office/powerpoint/2010/main" val="3268684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notes</a:t>
            </a:r>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5</a:t>
            </a:fld>
            <a:endParaRPr lang="en-GB" altLang="en-US"/>
          </a:p>
        </p:txBody>
      </p:sp>
    </p:spTree>
    <p:extLst>
      <p:ext uri="{BB962C8B-B14F-4D97-AF65-F5344CB8AC3E}">
        <p14:creationId xmlns:p14="http://schemas.microsoft.com/office/powerpoint/2010/main" val="3624632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166E07-E9AC-4B81-C85A-C3C2A8FC6D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BEC2D0-1F84-B66E-96F7-F7D570718B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145EDB-2F83-0581-A247-D57A84F311BD}"/>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Times New Roman" pitchFamily="18" charset="0"/>
                <a:ea typeface="+mn-ea"/>
                <a:cs typeface="+mn-cs"/>
              </a:rPr>
              <a:t>No notes</a:t>
            </a:r>
            <a:endParaRPr lang="en-US" dirty="0"/>
          </a:p>
        </p:txBody>
      </p:sp>
      <p:sp>
        <p:nvSpPr>
          <p:cNvPr id="4" name="Slide Number Placeholder 3">
            <a:extLst>
              <a:ext uri="{FF2B5EF4-FFF2-40B4-BE49-F238E27FC236}">
                <a16:creationId xmlns:a16="http://schemas.microsoft.com/office/drawing/2014/main" id="{D8D11FAA-E742-FC73-823F-039D10700BF8}"/>
              </a:ext>
            </a:extLst>
          </p:cNvPr>
          <p:cNvSpPr>
            <a:spLocks noGrp="1"/>
          </p:cNvSpPr>
          <p:nvPr>
            <p:ph type="sldNum" sz="quarter" idx="5"/>
          </p:nvPr>
        </p:nvSpPr>
        <p:spPr/>
        <p:txBody>
          <a:bodyPr/>
          <a:lstStyle/>
          <a:p>
            <a:pPr>
              <a:defRPr/>
            </a:pPr>
            <a:fld id="{3ABCD10C-D5DB-4DDE-9359-72217E4C07B0}" type="slidenum">
              <a:rPr lang="en-GB" altLang="en-US" smtClean="0"/>
              <a:pPr>
                <a:defRPr/>
              </a:pPr>
              <a:t>6</a:t>
            </a:fld>
            <a:endParaRPr lang="en-GB" altLang="en-US"/>
          </a:p>
        </p:txBody>
      </p:sp>
    </p:spTree>
    <p:extLst>
      <p:ext uri="{BB962C8B-B14F-4D97-AF65-F5344CB8AC3E}">
        <p14:creationId xmlns:p14="http://schemas.microsoft.com/office/powerpoint/2010/main" val="12912590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9D37C-F1CA-006B-A015-68079CB4E6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DD668E-C90B-4A0B-AEFE-0F2AE9AE34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8F9F25-DA49-B20C-BE29-756D80BB67BA}"/>
              </a:ext>
            </a:extLst>
          </p:cNvPr>
          <p:cNvSpPr>
            <a:spLocks noGrp="1"/>
          </p:cNvSpPr>
          <p:nvPr>
            <p:ph type="body" idx="1"/>
          </p:nvPr>
        </p:nvSpPr>
        <p:spPr/>
        <p:txBody>
          <a:bodyPr/>
          <a:lstStyle/>
          <a:p>
            <a:pPr marL="628650" indent="-628650">
              <a:defRPr/>
            </a:pPr>
            <a:r>
              <a:rPr lang="en-US" sz="1800" dirty="0">
                <a:latin typeface="Montserrat" panose="00000500000000000000" pitchFamily="50" charset="0"/>
              </a:rPr>
              <a:t>Integration of Network Generations​</a:t>
            </a:r>
          </a:p>
          <a:p>
            <a:pPr marL="857250" lvl="1" indent="-628650">
              <a:defRPr/>
            </a:pPr>
            <a:r>
              <a:rPr lang="en-US" sz="1400" dirty="0">
                <a:latin typeface="Montserrat" panose="00000500000000000000" pitchFamily="50" charset="0"/>
              </a:rPr>
              <a:t>6G integrates 4G and 5G with various infrastructures (including satellite access) for seamless communication and unified delivery.​</a:t>
            </a:r>
          </a:p>
          <a:p>
            <a:pPr marL="628650" indent="-628650">
              <a:defRPr/>
            </a:pPr>
            <a:r>
              <a:rPr lang="en-US" sz="1800" dirty="0">
                <a:latin typeface="Montserrat" panose="00000500000000000000" pitchFamily="50" charset="0"/>
              </a:rPr>
              <a:t>Focus on Content and Experience​</a:t>
            </a:r>
          </a:p>
          <a:p>
            <a:pPr marL="857250" lvl="1" indent="-628650">
              <a:defRPr/>
            </a:pPr>
            <a:r>
              <a:rPr lang="en-US" sz="1400" dirty="0">
                <a:latin typeface="Montserrat" panose="00000500000000000000" pitchFamily="50" charset="0"/>
              </a:rPr>
              <a:t>Media providers can focus user experience as delivery complexities are handled by the platform.​</a:t>
            </a:r>
          </a:p>
          <a:p>
            <a:pPr marL="628650" indent="-628650">
              <a:defRPr/>
            </a:pPr>
            <a:r>
              <a:rPr lang="en-US" sz="1800" dirty="0">
                <a:latin typeface="Montserrat" panose="00000500000000000000" pitchFamily="50" charset="0"/>
              </a:rPr>
              <a:t>Economy of Scale Benefits​</a:t>
            </a:r>
          </a:p>
          <a:p>
            <a:pPr marL="857250" lvl="1" indent="-628650">
              <a:defRPr/>
            </a:pPr>
            <a:r>
              <a:rPr lang="en-US" sz="1400" dirty="0">
                <a:latin typeface="Montserrat" panose="00000500000000000000" pitchFamily="50" charset="0"/>
              </a:rPr>
              <a:t>Access across multiple devices using existing infrastructure reduces costs and enhances scalability.​</a:t>
            </a:r>
          </a:p>
          <a:p>
            <a:pPr marL="628650" indent="-628650">
              <a:defRPr/>
            </a:pPr>
            <a:r>
              <a:rPr lang="en-US" sz="1800" dirty="0">
                <a:latin typeface="Montserrat" panose="00000500000000000000" pitchFamily="50" charset="0"/>
              </a:rPr>
              <a:t>Seamless Migration and Interoperability​</a:t>
            </a:r>
          </a:p>
          <a:p>
            <a:pPr marL="857250" lvl="1" indent="-628650">
              <a:defRPr/>
            </a:pPr>
            <a:r>
              <a:rPr lang="en-US" sz="1400" dirty="0">
                <a:latin typeface="Montserrat" panose="00000500000000000000" pitchFamily="50" charset="0"/>
              </a:rPr>
              <a:t>Supports smooth transition and compatibility, enabling efficient deployment of new services worldwide.​</a:t>
            </a:r>
            <a:endParaRPr lang="en-GB" altLang="en-US" sz="1000" dirty="0">
              <a:latin typeface="Montserrat" panose="00000500000000000000" pitchFamily="50" charset="0"/>
            </a:endParaRPr>
          </a:p>
        </p:txBody>
      </p:sp>
      <p:sp>
        <p:nvSpPr>
          <p:cNvPr id="4" name="Slide Number Placeholder 3">
            <a:extLst>
              <a:ext uri="{FF2B5EF4-FFF2-40B4-BE49-F238E27FC236}">
                <a16:creationId xmlns:a16="http://schemas.microsoft.com/office/drawing/2014/main" id="{81C4D296-B4DD-4E40-C3A5-F42620E08964}"/>
              </a:ext>
            </a:extLst>
          </p:cNvPr>
          <p:cNvSpPr>
            <a:spLocks noGrp="1"/>
          </p:cNvSpPr>
          <p:nvPr>
            <p:ph type="sldNum" sz="quarter" idx="5"/>
          </p:nvPr>
        </p:nvSpPr>
        <p:spPr/>
        <p:txBody>
          <a:bodyPr/>
          <a:lstStyle/>
          <a:p>
            <a:pPr>
              <a:defRPr/>
            </a:pPr>
            <a:fld id="{3ABCD10C-D5DB-4DDE-9359-72217E4C07B0}" type="slidenum">
              <a:rPr lang="en-GB" altLang="en-US" smtClean="0"/>
              <a:pPr>
                <a:defRPr/>
              </a:pPr>
              <a:t>7</a:t>
            </a:fld>
            <a:endParaRPr lang="en-GB" altLang="en-US"/>
          </a:p>
        </p:txBody>
      </p:sp>
    </p:spTree>
    <p:extLst>
      <p:ext uri="{BB962C8B-B14F-4D97-AF65-F5344CB8AC3E}">
        <p14:creationId xmlns:p14="http://schemas.microsoft.com/office/powerpoint/2010/main" val="174763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262F58-2D41-5382-0980-086103CF03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C267EA-5ED4-7759-8FEE-CDF0B5CDE4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96D2EA-7F8A-52BD-9F89-52404E2A16E6}"/>
              </a:ext>
            </a:extLst>
          </p:cNvPr>
          <p:cNvSpPr>
            <a:spLocks noGrp="1"/>
          </p:cNvSpPr>
          <p:nvPr>
            <p:ph type="body" idx="1"/>
          </p:nvPr>
        </p:nvSpPr>
        <p:spPr/>
        <p:txBody>
          <a:bodyPr/>
          <a:lstStyle/>
          <a:p>
            <a:pPr marL="628650" indent="-628650">
              <a:defRPr/>
            </a:pPr>
            <a:r>
              <a:rPr lang="en-US" sz="1800" dirty="0">
                <a:latin typeface="Montserrat" panose="00000500000000000000" pitchFamily="50" charset="0"/>
              </a:rPr>
              <a:t>Video Traffic Growth​</a:t>
            </a:r>
          </a:p>
          <a:p>
            <a:pPr marL="857250" lvl="1" indent="-628650">
              <a:defRPr/>
            </a:pPr>
            <a:r>
              <a:rPr lang="en-US" sz="1400" dirty="0">
                <a:latin typeface="Montserrat" panose="00000500000000000000" pitchFamily="50" charset="0"/>
              </a:rPr>
              <a:t>Video accounts for most mobile data traffic, projected to increase from 73% in 2023 to 80% by 2028.​</a:t>
            </a:r>
          </a:p>
          <a:p>
            <a:pPr marL="628650" indent="-628650">
              <a:defRPr/>
            </a:pPr>
            <a:r>
              <a:rPr lang="en-US" sz="1800" dirty="0">
                <a:latin typeface="Montserrat" panose="00000500000000000000" pitchFamily="50" charset="0"/>
              </a:rPr>
              <a:t>Cost-Efficiency Strategies​</a:t>
            </a:r>
          </a:p>
          <a:p>
            <a:pPr marL="857250" lvl="1" indent="-628650">
              <a:defRPr/>
            </a:pPr>
            <a:r>
              <a:rPr lang="en-US" sz="1400" dirty="0">
                <a:latin typeface="Montserrat" panose="00000500000000000000" pitchFamily="50" charset="0"/>
              </a:rPr>
              <a:t>Falling data prices require aggressive strategies focusing on cost-efficiency and sustainable profitability.​</a:t>
            </a:r>
          </a:p>
          <a:p>
            <a:pPr marL="628650" indent="-628650">
              <a:defRPr/>
            </a:pPr>
            <a:r>
              <a:rPr lang="en-US" sz="1800" dirty="0">
                <a:latin typeface="Montserrat" panose="00000500000000000000" pitchFamily="50" charset="0"/>
              </a:rPr>
              <a:t>Advanced Video Technologies​</a:t>
            </a:r>
          </a:p>
          <a:p>
            <a:pPr marL="857250" lvl="1" indent="-628650">
              <a:defRPr/>
            </a:pPr>
            <a:r>
              <a:rPr lang="en-US" sz="1400" dirty="0">
                <a:latin typeface="Montserrat" panose="00000500000000000000" pitchFamily="50" charset="0"/>
              </a:rPr>
              <a:t>Advanced video codecs, AI-driven compression, and smart delivery mechanisms are essential for managing video data.​</a:t>
            </a:r>
          </a:p>
          <a:p>
            <a:pPr marL="628650" indent="-628650">
              <a:defRPr/>
            </a:pPr>
            <a:r>
              <a:rPr lang="en-US" sz="1800" dirty="0">
                <a:latin typeface="Montserrat" panose="00000500000000000000" pitchFamily="50" charset="0"/>
              </a:rPr>
              <a:t>User-Centric Performance Metrics​</a:t>
            </a:r>
          </a:p>
          <a:p>
            <a:pPr marL="857250" lvl="1" indent="-628650">
              <a:defRPr/>
            </a:pPr>
            <a:r>
              <a:rPr lang="en-US" sz="1400" dirty="0">
                <a:latin typeface="Montserrat" panose="00000500000000000000" pitchFamily="50" charset="0"/>
              </a:rPr>
              <a:t>Shift focus from traditional QoS to user-centric KPIs to ensure high-quality video experiences and efficient network use.​</a:t>
            </a:r>
            <a:endParaRPr lang="en-GB" altLang="en-US" sz="600" dirty="0">
              <a:latin typeface="Montserrat" panose="00000500000000000000" pitchFamily="50" charset="0"/>
            </a:endParaRPr>
          </a:p>
        </p:txBody>
      </p:sp>
      <p:sp>
        <p:nvSpPr>
          <p:cNvPr id="4" name="Slide Number Placeholder 3">
            <a:extLst>
              <a:ext uri="{FF2B5EF4-FFF2-40B4-BE49-F238E27FC236}">
                <a16:creationId xmlns:a16="http://schemas.microsoft.com/office/drawing/2014/main" id="{1327C784-3C58-CD1F-429C-DE952C84FCFE}"/>
              </a:ext>
            </a:extLst>
          </p:cNvPr>
          <p:cNvSpPr>
            <a:spLocks noGrp="1"/>
          </p:cNvSpPr>
          <p:nvPr>
            <p:ph type="sldNum" sz="quarter" idx="5"/>
          </p:nvPr>
        </p:nvSpPr>
        <p:spPr/>
        <p:txBody>
          <a:bodyPr/>
          <a:lstStyle/>
          <a:p>
            <a:pPr>
              <a:defRPr/>
            </a:pPr>
            <a:fld id="{3ABCD10C-D5DB-4DDE-9359-72217E4C07B0}" type="slidenum">
              <a:rPr lang="en-GB" altLang="en-US" smtClean="0"/>
              <a:pPr>
                <a:defRPr/>
              </a:pPr>
              <a:t>8</a:t>
            </a:fld>
            <a:endParaRPr lang="en-GB" altLang="en-US"/>
          </a:p>
        </p:txBody>
      </p:sp>
    </p:spTree>
    <p:extLst>
      <p:ext uri="{BB962C8B-B14F-4D97-AF65-F5344CB8AC3E}">
        <p14:creationId xmlns:p14="http://schemas.microsoft.com/office/powerpoint/2010/main" val="1279466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CB2B04-E2DC-F64E-12F4-261ACD5F88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741ED3-6B0D-4ED8-9365-6D948FDF8F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E3FB25-951B-AE73-243E-E980E00F901C}"/>
              </a:ext>
            </a:extLst>
          </p:cNvPr>
          <p:cNvSpPr>
            <a:spLocks noGrp="1"/>
          </p:cNvSpPr>
          <p:nvPr>
            <p:ph type="body" idx="1"/>
          </p:nvPr>
        </p:nvSpPr>
        <p:spPr/>
        <p:txBody>
          <a:bodyPr/>
          <a:lstStyle/>
          <a:p>
            <a:pPr marL="628650" indent="-628650">
              <a:defRPr/>
            </a:pPr>
            <a:r>
              <a:rPr lang="en-US" sz="1200" b="0" i="0" kern="1200" dirty="0">
                <a:solidFill>
                  <a:schemeClr val="tx1"/>
                </a:solidFill>
                <a:effectLst/>
                <a:latin typeface="Times New Roman" pitchFamily="18" charset="0"/>
                <a:ea typeface="+mn-ea"/>
                <a:cs typeface="+mn-cs"/>
              </a:rPr>
              <a:t>Outline the flow an </a:t>
            </a:r>
            <a:r>
              <a:rPr lang="en-US" sz="1800" dirty="0">
                <a:latin typeface="Montserrat" panose="00000500000000000000" pitchFamily="50" charset="0"/>
              </a:rPr>
              <a:t>Optimizing Delivery Efficiency​</a:t>
            </a:r>
          </a:p>
          <a:p>
            <a:pPr marL="628650" indent="-628650">
              <a:defRPr/>
            </a:pPr>
            <a:r>
              <a:rPr lang="en-US" sz="1400" dirty="0">
                <a:latin typeface="Montserrat" panose="00000500000000000000" pitchFamily="50" charset="0"/>
              </a:rPr>
              <a:t>Multi-path, multi-access, and multi-CDN strategies enhance video media delivery efficiency for 6G networks.​</a:t>
            </a:r>
          </a:p>
          <a:p>
            <a:pPr marL="628650" indent="-628650">
              <a:defRPr/>
            </a:pPr>
            <a:endParaRPr lang="en-US" sz="1800" dirty="0">
              <a:latin typeface="Montserrat" panose="00000500000000000000" pitchFamily="50" charset="0"/>
            </a:endParaRPr>
          </a:p>
          <a:p>
            <a:pPr marL="628650" indent="-628650">
              <a:defRPr/>
            </a:pPr>
            <a:r>
              <a:rPr lang="en-US" sz="1800" dirty="0">
                <a:latin typeface="Montserrat" panose="00000500000000000000" pitchFamily="50" charset="0"/>
              </a:rPr>
              <a:t>Collaborative Ecosystem​</a:t>
            </a:r>
          </a:p>
          <a:p>
            <a:pPr marL="628650" indent="-628650">
              <a:defRPr/>
            </a:pPr>
            <a:r>
              <a:rPr lang="en-US" sz="1400" dirty="0">
                <a:latin typeface="Montserrat" panose="00000500000000000000" pitchFamily="50" charset="0"/>
              </a:rPr>
              <a:t>Collaboration among media providers, CDN operators, and mobile network operators enables scalable and interoperable solutions.​</a:t>
            </a:r>
          </a:p>
          <a:p>
            <a:pPr marL="628650" indent="-628650">
              <a:defRPr/>
            </a:pPr>
            <a:endParaRPr lang="en-US" sz="1800" dirty="0">
              <a:latin typeface="Montserrat" panose="00000500000000000000" pitchFamily="50" charset="0"/>
            </a:endParaRPr>
          </a:p>
          <a:p>
            <a:pPr marL="628650" indent="-628650">
              <a:defRPr/>
            </a:pPr>
            <a:r>
              <a:rPr lang="en-US" sz="1800" dirty="0">
                <a:latin typeface="Montserrat" panose="00000500000000000000" pitchFamily="50" charset="0"/>
              </a:rPr>
              <a:t>Energy and Monetization Innovations​</a:t>
            </a:r>
          </a:p>
          <a:p>
            <a:pPr marL="857250" lvl="1" indent="-628650">
              <a:defRPr/>
            </a:pPr>
            <a:r>
              <a:rPr lang="en-US" sz="1400" dirty="0">
                <a:latin typeface="Montserrat" panose="00000500000000000000" pitchFamily="50" charset="0"/>
              </a:rPr>
              <a:t>Energy-saving technologies and new monetization models promote sustainability and profitability in 6G media services.​</a:t>
            </a:r>
          </a:p>
          <a:p>
            <a:pPr marL="628650" indent="-628650">
              <a:defRPr/>
            </a:pPr>
            <a:endParaRPr lang="en-US" sz="1800" dirty="0">
              <a:latin typeface="Montserrat" panose="00000500000000000000" pitchFamily="50" charset="0"/>
            </a:endParaRPr>
          </a:p>
          <a:p>
            <a:pPr marL="628650" indent="-628650">
              <a:defRPr/>
            </a:pPr>
            <a:r>
              <a:rPr lang="en-US" sz="1800" dirty="0">
                <a:latin typeface="Montserrat" panose="00000500000000000000" pitchFamily="50" charset="0"/>
              </a:rPr>
              <a:t>AI-Enhanced Streaming​</a:t>
            </a:r>
          </a:p>
          <a:p>
            <a:pPr marL="857250" lvl="1" indent="-628650">
              <a:defRPr/>
            </a:pPr>
            <a:r>
              <a:rPr lang="en-US" sz="1400" dirty="0">
                <a:latin typeface="Montserrat" panose="00000500000000000000" pitchFamily="50" charset="0"/>
              </a:rPr>
              <a:t>AI-enhanced compression, adaptive streaming, and content-aware delivery improve user experience and reduce costs.​</a:t>
            </a:r>
            <a:endParaRPr lang="en-GB" altLang="en-US" sz="200" dirty="0">
              <a:latin typeface="Montserrat" panose="00000500000000000000" pitchFamily="50"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Times New Roman" pitchFamily="18" charset="0"/>
                <a:ea typeface="+mn-ea"/>
                <a:cs typeface="+mn-cs"/>
              </a:rPr>
              <a:t>d highlight the special focus on video media.</a:t>
            </a:r>
          </a:p>
          <a:p>
            <a:endParaRPr lang="en-US" dirty="0"/>
          </a:p>
        </p:txBody>
      </p:sp>
      <p:sp>
        <p:nvSpPr>
          <p:cNvPr id="4" name="Slide Number Placeholder 3">
            <a:extLst>
              <a:ext uri="{FF2B5EF4-FFF2-40B4-BE49-F238E27FC236}">
                <a16:creationId xmlns:a16="http://schemas.microsoft.com/office/drawing/2014/main" id="{CDC4816C-BBF4-2DA1-E4D6-86108F0F06B6}"/>
              </a:ext>
            </a:extLst>
          </p:cNvPr>
          <p:cNvSpPr>
            <a:spLocks noGrp="1"/>
          </p:cNvSpPr>
          <p:nvPr>
            <p:ph type="sldNum" sz="quarter" idx="5"/>
          </p:nvPr>
        </p:nvSpPr>
        <p:spPr/>
        <p:txBody>
          <a:bodyPr/>
          <a:lstStyle/>
          <a:p>
            <a:pPr>
              <a:defRPr/>
            </a:pPr>
            <a:fld id="{3ABCD10C-D5DB-4DDE-9359-72217E4C07B0}" type="slidenum">
              <a:rPr lang="en-GB" altLang="en-US" smtClean="0"/>
              <a:pPr>
                <a:defRPr/>
              </a:pPr>
              <a:t>9</a:t>
            </a:fld>
            <a:endParaRPr lang="en-GB" altLang="en-US"/>
          </a:p>
        </p:txBody>
      </p:sp>
    </p:spTree>
    <p:extLst>
      <p:ext uri="{BB962C8B-B14F-4D97-AF65-F5344CB8AC3E}">
        <p14:creationId xmlns:p14="http://schemas.microsoft.com/office/powerpoint/2010/main" val="10601890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52841783"/>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10" name="Rectangle 11">
            <a:extLst>
              <a:ext uri="{FF2B5EF4-FFF2-40B4-BE49-F238E27FC236}">
                <a16:creationId xmlns:a16="http://schemas.microsoft.com/office/drawing/2014/main" id="{487E43C1-7FD7-4237-B7B7-FF2895546F9C}"/>
              </a:ext>
            </a:extLst>
          </p:cNvPr>
          <p:cNvSpPr>
            <a:spLocks noChangeArrowheads="1"/>
          </p:cNvSpPr>
          <p:nvPr userDrawn="1"/>
        </p:nvSpPr>
        <p:spPr bwMode="auto">
          <a:xfrm>
            <a:off x="292634" y="6370638"/>
            <a:ext cx="1106116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GB" altLang="en-US" sz="1000" dirty="0">
                <a:solidFill>
                  <a:schemeClr val="tx1">
                    <a:lumMod val="65000"/>
                    <a:lumOff val="35000"/>
                  </a:schemeClr>
                </a:solidFill>
                <a:latin typeface="Montserrat" panose="00000500000000000000" pitchFamily="50" charset="0"/>
              </a:rPr>
              <a:t>IBC 2025 – 12-15 September 2025</a:t>
            </a:r>
          </a:p>
        </p:txBody>
      </p:sp>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pic>
        <p:nvPicPr>
          <p:cNvPr id="2" name="Picture 2" descr="IBC 2025 - Castlabs">
            <a:extLst>
              <a:ext uri="{FF2B5EF4-FFF2-40B4-BE49-F238E27FC236}">
                <a16:creationId xmlns:a16="http://schemas.microsoft.com/office/drawing/2014/main" id="{FA9FE672-C501-28C4-429D-247AB4CF76EB}"/>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769111" y="203994"/>
            <a:ext cx="1169377" cy="113347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5354" r:id="rId1"/>
    <p:sldLayoutId id="2147485355" r:id="rId2"/>
    <p:sldLayoutId id="2147485356" r:id="rId3"/>
    <p:sldLayoutId id="2147485357"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457200" indent="-457200" algn="l" rtl="0" eaLnBrk="0" fontAlgn="base" hangingPunct="0">
        <a:lnSpc>
          <a:spcPct val="90000"/>
        </a:lnSpc>
        <a:spcBef>
          <a:spcPts val="1000"/>
        </a:spcBef>
        <a:spcAft>
          <a:spcPct val="0"/>
        </a:spcAft>
        <a:buFontTx/>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4.png"/><Relationship Id="rId7" Type="http://schemas.openxmlformats.org/officeDocument/2006/relationships/diagramColors" Target="../diagrams/colors8.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QuickStyle" Target="../diagrams/quickStyle8.xml"/><Relationship Id="rId5" Type="http://schemas.openxmlformats.org/officeDocument/2006/relationships/diagramLayout" Target="../diagrams/layout8.xml"/><Relationship Id="rId10" Type="http://schemas.openxmlformats.org/officeDocument/2006/relationships/image" Target="../media/image26.emf"/><Relationship Id="rId4" Type="http://schemas.openxmlformats.org/officeDocument/2006/relationships/diagramData" Target="../diagrams/data8.xml"/><Relationship Id="rId9" Type="http://schemas.openxmlformats.org/officeDocument/2006/relationships/image" Target="../media/image25.png"/></Relationships>
</file>

<file path=ppt/slides/_rels/slide1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 Id="rId9" Type="http://schemas.openxmlformats.org/officeDocument/2006/relationships/image" Target="../media/image30.jpeg"/></Relationships>
</file>

<file path=ppt/slides/_rels/slide14.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5.xml.rels><?xml version="1.0" encoding="UTF-8" standalone="yes"?>
<Relationships xmlns="http://schemas.openxmlformats.org/package/2006/relationships"><Relationship Id="rId8" Type="http://schemas.microsoft.com/office/2007/relationships/diagramDrawing" Target="../diagrams/drawing13.xml"/><Relationship Id="rId13"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diagramColors" Target="../diagrams/colors13.xml"/><Relationship Id="rId12" Type="http://schemas.openxmlformats.org/officeDocument/2006/relationships/image" Target="../media/image36.png"/><Relationship Id="rId2" Type="http://schemas.openxmlformats.org/officeDocument/2006/relationships/notesSlide" Target="../notesSlides/notesSlide15.xml"/><Relationship Id="rId16"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diagramQuickStyle" Target="../diagrams/quickStyle13.xml"/><Relationship Id="rId11" Type="http://schemas.openxmlformats.org/officeDocument/2006/relationships/image" Target="../media/image35.png"/><Relationship Id="rId5" Type="http://schemas.openxmlformats.org/officeDocument/2006/relationships/diagramLayout" Target="../diagrams/layout13.xml"/><Relationship Id="rId15" Type="http://schemas.openxmlformats.org/officeDocument/2006/relationships/image" Target="../media/image39.png"/><Relationship Id="rId10" Type="http://schemas.openxmlformats.org/officeDocument/2006/relationships/image" Target="../media/image34.jpg"/><Relationship Id="rId4" Type="http://schemas.openxmlformats.org/officeDocument/2006/relationships/diagramData" Target="../diagrams/data13.xml"/><Relationship Id="rId9" Type="http://schemas.openxmlformats.org/officeDocument/2006/relationships/image" Target="../media/image33.jpg"/><Relationship Id="rId14"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jp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3.jpeg"/><Relationship Id="rId7" Type="http://schemas.openxmlformats.org/officeDocument/2006/relationships/diagramColors" Target="../diagrams/colors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http://www.3gpp.org/ftp/tsg_ran/TSG_RAN/TSGR_106/Docs/RP-243292.zip" TargetMode="External"/><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6.xml"/><Relationship Id="rId11" Type="http://schemas.openxmlformats.org/officeDocument/2006/relationships/image" Target="../media/image20.jpeg"/><Relationship Id="rId5" Type="http://schemas.openxmlformats.org/officeDocument/2006/relationships/diagramQuickStyle" Target="../diagrams/quickStyle6.xml"/><Relationship Id="rId10" Type="http://schemas.openxmlformats.org/officeDocument/2006/relationships/image" Target="../media/image19.jpeg"/><Relationship Id="rId4" Type="http://schemas.openxmlformats.org/officeDocument/2006/relationships/diagramLayout" Target="../diagrams/layout6.xml"/><Relationship Id="rId9" Type="http://schemas.openxmlformats.org/officeDocument/2006/relationships/image" Target="../media/image18.jpeg"/></Relationships>
</file>

<file path=ppt/slides/_rels/slide9.x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10" Type="http://schemas.openxmlformats.org/officeDocument/2006/relationships/image" Target="../media/image23.png"/><Relationship Id="rId4" Type="http://schemas.openxmlformats.org/officeDocument/2006/relationships/diagramLayout" Target="../diagrams/layout7.xml"/><Relationship Id="rId9"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10321099" cy="1133475"/>
          </a:xfrm>
        </p:spPr>
        <p:txBody>
          <a:bodyPr/>
          <a:lstStyle/>
          <a:p>
            <a:pPr eaLnBrk="1" hangingPunct="1"/>
            <a:r>
              <a:rPr lang="en-US" altLang="en-US" sz="4800" b="1" dirty="0">
                <a:latin typeface="Montserrat" panose="00000500000000000000" pitchFamily="50" charset="0"/>
              </a:rPr>
              <a:t>Innovating 6G Media</a:t>
            </a:r>
            <a:r>
              <a:rPr lang="en-US" altLang="en-US" sz="4800" dirty="0">
                <a:latin typeface="Montserrat" panose="00000500000000000000" pitchFamily="50" charset="0"/>
              </a:rPr>
              <a:t>:</a:t>
            </a:r>
            <a:br>
              <a:rPr lang="en-US" altLang="en-US" sz="4800" dirty="0">
                <a:latin typeface="Montserrat" panose="00000500000000000000" pitchFamily="50" charset="0"/>
              </a:rPr>
            </a:br>
            <a:r>
              <a:rPr lang="en-US" altLang="en-US" sz="4400" dirty="0">
                <a:latin typeface="Montserrat" panose="00000500000000000000" pitchFamily="50" charset="0"/>
              </a:rPr>
              <a:t>Lessons from 5G and Emerging Topics for the Future</a:t>
            </a:r>
            <a:endParaRPr lang="en-GB" altLang="en-US" sz="4800" dirty="0">
              <a:latin typeface="Montserrat" panose="00000500000000000000" pitchFamily="50" charset="0"/>
            </a:endParaRP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173162" y="4294188"/>
            <a:ext cx="10321098" cy="1666922"/>
          </a:xfrm>
        </p:spPr>
        <p:txBody>
          <a:bodyPr rtlCol="0">
            <a:normAutofit fontScale="62500" lnSpcReduction="20000"/>
          </a:bodyPr>
          <a:lstStyle/>
          <a:p>
            <a:pPr marL="0" indent="0">
              <a:lnSpc>
                <a:spcPct val="120000"/>
              </a:lnSpc>
              <a:spcBef>
                <a:spcPts val="0"/>
              </a:spcBef>
              <a:buFontTx/>
              <a:buNone/>
              <a:defRPr/>
            </a:pPr>
            <a:r>
              <a:rPr lang="en-GB" sz="3200" b="1" dirty="0">
                <a:solidFill>
                  <a:schemeClr val="accent2">
                    <a:lumMod val="75000"/>
                  </a:schemeClr>
                </a:solidFill>
                <a:latin typeface="Montserrat" panose="00000500000000000000" pitchFamily="50" charset="0"/>
              </a:rPr>
              <a:t>Presenter: Frédéric Gabin </a:t>
            </a:r>
          </a:p>
          <a:p>
            <a:pPr marL="0" indent="0">
              <a:lnSpc>
                <a:spcPct val="120000"/>
              </a:lnSpc>
              <a:spcBef>
                <a:spcPts val="0"/>
              </a:spcBef>
              <a:buFontTx/>
              <a:buNone/>
              <a:defRPr/>
            </a:pPr>
            <a:r>
              <a:rPr lang="en-US" sz="3200" dirty="0">
                <a:solidFill>
                  <a:schemeClr val="accent2">
                    <a:lumMod val="75000"/>
                  </a:schemeClr>
                </a:solidFill>
                <a:latin typeface="Montserrat" panose="00000500000000000000" pitchFamily="50" charset="0"/>
              </a:rPr>
              <a:t>5G/6G Standards and Technology, Dolby Labs.</a:t>
            </a:r>
          </a:p>
          <a:p>
            <a:pPr marL="0" indent="0">
              <a:lnSpc>
                <a:spcPct val="120000"/>
              </a:lnSpc>
              <a:spcBef>
                <a:spcPts val="0"/>
              </a:spcBef>
              <a:buFontTx/>
              <a:buNone/>
              <a:defRPr/>
            </a:pPr>
            <a:endParaRPr lang="en-US" sz="3200" dirty="0">
              <a:solidFill>
                <a:schemeClr val="accent2">
                  <a:lumMod val="75000"/>
                </a:schemeClr>
              </a:solidFill>
              <a:latin typeface="Montserrat" panose="00000500000000000000" pitchFamily="50" charset="0"/>
            </a:endParaRPr>
          </a:p>
          <a:p>
            <a:pPr marL="0" indent="0">
              <a:lnSpc>
                <a:spcPct val="120000"/>
              </a:lnSpc>
              <a:spcBef>
                <a:spcPts val="0"/>
              </a:spcBef>
              <a:buFontTx/>
              <a:buNone/>
              <a:defRPr/>
            </a:pPr>
            <a:r>
              <a:rPr lang="en-US" sz="2600" dirty="0">
                <a:latin typeface="Montserrat" panose="00000500000000000000" pitchFamily="50" charset="0"/>
              </a:rPr>
              <a:t>Co-Authors: Thomas Stockhammer (Qualcomm), Frédéric Gabin (3GPP SA4 MBS SWG Chair, Dolby Labs.), Gilles Teniou (3GPP SA4 Chair, Tencent), Mary-Luc Champel (3GPP SA4 VC, Xiaomi)</a:t>
            </a:r>
          </a:p>
          <a:p>
            <a:pPr marL="0" indent="0">
              <a:lnSpc>
                <a:spcPct val="120000"/>
              </a:lnSpc>
              <a:spcBef>
                <a:spcPts val="0"/>
              </a:spcBef>
              <a:buFontTx/>
              <a:buNone/>
              <a:defRPr/>
            </a:pPr>
            <a:endParaRPr lang="en-GB" sz="2000" dirty="0">
              <a:solidFill>
                <a:schemeClr val="accent2">
                  <a:lumMod val="75000"/>
                </a:schemeClr>
              </a:solidFill>
              <a:latin typeface="Montserrat" panose="00000500000000000000" pitchFamily="50" charset="0"/>
            </a:endParaRPr>
          </a:p>
        </p:txBody>
      </p:sp>
      <p:pic>
        <p:nvPicPr>
          <p:cNvPr id="3" name="Picture 2" descr="A blue and black logo&#10;&#10;AI-generated content may be incorrect.">
            <a:extLst>
              <a:ext uri="{FF2B5EF4-FFF2-40B4-BE49-F238E27FC236}">
                <a16:creationId xmlns:a16="http://schemas.microsoft.com/office/drawing/2014/main" id="{8CB5C2CB-A414-9263-EFB7-0E9AEDB830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3162" y="5581444"/>
            <a:ext cx="2632494" cy="1005500"/>
          </a:xfrm>
          <a:prstGeom prst="rect">
            <a:avLst/>
          </a:prstGeom>
        </p:spPr>
      </p:pic>
      <p:pic>
        <p:nvPicPr>
          <p:cNvPr id="5" name="Picture 4" descr="A black background with a black square&#10;&#10;AI-generated content may be incorrect.">
            <a:extLst>
              <a:ext uri="{FF2B5EF4-FFF2-40B4-BE49-F238E27FC236}">
                <a16:creationId xmlns:a16="http://schemas.microsoft.com/office/drawing/2014/main" id="{210FD087-8260-79AE-9313-5A2817A850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70372" y="5923718"/>
            <a:ext cx="1598883" cy="406715"/>
          </a:xfrm>
          <a:prstGeom prst="rect">
            <a:avLst/>
          </a:prstGeom>
        </p:spPr>
      </p:pic>
      <p:pic>
        <p:nvPicPr>
          <p:cNvPr id="1028" name="Picture 4">
            <a:extLst>
              <a:ext uri="{FF2B5EF4-FFF2-40B4-BE49-F238E27FC236}">
                <a16:creationId xmlns:a16="http://schemas.microsoft.com/office/drawing/2014/main" id="{1E5DA9C1-E641-3AB8-4BEF-E07CA24106D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4068" y="5722898"/>
            <a:ext cx="2400300" cy="72259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8D1BEAD3-E830-0F77-A02F-FD430B6D21F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14237" y="5624047"/>
            <a:ext cx="1788543" cy="1006055"/>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1">
            <a:extLst>
              <a:ext uri="{FF2B5EF4-FFF2-40B4-BE49-F238E27FC236}">
                <a16:creationId xmlns:a16="http://schemas.microsoft.com/office/drawing/2014/main" id="{7188B4A3-DA55-4C62-8EA2-66685B861853}"/>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994667" y="388937"/>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DB2FD-6CEB-4B06-51F8-BD3558DF4A2B}"/>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CC7BBB0B-BAE4-D7E4-E70D-EA2FFB43F644}"/>
              </a:ext>
            </a:extLst>
          </p:cNvPr>
          <p:cNvPicPr>
            <a:picLocks noChangeAspect="1"/>
          </p:cNvPicPr>
          <p:nvPr/>
        </p:nvPicPr>
        <p:blipFill>
          <a:blip r:embed="rId3"/>
          <a:stretch>
            <a:fillRect/>
          </a:stretch>
        </p:blipFill>
        <p:spPr>
          <a:xfrm>
            <a:off x="5100208" y="4386267"/>
            <a:ext cx="4716055" cy="1976537"/>
          </a:xfrm>
          <a:prstGeom prst="rect">
            <a:avLst/>
          </a:prstGeom>
        </p:spPr>
      </p:pic>
      <p:sp>
        <p:nvSpPr>
          <p:cNvPr id="21506" name="Title 1">
            <a:extLst>
              <a:ext uri="{FF2B5EF4-FFF2-40B4-BE49-F238E27FC236}">
                <a16:creationId xmlns:a16="http://schemas.microsoft.com/office/drawing/2014/main" id="{B1B2B755-F02B-55EC-CA45-75F062831556}"/>
              </a:ext>
            </a:extLst>
          </p:cNvPr>
          <p:cNvSpPr>
            <a:spLocks noGrp="1"/>
          </p:cNvSpPr>
          <p:nvPr>
            <p:ph type="title"/>
          </p:nvPr>
        </p:nvSpPr>
        <p:spPr>
          <a:xfrm>
            <a:off x="514350" y="80097"/>
            <a:ext cx="10491787" cy="1325562"/>
          </a:xfrm>
        </p:spPr>
        <p:txBody>
          <a:bodyPr/>
          <a:lstStyle/>
          <a:p>
            <a:pPr eaLnBrk="1" hangingPunct="1"/>
            <a:r>
              <a:rPr lang="en-US" altLang="en-US" dirty="0">
                <a:solidFill>
                  <a:srgbClr val="C00000"/>
                </a:solidFill>
                <a:latin typeface="Montserrat" panose="00000500000000000000" pitchFamily="50" charset="0"/>
              </a:rPr>
              <a:t>Immersive Audio and avatar communication​</a:t>
            </a:r>
            <a:endParaRPr lang="en-GB" altLang="en-US" dirty="0">
              <a:solidFill>
                <a:srgbClr val="C00000"/>
              </a:solidFill>
              <a:latin typeface="Montserrat" panose="00000500000000000000" pitchFamily="50" charset="0"/>
            </a:endParaRPr>
          </a:p>
        </p:txBody>
      </p:sp>
      <p:graphicFrame>
        <p:nvGraphicFramePr>
          <p:cNvPr id="2" name="Content Placeholder 1">
            <a:extLst>
              <a:ext uri="{FF2B5EF4-FFF2-40B4-BE49-F238E27FC236}">
                <a16:creationId xmlns:a16="http://schemas.microsoft.com/office/drawing/2014/main" id="{EF1A3EBF-16C0-41FC-B29C-CD1A22E06E23}"/>
              </a:ext>
            </a:extLst>
          </p:cNvPr>
          <p:cNvGraphicFramePr>
            <a:graphicFrameLocks noGrp="1"/>
          </p:cNvGraphicFramePr>
          <p:nvPr>
            <p:ph idx="1"/>
            <p:extLst>
              <p:ext uri="{D42A27DB-BD31-4B8C-83A1-F6EECF244321}">
                <p14:modId xmlns:p14="http://schemas.microsoft.com/office/powerpoint/2010/main" val="2132474793"/>
              </p:ext>
            </p:extLst>
          </p:nvPr>
        </p:nvGraphicFramePr>
        <p:xfrm>
          <a:off x="624078" y="1982407"/>
          <a:ext cx="4354322" cy="414842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 name="Picture 4">
            <a:extLst>
              <a:ext uri="{FF2B5EF4-FFF2-40B4-BE49-F238E27FC236}">
                <a16:creationId xmlns:a16="http://schemas.microsoft.com/office/drawing/2014/main" id="{A93A8124-854D-4336-473B-65F7831C2E14}"/>
              </a:ext>
            </a:extLst>
          </p:cNvPr>
          <p:cNvPicPr>
            <a:picLocks noChangeAspect="1"/>
          </p:cNvPicPr>
          <p:nvPr/>
        </p:nvPicPr>
        <p:blipFill>
          <a:blip r:embed="rId9"/>
          <a:stretch>
            <a:fillRect/>
          </a:stretch>
        </p:blipFill>
        <p:spPr>
          <a:xfrm>
            <a:off x="5172379" y="1500601"/>
            <a:ext cx="3984255" cy="1734609"/>
          </a:xfrm>
          <a:prstGeom prst="rect">
            <a:avLst/>
          </a:prstGeom>
        </p:spPr>
      </p:pic>
      <p:pic>
        <p:nvPicPr>
          <p:cNvPr id="6" name="Obrázek 12">
            <a:extLst>
              <a:ext uri="{FF2B5EF4-FFF2-40B4-BE49-F238E27FC236}">
                <a16:creationId xmlns:a16="http://schemas.microsoft.com/office/drawing/2014/main" id="{F38305DC-564E-9AF7-E865-07B4EC1C2CEB}"/>
              </a:ext>
            </a:extLst>
          </p:cNvPr>
          <p:cNvPicPr>
            <a:picLocks noChangeAspect="1"/>
          </p:cNvPicPr>
          <p:nvPr/>
        </p:nvPicPr>
        <p:blipFill>
          <a:blip r:embed="rId10"/>
          <a:stretch>
            <a:fillRect/>
          </a:stretch>
        </p:blipFill>
        <p:spPr>
          <a:xfrm>
            <a:off x="7556760" y="2883840"/>
            <a:ext cx="4519005" cy="1976537"/>
          </a:xfrm>
          <a:prstGeom prst="rect">
            <a:avLst/>
          </a:prstGeom>
        </p:spPr>
      </p:pic>
    </p:spTree>
    <p:extLst>
      <p:ext uri="{BB962C8B-B14F-4D97-AF65-F5344CB8AC3E}">
        <p14:creationId xmlns:p14="http://schemas.microsoft.com/office/powerpoint/2010/main" val="87153690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FD08E8-2950-25E9-3EC8-36CDE6228F05}"/>
            </a:ext>
          </a:extLst>
        </p:cNvPr>
        <p:cNvGrpSpPr/>
        <p:nvPr/>
      </p:nvGrpSpPr>
      <p:grpSpPr>
        <a:xfrm>
          <a:off x="0" y="0"/>
          <a:ext cx="0" cy="0"/>
          <a:chOff x="0" y="0"/>
          <a:chExt cx="0" cy="0"/>
        </a:xfrm>
      </p:grpSpPr>
      <p:sp>
        <p:nvSpPr>
          <p:cNvPr id="21506" name="Title 1">
            <a:extLst>
              <a:ext uri="{FF2B5EF4-FFF2-40B4-BE49-F238E27FC236}">
                <a16:creationId xmlns:a16="http://schemas.microsoft.com/office/drawing/2014/main" id="{3782E668-E322-2B71-2F56-2B59FA8118A3}"/>
              </a:ext>
            </a:extLst>
          </p:cNvPr>
          <p:cNvSpPr>
            <a:spLocks noGrp="1"/>
          </p:cNvSpPr>
          <p:nvPr>
            <p:ph type="title"/>
          </p:nvPr>
        </p:nvSpPr>
        <p:spPr>
          <a:xfrm>
            <a:off x="514350" y="80097"/>
            <a:ext cx="10491787" cy="1325562"/>
          </a:xfrm>
        </p:spPr>
        <p:txBody>
          <a:bodyPr/>
          <a:lstStyle/>
          <a:p>
            <a:pPr eaLnBrk="1" hangingPunct="1"/>
            <a:r>
              <a:rPr lang="en-US" altLang="en-US" dirty="0">
                <a:solidFill>
                  <a:srgbClr val="C00000"/>
                </a:solidFill>
                <a:latin typeface="Montserrat" panose="00000500000000000000" pitchFamily="50" charset="0"/>
              </a:rPr>
              <a:t>Gaussian splats and 3D media</a:t>
            </a:r>
            <a:endParaRPr lang="en-GB" altLang="en-US" dirty="0">
              <a:solidFill>
                <a:srgbClr val="C00000"/>
              </a:solidFill>
              <a:latin typeface="Montserrat" panose="00000500000000000000" pitchFamily="50" charset="0"/>
            </a:endParaRPr>
          </a:p>
        </p:txBody>
      </p:sp>
      <p:graphicFrame>
        <p:nvGraphicFramePr>
          <p:cNvPr id="3" name="Content Placeholder 2">
            <a:extLst>
              <a:ext uri="{FF2B5EF4-FFF2-40B4-BE49-F238E27FC236}">
                <a16:creationId xmlns:a16="http://schemas.microsoft.com/office/drawing/2014/main" id="{7BE142C2-3A20-A9FD-8BFF-1C1295C74BA3}"/>
              </a:ext>
            </a:extLst>
          </p:cNvPr>
          <p:cNvGraphicFramePr>
            <a:graphicFrameLocks noGrp="1"/>
          </p:cNvGraphicFramePr>
          <p:nvPr>
            <p:ph idx="1"/>
            <p:extLst>
              <p:ext uri="{D42A27DB-BD31-4B8C-83A1-F6EECF244321}">
                <p14:modId xmlns:p14="http://schemas.microsoft.com/office/powerpoint/2010/main" val="2630142865"/>
              </p:ext>
            </p:extLst>
          </p:nvPr>
        </p:nvGraphicFramePr>
        <p:xfrm>
          <a:off x="225177" y="2187844"/>
          <a:ext cx="5193717" cy="20434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 name="Picture 1">
            <a:extLst>
              <a:ext uri="{FF2B5EF4-FFF2-40B4-BE49-F238E27FC236}">
                <a16:creationId xmlns:a16="http://schemas.microsoft.com/office/drawing/2014/main" id="{750BF2F9-BCA6-6077-AAAD-89E3E93E6650}"/>
              </a:ext>
            </a:extLst>
          </p:cNvPr>
          <p:cNvPicPr>
            <a:picLocks noChangeAspect="1"/>
          </p:cNvPicPr>
          <p:nvPr/>
        </p:nvPicPr>
        <p:blipFill>
          <a:blip r:embed="rId8"/>
          <a:stretch>
            <a:fillRect/>
          </a:stretch>
        </p:blipFill>
        <p:spPr>
          <a:xfrm>
            <a:off x="1063255" y="4563650"/>
            <a:ext cx="10369807" cy="1659169"/>
          </a:xfrm>
          <a:prstGeom prst="rect">
            <a:avLst/>
          </a:prstGeom>
        </p:spPr>
      </p:pic>
    </p:spTree>
    <p:extLst>
      <p:ext uri="{BB962C8B-B14F-4D97-AF65-F5344CB8AC3E}">
        <p14:creationId xmlns:p14="http://schemas.microsoft.com/office/powerpoint/2010/main" val="127105138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0FB86-527A-5B5B-47A5-C5B5AE89857E}"/>
            </a:ext>
          </a:extLst>
        </p:cNvPr>
        <p:cNvGrpSpPr/>
        <p:nvPr/>
      </p:nvGrpSpPr>
      <p:grpSpPr>
        <a:xfrm>
          <a:off x="0" y="0"/>
          <a:ext cx="0" cy="0"/>
          <a:chOff x="0" y="0"/>
          <a:chExt cx="0" cy="0"/>
        </a:xfrm>
      </p:grpSpPr>
      <p:sp>
        <p:nvSpPr>
          <p:cNvPr id="21506" name="Title 1">
            <a:extLst>
              <a:ext uri="{FF2B5EF4-FFF2-40B4-BE49-F238E27FC236}">
                <a16:creationId xmlns:a16="http://schemas.microsoft.com/office/drawing/2014/main" id="{6579F6A8-7290-3CE9-2562-0762420F6B80}"/>
              </a:ext>
            </a:extLst>
          </p:cNvPr>
          <p:cNvSpPr>
            <a:spLocks noGrp="1"/>
          </p:cNvSpPr>
          <p:nvPr>
            <p:ph type="title"/>
          </p:nvPr>
        </p:nvSpPr>
        <p:spPr>
          <a:xfrm>
            <a:off x="514350" y="80097"/>
            <a:ext cx="10491787" cy="1325562"/>
          </a:xfrm>
        </p:spPr>
        <p:txBody>
          <a:bodyPr/>
          <a:lstStyle/>
          <a:p>
            <a:pPr eaLnBrk="1" hangingPunct="1"/>
            <a:r>
              <a:rPr lang="en-US" altLang="en-US" dirty="0">
                <a:solidFill>
                  <a:srgbClr val="C00000"/>
                </a:solidFill>
                <a:latin typeface="Montserrat" panose="00000500000000000000" pitchFamily="50" charset="0"/>
              </a:rPr>
              <a:t>User Experience-Centric Services</a:t>
            </a:r>
            <a:endParaRPr lang="en-GB" altLang="en-US" dirty="0">
              <a:solidFill>
                <a:srgbClr val="C00000"/>
              </a:solidFill>
              <a:latin typeface="Montserrat" panose="00000500000000000000" pitchFamily="50" charset="0"/>
            </a:endParaRPr>
          </a:p>
        </p:txBody>
      </p:sp>
      <p:graphicFrame>
        <p:nvGraphicFramePr>
          <p:cNvPr id="8" name="Content Placeholder 7">
            <a:extLst>
              <a:ext uri="{FF2B5EF4-FFF2-40B4-BE49-F238E27FC236}">
                <a16:creationId xmlns:a16="http://schemas.microsoft.com/office/drawing/2014/main" id="{C9F8B064-EBA3-281E-5E76-E25E6D736BF3}"/>
              </a:ext>
            </a:extLst>
          </p:cNvPr>
          <p:cNvGraphicFramePr>
            <a:graphicFrameLocks noGrp="1"/>
          </p:cNvGraphicFramePr>
          <p:nvPr>
            <p:ph idx="1"/>
            <p:extLst>
              <p:ext uri="{D42A27DB-BD31-4B8C-83A1-F6EECF244321}">
                <p14:modId xmlns:p14="http://schemas.microsoft.com/office/powerpoint/2010/main" val="3556643767"/>
              </p:ext>
            </p:extLst>
          </p:nvPr>
        </p:nvGraphicFramePr>
        <p:xfrm>
          <a:off x="624076" y="1982408"/>
          <a:ext cx="4652461" cy="34440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Picture 2">
            <a:extLst>
              <a:ext uri="{FF2B5EF4-FFF2-40B4-BE49-F238E27FC236}">
                <a16:creationId xmlns:a16="http://schemas.microsoft.com/office/drawing/2014/main" id="{1C388E28-87A5-548F-18DF-AFF3526CBD2D}"/>
              </a:ext>
            </a:extLst>
          </p:cNvPr>
          <p:cNvPicPr>
            <a:picLocks noChangeAspect="1"/>
          </p:cNvPicPr>
          <p:nvPr/>
        </p:nvPicPr>
        <p:blipFill>
          <a:blip r:embed="rId8"/>
          <a:stretch>
            <a:fillRect/>
          </a:stretch>
        </p:blipFill>
        <p:spPr>
          <a:xfrm>
            <a:off x="6444667" y="1982408"/>
            <a:ext cx="3937120" cy="4118214"/>
          </a:xfrm>
          <a:prstGeom prst="rect">
            <a:avLst/>
          </a:prstGeom>
        </p:spPr>
      </p:pic>
      <p:sp>
        <p:nvSpPr>
          <p:cNvPr id="6" name="TextBox 5">
            <a:extLst>
              <a:ext uri="{FF2B5EF4-FFF2-40B4-BE49-F238E27FC236}">
                <a16:creationId xmlns:a16="http://schemas.microsoft.com/office/drawing/2014/main" id="{E55AE7C5-6E57-457C-F91F-526F570A6461}"/>
              </a:ext>
            </a:extLst>
          </p:cNvPr>
          <p:cNvSpPr txBox="1"/>
          <p:nvPr/>
        </p:nvSpPr>
        <p:spPr>
          <a:xfrm>
            <a:off x="6160582" y="6100622"/>
            <a:ext cx="6172200" cy="276999"/>
          </a:xfrm>
          <a:prstGeom prst="rect">
            <a:avLst/>
          </a:prstGeom>
          <a:noFill/>
        </p:spPr>
        <p:txBody>
          <a:bodyPr wrap="square">
            <a:spAutoFit/>
          </a:bodyPr>
          <a:lstStyle/>
          <a:p>
            <a:r>
              <a:rPr lang="en-US" sz="1200" i="1" dirty="0">
                <a:latin typeface="Montserrat" panose="00000500000000000000" pitchFamily="2" charset="0"/>
              </a:rPr>
              <a:t>AI-enabled context-aware communications </a:t>
            </a:r>
            <a:r>
              <a:rPr lang="en-US" sz="1200" dirty="0">
                <a:latin typeface="Montserrat" panose="00000500000000000000" pitchFamily="2" charset="0"/>
              </a:rPr>
              <a:t>(Source: Qualcomm)</a:t>
            </a:r>
          </a:p>
        </p:txBody>
      </p:sp>
    </p:spTree>
    <p:extLst>
      <p:ext uri="{BB962C8B-B14F-4D97-AF65-F5344CB8AC3E}">
        <p14:creationId xmlns:p14="http://schemas.microsoft.com/office/powerpoint/2010/main" val="150243816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3F7051-93D8-D15A-7FA9-43F23CDBE517}"/>
            </a:ext>
          </a:extLst>
        </p:cNvPr>
        <p:cNvGrpSpPr/>
        <p:nvPr/>
      </p:nvGrpSpPr>
      <p:grpSpPr>
        <a:xfrm>
          <a:off x="0" y="0"/>
          <a:ext cx="0" cy="0"/>
          <a:chOff x="0" y="0"/>
          <a:chExt cx="0" cy="0"/>
        </a:xfrm>
      </p:grpSpPr>
      <p:sp>
        <p:nvSpPr>
          <p:cNvPr id="21506" name="Title 1">
            <a:extLst>
              <a:ext uri="{FF2B5EF4-FFF2-40B4-BE49-F238E27FC236}">
                <a16:creationId xmlns:a16="http://schemas.microsoft.com/office/drawing/2014/main" id="{0A9977C6-AF00-64B8-DFB4-587F955B3263}"/>
              </a:ext>
            </a:extLst>
          </p:cNvPr>
          <p:cNvSpPr>
            <a:spLocks noGrp="1"/>
          </p:cNvSpPr>
          <p:nvPr>
            <p:ph type="title"/>
          </p:nvPr>
        </p:nvSpPr>
        <p:spPr>
          <a:xfrm>
            <a:off x="514350" y="80097"/>
            <a:ext cx="10491787" cy="1325562"/>
          </a:xfrm>
        </p:spPr>
        <p:txBody>
          <a:bodyPr/>
          <a:lstStyle/>
          <a:p>
            <a:pPr eaLnBrk="1" hangingPunct="1"/>
            <a:r>
              <a:rPr lang="it-IT" altLang="en-US" dirty="0">
                <a:solidFill>
                  <a:srgbClr val="C00000"/>
                </a:solidFill>
                <a:latin typeface="Montserrat" panose="00000500000000000000" pitchFamily="50" charset="0"/>
              </a:rPr>
              <a:t>Ubiquitous Media for Non-Terrestrial Networks (NTN)</a:t>
            </a:r>
            <a:endParaRPr lang="en-GB" altLang="en-US" dirty="0">
              <a:solidFill>
                <a:srgbClr val="C00000"/>
              </a:solidFill>
              <a:latin typeface="Montserrat" panose="00000500000000000000" pitchFamily="50" charset="0"/>
            </a:endParaRPr>
          </a:p>
        </p:txBody>
      </p:sp>
      <p:graphicFrame>
        <p:nvGraphicFramePr>
          <p:cNvPr id="3" name="Content Placeholder 2">
            <a:extLst>
              <a:ext uri="{FF2B5EF4-FFF2-40B4-BE49-F238E27FC236}">
                <a16:creationId xmlns:a16="http://schemas.microsoft.com/office/drawing/2014/main" id="{00DB2385-A18A-C9DB-8A64-E7828628F7BE}"/>
              </a:ext>
            </a:extLst>
          </p:cNvPr>
          <p:cNvGraphicFramePr>
            <a:graphicFrameLocks noGrp="1"/>
          </p:cNvGraphicFramePr>
          <p:nvPr>
            <p:ph idx="1"/>
            <p:extLst>
              <p:ext uri="{D42A27DB-BD31-4B8C-83A1-F6EECF244321}">
                <p14:modId xmlns:p14="http://schemas.microsoft.com/office/powerpoint/2010/main" val="658296398"/>
              </p:ext>
            </p:extLst>
          </p:nvPr>
        </p:nvGraphicFramePr>
        <p:xfrm>
          <a:off x="624077" y="1982407"/>
          <a:ext cx="4352960" cy="40814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a:extLst>
              <a:ext uri="{FF2B5EF4-FFF2-40B4-BE49-F238E27FC236}">
                <a16:creationId xmlns:a16="http://schemas.microsoft.com/office/drawing/2014/main" id="{CCD40D20-E0EF-2D1A-400A-56059943815C}"/>
              </a:ext>
            </a:extLst>
          </p:cNvPr>
          <p:cNvPicPr>
            <a:picLocks noChangeAspect="1"/>
          </p:cNvPicPr>
          <p:nvPr/>
        </p:nvPicPr>
        <p:blipFill>
          <a:blip r:embed="rId8"/>
          <a:stretch>
            <a:fillRect/>
          </a:stretch>
        </p:blipFill>
        <p:spPr>
          <a:xfrm>
            <a:off x="7284515" y="2202196"/>
            <a:ext cx="4137636" cy="2758424"/>
          </a:xfrm>
          <a:prstGeom prst="rect">
            <a:avLst/>
          </a:prstGeom>
        </p:spPr>
      </p:pic>
      <p:pic>
        <p:nvPicPr>
          <p:cNvPr id="2" name="Picture 1" descr="A picture containing star, blue, dark, night sky&#10;&#10;Description automatically generated">
            <a:extLst>
              <a:ext uri="{FF2B5EF4-FFF2-40B4-BE49-F238E27FC236}">
                <a16:creationId xmlns:a16="http://schemas.microsoft.com/office/drawing/2014/main" id="{E0FDE670-498D-74E3-B4C1-9F6636603250}"/>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5276537" y="3288669"/>
            <a:ext cx="2555643" cy="2775172"/>
          </a:xfrm>
          <a:prstGeom prst="rect">
            <a:avLst/>
          </a:prstGeom>
          <a:scene3d>
            <a:camera prst="orthographicFront"/>
            <a:lightRig rig="threePt" dir="t"/>
          </a:scene3d>
          <a:sp3d>
            <a:bevelT/>
          </a:sp3d>
        </p:spPr>
      </p:pic>
    </p:spTree>
    <p:extLst>
      <p:ext uri="{BB962C8B-B14F-4D97-AF65-F5344CB8AC3E}">
        <p14:creationId xmlns:p14="http://schemas.microsoft.com/office/powerpoint/2010/main" val="268639229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0097E-5BA7-77E9-1CA7-5E8CB12EDE71}"/>
            </a:ext>
          </a:extLst>
        </p:cNvPr>
        <p:cNvGrpSpPr/>
        <p:nvPr/>
      </p:nvGrpSpPr>
      <p:grpSpPr>
        <a:xfrm>
          <a:off x="0" y="0"/>
          <a:ext cx="0" cy="0"/>
          <a:chOff x="0" y="0"/>
          <a:chExt cx="0" cy="0"/>
        </a:xfrm>
      </p:grpSpPr>
      <p:sp>
        <p:nvSpPr>
          <p:cNvPr id="21506" name="Title 1">
            <a:extLst>
              <a:ext uri="{FF2B5EF4-FFF2-40B4-BE49-F238E27FC236}">
                <a16:creationId xmlns:a16="http://schemas.microsoft.com/office/drawing/2014/main" id="{6014B11B-D58E-7861-D62D-3EA9C92048CE}"/>
              </a:ext>
            </a:extLst>
          </p:cNvPr>
          <p:cNvSpPr>
            <a:spLocks noGrp="1"/>
          </p:cNvSpPr>
          <p:nvPr>
            <p:ph type="title"/>
          </p:nvPr>
        </p:nvSpPr>
        <p:spPr>
          <a:xfrm>
            <a:off x="514350" y="80097"/>
            <a:ext cx="10491787" cy="1325562"/>
          </a:xfrm>
        </p:spPr>
        <p:txBody>
          <a:bodyPr/>
          <a:lstStyle/>
          <a:p>
            <a:pPr eaLnBrk="1" hangingPunct="1"/>
            <a:r>
              <a:rPr lang="en-US" altLang="en-US" dirty="0">
                <a:solidFill>
                  <a:srgbClr val="C00000"/>
                </a:solidFill>
                <a:latin typeface="Montserrat" panose="00000500000000000000" pitchFamily="50" charset="0"/>
              </a:rPr>
              <a:t>Trusted and Private</a:t>
            </a:r>
            <a:br>
              <a:rPr lang="en-US" altLang="en-US" dirty="0">
                <a:solidFill>
                  <a:srgbClr val="C00000"/>
                </a:solidFill>
                <a:latin typeface="Montserrat" panose="00000500000000000000" pitchFamily="50" charset="0"/>
              </a:rPr>
            </a:br>
            <a:r>
              <a:rPr lang="en-US" altLang="en-US" dirty="0">
                <a:solidFill>
                  <a:srgbClr val="C00000"/>
                </a:solidFill>
                <a:latin typeface="Montserrat" panose="00000500000000000000" pitchFamily="50" charset="0"/>
              </a:rPr>
              <a:t>Communication in GenAI Era​</a:t>
            </a:r>
            <a:endParaRPr lang="en-GB" altLang="en-US" dirty="0">
              <a:solidFill>
                <a:srgbClr val="C00000"/>
              </a:solidFill>
              <a:latin typeface="Montserrat" panose="00000500000000000000" pitchFamily="50" charset="0"/>
            </a:endParaRPr>
          </a:p>
        </p:txBody>
      </p:sp>
      <p:graphicFrame>
        <p:nvGraphicFramePr>
          <p:cNvPr id="2" name="Content Placeholder 1">
            <a:extLst>
              <a:ext uri="{FF2B5EF4-FFF2-40B4-BE49-F238E27FC236}">
                <a16:creationId xmlns:a16="http://schemas.microsoft.com/office/drawing/2014/main" id="{A25809BA-8682-E4FB-8547-5C32358DA8CF}"/>
              </a:ext>
            </a:extLst>
          </p:cNvPr>
          <p:cNvGraphicFramePr>
            <a:graphicFrameLocks noGrp="1"/>
          </p:cNvGraphicFramePr>
          <p:nvPr>
            <p:ph idx="1"/>
            <p:extLst>
              <p:ext uri="{D42A27DB-BD31-4B8C-83A1-F6EECF244321}">
                <p14:modId xmlns:p14="http://schemas.microsoft.com/office/powerpoint/2010/main" val="3265432955"/>
              </p:ext>
            </p:extLst>
          </p:nvPr>
        </p:nvGraphicFramePr>
        <p:xfrm>
          <a:off x="624076" y="1982407"/>
          <a:ext cx="5630950" cy="41484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6" name="Picture 2">
            <a:extLst>
              <a:ext uri="{FF2B5EF4-FFF2-40B4-BE49-F238E27FC236}">
                <a16:creationId xmlns:a16="http://schemas.microsoft.com/office/drawing/2014/main" id="{2F342366-F049-A20A-56E0-2D6A7A60B65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33323" y="1982407"/>
            <a:ext cx="5312898" cy="298850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0DE150EE-DEFE-EC56-CD24-45E52C12FC1F}"/>
              </a:ext>
            </a:extLst>
          </p:cNvPr>
          <p:cNvSpPr txBox="1"/>
          <p:nvPr/>
        </p:nvSpPr>
        <p:spPr>
          <a:xfrm>
            <a:off x="6255026" y="5441430"/>
            <a:ext cx="5630950" cy="646331"/>
          </a:xfrm>
          <a:prstGeom prst="rect">
            <a:avLst/>
          </a:prstGeom>
          <a:noFill/>
        </p:spPr>
        <p:txBody>
          <a:bodyPr wrap="square">
            <a:spAutoFit/>
          </a:bodyPr>
          <a:lstStyle/>
          <a:p>
            <a:r>
              <a:rPr lang="en-US" i="1" dirty="0"/>
              <a:t>“There are three kinds of people in the world: those who can count and those who can’t.” </a:t>
            </a:r>
            <a:r>
              <a:rPr lang="en-US" dirty="0"/>
              <a:t>A. Einstein</a:t>
            </a:r>
          </a:p>
        </p:txBody>
      </p:sp>
    </p:spTree>
    <p:extLst>
      <p:ext uri="{BB962C8B-B14F-4D97-AF65-F5344CB8AC3E}">
        <p14:creationId xmlns:p14="http://schemas.microsoft.com/office/powerpoint/2010/main" val="3558409921"/>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EA6DEE-29E5-2BB5-DBB6-EEC2515F140A}"/>
            </a:ext>
          </a:extLst>
        </p:cNvPr>
        <p:cNvGrpSpPr/>
        <p:nvPr/>
      </p:nvGrpSpPr>
      <p:grpSpPr>
        <a:xfrm>
          <a:off x="0" y="0"/>
          <a:ext cx="0" cy="0"/>
          <a:chOff x="0" y="0"/>
          <a:chExt cx="0" cy="0"/>
        </a:xfrm>
      </p:grpSpPr>
      <p:pic>
        <p:nvPicPr>
          <p:cNvPr id="1030" name="Picture 6" descr="GSMA">
            <a:extLst>
              <a:ext uri="{FF2B5EF4-FFF2-40B4-BE49-F238E27FC236}">
                <a16:creationId xmlns:a16="http://schemas.microsoft.com/office/drawing/2014/main" id="{057052D8-C7FA-ED46-DBF0-FF7917DEE9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11100"/>
            <a:ext cx="1325562" cy="1325562"/>
          </a:xfrm>
          <a:prstGeom prst="rect">
            <a:avLst/>
          </a:prstGeom>
          <a:noFill/>
          <a:extLst>
            <a:ext uri="{909E8E84-426E-40DD-AFC4-6F175D3DCCD1}">
              <a14:hiddenFill xmlns:a14="http://schemas.microsoft.com/office/drawing/2010/main">
                <a:solidFill>
                  <a:srgbClr val="FFFFFF"/>
                </a:solidFill>
              </a14:hiddenFill>
            </a:ext>
          </a:extLst>
        </p:spPr>
      </p:pic>
      <p:sp>
        <p:nvSpPr>
          <p:cNvPr id="21506" name="Title 1">
            <a:extLst>
              <a:ext uri="{FF2B5EF4-FFF2-40B4-BE49-F238E27FC236}">
                <a16:creationId xmlns:a16="http://schemas.microsoft.com/office/drawing/2014/main" id="{53CA373F-E87C-A6BB-372E-90B6CDCDC56D}"/>
              </a:ext>
            </a:extLst>
          </p:cNvPr>
          <p:cNvSpPr>
            <a:spLocks noGrp="1"/>
          </p:cNvSpPr>
          <p:nvPr>
            <p:ph type="title"/>
          </p:nvPr>
        </p:nvSpPr>
        <p:spPr>
          <a:xfrm>
            <a:off x="514350" y="80097"/>
            <a:ext cx="10491787" cy="1325562"/>
          </a:xfrm>
        </p:spPr>
        <p:txBody>
          <a:bodyPr/>
          <a:lstStyle/>
          <a:p>
            <a:pPr eaLnBrk="1" hangingPunct="1"/>
            <a:r>
              <a:rPr lang="en-US" altLang="en-US" dirty="0">
                <a:solidFill>
                  <a:srgbClr val="C00000"/>
                </a:solidFill>
                <a:latin typeface="Montserrat" panose="00000500000000000000" pitchFamily="50" charset="0"/>
              </a:rPr>
              <a:t>Ecosystem Enablement &amp; Standardization​</a:t>
            </a:r>
            <a:endParaRPr lang="en-GB" altLang="en-US" dirty="0">
              <a:solidFill>
                <a:srgbClr val="C00000"/>
              </a:solidFill>
              <a:latin typeface="Montserrat" panose="00000500000000000000" pitchFamily="50" charset="0"/>
            </a:endParaRPr>
          </a:p>
        </p:txBody>
      </p:sp>
      <p:graphicFrame>
        <p:nvGraphicFramePr>
          <p:cNvPr id="3" name="Content Placeholder 2">
            <a:extLst>
              <a:ext uri="{FF2B5EF4-FFF2-40B4-BE49-F238E27FC236}">
                <a16:creationId xmlns:a16="http://schemas.microsoft.com/office/drawing/2014/main" id="{B576B744-ECDB-FF15-615A-8A8340DA31F8}"/>
              </a:ext>
            </a:extLst>
          </p:cNvPr>
          <p:cNvGraphicFramePr>
            <a:graphicFrameLocks noGrp="1"/>
          </p:cNvGraphicFramePr>
          <p:nvPr>
            <p:ph idx="1"/>
            <p:extLst>
              <p:ext uri="{D42A27DB-BD31-4B8C-83A1-F6EECF244321}">
                <p14:modId xmlns:p14="http://schemas.microsoft.com/office/powerpoint/2010/main" val="1655269139"/>
              </p:ext>
            </p:extLst>
          </p:nvPr>
        </p:nvGraphicFramePr>
        <p:xfrm>
          <a:off x="624076" y="1982408"/>
          <a:ext cx="5471924" cy="312869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 name="Picture 1" descr="Logo, company name&#10;&#10;Description automatically generated">
            <a:extLst>
              <a:ext uri="{FF2B5EF4-FFF2-40B4-BE49-F238E27FC236}">
                <a16:creationId xmlns:a16="http://schemas.microsoft.com/office/drawing/2014/main" id="{E8E2812A-C5FC-B259-B587-9B312B8A2E3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02708" y="2742830"/>
            <a:ext cx="4299353" cy="1936922"/>
          </a:xfrm>
          <a:prstGeom prst="rect">
            <a:avLst/>
          </a:prstGeom>
        </p:spPr>
      </p:pic>
      <p:pic>
        <p:nvPicPr>
          <p:cNvPr id="4" name="Picture 3" descr="A close-up of a logo&#10;&#10;Description automatically generated">
            <a:extLst>
              <a:ext uri="{FF2B5EF4-FFF2-40B4-BE49-F238E27FC236}">
                <a16:creationId xmlns:a16="http://schemas.microsoft.com/office/drawing/2014/main" id="{B4BB63F9-2DF4-8EC3-EFE9-0405C9A1FDA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965290" y="2029803"/>
            <a:ext cx="4374190" cy="773240"/>
          </a:xfrm>
          <a:prstGeom prst="rect">
            <a:avLst/>
          </a:prstGeom>
        </p:spPr>
      </p:pic>
      <p:pic>
        <p:nvPicPr>
          <p:cNvPr id="2052" name="Picture 4" descr="5G-MAG - 5G Media Action Group | Standards and Software for Connected Media  Experiences">
            <a:extLst>
              <a:ext uri="{FF2B5EF4-FFF2-40B4-BE49-F238E27FC236}">
                <a16:creationId xmlns:a16="http://schemas.microsoft.com/office/drawing/2014/main" id="{E8AC3046-F4EC-5C4A-A353-CC19C1EE5665}"/>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31970" y="5231141"/>
            <a:ext cx="1115959" cy="111595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DVB - Wikipedia">
            <a:extLst>
              <a:ext uri="{FF2B5EF4-FFF2-40B4-BE49-F238E27FC236}">
                <a16:creationId xmlns:a16="http://schemas.microsoft.com/office/drawing/2014/main" id="{1267ED90-A3DE-7157-0AB2-0E6F352D536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20531" y="5488590"/>
            <a:ext cx="1423429" cy="60063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SVTA LABS: Building The Future of Streaming">
            <a:extLst>
              <a:ext uri="{FF2B5EF4-FFF2-40B4-BE49-F238E27FC236}">
                <a16:creationId xmlns:a16="http://schemas.microsoft.com/office/drawing/2014/main" id="{E65C307C-AB56-C175-A025-6F833294FE2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465019" y="5473583"/>
            <a:ext cx="2066926" cy="61564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CFD5D27A-3F5D-4BD8-DAAA-7BDF757E10E6}"/>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888630" y="5392779"/>
            <a:ext cx="2361844" cy="656067"/>
          </a:xfrm>
          <a:prstGeom prst="rect">
            <a:avLst/>
          </a:prstGeom>
        </p:spPr>
      </p:pic>
      <p:pic>
        <p:nvPicPr>
          <p:cNvPr id="2058" name="Picture 10" descr="ISO/IEC JTC 1 - Wikipedia">
            <a:extLst>
              <a:ext uri="{FF2B5EF4-FFF2-40B4-BE49-F238E27FC236}">
                <a16:creationId xmlns:a16="http://schemas.microsoft.com/office/drawing/2014/main" id="{F4DDCBA0-0645-96BA-9BA7-D357EFE02582}"/>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664434" y="5303395"/>
            <a:ext cx="2431446" cy="91179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ETF | IETF Acronym and Logo">
            <a:extLst>
              <a:ext uri="{FF2B5EF4-FFF2-40B4-BE49-F238E27FC236}">
                <a16:creationId xmlns:a16="http://schemas.microsoft.com/office/drawing/2014/main" id="{33963A89-1975-99C3-54AE-21EA9BAA3420}"/>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323145" y="5511184"/>
            <a:ext cx="1327786" cy="7040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071983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21822-4C91-EF84-7782-4DCF98619E48}"/>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E95A5094-0498-2801-9B2B-12A07F2B0ECC}"/>
              </a:ext>
            </a:extLst>
          </p:cNvPr>
          <p:cNvPicPr>
            <a:picLocks noChangeAspect="1"/>
          </p:cNvPicPr>
          <p:nvPr/>
        </p:nvPicPr>
        <p:blipFill>
          <a:blip r:embed="rId3"/>
          <a:stretch>
            <a:fillRect/>
          </a:stretch>
        </p:blipFill>
        <p:spPr>
          <a:xfrm>
            <a:off x="281699" y="614673"/>
            <a:ext cx="10628644" cy="5496619"/>
          </a:xfrm>
          <a:prstGeom prst="rect">
            <a:avLst/>
          </a:prstGeom>
        </p:spPr>
      </p:pic>
    </p:spTree>
    <p:extLst>
      <p:ext uri="{BB962C8B-B14F-4D97-AF65-F5344CB8AC3E}">
        <p14:creationId xmlns:p14="http://schemas.microsoft.com/office/powerpoint/2010/main" val="168387373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743FD8-5CE2-BBD4-B4AC-0F312455E683}"/>
            </a:ext>
          </a:extLst>
        </p:cNvPr>
        <p:cNvGrpSpPr/>
        <p:nvPr/>
      </p:nvGrpSpPr>
      <p:grpSpPr>
        <a:xfrm>
          <a:off x="0" y="0"/>
          <a:ext cx="0" cy="0"/>
          <a:chOff x="0" y="0"/>
          <a:chExt cx="0" cy="0"/>
        </a:xfrm>
      </p:grpSpPr>
      <p:sp>
        <p:nvSpPr>
          <p:cNvPr id="21506" name="Title 1">
            <a:extLst>
              <a:ext uri="{FF2B5EF4-FFF2-40B4-BE49-F238E27FC236}">
                <a16:creationId xmlns:a16="http://schemas.microsoft.com/office/drawing/2014/main" id="{21808E3A-E66F-DFD1-B372-C000C3E5F5BB}"/>
              </a:ext>
            </a:extLst>
          </p:cNvPr>
          <p:cNvSpPr>
            <a:spLocks noGrp="1"/>
          </p:cNvSpPr>
          <p:nvPr>
            <p:ph type="title"/>
          </p:nvPr>
        </p:nvSpPr>
        <p:spPr>
          <a:xfrm>
            <a:off x="514350" y="80097"/>
            <a:ext cx="10491787" cy="1325562"/>
          </a:xfrm>
        </p:spPr>
        <p:txBody>
          <a:bodyPr/>
          <a:lstStyle/>
          <a:p>
            <a:pPr eaLnBrk="1" hangingPunct="1"/>
            <a:r>
              <a:rPr lang="en-US" altLang="en-US" dirty="0">
                <a:solidFill>
                  <a:srgbClr val="C00000"/>
                </a:solidFill>
                <a:latin typeface="Montserrat" panose="00000500000000000000" pitchFamily="50" charset="0"/>
              </a:rPr>
              <a:t>Conclusions &amp; Next Steps​</a:t>
            </a:r>
            <a:endParaRPr lang="en-GB" altLang="en-US" dirty="0">
              <a:solidFill>
                <a:srgbClr val="C00000"/>
              </a:solidFill>
              <a:latin typeface="Montserrat" panose="00000500000000000000" pitchFamily="50" charset="0"/>
            </a:endParaRPr>
          </a:p>
        </p:txBody>
      </p:sp>
      <p:graphicFrame>
        <p:nvGraphicFramePr>
          <p:cNvPr id="5" name="Content Placeholder 4">
            <a:extLst>
              <a:ext uri="{FF2B5EF4-FFF2-40B4-BE49-F238E27FC236}">
                <a16:creationId xmlns:a16="http://schemas.microsoft.com/office/drawing/2014/main" id="{1774312E-7610-A941-A447-A2710A70CF83}"/>
              </a:ext>
            </a:extLst>
          </p:cNvPr>
          <p:cNvGraphicFramePr>
            <a:graphicFrameLocks noGrp="1"/>
          </p:cNvGraphicFramePr>
          <p:nvPr>
            <p:ph idx="1"/>
            <p:extLst>
              <p:ext uri="{D42A27DB-BD31-4B8C-83A1-F6EECF244321}">
                <p14:modId xmlns:p14="http://schemas.microsoft.com/office/powerpoint/2010/main" val="991235238"/>
              </p:ext>
            </p:extLst>
          </p:nvPr>
        </p:nvGraphicFramePr>
        <p:xfrm>
          <a:off x="624075" y="1982407"/>
          <a:ext cx="9796403" cy="41484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0406596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9" name="Picture 11" descr="A person wearing headphones and holding a tablet&#10;&#10;Description automatically generated">
            <a:extLst>
              <a:ext uri="{FF2B5EF4-FFF2-40B4-BE49-F238E27FC236}">
                <a16:creationId xmlns:a16="http://schemas.microsoft.com/office/drawing/2014/main" id="{DE130648-F84A-E477-58A4-C789159CC4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5200" y="3361681"/>
            <a:ext cx="2939456" cy="165539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5E7053FF-12AB-494E-EFFF-8C3DDE30BFB1}"/>
              </a:ext>
            </a:extLst>
          </p:cNvPr>
          <p:cNvPicPr>
            <a:picLocks noChangeAspect="1"/>
          </p:cNvPicPr>
          <p:nvPr/>
        </p:nvPicPr>
        <p:blipFill>
          <a:blip r:embed="rId4"/>
          <a:stretch>
            <a:fillRect/>
          </a:stretch>
        </p:blipFill>
        <p:spPr>
          <a:xfrm>
            <a:off x="8921806" y="2308456"/>
            <a:ext cx="2646115" cy="1764076"/>
          </a:xfrm>
          <a:prstGeom prst="rect">
            <a:avLst/>
          </a:prstGeom>
        </p:spPr>
      </p:pic>
      <p:pic>
        <p:nvPicPr>
          <p:cNvPr id="5" name="Picture 4" descr="A close-up of a graph&#10;&#10;AI-generated content may be incorrect.">
            <a:extLst>
              <a:ext uri="{FF2B5EF4-FFF2-40B4-BE49-F238E27FC236}">
                <a16:creationId xmlns:a16="http://schemas.microsoft.com/office/drawing/2014/main" id="{4C83FB2B-C767-673E-16CC-E8F9576792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40401" y="4612691"/>
            <a:ext cx="2365082" cy="1764076"/>
          </a:xfrm>
          <a:prstGeom prst="rect">
            <a:avLst/>
          </a:prstGeom>
        </p:spPr>
      </p:pic>
      <p:sp>
        <p:nvSpPr>
          <p:cNvPr id="21506" name="Title 1">
            <a:extLst>
              <a:ext uri="{FF2B5EF4-FFF2-40B4-BE49-F238E27FC236}">
                <a16:creationId xmlns:a16="http://schemas.microsoft.com/office/drawing/2014/main" id="{E6D0583D-A3B8-49EF-86B0-2735A35EAEC6}"/>
              </a:ext>
            </a:extLst>
          </p:cNvPr>
          <p:cNvSpPr>
            <a:spLocks noGrp="1"/>
          </p:cNvSpPr>
          <p:nvPr>
            <p:ph type="title"/>
          </p:nvPr>
        </p:nvSpPr>
        <p:spPr>
          <a:xfrm>
            <a:off x="514350" y="80097"/>
            <a:ext cx="10491787" cy="1325562"/>
          </a:xfrm>
        </p:spPr>
        <p:txBody>
          <a:bodyPr/>
          <a:lstStyle/>
          <a:p>
            <a:pPr eaLnBrk="1" hangingPunct="1"/>
            <a:r>
              <a:rPr lang="en-GB" altLang="en-US" dirty="0">
                <a:solidFill>
                  <a:srgbClr val="C00000"/>
                </a:solidFill>
                <a:latin typeface="Montserrat" panose="00000500000000000000" pitchFamily="50" charset="0"/>
              </a:rPr>
              <a:t>Content</a:t>
            </a:r>
          </a:p>
        </p:txBody>
      </p:sp>
      <p:sp>
        <p:nvSpPr>
          <p:cNvPr id="5123" name="Content Placeholder 2">
            <a:extLst>
              <a:ext uri="{FF2B5EF4-FFF2-40B4-BE49-F238E27FC236}">
                <a16:creationId xmlns:a16="http://schemas.microsoft.com/office/drawing/2014/main" id="{C2DEC876-F5D2-42E5-914C-27C882228631}"/>
              </a:ext>
            </a:extLst>
          </p:cNvPr>
          <p:cNvSpPr>
            <a:spLocks noGrp="1"/>
          </p:cNvSpPr>
          <p:nvPr>
            <p:ph idx="1"/>
          </p:nvPr>
        </p:nvSpPr>
        <p:spPr>
          <a:xfrm>
            <a:off x="624079" y="1982407"/>
            <a:ext cx="4751486" cy="3540125"/>
          </a:xfrm>
        </p:spPr>
        <p:txBody>
          <a:bodyPr/>
          <a:lstStyle/>
          <a:p>
            <a:pPr marL="628650" indent="-628650">
              <a:defRPr/>
            </a:pPr>
            <a:r>
              <a:rPr lang="en-GB" sz="1800" dirty="0">
                <a:latin typeface="Montserrat" panose="00000500000000000000" pitchFamily="50" charset="0"/>
              </a:rPr>
              <a:t>6G Goals</a:t>
            </a:r>
          </a:p>
          <a:p>
            <a:pPr marL="628650" indent="-628650">
              <a:defRPr/>
            </a:pPr>
            <a:r>
              <a:rPr lang="en-GB" sz="1800" dirty="0">
                <a:latin typeface="Montserrat" panose="00000500000000000000" pitchFamily="50" charset="0"/>
              </a:rPr>
              <a:t>6G Design Directions &amp; Timeline</a:t>
            </a:r>
          </a:p>
          <a:p>
            <a:pPr marL="628650" indent="-628650">
              <a:defRPr/>
            </a:pPr>
            <a:r>
              <a:rPr lang="en-GB" sz="1800" dirty="0">
                <a:latin typeface="Montserrat" panose="00000500000000000000" pitchFamily="50" charset="0"/>
              </a:rPr>
              <a:t>Lessons from 5G</a:t>
            </a:r>
          </a:p>
          <a:p>
            <a:pPr marL="628650" indent="-628650">
              <a:defRPr/>
            </a:pPr>
            <a:r>
              <a:rPr lang="en-GB" sz="1800" dirty="0">
                <a:latin typeface="Montserrat" panose="00000500000000000000" pitchFamily="50" charset="0"/>
              </a:rPr>
              <a:t>Universal Delivery Platform</a:t>
            </a:r>
          </a:p>
          <a:p>
            <a:pPr marL="628650" indent="-628650">
              <a:defRPr/>
            </a:pPr>
            <a:r>
              <a:rPr lang="en-GB" sz="1800" dirty="0">
                <a:latin typeface="Montserrat" panose="00000500000000000000" pitchFamily="50" charset="0"/>
              </a:rPr>
              <a:t>Video Media: Challenges &amp; Solutions</a:t>
            </a:r>
          </a:p>
          <a:p>
            <a:pPr marL="628650" indent="-628650">
              <a:defRPr/>
            </a:pPr>
            <a:r>
              <a:rPr lang="en-GB" sz="1800" dirty="0">
                <a:latin typeface="Montserrat" panose="00000500000000000000" pitchFamily="50" charset="0"/>
              </a:rPr>
              <a:t>Immersive User-centric Experiences</a:t>
            </a:r>
          </a:p>
          <a:p>
            <a:pPr marL="628650" indent="-628650">
              <a:defRPr/>
            </a:pPr>
            <a:r>
              <a:rPr lang="en-GB" sz="1800" dirty="0">
                <a:latin typeface="Montserrat" panose="00000500000000000000" pitchFamily="50" charset="0"/>
              </a:rPr>
              <a:t>Trusted Communication</a:t>
            </a:r>
          </a:p>
          <a:p>
            <a:pPr marL="628650" indent="-628650">
              <a:defRPr/>
            </a:pPr>
            <a:r>
              <a:rPr lang="en-GB" sz="1800" dirty="0">
                <a:latin typeface="Montserrat" panose="00000500000000000000" pitchFamily="50" charset="0"/>
              </a:rPr>
              <a:t>Ecosystem</a:t>
            </a:r>
          </a:p>
          <a:p>
            <a:pPr marL="628650" indent="-628650">
              <a:defRPr/>
            </a:pPr>
            <a:r>
              <a:rPr lang="en-GB" sz="1800" dirty="0">
                <a:latin typeface="Montserrat" panose="00000500000000000000" pitchFamily="50" charset="0"/>
              </a:rPr>
              <a:t>Conclusions &amp; Next Steps</a:t>
            </a:r>
          </a:p>
          <a:p>
            <a:pPr marL="0" indent="0" eaLnBrk="1" hangingPunct="1">
              <a:buFontTx/>
              <a:buNone/>
              <a:defRPr/>
            </a:pPr>
            <a:endParaRPr lang="en-GB" altLang="en-US" sz="1800" dirty="0">
              <a:latin typeface="Montserrat" panose="00000500000000000000" pitchFamily="50" charset="0"/>
            </a:endParaRPr>
          </a:p>
          <a:p>
            <a:pPr marL="608013" indent="-608013" eaLnBrk="1" hangingPunct="1">
              <a:defRPr/>
            </a:pPr>
            <a:endParaRPr lang="en-GB" altLang="en-US" sz="1800" dirty="0">
              <a:latin typeface="Montserrat" panose="00000500000000000000" pitchFamily="50" charset="0"/>
            </a:endParaRPr>
          </a:p>
          <a:p>
            <a:pPr marL="608013" indent="-608013" eaLnBrk="1" hangingPunct="1">
              <a:defRPr/>
            </a:pPr>
            <a:endParaRPr lang="en-GB" altLang="en-US" sz="1800" dirty="0">
              <a:latin typeface="Montserrat" panose="00000500000000000000" pitchFamily="50" charset="0"/>
            </a:endParaRPr>
          </a:p>
          <a:p>
            <a:pPr marL="608013" indent="-608013" eaLnBrk="1" hangingPunct="1">
              <a:defRPr/>
            </a:pPr>
            <a:endParaRPr lang="en-GB" altLang="en-US" sz="1800" dirty="0">
              <a:latin typeface="Montserrat" panose="00000500000000000000" pitchFamily="50" charset="0"/>
            </a:endParaRPr>
          </a:p>
        </p:txBody>
      </p:sp>
      <p:pic>
        <p:nvPicPr>
          <p:cNvPr id="3" name="Picture 2" descr="A group of people sitting in chairs in a room with laptops&#10;&#10;AI-generated content may be incorrect.">
            <a:extLst>
              <a:ext uri="{FF2B5EF4-FFF2-40B4-BE49-F238E27FC236}">
                <a16:creationId xmlns:a16="http://schemas.microsoft.com/office/drawing/2014/main" id="{50ABFD63-7018-2CF6-448D-53143216DE5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93194" y="3752469"/>
            <a:ext cx="2646114" cy="1764076"/>
          </a:xfrm>
          <a:prstGeom prst="rect">
            <a:avLst/>
          </a:prstGeom>
        </p:spPr>
      </p:pic>
      <p:pic>
        <p:nvPicPr>
          <p:cNvPr id="2" name="Picture 1">
            <a:extLst>
              <a:ext uri="{FF2B5EF4-FFF2-40B4-BE49-F238E27FC236}">
                <a16:creationId xmlns:a16="http://schemas.microsoft.com/office/drawing/2014/main" id="{74AA5FAF-AD06-9042-C327-69866B52ABD0}"/>
              </a:ext>
            </a:extLst>
          </p:cNvPr>
          <p:cNvPicPr>
            <a:picLocks noChangeAspect="1"/>
          </p:cNvPicPr>
          <p:nvPr/>
        </p:nvPicPr>
        <p:blipFill>
          <a:blip r:embed="rId7"/>
          <a:stretch>
            <a:fillRect/>
          </a:stretch>
        </p:blipFill>
        <p:spPr>
          <a:xfrm>
            <a:off x="6811342" y="1814815"/>
            <a:ext cx="1885166" cy="1919287"/>
          </a:xfrm>
          <a:prstGeom prst="rect">
            <a:avLst/>
          </a:prstGeom>
        </p:spPr>
      </p:pic>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F79FB9-6AC3-174E-82FA-38991269A400}"/>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FDEE58C7-E23D-C318-D759-967072DF25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770" y="2022099"/>
            <a:ext cx="2993306" cy="2328127"/>
          </a:xfrm>
          <a:prstGeom prst="rect">
            <a:avLst/>
          </a:prstGeom>
          <a:noFill/>
          <a:extLst>
            <a:ext uri="{909E8E84-426E-40DD-AFC4-6F175D3DCCD1}">
              <a14:hiddenFill xmlns:a14="http://schemas.microsoft.com/office/drawing/2010/main">
                <a:solidFill>
                  <a:srgbClr val="FFFFFF"/>
                </a:solidFill>
              </a14:hiddenFill>
            </a:ext>
          </a:extLst>
        </p:spPr>
      </p:pic>
      <p:sp>
        <p:nvSpPr>
          <p:cNvPr id="21506" name="Title 1">
            <a:extLst>
              <a:ext uri="{FF2B5EF4-FFF2-40B4-BE49-F238E27FC236}">
                <a16:creationId xmlns:a16="http://schemas.microsoft.com/office/drawing/2014/main" id="{49D19DCB-7CE7-2E6A-9A64-1E2BD9452F84}"/>
              </a:ext>
            </a:extLst>
          </p:cNvPr>
          <p:cNvSpPr>
            <a:spLocks noGrp="1"/>
          </p:cNvSpPr>
          <p:nvPr>
            <p:ph type="title"/>
          </p:nvPr>
        </p:nvSpPr>
        <p:spPr>
          <a:xfrm>
            <a:off x="514350" y="80097"/>
            <a:ext cx="10491787" cy="1325562"/>
          </a:xfrm>
        </p:spPr>
        <p:txBody>
          <a:bodyPr/>
          <a:lstStyle/>
          <a:p>
            <a:pPr eaLnBrk="1" hangingPunct="1"/>
            <a:r>
              <a:rPr lang="en-GB" altLang="en-US" dirty="0">
                <a:solidFill>
                  <a:srgbClr val="C00000"/>
                </a:solidFill>
                <a:latin typeface="Montserrat" panose="00000500000000000000" pitchFamily="50" charset="0"/>
              </a:rPr>
              <a:t>6G Goals</a:t>
            </a:r>
          </a:p>
        </p:txBody>
      </p:sp>
      <p:sp>
        <p:nvSpPr>
          <p:cNvPr id="4" name="TextBox 3">
            <a:extLst>
              <a:ext uri="{FF2B5EF4-FFF2-40B4-BE49-F238E27FC236}">
                <a16:creationId xmlns:a16="http://schemas.microsoft.com/office/drawing/2014/main" id="{92AF306F-230D-CF58-2A9C-C48DBD811681}"/>
              </a:ext>
            </a:extLst>
          </p:cNvPr>
          <p:cNvSpPr txBox="1"/>
          <p:nvPr/>
        </p:nvSpPr>
        <p:spPr>
          <a:xfrm>
            <a:off x="6814867" y="5576060"/>
            <a:ext cx="5591355" cy="738664"/>
          </a:xfrm>
          <a:prstGeom prst="rect">
            <a:avLst/>
          </a:prstGeom>
          <a:noFill/>
        </p:spPr>
        <p:txBody>
          <a:bodyPr wrap="square">
            <a:spAutoFit/>
          </a:bodyPr>
          <a:lstStyle/>
          <a:p>
            <a:r>
              <a:rPr lang="en-US" sz="1400" b="0" i="1" dirty="0">
                <a:solidFill>
                  <a:srgbClr val="C00000"/>
                </a:solidFill>
                <a:effectLst/>
                <a:latin typeface="Montserrat" panose="00000500000000000000" pitchFamily="2" charset="0"/>
              </a:rPr>
              <a:t>“6G is not just about faster speeds—it’s about building a secure, intelligent, and trustworthy communication fabric for immersive media.”</a:t>
            </a:r>
            <a:endParaRPr lang="en-US" sz="1400" i="1" dirty="0">
              <a:solidFill>
                <a:srgbClr val="C00000"/>
              </a:solidFill>
              <a:latin typeface="Montserrat" panose="00000500000000000000" pitchFamily="2" charset="0"/>
            </a:endParaRPr>
          </a:p>
        </p:txBody>
      </p:sp>
      <p:graphicFrame>
        <p:nvGraphicFramePr>
          <p:cNvPr id="3" name="Diagram 2">
            <a:extLst>
              <a:ext uri="{FF2B5EF4-FFF2-40B4-BE49-F238E27FC236}">
                <a16:creationId xmlns:a16="http://schemas.microsoft.com/office/drawing/2014/main" id="{71ADF3FB-926B-EA9A-79B0-E7D656AE3A90}"/>
              </a:ext>
            </a:extLst>
          </p:cNvPr>
          <p:cNvGraphicFramePr/>
          <p:nvPr>
            <p:extLst>
              <p:ext uri="{D42A27DB-BD31-4B8C-83A1-F6EECF244321}">
                <p14:modId xmlns:p14="http://schemas.microsoft.com/office/powerpoint/2010/main" val="2389496574"/>
              </p:ext>
            </p:extLst>
          </p:nvPr>
        </p:nvGraphicFramePr>
        <p:xfrm>
          <a:off x="7116177" y="2415158"/>
          <a:ext cx="3889960" cy="276347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 name="Picture 1">
            <a:extLst>
              <a:ext uri="{FF2B5EF4-FFF2-40B4-BE49-F238E27FC236}">
                <a16:creationId xmlns:a16="http://schemas.microsoft.com/office/drawing/2014/main" id="{E61A7981-722D-33C0-9D3E-EE9EDABF8AB5}"/>
              </a:ext>
            </a:extLst>
          </p:cNvPr>
          <p:cNvPicPr>
            <a:picLocks noChangeAspect="1"/>
          </p:cNvPicPr>
          <p:nvPr/>
        </p:nvPicPr>
        <p:blipFill>
          <a:blip r:embed="rId9"/>
          <a:stretch>
            <a:fillRect/>
          </a:stretch>
        </p:blipFill>
        <p:spPr>
          <a:xfrm>
            <a:off x="2582277" y="1803089"/>
            <a:ext cx="4533900" cy="4615962"/>
          </a:xfrm>
          <a:prstGeom prst="rect">
            <a:avLst/>
          </a:prstGeom>
        </p:spPr>
      </p:pic>
    </p:spTree>
    <p:extLst>
      <p:ext uri="{BB962C8B-B14F-4D97-AF65-F5344CB8AC3E}">
        <p14:creationId xmlns:p14="http://schemas.microsoft.com/office/powerpoint/2010/main" val="311870556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BEEE89-6870-AFD8-C3B4-2D6A8E22B563}"/>
            </a:ext>
          </a:extLst>
        </p:cNvPr>
        <p:cNvGrpSpPr/>
        <p:nvPr/>
      </p:nvGrpSpPr>
      <p:grpSpPr>
        <a:xfrm>
          <a:off x="0" y="0"/>
          <a:ext cx="0" cy="0"/>
          <a:chOff x="0" y="0"/>
          <a:chExt cx="0" cy="0"/>
        </a:xfrm>
      </p:grpSpPr>
      <p:sp>
        <p:nvSpPr>
          <p:cNvPr id="21506" name="Title 1">
            <a:extLst>
              <a:ext uri="{FF2B5EF4-FFF2-40B4-BE49-F238E27FC236}">
                <a16:creationId xmlns:a16="http://schemas.microsoft.com/office/drawing/2014/main" id="{280A0621-8DAB-F586-CA01-C426D398AC47}"/>
              </a:ext>
            </a:extLst>
          </p:cNvPr>
          <p:cNvSpPr>
            <a:spLocks noGrp="1"/>
          </p:cNvSpPr>
          <p:nvPr>
            <p:ph type="title"/>
          </p:nvPr>
        </p:nvSpPr>
        <p:spPr>
          <a:xfrm>
            <a:off x="514350" y="80097"/>
            <a:ext cx="10491787" cy="1325562"/>
          </a:xfrm>
        </p:spPr>
        <p:txBody>
          <a:bodyPr/>
          <a:lstStyle/>
          <a:p>
            <a:pPr eaLnBrk="1" hangingPunct="1"/>
            <a:r>
              <a:rPr lang="en-US" altLang="en-US" dirty="0">
                <a:solidFill>
                  <a:srgbClr val="C00000"/>
                </a:solidFill>
                <a:latin typeface="Montserrat" panose="00000500000000000000" pitchFamily="50" charset="0"/>
              </a:rPr>
              <a:t>6G Design Directions​</a:t>
            </a:r>
            <a:endParaRPr lang="en-GB" altLang="en-US" dirty="0">
              <a:solidFill>
                <a:srgbClr val="C00000"/>
              </a:solidFill>
              <a:latin typeface="Montserrat" panose="00000500000000000000" pitchFamily="50" charset="0"/>
            </a:endParaRPr>
          </a:p>
        </p:txBody>
      </p:sp>
      <p:graphicFrame>
        <p:nvGraphicFramePr>
          <p:cNvPr id="5" name="Content Placeholder 4">
            <a:extLst>
              <a:ext uri="{FF2B5EF4-FFF2-40B4-BE49-F238E27FC236}">
                <a16:creationId xmlns:a16="http://schemas.microsoft.com/office/drawing/2014/main" id="{A3F57E70-3DCC-E254-FABF-BDADB6A96835}"/>
              </a:ext>
            </a:extLst>
          </p:cNvPr>
          <p:cNvGraphicFramePr>
            <a:graphicFrameLocks noGrp="1"/>
          </p:cNvGraphicFramePr>
          <p:nvPr>
            <p:ph idx="1"/>
            <p:extLst>
              <p:ext uri="{D42A27DB-BD31-4B8C-83A1-F6EECF244321}">
                <p14:modId xmlns:p14="http://schemas.microsoft.com/office/powerpoint/2010/main" val="687412418"/>
              </p:ext>
            </p:extLst>
          </p:nvPr>
        </p:nvGraphicFramePr>
        <p:xfrm>
          <a:off x="298822" y="2056050"/>
          <a:ext cx="6826134" cy="39519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Box 9">
            <a:extLst>
              <a:ext uri="{FF2B5EF4-FFF2-40B4-BE49-F238E27FC236}">
                <a16:creationId xmlns:a16="http://schemas.microsoft.com/office/drawing/2014/main" id="{8A846188-BEE3-D767-C0EE-F39C2D781C1D}"/>
              </a:ext>
            </a:extLst>
          </p:cNvPr>
          <p:cNvSpPr txBox="1"/>
          <p:nvPr/>
        </p:nvSpPr>
        <p:spPr>
          <a:xfrm>
            <a:off x="7589095" y="2056050"/>
            <a:ext cx="4175207" cy="3754874"/>
          </a:xfrm>
          <a:prstGeom prst="rect">
            <a:avLst/>
          </a:prstGeom>
          <a:noFill/>
        </p:spPr>
        <p:txBody>
          <a:bodyPr wrap="square">
            <a:spAutoFit/>
          </a:bodyPr>
          <a:lstStyle/>
          <a:p>
            <a:pPr algn="l">
              <a:spcBef>
                <a:spcPts val="300"/>
              </a:spcBef>
              <a:spcAft>
                <a:spcPts val="300"/>
              </a:spcAft>
            </a:pPr>
            <a:r>
              <a:rPr lang="en-US" b="0" i="0" dirty="0">
                <a:solidFill>
                  <a:srgbClr val="424242"/>
                </a:solidFill>
                <a:effectLst/>
                <a:latin typeface="Segoe Sans"/>
              </a:rPr>
              <a:t>BEYOND SPECIFICATIONS: SUPPORT OF BROADER ECOSYSTEM ENABLEMENT</a:t>
            </a:r>
          </a:p>
          <a:p>
            <a:pPr algn="l">
              <a:spcBef>
                <a:spcPts val="300"/>
              </a:spcBef>
              <a:spcAft>
                <a:spcPts val="300"/>
              </a:spcAft>
              <a:buFont typeface="Arial" panose="020B0604020202020204" pitchFamily="34" charset="0"/>
              <a:buChar char="•"/>
            </a:pPr>
            <a:r>
              <a:rPr lang="en-US" b="0" i="0" dirty="0">
                <a:solidFill>
                  <a:srgbClr val="424242"/>
                </a:solidFill>
                <a:effectLst/>
                <a:latin typeface="Segoe Sans"/>
              </a:rPr>
              <a:t>👨‍💻 Developer-Friendliness</a:t>
            </a:r>
          </a:p>
          <a:p>
            <a:pPr algn="l">
              <a:spcBef>
                <a:spcPts val="300"/>
              </a:spcBef>
              <a:spcAft>
                <a:spcPts val="300"/>
              </a:spcAft>
              <a:buFont typeface="Arial" panose="020B0604020202020204" pitchFamily="34" charset="0"/>
              <a:buChar char="•"/>
            </a:pPr>
            <a:r>
              <a:rPr lang="en-US" b="0" i="0" dirty="0">
                <a:solidFill>
                  <a:srgbClr val="424242"/>
                </a:solidFill>
                <a:effectLst/>
                <a:latin typeface="Segoe Sans"/>
              </a:rPr>
              <a:t>🛠️ </a:t>
            </a:r>
            <a:r>
              <a:rPr lang="en-US" b="0" i="0" dirty="0" err="1">
                <a:solidFill>
                  <a:srgbClr val="424242"/>
                </a:solidFill>
                <a:effectLst/>
                <a:latin typeface="Segoe Sans"/>
              </a:rPr>
              <a:t>Implementability</a:t>
            </a:r>
            <a:endParaRPr lang="en-US" b="0" i="0" dirty="0">
              <a:solidFill>
                <a:srgbClr val="424242"/>
              </a:solidFill>
              <a:effectLst/>
              <a:latin typeface="Segoe Sans"/>
            </a:endParaRPr>
          </a:p>
          <a:p>
            <a:pPr algn="l">
              <a:spcBef>
                <a:spcPts val="300"/>
              </a:spcBef>
              <a:spcAft>
                <a:spcPts val="300"/>
              </a:spcAft>
              <a:buFont typeface="Arial" panose="020B0604020202020204" pitchFamily="34" charset="0"/>
              <a:buChar char="•"/>
            </a:pPr>
            <a:r>
              <a:rPr lang="en-US" b="0" i="0" dirty="0">
                <a:solidFill>
                  <a:srgbClr val="424242"/>
                </a:solidFill>
                <a:effectLst/>
                <a:latin typeface="Segoe Sans"/>
              </a:rPr>
              <a:t>⏱️ Timeliness</a:t>
            </a:r>
          </a:p>
          <a:p>
            <a:pPr algn="l">
              <a:spcBef>
                <a:spcPts val="300"/>
              </a:spcBef>
              <a:spcAft>
                <a:spcPts val="300"/>
              </a:spcAft>
              <a:buFont typeface="Arial" panose="020B0604020202020204" pitchFamily="34" charset="0"/>
              <a:buChar char="•"/>
            </a:pPr>
            <a:r>
              <a:rPr lang="en-US" b="0" i="0" dirty="0">
                <a:solidFill>
                  <a:srgbClr val="424242"/>
                </a:solidFill>
                <a:effectLst/>
                <a:latin typeface="Segoe Sans"/>
              </a:rPr>
              <a:t>📈 Market Needs</a:t>
            </a:r>
          </a:p>
          <a:p>
            <a:pPr algn="l">
              <a:spcBef>
                <a:spcPts val="300"/>
              </a:spcBef>
              <a:spcAft>
                <a:spcPts val="300"/>
              </a:spcAft>
              <a:buFont typeface="Arial" panose="020B0604020202020204" pitchFamily="34" charset="0"/>
              <a:buChar char="•"/>
            </a:pPr>
            <a:r>
              <a:rPr lang="en-US" b="0" i="0" dirty="0">
                <a:solidFill>
                  <a:srgbClr val="424242"/>
                </a:solidFill>
                <a:effectLst/>
                <a:latin typeface="Segoe Sans"/>
              </a:rPr>
              <a:t>🤝 Collaboration</a:t>
            </a:r>
          </a:p>
          <a:p>
            <a:pPr algn="l">
              <a:spcBef>
                <a:spcPts val="300"/>
              </a:spcBef>
              <a:spcAft>
                <a:spcPts val="300"/>
              </a:spcAft>
              <a:buFont typeface="Arial" panose="020B0604020202020204" pitchFamily="34" charset="0"/>
              <a:buChar char="•"/>
            </a:pPr>
            <a:r>
              <a:rPr lang="en-US" b="0" i="0" dirty="0">
                <a:solidFill>
                  <a:srgbClr val="424242"/>
                </a:solidFill>
                <a:effectLst/>
                <a:latin typeface="Segoe Sans"/>
              </a:rPr>
              <a:t>🌱 Sustainability </a:t>
            </a:r>
          </a:p>
          <a:p>
            <a:pPr algn="l">
              <a:spcBef>
                <a:spcPts val="300"/>
              </a:spcBef>
              <a:spcAft>
                <a:spcPts val="300"/>
              </a:spcAft>
              <a:buFont typeface="Arial" panose="020B0604020202020204" pitchFamily="34" charset="0"/>
              <a:buChar char="•"/>
            </a:pPr>
            <a:r>
              <a:rPr lang="en-US" b="0" i="0" dirty="0">
                <a:solidFill>
                  <a:srgbClr val="424242"/>
                </a:solidFill>
                <a:effectLst/>
                <a:latin typeface="Segoe Sans"/>
              </a:rPr>
              <a:t>💰 Cost-Consciousness </a:t>
            </a:r>
          </a:p>
          <a:p>
            <a:pPr algn="l">
              <a:spcBef>
                <a:spcPts val="300"/>
              </a:spcBef>
              <a:spcAft>
                <a:spcPts val="300"/>
              </a:spcAft>
              <a:buFont typeface="Arial" panose="020B0604020202020204" pitchFamily="34" charset="0"/>
              <a:buChar char="•"/>
            </a:pPr>
            <a:r>
              <a:rPr lang="en-US" b="0" i="0" dirty="0">
                <a:solidFill>
                  <a:srgbClr val="424242"/>
                </a:solidFill>
                <a:effectLst/>
                <a:latin typeface="Segoe Sans"/>
              </a:rPr>
              <a:t>🎧 User Experience</a:t>
            </a:r>
          </a:p>
        </p:txBody>
      </p:sp>
    </p:spTree>
    <p:extLst>
      <p:ext uri="{BB962C8B-B14F-4D97-AF65-F5344CB8AC3E}">
        <p14:creationId xmlns:p14="http://schemas.microsoft.com/office/powerpoint/2010/main" val="168267413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503326-FBAC-24B5-0AE4-3C51AA358411}"/>
            </a:ext>
          </a:extLst>
        </p:cNvPr>
        <p:cNvGrpSpPr/>
        <p:nvPr/>
      </p:nvGrpSpPr>
      <p:grpSpPr>
        <a:xfrm>
          <a:off x="0" y="0"/>
          <a:ext cx="0" cy="0"/>
          <a:chOff x="0" y="0"/>
          <a:chExt cx="0" cy="0"/>
        </a:xfrm>
      </p:grpSpPr>
      <p:pic>
        <p:nvPicPr>
          <p:cNvPr id="6" name="Picture 5" descr="A timeline with colorful labels&#10;&#10;AI-generated content may be incorrect.">
            <a:extLst>
              <a:ext uri="{FF2B5EF4-FFF2-40B4-BE49-F238E27FC236}">
                <a16:creationId xmlns:a16="http://schemas.microsoft.com/office/drawing/2014/main" id="{EE6F48D9-602B-346E-FA41-9D4702B6F0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4470" y="2129120"/>
            <a:ext cx="7447511" cy="3943927"/>
          </a:xfrm>
          <a:prstGeom prst="rect">
            <a:avLst/>
          </a:prstGeom>
        </p:spPr>
      </p:pic>
      <p:sp>
        <p:nvSpPr>
          <p:cNvPr id="3" name="Rectangle 2">
            <a:extLst>
              <a:ext uri="{FF2B5EF4-FFF2-40B4-BE49-F238E27FC236}">
                <a16:creationId xmlns:a16="http://schemas.microsoft.com/office/drawing/2014/main" id="{EFEFAD06-80B0-90BF-EFCF-E4D2C12C9FE9}"/>
              </a:ext>
            </a:extLst>
          </p:cNvPr>
          <p:cNvSpPr/>
          <p:nvPr/>
        </p:nvSpPr>
        <p:spPr>
          <a:xfrm>
            <a:off x="0" y="1783055"/>
            <a:ext cx="5221224" cy="447144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1">
            <a:extLst>
              <a:ext uri="{FF2B5EF4-FFF2-40B4-BE49-F238E27FC236}">
                <a16:creationId xmlns:a16="http://schemas.microsoft.com/office/drawing/2014/main" id="{C0261E4A-A21A-92C2-CC6F-08D7742D5BF7}"/>
              </a:ext>
            </a:extLst>
          </p:cNvPr>
          <p:cNvSpPr>
            <a:spLocks noChangeArrowheads="1"/>
          </p:cNvSpPr>
          <p:nvPr/>
        </p:nvSpPr>
        <p:spPr bwMode="auto">
          <a:xfrm>
            <a:off x="393192" y="166624"/>
            <a:ext cx="9055608"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lIns="90000" tIns="45000" rIns="90000" bIns="45000" anchor="ctr"/>
          <a:lstStyle>
            <a:lvl1pPr>
              <a:lnSpc>
                <a:spcPct val="90000"/>
              </a:lnSpc>
              <a:spcBef>
                <a:spcPts val="1000"/>
              </a:spcBef>
              <a:buBlip>
                <a:blip r:embed="rId4"/>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Calibri" panose="020F0502020204030204" pitchFamily="34" charset="0"/>
              </a:defRPr>
            </a:lvl9pPr>
          </a:lstStyle>
          <a:p>
            <a:pPr>
              <a:lnSpc>
                <a:spcPct val="100000"/>
              </a:lnSpc>
              <a:spcBef>
                <a:spcPct val="0"/>
              </a:spcBef>
              <a:buFontTx/>
              <a:buNone/>
            </a:pPr>
            <a:r>
              <a:rPr lang="en-US" altLang="en-US" sz="4400" dirty="0">
                <a:solidFill>
                  <a:srgbClr val="C00000"/>
                </a:solidFill>
                <a:latin typeface="Century Gothic" panose="020B0502020202020204" pitchFamily="34" charset="0"/>
                <a:ea typeface="DejaVu Sans"/>
                <a:cs typeface="Calibri Light" panose="020F0302020204030204" pitchFamily="34" charset="0"/>
              </a:rPr>
              <a:t>6G Standard detailed Timeline</a:t>
            </a:r>
          </a:p>
        </p:txBody>
      </p:sp>
      <p:sp>
        <p:nvSpPr>
          <p:cNvPr id="2" name="Rectangle 2">
            <a:extLst>
              <a:ext uri="{FF2B5EF4-FFF2-40B4-BE49-F238E27FC236}">
                <a16:creationId xmlns:a16="http://schemas.microsoft.com/office/drawing/2014/main" id="{035D1CD3-B87D-843C-EE15-D7B564D50620}"/>
              </a:ext>
            </a:extLst>
          </p:cNvPr>
          <p:cNvSpPr>
            <a:spLocks noChangeArrowheads="1"/>
          </p:cNvSpPr>
          <p:nvPr/>
        </p:nvSpPr>
        <p:spPr bwMode="auto">
          <a:xfrm>
            <a:off x="235670" y="1947672"/>
            <a:ext cx="4133130" cy="4306824"/>
          </a:xfrm>
          <a:prstGeom prst="rect">
            <a:avLst/>
          </a:prstGeom>
          <a:noFill/>
          <a:ln w="9360" cap="flat">
            <a:noFill/>
            <a:round/>
            <a:headEnd/>
            <a:tailEnd/>
          </a:ln>
          <a:effectLst/>
        </p:spPr>
        <p:txBody>
          <a:bodyPr lIns="90000" tIns="45000" rIns="90000" bIns="45000"/>
          <a:lstStyle/>
          <a:p>
            <a:pPr marL="1587">
              <a:lnSpc>
                <a:spcPct val="80000"/>
              </a:lnSpc>
              <a:spcBef>
                <a:spcPts val="700"/>
              </a:spcBef>
              <a:buClr>
                <a:srgbClr val="A5A5E9"/>
              </a:buCl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GB" sz="1400" b="1" dirty="0">
                <a:solidFill>
                  <a:srgbClr val="404040"/>
                </a:solidFill>
                <a:latin typeface="Century Gothic" panose="020B0502020202020204" pitchFamily="34" charset="0"/>
                <a:cs typeface="DejaVu Sans" charset="0"/>
              </a:rPr>
              <a:t>Release 19 (5G-Advanced)</a:t>
            </a:r>
            <a:r>
              <a:rPr lang="en-GB" sz="1400" dirty="0">
                <a:solidFill>
                  <a:srgbClr val="404040"/>
                </a:solidFill>
                <a:latin typeface="Century Gothic" panose="020B0502020202020204" pitchFamily="34" charset="0"/>
                <a:cs typeface="DejaVu Sans" charset="0"/>
              </a:rPr>
              <a:t>: Complete e/o 2025</a:t>
            </a:r>
          </a:p>
          <a:p>
            <a:pPr marL="1587">
              <a:lnSpc>
                <a:spcPct val="80000"/>
              </a:lnSpc>
              <a:spcBef>
                <a:spcPts val="700"/>
              </a:spcBef>
              <a:buClr>
                <a:srgbClr val="A5A5E9"/>
              </a:buCl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GB" sz="1400" b="1" dirty="0">
                <a:solidFill>
                  <a:srgbClr val="404040"/>
                </a:solidFill>
                <a:latin typeface="Century Gothic" panose="020B0502020202020204" pitchFamily="34" charset="0"/>
                <a:cs typeface="DejaVu Sans" charset="0"/>
              </a:rPr>
              <a:t>Release 20 (5G-Advanced and 6G studies)</a:t>
            </a:r>
            <a:r>
              <a:rPr lang="en-GB" sz="1400" dirty="0">
                <a:solidFill>
                  <a:srgbClr val="404040"/>
                </a:solidFill>
                <a:latin typeface="Century Gothic" panose="020B0502020202020204" pitchFamily="34" charset="0"/>
                <a:cs typeface="DejaVu Sans" charset="0"/>
              </a:rPr>
              <a:t>: </a:t>
            </a:r>
          </a:p>
          <a:p>
            <a:pPr marL="744537" lvl="1" indent="-285750">
              <a:lnSpc>
                <a:spcPct val="80000"/>
              </a:lnSpc>
              <a:spcBef>
                <a:spcPts val="700"/>
              </a:spcBef>
              <a:buClr>
                <a:srgbClr val="A5A5E9"/>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GB" sz="1400" dirty="0">
                <a:solidFill>
                  <a:srgbClr val="404040"/>
                </a:solidFill>
                <a:latin typeface="Century Gothic" panose="020B0502020202020204" pitchFamily="34" charset="0"/>
                <a:cs typeface="DejaVu Sans" charset="0"/>
              </a:rPr>
              <a:t>TSG-Wide Rel-20 Workshops completed (5G-A Dec24, 6G Mar25)</a:t>
            </a:r>
          </a:p>
          <a:p>
            <a:pPr marL="744537" lvl="1" indent="-285750">
              <a:lnSpc>
                <a:spcPct val="80000"/>
              </a:lnSpc>
              <a:spcBef>
                <a:spcPts val="700"/>
              </a:spcBef>
              <a:buClr>
                <a:srgbClr val="A5A5E9"/>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GB" sz="1400" dirty="0">
                <a:solidFill>
                  <a:srgbClr val="404040"/>
                </a:solidFill>
                <a:latin typeface="Century Gothic" panose="020B0502020202020204" pitchFamily="34" charset="0"/>
                <a:cs typeface="DejaVu Sans" charset="0"/>
              </a:rPr>
              <a:t>Focusing on Technical Specifications for 5G Advanced and early 6G studies</a:t>
            </a:r>
          </a:p>
          <a:p>
            <a:pPr marL="744537" lvl="1" indent="-285750">
              <a:lnSpc>
                <a:spcPct val="80000"/>
              </a:lnSpc>
              <a:spcBef>
                <a:spcPts val="700"/>
              </a:spcBef>
              <a:buClr>
                <a:srgbClr val="A5A5E9"/>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GB" sz="1400" dirty="0">
                <a:solidFill>
                  <a:srgbClr val="404040"/>
                </a:solidFill>
                <a:latin typeface="Century Gothic" panose="020B0502020202020204" pitchFamily="34" charset="0"/>
                <a:cs typeface="DejaVu Sans" charset="0"/>
                <a:hlinkClick r:id="rId5"/>
              </a:rPr>
              <a:t>RP‑243327</a:t>
            </a:r>
            <a:r>
              <a:rPr lang="en-GB" sz="1400" dirty="0">
                <a:solidFill>
                  <a:srgbClr val="404040"/>
                </a:solidFill>
                <a:latin typeface="Century Gothic" panose="020B0502020202020204" pitchFamily="34" charset="0"/>
                <a:cs typeface="DejaVu Sans" charset="0"/>
              </a:rPr>
              <a:t>: The 6G RAN Study (part I: ITU focused) is underway</a:t>
            </a:r>
          </a:p>
          <a:p>
            <a:pPr marL="1587">
              <a:lnSpc>
                <a:spcPct val="80000"/>
              </a:lnSpc>
              <a:spcBef>
                <a:spcPts val="700"/>
              </a:spcBef>
              <a:buClr>
                <a:srgbClr val="A5A5E9"/>
              </a:buCl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GB" sz="1400" b="1" dirty="0">
                <a:solidFill>
                  <a:srgbClr val="404040"/>
                </a:solidFill>
                <a:latin typeface="Century Gothic" panose="020B0502020202020204" pitchFamily="34" charset="0"/>
                <a:cs typeface="DejaVu Sans" charset="0"/>
              </a:rPr>
              <a:t>Release 21 (6G)</a:t>
            </a:r>
            <a:r>
              <a:rPr lang="en-GB" sz="1400" dirty="0">
                <a:solidFill>
                  <a:srgbClr val="404040"/>
                </a:solidFill>
                <a:latin typeface="Century Gothic" panose="020B0502020202020204" pitchFamily="34" charset="0"/>
                <a:cs typeface="DejaVu Sans" charset="0"/>
              </a:rPr>
              <a:t>:</a:t>
            </a:r>
          </a:p>
          <a:p>
            <a:pPr marL="744537" lvl="1" indent="-285750">
              <a:lnSpc>
                <a:spcPct val="80000"/>
              </a:lnSpc>
              <a:spcBef>
                <a:spcPts val="700"/>
              </a:spcBef>
              <a:buClr>
                <a:srgbClr val="A5A5E9"/>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GB" sz="1400" dirty="0">
                <a:solidFill>
                  <a:srgbClr val="404040"/>
                </a:solidFill>
                <a:latin typeface="Century Gothic" panose="020B0502020202020204" pitchFamily="34" charset="0"/>
                <a:cs typeface="DejaVu Sans" charset="0"/>
              </a:rPr>
              <a:t>1st set of 3GPP 6G technical specifications and IMT-2030 submission, expected to be delivered with a single drop (i.e., a single code freeze).</a:t>
            </a:r>
          </a:p>
          <a:p>
            <a:pPr marL="744537" lvl="1" indent="-285750">
              <a:lnSpc>
                <a:spcPct val="80000"/>
              </a:lnSpc>
              <a:spcBef>
                <a:spcPts val="700"/>
              </a:spcBef>
              <a:buClr>
                <a:srgbClr val="A5A5E9"/>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GB" sz="1400" dirty="0">
                <a:solidFill>
                  <a:srgbClr val="404040"/>
                </a:solidFill>
                <a:latin typeface="Century Gothic" panose="020B0502020202020204" pitchFamily="34" charset="0"/>
                <a:cs typeface="DejaVu Sans" charset="0"/>
              </a:rPr>
              <a:t>Rel-21 timeline is to be decided no later than June 2026</a:t>
            </a:r>
          </a:p>
          <a:p>
            <a:pPr marL="744537" lvl="1" indent="-285750">
              <a:lnSpc>
                <a:spcPct val="80000"/>
              </a:lnSpc>
              <a:spcBef>
                <a:spcPts val="700"/>
              </a:spcBef>
              <a:buClr>
                <a:srgbClr val="A5A5E9"/>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GB" sz="1400" dirty="0">
                <a:solidFill>
                  <a:srgbClr val="404040"/>
                </a:solidFill>
                <a:latin typeface="Century Gothic" panose="020B0502020202020204" pitchFamily="34" charset="0"/>
                <a:cs typeface="DejaVu Sans" charset="0"/>
              </a:rPr>
              <a:t>With ASN.1/</a:t>
            </a:r>
            <a:r>
              <a:rPr lang="en-GB" sz="1400" dirty="0" err="1">
                <a:solidFill>
                  <a:srgbClr val="404040"/>
                </a:solidFill>
                <a:latin typeface="Century Gothic" panose="020B0502020202020204" pitchFamily="34" charset="0"/>
                <a:cs typeface="DejaVu Sans" charset="0"/>
              </a:rPr>
              <a:t>OpenAPI</a:t>
            </a:r>
            <a:r>
              <a:rPr lang="en-GB" sz="1400" dirty="0">
                <a:solidFill>
                  <a:srgbClr val="404040"/>
                </a:solidFill>
                <a:latin typeface="Century Gothic" panose="020B0502020202020204" pitchFamily="34" charset="0"/>
                <a:cs typeface="DejaVu Sans" charset="0"/>
              </a:rPr>
              <a:t> freeze date is no earlier than March 2029</a:t>
            </a:r>
          </a:p>
          <a:p>
            <a:pPr marL="458787" indent="-457200">
              <a:lnSpc>
                <a:spcPct val="80000"/>
              </a:lnSpc>
              <a:spcBef>
                <a:spcPts val="700"/>
              </a:spcBef>
              <a:buClr>
                <a:srgbClr val="A5A5E9"/>
              </a:buClr>
              <a:buFontTx/>
              <a:buBlip>
                <a:blip r:embed="rId4"/>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GB" sz="1400" dirty="0">
              <a:solidFill>
                <a:srgbClr val="404040"/>
              </a:solidFill>
              <a:latin typeface="Century Gothic" panose="020B0502020202020204" pitchFamily="34" charset="0"/>
              <a:cs typeface="DejaVu Sans" charset="0"/>
            </a:endParaRPr>
          </a:p>
          <a:p>
            <a:pPr marL="741363" indent="-28098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a:p>
            <a:pPr marL="342900"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a:p>
            <a:pPr marL="342900"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050" dirty="0">
              <a:solidFill>
                <a:srgbClr val="000000"/>
              </a:solidFill>
              <a:latin typeface="Century Gothic" panose="020B0502020202020204" pitchFamily="34" charset="0"/>
              <a:cs typeface="DejaVu Sans" charset="0"/>
            </a:endParaRPr>
          </a:p>
        </p:txBody>
      </p:sp>
    </p:spTree>
    <p:extLst>
      <p:ext uri="{BB962C8B-B14F-4D97-AF65-F5344CB8AC3E}">
        <p14:creationId xmlns:p14="http://schemas.microsoft.com/office/powerpoint/2010/main" val="288133242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E33C0C-FE79-6030-F4B8-53C4FDBD4D91}"/>
            </a:ext>
          </a:extLst>
        </p:cNvPr>
        <p:cNvGrpSpPr/>
        <p:nvPr/>
      </p:nvGrpSpPr>
      <p:grpSpPr>
        <a:xfrm>
          <a:off x="0" y="0"/>
          <a:ext cx="0" cy="0"/>
          <a:chOff x="0" y="0"/>
          <a:chExt cx="0" cy="0"/>
        </a:xfrm>
      </p:grpSpPr>
      <p:sp>
        <p:nvSpPr>
          <p:cNvPr id="21506" name="Title 1">
            <a:extLst>
              <a:ext uri="{FF2B5EF4-FFF2-40B4-BE49-F238E27FC236}">
                <a16:creationId xmlns:a16="http://schemas.microsoft.com/office/drawing/2014/main" id="{5DE6D69E-51C9-61B1-E62C-E6DB340CF71D}"/>
              </a:ext>
            </a:extLst>
          </p:cNvPr>
          <p:cNvSpPr>
            <a:spLocks noGrp="1"/>
          </p:cNvSpPr>
          <p:nvPr>
            <p:ph type="title"/>
          </p:nvPr>
        </p:nvSpPr>
        <p:spPr>
          <a:xfrm>
            <a:off x="514350" y="80097"/>
            <a:ext cx="10491787" cy="1325562"/>
          </a:xfrm>
        </p:spPr>
        <p:txBody>
          <a:bodyPr/>
          <a:lstStyle/>
          <a:p>
            <a:pPr eaLnBrk="1" hangingPunct="1"/>
            <a:r>
              <a:rPr lang="en-GB" altLang="en-US" dirty="0">
                <a:solidFill>
                  <a:srgbClr val="C00000"/>
                </a:solidFill>
                <a:latin typeface="Montserrat" panose="00000500000000000000" pitchFamily="50" charset="0"/>
              </a:rPr>
              <a:t>6G and verticals / Lessons from 5G</a:t>
            </a:r>
          </a:p>
        </p:txBody>
      </p:sp>
      <p:graphicFrame>
        <p:nvGraphicFramePr>
          <p:cNvPr id="2" name="Content Placeholder 1">
            <a:extLst>
              <a:ext uri="{FF2B5EF4-FFF2-40B4-BE49-F238E27FC236}">
                <a16:creationId xmlns:a16="http://schemas.microsoft.com/office/drawing/2014/main" id="{E76D368B-D8BB-EE22-981F-61E8ED7A637D}"/>
              </a:ext>
            </a:extLst>
          </p:cNvPr>
          <p:cNvGraphicFramePr>
            <a:graphicFrameLocks noGrp="1"/>
          </p:cNvGraphicFramePr>
          <p:nvPr>
            <p:ph idx="1"/>
            <p:extLst>
              <p:ext uri="{D42A27DB-BD31-4B8C-83A1-F6EECF244321}">
                <p14:modId xmlns:p14="http://schemas.microsoft.com/office/powerpoint/2010/main" val="2442422285"/>
              </p:ext>
            </p:extLst>
          </p:nvPr>
        </p:nvGraphicFramePr>
        <p:xfrm>
          <a:off x="5005834" y="2148104"/>
          <a:ext cx="6589522" cy="35401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a:extLst>
              <a:ext uri="{FF2B5EF4-FFF2-40B4-BE49-F238E27FC236}">
                <a16:creationId xmlns:a16="http://schemas.microsoft.com/office/drawing/2014/main" id="{9E48DA57-6B4C-0C6E-2C85-CE5DFF657AD0}"/>
              </a:ext>
            </a:extLst>
          </p:cNvPr>
          <p:cNvGraphicFramePr/>
          <p:nvPr>
            <p:extLst>
              <p:ext uri="{D42A27DB-BD31-4B8C-83A1-F6EECF244321}">
                <p14:modId xmlns:p14="http://schemas.microsoft.com/office/powerpoint/2010/main" val="2315472984"/>
              </p:ext>
            </p:extLst>
          </p:nvPr>
        </p:nvGraphicFramePr>
        <p:xfrm>
          <a:off x="514350" y="1911487"/>
          <a:ext cx="3735238" cy="401335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67948389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9B547C-2E19-A050-AABA-56249A9EEAB1}"/>
            </a:ext>
          </a:extLst>
        </p:cNvPr>
        <p:cNvGrpSpPr/>
        <p:nvPr/>
      </p:nvGrpSpPr>
      <p:grpSpPr>
        <a:xfrm>
          <a:off x="0" y="0"/>
          <a:ext cx="0" cy="0"/>
          <a:chOff x="0" y="0"/>
          <a:chExt cx="0" cy="0"/>
        </a:xfrm>
      </p:grpSpPr>
      <p:sp>
        <p:nvSpPr>
          <p:cNvPr id="21506" name="Title 1">
            <a:extLst>
              <a:ext uri="{FF2B5EF4-FFF2-40B4-BE49-F238E27FC236}">
                <a16:creationId xmlns:a16="http://schemas.microsoft.com/office/drawing/2014/main" id="{245D94DC-B60A-34F5-9DFA-4A9B7CC80C2C}"/>
              </a:ext>
            </a:extLst>
          </p:cNvPr>
          <p:cNvSpPr>
            <a:spLocks noGrp="1"/>
          </p:cNvSpPr>
          <p:nvPr>
            <p:ph type="title"/>
          </p:nvPr>
        </p:nvSpPr>
        <p:spPr>
          <a:xfrm>
            <a:off x="514350" y="80097"/>
            <a:ext cx="10491787" cy="1325562"/>
          </a:xfrm>
        </p:spPr>
        <p:txBody>
          <a:bodyPr/>
          <a:lstStyle/>
          <a:p>
            <a:pPr eaLnBrk="1" hangingPunct="1"/>
            <a:r>
              <a:rPr lang="en-US" altLang="en-US" dirty="0">
                <a:solidFill>
                  <a:srgbClr val="C00000"/>
                </a:solidFill>
                <a:latin typeface="Montserrat" panose="00000500000000000000" pitchFamily="50" charset="0"/>
              </a:rPr>
              <a:t>6G as Universal Delivery Platform​</a:t>
            </a:r>
            <a:endParaRPr lang="en-GB" altLang="en-US" dirty="0">
              <a:solidFill>
                <a:srgbClr val="C00000"/>
              </a:solidFill>
              <a:latin typeface="Montserrat" panose="00000500000000000000" pitchFamily="50" charset="0"/>
            </a:endParaRPr>
          </a:p>
        </p:txBody>
      </p:sp>
      <p:graphicFrame>
        <p:nvGraphicFramePr>
          <p:cNvPr id="21646" name="Content Placeholder 21645">
            <a:extLst>
              <a:ext uri="{FF2B5EF4-FFF2-40B4-BE49-F238E27FC236}">
                <a16:creationId xmlns:a16="http://schemas.microsoft.com/office/drawing/2014/main" id="{8EBE82CD-1350-10FA-832C-CC320C17384E}"/>
              </a:ext>
            </a:extLst>
          </p:cNvPr>
          <p:cNvGraphicFramePr>
            <a:graphicFrameLocks noGrp="1"/>
          </p:cNvGraphicFramePr>
          <p:nvPr>
            <p:ph idx="1"/>
            <p:extLst>
              <p:ext uri="{D42A27DB-BD31-4B8C-83A1-F6EECF244321}">
                <p14:modId xmlns:p14="http://schemas.microsoft.com/office/powerpoint/2010/main" val="1671269971"/>
              </p:ext>
            </p:extLst>
          </p:nvPr>
        </p:nvGraphicFramePr>
        <p:xfrm>
          <a:off x="-86603" y="2189637"/>
          <a:ext cx="5471922" cy="35401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1645" name="Picture 21644">
            <a:extLst>
              <a:ext uri="{FF2B5EF4-FFF2-40B4-BE49-F238E27FC236}">
                <a16:creationId xmlns:a16="http://schemas.microsoft.com/office/drawing/2014/main" id="{6CDCCF41-CA13-A392-5528-D5516D72EB36}"/>
              </a:ext>
            </a:extLst>
          </p:cNvPr>
          <p:cNvPicPr>
            <a:picLocks noChangeAspect="1"/>
          </p:cNvPicPr>
          <p:nvPr/>
        </p:nvPicPr>
        <p:blipFill>
          <a:blip r:embed="rId8"/>
          <a:stretch>
            <a:fillRect/>
          </a:stretch>
        </p:blipFill>
        <p:spPr>
          <a:xfrm>
            <a:off x="4783902" y="2439826"/>
            <a:ext cx="7035794" cy="3125664"/>
          </a:xfrm>
          <a:prstGeom prst="rect">
            <a:avLst/>
          </a:prstGeom>
        </p:spPr>
      </p:pic>
    </p:spTree>
    <p:extLst>
      <p:ext uri="{BB962C8B-B14F-4D97-AF65-F5344CB8AC3E}">
        <p14:creationId xmlns:p14="http://schemas.microsoft.com/office/powerpoint/2010/main" val="398625284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D9BF17-A98E-3E57-DFC2-D88053214E20}"/>
            </a:ext>
          </a:extLst>
        </p:cNvPr>
        <p:cNvGrpSpPr/>
        <p:nvPr/>
      </p:nvGrpSpPr>
      <p:grpSpPr>
        <a:xfrm>
          <a:off x="0" y="0"/>
          <a:ext cx="0" cy="0"/>
          <a:chOff x="0" y="0"/>
          <a:chExt cx="0" cy="0"/>
        </a:xfrm>
      </p:grpSpPr>
      <p:sp>
        <p:nvSpPr>
          <p:cNvPr id="21506" name="Title 1">
            <a:extLst>
              <a:ext uri="{FF2B5EF4-FFF2-40B4-BE49-F238E27FC236}">
                <a16:creationId xmlns:a16="http://schemas.microsoft.com/office/drawing/2014/main" id="{FEB2B59B-6494-6D7A-C928-73ADC1E858FB}"/>
              </a:ext>
            </a:extLst>
          </p:cNvPr>
          <p:cNvSpPr>
            <a:spLocks noGrp="1"/>
          </p:cNvSpPr>
          <p:nvPr>
            <p:ph type="title"/>
          </p:nvPr>
        </p:nvSpPr>
        <p:spPr>
          <a:xfrm>
            <a:off x="514350" y="80097"/>
            <a:ext cx="10491787" cy="1325562"/>
          </a:xfrm>
        </p:spPr>
        <p:txBody>
          <a:bodyPr/>
          <a:lstStyle/>
          <a:p>
            <a:pPr eaLnBrk="1" hangingPunct="1"/>
            <a:r>
              <a:rPr lang="en-US" altLang="en-US" dirty="0">
                <a:solidFill>
                  <a:srgbClr val="C00000"/>
                </a:solidFill>
                <a:latin typeface="Montserrat" panose="00000500000000000000" pitchFamily="50" charset="0"/>
              </a:rPr>
              <a:t>Video Media: The Key Challenge​</a:t>
            </a:r>
            <a:endParaRPr lang="en-GB" altLang="en-US" dirty="0">
              <a:solidFill>
                <a:srgbClr val="C00000"/>
              </a:solidFill>
              <a:latin typeface="Montserrat" panose="00000500000000000000" pitchFamily="50" charset="0"/>
            </a:endParaRPr>
          </a:p>
        </p:txBody>
      </p:sp>
      <p:graphicFrame>
        <p:nvGraphicFramePr>
          <p:cNvPr id="6" name="Content Placeholder 5">
            <a:extLst>
              <a:ext uri="{FF2B5EF4-FFF2-40B4-BE49-F238E27FC236}">
                <a16:creationId xmlns:a16="http://schemas.microsoft.com/office/drawing/2014/main" id="{B4AF8899-7CC8-DAD3-EDAC-CC3E0199CED8}"/>
              </a:ext>
            </a:extLst>
          </p:cNvPr>
          <p:cNvGraphicFramePr>
            <a:graphicFrameLocks noGrp="1"/>
          </p:cNvGraphicFramePr>
          <p:nvPr>
            <p:ph idx="1"/>
            <p:extLst>
              <p:ext uri="{D42A27DB-BD31-4B8C-83A1-F6EECF244321}">
                <p14:modId xmlns:p14="http://schemas.microsoft.com/office/powerpoint/2010/main" val="732225992"/>
              </p:ext>
            </p:extLst>
          </p:nvPr>
        </p:nvGraphicFramePr>
        <p:xfrm>
          <a:off x="624078" y="1982407"/>
          <a:ext cx="5471922" cy="33689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 name="Picture 1" descr="A group of people with their hands up&#10;&#10;Description automatically generated">
            <a:extLst>
              <a:ext uri="{FF2B5EF4-FFF2-40B4-BE49-F238E27FC236}">
                <a16:creationId xmlns:a16="http://schemas.microsoft.com/office/drawing/2014/main" id="{651F1D43-2A19-C7BF-8606-0FE87D043E0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19858" y="3255151"/>
            <a:ext cx="2556137" cy="1438740"/>
          </a:xfrm>
          <a:prstGeom prst="rect">
            <a:avLst/>
          </a:prstGeom>
        </p:spPr>
      </p:pic>
      <p:pic>
        <p:nvPicPr>
          <p:cNvPr id="3" name="Picture 2" descr="Person with VR headset">
            <a:extLst>
              <a:ext uri="{FF2B5EF4-FFF2-40B4-BE49-F238E27FC236}">
                <a16:creationId xmlns:a16="http://schemas.microsoft.com/office/drawing/2014/main" id="{2CB4D4E5-F97D-F8A7-1038-6A1AC1ED626E}"/>
              </a:ext>
            </a:extLst>
          </p:cNvPr>
          <p:cNvPicPr>
            <a:picLocks noChangeAspect="1"/>
          </p:cNvPicPr>
          <p:nvPr/>
        </p:nvPicPr>
        <p:blipFill>
          <a:blip r:embed="rId9"/>
          <a:srcRect l="26874" t="3790" r="23622"/>
          <a:stretch/>
        </p:blipFill>
        <p:spPr>
          <a:xfrm>
            <a:off x="9033923" y="1293274"/>
            <a:ext cx="1649215" cy="2135726"/>
          </a:xfrm>
          <a:prstGeom prst="rect">
            <a:avLst/>
          </a:prstGeom>
        </p:spPr>
      </p:pic>
      <p:pic>
        <p:nvPicPr>
          <p:cNvPr id="5" name="Picture 4" descr="A group of women sitting at a table&#10;&#10;Description automatically generated">
            <a:extLst>
              <a:ext uri="{FF2B5EF4-FFF2-40B4-BE49-F238E27FC236}">
                <a16:creationId xmlns:a16="http://schemas.microsoft.com/office/drawing/2014/main" id="{DB91EF98-F664-B35F-D569-A2C587B2148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920664" y="2175779"/>
            <a:ext cx="2352599" cy="1569520"/>
          </a:xfrm>
          <a:prstGeom prst="rect">
            <a:avLst/>
          </a:prstGeom>
        </p:spPr>
      </p:pic>
      <p:pic>
        <p:nvPicPr>
          <p:cNvPr id="4" name="Picture 2" descr="Infographic: Video Drives Surge in Mobile Data Traffic | Statista">
            <a:extLst>
              <a:ext uri="{FF2B5EF4-FFF2-40B4-BE49-F238E27FC236}">
                <a16:creationId xmlns:a16="http://schemas.microsoft.com/office/drawing/2014/main" id="{C73A5DB7-9CFE-0FD4-9F91-B3533745450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27976" y="3268320"/>
            <a:ext cx="3112701" cy="3112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58076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039E93-9BD9-5F53-55F4-C40DED7A65D9}"/>
            </a:ext>
          </a:extLst>
        </p:cNvPr>
        <p:cNvGrpSpPr/>
        <p:nvPr/>
      </p:nvGrpSpPr>
      <p:grpSpPr>
        <a:xfrm>
          <a:off x="0" y="0"/>
          <a:ext cx="0" cy="0"/>
          <a:chOff x="0" y="0"/>
          <a:chExt cx="0" cy="0"/>
        </a:xfrm>
      </p:grpSpPr>
      <p:sp>
        <p:nvSpPr>
          <p:cNvPr id="21506" name="Title 1">
            <a:extLst>
              <a:ext uri="{FF2B5EF4-FFF2-40B4-BE49-F238E27FC236}">
                <a16:creationId xmlns:a16="http://schemas.microsoft.com/office/drawing/2014/main" id="{A0CBF30F-DF4A-F1CA-DE48-1F9AEB8CB454}"/>
              </a:ext>
            </a:extLst>
          </p:cNvPr>
          <p:cNvSpPr>
            <a:spLocks noGrp="1"/>
          </p:cNvSpPr>
          <p:nvPr>
            <p:ph type="title"/>
          </p:nvPr>
        </p:nvSpPr>
        <p:spPr>
          <a:xfrm>
            <a:off x="514350" y="80097"/>
            <a:ext cx="10491787" cy="1325562"/>
          </a:xfrm>
        </p:spPr>
        <p:txBody>
          <a:bodyPr/>
          <a:lstStyle/>
          <a:p>
            <a:pPr eaLnBrk="1" hangingPunct="1"/>
            <a:r>
              <a:rPr lang="en-US" altLang="en-US" dirty="0">
                <a:solidFill>
                  <a:srgbClr val="C00000"/>
                </a:solidFill>
                <a:latin typeface="Montserrat" panose="00000500000000000000" pitchFamily="50" charset="0"/>
              </a:rPr>
              <a:t>Video Media: Solutions and Opportunities​</a:t>
            </a:r>
            <a:endParaRPr lang="en-GB" altLang="en-US" dirty="0">
              <a:solidFill>
                <a:srgbClr val="C00000"/>
              </a:solidFill>
              <a:latin typeface="Montserrat" panose="00000500000000000000" pitchFamily="50" charset="0"/>
            </a:endParaRPr>
          </a:p>
        </p:txBody>
      </p:sp>
      <p:graphicFrame>
        <p:nvGraphicFramePr>
          <p:cNvPr id="24" name="Content Placeholder 23">
            <a:extLst>
              <a:ext uri="{FF2B5EF4-FFF2-40B4-BE49-F238E27FC236}">
                <a16:creationId xmlns:a16="http://schemas.microsoft.com/office/drawing/2014/main" id="{22874199-1AAB-3AF3-2879-B3B017A5068D}"/>
              </a:ext>
            </a:extLst>
          </p:cNvPr>
          <p:cNvGraphicFramePr>
            <a:graphicFrameLocks noGrp="1"/>
          </p:cNvGraphicFramePr>
          <p:nvPr>
            <p:ph idx="1"/>
            <p:extLst>
              <p:ext uri="{D42A27DB-BD31-4B8C-83A1-F6EECF244321}">
                <p14:modId xmlns:p14="http://schemas.microsoft.com/office/powerpoint/2010/main" val="883278822"/>
              </p:ext>
            </p:extLst>
          </p:nvPr>
        </p:nvGraphicFramePr>
        <p:xfrm>
          <a:off x="624078" y="1982408"/>
          <a:ext cx="5471922" cy="2381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a:extLst>
              <a:ext uri="{FF2B5EF4-FFF2-40B4-BE49-F238E27FC236}">
                <a16:creationId xmlns:a16="http://schemas.microsoft.com/office/drawing/2014/main" id="{7E08194F-E2D3-DEF9-3966-AEB3E2439F2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70115" y="1878079"/>
            <a:ext cx="3510315" cy="1640469"/>
          </a:xfrm>
          <a:prstGeom prst="rect">
            <a:avLst/>
          </a:prstGeom>
        </p:spPr>
      </p:pic>
      <p:pic>
        <p:nvPicPr>
          <p:cNvPr id="9" name="Picture 8">
            <a:extLst>
              <a:ext uri="{FF2B5EF4-FFF2-40B4-BE49-F238E27FC236}">
                <a16:creationId xmlns:a16="http://schemas.microsoft.com/office/drawing/2014/main" id="{47CD1535-6D2E-19D9-1071-721ADF8B71B9}"/>
              </a:ext>
            </a:extLst>
          </p:cNvPr>
          <p:cNvPicPr>
            <a:picLocks noChangeAspect="1"/>
          </p:cNvPicPr>
          <p:nvPr/>
        </p:nvPicPr>
        <p:blipFill>
          <a:blip r:embed="rId9"/>
          <a:stretch>
            <a:fillRect/>
          </a:stretch>
        </p:blipFill>
        <p:spPr>
          <a:xfrm>
            <a:off x="2410795" y="4468238"/>
            <a:ext cx="4910915" cy="1382450"/>
          </a:xfrm>
          <a:prstGeom prst="rect">
            <a:avLst/>
          </a:prstGeom>
        </p:spPr>
      </p:pic>
      <p:sp>
        <p:nvSpPr>
          <p:cNvPr id="13" name="TextBox 12">
            <a:extLst>
              <a:ext uri="{FF2B5EF4-FFF2-40B4-BE49-F238E27FC236}">
                <a16:creationId xmlns:a16="http://schemas.microsoft.com/office/drawing/2014/main" id="{7CF63418-5E44-32BD-3CD5-105BC9A37321}"/>
              </a:ext>
            </a:extLst>
          </p:cNvPr>
          <p:cNvSpPr txBox="1"/>
          <p:nvPr/>
        </p:nvSpPr>
        <p:spPr>
          <a:xfrm>
            <a:off x="2763656" y="5862750"/>
            <a:ext cx="6172200" cy="276999"/>
          </a:xfrm>
          <a:prstGeom prst="rect">
            <a:avLst/>
          </a:prstGeom>
          <a:noFill/>
        </p:spPr>
        <p:txBody>
          <a:bodyPr wrap="square">
            <a:spAutoFit/>
          </a:bodyPr>
          <a:lstStyle/>
          <a:p>
            <a:r>
              <a:rPr lang="en-US" sz="1200" i="1" dirty="0">
                <a:latin typeface="Montserrat" panose="00000500000000000000" pitchFamily="2" charset="0"/>
              </a:rPr>
              <a:t>App context AI improved streaming </a:t>
            </a:r>
            <a:r>
              <a:rPr lang="en-US" sz="1200" dirty="0">
                <a:latin typeface="Montserrat" panose="00000500000000000000" pitchFamily="2" charset="0"/>
              </a:rPr>
              <a:t>(Source: Qualcomm)</a:t>
            </a:r>
          </a:p>
        </p:txBody>
      </p:sp>
      <p:sp>
        <p:nvSpPr>
          <p:cNvPr id="14" name="TextBox 13">
            <a:extLst>
              <a:ext uri="{FF2B5EF4-FFF2-40B4-BE49-F238E27FC236}">
                <a16:creationId xmlns:a16="http://schemas.microsoft.com/office/drawing/2014/main" id="{5AD85DC2-F69E-C5EF-E379-4DB74D6D1DA7}"/>
              </a:ext>
            </a:extLst>
          </p:cNvPr>
          <p:cNvSpPr txBox="1"/>
          <p:nvPr/>
        </p:nvSpPr>
        <p:spPr>
          <a:xfrm>
            <a:off x="9894749" y="1878079"/>
            <a:ext cx="2025012" cy="830997"/>
          </a:xfrm>
          <a:prstGeom prst="rect">
            <a:avLst/>
          </a:prstGeom>
          <a:noFill/>
        </p:spPr>
        <p:txBody>
          <a:bodyPr wrap="square">
            <a:spAutoFit/>
          </a:bodyPr>
          <a:lstStyle/>
          <a:p>
            <a:r>
              <a:rPr lang="en-US" sz="1200" i="1" dirty="0">
                <a:latin typeface="Montserrat" panose="00000500000000000000" pitchFamily="2" charset="0"/>
              </a:rPr>
              <a:t>Multi-CDN delivery with Coded Multi-Source Media  Format </a:t>
            </a:r>
            <a:r>
              <a:rPr lang="en-US" sz="1200" dirty="0">
                <a:latin typeface="Montserrat" panose="00000500000000000000" pitchFamily="2" charset="0"/>
              </a:rPr>
              <a:t>(Source: Dolby)</a:t>
            </a:r>
          </a:p>
        </p:txBody>
      </p:sp>
      <p:pic>
        <p:nvPicPr>
          <p:cNvPr id="26" name="Picture 25">
            <a:extLst>
              <a:ext uri="{FF2B5EF4-FFF2-40B4-BE49-F238E27FC236}">
                <a16:creationId xmlns:a16="http://schemas.microsoft.com/office/drawing/2014/main" id="{05521A3B-55AA-7E47-0D95-3DDCE11B8B1E}"/>
              </a:ext>
            </a:extLst>
          </p:cNvPr>
          <p:cNvPicPr>
            <a:picLocks noChangeAspect="1"/>
          </p:cNvPicPr>
          <p:nvPr/>
        </p:nvPicPr>
        <p:blipFill>
          <a:blip r:embed="rId10"/>
          <a:stretch>
            <a:fillRect/>
          </a:stretch>
        </p:blipFill>
        <p:spPr>
          <a:xfrm>
            <a:off x="8423882" y="3181496"/>
            <a:ext cx="3768118" cy="3588893"/>
          </a:xfrm>
          <a:prstGeom prst="rect">
            <a:avLst/>
          </a:prstGeom>
        </p:spPr>
      </p:pic>
    </p:spTree>
    <p:extLst>
      <p:ext uri="{BB962C8B-B14F-4D97-AF65-F5344CB8AC3E}">
        <p14:creationId xmlns:p14="http://schemas.microsoft.com/office/powerpoint/2010/main" val="286137720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3.xml><?xml version="1.0" encoding="utf-8"?>
<ds:datastoreItem xmlns:ds="http://schemas.openxmlformats.org/officeDocument/2006/customXml" ds:itemID="{8340F517-45A4-486D-BDBB-01E4DE03B032}">
  <ds:schemaRefs>
    <ds:schemaRef ds:uri="http://purl.org/dc/elements/1.1/"/>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280d8efa-eff2-4910-88d2-79ca146720c4"/>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12951</TotalTime>
  <Words>2033</Words>
  <Application>Microsoft Office PowerPoint</Application>
  <PresentationFormat>Widescreen</PresentationFormat>
  <Paragraphs>259</Paragraphs>
  <Slides>17</Slides>
  <Notes>17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Arial</vt:lpstr>
      <vt:lpstr>Calibri</vt:lpstr>
      <vt:lpstr>Calibri Light</vt:lpstr>
      <vt:lpstr>Century Gothic</vt:lpstr>
      <vt:lpstr>Montserrat</vt:lpstr>
      <vt:lpstr>Segoe Sans</vt:lpstr>
      <vt:lpstr>Times New Roman</vt:lpstr>
      <vt:lpstr>Office Theme</vt:lpstr>
      <vt:lpstr>Innovating 6G Media: Lessons from 5G and Emerging Topics for the Future</vt:lpstr>
      <vt:lpstr>Content</vt:lpstr>
      <vt:lpstr>6G Goals</vt:lpstr>
      <vt:lpstr>6G Design Directions​</vt:lpstr>
      <vt:lpstr>PowerPoint Presentation</vt:lpstr>
      <vt:lpstr>6G and verticals / Lessons from 5G</vt:lpstr>
      <vt:lpstr>6G as Universal Delivery Platform​</vt:lpstr>
      <vt:lpstr>Video Media: The Key Challenge​</vt:lpstr>
      <vt:lpstr>Video Media: Solutions and Opportunities​</vt:lpstr>
      <vt:lpstr>Immersive Audio and avatar communication​</vt:lpstr>
      <vt:lpstr>Gaussian splats and 3D media</vt:lpstr>
      <vt:lpstr>User Experience-Centric Services</vt:lpstr>
      <vt:lpstr>Ubiquitous Media for Non-Terrestrial Networks (NTN)</vt:lpstr>
      <vt:lpstr>Trusted and Private Communication in GenAI Era​</vt:lpstr>
      <vt:lpstr>Ecosystem Enablement &amp; Standardization​</vt:lpstr>
      <vt:lpstr>PowerPoint Presentation</vt:lpstr>
      <vt:lpstr>Conclusions &amp; Next Steps​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Gabin, Frederic</cp:lastModifiedBy>
  <cp:revision>1062</cp:revision>
  <cp:lastPrinted>2019-09-25T11:24:01Z</cp:lastPrinted>
  <dcterms:created xsi:type="dcterms:W3CDTF">2010-02-05T13:52:04Z</dcterms:created>
  <dcterms:modified xsi:type="dcterms:W3CDTF">2025-09-12T09:05:23Z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