
<file path=[Content_Types].xml><?xml version="1.0" encoding="utf-8"?>
<Types xmlns="http://schemas.openxmlformats.org/package/2006/content-types">
  <Default Extension="bin" ContentType="application/vnd.openxmlformats-officedocument.oleObject"/>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1.xml" ContentType="application/vnd.openxmlformats-officedocument.presentationml.tags+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679" r:id="rId2"/>
  </p:sldMasterIdLst>
  <p:notesMasterIdLst>
    <p:notesMasterId r:id="rId21"/>
  </p:notesMasterIdLst>
  <p:handoutMasterIdLst>
    <p:handoutMasterId r:id="rId22"/>
  </p:handoutMasterIdLst>
  <p:sldIdLst>
    <p:sldId id="2061" r:id="rId3"/>
    <p:sldId id="1444" r:id="rId4"/>
    <p:sldId id="3762" r:id="rId5"/>
    <p:sldId id="3771" r:id="rId6"/>
    <p:sldId id="3827" r:id="rId7"/>
    <p:sldId id="3782" r:id="rId8"/>
    <p:sldId id="3770" r:id="rId9"/>
    <p:sldId id="3784" r:id="rId10"/>
    <p:sldId id="3785" r:id="rId11"/>
    <p:sldId id="3822" r:id="rId12"/>
    <p:sldId id="3823" r:id="rId13"/>
    <p:sldId id="3828" r:id="rId14"/>
    <p:sldId id="3824" r:id="rId15"/>
    <p:sldId id="3825" r:id="rId16"/>
    <p:sldId id="3772" r:id="rId17"/>
    <p:sldId id="3767" r:id="rId18"/>
    <p:sldId id="3781" r:id="rId19"/>
    <p:sldId id="347"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aodong Sun(vivo)" initials="XS" lastIdx="1" clrIdx="0">
    <p:extLst>
      <p:ext uri="{19B8F6BF-5375-455C-9EA6-DF929625EA0E}">
        <p15:presenceInfo xmlns:p15="http://schemas.microsoft.com/office/powerpoint/2012/main" userId="S::11048229@vivo.com::a67beb8c-5d5a-4675-9e35-acc480cb4d02" providerId="AD"/>
      </p:ext>
    </p:extLst>
  </p:cmAuthor>
  <p:cmAuthor id="2" name="Dongru LI (李东儒)" initials="DL(" lastIdx="2" clrIdx="1">
    <p:extLst>
      <p:ext uri="{19B8F6BF-5375-455C-9EA6-DF929625EA0E}">
        <p15:presenceInfo xmlns:p15="http://schemas.microsoft.com/office/powerpoint/2012/main" userId="S-1-5-21-2660122827-3251746268-3620619969-86932" providerId="AD"/>
      </p:ext>
    </p:extLst>
  </p:cmAuthor>
  <p:cmAuthor id="3" name="Zhipeng LIN" initials="ZL" lastIdx="2" clrIdx="2">
    <p:extLst>
      <p:ext uri="{19B8F6BF-5375-455C-9EA6-DF929625EA0E}">
        <p15:presenceInfo xmlns:p15="http://schemas.microsoft.com/office/powerpoint/2012/main" userId="S::11142583@vivo.com::5a6dc4ee-8ce4-494e-9cb0-a9a962d3873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5FFF"/>
    <a:srgbClr val="A8EEF8"/>
    <a:srgbClr val="E848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06799F8-075E-4A3A-A7F6-7FBC6576F1A4}" styleName="主题样式 2 - 强调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7" autoAdjust="0"/>
    <p:restoredTop sz="84899" autoAdjust="0"/>
  </p:normalViewPr>
  <p:slideViewPr>
    <p:cSldViewPr snapToGrid="0">
      <p:cViewPr varScale="1">
        <p:scale>
          <a:sx n="77" d="100"/>
          <a:sy n="77" d="100"/>
        </p:scale>
        <p:origin x="696" y="72"/>
      </p:cViewPr>
      <p:guideLst>
        <p:guide orient="horz" pos="2160"/>
        <p:guide pos="3840"/>
      </p:guideLst>
    </p:cSldViewPr>
  </p:slideViewPr>
  <p:notesTextViewPr>
    <p:cViewPr>
      <p:scale>
        <a:sx n="100" d="100"/>
        <a:sy n="100" d="100"/>
      </p:scale>
      <p:origin x="0" y="0"/>
    </p:cViewPr>
  </p:notesTextViewPr>
  <p:notesViewPr>
    <p:cSldViewPr snapToGrid="0">
      <p:cViewPr varScale="1">
        <p:scale>
          <a:sx n="51" d="100"/>
          <a:sy n="51" d="100"/>
        </p:scale>
        <p:origin x="2692" y="4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90237FF4-7C0E-4521-A66B-1111FC0153D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6755089F-DEC7-4E66-94DF-D022E78E3DA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6AAE206-C792-4051-A117-1B16D26D4284}" type="datetimeFigureOut">
              <a:rPr lang="zh-CN" altLang="en-US" smtClean="0"/>
              <a:t>2025/5/13</a:t>
            </a:fld>
            <a:endParaRPr lang="zh-CN" altLang="en-US"/>
          </a:p>
        </p:txBody>
      </p:sp>
      <p:sp>
        <p:nvSpPr>
          <p:cNvPr id="4" name="页脚占位符 3">
            <a:extLst>
              <a:ext uri="{FF2B5EF4-FFF2-40B4-BE49-F238E27FC236}">
                <a16:creationId xmlns:a16="http://schemas.microsoft.com/office/drawing/2014/main" id="{F445FF49-B9BC-484F-A06C-61D940662DF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3CEB9845-ACFA-40AF-96E3-A9A3AD95FE2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A256EB4-5914-46AF-838E-8521718D3327}" type="slidenum">
              <a:rPr lang="zh-CN" altLang="en-US" smtClean="0"/>
              <a:t>‹#›</a:t>
            </a:fld>
            <a:endParaRPr lang="zh-CN" altLang="en-US"/>
          </a:p>
        </p:txBody>
      </p:sp>
    </p:spTree>
    <p:extLst>
      <p:ext uri="{BB962C8B-B14F-4D97-AF65-F5344CB8AC3E}">
        <p14:creationId xmlns:p14="http://schemas.microsoft.com/office/powerpoint/2010/main" val="2180287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54F19F-3FA9-4795-AFE1-3275E96BCBF1}" type="datetimeFigureOut">
              <a:rPr lang="zh-CN" altLang="en-US" smtClean="0"/>
              <a:t>2025/5/13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4AD797-4B9C-4C3A-80C9-A27718EC9A7F}" type="slidenum">
              <a:rPr lang="zh-CN" altLang="en-US" smtClean="0"/>
              <a:t>‹#›</a:t>
            </a:fld>
            <a:endParaRPr lang="zh-CN" altLang="en-US"/>
          </a:p>
        </p:txBody>
      </p:sp>
    </p:spTree>
    <p:extLst>
      <p:ext uri="{BB962C8B-B14F-4D97-AF65-F5344CB8AC3E}">
        <p14:creationId xmlns:p14="http://schemas.microsoft.com/office/powerpoint/2010/main" val="1594689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3F4AD797-4B9C-4C3A-80C9-A27718EC9A7F}" type="slidenum">
              <a:rPr lang="zh-CN" altLang="en-US" smtClean="0"/>
              <a:t>1</a:t>
            </a:fld>
            <a:endParaRPr lang="zh-CN" altLang="en-US"/>
          </a:p>
        </p:txBody>
      </p:sp>
    </p:spTree>
    <p:extLst>
      <p:ext uri="{BB962C8B-B14F-4D97-AF65-F5344CB8AC3E}">
        <p14:creationId xmlns:p14="http://schemas.microsoft.com/office/powerpoint/2010/main" val="10894286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i="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3D800A-12CE-49EE-9BD6-9843DAB03535}"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CF753E-9424-F809-A913-9D321A5B7B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ED1FA5-3BB6-6E57-86B4-E2A8B41FE0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E9EE3A-62AA-02F9-D923-729F2411F322}"/>
              </a:ext>
            </a:extLst>
          </p:cNvPr>
          <p:cNvSpPr>
            <a:spLocks noGrp="1"/>
          </p:cNvSpPr>
          <p:nvPr>
            <p:ph type="body" idx="1"/>
          </p:nvPr>
        </p:nvSpPr>
        <p:spPr/>
        <p:txBody>
          <a:bodyPr/>
          <a:lstStyle/>
          <a:p>
            <a:endParaRPr lang="en-US" b="0" i="1" dirty="0"/>
          </a:p>
        </p:txBody>
      </p:sp>
      <p:sp>
        <p:nvSpPr>
          <p:cNvPr id="4" name="Slide Number Placeholder 3">
            <a:extLst>
              <a:ext uri="{FF2B5EF4-FFF2-40B4-BE49-F238E27FC236}">
                <a16:creationId xmlns:a16="http://schemas.microsoft.com/office/drawing/2014/main" id="{84180EDB-F714-8600-CA34-E98897CD2F3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3D800A-12CE-49EE-9BD6-9843DAB03535}"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393631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26AFED-519F-877F-9C2E-B10D053746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229A87-8101-C022-7E84-BE21045F24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E127442-80FB-60FD-CAEE-1B8D6B1135CF}"/>
              </a:ext>
            </a:extLst>
          </p:cNvPr>
          <p:cNvSpPr>
            <a:spLocks noGrp="1"/>
          </p:cNvSpPr>
          <p:nvPr>
            <p:ph type="body" idx="1"/>
          </p:nvPr>
        </p:nvSpPr>
        <p:spPr/>
        <p:txBody>
          <a:bodyPr/>
          <a:lstStyle/>
          <a:p>
            <a:endParaRPr lang="LID4096" dirty="0"/>
          </a:p>
        </p:txBody>
      </p:sp>
      <p:sp>
        <p:nvSpPr>
          <p:cNvPr id="4" name="Slide Number Placeholder 3">
            <a:extLst>
              <a:ext uri="{FF2B5EF4-FFF2-40B4-BE49-F238E27FC236}">
                <a16:creationId xmlns:a16="http://schemas.microsoft.com/office/drawing/2014/main" id="{4B483FB5-3922-9ADE-D907-2808664730CB}"/>
              </a:ext>
            </a:extLst>
          </p:cNvPr>
          <p:cNvSpPr>
            <a:spLocks noGrp="1"/>
          </p:cNvSpPr>
          <p:nvPr>
            <p:ph type="sldNum" sz="quarter" idx="5"/>
          </p:nvPr>
        </p:nvSpPr>
        <p:spPr/>
        <p:txBody>
          <a:bodyPr/>
          <a:lstStyle/>
          <a:p>
            <a:fld id="{CE3D800A-12CE-49EE-9BD6-9843DAB03535}" type="slidenum">
              <a:rPr lang="zh-CN" altLang="en-US" smtClean="0"/>
              <a:t>12</a:t>
            </a:fld>
            <a:endParaRPr lang="zh-CN" altLang="en-US"/>
          </a:p>
        </p:txBody>
      </p:sp>
    </p:spTree>
    <p:extLst>
      <p:ext uri="{BB962C8B-B14F-4D97-AF65-F5344CB8AC3E}">
        <p14:creationId xmlns:p14="http://schemas.microsoft.com/office/powerpoint/2010/main" val="25725346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C1F998-85CB-FAB0-81E9-64F1B23625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247F65-24DA-B57B-1CA1-C9D2385A8E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72C2897-55F7-5E54-B83E-37EC0F3AF94B}"/>
              </a:ext>
            </a:extLst>
          </p:cNvPr>
          <p:cNvSpPr>
            <a:spLocks noGrp="1"/>
          </p:cNvSpPr>
          <p:nvPr>
            <p:ph type="body" idx="1"/>
          </p:nvPr>
        </p:nvSpPr>
        <p:spPr/>
        <p:txBody>
          <a:bodyPr/>
          <a:lstStyle/>
          <a:p>
            <a:endParaRPr lang="en-US" altLang="zh-CN" dirty="0"/>
          </a:p>
          <a:p>
            <a:endParaRPr lang="en-US" altLang="zh-CN" dirty="0"/>
          </a:p>
          <a:p>
            <a:endParaRPr lang="en-US" altLang="zh-CN" dirty="0"/>
          </a:p>
          <a:p>
            <a:endParaRPr lang="en-US" altLang="zh-CN" dirty="0"/>
          </a:p>
          <a:p>
            <a:r>
              <a:rPr lang="en-US" altLang="zh-CN" dirty="0"/>
              <a:t>Pre-condition </a:t>
            </a:r>
            <a:r>
              <a:rPr lang="zh-CN" altLang="en-US" dirty="0"/>
              <a:t>流程要删减掉</a:t>
            </a:r>
            <a:endParaRPr lang="en-US" altLang="zh-CN" dirty="0"/>
          </a:p>
          <a:p>
            <a:endParaRPr lang="LID4096" dirty="0"/>
          </a:p>
        </p:txBody>
      </p:sp>
      <p:sp>
        <p:nvSpPr>
          <p:cNvPr id="4" name="Slide Number Placeholder 3">
            <a:extLst>
              <a:ext uri="{FF2B5EF4-FFF2-40B4-BE49-F238E27FC236}">
                <a16:creationId xmlns:a16="http://schemas.microsoft.com/office/drawing/2014/main" id="{AB4DC1F5-6571-E60B-E0BC-CF270AA1DDE3}"/>
              </a:ext>
            </a:extLst>
          </p:cNvPr>
          <p:cNvSpPr>
            <a:spLocks noGrp="1"/>
          </p:cNvSpPr>
          <p:nvPr>
            <p:ph type="sldNum" sz="quarter" idx="5"/>
          </p:nvPr>
        </p:nvSpPr>
        <p:spPr/>
        <p:txBody>
          <a:bodyPr/>
          <a:lstStyle/>
          <a:p>
            <a:fld id="{CE3D800A-12CE-49EE-9BD6-9843DAB03535}" type="slidenum">
              <a:rPr lang="zh-CN" altLang="en-US" smtClean="0"/>
              <a:t>13</a:t>
            </a:fld>
            <a:endParaRPr lang="zh-CN" altLang="en-US"/>
          </a:p>
        </p:txBody>
      </p:sp>
    </p:spTree>
    <p:extLst>
      <p:ext uri="{BB962C8B-B14F-4D97-AF65-F5344CB8AC3E}">
        <p14:creationId xmlns:p14="http://schemas.microsoft.com/office/powerpoint/2010/main" val="19772867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9BC9E7-A54A-43AC-B3B4-267500AF97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790154-2F8C-70D1-C7C3-26C0315289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A03140-11EB-A3AE-A495-C27D555A12D6}"/>
              </a:ext>
            </a:extLst>
          </p:cNvPr>
          <p:cNvSpPr>
            <a:spLocks noGrp="1"/>
          </p:cNvSpPr>
          <p:nvPr>
            <p:ph type="body" idx="1"/>
          </p:nvPr>
        </p:nvSpPr>
        <p:spPr/>
        <p:txBody>
          <a:bodyPr/>
          <a:lstStyle/>
          <a:p>
            <a:endParaRPr lang="en-US" altLang="zh-CN" dirty="0"/>
          </a:p>
          <a:p>
            <a:endParaRPr lang="en-US" altLang="zh-CN" dirty="0"/>
          </a:p>
          <a:p>
            <a:endParaRPr lang="en-US" altLang="zh-CN" dirty="0"/>
          </a:p>
          <a:p>
            <a:endParaRPr lang="en-US" altLang="zh-CN" dirty="0"/>
          </a:p>
          <a:p>
            <a:r>
              <a:rPr lang="en-US" altLang="zh-CN" dirty="0"/>
              <a:t>Pre-condition </a:t>
            </a:r>
            <a:r>
              <a:rPr lang="zh-CN" altLang="en-US" dirty="0"/>
              <a:t>流程要删减掉</a:t>
            </a:r>
            <a:endParaRPr lang="en-US" altLang="zh-CN" dirty="0"/>
          </a:p>
          <a:p>
            <a:endParaRPr lang="LID4096" dirty="0"/>
          </a:p>
        </p:txBody>
      </p:sp>
      <p:sp>
        <p:nvSpPr>
          <p:cNvPr id="4" name="Slide Number Placeholder 3">
            <a:extLst>
              <a:ext uri="{FF2B5EF4-FFF2-40B4-BE49-F238E27FC236}">
                <a16:creationId xmlns:a16="http://schemas.microsoft.com/office/drawing/2014/main" id="{A464DE90-FF42-F940-929A-3535DCD1EF37}"/>
              </a:ext>
            </a:extLst>
          </p:cNvPr>
          <p:cNvSpPr>
            <a:spLocks noGrp="1"/>
          </p:cNvSpPr>
          <p:nvPr>
            <p:ph type="sldNum" sz="quarter" idx="5"/>
          </p:nvPr>
        </p:nvSpPr>
        <p:spPr/>
        <p:txBody>
          <a:bodyPr/>
          <a:lstStyle/>
          <a:p>
            <a:fld id="{CE3D800A-12CE-49EE-9BD6-9843DAB03535}" type="slidenum">
              <a:rPr lang="zh-CN" altLang="en-US" smtClean="0"/>
              <a:t>14</a:t>
            </a:fld>
            <a:endParaRPr lang="zh-CN" altLang="en-US"/>
          </a:p>
        </p:txBody>
      </p:sp>
    </p:spTree>
    <p:extLst>
      <p:ext uri="{BB962C8B-B14F-4D97-AF65-F5344CB8AC3E}">
        <p14:creationId xmlns:p14="http://schemas.microsoft.com/office/powerpoint/2010/main" val="22195686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8D77EB-5283-9D94-8D4A-A1D225957C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F84600-C22D-D4CB-F3DD-C1F406A765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B9CE786-2C79-CFF9-D695-74853801B199}"/>
              </a:ext>
            </a:extLst>
          </p:cNvPr>
          <p:cNvSpPr>
            <a:spLocks noGrp="1"/>
          </p:cNvSpPr>
          <p:nvPr>
            <p:ph type="body" idx="1"/>
          </p:nvPr>
        </p:nvSpPr>
        <p:spPr/>
        <p:txBody>
          <a:bodyPr/>
          <a:lstStyle/>
          <a:p>
            <a:pPr marL="0" lvl="1">
              <a:spcBef>
                <a:spcPts val="600"/>
              </a:spcBef>
            </a:pPr>
            <a:r>
              <a:rPr lang="en-US" altLang="zh-CN" dirty="0"/>
              <a:t>If recall history, </a:t>
            </a:r>
          </a:p>
          <a:p>
            <a:pPr marL="285750" lvl="1" indent="-285750">
              <a:spcBef>
                <a:spcPts val="600"/>
              </a:spcBef>
              <a:buFontTx/>
              <a:buChar char="-"/>
            </a:pPr>
            <a:r>
              <a:rPr lang="en-US" altLang="zh-CN" sz="1200" dirty="0"/>
              <a:t>AMR phase</a:t>
            </a:r>
          </a:p>
          <a:p>
            <a:pPr marL="285750" lvl="1" indent="-285750">
              <a:spcBef>
                <a:spcPts val="600"/>
              </a:spcBef>
              <a:buFontTx/>
              <a:buChar char="-"/>
            </a:pPr>
            <a:r>
              <a:rPr lang="en-US" altLang="zh-CN" dirty="0"/>
              <a:t>EVS phase using the 6 delay-error profiles, </a:t>
            </a:r>
          </a:p>
          <a:p>
            <a:pPr marL="285750" lvl="1" indent="-285750">
              <a:spcBef>
                <a:spcPts val="600"/>
              </a:spcBef>
              <a:buFontTx/>
              <a:buChar char="-"/>
            </a:pPr>
            <a:r>
              <a:rPr lang="en-US" altLang="zh-CN" sz="1200" dirty="0"/>
              <a:t>IVAS phase using the 6 delay-error profiles</a:t>
            </a:r>
          </a:p>
          <a:p>
            <a:pPr marL="0" lvl="1" indent="0">
              <a:spcBef>
                <a:spcPts val="600"/>
              </a:spcBef>
              <a:buFontTx/>
              <a:buNone/>
            </a:pPr>
            <a:endParaRPr lang="en-US" altLang="zh-CN" sz="1200" dirty="0"/>
          </a:p>
          <a:p>
            <a:pPr marL="0" lvl="1" indent="0">
              <a:spcBef>
                <a:spcPts val="600"/>
              </a:spcBef>
              <a:buFontTx/>
              <a:buNone/>
            </a:pPr>
            <a:r>
              <a:rPr lang="en-GB" sz="1800" dirty="0">
                <a:effectLst/>
                <a:latin typeface="Times New Roman" panose="02020603050405020304" pitchFamily="18" charset="0"/>
                <a:ea typeface="Times New Roman" panose="02020603050405020304" pitchFamily="18" charset="0"/>
              </a:rPr>
              <a:t>Six different delay and error profiles are used to check the tested JBM for compliance with the minimum performance requirements.</a:t>
            </a:r>
            <a:endParaRPr lang="en-US" altLang="zh-CN" sz="1200" dirty="0"/>
          </a:p>
          <a:p>
            <a:endParaRPr lang="LID4096" dirty="0"/>
          </a:p>
        </p:txBody>
      </p:sp>
      <p:sp>
        <p:nvSpPr>
          <p:cNvPr id="4" name="Slide Number Placeholder 3">
            <a:extLst>
              <a:ext uri="{FF2B5EF4-FFF2-40B4-BE49-F238E27FC236}">
                <a16:creationId xmlns:a16="http://schemas.microsoft.com/office/drawing/2014/main" id="{56C07166-527B-3AD9-492E-306B76F3F75C}"/>
              </a:ext>
            </a:extLst>
          </p:cNvPr>
          <p:cNvSpPr>
            <a:spLocks noGrp="1"/>
          </p:cNvSpPr>
          <p:nvPr>
            <p:ph type="sldNum" sz="quarter" idx="5"/>
          </p:nvPr>
        </p:nvSpPr>
        <p:spPr/>
        <p:txBody>
          <a:bodyPr/>
          <a:lstStyle/>
          <a:p>
            <a:fld id="{CE3D800A-12CE-49EE-9BD6-9843DAB03535}" type="slidenum">
              <a:rPr lang="zh-CN" altLang="en-US" smtClean="0"/>
              <a:t>15</a:t>
            </a:fld>
            <a:endParaRPr lang="zh-CN" altLang="en-US"/>
          </a:p>
        </p:txBody>
      </p:sp>
    </p:spTree>
    <p:extLst>
      <p:ext uri="{BB962C8B-B14F-4D97-AF65-F5344CB8AC3E}">
        <p14:creationId xmlns:p14="http://schemas.microsoft.com/office/powerpoint/2010/main" val="31010266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9176AA-8877-2289-08D3-6C41E5F6080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294F58-3503-4F6A-A886-2585EC9D316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49491E9-797B-B169-02F4-C984C730B750}"/>
              </a:ext>
            </a:extLst>
          </p:cNvPr>
          <p:cNvSpPr>
            <a:spLocks noGrp="1"/>
          </p:cNvSpPr>
          <p:nvPr>
            <p:ph type="body" idx="1"/>
          </p:nvPr>
        </p:nvSpPr>
        <p:spPr/>
        <p:txBody>
          <a:bodyPr/>
          <a:lstStyle/>
          <a:p>
            <a:r>
              <a:rPr lang="en-US" dirty="0"/>
              <a:t>Thomas: RAN1 provides such documents, </a:t>
            </a:r>
          </a:p>
          <a:p>
            <a:pPr marL="171450" indent="-171450">
              <a:buFontTx/>
              <a:buChar char="-"/>
            </a:pPr>
            <a:r>
              <a:rPr lang="en-US" dirty="0"/>
              <a:t>Requirements to RAN 1 and let RAN 1 to work on this, e.g. send LS to RAN1</a:t>
            </a:r>
          </a:p>
          <a:p>
            <a:pPr marL="0" indent="0">
              <a:buFontTx/>
              <a:buNone/>
            </a:pPr>
            <a:endParaRPr lang="en-US" dirty="0"/>
          </a:p>
          <a:p>
            <a:pPr marL="0" indent="0">
              <a:buFontTx/>
              <a:buNone/>
            </a:pPr>
            <a:r>
              <a:rPr lang="en-US" dirty="0"/>
              <a:t>Opt#1: RAN1 directly do this</a:t>
            </a:r>
          </a:p>
          <a:p>
            <a:pPr marL="0" indent="0">
              <a:buFontTx/>
              <a:buNone/>
            </a:pPr>
            <a:r>
              <a:rPr lang="en-US" dirty="0"/>
              <a:t>Opt#2: SA4 do the work, and let RAN1 to verify</a:t>
            </a:r>
          </a:p>
          <a:p>
            <a:pPr marL="0" indent="0">
              <a:buFontTx/>
              <a:buNone/>
            </a:pPr>
            <a:endParaRPr lang="en-US" dirty="0"/>
          </a:p>
          <a:p>
            <a:pPr marL="0" indent="0">
              <a:buFontTx/>
              <a:buNone/>
            </a:pPr>
            <a:r>
              <a:rPr lang="en-US" dirty="0" err="1"/>
              <a:t>F</a:t>
            </a:r>
            <a:r>
              <a:rPr lang="en-US" altLang="zh-CN" dirty="0" err="1"/>
              <a:t>hG</a:t>
            </a:r>
            <a:r>
              <a:rPr lang="en-US" altLang="zh-CN" dirty="0"/>
              <a:t>: prefer Opt#2, </a:t>
            </a:r>
          </a:p>
          <a:p>
            <a:pPr marL="0" indent="0">
              <a:buFontTx/>
              <a:buNone/>
            </a:pPr>
            <a:r>
              <a:rPr lang="en-US" dirty="0"/>
              <a:t>Thomas: inform them SA4 is doing the work, if RAN1 can do the leadership…</a:t>
            </a:r>
          </a:p>
          <a:p>
            <a:pPr marL="0" indent="0">
              <a:buFontTx/>
              <a:buNone/>
            </a:pPr>
            <a:r>
              <a:rPr lang="en-US" dirty="0"/>
              <a:t>Stefan: parallel the work for RAN1 and SA4</a:t>
            </a:r>
          </a:p>
          <a:p>
            <a:pPr marL="0" indent="0">
              <a:buFontTx/>
              <a:buNone/>
            </a:pPr>
            <a:r>
              <a:rPr lang="en-US" dirty="0"/>
              <a:t>Yujian: how to coordinate with other groups in the LS</a:t>
            </a:r>
          </a:p>
          <a:p>
            <a:pPr marL="171450" indent="-171450">
              <a:buFontTx/>
              <a:buChar char="-"/>
            </a:pPr>
            <a:endParaRPr lang="LID4096" dirty="0"/>
          </a:p>
        </p:txBody>
      </p:sp>
      <p:sp>
        <p:nvSpPr>
          <p:cNvPr id="4" name="Slide Number Placeholder 3">
            <a:extLst>
              <a:ext uri="{FF2B5EF4-FFF2-40B4-BE49-F238E27FC236}">
                <a16:creationId xmlns:a16="http://schemas.microsoft.com/office/drawing/2014/main" id="{4A53AAE3-D558-1821-29AC-072BFF163647}"/>
              </a:ext>
            </a:extLst>
          </p:cNvPr>
          <p:cNvSpPr>
            <a:spLocks noGrp="1"/>
          </p:cNvSpPr>
          <p:nvPr>
            <p:ph type="sldNum" sz="quarter" idx="5"/>
          </p:nvPr>
        </p:nvSpPr>
        <p:spPr/>
        <p:txBody>
          <a:bodyPr/>
          <a:lstStyle/>
          <a:p>
            <a:fld id="{CE3D800A-12CE-49EE-9BD6-9843DAB03535}" type="slidenum">
              <a:rPr lang="zh-CN" altLang="en-US" smtClean="0"/>
              <a:t>16</a:t>
            </a:fld>
            <a:endParaRPr lang="zh-CN" altLang="en-US"/>
          </a:p>
        </p:txBody>
      </p:sp>
    </p:spTree>
    <p:extLst>
      <p:ext uri="{BB962C8B-B14F-4D97-AF65-F5344CB8AC3E}">
        <p14:creationId xmlns:p14="http://schemas.microsoft.com/office/powerpoint/2010/main" val="12379592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23D727-AA28-F792-28AC-303899E73D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5D434F4-0F24-38F9-B3F4-D52A33161A2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2E4CC8-999A-4887-B719-CE2649BCDAB2}"/>
              </a:ext>
            </a:extLst>
          </p:cNvPr>
          <p:cNvSpPr>
            <a:spLocks noGrp="1"/>
          </p:cNvSpPr>
          <p:nvPr>
            <p:ph type="body" idx="1"/>
          </p:nvPr>
        </p:nvSpPr>
        <p:spPr/>
        <p:txBody>
          <a:bodyPr/>
          <a:lstStyle/>
          <a:p>
            <a:r>
              <a:rPr lang="en-US" altLang="zh-CN" dirty="0"/>
              <a:t>In the procedure of </a:t>
            </a:r>
            <a:r>
              <a:rPr lang="en-US" altLang="zh-CN" sz="1200" dirty="0"/>
              <a:t>Profile sets#3, error trace is assumed as </a:t>
            </a:r>
            <a:r>
              <a:rPr lang="en-US" altLang="zh-CN" sz="1200" b="1" dirty="0"/>
              <a:t>Independent and Identically Distributed </a:t>
            </a:r>
            <a:r>
              <a:rPr lang="en-US" altLang="zh-CN" sz="1200" dirty="0"/>
              <a:t>(IID), considering ‘New GEO channel’,  SA4 need to discuss the methodology to obtain a suitable error trace </a:t>
            </a:r>
            <a:r>
              <a:rPr lang="en-US" altLang="zh-CN" dirty="0"/>
              <a:t> assumption.</a:t>
            </a:r>
          </a:p>
          <a:p>
            <a:pPr marL="171450" indent="-171450">
              <a:buFontTx/>
              <a:buChar char="-"/>
            </a:pPr>
            <a:endParaRPr lang="LID4096" dirty="0"/>
          </a:p>
        </p:txBody>
      </p:sp>
      <p:sp>
        <p:nvSpPr>
          <p:cNvPr id="4" name="Slide Number Placeholder 3">
            <a:extLst>
              <a:ext uri="{FF2B5EF4-FFF2-40B4-BE49-F238E27FC236}">
                <a16:creationId xmlns:a16="http://schemas.microsoft.com/office/drawing/2014/main" id="{A1E6FBAA-62E4-BB58-8A0F-324D51C83A82}"/>
              </a:ext>
            </a:extLst>
          </p:cNvPr>
          <p:cNvSpPr>
            <a:spLocks noGrp="1"/>
          </p:cNvSpPr>
          <p:nvPr>
            <p:ph type="sldNum" sz="quarter" idx="5"/>
          </p:nvPr>
        </p:nvSpPr>
        <p:spPr/>
        <p:txBody>
          <a:bodyPr/>
          <a:lstStyle/>
          <a:p>
            <a:fld id="{CE3D800A-12CE-49EE-9BD6-9843DAB03535}" type="slidenum">
              <a:rPr lang="zh-CN" altLang="en-US" smtClean="0"/>
              <a:t>17</a:t>
            </a:fld>
            <a:endParaRPr lang="zh-CN" altLang="en-US"/>
          </a:p>
        </p:txBody>
      </p:sp>
    </p:spTree>
    <p:extLst>
      <p:ext uri="{BB962C8B-B14F-4D97-AF65-F5344CB8AC3E}">
        <p14:creationId xmlns:p14="http://schemas.microsoft.com/office/powerpoint/2010/main" val="40069218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CE3D800A-12CE-49EE-9BD6-9843DAB03535}" type="slidenum">
              <a:rPr lang="zh-CN" altLang="en-US" smtClean="0"/>
              <a:t>2</a:t>
            </a:fld>
            <a:endParaRPr lang="zh-CN" altLang="en-US"/>
          </a:p>
        </p:txBody>
      </p:sp>
    </p:spTree>
    <p:extLst>
      <p:ext uri="{BB962C8B-B14F-4D97-AF65-F5344CB8AC3E}">
        <p14:creationId xmlns:p14="http://schemas.microsoft.com/office/powerpoint/2010/main" val="15453112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C6D303-9724-BB94-AA4A-ADB4BC42DE3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E0E1EEF-E441-25A4-1534-B55C2F6B540D}"/>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56B5ADA-BEA4-DF49-EC87-F2D6FE23C13B}"/>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2934DA19-8BAB-4832-2DEA-162D5277672D}"/>
              </a:ext>
            </a:extLst>
          </p:cNvPr>
          <p:cNvSpPr>
            <a:spLocks noGrp="1"/>
          </p:cNvSpPr>
          <p:nvPr>
            <p:ph type="sldNum" sz="quarter" idx="5"/>
          </p:nvPr>
        </p:nvSpPr>
        <p:spPr/>
        <p:txBody>
          <a:bodyPr/>
          <a:lstStyle/>
          <a:p>
            <a:fld id="{3F4AD797-4B9C-4C3A-80C9-A27718EC9A7F}" type="slidenum">
              <a:rPr lang="zh-CN" altLang="en-US" smtClean="0"/>
              <a:t>3</a:t>
            </a:fld>
            <a:endParaRPr lang="zh-CN" altLang="en-US"/>
          </a:p>
        </p:txBody>
      </p:sp>
    </p:spTree>
    <p:extLst>
      <p:ext uri="{BB962C8B-B14F-4D97-AF65-F5344CB8AC3E}">
        <p14:creationId xmlns:p14="http://schemas.microsoft.com/office/powerpoint/2010/main" val="38610341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5B293D-4DCC-E40F-2511-05E44D3599C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D175ED3-D518-9158-F6C9-C2B934ADA6F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002FADA-8549-8B05-21A7-6B65B8947878}"/>
              </a:ext>
            </a:extLst>
          </p:cNvPr>
          <p:cNvSpPr>
            <a:spLocks noGrp="1"/>
          </p:cNvSpPr>
          <p:nvPr>
            <p:ph type="body" idx="1"/>
          </p:nvPr>
        </p:nvSpPr>
        <p:spPr/>
        <p:txBody>
          <a:bodyPr/>
          <a:lstStyle/>
          <a:p>
            <a:pPr marL="0" algn="l" rtl="0" eaLnBrk="1" fontAlgn="t" latinLnBrk="0" hangingPunct="1">
              <a:buNone/>
            </a:pPr>
            <a:r>
              <a:rPr lang="en-US" sz="1800" b="0" i="0" u="none" strike="noStrike" kern="1200" dirty="0">
                <a:solidFill>
                  <a:srgbClr val="000000"/>
                </a:solidFill>
                <a:effectLst/>
                <a:latin typeface="Calibri" panose="020F0502020204030204" pitchFamily="34" charset="0"/>
              </a:rPr>
              <a:t>Ob1. Use case</a:t>
            </a:r>
            <a:endParaRPr lang="en-FI" sz="1800" b="0" i="0" u="none" strike="noStrike" dirty="0">
              <a:effectLst/>
              <a:latin typeface="Arial" panose="020B0604020202020204" pitchFamily="34" charset="0"/>
            </a:endParaRPr>
          </a:p>
          <a:p>
            <a:pPr marL="0" algn="l" rtl="0" eaLnBrk="1" fontAlgn="t" latinLnBrk="0" hangingPunct="1">
              <a:buNone/>
            </a:pPr>
            <a:r>
              <a:rPr lang="en-US" sz="1800" b="0" i="0" u="none" strike="noStrike" kern="1200" dirty="0">
                <a:solidFill>
                  <a:srgbClr val="000000"/>
                </a:solidFill>
                <a:effectLst/>
                <a:latin typeface="Calibri" panose="020F0502020204030204" pitchFamily="34" charset="0"/>
              </a:rPr>
              <a:t>Ob2. Channel (delay-error profile)</a:t>
            </a:r>
            <a:endParaRPr lang="en-FI" sz="1800" b="0" i="0" u="none" strike="noStrike" dirty="0">
              <a:effectLst/>
              <a:latin typeface="Arial" panose="020B0604020202020204" pitchFamily="34" charset="0"/>
            </a:endParaRPr>
          </a:p>
          <a:p>
            <a:pPr marL="0" algn="l" rtl="0" eaLnBrk="1" fontAlgn="t" latinLnBrk="0" hangingPunct="1">
              <a:buNone/>
            </a:pPr>
            <a:r>
              <a:rPr lang="en-US" sz="1800" b="0" i="0" u="none" strike="noStrike" kern="1200" dirty="0">
                <a:solidFill>
                  <a:srgbClr val="000000"/>
                </a:solidFill>
                <a:effectLst/>
                <a:latin typeface="Calibri" panose="020F0502020204030204" pitchFamily="34" charset="0"/>
              </a:rPr>
              <a:t>Ob3. Design constrains</a:t>
            </a:r>
            <a:endParaRPr lang="en-FI" sz="1800" b="0" i="0" u="none" strike="noStrike" dirty="0">
              <a:effectLst/>
              <a:latin typeface="Arial" panose="020B0604020202020204" pitchFamily="34" charset="0"/>
            </a:endParaRPr>
          </a:p>
          <a:p>
            <a:pPr marL="0" marR="0" indent="0" algn="l" rtl="0" eaLnBrk="1" fontAlgn="auto" latinLnBrk="0" hangingPunct="1">
              <a:buNone/>
            </a:pPr>
            <a:r>
              <a:rPr lang="en-US" sz="1800" b="0" i="0" u="none" strike="noStrike" kern="1200" dirty="0">
                <a:solidFill>
                  <a:srgbClr val="000000"/>
                </a:solidFill>
                <a:effectLst/>
                <a:latin typeface="Calibri" panose="020F0502020204030204" pitchFamily="34" charset="0"/>
              </a:rPr>
              <a:t>Ob6. Objective measurements (measure complexity, memory)</a:t>
            </a:r>
            <a:endParaRPr lang="en-FI" sz="1800" b="0" i="0" u="none" strike="noStrike" dirty="0">
              <a:effectLst/>
              <a:latin typeface="Arial" panose="020B0604020202020204" pitchFamily="34" charset="0"/>
            </a:endParaRPr>
          </a:p>
          <a:p>
            <a:pPr marL="0" algn="l" rtl="0" eaLnBrk="1" fontAlgn="t" latinLnBrk="0" hangingPunct="1">
              <a:buNone/>
            </a:pPr>
            <a:r>
              <a:rPr lang="en-US" sz="1800" b="0" i="0" u="none" strike="noStrike" kern="1200" dirty="0">
                <a:solidFill>
                  <a:srgbClr val="000000"/>
                </a:solidFill>
                <a:effectLst/>
                <a:latin typeface="Calibri" panose="020F0502020204030204" pitchFamily="34" charset="0"/>
              </a:rPr>
              <a:t>Ob5. Performance requirements</a:t>
            </a:r>
            <a:endParaRPr lang="en-FI" sz="1800" b="0" i="0" u="none" strike="noStrike" dirty="0">
              <a:effectLst/>
              <a:latin typeface="Arial" panose="020B0604020202020204" pitchFamily="34" charset="0"/>
            </a:endParaRPr>
          </a:p>
          <a:p>
            <a:pPr marL="0" marR="0" indent="0" algn="l" rtl="0" eaLnBrk="1" fontAlgn="auto" latinLnBrk="0" hangingPunct="1">
              <a:buNone/>
            </a:pPr>
            <a:r>
              <a:rPr lang="en-US" sz="1800" b="0" i="0" u="none" strike="noStrike" kern="1200" dirty="0">
                <a:solidFill>
                  <a:srgbClr val="000000"/>
                </a:solidFill>
                <a:effectLst/>
                <a:latin typeface="Calibri" panose="020F0502020204030204" pitchFamily="34" charset="0"/>
              </a:rPr>
              <a:t>Ob4. Evidence that design criteria are met</a:t>
            </a:r>
            <a:endParaRPr lang="en-FI" sz="1800" b="0" i="0" u="none" strike="noStrike" dirty="0">
              <a:effectLst/>
              <a:latin typeface="Arial" panose="020B0604020202020204" pitchFamily="34" charset="0"/>
            </a:endParaRPr>
          </a:p>
          <a:p>
            <a:pPr marL="0" marR="0" indent="0" algn="l" rtl="0" eaLnBrk="1" fontAlgn="auto" latinLnBrk="0" hangingPunct="1"/>
            <a:r>
              <a:rPr lang="en-US" sz="1800" b="0" i="0" u="none" strike="noStrike" kern="1200" dirty="0">
                <a:solidFill>
                  <a:srgbClr val="000000"/>
                </a:solidFill>
                <a:effectLst/>
                <a:latin typeface="Calibri" panose="020F0502020204030204" pitchFamily="34" charset="0"/>
              </a:rPr>
              <a:t>Ob7. Identify reference codecs</a:t>
            </a:r>
            <a:endParaRPr lang="en-FI" sz="1800" b="0" i="0" u="none" strike="noStrike" dirty="0">
              <a:effectLst/>
              <a:latin typeface="Arial" panose="020B0604020202020204" pitchFamily="34" charset="0"/>
            </a:endParaRPr>
          </a:p>
          <a:p>
            <a:endParaRPr lang="zh-CN" altLang="en-US" dirty="0"/>
          </a:p>
        </p:txBody>
      </p:sp>
      <p:sp>
        <p:nvSpPr>
          <p:cNvPr id="4" name="灯片编号占位符 3">
            <a:extLst>
              <a:ext uri="{FF2B5EF4-FFF2-40B4-BE49-F238E27FC236}">
                <a16:creationId xmlns:a16="http://schemas.microsoft.com/office/drawing/2014/main" id="{FF4F188E-B6A7-FE59-BF6A-AAA8F3C15318}"/>
              </a:ext>
            </a:extLst>
          </p:cNvPr>
          <p:cNvSpPr>
            <a:spLocks noGrp="1"/>
          </p:cNvSpPr>
          <p:nvPr>
            <p:ph type="sldNum" sz="quarter" idx="5"/>
          </p:nvPr>
        </p:nvSpPr>
        <p:spPr/>
        <p:txBody>
          <a:bodyPr/>
          <a:lstStyle/>
          <a:p>
            <a:fld id="{3F4AD797-4B9C-4C3A-80C9-A27718EC9A7F}" type="slidenum">
              <a:rPr lang="zh-CN" altLang="en-US" smtClean="0"/>
              <a:t>4</a:t>
            </a:fld>
            <a:endParaRPr lang="zh-CN" altLang="en-US"/>
          </a:p>
        </p:txBody>
      </p:sp>
    </p:spTree>
    <p:extLst>
      <p:ext uri="{BB962C8B-B14F-4D97-AF65-F5344CB8AC3E}">
        <p14:creationId xmlns:p14="http://schemas.microsoft.com/office/powerpoint/2010/main" val="38882007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6FA16F-E814-2D91-3B18-BC1699B814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DF47C4-9159-439D-B234-417639D66A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E80FC1-A40A-F388-3ED3-347A8E1425D7}"/>
              </a:ext>
            </a:extLst>
          </p:cNvPr>
          <p:cNvSpPr>
            <a:spLocks noGrp="1"/>
          </p:cNvSpPr>
          <p:nvPr>
            <p:ph type="body" idx="1"/>
          </p:nvPr>
        </p:nvSpPr>
        <p:spPr/>
        <p:txBody>
          <a:bodyPr/>
          <a:lstStyle/>
          <a:p>
            <a:endParaRPr lang="LID4096" dirty="0"/>
          </a:p>
        </p:txBody>
      </p:sp>
      <p:sp>
        <p:nvSpPr>
          <p:cNvPr id="4" name="Slide Number Placeholder 3">
            <a:extLst>
              <a:ext uri="{FF2B5EF4-FFF2-40B4-BE49-F238E27FC236}">
                <a16:creationId xmlns:a16="http://schemas.microsoft.com/office/drawing/2014/main" id="{6B0E4620-B4C9-4EC2-7274-92A22DB92E54}"/>
              </a:ext>
            </a:extLst>
          </p:cNvPr>
          <p:cNvSpPr>
            <a:spLocks noGrp="1"/>
          </p:cNvSpPr>
          <p:nvPr>
            <p:ph type="sldNum" sz="quarter" idx="5"/>
          </p:nvPr>
        </p:nvSpPr>
        <p:spPr/>
        <p:txBody>
          <a:bodyPr/>
          <a:lstStyle/>
          <a:p>
            <a:fld id="{CE3D800A-12CE-49EE-9BD6-9843DAB03535}" type="slidenum">
              <a:rPr lang="zh-CN" altLang="en-US" smtClean="0"/>
              <a:t>5</a:t>
            </a:fld>
            <a:endParaRPr lang="zh-CN" altLang="en-US"/>
          </a:p>
        </p:txBody>
      </p:sp>
    </p:spTree>
    <p:extLst>
      <p:ext uri="{BB962C8B-B14F-4D97-AF65-F5344CB8AC3E}">
        <p14:creationId xmlns:p14="http://schemas.microsoft.com/office/powerpoint/2010/main" val="4888292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EA1B84-938F-B0E1-9B60-5F40812885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2E9FC19-4BC4-5B26-C82D-2EC7CE5FB2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42134F-AB54-643F-F5ED-D450DA16E562}"/>
              </a:ext>
            </a:extLst>
          </p:cNvPr>
          <p:cNvSpPr>
            <a:spLocks noGrp="1"/>
          </p:cNvSpPr>
          <p:nvPr>
            <p:ph type="body" idx="1"/>
          </p:nvPr>
        </p:nvSpPr>
        <p:spPr/>
        <p:txBody>
          <a:bodyPr/>
          <a:lstStyle/>
          <a:p>
            <a:endParaRPr lang="en-US" altLang="zh-CN" dirty="0"/>
          </a:p>
          <a:p>
            <a:endParaRPr lang="en-US" altLang="zh-CN" dirty="0"/>
          </a:p>
          <a:p>
            <a:endParaRPr lang="en-US" altLang="zh-CN" dirty="0"/>
          </a:p>
          <a:p>
            <a:endParaRPr lang="en-US" altLang="zh-CN" dirty="0"/>
          </a:p>
          <a:p>
            <a:r>
              <a:rPr lang="en-US" altLang="zh-CN" dirty="0"/>
              <a:t>Pre-condition </a:t>
            </a:r>
            <a:r>
              <a:rPr lang="zh-CN" altLang="en-US" dirty="0"/>
              <a:t>流程要删减掉</a:t>
            </a:r>
            <a:endParaRPr lang="en-US" altLang="zh-CN" dirty="0"/>
          </a:p>
          <a:p>
            <a:endParaRPr lang="LID4096" dirty="0"/>
          </a:p>
        </p:txBody>
      </p:sp>
      <p:sp>
        <p:nvSpPr>
          <p:cNvPr id="4" name="Slide Number Placeholder 3">
            <a:extLst>
              <a:ext uri="{FF2B5EF4-FFF2-40B4-BE49-F238E27FC236}">
                <a16:creationId xmlns:a16="http://schemas.microsoft.com/office/drawing/2014/main" id="{AB45B3C1-F96E-51AB-F461-6FB5F4FA8E47}"/>
              </a:ext>
            </a:extLst>
          </p:cNvPr>
          <p:cNvSpPr>
            <a:spLocks noGrp="1"/>
          </p:cNvSpPr>
          <p:nvPr>
            <p:ph type="sldNum" sz="quarter" idx="5"/>
          </p:nvPr>
        </p:nvSpPr>
        <p:spPr/>
        <p:txBody>
          <a:bodyPr/>
          <a:lstStyle/>
          <a:p>
            <a:fld id="{CE3D800A-12CE-49EE-9BD6-9843DAB03535}" type="slidenum">
              <a:rPr lang="zh-CN" altLang="en-US" smtClean="0"/>
              <a:t>6</a:t>
            </a:fld>
            <a:endParaRPr lang="zh-CN" altLang="en-US"/>
          </a:p>
        </p:txBody>
      </p:sp>
    </p:spTree>
    <p:extLst>
      <p:ext uri="{BB962C8B-B14F-4D97-AF65-F5344CB8AC3E}">
        <p14:creationId xmlns:p14="http://schemas.microsoft.com/office/powerpoint/2010/main" val="10413637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E21875-68FA-2382-02DF-BCFAA30577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E7E6B9-5796-031E-2B42-B5EB635A9F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CECFFA8-86FD-472C-F825-6A9F70B8A1F4}"/>
              </a:ext>
            </a:extLst>
          </p:cNvPr>
          <p:cNvSpPr>
            <a:spLocks noGrp="1"/>
          </p:cNvSpPr>
          <p:nvPr>
            <p:ph type="body" idx="1"/>
          </p:nvPr>
        </p:nvSpPr>
        <p:spPr/>
        <p:txBody>
          <a:bodyPr/>
          <a:lstStyle/>
          <a:p>
            <a:pPr marL="0" lvl="1">
              <a:spcBef>
                <a:spcPts val="600"/>
              </a:spcBef>
            </a:pPr>
            <a:r>
              <a:rPr lang="en-US" altLang="zh-CN" dirty="0"/>
              <a:t>If recall history, </a:t>
            </a:r>
          </a:p>
          <a:p>
            <a:pPr marL="285750" lvl="1" indent="-285750">
              <a:spcBef>
                <a:spcPts val="600"/>
              </a:spcBef>
              <a:buFontTx/>
              <a:buChar char="-"/>
            </a:pPr>
            <a:r>
              <a:rPr lang="en-US" altLang="zh-CN" sz="1200" dirty="0"/>
              <a:t>AMR phase</a:t>
            </a:r>
          </a:p>
          <a:p>
            <a:pPr marL="285750" lvl="1" indent="-285750">
              <a:spcBef>
                <a:spcPts val="600"/>
              </a:spcBef>
              <a:buFontTx/>
              <a:buChar char="-"/>
            </a:pPr>
            <a:r>
              <a:rPr lang="en-US" altLang="zh-CN" dirty="0"/>
              <a:t>EVS phase using the 6 delay-error profiles, </a:t>
            </a:r>
          </a:p>
          <a:p>
            <a:pPr marL="285750" lvl="1" indent="-285750">
              <a:spcBef>
                <a:spcPts val="600"/>
              </a:spcBef>
              <a:buFontTx/>
              <a:buChar char="-"/>
            </a:pPr>
            <a:r>
              <a:rPr lang="en-US" altLang="zh-CN" sz="1200" dirty="0"/>
              <a:t>IVAS phase using the 6 delay-error profiles</a:t>
            </a:r>
          </a:p>
          <a:p>
            <a:pPr marL="0" lvl="1" indent="0">
              <a:spcBef>
                <a:spcPts val="600"/>
              </a:spcBef>
              <a:buFontTx/>
              <a:buNone/>
            </a:pPr>
            <a:endParaRPr lang="en-US" altLang="zh-CN" sz="1200" dirty="0"/>
          </a:p>
          <a:p>
            <a:pPr marL="0" lvl="1" indent="0">
              <a:spcBef>
                <a:spcPts val="600"/>
              </a:spcBef>
              <a:buFontTx/>
              <a:buNone/>
            </a:pPr>
            <a:r>
              <a:rPr lang="en-GB" sz="1800" dirty="0">
                <a:effectLst/>
                <a:latin typeface="Times New Roman" panose="02020603050405020304" pitchFamily="18" charset="0"/>
                <a:ea typeface="Times New Roman" panose="02020603050405020304" pitchFamily="18" charset="0"/>
              </a:rPr>
              <a:t>Six different delay and error profiles are used to check the tested JBM for compliance with the minimum performance requirements.</a:t>
            </a:r>
            <a:endParaRPr lang="en-US" altLang="zh-CN" sz="1200" dirty="0"/>
          </a:p>
          <a:p>
            <a:endParaRPr lang="LID4096" dirty="0"/>
          </a:p>
        </p:txBody>
      </p:sp>
      <p:sp>
        <p:nvSpPr>
          <p:cNvPr id="4" name="Slide Number Placeholder 3">
            <a:extLst>
              <a:ext uri="{FF2B5EF4-FFF2-40B4-BE49-F238E27FC236}">
                <a16:creationId xmlns:a16="http://schemas.microsoft.com/office/drawing/2014/main" id="{45F17018-5C66-3395-57CE-B2D6E7E92478}"/>
              </a:ext>
            </a:extLst>
          </p:cNvPr>
          <p:cNvSpPr>
            <a:spLocks noGrp="1"/>
          </p:cNvSpPr>
          <p:nvPr>
            <p:ph type="sldNum" sz="quarter" idx="5"/>
          </p:nvPr>
        </p:nvSpPr>
        <p:spPr/>
        <p:txBody>
          <a:bodyPr/>
          <a:lstStyle/>
          <a:p>
            <a:fld id="{CE3D800A-12CE-49EE-9BD6-9843DAB03535}" type="slidenum">
              <a:rPr lang="zh-CN" altLang="en-US" smtClean="0"/>
              <a:t>7</a:t>
            </a:fld>
            <a:endParaRPr lang="zh-CN" altLang="en-US"/>
          </a:p>
        </p:txBody>
      </p:sp>
    </p:spTree>
    <p:extLst>
      <p:ext uri="{BB962C8B-B14F-4D97-AF65-F5344CB8AC3E}">
        <p14:creationId xmlns:p14="http://schemas.microsoft.com/office/powerpoint/2010/main" val="41029145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D26418-392B-75B1-A416-9D72C905A0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9F378A-D21A-2D34-32F7-45343E43734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E95CEC1-EB13-729D-4902-F7A457F0F2D5}"/>
              </a:ext>
            </a:extLst>
          </p:cNvPr>
          <p:cNvSpPr>
            <a:spLocks noGrp="1"/>
          </p:cNvSpPr>
          <p:nvPr>
            <p:ph type="body" idx="1"/>
          </p:nvPr>
        </p:nvSpPr>
        <p:spPr/>
        <p:txBody>
          <a:bodyPr/>
          <a:lstStyle/>
          <a:p>
            <a:pPr marL="0" lvl="1">
              <a:spcBef>
                <a:spcPts val="600"/>
              </a:spcBef>
            </a:pPr>
            <a:r>
              <a:rPr lang="en-US" altLang="zh-CN" dirty="0"/>
              <a:t>If recall history, </a:t>
            </a:r>
          </a:p>
          <a:p>
            <a:pPr marL="285750" lvl="1" indent="-285750">
              <a:spcBef>
                <a:spcPts val="600"/>
              </a:spcBef>
              <a:buFontTx/>
              <a:buChar char="-"/>
            </a:pPr>
            <a:r>
              <a:rPr lang="en-US" altLang="zh-CN" sz="1200" dirty="0"/>
              <a:t>AMR phase</a:t>
            </a:r>
          </a:p>
          <a:p>
            <a:pPr marL="285750" lvl="1" indent="-285750">
              <a:spcBef>
                <a:spcPts val="600"/>
              </a:spcBef>
              <a:buFontTx/>
              <a:buChar char="-"/>
            </a:pPr>
            <a:r>
              <a:rPr lang="en-US" altLang="zh-CN" dirty="0"/>
              <a:t>EVS phase using the 6 delay-error profiles, </a:t>
            </a:r>
          </a:p>
          <a:p>
            <a:pPr marL="285750" lvl="1" indent="-285750">
              <a:spcBef>
                <a:spcPts val="600"/>
              </a:spcBef>
              <a:buFontTx/>
              <a:buChar char="-"/>
            </a:pPr>
            <a:r>
              <a:rPr lang="en-US" altLang="zh-CN" sz="1200" dirty="0"/>
              <a:t>IVAS phase using the 6 delay-error profiles</a:t>
            </a:r>
          </a:p>
          <a:p>
            <a:pPr marL="0" lvl="1" indent="0">
              <a:spcBef>
                <a:spcPts val="600"/>
              </a:spcBef>
              <a:buFontTx/>
              <a:buNone/>
            </a:pPr>
            <a:endParaRPr lang="en-US" altLang="zh-CN" sz="1200" dirty="0"/>
          </a:p>
          <a:p>
            <a:pPr marL="0" lvl="1" indent="0">
              <a:spcBef>
                <a:spcPts val="600"/>
              </a:spcBef>
              <a:buFontTx/>
              <a:buNone/>
            </a:pPr>
            <a:r>
              <a:rPr lang="en-GB" sz="1800" dirty="0">
                <a:effectLst/>
                <a:latin typeface="Times New Roman" panose="02020603050405020304" pitchFamily="18" charset="0"/>
                <a:ea typeface="Times New Roman" panose="02020603050405020304" pitchFamily="18" charset="0"/>
              </a:rPr>
              <a:t>Six different delay and error profiles are used to check the tested JBM for compliance with the minimum performance requirements.</a:t>
            </a:r>
            <a:endParaRPr lang="en-US" altLang="zh-CN" sz="1200" dirty="0"/>
          </a:p>
          <a:p>
            <a:endParaRPr lang="LID4096" dirty="0"/>
          </a:p>
        </p:txBody>
      </p:sp>
      <p:sp>
        <p:nvSpPr>
          <p:cNvPr id="4" name="Slide Number Placeholder 3">
            <a:extLst>
              <a:ext uri="{FF2B5EF4-FFF2-40B4-BE49-F238E27FC236}">
                <a16:creationId xmlns:a16="http://schemas.microsoft.com/office/drawing/2014/main" id="{0BB53C1E-0568-4105-3B2D-8AC1BE92301A}"/>
              </a:ext>
            </a:extLst>
          </p:cNvPr>
          <p:cNvSpPr>
            <a:spLocks noGrp="1"/>
          </p:cNvSpPr>
          <p:nvPr>
            <p:ph type="sldNum" sz="quarter" idx="5"/>
          </p:nvPr>
        </p:nvSpPr>
        <p:spPr/>
        <p:txBody>
          <a:bodyPr/>
          <a:lstStyle/>
          <a:p>
            <a:fld id="{CE3D800A-12CE-49EE-9BD6-9843DAB03535}" type="slidenum">
              <a:rPr lang="zh-CN" altLang="en-US" smtClean="0"/>
              <a:t>8</a:t>
            </a:fld>
            <a:endParaRPr lang="zh-CN" altLang="en-US"/>
          </a:p>
        </p:txBody>
      </p:sp>
    </p:spTree>
    <p:extLst>
      <p:ext uri="{BB962C8B-B14F-4D97-AF65-F5344CB8AC3E}">
        <p14:creationId xmlns:p14="http://schemas.microsoft.com/office/powerpoint/2010/main" val="13432176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0DD594-B96D-709D-B122-CD7C8AD404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969F71-FE57-C910-3027-ECEA228857A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B707182-24AF-F49E-F4C9-7D3E9EF0F52E}"/>
              </a:ext>
            </a:extLst>
          </p:cNvPr>
          <p:cNvSpPr>
            <a:spLocks noGrp="1"/>
          </p:cNvSpPr>
          <p:nvPr>
            <p:ph type="body" idx="1"/>
          </p:nvPr>
        </p:nvSpPr>
        <p:spPr/>
        <p:txBody>
          <a:bodyPr/>
          <a:lstStyle/>
          <a:p>
            <a:pPr marL="0" lvl="1">
              <a:spcBef>
                <a:spcPts val="600"/>
              </a:spcBef>
            </a:pPr>
            <a:r>
              <a:rPr lang="en-US" altLang="zh-CN" dirty="0"/>
              <a:t>If recall history, </a:t>
            </a:r>
          </a:p>
          <a:p>
            <a:pPr marL="285750" lvl="1" indent="-285750">
              <a:spcBef>
                <a:spcPts val="600"/>
              </a:spcBef>
              <a:buFontTx/>
              <a:buChar char="-"/>
            </a:pPr>
            <a:r>
              <a:rPr lang="en-US" altLang="zh-CN" sz="1200" dirty="0"/>
              <a:t>AMR phase</a:t>
            </a:r>
          </a:p>
          <a:p>
            <a:pPr marL="285750" lvl="1" indent="-285750">
              <a:spcBef>
                <a:spcPts val="600"/>
              </a:spcBef>
              <a:buFontTx/>
              <a:buChar char="-"/>
            </a:pPr>
            <a:r>
              <a:rPr lang="en-US" altLang="zh-CN" dirty="0"/>
              <a:t>EVS phase using the 6 delay-error profiles, </a:t>
            </a:r>
          </a:p>
          <a:p>
            <a:pPr marL="285750" lvl="1" indent="-285750">
              <a:spcBef>
                <a:spcPts val="600"/>
              </a:spcBef>
              <a:buFontTx/>
              <a:buChar char="-"/>
            </a:pPr>
            <a:r>
              <a:rPr lang="en-US" altLang="zh-CN" sz="1200" dirty="0"/>
              <a:t>IVAS phase using the 6 delay-error profiles</a:t>
            </a:r>
          </a:p>
          <a:p>
            <a:pPr marL="0" lvl="1" indent="0">
              <a:spcBef>
                <a:spcPts val="600"/>
              </a:spcBef>
              <a:buFontTx/>
              <a:buNone/>
            </a:pPr>
            <a:endParaRPr lang="en-US" altLang="zh-CN" sz="1200" dirty="0"/>
          </a:p>
          <a:p>
            <a:pPr marL="0" lvl="1" indent="0">
              <a:spcBef>
                <a:spcPts val="600"/>
              </a:spcBef>
              <a:buFontTx/>
              <a:buNone/>
            </a:pPr>
            <a:r>
              <a:rPr lang="en-GB" sz="1800" dirty="0">
                <a:effectLst/>
                <a:latin typeface="Times New Roman" panose="02020603050405020304" pitchFamily="18" charset="0"/>
                <a:ea typeface="Times New Roman" panose="02020603050405020304" pitchFamily="18" charset="0"/>
              </a:rPr>
              <a:t>Six different delay and error profiles are used to check the tested JBM for compliance with the minimum performance requirements.</a:t>
            </a:r>
            <a:endParaRPr lang="en-US" altLang="zh-CN" sz="1200" dirty="0"/>
          </a:p>
          <a:p>
            <a:endParaRPr lang="LID4096" dirty="0"/>
          </a:p>
        </p:txBody>
      </p:sp>
      <p:sp>
        <p:nvSpPr>
          <p:cNvPr id="4" name="Slide Number Placeholder 3">
            <a:extLst>
              <a:ext uri="{FF2B5EF4-FFF2-40B4-BE49-F238E27FC236}">
                <a16:creationId xmlns:a16="http://schemas.microsoft.com/office/drawing/2014/main" id="{10A222E6-CFAA-77A3-112D-143D6635B656}"/>
              </a:ext>
            </a:extLst>
          </p:cNvPr>
          <p:cNvSpPr>
            <a:spLocks noGrp="1"/>
          </p:cNvSpPr>
          <p:nvPr>
            <p:ph type="sldNum" sz="quarter" idx="5"/>
          </p:nvPr>
        </p:nvSpPr>
        <p:spPr/>
        <p:txBody>
          <a:bodyPr/>
          <a:lstStyle/>
          <a:p>
            <a:fld id="{CE3D800A-12CE-49EE-9BD6-9843DAB03535}" type="slidenum">
              <a:rPr lang="zh-CN" altLang="en-US" smtClean="0"/>
              <a:t>9</a:t>
            </a:fld>
            <a:endParaRPr lang="zh-CN" altLang="en-US"/>
          </a:p>
        </p:txBody>
      </p:sp>
    </p:spTree>
    <p:extLst>
      <p:ext uri="{BB962C8B-B14F-4D97-AF65-F5344CB8AC3E}">
        <p14:creationId xmlns:p14="http://schemas.microsoft.com/office/powerpoint/2010/main" val="31001695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Master" Target="../slideMasters/slideMaster1.xml"/><Relationship Id="rId1" Type="http://schemas.openxmlformats.org/officeDocument/2006/relationships/tags" Target="../tags/tag1.xml"/><Relationship Id="rId5" Type="http://schemas.openxmlformats.org/officeDocument/2006/relationships/image" Target="../media/image5.png"/><Relationship Id="rId4" Type="http://schemas.openxmlformats.org/officeDocument/2006/relationships/image" Target="../media/image4.emf"/></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2_封面（品牌标志）">
    <p:bg>
      <p:bgPr>
        <a:solidFill>
          <a:schemeClr val="accent1"/>
        </a:solidFill>
        <a:effectLst/>
      </p:bgPr>
    </p:bg>
    <p:spTree>
      <p:nvGrpSpPr>
        <p:cNvPr id="1" name=""/>
        <p:cNvGrpSpPr/>
        <p:nvPr/>
      </p:nvGrpSpPr>
      <p:grpSpPr>
        <a:xfrm>
          <a:off x="0" y="0"/>
          <a:ext cx="0" cy="0"/>
          <a:chOff x="0" y="0"/>
          <a:chExt cx="0" cy="0"/>
        </a:xfrm>
      </p:grpSpPr>
      <p:pic>
        <p:nvPicPr>
          <p:cNvPr id="75" name="图片占位符 9"/>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0" y="-1"/>
            <a:ext cx="12195175" cy="6858001"/>
          </a:xfrm>
          <a:prstGeom prst="rect">
            <a:avLst/>
          </a:prstGeom>
        </p:spPr>
      </p:pic>
      <p:sp>
        <p:nvSpPr>
          <p:cNvPr id="78" name="图片占位符 5">
            <a:extLst>
              <a:ext uri="{FF2B5EF4-FFF2-40B4-BE49-F238E27FC236}">
                <a16:creationId xmlns:a16="http://schemas.microsoft.com/office/drawing/2014/main" id="{306741F4-943B-455E-8064-72C96DAA5F25}"/>
              </a:ext>
            </a:extLst>
          </p:cNvPr>
          <p:cNvSpPr>
            <a:spLocks noGrp="1"/>
          </p:cNvSpPr>
          <p:nvPr>
            <p:ph type="pic" sz="quarter" idx="19"/>
          </p:nvPr>
        </p:nvSpPr>
        <p:spPr>
          <a:xfrm>
            <a:off x="8995" y="17379"/>
            <a:ext cx="12195175" cy="6858001"/>
          </a:xfrm>
        </p:spPr>
        <p:txBody>
          <a:bodyPr>
            <a:normAutofit/>
          </a:bodyPr>
          <a:lstStyle>
            <a:lvl1pPr marL="0" indent="0">
              <a:buNone/>
              <a:defRPr sz="1600"/>
            </a:lvl1pPr>
          </a:lstStyle>
          <a:p>
            <a:endParaRPr lang="zh-CN" altLang="en-US" dirty="0"/>
          </a:p>
        </p:txBody>
      </p:sp>
      <p:sp>
        <p:nvSpPr>
          <p:cNvPr id="172" name="文本框 171"/>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3" name="矩形 17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74" name="矩形 173"/>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76" name="文本框 175"/>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77" name="组 176"/>
          <p:cNvGrpSpPr/>
          <p:nvPr/>
        </p:nvGrpSpPr>
        <p:grpSpPr>
          <a:xfrm>
            <a:off x="-3386918" y="1009241"/>
            <a:ext cx="2795791" cy="348813"/>
            <a:chOff x="-5043485" y="1324983"/>
            <a:chExt cx="4785749" cy="538842"/>
          </a:xfrm>
        </p:grpSpPr>
        <p:sp>
          <p:nvSpPr>
            <p:cNvPr id="178" name="矩形 17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79" name="矩形 17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0" name="矩形 179"/>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1" name="矩形 180"/>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83" name="文本框 182"/>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84" name="组 183"/>
          <p:cNvGrpSpPr/>
          <p:nvPr/>
        </p:nvGrpSpPr>
        <p:grpSpPr>
          <a:xfrm>
            <a:off x="-3386918" y="1862479"/>
            <a:ext cx="2795791" cy="348813"/>
            <a:chOff x="16164196" y="17668285"/>
            <a:chExt cx="4785749" cy="486635"/>
          </a:xfrm>
        </p:grpSpPr>
        <p:sp>
          <p:nvSpPr>
            <p:cNvPr id="185" name="矩形 184"/>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6" name="矩形 185"/>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7" name="矩形 186"/>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8" name="矩形 187"/>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4" name="矩形 203"/>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5" name="矩形 204"/>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6" name="矩形 205"/>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7" name="矩形 206"/>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8" name="文本框 207"/>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210" name="组 209"/>
          <p:cNvGrpSpPr/>
          <p:nvPr/>
        </p:nvGrpSpPr>
        <p:grpSpPr>
          <a:xfrm>
            <a:off x="-3398070" y="4458239"/>
            <a:ext cx="2806943" cy="351124"/>
            <a:chOff x="-3429000" y="9944467"/>
            <a:chExt cx="3171264" cy="702248"/>
          </a:xfrm>
        </p:grpSpPr>
        <p:sp>
          <p:nvSpPr>
            <p:cNvPr id="212" name="矩形 211"/>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3" name="矩形 212"/>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4" name="矩形 213"/>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5" name="矩形 214"/>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11" name="文本框 21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17" name="矩形 216"/>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8" name="矩形 217"/>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9" name="矩形 218"/>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0" name="矩形 219"/>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1" name="文本框 220"/>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23" name="矩形 22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4" name="矩形 22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5" name="矩形 22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6" name="矩形 22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7" name="矩形 22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8" name="矩形 22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9" name="文本框 22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37" name="文本框 236"/>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81" name="组 65"/>
          <p:cNvGrpSpPr/>
          <p:nvPr/>
        </p:nvGrpSpPr>
        <p:grpSpPr>
          <a:xfrm>
            <a:off x="-3400879" y="2739059"/>
            <a:ext cx="2809752" cy="348813"/>
            <a:chOff x="5058585" y="17714855"/>
            <a:chExt cx="4833751" cy="515167"/>
          </a:xfrm>
        </p:grpSpPr>
        <p:sp>
          <p:nvSpPr>
            <p:cNvPr id="83" name="矩形 82"/>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2" name="文本框 81"/>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88"/>
          <p:cNvGrpSpPr/>
          <p:nvPr/>
        </p:nvGrpSpPr>
        <p:grpSpPr>
          <a:xfrm>
            <a:off x="-3388739" y="3603967"/>
            <a:ext cx="2797612" cy="348813"/>
            <a:chOff x="10651243" y="17726064"/>
            <a:chExt cx="4775839" cy="526796"/>
          </a:xfrm>
        </p:grpSpPr>
        <p:sp>
          <p:nvSpPr>
            <p:cNvPr id="90" name="矩形 89"/>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94" name="文本框 93"/>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5" name="文本框 94"/>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6" name="文本框 95"/>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7" name="文本框 96"/>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8" name="文本框 97"/>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9" name="文本框 98"/>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70" name="内容占位符 14"/>
          <p:cNvSpPr>
            <a:spLocks noGrp="1"/>
          </p:cNvSpPr>
          <p:nvPr>
            <p:ph sz="quarter" idx="37"/>
          </p:nvPr>
        </p:nvSpPr>
        <p:spPr>
          <a:xfrm>
            <a:off x="-993" y="3556922"/>
            <a:ext cx="8653431" cy="2087507"/>
          </a:xfrm>
          <a:solidFill>
            <a:schemeClr val="accent5">
              <a:lumMod val="75000"/>
              <a:alpha val="82000"/>
            </a:schemeClr>
          </a:solidFill>
        </p:spPr>
        <p:txBody>
          <a:bodyPr>
            <a:normAutofit/>
          </a:bodyPr>
          <a:lstStyle>
            <a:lvl1pPr marL="0" indent="0">
              <a:buNone/>
              <a:defRPr sz="400">
                <a:solidFill>
                  <a:schemeClr val="accent1"/>
                </a:solidFill>
              </a:defRPr>
            </a:lvl1pPr>
          </a:lstStyle>
          <a:p>
            <a:endParaRPr lang="zh-CN" altLang="en-US" dirty="0"/>
          </a:p>
        </p:txBody>
      </p:sp>
      <p:sp>
        <p:nvSpPr>
          <p:cNvPr id="100" name="Textplatzhalter 8"/>
          <p:cNvSpPr>
            <a:spLocks noGrp="1"/>
          </p:cNvSpPr>
          <p:nvPr>
            <p:ph type="body" sz="quarter" idx="14" hasCustomPrompt="1"/>
          </p:nvPr>
        </p:nvSpPr>
        <p:spPr>
          <a:xfrm>
            <a:off x="863349" y="4265758"/>
            <a:ext cx="7387570" cy="456860"/>
          </a:xfrm>
          <a:prstGeom prst="rect">
            <a:avLst/>
          </a:prstGeom>
        </p:spPr>
        <p:txBody>
          <a:bodyPr lIns="0" tIns="0" rIns="0" bIns="0" anchor="ctr">
            <a:noAutofit/>
          </a:bodyPr>
          <a:lstStyle>
            <a:lvl1pPr marL="0" indent="0">
              <a:lnSpc>
                <a:spcPct val="100000"/>
              </a:lnSpc>
              <a:spcBef>
                <a:spcPts val="0"/>
              </a:spcBef>
              <a:spcAft>
                <a:spcPts val="0"/>
              </a:spcAft>
              <a:buNone/>
              <a:defRPr sz="2200" b="0" i="0" cap="none"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封面副标题可在此处添加</a:t>
            </a:r>
            <a:endParaRPr lang="en-US" altLang="zh-CN" noProof="0" dirty="0"/>
          </a:p>
        </p:txBody>
      </p:sp>
      <p:sp>
        <p:nvSpPr>
          <p:cNvPr id="73" name="Textplatzhalter 3">
            <a:extLst>
              <a:ext uri="{FF2B5EF4-FFF2-40B4-BE49-F238E27FC236}">
                <a16:creationId xmlns:a16="http://schemas.microsoft.com/office/drawing/2014/main" id="{20E19EBB-5E87-324A-8532-4533415C7CBC}"/>
              </a:ext>
            </a:extLst>
          </p:cNvPr>
          <p:cNvSpPr>
            <a:spLocks noGrp="1"/>
          </p:cNvSpPr>
          <p:nvPr>
            <p:ph type="body" sz="quarter" idx="35"/>
          </p:nvPr>
        </p:nvSpPr>
        <p:spPr>
          <a:xfrm>
            <a:off x="821781" y="5206233"/>
            <a:ext cx="3227360" cy="276283"/>
          </a:xfrm>
        </p:spPr>
        <p:txBody>
          <a:bodyPr anchor="b">
            <a:noAutofit/>
          </a:bodyPr>
          <a:lstStyle>
            <a:lvl1pPr marL="0" marR="0" indent="0" algn="l" defTabSz="914355" rtl="0" eaLnBrk="1" fontAlgn="auto" latinLnBrk="0" hangingPunct="1">
              <a:lnSpc>
                <a:spcPct val="150000"/>
              </a:lnSpc>
              <a:spcBef>
                <a:spcPts val="1000"/>
              </a:spcBef>
              <a:spcAft>
                <a:spcPts val="0"/>
              </a:spcAft>
              <a:buClrTx/>
              <a:buSzTx/>
              <a:buFont typeface="Arial" panose="020B0604020202020204" pitchFamily="34" charset="0"/>
              <a:buNone/>
              <a:tabLst/>
              <a:defRPr sz="1400" b="0" i="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marL="0" marR="0" lvl="0" indent="0" defTabSz="914355" rtl="0" eaLnBrk="1" fontAlgn="auto" latinLnBrk="0" hangingPunct="1">
              <a:lnSpc>
                <a:spcPct val="150000"/>
              </a:lnSpc>
              <a:spcBef>
                <a:spcPts val="1000"/>
              </a:spcBef>
              <a:spcAft>
                <a:spcPts val="0"/>
              </a:spcAft>
              <a:buClrTx/>
              <a:buSzTx/>
              <a:buFont typeface="Arial" panose="020B0604020202020204" pitchFamily="34" charset="0"/>
              <a:buNone/>
              <a:tabLst/>
              <a:defRPr/>
            </a:pPr>
            <a:r>
              <a:rPr lang="zh-CN" altLang="en-US" noProof="0" dirty="0"/>
              <a:t>部门名称  </a:t>
            </a:r>
            <a:r>
              <a:rPr lang="en-US" altLang="zh-CN" noProof="0" dirty="0"/>
              <a:t>|  </a:t>
            </a:r>
            <a:r>
              <a:rPr lang="zh-CN" altLang="en-US" noProof="0" dirty="0"/>
              <a:t>日期</a:t>
            </a:r>
            <a:endParaRPr lang="en-US" altLang="zh-CN" noProof="0" dirty="0"/>
          </a:p>
        </p:txBody>
      </p:sp>
      <p:sp>
        <p:nvSpPr>
          <p:cNvPr id="66" name="文本框 65"/>
          <p:cNvSpPr txBox="1"/>
          <p:nvPr/>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
        <p:nvSpPr>
          <p:cNvPr id="74" name="Textplatzhalter 8"/>
          <p:cNvSpPr>
            <a:spLocks noGrp="1"/>
          </p:cNvSpPr>
          <p:nvPr>
            <p:ph type="body" sz="quarter" idx="38" hasCustomPrompt="1"/>
          </p:nvPr>
        </p:nvSpPr>
        <p:spPr>
          <a:xfrm>
            <a:off x="857306" y="3755487"/>
            <a:ext cx="7393613" cy="456860"/>
          </a:xfrm>
          <a:prstGeom prst="rect">
            <a:avLst/>
          </a:prstGeom>
        </p:spPr>
        <p:txBody>
          <a:bodyPr lIns="0" tIns="0" rIns="0" bIns="0" anchor="ctr">
            <a:noAutofit/>
          </a:bodyPr>
          <a:lstStyle>
            <a:lvl1pPr marL="0" indent="0">
              <a:lnSpc>
                <a:spcPct val="150000"/>
              </a:lnSpc>
              <a:spcBef>
                <a:spcPts val="0"/>
              </a:spcBef>
              <a:spcAft>
                <a:spcPts val="0"/>
              </a:spcAft>
              <a:buNone/>
              <a:defRPr sz="3600" b="0" i="0" cap="none"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en-US" altLang="zh-CN" noProof="0" dirty="0"/>
              <a:t>PPT</a:t>
            </a:r>
            <a:r>
              <a:rPr lang="zh-CN" altLang="en-US" noProof="0" dirty="0"/>
              <a:t>封面示意</a:t>
            </a:r>
            <a:endParaRPr lang="en-US" altLang="zh-CN" noProof="0" dirty="0"/>
          </a:p>
        </p:txBody>
      </p:sp>
      <p:pic>
        <p:nvPicPr>
          <p:cNvPr id="67" name="图片占位符 9">
            <a:extLst>
              <a:ext uri="{FF2B5EF4-FFF2-40B4-BE49-F238E27FC236}">
                <a16:creationId xmlns:a16="http://schemas.microsoft.com/office/drawing/2014/main" id="{2CCAB334-C536-4553-94E3-7A857B0DCF9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0" y="-1"/>
            <a:ext cx="12195175" cy="6858001"/>
          </a:xfrm>
          <a:prstGeom prst="rect">
            <a:avLst/>
          </a:prstGeom>
        </p:spPr>
      </p:pic>
      <p:sp>
        <p:nvSpPr>
          <p:cNvPr id="68" name="文本框 67">
            <a:extLst>
              <a:ext uri="{FF2B5EF4-FFF2-40B4-BE49-F238E27FC236}">
                <a16:creationId xmlns:a16="http://schemas.microsoft.com/office/drawing/2014/main" id="{D967A343-53E4-4A2B-A1AE-34EB41C10449}"/>
              </a:ext>
            </a:extLst>
          </p:cNvPr>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69" name="矩形 68">
            <a:extLst>
              <a:ext uri="{FF2B5EF4-FFF2-40B4-BE49-F238E27FC236}">
                <a16:creationId xmlns:a16="http://schemas.microsoft.com/office/drawing/2014/main" id="{91AB65B7-5168-4FA1-9CD0-9241506FCD11}"/>
              </a:ext>
            </a:extLst>
          </p:cNvPr>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a:extLst>
              <a:ext uri="{FF2B5EF4-FFF2-40B4-BE49-F238E27FC236}">
                <a16:creationId xmlns:a16="http://schemas.microsoft.com/office/drawing/2014/main" id="{8A186D8A-1412-46DC-A614-4E7447A51F0E}"/>
              </a:ext>
            </a:extLst>
          </p:cNvPr>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a:extLst>
              <a:ext uri="{FF2B5EF4-FFF2-40B4-BE49-F238E27FC236}">
                <a16:creationId xmlns:a16="http://schemas.microsoft.com/office/drawing/2014/main" id="{43B526AB-7B18-4AAF-818F-C56A77B910F3}"/>
              </a:ext>
            </a:extLst>
          </p:cNvPr>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6" name="组 176">
            <a:extLst>
              <a:ext uri="{FF2B5EF4-FFF2-40B4-BE49-F238E27FC236}">
                <a16:creationId xmlns:a16="http://schemas.microsoft.com/office/drawing/2014/main" id="{22C4FB35-8DA6-4F9E-9DB5-BE5A165655EE}"/>
              </a:ext>
            </a:extLst>
          </p:cNvPr>
          <p:cNvGrpSpPr/>
          <p:nvPr userDrawn="1"/>
        </p:nvGrpSpPr>
        <p:grpSpPr>
          <a:xfrm>
            <a:off x="-3386918" y="1009241"/>
            <a:ext cx="2795791" cy="348813"/>
            <a:chOff x="-5043485" y="1324983"/>
            <a:chExt cx="4785749" cy="538842"/>
          </a:xfrm>
        </p:grpSpPr>
        <p:sp>
          <p:nvSpPr>
            <p:cNvPr id="77" name="矩形 76">
              <a:extLst>
                <a:ext uri="{FF2B5EF4-FFF2-40B4-BE49-F238E27FC236}">
                  <a16:creationId xmlns:a16="http://schemas.microsoft.com/office/drawing/2014/main" id="{30E28527-6E44-4A89-BC6A-DFC381E92CDF}"/>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9" name="矩形 78">
              <a:extLst>
                <a:ext uri="{FF2B5EF4-FFF2-40B4-BE49-F238E27FC236}">
                  <a16:creationId xmlns:a16="http://schemas.microsoft.com/office/drawing/2014/main" id="{2E58E048-B62E-4D65-80C8-5AAA78BAF67A}"/>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矩形 79">
              <a:extLst>
                <a:ext uri="{FF2B5EF4-FFF2-40B4-BE49-F238E27FC236}">
                  <a16:creationId xmlns:a16="http://schemas.microsoft.com/office/drawing/2014/main" id="{17D8823C-5757-444B-8B1D-8DA0DD5DD627}"/>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1CEB8132-5188-4CA1-B1D8-003F36D182B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a:extLst>
              <a:ext uri="{FF2B5EF4-FFF2-40B4-BE49-F238E27FC236}">
                <a16:creationId xmlns:a16="http://schemas.microsoft.com/office/drawing/2014/main" id="{F4FCED97-50DF-4AFC-8D56-40ED6ED3B338}"/>
              </a:ext>
            </a:extLst>
          </p:cNvPr>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a:extLst>
              <a:ext uri="{FF2B5EF4-FFF2-40B4-BE49-F238E27FC236}">
                <a16:creationId xmlns:a16="http://schemas.microsoft.com/office/drawing/2014/main" id="{FA175D65-6532-4D4E-B1E3-B5D31B463150}"/>
              </a:ext>
            </a:extLst>
          </p:cNvPr>
          <p:cNvGrpSpPr/>
          <p:nvPr userDrawn="1"/>
        </p:nvGrpSpPr>
        <p:grpSpPr>
          <a:xfrm>
            <a:off x="-3386918" y="1862479"/>
            <a:ext cx="2795791" cy="348813"/>
            <a:chOff x="16164196" y="17668285"/>
            <a:chExt cx="4785749" cy="486635"/>
          </a:xfrm>
        </p:grpSpPr>
        <p:sp>
          <p:nvSpPr>
            <p:cNvPr id="103" name="矩形 102">
              <a:extLst>
                <a:ext uri="{FF2B5EF4-FFF2-40B4-BE49-F238E27FC236}">
                  <a16:creationId xmlns:a16="http://schemas.microsoft.com/office/drawing/2014/main" id="{5F57FF41-03B3-475B-85D9-95737AA0B3D7}"/>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79F38637-879F-444F-BC55-8C0C81AA91AF}"/>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5" name="矩形 104">
              <a:extLst>
                <a:ext uri="{FF2B5EF4-FFF2-40B4-BE49-F238E27FC236}">
                  <a16:creationId xmlns:a16="http://schemas.microsoft.com/office/drawing/2014/main" id="{C1DEAF41-944F-46EF-BEF2-9A38B511E283}"/>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a:extLst>
                <a:ext uri="{FF2B5EF4-FFF2-40B4-BE49-F238E27FC236}">
                  <a16:creationId xmlns:a16="http://schemas.microsoft.com/office/drawing/2014/main" id="{B15F312B-4312-440E-BA37-5DD9C3A181DC}"/>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矩形 106">
            <a:extLst>
              <a:ext uri="{FF2B5EF4-FFF2-40B4-BE49-F238E27FC236}">
                <a16:creationId xmlns:a16="http://schemas.microsoft.com/office/drawing/2014/main" id="{BD20A853-CC0B-4128-9FD9-7E2AB8787E29}"/>
              </a:ext>
            </a:extLst>
          </p:cNvPr>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a:extLst>
              <a:ext uri="{FF2B5EF4-FFF2-40B4-BE49-F238E27FC236}">
                <a16:creationId xmlns:a16="http://schemas.microsoft.com/office/drawing/2014/main" id="{21E36365-35CA-4EBF-B099-332B6F77D39B}"/>
              </a:ext>
            </a:extLst>
          </p:cNvPr>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a:extLst>
              <a:ext uri="{FF2B5EF4-FFF2-40B4-BE49-F238E27FC236}">
                <a16:creationId xmlns:a16="http://schemas.microsoft.com/office/drawing/2014/main" id="{C6537CBA-8DEC-496A-8B23-F3710B118881}"/>
              </a:ext>
            </a:extLst>
          </p:cNvPr>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403CC930-795C-4CE8-A64D-9B3560C6A76C}"/>
              </a:ext>
            </a:extLst>
          </p:cNvPr>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文本框 110">
            <a:extLst>
              <a:ext uri="{FF2B5EF4-FFF2-40B4-BE49-F238E27FC236}">
                <a16:creationId xmlns:a16="http://schemas.microsoft.com/office/drawing/2014/main" id="{4CA6DEB6-5E3C-4413-8C94-D319C3D6F601}"/>
              </a:ext>
            </a:extLst>
          </p:cNvPr>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2" name="组 209">
            <a:extLst>
              <a:ext uri="{FF2B5EF4-FFF2-40B4-BE49-F238E27FC236}">
                <a16:creationId xmlns:a16="http://schemas.microsoft.com/office/drawing/2014/main" id="{5DCACB47-B003-4258-8774-1C6624D0EF78}"/>
              </a:ext>
            </a:extLst>
          </p:cNvPr>
          <p:cNvGrpSpPr/>
          <p:nvPr userDrawn="1"/>
        </p:nvGrpSpPr>
        <p:grpSpPr>
          <a:xfrm>
            <a:off x="-3398070" y="4458239"/>
            <a:ext cx="2806943" cy="351124"/>
            <a:chOff x="-3429000" y="9944467"/>
            <a:chExt cx="3171264" cy="702248"/>
          </a:xfrm>
        </p:grpSpPr>
        <p:sp>
          <p:nvSpPr>
            <p:cNvPr id="113" name="矩形 112">
              <a:extLst>
                <a:ext uri="{FF2B5EF4-FFF2-40B4-BE49-F238E27FC236}">
                  <a16:creationId xmlns:a16="http://schemas.microsoft.com/office/drawing/2014/main" id="{8C638061-244E-4C3E-A0A9-49AF14D65031}"/>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71645BF-CF74-425E-96AA-81D032F7559D}"/>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a:extLst>
                <a:ext uri="{FF2B5EF4-FFF2-40B4-BE49-F238E27FC236}">
                  <a16:creationId xmlns:a16="http://schemas.microsoft.com/office/drawing/2014/main" id="{6F490FCC-1844-416B-AD30-4FF55868F817}"/>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矩形 115">
              <a:extLst>
                <a:ext uri="{FF2B5EF4-FFF2-40B4-BE49-F238E27FC236}">
                  <a16:creationId xmlns:a16="http://schemas.microsoft.com/office/drawing/2014/main" id="{1E4BA4A3-5ABF-4C02-AF2B-587EAD3F429A}"/>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7" name="文本框 116">
            <a:extLst>
              <a:ext uri="{FF2B5EF4-FFF2-40B4-BE49-F238E27FC236}">
                <a16:creationId xmlns:a16="http://schemas.microsoft.com/office/drawing/2014/main" id="{859F3931-71B3-439D-AB2D-5CD96799CBA6}"/>
              </a:ext>
            </a:extLst>
          </p:cNvPr>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8" name="矩形 117">
            <a:extLst>
              <a:ext uri="{FF2B5EF4-FFF2-40B4-BE49-F238E27FC236}">
                <a16:creationId xmlns:a16="http://schemas.microsoft.com/office/drawing/2014/main" id="{59559819-147E-40A3-A9FA-0FDC9F50678E}"/>
              </a:ext>
            </a:extLst>
          </p:cNvPr>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6D29082E-DFD0-4E87-9116-33F321D6EBEC}"/>
              </a:ext>
            </a:extLst>
          </p:cNvPr>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54EC09A7-925A-406F-A066-DE0D15FAAE5D}"/>
              </a:ext>
            </a:extLst>
          </p:cNvPr>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a:extLst>
              <a:ext uri="{FF2B5EF4-FFF2-40B4-BE49-F238E27FC236}">
                <a16:creationId xmlns:a16="http://schemas.microsoft.com/office/drawing/2014/main" id="{B21AE1D2-836D-4D4B-8FAE-E1333659011D}"/>
              </a:ext>
            </a:extLst>
          </p:cNvPr>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文本框 121">
            <a:extLst>
              <a:ext uri="{FF2B5EF4-FFF2-40B4-BE49-F238E27FC236}">
                <a16:creationId xmlns:a16="http://schemas.microsoft.com/office/drawing/2014/main" id="{3848A460-7EC4-4550-82EA-F31D327909C8}"/>
              </a:ext>
            </a:extLst>
          </p:cNvPr>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a:extLst>
              <a:ext uri="{FF2B5EF4-FFF2-40B4-BE49-F238E27FC236}">
                <a16:creationId xmlns:a16="http://schemas.microsoft.com/office/drawing/2014/main" id="{CA21C14C-A663-481D-94AD-BEEB231A10B0}"/>
              </a:ext>
            </a:extLst>
          </p:cNvPr>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214D2382-5B9D-4551-B3FB-263701BB2180}"/>
              </a:ext>
            </a:extLst>
          </p:cNvPr>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1D969076-F136-4CA9-92AF-2355F0054EBC}"/>
              </a:ext>
            </a:extLst>
          </p:cNvPr>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CA1AF179-8E6E-45CB-A65F-30D4D90E59BC}"/>
              </a:ext>
            </a:extLst>
          </p:cNvPr>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a:extLst>
              <a:ext uri="{FF2B5EF4-FFF2-40B4-BE49-F238E27FC236}">
                <a16:creationId xmlns:a16="http://schemas.microsoft.com/office/drawing/2014/main" id="{8F1882BC-9BFF-4085-A7C9-4D7132F28EF6}"/>
              </a:ext>
            </a:extLst>
          </p:cNvPr>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FB05EB2C-B4C9-4F95-B383-C9414A28CB43}"/>
              </a:ext>
            </a:extLst>
          </p:cNvPr>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文本框 128">
            <a:extLst>
              <a:ext uri="{FF2B5EF4-FFF2-40B4-BE49-F238E27FC236}">
                <a16:creationId xmlns:a16="http://schemas.microsoft.com/office/drawing/2014/main" id="{45998546-24BB-4984-A206-B733043E641C}"/>
              </a:ext>
            </a:extLst>
          </p:cNvPr>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0" name="文本框 129">
            <a:extLst>
              <a:ext uri="{FF2B5EF4-FFF2-40B4-BE49-F238E27FC236}">
                <a16:creationId xmlns:a16="http://schemas.microsoft.com/office/drawing/2014/main" id="{BCBDB587-CA23-4082-BA8D-A1948847E9A5}"/>
              </a:ext>
            </a:extLst>
          </p:cNvPr>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1" name="组 65">
            <a:extLst>
              <a:ext uri="{FF2B5EF4-FFF2-40B4-BE49-F238E27FC236}">
                <a16:creationId xmlns:a16="http://schemas.microsoft.com/office/drawing/2014/main" id="{678D17F5-C217-48A7-B687-1B48296E80A2}"/>
              </a:ext>
            </a:extLst>
          </p:cNvPr>
          <p:cNvGrpSpPr/>
          <p:nvPr userDrawn="1"/>
        </p:nvGrpSpPr>
        <p:grpSpPr>
          <a:xfrm>
            <a:off x="-3400879" y="2739059"/>
            <a:ext cx="2809752" cy="348813"/>
            <a:chOff x="5058585" y="17714855"/>
            <a:chExt cx="4833751" cy="515167"/>
          </a:xfrm>
        </p:grpSpPr>
        <p:sp>
          <p:nvSpPr>
            <p:cNvPr id="132" name="矩形 131">
              <a:extLst>
                <a:ext uri="{FF2B5EF4-FFF2-40B4-BE49-F238E27FC236}">
                  <a16:creationId xmlns:a16="http://schemas.microsoft.com/office/drawing/2014/main" id="{EE8BDE78-BF75-4E55-81A8-8CB6306981A9}"/>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6F3EF7EF-5FC7-45C2-82C3-33ED1725AF20}"/>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2F8AB00-6EF8-4FE1-88CD-52313E31949A}"/>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30FE2EA9-7D3A-425C-8613-0880447874A3}"/>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6" name="文本框 135">
            <a:extLst>
              <a:ext uri="{FF2B5EF4-FFF2-40B4-BE49-F238E27FC236}">
                <a16:creationId xmlns:a16="http://schemas.microsoft.com/office/drawing/2014/main" id="{86453F15-A539-4E89-8E66-4D371FDB4E76}"/>
              </a:ext>
            </a:extLst>
          </p:cNvPr>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37" name="组 88">
            <a:extLst>
              <a:ext uri="{FF2B5EF4-FFF2-40B4-BE49-F238E27FC236}">
                <a16:creationId xmlns:a16="http://schemas.microsoft.com/office/drawing/2014/main" id="{5D9944B9-59BE-4D2D-9370-DFA757DA22B8}"/>
              </a:ext>
            </a:extLst>
          </p:cNvPr>
          <p:cNvGrpSpPr/>
          <p:nvPr userDrawn="1"/>
        </p:nvGrpSpPr>
        <p:grpSpPr>
          <a:xfrm>
            <a:off x="-3388739" y="3603967"/>
            <a:ext cx="2797612" cy="348813"/>
            <a:chOff x="10651243" y="17726064"/>
            <a:chExt cx="4775839" cy="526796"/>
          </a:xfrm>
        </p:grpSpPr>
        <p:sp>
          <p:nvSpPr>
            <p:cNvPr id="138" name="矩形 137">
              <a:extLst>
                <a:ext uri="{FF2B5EF4-FFF2-40B4-BE49-F238E27FC236}">
                  <a16:creationId xmlns:a16="http://schemas.microsoft.com/office/drawing/2014/main" id="{31742AA8-4974-440D-A439-1AB66C47957D}"/>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DC9684F0-8589-4351-A306-BD494B1A739B}"/>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C5D2E89C-9A7D-48E3-A9D9-C26C3FA2DE83}"/>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46360E4F-C1D7-452B-8700-0531FA24A3EB}"/>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2" name="文本框 141">
            <a:extLst>
              <a:ext uri="{FF2B5EF4-FFF2-40B4-BE49-F238E27FC236}">
                <a16:creationId xmlns:a16="http://schemas.microsoft.com/office/drawing/2014/main" id="{1B0142B7-A6B1-4F2F-9139-8343DFF72A27}"/>
              </a:ext>
            </a:extLst>
          </p:cNvPr>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文本框 142">
            <a:extLst>
              <a:ext uri="{FF2B5EF4-FFF2-40B4-BE49-F238E27FC236}">
                <a16:creationId xmlns:a16="http://schemas.microsoft.com/office/drawing/2014/main" id="{392FD117-9192-4B05-8E36-418039AFE8C3}"/>
              </a:ext>
            </a:extLst>
          </p:cNvPr>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432CCE93-C15E-42BB-88DC-E20059AB4B4E}"/>
              </a:ext>
            </a:extLst>
          </p:cNvPr>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5" name="文本框 144">
            <a:extLst>
              <a:ext uri="{FF2B5EF4-FFF2-40B4-BE49-F238E27FC236}">
                <a16:creationId xmlns:a16="http://schemas.microsoft.com/office/drawing/2014/main" id="{E7BEF2A0-AB58-4477-BAB0-21000008F039}"/>
              </a:ext>
            </a:extLst>
          </p:cNvPr>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6" name="文本框 145">
            <a:extLst>
              <a:ext uri="{FF2B5EF4-FFF2-40B4-BE49-F238E27FC236}">
                <a16:creationId xmlns:a16="http://schemas.microsoft.com/office/drawing/2014/main" id="{349522C4-4C3E-4BD1-BD26-98E56227AC4C}"/>
              </a:ext>
            </a:extLst>
          </p:cNvPr>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7" name="文本框 146">
            <a:extLst>
              <a:ext uri="{FF2B5EF4-FFF2-40B4-BE49-F238E27FC236}">
                <a16:creationId xmlns:a16="http://schemas.microsoft.com/office/drawing/2014/main" id="{00916C4D-1038-4E6E-98E5-5E9D5475F1F9}"/>
              </a:ext>
            </a:extLst>
          </p:cNvPr>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a:extLst>
              <a:ext uri="{FF2B5EF4-FFF2-40B4-BE49-F238E27FC236}">
                <a16:creationId xmlns:a16="http://schemas.microsoft.com/office/drawing/2014/main" id="{ED494B82-3BF8-4BB1-B644-63382E4D4243}"/>
              </a:ext>
            </a:extLst>
          </p:cNvPr>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a:extLst>
              <a:ext uri="{FF2B5EF4-FFF2-40B4-BE49-F238E27FC236}">
                <a16:creationId xmlns:a16="http://schemas.microsoft.com/office/drawing/2014/main" id="{C63AEC17-8346-40E0-A323-0DBCBB7115B3}"/>
              </a:ext>
            </a:extLst>
          </p:cNvPr>
          <p:cNvSpPr txBox="1"/>
          <p:nvPr userDrawn="1"/>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Tree>
    <p:extLst>
      <p:ext uri="{BB962C8B-B14F-4D97-AF65-F5344CB8AC3E}">
        <p14:creationId xmlns:p14="http://schemas.microsoft.com/office/powerpoint/2010/main" val="273442722"/>
      </p:ext>
    </p:extLst>
  </p:cSld>
  <p:clrMapOvr>
    <a:masterClrMapping/>
  </p:clrMapOvr>
  <p:extLst>
    <p:ext uri="{DCECCB84-F9BA-43D5-87BE-67443E8EF086}">
      <p15:sldGuideLst xmlns:p15="http://schemas.microsoft.com/office/powerpoint/2012/main">
        <p15:guide id="1" orient="horz" pos="7132">
          <p15:clr>
            <a:srgbClr val="FBAE40"/>
          </p15:clr>
        </p15:guide>
        <p15:guide id="2" pos="1080">
          <p15:clr>
            <a:srgbClr val="FBAE40"/>
          </p15:clr>
        </p15:guide>
        <p15:guide id="3" pos="717">
          <p15:clr>
            <a:srgbClr val="FBAE40"/>
          </p15:clr>
        </p15:guide>
        <p15:guide id="4" pos="10900">
          <p15:clr>
            <a:srgbClr val="FBAE40"/>
          </p15:clr>
        </p15:guide>
        <p15:guide id="5" orient="horz" pos="8153">
          <p15:clr>
            <a:srgbClr val="FBAE40"/>
          </p15:clr>
        </p15:guide>
        <p15:guide id="6" orient="horz" pos="5295">
          <p15:clr>
            <a:srgbClr val="FBAE40"/>
          </p15:clr>
        </p15:guide>
        <p15:guide id="7" orient="horz" pos="4479">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6内容页">
    <p:spTree>
      <p:nvGrpSpPr>
        <p:cNvPr id="1" name=""/>
        <p:cNvGrpSpPr/>
        <p:nvPr/>
      </p:nvGrpSpPr>
      <p:grpSpPr>
        <a:xfrm>
          <a:off x="0" y="0"/>
          <a:ext cx="0" cy="0"/>
          <a:chOff x="0" y="0"/>
          <a:chExt cx="0" cy="0"/>
        </a:xfrm>
      </p:grpSpPr>
      <p:sp>
        <p:nvSpPr>
          <p:cNvPr id="42" name="矩形 41"/>
          <p:cNvSpPr/>
          <p:nvPr/>
        </p:nvSpPr>
        <p:spPr>
          <a:xfrm>
            <a:off x="567673" y="1321918"/>
            <a:ext cx="2577289"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6213425"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3393028" y="1321918"/>
            <a:ext cx="2575806"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2" name="矩形 71"/>
          <p:cNvSpPr/>
          <p:nvPr/>
        </p:nvSpPr>
        <p:spPr>
          <a:xfrm>
            <a:off x="9026099"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9A353CFD-7D5B-4E18-9BBE-31EE281C6DA6}"/>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5" name="矩形 94">
            <a:extLst>
              <a:ext uri="{FF2B5EF4-FFF2-40B4-BE49-F238E27FC236}">
                <a16:creationId xmlns:a16="http://schemas.microsoft.com/office/drawing/2014/main" id="{FE3D92DC-705F-4D27-81CE-D62C06A6A0EB}"/>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6" name="文本框 95">
            <a:extLst>
              <a:ext uri="{FF2B5EF4-FFF2-40B4-BE49-F238E27FC236}">
                <a16:creationId xmlns:a16="http://schemas.microsoft.com/office/drawing/2014/main" id="{CE55B1F0-F421-426B-8928-362869BE65FD}"/>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8" name="组 176">
            <a:extLst>
              <a:ext uri="{FF2B5EF4-FFF2-40B4-BE49-F238E27FC236}">
                <a16:creationId xmlns:a16="http://schemas.microsoft.com/office/drawing/2014/main" id="{CE05989D-C032-4EE7-9C72-EC90CF16CB82}"/>
              </a:ext>
            </a:extLst>
          </p:cNvPr>
          <p:cNvGrpSpPr/>
          <p:nvPr/>
        </p:nvGrpSpPr>
        <p:grpSpPr>
          <a:xfrm>
            <a:off x="-3386918" y="1009241"/>
            <a:ext cx="2795791" cy="348813"/>
            <a:chOff x="-5043485" y="1324983"/>
            <a:chExt cx="4785749" cy="538842"/>
          </a:xfrm>
        </p:grpSpPr>
        <p:sp>
          <p:nvSpPr>
            <p:cNvPr id="99" name="矩形 98">
              <a:extLst>
                <a:ext uri="{FF2B5EF4-FFF2-40B4-BE49-F238E27FC236}">
                  <a16:creationId xmlns:a16="http://schemas.microsoft.com/office/drawing/2014/main" id="{61268E27-AAB6-4CB9-8CE6-50F71B2A6BF4}"/>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a:extLst>
                <a:ext uri="{FF2B5EF4-FFF2-40B4-BE49-F238E27FC236}">
                  <a16:creationId xmlns:a16="http://schemas.microsoft.com/office/drawing/2014/main" id="{D4F1BB8F-E445-48CD-97E1-6796264EFBD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0886715F-D6E2-49AA-BFB7-4B3115E029BB}"/>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a:extLst>
                <a:ext uri="{FF2B5EF4-FFF2-40B4-BE49-F238E27FC236}">
                  <a16:creationId xmlns:a16="http://schemas.microsoft.com/office/drawing/2014/main" id="{80924DF0-2C99-4BA6-BBE2-09B32E3FFAD7}"/>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文本框 106">
            <a:extLst>
              <a:ext uri="{FF2B5EF4-FFF2-40B4-BE49-F238E27FC236}">
                <a16:creationId xmlns:a16="http://schemas.microsoft.com/office/drawing/2014/main" id="{61F2D004-AB15-4ADE-9B57-703EE0BB8FD5}"/>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8" name="组 183">
            <a:extLst>
              <a:ext uri="{FF2B5EF4-FFF2-40B4-BE49-F238E27FC236}">
                <a16:creationId xmlns:a16="http://schemas.microsoft.com/office/drawing/2014/main" id="{3E3F1EE4-73C8-47D6-AC60-88A060C65D16}"/>
              </a:ext>
            </a:extLst>
          </p:cNvPr>
          <p:cNvGrpSpPr/>
          <p:nvPr/>
        </p:nvGrpSpPr>
        <p:grpSpPr>
          <a:xfrm>
            <a:off x="-3386918" y="1862479"/>
            <a:ext cx="2795791" cy="348813"/>
            <a:chOff x="16164196" y="17668285"/>
            <a:chExt cx="4785749" cy="486635"/>
          </a:xfrm>
        </p:grpSpPr>
        <p:sp>
          <p:nvSpPr>
            <p:cNvPr id="110" name="矩形 109">
              <a:extLst>
                <a:ext uri="{FF2B5EF4-FFF2-40B4-BE49-F238E27FC236}">
                  <a16:creationId xmlns:a16="http://schemas.microsoft.com/office/drawing/2014/main" id="{8937E239-8D9F-4BAB-865C-FEDDB63E49F1}"/>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D30B32A5-B1C3-4A66-A928-ED6E680ADC6F}"/>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E6DC8E78-559E-49EA-9F2B-98852CE8463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98BAFECF-5EE8-4698-B3E1-80FCD2905064}"/>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5" name="矩形 134">
            <a:extLst>
              <a:ext uri="{FF2B5EF4-FFF2-40B4-BE49-F238E27FC236}">
                <a16:creationId xmlns:a16="http://schemas.microsoft.com/office/drawing/2014/main" id="{EEFC0DD7-BC5E-4AD9-9834-A4EF3A126DE2}"/>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76A5CB59-6B81-48C8-8108-F332AB164019}"/>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B2287061-0C24-4216-870C-4FEB2B824FB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3887FA24-0C91-4B63-8D8E-609FED274804}"/>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文本框 138">
            <a:extLst>
              <a:ext uri="{FF2B5EF4-FFF2-40B4-BE49-F238E27FC236}">
                <a16:creationId xmlns:a16="http://schemas.microsoft.com/office/drawing/2014/main" id="{B60DB91B-E594-4543-B72D-5AACCF33E64E}"/>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40" name="组 209">
            <a:extLst>
              <a:ext uri="{FF2B5EF4-FFF2-40B4-BE49-F238E27FC236}">
                <a16:creationId xmlns:a16="http://schemas.microsoft.com/office/drawing/2014/main" id="{4C2E876E-2668-4CCC-810E-EF09A864E1E4}"/>
              </a:ext>
            </a:extLst>
          </p:cNvPr>
          <p:cNvGrpSpPr/>
          <p:nvPr/>
        </p:nvGrpSpPr>
        <p:grpSpPr>
          <a:xfrm>
            <a:off x="-3398070" y="4458239"/>
            <a:ext cx="2806943" cy="351124"/>
            <a:chOff x="-3429000" y="9944467"/>
            <a:chExt cx="3171264" cy="702248"/>
          </a:xfrm>
        </p:grpSpPr>
        <p:sp>
          <p:nvSpPr>
            <p:cNvPr id="141" name="矩形 140">
              <a:extLst>
                <a:ext uri="{FF2B5EF4-FFF2-40B4-BE49-F238E27FC236}">
                  <a16:creationId xmlns:a16="http://schemas.microsoft.com/office/drawing/2014/main" id="{7F83A457-4D8D-413A-966C-9F1435721E12}"/>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A26F26F9-E53D-443C-B69E-DA0066579007}"/>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a:extLst>
                <a:ext uri="{FF2B5EF4-FFF2-40B4-BE49-F238E27FC236}">
                  <a16:creationId xmlns:a16="http://schemas.microsoft.com/office/drawing/2014/main" id="{D38DA9CD-8299-40D2-B5A9-5A277223BF4F}"/>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3E3D5FD4-0D0E-4014-83C6-52867674BC39}"/>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5" name="文本框 144">
            <a:extLst>
              <a:ext uri="{FF2B5EF4-FFF2-40B4-BE49-F238E27FC236}">
                <a16:creationId xmlns:a16="http://schemas.microsoft.com/office/drawing/2014/main" id="{1505A19C-7052-4F2D-9161-90753C64E3E2}"/>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6" name="矩形 145">
            <a:extLst>
              <a:ext uri="{FF2B5EF4-FFF2-40B4-BE49-F238E27FC236}">
                <a16:creationId xmlns:a16="http://schemas.microsoft.com/office/drawing/2014/main" id="{333B4AB7-9258-4FC6-92D4-CB6E224DC90A}"/>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B13598E5-6F97-4093-BA20-69F114226C40}"/>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3878794B-B969-4E59-9C75-ECCFEDD3B619}"/>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E274A831-9449-4C5F-8D3A-6658EB44C317}"/>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文本框 149">
            <a:extLst>
              <a:ext uri="{FF2B5EF4-FFF2-40B4-BE49-F238E27FC236}">
                <a16:creationId xmlns:a16="http://schemas.microsoft.com/office/drawing/2014/main" id="{E9229E36-ED2E-4B91-A230-9BBD15907794}"/>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1" name="矩形 150">
            <a:extLst>
              <a:ext uri="{FF2B5EF4-FFF2-40B4-BE49-F238E27FC236}">
                <a16:creationId xmlns:a16="http://schemas.microsoft.com/office/drawing/2014/main" id="{71CA3019-CAEE-419C-A1F8-FE36C59FFC0A}"/>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a:extLst>
              <a:ext uri="{FF2B5EF4-FFF2-40B4-BE49-F238E27FC236}">
                <a16:creationId xmlns:a16="http://schemas.microsoft.com/office/drawing/2014/main" id="{24C7C8BB-4693-41DB-8117-AF0E880D19FC}"/>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AF82A40F-ACFD-4334-B31E-3D5E323CD121}"/>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D1858B7A-BB4B-472F-9BC9-FF703525FD7B}"/>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5C1FD838-41F3-4521-BBE0-974EAD54FAEE}"/>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DCE1DFFD-0BFB-4568-A2CD-7A3CB80EEB46}"/>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文本框 156">
            <a:extLst>
              <a:ext uri="{FF2B5EF4-FFF2-40B4-BE49-F238E27FC236}">
                <a16:creationId xmlns:a16="http://schemas.microsoft.com/office/drawing/2014/main" id="{5E20FC05-7097-4B3F-89D0-91ACA885EC3A}"/>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a:extLst>
              <a:ext uri="{FF2B5EF4-FFF2-40B4-BE49-F238E27FC236}">
                <a16:creationId xmlns:a16="http://schemas.microsoft.com/office/drawing/2014/main" id="{292C8688-A51D-4F16-95C7-EF6CC5B3C61C}"/>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9" name="组 65">
            <a:extLst>
              <a:ext uri="{FF2B5EF4-FFF2-40B4-BE49-F238E27FC236}">
                <a16:creationId xmlns:a16="http://schemas.microsoft.com/office/drawing/2014/main" id="{E343692E-58F0-46A4-9BE6-A27926A1B066}"/>
              </a:ext>
            </a:extLst>
          </p:cNvPr>
          <p:cNvGrpSpPr/>
          <p:nvPr/>
        </p:nvGrpSpPr>
        <p:grpSpPr>
          <a:xfrm>
            <a:off x="-3400879" y="2739059"/>
            <a:ext cx="2809752" cy="348813"/>
            <a:chOff x="5058585" y="17714855"/>
            <a:chExt cx="4833751" cy="515167"/>
          </a:xfrm>
        </p:grpSpPr>
        <p:sp>
          <p:nvSpPr>
            <p:cNvPr id="160" name="矩形 159">
              <a:extLst>
                <a:ext uri="{FF2B5EF4-FFF2-40B4-BE49-F238E27FC236}">
                  <a16:creationId xmlns:a16="http://schemas.microsoft.com/office/drawing/2014/main" id="{F3A2AD89-5505-4FA9-BB54-88199042B4AF}"/>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27383E8E-0957-4292-92F3-BCFE717E2CBC}"/>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a:extLst>
                <a:ext uri="{FF2B5EF4-FFF2-40B4-BE49-F238E27FC236}">
                  <a16:creationId xmlns:a16="http://schemas.microsoft.com/office/drawing/2014/main" id="{F7E98032-D9DF-46B2-B7BD-EAAEB9233062}"/>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a:extLst>
                <a:ext uri="{FF2B5EF4-FFF2-40B4-BE49-F238E27FC236}">
                  <a16:creationId xmlns:a16="http://schemas.microsoft.com/office/drawing/2014/main" id="{F9DBA96A-07B4-4299-BA6C-DCE8682653D2}"/>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a:extLst>
              <a:ext uri="{FF2B5EF4-FFF2-40B4-BE49-F238E27FC236}">
                <a16:creationId xmlns:a16="http://schemas.microsoft.com/office/drawing/2014/main" id="{4A5E9F48-3BD1-42F9-A9D7-942C7D38DFAC}"/>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a:extLst>
              <a:ext uri="{FF2B5EF4-FFF2-40B4-BE49-F238E27FC236}">
                <a16:creationId xmlns:a16="http://schemas.microsoft.com/office/drawing/2014/main" id="{A2CCE472-42FE-4BD2-BF41-048B92728265}"/>
              </a:ext>
            </a:extLst>
          </p:cNvPr>
          <p:cNvGrpSpPr/>
          <p:nvPr/>
        </p:nvGrpSpPr>
        <p:grpSpPr>
          <a:xfrm>
            <a:off x="-3388739" y="3603967"/>
            <a:ext cx="2797612" cy="348813"/>
            <a:chOff x="10651243" y="17726064"/>
            <a:chExt cx="4775839" cy="526796"/>
          </a:xfrm>
        </p:grpSpPr>
        <p:sp>
          <p:nvSpPr>
            <p:cNvPr id="166" name="矩形 165">
              <a:extLst>
                <a:ext uri="{FF2B5EF4-FFF2-40B4-BE49-F238E27FC236}">
                  <a16:creationId xmlns:a16="http://schemas.microsoft.com/office/drawing/2014/main" id="{C3B801A6-E8E8-4E3D-88F4-570B93E565CB}"/>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ED837674-A6B5-424C-BC08-135CF510DDF3}"/>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a:extLst>
                <a:ext uri="{FF2B5EF4-FFF2-40B4-BE49-F238E27FC236}">
                  <a16:creationId xmlns:a16="http://schemas.microsoft.com/office/drawing/2014/main" id="{CD9F0340-4C18-44E9-A189-F1C6F738C942}"/>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a:extLst>
                <a:ext uri="{FF2B5EF4-FFF2-40B4-BE49-F238E27FC236}">
                  <a16:creationId xmlns:a16="http://schemas.microsoft.com/office/drawing/2014/main" id="{BC27B166-B476-4344-B4B8-7451264E044E}"/>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a:extLst>
              <a:ext uri="{FF2B5EF4-FFF2-40B4-BE49-F238E27FC236}">
                <a16:creationId xmlns:a16="http://schemas.microsoft.com/office/drawing/2014/main" id="{E6998066-9F98-4640-A333-BEECE255AF9F}"/>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a:extLst>
              <a:ext uri="{FF2B5EF4-FFF2-40B4-BE49-F238E27FC236}">
                <a16:creationId xmlns:a16="http://schemas.microsoft.com/office/drawing/2014/main" id="{64A7BFC2-F3EC-4C4F-A551-38DAF8E0622E}"/>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6B507B74-6DA6-47AF-8E31-2E3397D863D3}"/>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C64E81D6-B70F-4D91-A981-E732FA5C9077}"/>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67C62A06-F2E7-44FB-847F-355DF8AFEA47}"/>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F8C00BD2-D129-46BE-9ED9-C9AAC6425074}"/>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a:extLst>
              <a:ext uri="{FF2B5EF4-FFF2-40B4-BE49-F238E27FC236}">
                <a16:creationId xmlns:a16="http://schemas.microsoft.com/office/drawing/2014/main" id="{B13E6F4F-F3C1-4A5E-80AF-3D3D863E4EE1}"/>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a:extLst>
              <a:ext uri="{FF2B5EF4-FFF2-40B4-BE49-F238E27FC236}">
                <a16:creationId xmlns:a16="http://schemas.microsoft.com/office/drawing/2014/main" id="{431C3D33-F44A-47E1-A326-C67CE6F00E49}"/>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0" name="内容占位符 4"/>
          <p:cNvSpPr>
            <a:spLocks noGrp="1"/>
          </p:cNvSpPr>
          <p:nvPr>
            <p:ph sz="quarter" idx="83"/>
          </p:nvPr>
        </p:nvSpPr>
        <p:spPr>
          <a:xfrm>
            <a:off x="729118"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3" name="内容占位符 4"/>
          <p:cNvSpPr>
            <a:spLocks noGrp="1"/>
          </p:cNvSpPr>
          <p:nvPr>
            <p:ph sz="quarter" idx="84"/>
          </p:nvPr>
        </p:nvSpPr>
        <p:spPr>
          <a:xfrm>
            <a:off x="3550365"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5"/>
          </p:nvPr>
        </p:nvSpPr>
        <p:spPr>
          <a:xfrm>
            <a:off x="6370761"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97" name="内容占位符 4"/>
          <p:cNvSpPr>
            <a:spLocks noGrp="1"/>
          </p:cNvSpPr>
          <p:nvPr>
            <p:ph sz="quarter" idx="86"/>
          </p:nvPr>
        </p:nvSpPr>
        <p:spPr>
          <a:xfrm>
            <a:off x="9186910"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3" name="图片 7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8" name="图片占位符 2"/>
          <p:cNvSpPr>
            <a:spLocks noGrp="1"/>
          </p:cNvSpPr>
          <p:nvPr>
            <p:ph type="pic" sz="quarter" idx="87"/>
          </p:nvPr>
        </p:nvSpPr>
        <p:spPr>
          <a:xfrm>
            <a:off x="583829" y="1328988"/>
            <a:ext cx="2561133" cy="1430505"/>
          </a:xfrm>
        </p:spPr>
        <p:txBody>
          <a:bodyPr>
            <a:normAutofit/>
          </a:bodyPr>
          <a:lstStyle>
            <a:lvl1pPr marL="0" indent="0" algn="ctr">
              <a:buNone/>
              <a:defRPr sz="1600"/>
            </a:lvl1pPr>
          </a:lstStyle>
          <a:p>
            <a:endParaRPr kumimoji="1" lang="zh-CN" altLang="en-US" dirty="0"/>
          </a:p>
        </p:txBody>
      </p:sp>
      <p:sp>
        <p:nvSpPr>
          <p:cNvPr id="79" name="图片占位符 2"/>
          <p:cNvSpPr>
            <a:spLocks noGrp="1"/>
          </p:cNvSpPr>
          <p:nvPr>
            <p:ph type="pic" sz="quarter" idx="88"/>
          </p:nvPr>
        </p:nvSpPr>
        <p:spPr>
          <a:xfrm>
            <a:off x="3407701" y="1328988"/>
            <a:ext cx="2561133" cy="1430505"/>
          </a:xfrm>
        </p:spPr>
        <p:txBody>
          <a:bodyPr>
            <a:normAutofit/>
          </a:bodyPr>
          <a:lstStyle>
            <a:lvl1pPr marL="0" indent="0" algn="ctr">
              <a:buNone/>
              <a:defRPr sz="1600"/>
            </a:lvl1pPr>
          </a:lstStyle>
          <a:p>
            <a:endParaRPr kumimoji="1" lang="zh-CN" altLang="en-US" dirty="0"/>
          </a:p>
        </p:txBody>
      </p:sp>
      <p:sp>
        <p:nvSpPr>
          <p:cNvPr id="81" name="图片占位符 2"/>
          <p:cNvSpPr>
            <a:spLocks noGrp="1"/>
          </p:cNvSpPr>
          <p:nvPr>
            <p:ph type="pic" sz="quarter" idx="89"/>
          </p:nvPr>
        </p:nvSpPr>
        <p:spPr>
          <a:xfrm>
            <a:off x="6202228" y="1328988"/>
            <a:ext cx="2561133" cy="1430505"/>
          </a:xfrm>
        </p:spPr>
        <p:txBody>
          <a:bodyPr>
            <a:normAutofit/>
          </a:bodyPr>
          <a:lstStyle>
            <a:lvl1pPr marL="0" indent="0" algn="ctr">
              <a:buNone/>
              <a:defRPr sz="1600"/>
            </a:lvl1pPr>
          </a:lstStyle>
          <a:p>
            <a:endParaRPr kumimoji="1" lang="zh-CN" altLang="en-US" dirty="0"/>
          </a:p>
        </p:txBody>
      </p:sp>
      <p:sp>
        <p:nvSpPr>
          <p:cNvPr id="82" name="图片占位符 2"/>
          <p:cNvSpPr>
            <a:spLocks noGrp="1"/>
          </p:cNvSpPr>
          <p:nvPr>
            <p:ph type="pic" sz="quarter" idx="90"/>
          </p:nvPr>
        </p:nvSpPr>
        <p:spPr>
          <a:xfrm>
            <a:off x="9026100" y="1328988"/>
            <a:ext cx="2561133" cy="1430505"/>
          </a:xfrm>
        </p:spPr>
        <p:txBody>
          <a:bodyPr>
            <a:normAutofit/>
          </a:bodyPr>
          <a:lstStyle>
            <a:lvl1pPr marL="0" indent="0" algn="ctr">
              <a:buNone/>
              <a:defRPr sz="1600"/>
            </a:lvl1pPr>
          </a:lstStyle>
          <a:p>
            <a:endParaRPr kumimoji="1" lang="zh-CN" altLang="en-US" dirty="0"/>
          </a:p>
        </p:txBody>
      </p:sp>
      <p:sp>
        <p:nvSpPr>
          <p:cNvPr id="89"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90"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802421213"/>
      </p:ext>
    </p:extLst>
  </p:cSld>
  <p:clrMapOvr>
    <a:masterClrMapping/>
  </p:clrMapOvr>
  <p:extLst>
    <p:ext uri="{DCECCB84-F9BA-43D5-87BE-67443E8EF086}">
      <p15:sldGuideLst xmlns:p15="http://schemas.microsoft.com/office/powerpoint/2012/main">
        <p15:guide id="11" pos="717">
          <p15:clr>
            <a:srgbClr val="FBAE40"/>
          </p15:clr>
        </p15:guide>
        <p15:guide id="12" pos="331">
          <p15:clr>
            <a:srgbClr val="FBAE40"/>
          </p15:clr>
        </p15:guide>
        <p15:guide id="14" pos="14620">
          <p15:clr>
            <a:srgbClr val="FBAE40"/>
          </p15:clr>
        </p15:guide>
        <p15:guide id="15" pos="15006">
          <p15:clr>
            <a:srgbClr val="FBAE40"/>
          </p15:clr>
        </p15:guide>
        <p15:guide id="20" orient="horz" pos="487">
          <p15:clr>
            <a:srgbClr val="FBAE40"/>
          </p15:clr>
        </p15:guide>
        <p15:guide id="21" orient="horz" pos="1666">
          <p15:clr>
            <a:srgbClr val="FBAE40"/>
          </p15:clr>
        </p15:guide>
        <p15:guide id="24" orient="horz" pos="8153">
          <p15:clr>
            <a:srgbClr val="FBAE40"/>
          </p15:clr>
        </p15:guide>
        <p15:guide id="25" orient="horz" pos="7949">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尾页">
    <p:bg>
      <p:bgPr>
        <a:solidFill>
          <a:srgbClr val="415FFF"/>
        </a:solidFill>
        <a:effectLst/>
      </p:bgPr>
    </p:bg>
    <p:spTree>
      <p:nvGrpSpPr>
        <p:cNvPr id="1" name=""/>
        <p:cNvGrpSpPr/>
        <p:nvPr/>
      </p:nvGrpSpPr>
      <p:grpSpPr>
        <a:xfrm>
          <a:off x="0" y="0"/>
          <a:ext cx="0" cy="0"/>
          <a:chOff x="0" y="0"/>
          <a:chExt cx="0" cy="0"/>
        </a:xfrm>
      </p:grpSpPr>
      <p:sp>
        <p:nvSpPr>
          <p:cNvPr id="2" name="矩形 1"/>
          <p:cNvSpPr/>
          <p:nvPr/>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70" name="矩形 69">
            <a:extLst>
              <a:ext uri="{FF2B5EF4-FFF2-40B4-BE49-F238E27FC236}">
                <a16:creationId xmlns:a16="http://schemas.microsoft.com/office/drawing/2014/main" id="{8BA1FB61-1F86-4E3A-8ED9-11A8718BAC47}"/>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a:extLst>
              <a:ext uri="{FF2B5EF4-FFF2-40B4-BE49-F238E27FC236}">
                <a16:creationId xmlns:a16="http://schemas.microsoft.com/office/drawing/2014/main" id="{7EEBC3EE-6BBB-41A0-A575-A455A43D1FB9}"/>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a:extLst>
              <a:ext uri="{FF2B5EF4-FFF2-40B4-BE49-F238E27FC236}">
                <a16:creationId xmlns:a16="http://schemas.microsoft.com/office/drawing/2014/main" id="{A134314B-CEC4-4196-AA16-46E719A94AE4}"/>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3" name="组 176">
            <a:extLst>
              <a:ext uri="{FF2B5EF4-FFF2-40B4-BE49-F238E27FC236}">
                <a16:creationId xmlns:a16="http://schemas.microsoft.com/office/drawing/2014/main" id="{279F56B0-D17E-407B-B410-C7368439E9C8}"/>
              </a:ext>
            </a:extLst>
          </p:cNvPr>
          <p:cNvGrpSpPr/>
          <p:nvPr/>
        </p:nvGrpSpPr>
        <p:grpSpPr>
          <a:xfrm>
            <a:off x="-3386918" y="1009241"/>
            <a:ext cx="2795791" cy="348813"/>
            <a:chOff x="-5043485" y="1324983"/>
            <a:chExt cx="4785749" cy="538842"/>
          </a:xfrm>
        </p:grpSpPr>
        <p:sp>
          <p:nvSpPr>
            <p:cNvPr id="74" name="矩形 73">
              <a:extLst>
                <a:ext uri="{FF2B5EF4-FFF2-40B4-BE49-F238E27FC236}">
                  <a16:creationId xmlns:a16="http://schemas.microsoft.com/office/drawing/2014/main" id="{3BDAA519-93EB-4F76-A63C-1B8BDECE59F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5" name="矩形 74">
              <a:extLst>
                <a:ext uri="{FF2B5EF4-FFF2-40B4-BE49-F238E27FC236}">
                  <a16:creationId xmlns:a16="http://schemas.microsoft.com/office/drawing/2014/main" id="{39B73C58-C3D3-49E7-9750-1C9D3565E71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6" name="矩形 75">
              <a:extLst>
                <a:ext uri="{FF2B5EF4-FFF2-40B4-BE49-F238E27FC236}">
                  <a16:creationId xmlns:a16="http://schemas.microsoft.com/office/drawing/2014/main" id="{88134088-92DE-4837-B8FE-49FF3E165A60}"/>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7" name="矩形 76">
              <a:extLst>
                <a:ext uri="{FF2B5EF4-FFF2-40B4-BE49-F238E27FC236}">
                  <a16:creationId xmlns:a16="http://schemas.microsoft.com/office/drawing/2014/main" id="{ACDB1D54-1422-436E-AA7D-DB36B30BAE60}"/>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78" name="文本框 77">
            <a:extLst>
              <a:ext uri="{FF2B5EF4-FFF2-40B4-BE49-F238E27FC236}">
                <a16:creationId xmlns:a16="http://schemas.microsoft.com/office/drawing/2014/main" id="{CF30474B-D57F-48DA-A808-4DBED2B58027}"/>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9" name="组 183">
            <a:extLst>
              <a:ext uri="{FF2B5EF4-FFF2-40B4-BE49-F238E27FC236}">
                <a16:creationId xmlns:a16="http://schemas.microsoft.com/office/drawing/2014/main" id="{3D6AE417-D466-4C29-830B-E19B235AB638}"/>
              </a:ext>
            </a:extLst>
          </p:cNvPr>
          <p:cNvGrpSpPr/>
          <p:nvPr/>
        </p:nvGrpSpPr>
        <p:grpSpPr>
          <a:xfrm>
            <a:off x="-3386918" y="1862479"/>
            <a:ext cx="2795791" cy="348813"/>
            <a:chOff x="16164196" y="17668285"/>
            <a:chExt cx="4785749" cy="486635"/>
          </a:xfrm>
        </p:grpSpPr>
        <p:sp>
          <p:nvSpPr>
            <p:cNvPr id="80" name="矩形 79">
              <a:extLst>
                <a:ext uri="{FF2B5EF4-FFF2-40B4-BE49-F238E27FC236}">
                  <a16:creationId xmlns:a16="http://schemas.microsoft.com/office/drawing/2014/main" id="{01F3B9ED-C20C-454D-8D44-CE10F5DBE19A}"/>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1" name="矩形 80">
              <a:extLst>
                <a:ext uri="{FF2B5EF4-FFF2-40B4-BE49-F238E27FC236}">
                  <a16:creationId xmlns:a16="http://schemas.microsoft.com/office/drawing/2014/main" id="{24F4A1DB-D4B3-49E6-8E03-727B61BD35A5}"/>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670202E4-FDDF-45D4-9E64-44E3B6511E39}"/>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2C995D01-822E-4171-80FF-E11E7B56BC65}"/>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4" name="矩形 83">
            <a:extLst>
              <a:ext uri="{FF2B5EF4-FFF2-40B4-BE49-F238E27FC236}">
                <a16:creationId xmlns:a16="http://schemas.microsoft.com/office/drawing/2014/main" id="{76A33746-EB32-41D5-9ACB-097C145A3D6A}"/>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a:extLst>
              <a:ext uri="{FF2B5EF4-FFF2-40B4-BE49-F238E27FC236}">
                <a16:creationId xmlns:a16="http://schemas.microsoft.com/office/drawing/2014/main" id="{5183DDE3-1E35-435A-A72B-DF27AC883C64}"/>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a:extLst>
              <a:ext uri="{FF2B5EF4-FFF2-40B4-BE49-F238E27FC236}">
                <a16:creationId xmlns:a16="http://schemas.microsoft.com/office/drawing/2014/main" id="{DEEC4770-5C05-4A3C-9BF2-59DE1F5D346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a:extLst>
              <a:ext uri="{FF2B5EF4-FFF2-40B4-BE49-F238E27FC236}">
                <a16:creationId xmlns:a16="http://schemas.microsoft.com/office/drawing/2014/main" id="{6ADB1B62-9209-41E9-9F0E-E9B3FCE3C8B8}"/>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文本框 108">
            <a:extLst>
              <a:ext uri="{FF2B5EF4-FFF2-40B4-BE49-F238E27FC236}">
                <a16:creationId xmlns:a16="http://schemas.microsoft.com/office/drawing/2014/main" id="{A41F2385-FB49-4C2D-A0C6-CCDB96DE4BB9}"/>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0" name="组 209">
            <a:extLst>
              <a:ext uri="{FF2B5EF4-FFF2-40B4-BE49-F238E27FC236}">
                <a16:creationId xmlns:a16="http://schemas.microsoft.com/office/drawing/2014/main" id="{3D1563F0-C9DC-4387-9C95-CE8C4486512C}"/>
              </a:ext>
            </a:extLst>
          </p:cNvPr>
          <p:cNvGrpSpPr/>
          <p:nvPr/>
        </p:nvGrpSpPr>
        <p:grpSpPr>
          <a:xfrm>
            <a:off x="-3398070" y="4458239"/>
            <a:ext cx="2806943" cy="351124"/>
            <a:chOff x="-3429000" y="9944467"/>
            <a:chExt cx="3171264" cy="702248"/>
          </a:xfrm>
        </p:grpSpPr>
        <p:sp>
          <p:nvSpPr>
            <p:cNvPr id="111" name="矩形 110">
              <a:extLst>
                <a:ext uri="{FF2B5EF4-FFF2-40B4-BE49-F238E27FC236}">
                  <a16:creationId xmlns:a16="http://schemas.microsoft.com/office/drawing/2014/main" id="{456C2ED5-9CC3-45AA-8AA3-95970443F8C0}"/>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a:extLst>
                <a:ext uri="{FF2B5EF4-FFF2-40B4-BE49-F238E27FC236}">
                  <a16:creationId xmlns:a16="http://schemas.microsoft.com/office/drawing/2014/main" id="{77F1527E-A913-4CEA-8E08-209D378E113B}"/>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0551C959-CA45-4838-99A4-9F95ACA2E77D}"/>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97238B0-4283-4FC7-AE64-31C99FE7D514}"/>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5" name="文本框 114">
            <a:extLst>
              <a:ext uri="{FF2B5EF4-FFF2-40B4-BE49-F238E27FC236}">
                <a16:creationId xmlns:a16="http://schemas.microsoft.com/office/drawing/2014/main" id="{10BA4F50-EA6A-4E4D-AA5E-0AEDC4446F36}"/>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6" name="矩形 115">
            <a:extLst>
              <a:ext uri="{FF2B5EF4-FFF2-40B4-BE49-F238E27FC236}">
                <a16:creationId xmlns:a16="http://schemas.microsoft.com/office/drawing/2014/main" id="{9664B0DD-0E5D-4DFC-B24C-58CDB576632E}"/>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7" name="矩形 116">
            <a:extLst>
              <a:ext uri="{FF2B5EF4-FFF2-40B4-BE49-F238E27FC236}">
                <a16:creationId xmlns:a16="http://schemas.microsoft.com/office/drawing/2014/main" id="{3690E41C-B5C2-472C-9B82-90BEF8ACB56A}"/>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81667544-25DC-4137-BC1A-39B73C51991A}"/>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73F33CEC-6737-497E-A359-7EECA127634A}"/>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文本框 119">
            <a:extLst>
              <a:ext uri="{FF2B5EF4-FFF2-40B4-BE49-F238E27FC236}">
                <a16:creationId xmlns:a16="http://schemas.microsoft.com/office/drawing/2014/main" id="{BD6C90E4-842B-4720-A096-ED17DA08B31F}"/>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1" name="矩形 120">
            <a:extLst>
              <a:ext uri="{FF2B5EF4-FFF2-40B4-BE49-F238E27FC236}">
                <a16:creationId xmlns:a16="http://schemas.microsoft.com/office/drawing/2014/main" id="{F2132AB7-247A-4E57-9EA1-6B3AA3874F8D}"/>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05B80E99-8F56-4E85-87D6-28B34C728F57}"/>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F1CCEA5F-1A30-4CC9-8645-BAC1F7736089}"/>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651CA7F3-E9D8-4FBE-8D7E-5B4F99C98668}"/>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BF2830DA-4FC7-4672-8D4A-7175971B510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F2EFDBD1-2950-47DF-8FA5-70F9C59826E4}"/>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a:extLst>
              <a:ext uri="{FF2B5EF4-FFF2-40B4-BE49-F238E27FC236}">
                <a16:creationId xmlns:a16="http://schemas.microsoft.com/office/drawing/2014/main" id="{6EABDC17-A9A4-41C4-9291-2BBAA2DF0D16}"/>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28" name="文本框 127">
            <a:extLst>
              <a:ext uri="{FF2B5EF4-FFF2-40B4-BE49-F238E27FC236}">
                <a16:creationId xmlns:a16="http://schemas.microsoft.com/office/drawing/2014/main" id="{6583D0A4-BA83-4094-99A2-90BB64DB2792}"/>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29" name="组 65">
            <a:extLst>
              <a:ext uri="{FF2B5EF4-FFF2-40B4-BE49-F238E27FC236}">
                <a16:creationId xmlns:a16="http://schemas.microsoft.com/office/drawing/2014/main" id="{37174C01-51D8-4917-B3B3-A5048D508637}"/>
              </a:ext>
            </a:extLst>
          </p:cNvPr>
          <p:cNvGrpSpPr/>
          <p:nvPr/>
        </p:nvGrpSpPr>
        <p:grpSpPr>
          <a:xfrm>
            <a:off x="-3400879" y="2739059"/>
            <a:ext cx="2809752" cy="348813"/>
            <a:chOff x="5058585" y="17714855"/>
            <a:chExt cx="4833751" cy="515167"/>
          </a:xfrm>
        </p:grpSpPr>
        <p:sp>
          <p:nvSpPr>
            <p:cNvPr id="130" name="矩形 129">
              <a:extLst>
                <a:ext uri="{FF2B5EF4-FFF2-40B4-BE49-F238E27FC236}">
                  <a16:creationId xmlns:a16="http://schemas.microsoft.com/office/drawing/2014/main" id="{8DD66AF9-C1CE-43C0-9F6E-1041D3F55A81}"/>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A8417AF3-D383-4D8A-9D07-25BF5DD54792}"/>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053C3242-F499-4169-8A37-EFDD2D62197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2A47290F-9EF7-486A-823F-09FCBC452D1E}"/>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1" name="文本框 150">
            <a:extLst>
              <a:ext uri="{FF2B5EF4-FFF2-40B4-BE49-F238E27FC236}">
                <a16:creationId xmlns:a16="http://schemas.microsoft.com/office/drawing/2014/main" id="{D37E9BE6-C49D-44CC-AF54-7B2833942577}"/>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2" name="组 88">
            <a:extLst>
              <a:ext uri="{FF2B5EF4-FFF2-40B4-BE49-F238E27FC236}">
                <a16:creationId xmlns:a16="http://schemas.microsoft.com/office/drawing/2014/main" id="{6D9886EA-6511-410A-BED4-74950AAF936E}"/>
              </a:ext>
            </a:extLst>
          </p:cNvPr>
          <p:cNvGrpSpPr/>
          <p:nvPr/>
        </p:nvGrpSpPr>
        <p:grpSpPr>
          <a:xfrm>
            <a:off x="-3388739" y="3603967"/>
            <a:ext cx="2797612" cy="348813"/>
            <a:chOff x="10651243" y="17726064"/>
            <a:chExt cx="4775839" cy="526796"/>
          </a:xfrm>
        </p:grpSpPr>
        <p:sp>
          <p:nvSpPr>
            <p:cNvPr id="153" name="矩形 152">
              <a:extLst>
                <a:ext uri="{FF2B5EF4-FFF2-40B4-BE49-F238E27FC236}">
                  <a16:creationId xmlns:a16="http://schemas.microsoft.com/office/drawing/2014/main" id="{42FA0CDC-C15B-4FCE-BF30-5544CD6EFF95}"/>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0EFAA0B3-CF36-4C99-BDC4-0BAF0CC98C92}"/>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C5F39394-0957-4AD2-BC7B-6A58F5201A26}"/>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72053F83-1056-4AAC-B8A1-FE516F9262B9}"/>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7" name="文本框 156">
            <a:extLst>
              <a:ext uri="{FF2B5EF4-FFF2-40B4-BE49-F238E27FC236}">
                <a16:creationId xmlns:a16="http://schemas.microsoft.com/office/drawing/2014/main" id="{6185B72B-CC30-4AA5-983B-6D242E48954A}"/>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8" name="文本框 157">
            <a:extLst>
              <a:ext uri="{FF2B5EF4-FFF2-40B4-BE49-F238E27FC236}">
                <a16:creationId xmlns:a16="http://schemas.microsoft.com/office/drawing/2014/main" id="{90EBE25D-35E2-4E95-A9FF-5709C1AF50F7}"/>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a:extLst>
              <a:ext uri="{FF2B5EF4-FFF2-40B4-BE49-F238E27FC236}">
                <a16:creationId xmlns:a16="http://schemas.microsoft.com/office/drawing/2014/main" id="{FD3DB394-8801-415A-A84E-F92BDEF111BB}"/>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a:extLst>
              <a:ext uri="{FF2B5EF4-FFF2-40B4-BE49-F238E27FC236}">
                <a16:creationId xmlns:a16="http://schemas.microsoft.com/office/drawing/2014/main" id="{5B098FC0-534A-4996-AEE6-48FD70A7ACDB}"/>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a:extLst>
              <a:ext uri="{FF2B5EF4-FFF2-40B4-BE49-F238E27FC236}">
                <a16:creationId xmlns:a16="http://schemas.microsoft.com/office/drawing/2014/main" id="{5161F824-DE98-4485-87D8-5FCD1469B3E6}"/>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9D61311A-F8D6-452E-AA73-F7213A490D39}"/>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a:extLst>
              <a:ext uri="{FF2B5EF4-FFF2-40B4-BE49-F238E27FC236}">
                <a16:creationId xmlns:a16="http://schemas.microsoft.com/office/drawing/2014/main" id="{6721CE36-3B39-4F63-AB1E-69AFC74809D9}"/>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E80ED22A-128D-42AA-940C-F3C503644F0B}"/>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92" name="Textplatzhalter 3">
            <a:extLst>
              <a:ext uri="{FF2B5EF4-FFF2-40B4-BE49-F238E27FC236}">
                <a16:creationId xmlns:a16="http://schemas.microsoft.com/office/drawing/2014/main" id="{9AFD6035-52F9-4A87-8672-68CFBF320A85}"/>
              </a:ext>
            </a:extLst>
          </p:cNvPr>
          <p:cNvSpPr>
            <a:spLocks noGrp="1"/>
          </p:cNvSpPr>
          <p:nvPr>
            <p:ph type="body" sz="quarter" idx="58" hasCustomPrompt="1"/>
          </p:nvPr>
        </p:nvSpPr>
        <p:spPr>
          <a:xfrm>
            <a:off x="735493" y="6096530"/>
            <a:ext cx="9160221" cy="151857"/>
          </a:xfrm>
        </p:spPr>
        <p:txBody>
          <a:bodyPr tIns="36000" bIns="36000" anchor="t">
            <a:noAutofit/>
          </a:bodyPr>
          <a:lstStyle>
            <a:lvl1pPr marL="0" indent="0">
              <a:lnSpc>
                <a:spcPct val="100000"/>
              </a:lnSpc>
              <a:buNone/>
              <a:defRPr sz="1600" b="0" i="0" spc="0" baseline="0">
                <a:solidFill>
                  <a:schemeClr val="bg1"/>
                </a:solidFill>
                <a:latin typeface="vivo type CN简 Regular" panose="02000500000000000000" charset="-122"/>
                <a:ea typeface="vivo type CN简 Regular" panose="02000500000000000000" charset="-122"/>
                <a:cs typeface="vivo type CNS" charset="-122"/>
              </a:defRPr>
            </a:lvl1pPr>
          </a:lstStyle>
          <a:p>
            <a:pPr lvl="0"/>
            <a:r>
              <a:rPr lang="en-US" altLang="zh-CN" noProof="0" dirty="0"/>
              <a:t>www.vivo.com</a:t>
            </a:r>
            <a:endParaRPr lang="zh-CN" altLang="en-US" noProof="0" dirty="0"/>
          </a:p>
        </p:txBody>
      </p:sp>
      <p:pic>
        <p:nvPicPr>
          <p:cNvPr id="63" name="图片 62">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
        <p:nvSpPr>
          <p:cNvPr id="62" name="矩形 61">
            <a:extLst>
              <a:ext uri="{FF2B5EF4-FFF2-40B4-BE49-F238E27FC236}">
                <a16:creationId xmlns:a16="http://schemas.microsoft.com/office/drawing/2014/main" id="{A3DE5C06-072D-4374-A1D9-6D4DCC2C9467}"/>
              </a:ext>
            </a:extLst>
          </p:cNvPr>
          <p:cNvSpPr/>
          <p:nvPr userDrawn="1"/>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64" name="矩形 63">
            <a:extLst>
              <a:ext uri="{FF2B5EF4-FFF2-40B4-BE49-F238E27FC236}">
                <a16:creationId xmlns:a16="http://schemas.microsoft.com/office/drawing/2014/main" id="{85C87E0E-902F-4140-B0A1-2B79F388606A}"/>
              </a:ext>
            </a:extLst>
          </p:cNvPr>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65" name="矩形 64">
            <a:extLst>
              <a:ext uri="{FF2B5EF4-FFF2-40B4-BE49-F238E27FC236}">
                <a16:creationId xmlns:a16="http://schemas.microsoft.com/office/drawing/2014/main" id="{0C0C8038-2D3E-40D8-AA43-FD5C1EDB3640}"/>
              </a:ext>
            </a:extLst>
          </p:cNvPr>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66" name="文本框 65">
            <a:extLst>
              <a:ext uri="{FF2B5EF4-FFF2-40B4-BE49-F238E27FC236}">
                <a16:creationId xmlns:a16="http://schemas.microsoft.com/office/drawing/2014/main" id="{B8503914-6CE9-4F9D-882C-D81BE95A286D}"/>
              </a:ext>
            </a:extLst>
          </p:cNvPr>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67" name="组 176">
            <a:extLst>
              <a:ext uri="{FF2B5EF4-FFF2-40B4-BE49-F238E27FC236}">
                <a16:creationId xmlns:a16="http://schemas.microsoft.com/office/drawing/2014/main" id="{8B0B2478-3DAA-4963-80F1-7E484DF3082D}"/>
              </a:ext>
            </a:extLst>
          </p:cNvPr>
          <p:cNvGrpSpPr/>
          <p:nvPr userDrawn="1"/>
        </p:nvGrpSpPr>
        <p:grpSpPr>
          <a:xfrm>
            <a:off x="-3386918" y="1009241"/>
            <a:ext cx="2795791" cy="348813"/>
            <a:chOff x="-5043485" y="1324983"/>
            <a:chExt cx="4785749" cy="538842"/>
          </a:xfrm>
        </p:grpSpPr>
        <p:sp>
          <p:nvSpPr>
            <p:cNvPr id="68" name="矩形 67">
              <a:extLst>
                <a:ext uri="{FF2B5EF4-FFF2-40B4-BE49-F238E27FC236}">
                  <a16:creationId xmlns:a16="http://schemas.microsoft.com/office/drawing/2014/main" id="{60AB0454-1038-4E52-B37C-496C6A6FB0DC}"/>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9" name="矩形 68">
              <a:extLst>
                <a:ext uri="{FF2B5EF4-FFF2-40B4-BE49-F238E27FC236}">
                  <a16:creationId xmlns:a16="http://schemas.microsoft.com/office/drawing/2014/main" id="{83630251-08D5-4764-8B9B-28C9716DE6C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F3D68ADC-EB45-4D6E-A4C2-C1AA40C75426}"/>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a:extLst>
                <a:ext uri="{FF2B5EF4-FFF2-40B4-BE49-F238E27FC236}">
                  <a16:creationId xmlns:a16="http://schemas.microsoft.com/office/drawing/2014/main" id="{8B990BF3-9BB3-4E51-834A-CE891F7811F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a:extLst>
              <a:ext uri="{FF2B5EF4-FFF2-40B4-BE49-F238E27FC236}">
                <a16:creationId xmlns:a16="http://schemas.microsoft.com/office/drawing/2014/main" id="{DBDB738A-68BE-4A11-8B03-54B0F786F581}"/>
              </a:ext>
            </a:extLst>
          </p:cNvPr>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0" name="组 183">
            <a:extLst>
              <a:ext uri="{FF2B5EF4-FFF2-40B4-BE49-F238E27FC236}">
                <a16:creationId xmlns:a16="http://schemas.microsoft.com/office/drawing/2014/main" id="{CFD4501D-14DB-4A7F-ADAC-5B72054A4251}"/>
              </a:ext>
            </a:extLst>
          </p:cNvPr>
          <p:cNvGrpSpPr/>
          <p:nvPr userDrawn="1"/>
        </p:nvGrpSpPr>
        <p:grpSpPr>
          <a:xfrm>
            <a:off x="-3386918" y="1862479"/>
            <a:ext cx="2795791" cy="348813"/>
            <a:chOff x="16164196" y="17668285"/>
            <a:chExt cx="4785749" cy="486635"/>
          </a:xfrm>
        </p:grpSpPr>
        <p:sp>
          <p:nvSpPr>
            <p:cNvPr id="91" name="矩形 90">
              <a:extLst>
                <a:ext uri="{FF2B5EF4-FFF2-40B4-BE49-F238E27FC236}">
                  <a16:creationId xmlns:a16="http://schemas.microsoft.com/office/drawing/2014/main" id="{D9CE95E7-F6E3-4537-8C9D-D8AE36589835}"/>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B6C33016-F020-412B-9145-C66C9A5A4A8E}"/>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5582A293-AED6-4744-8C7D-B2C974F10D9A}"/>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a:extLst>
                <a:ext uri="{FF2B5EF4-FFF2-40B4-BE49-F238E27FC236}">
                  <a16:creationId xmlns:a16="http://schemas.microsoft.com/office/drawing/2014/main" id="{B16B2C74-1BD8-4A92-AE1B-C86BEDA4DB8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5" name="矩形 94">
            <a:extLst>
              <a:ext uri="{FF2B5EF4-FFF2-40B4-BE49-F238E27FC236}">
                <a16:creationId xmlns:a16="http://schemas.microsoft.com/office/drawing/2014/main" id="{A32BA1EE-8462-47A0-BF1E-3D2D9A8F1DB6}"/>
              </a:ext>
            </a:extLst>
          </p:cNvPr>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a:extLst>
              <a:ext uri="{FF2B5EF4-FFF2-40B4-BE49-F238E27FC236}">
                <a16:creationId xmlns:a16="http://schemas.microsoft.com/office/drawing/2014/main" id="{974025ED-E0D4-4C44-A726-29E18A395676}"/>
              </a:ext>
            </a:extLst>
          </p:cNvPr>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7" name="矩形 96">
            <a:extLst>
              <a:ext uri="{FF2B5EF4-FFF2-40B4-BE49-F238E27FC236}">
                <a16:creationId xmlns:a16="http://schemas.microsoft.com/office/drawing/2014/main" id="{7EF99069-6A04-4203-A0E3-96B7C0B93124}"/>
              </a:ext>
            </a:extLst>
          </p:cNvPr>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6EB189A2-B699-4C99-84A9-127E59A7B2F0}"/>
              </a:ext>
            </a:extLst>
          </p:cNvPr>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文本框 98">
            <a:extLst>
              <a:ext uri="{FF2B5EF4-FFF2-40B4-BE49-F238E27FC236}">
                <a16:creationId xmlns:a16="http://schemas.microsoft.com/office/drawing/2014/main" id="{0A0EB27F-2DFB-4C23-BBBA-63374FA3EC05}"/>
              </a:ext>
            </a:extLst>
          </p:cNvPr>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00" name="组 209">
            <a:extLst>
              <a:ext uri="{FF2B5EF4-FFF2-40B4-BE49-F238E27FC236}">
                <a16:creationId xmlns:a16="http://schemas.microsoft.com/office/drawing/2014/main" id="{7B0DE2DB-9BE6-476D-A9DB-760DE55AD004}"/>
              </a:ext>
            </a:extLst>
          </p:cNvPr>
          <p:cNvGrpSpPr/>
          <p:nvPr userDrawn="1"/>
        </p:nvGrpSpPr>
        <p:grpSpPr>
          <a:xfrm>
            <a:off x="-3398070" y="4458239"/>
            <a:ext cx="2806943" cy="351124"/>
            <a:chOff x="-3429000" y="9944467"/>
            <a:chExt cx="3171264" cy="702248"/>
          </a:xfrm>
        </p:grpSpPr>
        <p:sp>
          <p:nvSpPr>
            <p:cNvPr id="101" name="矩形 100">
              <a:extLst>
                <a:ext uri="{FF2B5EF4-FFF2-40B4-BE49-F238E27FC236}">
                  <a16:creationId xmlns:a16="http://schemas.microsoft.com/office/drawing/2014/main" id="{58F52824-6F53-4139-85C9-AEF1F4F724D7}"/>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a:extLst>
                <a:ext uri="{FF2B5EF4-FFF2-40B4-BE49-F238E27FC236}">
                  <a16:creationId xmlns:a16="http://schemas.microsoft.com/office/drawing/2014/main" id="{ED9721EF-84C0-4715-A202-6E1C83847BDA}"/>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3" name="矩形 102">
              <a:extLst>
                <a:ext uri="{FF2B5EF4-FFF2-40B4-BE49-F238E27FC236}">
                  <a16:creationId xmlns:a16="http://schemas.microsoft.com/office/drawing/2014/main" id="{6135B451-7A48-40E7-87DA-362070E29656}"/>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FE0D0139-8D40-4A6E-BD57-4ED805D049ED}"/>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5" name="文本框 104">
            <a:extLst>
              <a:ext uri="{FF2B5EF4-FFF2-40B4-BE49-F238E27FC236}">
                <a16:creationId xmlns:a16="http://schemas.microsoft.com/office/drawing/2014/main" id="{673F1A72-8F30-4CEF-8715-29E5CB02C00D}"/>
              </a:ext>
            </a:extLst>
          </p:cNvPr>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06" name="矩形 105">
            <a:extLst>
              <a:ext uri="{FF2B5EF4-FFF2-40B4-BE49-F238E27FC236}">
                <a16:creationId xmlns:a16="http://schemas.microsoft.com/office/drawing/2014/main" id="{4B0FF7EC-7D8C-487C-A829-018E048DE92A}"/>
              </a:ext>
            </a:extLst>
          </p:cNvPr>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7" name="矩形 106">
            <a:extLst>
              <a:ext uri="{FF2B5EF4-FFF2-40B4-BE49-F238E27FC236}">
                <a16:creationId xmlns:a16="http://schemas.microsoft.com/office/drawing/2014/main" id="{F64AB6C0-8A0B-4D4C-8971-DE68839D373A}"/>
              </a:ext>
            </a:extLst>
          </p:cNvPr>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E127176F-59FE-4680-B9C8-4BCCFF04BBD5}"/>
              </a:ext>
            </a:extLst>
          </p:cNvPr>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87BEE52F-3370-42AE-BEE2-D4E0A13F78C5}"/>
              </a:ext>
            </a:extLst>
          </p:cNvPr>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a:extLst>
              <a:ext uri="{FF2B5EF4-FFF2-40B4-BE49-F238E27FC236}">
                <a16:creationId xmlns:a16="http://schemas.microsoft.com/office/drawing/2014/main" id="{497D3A03-C669-44E9-8C46-3229BEE38A15}"/>
              </a:ext>
            </a:extLst>
          </p:cNvPr>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a:extLst>
              <a:ext uri="{FF2B5EF4-FFF2-40B4-BE49-F238E27FC236}">
                <a16:creationId xmlns:a16="http://schemas.microsoft.com/office/drawing/2014/main" id="{91442137-822E-49A5-A5E0-EB5104C9E798}"/>
              </a:ext>
            </a:extLst>
          </p:cNvPr>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214B1FFE-BC32-4BE9-AA79-29282D2313BE}"/>
              </a:ext>
            </a:extLst>
          </p:cNvPr>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78F86C1D-4633-46CB-87C5-3ED96586F155}"/>
              </a:ext>
            </a:extLst>
          </p:cNvPr>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A934B038-4D14-4501-91BC-423B0BB01750}"/>
              </a:ext>
            </a:extLst>
          </p:cNvPr>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98DADDD-7919-43C7-B545-FDAB6E71293A}"/>
              </a:ext>
            </a:extLst>
          </p:cNvPr>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7A01CB75-D1C5-4472-A015-64DDE844618E}"/>
              </a:ext>
            </a:extLst>
          </p:cNvPr>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a:extLst>
              <a:ext uri="{FF2B5EF4-FFF2-40B4-BE49-F238E27FC236}">
                <a16:creationId xmlns:a16="http://schemas.microsoft.com/office/drawing/2014/main" id="{05B79341-C6F1-47EF-ACE7-3842D3825494}"/>
              </a:ext>
            </a:extLst>
          </p:cNvPr>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9233F9A9-9519-40B9-9DF5-692403680009}"/>
              </a:ext>
            </a:extLst>
          </p:cNvPr>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a:extLst>
              <a:ext uri="{FF2B5EF4-FFF2-40B4-BE49-F238E27FC236}">
                <a16:creationId xmlns:a16="http://schemas.microsoft.com/office/drawing/2014/main" id="{3A4F6A7C-A564-4B3C-87D3-73C38CE7FA44}"/>
              </a:ext>
            </a:extLst>
          </p:cNvPr>
          <p:cNvGrpSpPr/>
          <p:nvPr userDrawn="1"/>
        </p:nvGrpSpPr>
        <p:grpSpPr>
          <a:xfrm>
            <a:off x="-3400879" y="2739059"/>
            <a:ext cx="2809752" cy="348813"/>
            <a:chOff x="5058585" y="17714855"/>
            <a:chExt cx="4833751" cy="515167"/>
          </a:xfrm>
        </p:grpSpPr>
        <p:sp>
          <p:nvSpPr>
            <p:cNvPr id="146" name="矩形 145">
              <a:extLst>
                <a:ext uri="{FF2B5EF4-FFF2-40B4-BE49-F238E27FC236}">
                  <a16:creationId xmlns:a16="http://schemas.microsoft.com/office/drawing/2014/main" id="{A5BF773F-C4B8-428C-90F8-E8028346C235}"/>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9AF3EED9-962D-40C4-8B14-DC79CB945D93}"/>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B024DAED-266A-4D9C-90EB-42194BA2BA2B}"/>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570A224D-67D9-4ADF-9792-128D3CFD9F8D}"/>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a:extLst>
              <a:ext uri="{FF2B5EF4-FFF2-40B4-BE49-F238E27FC236}">
                <a16:creationId xmlns:a16="http://schemas.microsoft.com/office/drawing/2014/main" id="{42E0C74A-C3A1-4A0D-8D57-C5B1C2C6FA7D}"/>
              </a:ext>
            </a:extLst>
          </p:cNvPr>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a:extLst>
              <a:ext uri="{FF2B5EF4-FFF2-40B4-BE49-F238E27FC236}">
                <a16:creationId xmlns:a16="http://schemas.microsoft.com/office/drawing/2014/main" id="{A87C076F-F0B5-4A18-9A8F-9121DFC83135}"/>
              </a:ext>
            </a:extLst>
          </p:cNvPr>
          <p:cNvGrpSpPr/>
          <p:nvPr userDrawn="1"/>
        </p:nvGrpSpPr>
        <p:grpSpPr>
          <a:xfrm>
            <a:off x="-3388739" y="3603967"/>
            <a:ext cx="2797612" cy="348813"/>
            <a:chOff x="10651243" y="17726064"/>
            <a:chExt cx="4775839" cy="526796"/>
          </a:xfrm>
        </p:grpSpPr>
        <p:sp>
          <p:nvSpPr>
            <p:cNvPr id="166" name="矩形 165">
              <a:extLst>
                <a:ext uri="{FF2B5EF4-FFF2-40B4-BE49-F238E27FC236}">
                  <a16:creationId xmlns:a16="http://schemas.microsoft.com/office/drawing/2014/main" id="{B163ABDB-BCBF-4543-9F22-DC63D73B58A2}"/>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2EA60AE2-343E-4F5D-AFEC-E29A2BA01FC9}"/>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a:extLst>
                <a:ext uri="{FF2B5EF4-FFF2-40B4-BE49-F238E27FC236}">
                  <a16:creationId xmlns:a16="http://schemas.microsoft.com/office/drawing/2014/main" id="{654D9BB9-6D37-4474-BB2B-ACC203891260}"/>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a:extLst>
                <a:ext uri="{FF2B5EF4-FFF2-40B4-BE49-F238E27FC236}">
                  <a16:creationId xmlns:a16="http://schemas.microsoft.com/office/drawing/2014/main" id="{6EF5AE66-F948-47C2-B14D-07E02BA32F2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a:extLst>
              <a:ext uri="{FF2B5EF4-FFF2-40B4-BE49-F238E27FC236}">
                <a16:creationId xmlns:a16="http://schemas.microsoft.com/office/drawing/2014/main" id="{1CCF05B8-8C43-4AA4-92B3-2A4E28E7DC3D}"/>
              </a:ext>
            </a:extLst>
          </p:cNvPr>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a:extLst>
              <a:ext uri="{FF2B5EF4-FFF2-40B4-BE49-F238E27FC236}">
                <a16:creationId xmlns:a16="http://schemas.microsoft.com/office/drawing/2014/main" id="{C962B1A8-1E23-42E4-BA12-06B1401A043E}"/>
              </a:ext>
            </a:extLst>
          </p:cNvPr>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047ECF5C-09F8-4259-94BE-5FB2344FE26C}"/>
              </a:ext>
            </a:extLst>
          </p:cNvPr>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97B28D3F-5B6B-4846-9491-BEFE8363ED04}"/>
              </a:ext>
            </a:extLst>
          </p:cNvPr>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92C0151D-94B6-43CD-95E2-B54A9F2F2897}"/>
              </a:ext>
            </a:extLst>
          </p:cNvPr>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1E284BE1-A8C4-4BFB-800D-57F33E5B361A}"/>
              </a:ext>
            </a:extLst>
          </p:cNvPr>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a:extLst>
              <a:ext uri="{FF2B5EF4-FFF2-40B4-BE49-F238E27FC236}">
                <a16:creationId xmlns:a16="http://schemas.microsoft.com/office/drawing/2014/main" id="{8914F766-FEE6-4325-BF3F-14007CD400C4}"/>
              </a:ext>
            </a:extLst>
          </p:cNvPr>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a:extLst>
              <a:ext uri="{FF2B5EF4-FFF2-40B4-BE49-F238E27FC236}">
                <a16:creationId xmlns:a16="http://schemas.microsoft.com/office/drawing/2014/main" id="{CDD39159-3089-48A8-8DA3-85F173FE744F}"/>
              </a:ext>
            </a:extLst>
          </p:cNvPr>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178" name="图片 177">
            <a:extLst>
              <a:ext uri="{FF2B5EF4-FFF2-40B4-BE49-F238E27FC236}">
                <a16:creationId xmlns:a16="http://schemas.microsoft.com/office/drawing/2014/main" id="{3B594423-8E2C-4978-97D3-1DBCE24D28F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Tree>
    <p:extLst>
      <p:ext uri="{BB962C8B-B14F-4D97-AF65-F5344CB8AC3E}">
        <p14:creationId xmlns:p14="http://schemas.microsoft.com/office/powerpoint/2010/main" val="2000515883"/>
      </p:ext>
    </p:extLst>
  </p:cSld>
  <p:clrMapOvr>
    <a:masterClrMapping/>
  </p:clrMapOvr>
  <p:extLst>
    <p:ext uri="{DCECCB84-F9BA-43D5-87BE-67443E8EF086}">
      <p15:sldGuideLst xmlns:p15="http://schemas.microsoft.com/office/powerpoint/2012/main">
        <p15:guide id="8" orient="horz" pos="487">
          <p15:clr>
            <a:srgbClr val="FBAE40"/>
          </p15:clr>
        </p15:guide>
        <p15:guide id="10" pos="944">
          <p15:clr>
            <a:srgbClr val="FBAE40"/>
          </p15:clr>
        </p15:guide>
        <p15:guide id="16" orient="horz" pos="7903">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封面">
    <p:spTree>
      <p:nvGrpSpPr>
        <p:cNvPr id="1" name=""/>
        <p:cNvGrpSpPr/>
        <p:nvPr/>
      </p:nvGrpSpPr>
      <p:grpSpPr>
        <a:xfrm>
          <a:off x="0" y="0"/>
          <a:ext cx="0" cy="0"/>
          <a:chOff x="0" y="0"/>
          <a:chExt cx="0" cy="0"/>
        </a:xfrm>
      </p:grpSpPr>
      <p:graphicFrame>
        <p:nvGraphicFramePr>
          <p:cNvPr id="7" name="对象 6" hidden="1"/>
          <p:cNvGraphicFramePr>
            <a:graphicFrameLocks noChangeAspect="1"/>
          </p:cNvGraphicFramePr>
          <p:nvPr userDrawn="1">
            <p:custDataLst>
              <p:tags r:id="rId1"/>
            </p:custDataLst>
            <p:extLst>
              <p:ext uri="{D42A27DB-BD31-4B8C-83A1-F6EECF244321}">
                <p14:modId xmlns:p14="http://schemas.microsoft.com/office/powerpoint/2010/main" val="283093568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663" imgH="664" progId="TCLayout.ActiveDocument.1">
                  <p:embed/>
                </p:oleObj>
              </mc:Choice>
              <mc:Fallback>
                <p:oleObj name="think-cell Slide" r:id="rId3" imgW="663" imgH="664" progId="TCLayout.ActiveDocument.1">
                  <p:embed/>
                  <p:pic>
                    <p:nvPicPr>
                      <p:cNvPr id="7" name="对象 6" hidden="1"/>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8" name="矩形 7"/>
          <p:cNvSpPr/>
          <p:nvPr userDrawn="1"/>
        </p:nvSpPr>
        <p:spPr>
          <a:xfrm>
            <a:off x="0" y="1"/>
            <a:ext cx="12192000" cy="4394200"/>
          </a:xfrm>
          <a:prstGeom prst="rect">
            <a:avLst/>
          </a:prstGeom>
          <a:solidFill>
            <a:srgbClr val="415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dirty="0"/>
          </a:p>
        </p:txBody>
      </p:sp>
      <p:pic>
        <p:nvPicPr>
          <p:cNvPr id="11" name="图片 10"/>
          <p:cNvPicPr>
            <a:picLocks noChangeAspect="1"/>
          </p:cNvPicPr>
          <p:nvPr userDrawn="1"/>
        </p:nvPicPr>
        <p:blipFill>
          <a:blip r:embed="rId5"/>
          <a:stretch>
            <a:fillRect/>
          </a:stretch>
        </p:blipFill>
        <p:spPr>
          <a:xfrm>
            <a:off x="831850" y="6000055"/>
            <a:ext cx="1233607" cy="482099"/>
          </a:xfrm>
          <a:prstGeom prst="rect">
            <a:avLst/>
          </a:prstGeom>
        </p:spPr>
      </p:pic>
      <p:sp>
        <p:nvSpPr>
          <p:cNvPr id="13" name="文本占位符 12"/>
          <p:cNvSpPr>
            <a:spLocks noGrp="1"/>
          </p:cNvSpPr>
          <p:nvPr>
            <p:ph type="body" sz="quarter" idx="11" hasCustomPrompt="1"/>
          </p:nvPr>
        </p:nvSpPr>
        <p:spPr>
          <a:xfrm>
            <a:off x="8898396" y="5792039"/>
            <a:ext cx="2524726" cy="307777"/>
          </a:xfrm>
          <a:prstGeom prst="rect">
            <a:avLst/>
          </a:prstGeom>
        </p:spPr>
        <p:txBody>
          <a:bodyPr wrap="square" anchor="ctr">
            <a:spAutoFit/>
          </a:bodyPr>
          <a:lstStyle>
            <a:lvl1pPr marL="0" indent="0" algn="r">
              <a:lnSpc>
                <a:spcPct val="100000"/>
              </a:lnSpc>
              <a:buNone/>
              <a:defRPr sz="1400" baseline="0">
                <a:solidFill>
                  <a:schemeClr val="tx1">
                    <a:lumMod val="75000"/>
                    <a:lumOff val="25000"/>
                  </a:schemeClr>
                </a:solidFill>
                <a:latin typeface="+mn-ea"/>
                <a:ea typeface="+mn-ea"/>
              </a:defRPr>
            </a:lvl1pPr>
          </a:lstStyle>
          <a:p>
            <a:pPr lvl="0"/>
            <a:r>
              <a:rPr lang="zh-CN" altLang="en-US" dirty="0"/>
              <a:t>汇报人</a:t>
            </a:r>
            <a:r>
              <a:rPr lang="en-US" altLang="zh-CN" dirty="0"/>
              <a:t>/</a:t>
            </a:r>
            <a:r>
              <a:rPr lang="zh-CN" altLang="en-US" dirty="0"/>
              <a:t>标准组</a:t>
            </a:r>
            <a:endParaRPr lang="en-US" altLang="zh-CN" dirty="0"/>
          </a:p>
        </p:txBody>
      </p:sp>
      <p:sp>
        <p:nvSpPr>
          <p:cNvPr id="12" name="文本占位符 8"/>
          <p:cNvSpPr>
            <a:spLocks noGrp="1"/>
          </p:cNvSpPr>
          <p:nvPr>
            <p:ph type="body" sz="quarter" idx="14" hasCustomPrompt="1"/>
          </p:nvPr>
        </p:nvSpPr>
        <p:spPr>
          <a:xfrm>
            <a:off x="781402" y="3543293"/>
            <a:ext cx="10641720" cy="830997"/>
          </a:xfrm>
          <a:prstGeom prst="rect">
            <a:avLst/>
          </a:prstGeom>
        </p:spPr>
        <p:txBody>
          <a:bodyPr wrap="square">
            <a:spAutoFit/>
          </a:bodyPr>
          <a:lstStyle>
            <a:lvl1pPr marL="0" indent="0">
              <a:lnSpc>
                <a:spcPct val="100000"/>
              </a:lnSpc>
              <a:buNone/>
              <a:defRPr sz="4800" b="1">
                <a:solidFill>
                  <a:schemeClr val="bg1"/>
                </a:solidFill>
                <a:latin typeface="+mn-ea"/>
                <a:ea typeface="+mn-ea"/>
              </a:defRPr>
            </a:lvl1pPr>
          </a:lstStyle>
          <a:p>
            <a:pPr lvl="0"/>
            <a:r>
              <a:rPr lang="zh-CN" altLang="en-US" sz="4800" dirty="0"/>
              <a:t>主标题</a:t>
            </a:r>
            <a:endParaRPr lang="zh-CN" altLang="en-US" dirty="0"/>
          </a:p>
        </p:txBody>
      </p:sp>
      <p:sp>
        <p:nvSpPr>
          <p:cNvPr id="19" name="文本占位符 18"/>
          <p:cNvSpPr>
            <a:spLocks noGrp="1"/>
          </p:cNvSpPr>
          <p:nvPr>
            <p:ph type="body" sz="quarter" idx="15" hasCustomPrompt="1"/>
          </p:nvPr>
        </p:nvSpPr>
        <p:spPr>
          <a:xfrm>
            <a:off x="793758" y="4512205"/>
            <a:ext cx="10641720" cy="461665"/>
          </a:xfrm>
          <a:prstGeom prst="rect">
            <a:avLst/>
          </a:prstGeom>
        </p:spPr>
        <p:txBody>
          <a:bodyPr>
            <a:spAutoFit/>
          </a:bodyPr>
          <a:lstStyle>
            <a:lvl1pPr marL="0" indent="0">
              <a:lnSpc>
                <a:spcPct val="100000"/>
              </a:lnSpc>
              <a:buNone/>
              <a:defRPr sz="2400" b="0" i="0">
                <a:latin typeface="+mn-ea"/>
                <a:ea typeface="+mn-ea"/>
              </a:defRPr>
            </a:lvl1pPr>
          </a:lstStyle>
          <a:p>
            <a:pPr lvl="0"/>
            <a:r>
              <a:rPr lang="zh-CN" altLang="en-US" dirty="0"/>
              <a:t>副标题</a:t>
            </a:r>
          </a:p>
        </p:txBody>
      </p:sp>
    </p:spTree>
    <p:extLst>
      <p:ext uri="{BB962C8B-B14F-4D97-AF65-F5344CB8AC3E}">
        <p14:creationId xmlns:p14="http://schemas.microsoft.com/office/powerpoint/2010/main" val="3188400467"/>
      </p:ext>
    </p:extLst>
  </p:cSld>
  <p:clrMapOvr>
    <a:masterClrMapping/>
  </p:clrMapOvr>
  <p:extLst>
    <p:ext uri="{DCECCB84-F9BA-43D5-87BE-67443E8EF086}">
      <p15:sldGuideLst xmlns:p15="http://schemas.microsoft.com/office/powerpoint/2012/main">
        <p15:guide id="1" orient="horz" pos="4020">
          <p15:clr>
            <a:srgbClr val="FBAE40"/>
          </p15:clr>
        </p15:guide>
        <p15:guide id="2" pos="551">
          <p15:clr>
            <a:srgbClr val="FBAE40"/>
          </p15:clr>
        </p15:guide>
        <p15:guide id="3" pos="7129">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F31442-1397-41C4-90F5-1A52F7C509C1}" type="datetimeFigureOut">
              <a:rPr lang="zh-CN" altLang="en-US" smtClean="0"/>
              <a:t>2025/5/13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B38E830-5532-484D-A02B-1FE0AFEE264C}" type="slidenum">
              <a:rPr lang="zh-CN" altLang="en-US" smtClean="0"/>
              <a:t>‹#›</a:t>
            </a:fld>
            <a:endParaRPr lang="zh-CN" altLang="en-US"/>
          </a:p>
        </p:txBody>
      </p:sp>
    </p:spTree>
    <p:extLst>
      <p:ext uri="{BB962C8B-B14F-4D97-AF65-F5344CB8AC3E}">
        <p14:creationId xmlns:p14="http://schemas.microsoft.com/office/powerpoint/2010/main" val="29823401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kumimoji="1"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3765" indent="0" algn="ctr">
              <a:buNone/>
              <a:defRPr sz="1800"/>
            </a:lvl3pPr>
            <a:lvl4pPr marL="1370965" indent="0" algn="ctr">
              <a:buNone/>
              <a:defRPr sz="1600"/>
            </a:lvl4pPr>
            <a:lvl5pPr marL="1828165" indent="0" algn="ctr">
              <a:buNone/>
              <a:defRPr sz="1600"/>
            </a:lvl5pPr>
            <a:lvl6pPr marL="2285365" indent="0" algn="ctr">
              <a:buNone/>
              <a:defRPr sz="1600"/>
            </a:lvl6pPr>
            <a:lvl7pPr marL="2741930" indent="0" algn="ctr">
              <a:buNone/>
              <a:defRPr sz="1600"/>
            </a:lvl7pPr>
            <a:lvl8pPr marL="3199130" indent="0" algn="ctr">
              <a:buNone/>
              <a:defRPr sz="1600"/>
            </a:lvl8pPr>
            <a:lvl9pPr marL="3656330" indent="0" algn="ctr">
              <a:buNone/>
              <a:defRPr sz="1600"/>
            </a:lvl9pPr>
          </a:lstStyle>
          <a:p>
            <a:r>
              <a:rPr kumimoji="1" lang="zh-CN" altLang="en-US"/>
              <a:t>单击此处编辑母版副标题样式</a:t>
            </a:r>
          </a:p>
        </p:txBody>
      </p:sp>
      <p:sp>
        <p:nvSpPr>
          <p:cNvPr id="4" name="日期占位符 3"/>
          <p:cNvSpPr>
            <a:spLocks noGrp="1"/>
          </p:cNvSpPr>
          <p:nvPr>
            <p:ph type="dt" sz="half" idx="10"/>
          </p:nvPr>
        </p:nvSpPr>
        <p:spPr>
          <a:xfrm>
            <a:off x="838201" y="6356352"/>
            <a:ext cx="2743200" cy="365125"/>
          </a:xfrm>
          <a:prstGeom prst="rect">
            <a:avLst/>
          </a:prstGeom>
        </p:spPr>
        <p:txBody>
          <a:bodyPr/>
          <a:lstStyle/>
          <a:p>
            <a:pPr defTabSz="412750" eaLnBrk="1" fontAlgn="auto">
              <a:spcBef>
                <a:spcPts val="0"/>
              </a:spcBef>
              <a:spcAft>
                <a:spcPts val="0"/>
              </a:spcAft>
              <a:defRPr/>
            </a:pPr>
            <a:fld id="{DAA19602-2A08-9448-BC55-00F38A45B963}" type="datetimeFigureOut">
              <a:rPr kumimoji="1" lang="zh-CN" altLang="en-US" kern="0" smtClean="0">
                <a:solidFill>
                  <a:srgbClr val="415EFF">
                    <a:tint val="75000"/>
                  </a:srgbClr>
                </a:solidFill>
                <a:sym typeface="Helvetica Light"/>
              </a:rPr>
              <a:t>2025/5/13</a:t>
            </a:fld>
            <a:endParaRPr kumimoji="1" lang="zh-CN" altLang="en-US" kern="0">
              <a:solidFill>
                <a:srgbClr val="415EFF">
                  <a:tint val="75000"/>
                </a:srgbClr>
              </a:solidFill>
              <a:sym typeface="Helvetica Light"/>
            </a:endParaRPr>
          </a:p>
        </p:txBody>
      </p:sp>
      <p:sp>
        <p:nvSpPr>
          <p:cNvPr id="5" name="页脚占位符 4"/>
          <p:cNvSpPr>
            <a:spLocks noGrp="1"/>
          </p:cNvSpPr>
          <p:nvPr>
            <p:ph type="ftr" sz="quarter" idx="11"/>
          </p:nvPr>
        </p:nvSpPr>
        <p:spPr>
          <a:xfrm>
            <a:off x="4038601" y="6356352"/>
            <a:ext cx="4114799" cy="365125"/>
          </a:xfrm>
          <a:prstGeom prst="rect">
            <a:avLst/>
          </a:prstGeom>
        </p:spPr>
        <p:txBody>
          <a:bodyPr/>
          <a:lstStyle/>
          <a:p>
            <a:pPr defTabSz="412750" eaLnBrk="1" fontAlgn="auto">
              <a:spcBef>
                <a:spcPts val="0"/>
              </a:spcBef>
              <a:spcAft>
                <a:spcPts val="0"/>
              </a:spcAft>
              <a:defRPr/>
            </a:pPr>
            <a:endParaRPr kumimoji="1" lang="zh-CN" altLang="en-US" kern="0">
              <a:solidFill>
                <a:srgbClr val="415EFF">
                  <a:tint val="75000"/>
                </a:srgbClr>
              </a:solidFill>
              <a:sym typeface="Helvetica Light"/>
            </a:endParaRPr>
          </a:p>
        </p:txBody>
      </p:sp>
      <p:sp>
        <p:nvSpPr>
          <p:cNvPr id="6" name="灯片编号占位符 5"/>
          <p:cNvSpPr>
            <a:spLocks noGrp="1"/>
          </p:cNvSpPr>
          <p:nvPr>
            <p:ph type="sldNum" sz="quarter" idx="12"/>
          </p:nvPr>
        </p:nvSpPr>
        <p:spPr>
          <a:xfrm>
            <a:off x="8610600" y="6356352"/>
            <a:ext cx="2743200" cy="365125"/>
          </a:xfrm>
          <a:prstGeom prst="rect">
            <a:avLst/>
          </a:prstGeom>
        </p:spPr>
        <p:txBody>
          <a:bodyPr/>
          <a:lstStyle/>
          <a:p>
            <a:pPr defTabSz="412750" eaLnBrk="1" fontAlgn="auto">
              <a:spcBef>
                <a:spcPts val="0"/>
              </a:spcBef>
              <a:spcAft>
                <a:spcPts val="0"/>
              </a:spcAft>
              <a:defRPr/>
            </a:pPr>
            <a:fld id="{CF8829A9-E0D8-AB46-8285-4EE3D384EDCB}" type="slidenum">
              <a:rPr kumimoji="1" lang="zh-CN" altLang="en-US" kern="0" smtClean="0">
                <a:solidFill>
                  <a:srgbClr val="415EFF">
                    <a:tint val="75000"/>
                  </a:srgbClr>
                </a:solidFill>
                <a:sym typeface="Helvetica Light"/>
              </a:rPr>
              <a:t>‹#›</a:t>
            </a:fld>
            <a:endParaRPr kumimoji="1" lang="zh-CN" altLang="en-US" kern="0">
              <a:solidFill>
                <a:srgbClr val="415EFF">
                  <a:tint val="75000"/>
                </a:srgbClr>
              </a:solidFill>
              <a:sym typeface="Helvetica Light"/>
            </a:endParaRPr>
          </a:p>
        </p:txBody>
      </p:sp>
    </p:spTree>
    <p:extLst>
      <p:ext uri="{BB962C8B-B14F-4D97-AF65-F5344CB8AC3E}">
        <p14:creationId xmlns:p14="http://schemas.microsoft.com/office/powerpoint/2010/main" val="21253814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7内容页">
    <p:spTree>
      <p:nvGrpSpPr>
        <p:cNvPr id="1" name=""/>
        <p:cNvGrpSpPr/>
        <p:nvPr/>
      </p:nvGrpSpPr>
      <p:grpSpPr>
        <a:xfrm>
          <a:off x="0" y="0"/>
          <a:ext cx="0" cy="0"/>
          <a:chOff x="0" y="0"/>
          <a:chExt cx="0" cy="0"/>
        </a:xfrm>
      </p:grpSpPr>
      <p:sp>
        <p:nvSpPr>
          <p:cNvPr id="78" name="矩形 77">
            <a:extLst>
              <a:ext uri="{FF2B5EF4-FFF2-40B4-BE49-F238E27FC236}">
                <a16:creationId xmlns:a16="http://schemas.microsoft.com/office/drawing/2014/main" id="{FA1C6EAC-D74C-449E-BB3A-09C96EE187F4}"/>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9" name="矩形 78">
            <a:extLst>
              <a:ext uri="{FF2B5EF4-FFF2-40B4-BE49-F238E27FC236}">
                <a16:creationId xmlns:a16="http://schemas.microsoft.com/office/drawing/2014/main" id="{783986A9-9A63-4C1F-8683-1FA2C9756A12}"/>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1" name="文本框 80">
            <a:extLst>
              <a:ext uri="{FF2B5EF4-FFF2-40B4-BE49-F238E27FC236}">
                <a16:creationId xmlns:a16="http://schemas.microsoft.com/office/drawing/2014/main" id="{7BF6E8E8-ED00-477C-86AB-7AF889402C01}"/>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2" name="组 176">
            <a:extLst>
              <a:ext uri="{FF2B5EF4-FFF2-40B4-BE49-F238E27FC236}">
                <a16:creationId xmlns:a16="http://schemas.microsoft.com/office/drawing/2014/main" id="{2816222C-9E81-4982-B62F-A7D25684B936}"/>
              </a:ext>
            </a:extLst>
          </p:cNvPr>
          <p:cNvGrpSpPr/>
          <p:nvPr/>
        </p:nvGrpSpPr>
        <p:grpSpPr>
          <a:xfrm>
            <a:off x="-3386918" y="1009241"/>
            <a:ext cx="2795791" cy="348813"/>
            <a:chOff x="-5043485" y="1324983"/>
            <a:chExt cx="4785749" cy="538842"/>
          </a:xfrm>
        </p:grpSpPr>
        <p:sp>
          <p:nvSpPr>
            <p:cNvPr id="83" name="矩形 82">
              <a:extLst>
                <a:ext uri="{FF2B5EF4-FFF2-40B4-BE49-F238E27FC236}">
                  <a16:creationId xmlns:a16="http://schemas.microsoft.com/office/drawing/2014/main" id="{202A6453-FA11-4DE9-95F7-BCC05634195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a:extLst>
                <a:ext uri="{FF2B5EF4-FFF2-40B4-BE49-F238E27FC236}">
                  <a16:creationId xmlns:a16="http://schemas.microsoft.com/office/drawing/2014/main" id="{FFAAD43E-AB9A-4ACD-8BEB-41A51B965A1E}"/>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a:extLst>
                <a:ext uri="{FF2B5EF4-FFF2-40B4-BE49-F238E27FC236}">
                  <a16:creationId xmlns:a16="http://schemas.microsoft.com/office/drawing/2014/main" id="{16755F09-F9FC-472C-A008-7FE730243869}"/>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FF07EF8F-AE63-452D-B2F3-484F32CB6856}"/>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8" name="文本框 87">
            <a:extLst>
              <a:ext uri="{FF2B5EF4-FFF2-40B4-BE49-F238E27FC236}">
                <a16:creationId xmlns:a16="http://schemas.microsoft.com/office/drawing/2014/main" id="{76D3A509-F178-40F1-92A3-6255525A921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5" name="组 183">
            <a:extLst>
              <a:ext uri="{FF2B5EF4-FFF2-40B4-BE49-F238E27FC236}">
                <a16:creationId xmlns:a16="http://schemas.microsoft.com/office/drawing/2014/main" id="{3E50086D-A816-4FD9-B1C5-7AAA09700F6A}"/>
              </a:ext>
            </a:extLst>
          </p:cNvPr>
          <p:cNvGrpSpPr/>
          <p:nvPr/>
        </p:nvGrpSpPr>
        <p:grpSpPr>
          <a:xfrm>
            <a:off x="-3386918" y="1862479"/>
            <a:ext cx="2795791" cy="348813"/>
            <a:chOff x="16164196" y="17668285"/>
            <a:chExt cx="4785749" cy="486635"/>
          </a:xfrm>
        </p:grpSpPr>
        <p:sp>
          <p:nvSpPr>
            <p:cNvPr id="116" name="矩形 115">
              <a:extLst>
                <a:ext uri="{FF2B5EF4-FFF2-40B4-BE49-F238E27FC236}">
                  <a16:creationId xmlns:a16="http://schemas.microsoft.com/office/drawing/2014/main" id="{8D45C010-9505-4363-92ED-32841CCD0AF3}"/>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91DD7213-FF39-4102-B440-C37E32AF07B6}"/>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5655B82C-91B5-4CE2-AA4B-5F4729920F0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4411C692-76C9-4E32-9305-3D2CC085E45E}"/>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矩形 120">
            <a:extLst>
              <a:ext uri="{FF2B5EF4-FFF2-40B4-BE49-F238E27FC236}">
                <a16:creationId xmlns:a16="http://schemas.microsoft.com/office/drawing/2014/main" id="{75CAEE26-63CD-43C1-845C-08D553705AD4}"/>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080412CC-0A91-4197-8113-0A33AC372E35}"/>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3E8F3622-653B-4FFD-9932-8D9815568C72}"/>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C1A06EE2-5A44-45B5-AFE7-84090FDDCA7D}"/>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文本框 124">
            <a:extLst>
              <a:ext uri="{FF2B5EF4-FFF2-40B4-BE49-F238E27FC236}">
                <a16:creationId xmlns:a16="http://schemas.microsoft.com/office/drawing/2014/main" id="{428063FA-B5CF-4B8F-AA21-365E11C7D7DF}"/>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26" name="组 209">
            <a:extLst>
              <a:ext uri="{FF2B5EF4-FFF2-40B4-BE49-F238E27FC236}">
                <a16:creationId xmlns:a16="http://schemas.microsoft.com/office/drawing/2014/main" id="{2FB29870-7F81-48E0-9CEF-A4F9AF2CF01E}"/>
              </a:ext>
            </a:extLst>
          </p:cNvPr>
          <p:cNvGrpSpPr/>
          <p:nvPr/>
        </p:nvGrpSpPr>
        <p:grpSpPr>
          <a:xfrm>
            <a:off x="-3398070" y="4458239"/>
            <a:ext cx="2806943" cy="351124"/>
            <a:chOff x="-3429000" y="9944467"/>
            <a:chExt cx="3171264" cy="702248"/>
          </a:xfrm>
        </p:grpSpPr>
        <p:sp>
          <p:nvSpPr>
            <p:cNvPr id="127" name="矩形 126">
              <a:extLst>
                <a:ext uri="{FF2B5EF4-FFF2-40B4-BE49-F238E27FC236}">
                  <a16:creationId xmlns:a16="http://schemas.microsoft.com/office/drawing/2014/main" id="{B7D53EEC-00C1-4825-99A6-08CF719DF747}"/>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8547D20C-4A1F-43AE-B576-4250DB58388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174380BC-E7A0-46C6-8245-8422C3CC3A2C}"/>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067A59BF-B646-4495-A0E0-B17C14DD70C6}"/>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1" name="文本框 130">
            <a:extLst>
              <a:ext uri="{FF2B5EF4-FFF2-40B4-BE49-F238E27FC236}">
                <a16:creationId xmlns:a16="http://schemas.microsoft.com/office/drawing/2014/main" id="{059083EE-0C5A-4126-8F96-915D2D3F88DF}"/>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2" name="矩形 131">
            <a:extLst>
              <a:ext uri="{FF2B5EF4-FFF2-40B4-BE49-F238E27FC236}">
                <a16:creationId xmlns:a16="http://schemas.microsoft.com/office/drawing/2014/main" id="{E8116737-AAAE-4BCE-8881-10CB2A77DABC}"/>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7A954988-FFFD-42E5-8B51-FCBE92D28D06}"/>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EA3EE07-DE7A-4C07-A3C3-9CB6FF53FFC7}"/>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B0142FF1-C457-425F-9461-F99BA4ED7F2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a:extLst>
              <a:ext uri="{FF2B5EF4-FFF2-40B4-BE49-F238E27FC236}">
                <a16:creationId xmlns:a16="http://schemas.microsoft.com/office/drawing/2014/main" id="{6786003C-F295-407F-95FD-87D4EA3FE4BD}"/>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a:extLst>
              <a:ext uri="{FF2B5EF4-FFF2-40B4-BE49-F238E27FC236}">
                <a16:creationId xmlns:a16="http://schemas.microsoft.com/office/drawing/2014/main" id="{52B2DFBC-29F4-40E0-B57F-ED2468E83996}"/>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86F1494F-C83C-4E42-87C8-F4526856CF96}"/>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EFAEA67C-5D47-4C50-9C55-07175ADF1CF2}"/>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3926C737-6B32-41A0-98B3-E7E4E6061067}"/>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9A2D7E8-8E99-44D6-A2C5-759047C797D7}"/>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511A0ED4-9628-44D9-8F67-CAB08B15C33F}"/>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a:extLst>
              <a:ext uri="{FF2B5EF4-FFF2-40B4-BE49-F238E27FC236}">
                <a16:creationId xmlns:a16="http://schemas.microsoft.com/office/drawing/2014/main" id="{3A9CE24F-2BCB-43B3-A3AB-1411BE09EB25}"/>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D5EFEBF7-A366-48BC-9B99-124902AD53AF}"/>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a:extLst>
              <a:ext uri="{FF2B5EF4-FFF2-40B4-BE49-F238E27FC236}">
                <a16:creationId xmlns:a16="http://schemas.microsoft.com/office/drawing/2014/main" id="{78886D46-F137-4D1D-B6BD-BEEFFC897379}"/>
              </a:ext>
            </a:extLst>
          </p:cNvPr>
          <p:cNvGrpSpPr/>
          <p:nvPr/>
        </p:nvGrpSpPr>
        <p:grpSpPr>
          <a:xfrm>
            <a:off x="-3400879" y="2739059"/>
            <a:ext cx="2809752" cy="348813"/>
            <a:chOff x="5058585" y="17714855"/>
            <a:chExt cx="4833751" cy="515167"/>
          </a:xfrm>
        </p:grpSpPr>
        <p:sp>
          <p:nvSpPr>
            <p:cNvPr id="146" name="矩形 145">
              <a:extLst>
                <a:ext uri="{FF2B5EF4-FFF2-40B4-BE49-F238E27FC236}">
                  <a16:creationId xmlns:a16="http://schemas.microsoft.com/office/drawing/2014/main" id="{F5EDAF70-7F14-43F6-B5E3-4415EEA310BB}"/>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61CEC496-210D-4351-A90B-ADC6B435DB5E}"/>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E8394EB2-B65F-4590-BC56-2DEF9490873E}"/>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148222B2-96FA-4870-8FAF-92278301D5A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a:extLst>
              <a:ext uri="{FF2B5EF4-FFF2-40B4-BE49-F238E27FC236}">
                <a16:creationId xmlns:a16="http://schemas.microsoft.com/office/drawing/2014/main" id="{CA990CC1-0372-4631-BD53-FFD250E8D139}"/>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1" name="组 88">
            <a:extLst>
              <a:ext uri="{FF2B5EF4-FFF2-40B4-BE49-F238E27FC236}">
                <a16:creationId xmlns:a16="http://schemas.microsoft.com/office/drawing/2014/main" id="{5C72FF8E-7076-4A65-9083-EA2AB5EFB26B}"/>
              </a:ext>
            </a:extLst>
          </p:cNvPr>
          <p:cNvGrpSpPr/>
          <p:nvPr/>
        </p:nvGrpSpPr>
        <p:grpSpPr>
          <a:xfrm>
            <a:off x="-3388739" y="3603967"/>
            <a:ext cx="2797612" cy="348813"/>
            <a:chOff x="10651243" y="17726064"/>
            <a:chExt cx="4775839" cy="526796"/>
          </a:xfrm>
        </p:grpSpPr>
        <p:sp>
          <p:nvSpPr>
            <p:cNvPr id="152" name="矩形 151">
              <a:extLst>
                <a:ext uri="{FF2B5EF4-FFF2-40B4-BE49-F238E27FC236}">
                  <a16:creationId xmlns:a16="http://schemas.microsoft.com/office/drawing/2014/main" id="{BDDC4288-CE49-47F8-8346-4F04B6321DEB}"/>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76FF4F58-E76F-4D91-AADE-26FB1B2A7962}"/>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B76174BF-F8E2-43BE-B9D8-E760331A6E0D}"/>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E6755A15-8461-4FAD-A44A-B00A5966F672}"/>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F97E3E23-E438-4C50-AF76-4D672A4E190B}"/>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7" name="文本框 156">
            <a:extLst>
              <a:ext uri="{FF2B5EF4-FFF2-40B4-BE49-F238E27FC236}">
                <a16:creationId xmlns:a16="http://schemas.microsoft.com/office/drawing/2014/main" id="{C6832770-6E47-42BA-AC84-7E1F9C210598}"/>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a:extLst>
              <a:ext uri="{FF2B5EF4-FFF2-40B4-BE49-F238E27FC236}">
                <a16:creationId xmlns:a16="http://schemas.microsoft.com/office/drawing/2014/main" id="{F653F43E-0991-476A-9678-190E90E34B3C}"/>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a:extLst>
              <a:ext uri="{FF2B5EF4-FFF2-40B4-BE49-F238E27FC236}">
                <a16:creationId xmlns:a16="http://schemas.microsoft.com/office/drawing/2014/main" id="{C0CBB01A-910A-44C7-A536-292554DA85D0}"/>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a:extLst>
              <a:ext uri="{FF2B5EF4-FFF2-40B4-BE49-F238E27FC236}">
                <a16:creationId xmlns:a16="http://schemas.microsoft.com/office/drawing/2014/main" id="{1E5679E1-2B31-4FDA-91F9-7C12CF82FD20}"/>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a:extLst>
              <a:ext uri="{FF2B5EF4-FFF2-40B4-BE49-F238E27FC236}">
                <a16:creationId xmlns:a16="http://schemas.microsoft.com/office/drawing/2014/main" id="{9A2B7A85-667A-475E-A961-D0D009227BB3}"/>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41245889-D887-458C-9EA7-751F77DD16C6}"/>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a:extLst>
              <a:ext uri="{FF2B5EF4-FFF2-40B4-BE49-F238E27FC236}">
                <a16:creationId xmlns:a16="http://schemas.microsoft.com/office/drawing/2014/main" id="{998DFA5A-28BE-4E3B-9100-B317DD0B8183}"/>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3" name="内容占位符 3">
            <a:extLst>
              <a:ext uri="{FF2B5EF4-FFF2-40B4-BE49-F238E27FC236}">
                <a16:creationId xmlns:a16="http://schemas.microsoft.com/office/drawing/2014/main" id="{A72C82FA-F9C4-0443-AE12-0400822AB902}"/>
              </a:ext>
            </a:extLst>
          </p:cNvPr>
          <p:cNvSpPr>
            <a:spLocks noGrp="1"/>
          </p:cNvSpPr>
          <p:nvPr>
            <p:ph sz="quarter" idx="59"/>
          </p:nvPr>
        </p:nvSpPr>
        <p:spPr>
          <a:xfrm>
            <a:off x="567671" y="1353477"/>
            <a:ext cx="11033080" cy="5131822"/>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909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pic>
        <p:nvPicPr>
          <p:cNvPr id="63" name="图片 6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67"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68"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4066967624"/>
      </p:ext>
    </p:extLst>
  </p:cSld>
  <p:clrMapOvr>
    <a:masterClrMapping/>
  </p:clrMapOvr>
  <p:extLst>
    <p:ext uri="{DCECCB84-F9BA-43D5-87BE-67443E8EF086}">
      <p15:sldGuideLst xmlns:p15="http://schemas.microsoft.com/office/powerpoint/2012/main">
        <p15:guide id="11" pos="694">
          <p15:clr>
            <a:srgbClr val="FBAE40"/>
          </p15:clr>
        </p15:guide>
        <p15:guide id="12" pos="354">
          <p15:clr>
            <a:srgbClr val="FBAE40"/>
          </p15:clr>
        </p15:guide>
        <p15:guide id="14" pos="14620">
          <p15:clr>
            <a:srgbClr val="FBAE40"/>
          </p15:clr>
        </p15:guide>
        <p15:guide id="15" pos="15006">
          <p15:clr>
            <a:srgbClr val="FBAE40"/>
          </p15:clr>
        </p15:guide>
        <p15:guide id="24" orient="horz" pos="8153">
          <p15:clr>
            <a:srgbClr val="FBAE40"/>
          </p15:clr>
        </p15:guide>
        <p15:guide id="25" orient="horz" pos="487">
          <p15:clr>
            <a:srgbClr val="FBAE40"/>
          </p15:clr>
        </p15:guide>
        <p15:guide id="26" orient="horz" pos="1689">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3目录">
    <p:bg>
      <p:bgPr>
        <a:solidFill>
          <a:schemeClr val="bg1"/>
        </a:solidFill>
        <a:effectLst/>
      </p:bgPr>
    </p:bg>
    <p:spTree>
      <p:nvGrpSpPr>
        <p:cNvPr id="1" name=""/>
        <p:cNvGrpSpPr/>
        <p:nvPr/>
      </p:nvGrpSpPr>
      <p:grpSpPr>
        <a:xfrm>
          <a:off x="0" y="0"/>
          <a:ext cx="0" cy="0"/>
          <a:chOff x="0" y="0"/>
          <a:chExt cx="0" cy="0"/>
        </a:xfrm>
      </p:grpSpPr>
      <p:sp>
        <p:nvSpPr>
          <p:cNvPr id="37" name="文本占位符 2"/>
          <p:cNvSpPr>
            <a:spLocks noGrp="1"/>
          </p:cNvSpPr>
          <p:nvPr>
            <p:ph type="body" sz="quarter" idx="28" hasCustomPrompt="1"/>
          </p:nvPr>
        </p:nvSpPr>
        <p:spPr>
          <a:xfrm>
            <a:off x="829594" y="1996021"/>
            <a:ext cx="10477388" cy="4475423"/>
          </a:xfrm>
        </p:spPr>
        <p:txBody>
          <a:bodyPr>
            <a:normAutofit/>
          </a:bodyPr>
          <a:lstStyle>
            <a:lvl1pPr marL="371475" marR="0" indent="-371475" algn="l" defTabSz="914355" rtl="0" eaLnBrk="1" fontAlgn="auto" latinLnBrk="0" hangingPunct="1">
              <a:lnSpc>
                <a:spcPct val="150000"/>
              </a:lnSpc>
              <a:spcBef>
                <a:spcPts val="1000"/>
              </a:spcBef>
              <a:spcAft>
                <a:spcPts val="0"/>
              </a:spcAft>
              <a:buClrTx/>
              <a:buSzTx/>
              <a:buFont typeface="+mj-lt"/>
              <a:buAutoNum type="arabicPeriod"/>
              <a:tabLst/>
              <a:defRPr sz="1800" b="0" i="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vl2pPr marL="457177" indent="0">
              <a:buNone/>
              <a:defRPr sz="1800" b="0" i="0">
                <a:solidFill>
                  <a:schemeClr val="bg1"/>
                </a:solidFill>
                <a:latin typeface="vivo type CNS" charset="-122"/>
                <a:ea typeface="vivo type CNS" charset="-122"/>
                <a:cs typeface="vivo type CNS" charset="-122"/>
              </a:defRPr>
            </a:lvl2pPr>
            <a:lvl3pPr marL="914355" indent="0">
              <a:buNone/>
              <a:defRPr sz="1800" b="0" i="0">
                <a:solidFill>
                  <a:schemeClr val="bg1"/>
                </a:solidFill>
                <a:latin typeface="vivo type CNS" charset="-122"/>
                <a:ea typeface="vivo type CNS" charset="-122"/>
                <a:cs typeface="vivo type CNS" charset="-122"/>
              </a:defRPr>
            </a:lvl3pPr>
            <a:lvl4pPr marL="1371532" indent="0">
              <a:buNone/>
              <a:defRPr sz="1800" b="0" i="0">
                <a:solidFill>
                  <a:schemeClr val="bg1"/>
                </a:solidFill>
                <a:latin typeface="vivo type CNS" charset="-122"/>
                <a:ea typeface="vivo type CNS" charset="-122"/>
                <a:cs typeface="vivo type CNS" charset="-122"/>
              </a:defRPr>
            </a:lvl4pPr>
            <a:lvl5pPr marL="1828709" indent="0">
              <a:buNone/>
              <a:defRPr sz="1800" b="0" i="0">
                <a:solidFill>
                  <a:schemeClr val="bg1"/>
                </a:solidFill>
                <a:latin typeface="vivo type CNS" charset="-122"/>
                <a:ea typeface="vivo type CNS" charset="-122"/>
                <a:cs typeface="vivo type CNS" charset="-122"/>
              </a:defRPr>
            </a:lvl5pPr>
          </a:lstStyle>
          <a:p>
            <a:pPr lvl="0"/>
            <a:r>
              <a:rPr kumimoji="1" lang="en-US" altLang="zh-CN" dirty="0"/>
              <a:t>topic one</a:t>
            </a:r>
          </a:p>
          <a:p>
            <a:pPr lvl="0"/>
            <a:r>
              <a:rPr kumimoji="1" lang="en-US" altLang="zh-CN" dirty="0"/>
              <a:t>topic two</a:t>
            </a:r>
          </a:p>
          <a:p>
            <a:pPr lvl="0"/>
            <a:r>
              <a:rPr kumimoji="1" lang="en-US" altLang="zh-CN" dirty="0"/>
              <a:t>topic three</a:t>
            </a:r>
          </a:p>
          <a:p>
            <a:pPr lvl="0"/>
            <a:r>
              <a:rPr kumimoji="1" lang="en-US" altLang="zh-CN" dirty="0"/>
              <a:t>topic four</a:t>
            </a:r>
          </a:p>
          <a:p>
            <a:pPr lvl="0"/>
            <a:r>
              <a:rPr kumimoji="1" lang="en-US" altLang="zh-CN" dirty="0"/>
              <a:t>topic five</a:t>
            </a:r>
            <a:r>
              <a:rPr kumimoji="1" lang="zh-CN" altLang="en-US" dirty="0"/>
              <a:t> </a:t>
            </a:r>
            <a:endParaRPr kumimoji="1" lang="en-US" altLang="zh-CN" dirty="0"/>
          </a:p>
        </p:txBody>
      </p:sp>
      <p:sp>
        <p:nvSpPr>
          <p:cNvPr id="77" name="矩形 76">
            <a:extLst>
              <a:ext uri="{FF2B5EF4-FFF2-40B4-BE49-F238E27FC236}">
                <a16:creationId xmlns:a16="http://schemas.microsoft.com/office/drawing/2014/main" id="{10B9B1AB-B382-4CC9-8F80-619CCDA8A521}"/>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a:extLst>
              <a:ext uri="{FF2B5EF4-FFF2-40B4-BE49-F238E27FC236}">
                <a16:creationId xmlns:a16="http://schemas.microsoft.com/office/drawing/2014/main" id="{11150520-F704-4828-88F3-B82D7570F590}"/>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a:extLst>
              <a:ext uri="{FF2B5EF4-FFF2-40B4-BE49-F238E27FC236}">
                <a16:creationId xmlns:a16="http://schemas.microsoft.com/office/drawing/2014/main" id="{3ECAC9EC-1AE6-4612-A54C-47CDDB8CC0A6}"/>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a:extLst>
              <a:ext uri="{FF2B5EF4-FFF2-40B4-BE49-F238E27FC236}">
                <a16:creationId xmlns:a16="http://schemas.microsoft.com/office/drawing/2014/main" id="{4D5AF6A2-992F-4AB6-B46D-E010D2333868}"/>
              </a:ext>
            </a:extLst>
          </p:cNvPr>
          <p:cNvGrpSpPr/>
          <p:nvPr/>
        </p:nvGrpSpPr>
        <p:grpSpPr>
          <a:xfrm>
            <a:off x="-3386918" y="1009241"/>
            <a:ext cx="2795791" cy="348813"/>
            <a:chOff x="-5043485" y="1324983"/>
            <a:chExt cx="4785749" cy="538842"/>
          </a:xfrm>
        </p:grpSpPr>
        <p:sp>
          <p:nvSpPr>
            <p:cNvPr id="81" name="矩形 80">
              <a:extLst>
                <a:ext uri="{FF2B5EF4-FFF2-40B4-BE49-F238E27FC236}">
                  <a16:creationId xmlns:a16="http://schemas.microsoft.com/office/drawing/2014/main" id="{20C95AAA-7168-45DE-9FED-7539A71854D0}"/>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ADC2E225-220C-4C09-877A-B7A14D0BE68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C573EAFD-A5E0-4D7E-B210-B42B999764A4}"/>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a:extLst>
                <a:ext uri="{FF2B5EF4-FFF2-40B4-BE49-F238E27FC236}">
                  <a16:creationId xmlns:a16="http://schemas.microsoft.com/office/drawing/2014/main" id="{10FE6F93-0007-43D3-AA0E-0D6558B4B46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a:extLst>
              <a:ext uri="{FF2B5EF4-FFF2-40B4-BE49-F238E27FC236}">
                <a16:creationId xmlns:a16="http://schemas.microsoft.com/office/drawing/2014/main" id="{D027FE50-3805-4349-9E09-74059C898DDD}"/>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a:extLst>
              <a:ext uri="{FF2B5EF4-FFF2-40B4-BE49-F238E27FC236}">
                <a16:creationId xmlns:a16="http://schemas.microsoft.com/office/drawing/2014/main" id="{BD0D0D00-3DC1-48F1-808A-C384BB56287B}"/>
              </a:ext>
            </a:extLst>
          </p:cNvPr>
          <p:cNvGrpSpPr/>
          <p:nvPr/>
        </p:nvGrpSpPr>
        <p:grpSpPr>
          <a:xfrm>
            <a:off x="-3386918" y="1862479"/>
            <a:ext cx="2795791" cy="348813"/>
            <a:chOff x="16164196" y="17668285"/>
            <a:chExt cx="4785749" cy="486635"/>
          </a:xfrm>
        </p:grpSpPr>
        <p:sp>
          <p:nvSpPr>
            <p:cNvPr id="108" name="矩形 107">
              <a:extLst>
                <a:ext uri="{FF2B5EF4-FFF2-40B4-BE49-F238E27FC236}">
                  <a16:creationId xmlns:a16="http://schemas.microsoft.com/office/drawing/2014/main" id="{52809213-BF8C-47D3-96AE-7DA83E2E8233}"/>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a:extLst>
                <a:ext uri="{FF2B5EF4-FFF2-40B4-BE49-F238E27FC236}">
                  <a16:creationId xmlns:a16="http://schemas.microsoft.com/office/drawing/2014/main" id="{B99179F2-A31B-4D05-96CF-7D1124226C32}"/>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0B9B6B03-83B0-419C-9DA7-2FA51EBBDD13}"/>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矩形 110">
              <a:extLst>
                <a:ext uri="{FF2B5EF4-FFF2-40B4-BE49-F238E27FC236}">
                  <a16:creationId xmlns:a16="http://schemas.microsoft.com/office/drawing/2014/main" id="{F7DB0DD0-FAC0-41F3-80BD-28A22A96BDBD}"/>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2" name="矩形 111">
            <a:extLst>
              <a:ext uri="{FF2B5EF4-FFF2-40B4-BE49-F238E27FC236}">
                <a16:creationId xmlns:a16="http://schemas.microsoft.com/office/drawing/2014/main" id="{13F5CB69-59CB-4821-BFFA-81B10E9A74E2}"/>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BEF71EDE-8808-41CD-8F3A-5061243B0EFA}"/>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41BFA55D-16ED-4990-B882-46534C21B6B6}"/>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a:extLst>
              <a:ext uri="{FF2B5EF4-FFF2-40B4-BE49-F238E27FC236}">
                <a16:creationId xmlns:a16="http://schemas.microsoft.com/office/drawing/2014/main" id="{004964B0-386F-4464-9334-09D445ABF992}"/>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文本框 115">
            <a:extLst>
              <a:ext uri="{FF2B5EF4-FFF2-40B4-BE49-F238E27FC236}">
                <a16:creationId xmlns:a16="http://schemas.microsoft.com/office/drawing/2014/main" id="{F603B128-2110-4573-8978-966E705E2608}"/>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7" name="组 209">
            <a:extLst>
              <a:ext uri="{FF2B5EF4-FFF2-40B4-BE49-F238E27FC236}">
                <a16:creationId xmlns:a16="http://schemas.microsoft.com/office/drawing/2014/main" id="{52D3E151-D661-45E6-AE87-B02661E57B34}"/>
              </a:ext>
            </a:extLst>
          </p:cNvPr>
          <p:cNvGrpSpPr/>
          <p:nvPr/>
        </p:nvGrpSpPr>
        <p:grpSpPr>
          <a:xfrm>
            <a:off x="-3398070" y="4458239"/>
            <a:ext cx="2806943" cy="351124"/>
            <a:chOff x="-3429000" y="9944467"/>
            <a:chExt cx="3171264" cy="702248"/>
          </a:xfrm>
        </p:grpSpPr>
        <p:sp>
          <p:nvSpPr>
            <p:cNvPr id="118" name="矩形 117">
              <a:extLst>
                <a:ext uri="{FF2B5EF4-FFF2-40B4-BE49-F238E27FC236}">
                  <a16:creationId xmlns:a16="http://schemas.microsoft.com/office/drawing/2014/main" id="{46517A27-3177-492E-A0C0-890D5ED25089}"/>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3555E6AF-10EF-4BC6-B430-F29925C01DBB}"/>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9ABF9080-BAAF-4572-A6C3-E7B607280A52}"/>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a:extLst>
                <a:ext uri="{FF2B5EF4-FFF2-40B4-BE49-F238E27FC236}">
                  <a16:creationId xmlns:a16="http://schemas.microsoft.com/office/drawing/2014/main" id="{6C8B3564-AD3C-4F65-AC76-FD75B7E256A7}"/>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文本框 121">
            <a:extLst>
              <a:ext uri="{FF2B5EF4-FFF2-40B4-BE49-F238E27FC236}">
                <a16:creationId xmlns:a16="http://schemas.microsoft.com/office/drawing/2014/main" id="{0A8473C8-5221-4BB9-810E-28061CBCC582}"/>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a:extLst>
              <a:ext uri="{FF2B5EF4-FFF2-40B4-BE49-F238E27FC236}">
                <a16:creationId xmlns:a16="http://schemas.microsoft.com/office/drawing/2014/main" id="{2B0E3041-DC11-434F-9977-EB0478831DD5}"/>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F47426FD-26A8-4014-A483-5CFACE4AF929}"/>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53FF9591-F9D0-4564-B535-12246599F4B7}"/>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38417629-F35D-4898-98C5-1E61CA957BF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a:extLst>
              <a:ext uri="{FF2B5EF4-FFF2-40B4-BE49-F238E27FC236}">
                <a16:creationId xmlns:a16="http://schemas.microsoft.com/office/drawing/2014/main" id="{8100ED8E-C606-4DC2-A5AA-B65F41445596}"/>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8" name="矩形 127">
            <a:extLst>
              <a:ext uri="{FF2B5EF4-FFF2-40B4-BE49-F238E27FC236}">
                <a16:creationId xmlns:a16="http://schemas.microsoft.com/office/drawing/2014/main" id="{D0313E85-D569-46CC-B90D-5A88C3C1CF60}"/>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E65CDD4F-32FD-4D9C-9D6C-23733EF7EB25}"/>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4825EA36-FC81-4BEA-A9C6-7C59407FCBD6}"/>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8287A932-DD1F-48D7-A7FF-959FE4F0FDB4}"/>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1482FF08-D849-43E8-8B43-496B1DEF3492}"/>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44CB13CA-E581-4046-BE0B-1E1182279CD2}"/>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文本框 133">
            <a:extLst>
              <a:ext uri="{FF2B5EF4-FFF2-40B4-BE49-F238E27FC236}">
                <a16:creationId xmlns:a16="http://schemas.microsoft.com/office/drawing/2014/main" id="{4813E597-946B-4D64-8A6F-EBBC4345C7B1}"/>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5" name="文本框 134">
            <a:extLst>
              <a:ext uri="{FF2B5EF4-FFF2-40B4-BE49-F238E27FC236}">
                <a16:creationId xmlns:a16="http://schemas.microsoft.com/office/drawing/2014/main" id="{2B732240-537F-4FFE-BAC3-64761E378778}"/>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6" name="组 65">
            <a:extLst>
              <a:ext uri="{FF2B5EF4-FFF2-40B4-BE49-F238E27FC236}">
                <a16:creationId xmlns:a16="http://schemas.microsoft.com/office/drawing/2014/main" id="{8A0C35CA-3244-47B6-9140-712279228D65}"/>
              </a:ext>
            </a:extLst>
          </p:cNvPr>
          <p:cNvGrpSpPr/>
          <p:nvPr/>
        </p:nvGrpSpPr>
        <p:grpSpPr>
          <a:xfrm>
            <a:off x="-3400879" y="2739059"/>
            <a:ext cx="2809752" cy="348813"/>
            <a:chOff x="5058585" y="17714855"/>
            <a:chExt cx="4833751" cy="515167"/>
          </a:xfrm>
        </p:grpSpPr>
        <p:sp>
          <p:nvSpPr>
            <p:cNvPr id="137" name="矩形 136">
              <a:extLst>
                <a:ext uri="{FF2B5EF4-FFF2-40B4-BE49-F238E27FC236}">
                  <a16:creationId xmlns:a16="http://schemas.microsoft.com/office/drawing/2014/main" id="{118CA912-6E3D-4EDA-AC47-C9147C035777}"/>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FA7029D1-4ACD-4FDA-A58F-7F0A5EC6C808}"/>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AFFF5372-E360-4633-80E7-50A63F679682}"/>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DEB85AD8-4CB0-44E2-908C-139F79E39B0D}"/>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1" name="文本框 140">
            <a:extLst>
              <a:ext uri="{FF2B5EF4-FFF2-40B4-BE49-F238E27FC236}">
                <a16:creationId xmlns:a16="http://schemas.microsoft.com/office/drawing/2014/main" id="{3481508B-E468-4D96-B010-0067FA573AD3}"/>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2" name="组 88">
            <a:extLst>
              <a:ext uri="{FF2B5EF4-FFF2-40B4-BE49-F238E27FC236}">
                <a16:creationId xmlns:a16="http://schemas.microsoft.com/office/drawing/2014/main" id="{37731CC8-EEC8-4434-AA94-45A327DB7A14}"/>
              </a:ext>
            </a:extLst>
          </p:cNvPr>
          <p:cNvGrpSpPr/>
          <p:nvPr/>
        </p:nvGrpSpPr>
        <p:grpSpPr>
          <a:xfrm>
            <a:off x="-3388739" y="3603967"/>
            <a:ext cx="2797612" cy="348813"/>
            <a:chOff x="10651243" y="17726064"/>
            <a:chExt cx="4775839" cy="526796"/>
          </a:xfrm>
        </p:grpSpPr>
        <p:sp>
          <p:nvSpPr>
            <p:cNvPr id="143" name="矩形 142">
              <a:extLst>
                <a:ext uri="{FF2B5EF4-FFF2-40B4-BE49-F238E27FC236}">
                  <a16:creationId xmlns:a16="http://schemas.microsoft.com/office/drawing/2014/main" id="{45D61943-D118-4E8B-B732-D78A382B40C2}"/>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26EFCD55-EB58-4154-BDC7-18F74E2A6EBD}"/>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E43D8CA4-CA5A-4A3D-96BF-C7635534B728}"/>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A0055116-06D7-449B-B9E2-85664E93F83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7" name="文本框 146">
            <a:extLst>
              <a:ext uri="{FF2B5EF4-FFF2-40B4-BE49-F238E27FC236}">
                <a16:creationId xmlns:a16="http://schemas.microsoft.com/office/drawing/2014/main" id="{97EC234F-15D3-4DDC-AC68-31EA0A6B3AA5}"/>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8" name="文本框 147">
            <a:extLst>
              <a:ext uri="{FF2B5EF4-FFF2-40B4-BE49-F238E27FC236}">
                <a16:creationId xmlns:a16="http://schemas.microsoft.com/office/drawing/2014/main" id="{D82D77BE-6C48-4D7D-85EB-68F973E790A3}"/>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a:extLst>
              <a:ext uri="{FF2B5EF4-FFF2-40B4-BE49-F238E27FC236}">
                <a16:creationId xmlns:a16="http://schemas.microsoft.com/office/drawing/2014/main" id="{3430A7FE-971C-4DA5-9511-9A8A6E027F73}"/>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DE0CEA62-B9C4-43F5-8DFA-252FC82C4D51}"/>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a:extLst>
              <a:ext uri="{FF2B5EF4-FFF2-40B4-BE49-F238E27FC236}">
                <a16:creationId xmlns:a16="http://schemas.microsoft.com/office/drawing/2014/main" id="{A4121989-FD79-45A4-BD74-A4A7A695EE98}"/>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a:extLst>
              <a:ext uri="{FF2B5EF4-FFF2-40B4-BE49-F238E27FC236}">
                <a16:creationId xmlns:a16="http://schemas.microsoft.com/office/drawing/2014/main" id="{E2A8EC44-45B3-4268-BC43-A69AFDD50872}"/>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a:extLst>
              <a:ext uri="{FF2B5EF4-FFF2-40B4-BE49-F238E27FC236}">
                <a16:creationId xmlns:a16="http://schemas.microsoft.com/office/drawing/2014/main" id="{1BB46D51-94FA-4395-97F8-BC39410BE00F}"/>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4" name="文本框 153">
            <a:extLst>
              <a:ext uri="{FF2B5EF4-FFF2-40B4-BE49-F238E27FC236}">
                <a16:creationId xmlns:a16="http://schemas.microsoft.com/office/drawing/2014/main" id="{5AD3E42D-F7A3-466A-8AF8-C27D5CE5BD15}"/>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3" name="图片 6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62" name="Textplatzhalter 8"/>
          <p:cNvSpPr>
            <a:spLocks noGrp="1"/>
          </p:cNvSpPr>
          <p:nvPr>
            <p:ph type="body" sz="quarter" idx="38" hasCustomPrompt="1"/>
          </p:nvPr>
        </p:nvSpPr>
        <p:spPr>
          <a:xfrm>
            <a:off x="818265" y="793944"/>
            <a:ext cx="5399968" cy="456860"/>
          </a:xfrm>
          <a:prstGeom prst="rect">
            <a:avLst/>
          </a:prstGeom>
        </p:spPr>
        <p:txBody>
          <a:bodyPr lIns="0" tIns="0" rIns="0" bIns="0" anchor="ctr">
            <a:noAutofit/>
          </a:bodyPr>
          <a:lstStyle>
            <a:lvl1pPr marL="0" indent="0">
              <a:lnSpc>
                <a:spcPct val="150000"/>
              </a:lnSpc>
              <a:spcBef>
                <a:spcPts val="0"/>
              </a:spcBef>
              <a:spcAft>
                <a:spcPts val="0"/>
              </a:spcAft>
              <a:buNone/>
              <a:defRPr sz="27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目录 </a:t>
            </a:r>
            <a:r>
              <a:rPr lang="en-US" altLang="zh-CN" noProof="0" dirty="0"/>
              <a:t>content</a:t>
            </a:r>
          </a:p>
        </p:txBody>
      </p:sp>
    </p:spTree>
    <p:extLst>
      <p:ext uri="{BB962C8B-B14F-4D97-AF65-F5344CB8AC3E}">
        <p14:creationId xmlns:p14="http://schemas.microsoft.com/office/powerpoint/2010/main" val="974585509"/>
      </p:ext>
    </p:extLst>
  </p:cSld>
  <p:clrMapOvr>
    <a:masterClrMapping/>
  </p:clrMapOvr>
  <p:extLst>
    <p:ext uri="{DCECCB84-F9BA-43D5-87BE-67443E8EF086}">
      <p15:sldGuideLst xmlns:p15="http://schemas.microsoft.com/office/powerpoint/2012/main">
        <p15:guide id="8" orient="horz" pos="487">
          <p15:clr>
            <a:srgbClr val="FBAE40"/>
          </p15:clr>
        </p15:guide>
        <p15:guide id="10" pos="1057">
          <p15:clr>
            <a:srgbClr val="FBAE40"/>
          </p15:clr>
        </p15:guide>
        <p15:guide id="19" orient="horz" pos="2506">
          <p15:clr>
            <a:srgbClr val="FBAE40"/>
          </p15:clr>
        </p15:guide>
        <p15:guide id="20" pos="7453">
          <p15:clr>
            <a:srgbClr val="FBAE40"/>
          </p15:clr>
        </p15:guide>
        <p15:guide id="21" pos="7906">
          <p15:clr>
            <a:srgbClr val="FBAE40"/>
          </p15:clr>
        </p15:guide>
        <p15:guide id="23" orient="horz" pos="8153">
          <p15:clr>
            <a:srgbClr val="FBAE40"/>
          </p15:clr>
        </p15:guide>
        <p15:guide id="24" orient="horz" pos="1508">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6标题页面">
    <p:spTree>
      <p:nvGrpSpPr>
        <p:cNvPr id="1" name=""/>
        <p:cNvGrpSpPr/>
        <p:nvPr/>
      </p:nvGrpSpPr>
      <p:grpSpPr>
        <a:xfrm>
          <a:off x="0" y="0"/>
          <a:ext cx="0" cy="0"/>
          <a:chOff x="0" y="0"/>
          <a:chExt cx="0" cy="0"/>
        </a:xfrm>
      </p:grpSpPr>
      <p:sp>
        <p:nvSpPr>
          <p:cNvPr id="35" name="矩形 34"/>
          <p:cNvSpPr/>
          <p:nvPr/>
        </p:nvSpPr>
        <p:spPr>
          <a:xfrm>
            <a:off x="0" y="0"/>
            <a:ext cx="12192000" cy="6858000"/>
          </a:xfrm>
          <a:prstGeom prst="rect">
            <a:avLst/>
          </a:prstGeom>
          <a:solidFill>
            <a:srgbClr val="415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latin typeface="vivo type CN简 Regular" panose="02000500000000000000" charset="-122"/>
              <a:ea typeface="vivo type CN简 Regular" panose="02000500000000000000" charset="-122"/>
            </a:endParaRPr>
          </a:p>
        </p:txBody>
      </p:sp>
      <p:sp>
        <p:nvSpPr>
          <p:cNvPr id="36" name="Textplatzhalter 3"/>
          <p:cNvSpPr>
            <a:spLocks noGrp="1"/>
          </p:cNvSpPr>
          <p:nvPr>
            <p:ph type="body" sz="quarter" idx="26" hasCustomPrompt="1"/>
          </p:nvPr>
        </p:nvSpPr>
        <p:spPr>
          <a:xfrm>
            <a:off x="569156" y="2183384"/>
            <a:ext cx="7604082" cy="473390"/>
          </a:xfrm>
        </p:spPr>
        <p:txBody>
          <a:bodyPr anchor="b">
            <a:noAutofit/>
          </a:bodyPr>
          <a:lstStyle>
            <a:lvl1pPr marL="0" indent="0">
              <a:lnSpc>
                <a:spcPct val="100000"/>
              </a:lnSpc>
              <a:buFont typeface="+mj-lt"/>
              <a:buNone/>
              <a:defRPr sz="3600" b="0" i="0" spc="-75"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kumimoji="1" lang="en-US" altLang="zh-CN" dirty="0"/>
              <a:t>Topic one </a:t>
            </a:r>
            <a:r>
              <a:rPr kumimoji="1" lang="zh-CN" altLang="en-US" dirty="0"/>
              <a:t>标题此处添加</a:t>
            </a:r>
            <a:endParaRPr kumimoji="1" lang="en-US" altLang="zh-CN" dirty="0"/>
          </a:p>
        </p:txBody>
      </p:sp>
      <p:sp>
        <p:nvSpPr>
          <p:cNvPr id="37" name="Textplatzhalter 3"/>
          <p:cNvSpPr>
            <a:spLocks noGrp="1"/>
          </p:cNvSpPr>
          <p:nvPr>
            <p:ph type="body" sz="quarter" idx="27" hasCustomPrompt="1"/>
          </p:nvPr>
        </p:nvSpPr>
        <p:spPr>
          <a:xfrm>
            <a:off x="568518" y="2857771"/>
            <a:ext cx="11036862" cy="690276"/>
          </a:xfrm>
        </p:spPr>
        <p:txBody>
          <a:bodyPr anchor="t">
            <a:noAutofit/>
          </a:bodyPr>
          <a:lstStyle>
            <a:lvl1pPr marL="0" indent="0">
              <a:lnSpc>
                <a:spcPct val="100000"/>
              </a:lnSpc>
              <a:buNone/>
              <a:defRPr sz="2000" b="0" i="0" spc="-75" baseline="0">
                <a:solidFill>
                  <a:srgbClr val="E5E5E5"/>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
        <p:nvSpPr>
          <p:cNvPr id="77" name="矩形 76">
            <a:extLst>
              <a:ext uri="{FF2B5EF4-FFF2-40B4-BE49-F238E27FC236}">
                <a16:creationId xmlns:a16="http://schemas.microsoft.com/office/drawing/2014/main" id="{CEB88033-3EF7-44C7-8146-CF92308196CE}"/>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a:extLst>
              <a:ext uri="{FF2B5EF4-FFF2-40B4-BE49-F238E27FC236}">
                <a16:creationId xmlns:a16="http://schemas.microsoft.com/office/drawing/2014/main" id="{4C400EA4-E108-4EDD-A3E2-341E8FF64D53}"/>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a:extLst>
              <a:ext uri="{FF2B5EF4-FFF2-40B4-BE49-F238E27FC236}">
                <a16:creationId xmlns:a16="http://schemas.microsoft.com/office/drawing/2014/main" id="{BE5BC632-589E-4C28-830A-A655166B6A45}"/>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a:extLst>
              <a:ext uri="{FF2B5EF4-FFF2-40B4-BE49-F238E27FC236}">
                <a16:creationId xmlns:a16="http://schemas.microsoft.com/office/drawing/2014/main" id="{86E67D91-D473-4FD9-8F42-0A2CD6E4406C}"/>
              </a:ext>
            </a:extLst>
          </p:cNvPr>
          <p:cNvGrpSpPr/>
          <p:nvPr/>
        </p:nvGrpSpPr>
        <p:grpSpPr>
          <a:xfrm>
            <a:off x="-3386918" y="1009241"/>
            <a:ext cx="2795791" cy="348813"/>
            <a:chOff x="-5043485" y="1324983"/>
            <a:chExt cx="4785749" cy="538842"/>
          </a:xfrm>
        </p:grpSpPr>
        <p:sp>
          <p:nvSpPr>
            <p:cNvPr id="81" name="矩形 80">
              <a:extLst>
                <a:ext uri="{FF2B5EF4-FFF2-40B4-BE49-F238E27FC236}">
                  <a16:creationId xmlns:a16="http://schemas.microsoft.com/office/drawing/2014/main" id="{5FCC12B1-9FD9-44AD-99B2-F04DF7A06AFB}"/>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F8C330E6-C550-4384-8651-9430FE59B7AA}"/>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8D7CDE7B-DBDC-4D7F-9BCF-E920A7E0712B}"/>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a:extLst>
                <a:ext uri="{FF2B5EF4-FFF2-40B4-BE49-F238E27FC236}">
                  <a16:creationId xmlns:a16="http://schemas.microsoft.com/office/drawing/2014/main" id="{10844673-F8BB-4AF7-9702-8CD5E2EE2EF0}"/>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a:extLst>
              <a:ext uri="{FF2B5EF4-FFF2-40B4-BE49-F238E27FC236}">
                <a16:creationId xmlns:a16="http://schemas.microsoft.com/office/drawing/2014/main" id="{50FBF189-DD7B-4B6B-9EBA-017DE5AB1333}"/>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a:extLst>
              <a:ext uri="{FF2B5EF4-FFF2-40B4-BE49-F238E27FC236}">
                <a16:creationId xmlns:a16="http://schemas.microsoft.com/office/drawing/2014/main" id="{F702E2FE-CDF9-4E41-9DCE-27CA46FC1EAF}"/>
              </a:ext>
            </a:extLst>
          </p:cNvPr>
          <p:cNvGrpSpPr/>
          <p:nvPr/>
        </p:nvGrpSpPr>
        <p:grpSpPr>
          <a:xfrm>
            <a:off x="-3386918" y="1862479"/>
            <a:ext cx="2795791" cy="348813"/>
            <a:chOff x="16164196" y="17668285"/>
            <a:chExt cx="4785749" cy="486635"/>
          </a:xfrm>
        </p:grpSpPr>
        <p:sp>
          <p:nvSpPr>
            <p:cNvPr id="87" name="矩形 86">
              <a:extLst>
                <a:ext uri="{FF2B5EF4-FFF2-40B4-BE49-F238E27FC236}">
                  <a16:creationId xmlns:a16="http://schemas.microsoft.com/office/drawing/2014/main" id="{655D6614-CBF8-4E92-8634-B7D7D96E2935}"/>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a:extLst>
                <a:ext uri="{FF2B5EF4-FFF2-40B4-BE49-F238E27FC236}">
                  <a16:creationId xmlns:a16="http://schemas.microsoft.com/office/drawing/2014/main" id="{885DF26E-619E-480C-91F0-ECF1F05FB5E0}"/>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0" name="矩形 89">
              <a:extLst>
                <a:ext uri="{FF2B5EF4-FFF2-40B4-BE49-F238E27FC236}">
                  <a16:creationId xmlns:a16="http://schemas.microsoft.com/office/drawing/2014/main" id="{8E5E2AEB-4820-4A09-9D42-74673E9FD61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614D5E87-1163-471B-BB85-E6D8DCF19DFF}"/>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1" name="矩形 110">
            <a:extLst>
              <a:ext uri="{FF2B5EF4-FFF2-40B4-BE49-F238E27FC236}">
                <a16:creationId xmlns:a16="http://schemas.microsoft.com/office/drawing/2014/main" id="{4A108570-45D7-469F-ADB6-28EB5A957BA5}"/>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a:extLst>
              <a:ext uri="{FF2B5EF4-FFF2-40B4-BE49-F238E27FC236}">
                <a16:creationId xmlns:a16="http://schemas.microsoft.com/office/drawing/2014/main" id="{159F6079-B703-4FE5-A55B-B6FFD0CD4A40}"/>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7419A378-6038-45DB-A037-6F49707A7D26}"/>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584E0D4-D63A-4032-B903-666F307ECA7E}"/>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文本框 114">
            <a:extLst>
              <a:ext uri="{FF2B5EF4-FFF2-40B4-BE49-F238E27FC236}">
                <a16:creationId xmlns:a16="http://schemas.microsoft.com/office/drawing/2014/main" id="{96DC6D93-FBF7-40FD-BC8E-C4AF81963922}"/>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6" name="组 209">
            <a:extLst>
              <a:ext uri="{FF2B5EF4-FFF2-40B4-BE49-F238E27FC236}">
                <a16:creationId xmlns:a16="http://schemas.microsoft.com/office/drawing/2014/main" id="{17605BEF-1C0B-4B6C-97F7-CA794C83BB6A}"/>
              </a:ext>
            </a:extLst>
          </p:cNvPr>
          <p:cNvGrpSpPr/>
          <p:nvPr/>
        </p:nvGrpSpPr>
        <p:grpSpPr>
          <a:xfrm>
            <a:off x="-3398070" y="4458239"/>
            <a:ext cx="2806943" cy="351124"/>
            <a:chOff x="-3429000" y="9944467"/>
            <a:chExt cx="3171264" cy="702248"/>
          </a:xfrm>
        </p:grpSpPr>
        <p:sp>
          <p:nvSpPr>
            <p:cNvPr id="117" name="矩形 116">
              <a:extLst>
                <a:ext uri="{FF2B5EF4-FFF2-40B4-BE49-F238E27FC236}">
                  <a16:creationId xmlns:a16="http://schemas.microsoft.com/office/drawing/2014/main" id="{17C5556B-873F-4B35-9FF4-6F8B03546318}"/>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11179AD7-7768-4521-AF13-3B751CB0E9B3}"/>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4FBB74DB-D77F-483F-9C8E-D5E5B94ED41C}"/>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5E973410-0B6D-401C-A8BB-53BC11F2707E}"/>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a:extLst>
              <a:ext uri="{FF2B5EF4-FFF2-40B4-BE49-F238E27FC236}">
                <a16:creationId xmlns:a16="http://schemas.microsoft.com/office/drawing/2014/main" id="{44342C03-4F2C-4B10-8CBD-B0061CDED02F}"/>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2" name="矩形 121">
            <a:extLst>
              <a:ext uri="{FF2B5EF4-FFF2-40B4-BE49-F238E27FC236}">
                <a16:creationId xmlns:a16="http://schemas.microsoft.com/office/drawing/2014/main" id="{F9F14B9A-13FF-439C-82A9-2CBC4F2056D8}"/>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477CA505-3F40-49EE-89AA-73665B9002B8}"/>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72AE27BB-0832-4B65-8FFB-D5C71F386B2A}"/>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156C1290-B031-4AC4-8D1E-4FA3D79970A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a:extLst>
              <a:ext uri="{FF2B5EF4-FFF2-40B4-BE49-F238E27FC236}">
                <a16:creationId xmlns:a16="http://schemas.microsoft.com/office/drawing/2014/main" id="{4BB179CE-F3C9-4EC8-9ABA-446D58A8C2A5}"/>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7" name="矩形 126">
            <a:extLst>
              <a:ext uri="{FF2B5EF4-FFF2-40B4-BE49-F238E27FC236}">
                <a16:creationId xmlns:a16="http://schemas.microsoft.com/office/drawing/2014/main" id="{5A3F74CD-21B8-42AD-83E2-110F211B8E45}"/>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671A6857-74BB-4576-A3BF-8D6CAD125585}"/>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90FC54C9-AE0F-4C8B-BCB3-05E968207961}"/>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6846E5EA-D1B0-41FD-88FC-9F25B37EA2C6}"/>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6B127E68-414A-42B8-96B6-603E6378932F}"/>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E409F4A9-EC3F-429F-AFAB-92F5711153D5}"/>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a:extLst>
              <a:ext uri="{FF2B5EF4-FFF2-40B4-BE49-F238E27FC236}">
                <a16:creationId xmlns:a16="http://schemas.microsoft.com/office/drawing/2014/main" id="{ACED8397-4EF6-4F00-ABDE-7E9F9D685B21}"/>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4" name="文本框 133">
            <a:extLst>
              <a:ext uri="{FF2B5EF4-FFF2-40B4-BE49-F238E27FC236}">
                <a16:creationId xmlns:a16="http://schemas.microsoft.com/office/drawing/2014/main" id="{55E46C9B-5563-4E8A-B3CB-BDA336F2968B}"/>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5" name="组 65">
            <a:extLst>
              <a:ext uri="{FF2B5EF4-FFF2-40B4-BE49-F238E27FC236}">
                <a16:creationId xmlns:a16="http://schemas.microsoft.com/office/drawing/2014/main" id="{D2A58107-DB5B-4FDF-B4EF-7730040D376B}"/>
              </a:ext>
            </a:extLst>
          </p:cNvPr>
          <p:cNvGrpSpPr/>
          <p:nvPr/>
        </p:nvGrpSpPr>
        <p:grpSpPr>
          <a:xfrm>
            <a:off x="-3400879" y="2739059"/>
            <a:ext cx="2809752" cy="348813"/>
            <a:chOff x="5058585" y="17714855"/>
            <a:chExt cx="4833751" cy="515167"/>
          </a:xfrm>
        </p:grpSpPr>
        <p:sp>
          <p:nvSpPr>
            <p:cNvPr id="136" name="矩形 135">
              <a:extLst>
                <a:ext uri="{FF2B5EF4-FFF2-40B4-BE49-F238E27FC236}">
                  <a16:creationId xmlns:a16="http://schemas.microsoft.com/office/drawing/2014/main" id="{6067BBB9-0150-42D6-B59B-5B363CE38B58}"/>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4567FD7B-6519-4B83-AC59-83430EF8DBDB}"/>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BCC2DA5C-97CA-43FF-8541-C43585D29B4F}"/>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1FE7222E-1E57-4E26-B3CE-7E0C0DD2E94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a:extLst>
              <a:ext uri="{FF2B5EF4-FFF2-40B4-BE49-F238E27FC236}">
                <a16:creationId xmlns:a16="http://schemas.microsoft.com/office/drawing/2014/main" id="{D4F1FEBB-8040-4053-BA88-58258CB4B9EC}"/>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1" name="组 88">
            <a:extLst>
              <a:ext uri="{FF2B5EF4-FFF2-40B4-BE49-F238E27FC236}">
                <a16:creationId xmlns:a16="http://schemas.microsoft.com/office/drawing/2014/main" id="{A403113A-0515-4B14-9AD7-A4F7B0F122F1}"/>
              </a:ext>
            </a:extLst>
          </p:cNvPr>
          <p:cNvGrpSpPr/>
          <p:nvPr/>
        </p:nvGrpSpPr>
        <p:grpSpPr>
          <a:xfrm>
            <a:off x="-3388739" y="3603967"/>
            <a:ext cx="2797612" cy="348813"/>
            <a:chOff x="10651243" y="17726064"/>
            <a:chExt cx="4775839" cy="526796"/>
          </a:xfrm>
        </p:grpSpPr>
        <p:sp>
          <p:nvSpPr>
            <p:cNvPr id="142" name="矩形 141">
              <a:extLst>
                <a:ext uri="{FF2B5EF4-FFF2-40B4-BE49-F238E27FC236}">
                  <a16:creationId xmlns:a16="http://schemas.microsoft.com/office/drawing/2014/main" id="{0F01D7EF-6C7F-4229-8C10-0E365EB73F3F}"/>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a:extLst>
                <a:ext uri="{FF2B5EF4-FFF2-40B4-BE49-F238E27FC236}">
                  <a16:creationId xmlns:a16="http://schemas.microsoft.com/office/drawing/2014/main" id="{20E29CD8-E00D-4B64-9A6B-F016C20A95AE}"/>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57A9A6BC-324F-4136-9CD7-1750E03E2B21}"/>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77AA2480-0807-417C-B76B-B34617C9B0EC}"/>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6" name="文本框 145">
            <a:extLst>
              <a:ext uri="{FF2B5EF4-FFF2-40B4-BE49-F238E27FC236}">
                <a16:creationId xmlns:a16="http://schemas.microsoft.com/office/drawing/2014/main" id="{742C9690-68A0-4F65-A407-F9DA2DB55F41}"/>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7" name="文本框 146">
            <a:extLst>
              <a:ext uri="{FF2B5EF4-FFF2-40B4-BE49-F238E27FC236}">
                <a16:creationId xmlns:a16="http://schemas.microsoft.com/office/drawing/2014/main" id="{0B8389B5-6015-421F-B628-11137293DD39}"/>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a:extLst>
              <a:ext uri="{FF2B5EF4-FFF2-40B4-BE49-F238E27FC236}">
                <a16:creationId xmlns:a16="http://schemas.microsoft.com/office/drawing/2014/main" id="{E632C8A0-24D1-4405-9A63-3C32946239AF}"/>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a:extLst>
              <a:ext uri="{FF2B5EF4-FFF2-40B4-BE49-F238E27FC236}">
                <a16:creationId xmlns:a16="http://schemas.microsoft.com/office/drawing/2014/main" id="{3AE25588-E37B-463E-8C09-254469766D3E}"/>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1AA84812-3F28-4EAE-B59D-0A360BBA168E}"/>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a:extLst>
              <a:ext uri="{FF2B5EF4-FFF2-40B4-BE49-F238E27FC236}">
                <a16:creationId xmlns:a16="http://schemas.microsoft.com/office/drawing/2014/main" id="{0A4C72E2-E624-4816-80C3-AA5D58A6D590}"/>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a:extLst>
              <a:ext uri="{FF2B5EF4-FFF2-40B4-BE49-F238E27FC236}">
                <a16:creationId xmlns:a16="http://schemas.microsoft.com/office/drawing/2014/main" id="{9FF2E2A1-0B54-4092-8958-F0BBA81E3796}"/>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a:extLst>
              <a:ext uri="{FF2B5EF4-FFF2-40B4-BE49-F238E27FC236}">
                <a16:creationId xmlns:a16="http://schemas.microsoft.com/office/drawing/2014/main" id="{84BEC3D0-3EEE-4E5C-A112-8061D19A3A81}"/>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5" name="图片 64">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Tree>
    <p:extLst>
      <p:ext uri="{BB962C8B-B14F-4D97-AF65-F5344CB8AC3E}">
        <p14:creationId xmlns:p14="http://schemas.microsoft.com/office/powerpoint/2010/main" val="3746710132"/>
      </p:ext>
    </p:extLst>
  </p:cSld>
  <p:clrMapOvr>
    <a:masterClrMapping/>
  </p:clrMapOvr>
  <p:extLst>
    <p:ext uri="{DCECCB84-F9BA-43D5-87BE-67443E8EF086}">
      <p15:sldGuideLst xmlns:p15="http://schemas.microsoft.com/office/powerpoint/2012/main">
        <p15:guide id="8" orient="horz" pos="464">
          <p15:clr>
            <a:srgbClr val="FBAE40"/>
          </p15:clr>
        </p15:guide>
        <p15:guide id="11" pos="694">
          <p15:clr>
            <a:srgbClr val="FBAE40"/>
          </p15:clr>
        </p15:guide>
        <p15:guide id="16" orient="horz" pos="8153">
          <p15:clr>
            <a:srgbClr val="FBAE40"/>
          </p15:clr>
        </p15:guide>
        <p15:guide id="20" orient="horz" pos="3073">
          <p15:clr>
            <a:srgbClr val="FBAE40"/>
          </p15:clr>
        </p15:guide>
        <p15:guide id="21" orient="horz" pos="388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7内容页">
    <p:spTree>
      <p:nvGrpSpPr>
        <p:cNvPr id="1" name=""/>
        <p:cNvGrpSpPr/>
        <p:nvPr/>
      </p:nvGrpSpPr>
      <p:grpSpPr>
        <a:xfrm>
          <a:off x="0" y="0"/>
          <a:ext cx="0" cy="0"/>
          <a:chOff x="0" y="0"/>
          <a:chExt cx="0" cy="0"/>
        </a:xfrm>
      </p:grpSpPr>
      <p:sp>
        <p:nvSpPr>
          <p:cNvPr id="78" name="矩形 77">
            <a:extLst>
              <a:ext uri="{FF2B5EF4-FFF2-40B4-BE49-F238E27FC236}">
                <a16:creationId xmlns:a16="http://schemas.microsoft.com/office/drawing/2014/main" id="{FA1C6EAC-D74C-449E-BB3A-09C96EE187F4}"/>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9" name="矩形 78">
            <a:extLst>
              <a:ext uri="{FF2B5EF4-FFF2-40B4-BE49-F238E27FC236}">
                <a16:creationId xmlns:a16="http://schemas.microsoft.com/office/drawing/2014/main" id="{783986A9-9A63-4C1F-8683-1FA2C9756A12}"/>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1" name="文本框 80">
            <a:extLst>
              <a:ext uri="{FF2B5EF4-FFF2-40B4-BE49-F238E27FC236}">
                <a16:creationId xmlns:a16="http://schemas.microsoft.com/office/drawing/2014/main" id="{7BF6E8E8-ED00-477C-86AB-7AF889402C01}"/>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2" name="组 176">
            <a:extLst>
              <a:ext uri="{FF2B5EF4-FFF2-40B4-BE49-F238E27FC236}">
                <a16:creationId xmlns:a16="http://schemas.microsoft.com/office/drawing/2014/main" id="{2816222C-9E81-4982-B62F-A7D25684B936}"/>
              </a:ext>
            </a:extLst>
          </p:cNvPr>
          <p:cNvGrpSpPr/>
          <p:nvPr/>
        </p:nvGrpSpPr>
        <p:grpSpPr>
          <a:xfrm>
            <a:off x="-3386918" y="1009241"/>
            <a:ext cx="2795791" cy="348813"/>
            <a:chOff x="-5043485" y="1324983"/>
            <a:chExt cx="4785749" cy="538842"/>
          </a:xfrm>
        </p:grpSpPr>
        <p:sp>
          <p:nvSpPr>
            <p:cNvPr id="83" name="矩形 82">
              <a:extLst>
                <a:ext uri="{FF2B5EF4-FFF2-40B4-BE49-F238E27FC236}">
                  <a16:creationId xmlns:a16="http://schemas.microsoft.com/office/drawing/2014/main" id="{202A6453-FA11-4DE9-95F7-BCC05634195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a:extLst>
                <a:ext uri="{FF2B5EF4-FFF2-40B4-BE49-F238E27FC236}">
                  <a16:creationId xmlns:a16="http://schemas.microsoft.com/office/drawing/2014/main" id="{FFAAD43E-AB9A-4ACD-8BEB-41A51B965A1E}"/>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a:extLst>
                <a:ext uri="{FF2B5EF4-FFF2-40B4-BE49-F238E27FC236}">
                  <a16:creationId xmlns:a16="http://schemas.microsoft.com/office/drawing/2014/main" id="{16755F09-F9FC-472C-A008-7FE730243869}"/>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FF07EF8F-AE63-452D-B2F3-484F32CB6856}"/>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8" name="文本框 87">
            <a:extLst>
              <a:ext uri="{FF2B5EF4-FFF2-40B4-BE49-F238E27FC236}">
                <a16:creationId xmlns:a16="http://schemas.microsoft.com/office/drawing/2014/main" id="{76D3A509-F178-40F1-92A3-6255525A921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5" name="组 183">
            <a:extLst>
              <a:ext uri="{FF2B5EF4-FFF2-40B4-BE49-F238E27FC236}">
                <a16:creationId xmlns:a16="http://schemas.microsoft.com/office/drawing/2014/main" id="{3E50086D-A816-4FD9-B1C5-7AAA09700F6A}"/>
              </a:ext>
            </a:extLst>
          </p:cNvPr>
          <p:cNvGrpSpPr/>
          <p:nvPr/>
        </p:nvGrpSpPr>
        <p:grpSpPr>
          <a:xfrm>
            <a:off x="-3386918" y="1862479"/>
            <a:ext cx="2795791" cy="348813"/>
            <a:chOff x="16164196" y="17668285"/>
            <a:chExt cx="4785749" cy="486635"/>
          </a:xfrm>
        </p:grpSpPr>
        <p:sp>
          <p:nvSpPr>
            <p:cNvPr id="116" name="矩形 115">
              <a:extLst>
                <a:ext uri="{FF2B5EF4-FFF2-40B4-BE49-F238E27FC236}">
                  <a16:creationId xmlns:a16="http://schemas.microsoft.com/office/drawing/2014/main" id="{8D45C010-9505-4363-92ED-32841CCD0AF3}"/>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91DD7213-FF39-4102-B440-C37E32AF07B6}"/>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5655B82C-91B5-4CE2-AA4B-5F4729920F0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4411C692-76C9-4E32-9305-3D2CC085E45E}"/>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矩形 120">
            <a:extLst>
              <a:ext uri="{FF2B5EF4-FFF2-40B4-BE49-F238E27FC236}">
                <a16:creationId xmlns:a16="http://schemas.microsoft.com/office/drawing/2014/main" id="{75CAEE26-63CD-43C1-845C-08D553705AD4}"/>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080412CC-0A91-4197-8113-0A33AC372E35}"/>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3E8F3622-653B-4FFD-9932-8D9815568C72}"/>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C1A06EE2-5A44-45B5-AFE7-84090FDDCA7D}"/>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文本框 124">
            <a:extLst>
              <a:ext uri="{FF2B5EF4-FFF2-40B4-BE49-F238E27FC236}">
                <a16:creationId xmlns:a16="http://schemas.microsoft.com/office/drawing/2014/main" id="{428063FA-B5CF-4B8F-AA21-365E11C7D7DF}"/>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26" name="组 209">
            <a:extLst>
              <a:ext uri="{FF2B5EF4-FFF2-40B4-BE49-F238E27FC236}">
                <a16:creationId xmlns:a16="http://schemas.microsoft.com/office/drawing/2014/main" id="{2FB29870-7F81-48E0-9CEF-A4F9AF2CF01E}"/>
              </a:ext>
            </a:extLst>
          </p:cNvPr>
          <p:cNvGrpSpPr/>
          <p:nvPr/>
        </p:nvGrpSpPr>
        <p:grpSpPr>
          <a:xfrm>
            <a:off x="-3398070" y="4458239"/>
            <a:ext cx="2806943" cy="351124"/>
            <a:chOff x="-3429000" y="9944467"/>
            <a:chExt cx="3171264" cy="702248"/>
          </a:xfrm>
        </p:grpSpPr>
        <p:sp>
          <p:nvSpPr>
            <p:cNvPr id="127" name="矩形 126">
              <a:extLst>
                <a:ext uri="{FF2B5EF4-FFF2-40B4-BE49-F238E27FC236}">
                  <a16:creationId xmlns:a16="http://schemas.microsoft.com/office/drawing/2014/main" id="{B7D53EEC-00C1-4825-99A6-08CF719DF747}"/>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8547D20C-4A1F-43AE-B576-4250DB58388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174380BC-E7A0-46C6-8245-8422C3CC3A2C}"/>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067A59BF-B646-4495-A0E0-B17C14DD70C6}"/>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1" name="文本框 130">
            <a:extLst>
              <a:ext uri="{FF2B5EF4-FFF2-40B4-BE49-F238E27FC236}">
                <a16:creationId xmlns:a16="http://schemas.microsoft.com/office/drawing/2014/main" id="{059083EE-0C5A-4126-8F96-915D2D3F88DF}"/>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2" name="矩形 131">
            <a:extLst>
              <a:ext uri="{FF2B5EF4-FFF2-40B4-BE49-F238E27FC236}">
                <a16:creationId xmlns:a16="http://schemas.microsoft.com/office/drawing/2014/main" id="{E8116737-AAAE-4BCE-8881-10CB2A77DABC}"/>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7A954988-FFFD-42E5-8B51-FCBE92D28D06}"/>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EA3EE07-DE7A-4C07-A3C3-9CB6FF53FFC7}"/>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B0142FF1-C457-425F-9461-F99BA4ED7F2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a:extLst>
              <a:ext uri="{FF2B5EF4-FFF2-40B4-BE49-F238E27FC236}">
                <a16:creationId xmlns:a16="http://schemas.microsoft.com/office/drawing/2014/main" id="{6786003C-F295-407F-95FD-87D4EA3FE4BD}"/>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a:extLst>
              <a:ext uri="{FF2B5EF4-FFF2-40B4-BE49-F238E27FC236}">
                <a16:creationId xmlns:a16="http://schemas.microsoft.com/office/drawing/2014/main" id="{52B2DFBC-29F4-40E0-B57F-ED2468E83996}"/>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86F1494F-C83C-4E42-87C8-F4526856CF96}"/>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EFAEA67C-5D47-4C50-9C55-07175ADF1CF2}"/>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3926C737-6B32-41A0-98B3-E7E4E6061067}"/>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9A2D7E8-8E99-44D6-A2C5-759047C797D7}"/>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511A0ED4-9628-44D9-8F67-CAB08B15C33F}"/>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a:extLst>
              <a:ext uri="{FF2B5EF4-FFF2-40B4-BE49-F238E27FC236}">
                <a16:creationId xmlns:a16="http://schemas.microsoft.com/office/drawing/2014/main" id="{3A9CE24F-2BCB-43B3-A3AB-1411BE09EB25}"/>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D5EFEBF7-A366-48BC-9B99-124902AD53AF}"/>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a:extLst>
              <a:ext uri="{FF2B5EF4-FFF2-40B4-BE49-F238E27FC236}">
                <a16:creationId xmlns:a16="http://schemas.microsoft.com/office/drawing/2014/main" id="{78886D46-F137-4D1D-B6BD-BEEFFC897379}"/>
              </a:ext>
            </a:extLst>
          </p:cNvPr>
          <p:cNvGrpSpPr/>
          <p:nvPr/>
        </p:nvGrpSpPr>
        <p:grpSpPr>
          <a:xfrm>
            <a:off x="-3400879" y="2739059"/>
            <a:ext cx="2809752" cy="348813"/>
            <a:chOff x="5058585" y="17714855"/>
            <a:chExt cx="4833751" cy="515167"/>
          </a:xfrm>
        </p:grpSpPr>
        <p:sp>
          <p:nvSpPr>
            <p:cNvPr id="146" name="矩形 145">
              <a:extLst>
                <a:ext uri="{FF2B5EF4-FFF2-40B4-BE49-F238E27FC236}">
                  <a16:creationId xmlns:a16="http://schemas.microsoft.com/office/drawing/2014/main" id="{F5EDAF70-7F14-43F6-B5E3-4415EEA310BB}"/>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61CEC496-210D-4351-A90B-ADC6B435DB5E}"/>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E8394EB2-B65F-4590-BC56-2DEF9490873E}"/>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148222B2-96FA-4870-8FAF-92278301D5A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a:extLst>
              <a:ext uri="{FF2B5EF4-FFF2-40B4-BE49-F238E27FC236}">
                <a16:creationId xmlns:a16="http://schemas.microsoft.com/office/drawing/2014/main" id="{CA990CC1-0372-4631-BD53-FFD250E8D139}"/>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1" name="组 88">
            <a:extLst>
              <a:ext uri="{FF2B5EF4-FFF2-40B4-BE49-F238E27FC236}">
                <a16:creationId xmlns:a16="http://schemas.microsoft.com/office/drawing/2014/main" id="{5C72FF8E-7076-4A65-9083-EA2AB5EFB26B}"/>
              </a:ext>
            </a:extLst>
          </p:cNvPr>
          <p:cNvGrpSpPr/>
          <p:nvPr/>
        </p:nvGrpSpPr>
        <p:grpSpPr>
          <a:xfrm>
            <a:off x="-3388739" y="3603967"/>
            <a:ext cx="2797612" cy="348813"/>
            <a:chOff x="10651243" y="17726064"/>
            <a:chExt cx="4775839" cy="526796"/>
          </a:xfrm>
        </p:grpSpPr>
        <p:sp>
          <p:nvSpPr>
            <p:cNvPr id="152" name="矩形 151">
              <a:extLst>
                <a:ext uri="{FF2B5EF4-FFF2-40B4-BE49-F238E27FC236}">
                  <a16:creationId xmlns:a16="http://schemas.microsoft.com/office/drawing/2014/main" id="{BDDC4288-CE49-47F8-8346-4F04B6321DEB}"/>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76FF4F58-E76F-4D91-AADE-26FB1B2A7962}"/>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B76174BF-F8E2-43BE-B9D8-E760331A6E0D}"/>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E6755A15-8461-4FAD-A44A-B00A5966F672}"/>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F97E3E23-E438-4C50-AF76-4D672A4E190B}"/>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7" name="文本框 156">
            <a:extLst>
              <a:ext uri="{FF2B5EF4-FFF2-40B4-BE49-F238E27FC236}">
                <a16:creationId xmlns:a16="http://schemas.microsoft.com/office/drawing/2014/main" id="{C6832770-6E47-42BA-AC84-7E1F9C210598}"/>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a:extLst>
              <a:ext uri="{FF2B5EF4-FFF2-40B4-BE49-F238E27FC236}">
                <a16:creationId xmlns:a16="http://schemas.microsoft.com/office/drawing/2014/main" id="{F653F43E-0991-476A-9678-190E90E34B3C}"/>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a:extLst>
              <a:ext uri="{FF2B5EF4-FFF2-40B4-BE49-F238E27FC236}">
                <a16:creationId xmlns:a16="http://schemas.microsoft.com/office/drawing/2014/main" id="{C0CBB01A-910A-44C7-A536-292554DA85D0}"/>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a:extLst>
              <a:ext uri="{FF2B5EF4-FFF2-40B4-BE49-F238E27FC236}">
                <a16:creationId xmlns:a16="http://schemas.microsoft.com/office/drawing/2014/main" id="{1E5679E1-2B31-4FDA-91F9-7C12CF82FD20}"/>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a:extLst>
              <a:ext uri="{FF2B5EF4-FFF2-40B4-BE49-F238E27FC236}">
                <a16:creationId xmlns:a16="http://schemas.microsoft.com/office/drawing/2014/main" id="{9A2B7A85-667A-475E-A961-D0D009227BB3}"/>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41245889-D887-458C-9EA7-751F77DD16C6}"/>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a:extLst>
              <a:ext uri="{FF2B5EF4-FFF2-40B4-BE49-F238E27FC236}">
                <a16:creationId xmlns:a16="http://schemas.microsoft.com/office/drawing/2014/main" id="{998DFA5A-28BE-4E3B-9100-B317DD0B8183}"/>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3" name="内容占位符 3">
            <a:extLst>
              <a:ext uri="{FF2B5EF4-FFF2-40B4-BE49-F238E27FC236}">
                <a16:creationId xmlns:a16="http://schemas.microsoft.com/office/drawing/2014/main" id="{A72C82FA-F9C4-0443-AE12-0400822AB902}"/>
              </a:ext>
            </a:extLst>
          </p:cNvPr>
          <p:cNvSpPr>
            <a:spLocks noGrp="1"/>
          </p:cNvSpPr>
          <p:nvPr>
            <p:ph sz="quarter" idx="59"/>
          </p:nvPr>
        </p:nvSpPr>
        <p:spPr>
          <a:xfrm>
            <a:off x="567671" y="1353477"/>
            <a:ext cx="11033080" cy="5131822"/>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909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pic>
        <p:nvPicPr>
          <p:cNvPr id="63" name="图片 6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67"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68"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4253988869"/>
      </p:ext>
    </p:extLst>
  </p:cSld>
  <p:clrMapOvr>
    <a:masterClrMapping/>
  </p:clrMapOvr>
  <p:extLst>
    <p:ext uri="{DCECCB84-F9BA-43D5-87BE-67443E8EF086}">
      <p15:sldGuideLst xmlns:p15="http://schemas.microsoft.com/office/powerpoint/2012/main">
        <p15:guide id="11" pos="694">
          <p15:clr>
            <a:srgbClr val="FBAE40"/>
          </p15:clr>
        </p15:guide>
        <p15:guide id="12" pos="354">
          <p15:clr>
            <a:srgbClr val="FBAE40"/>
          </p15:clr>
        </p15:guide>
        <p15:guide id="14" pos="14620">
          <p15:clr>
            <a:srgbClr val="FBAE40"/>
          </p15:clr>
        </p15:guide>
        <p15:guide id="15" pos="15006">
          <p15:clr>
            <a:srgbClr val="FBAE40"/>
          </p15:clr>
        </p15:guide>
        <p15:guide id="24" orient="horz" pos="8153">
          <p15:clr>
            <a:srgbClr val="FBAE40"/>
          </p15:clr>
        </p15:guide>
        <p15:guide id="25" orient="horz" pos="487">
          <p15:clr>
            <a:srgbClr val="FBAE40"/>
          </p15:clr>
        </p15:guide>
        <p15:guide id="26" orient="horz" pos="1689">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9内容页">
    <p:spTree>
      <p:nvGrpSpPr>
        <p:cNvPr id="1" name=""/>
        <p:cNvGrpSpPr/>
        <p:nvPr/>
      </p:nvGrpSpPr>
      <p:grpSpPr>
        <a:xfrm>
          <a:off x="0" y="0"/>
          <a:ext cx="0" cy="0"/>
          <a:chOff x="0" y="0"/>
          <a:chExt cx="0" cy="0"/>
        </a:xfrm>
      </p:grpSpPr>
      <p:sp>
        <p:nvSpPr>
          <p:cNvPr id="38" name="矩形 37"/>
          <p:cNvSpPr/>
          <p:nvPr/>
        </p:nvSpPr>
        <p:spPr>
          <a:xfrm>
            <a:off x="569156" y="1306186"/>
            <a:ext cx="11036224" cy="5165259"/>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内容占位符 3">
            <a:extLst>
              <a:ext uri="{FF2B5EF4-FFF2-40B4-BE49-F238E27FC236}">
                <a16:creationId xmlns:a16="http://schemas.microsoft.com/office/drawing/2014/main" id="{A72C82FA-F9C4-0443-AE12-0400822AB902}"/>
              </a:ext>
            </a:extLst>
          </p:cNvPr>
          <p:cNvSpPr>
            <a:spLocks noGrp="1"/>
          </p:cNvSpPr>
          <p:nvPr>
            <p:ph sz="quarter" idx="57"/>
          </p:nvPr>
        </p:nvSpPr>
        <p:spPr>
          <a:xfrm>
            <a:off x="874769" y="1498891"/>
            <a:ext cx="10442461" cy="4792371"/>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909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sp>
        <p:nvSpPr>
          <p:cNvPr id="104" name="矩形 103">
            <a:extLst>
              <a:ext uri="{FF2B5EF4-FFF2-40B4-BE49-F238E27FC236}">
                <a16:creationId xmlns:a16="http://schemas.microsoft.com/office/drawing/2014/main" id="{4AD5F27D-D5C7-4A9F-9875-09709C9E9521}"/>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06" name="矩形 105">
            <a:extLst>
              <a:ext uri="{FF2B5EF4-FFF2-40B4-BE49-F238E27FC236}">
                <a16:creationId xmlns:a16="http://schemas.microsoft.com/office/drawing/2014/main" id="{06674B41-8AB5-418A-B2A6-A4E1CEB01D05}"/>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09" name="文本框 108">
            <a:extLst>
              <a:ext uri="{FF2B5EF4-FFF2-40B4-BE49-F238E27FC236}">
                <a16:creationId xmlns:a16="http://schemas.microsoft.com/office/drawing/2014/main" id="{E5D135F8-CE83-45AA-9046-9423636D71A8}"/>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0" name="组 176">
            <a:extLst>
              <a:ext uri="{FF2B5EF4-FFF2-40B4-BE49-F238E27FC236}">
                <a16:creationId xmlns:a16="http://schemas.microsoft.com/office/drawing/2014/main" id="{BC91147A-04F1-4334-83E7-E59B129AE63B}"/>
              </a:ext>
            </a:extLst>
          </p:cNvPr>
          <p:cNvGrpSpPr/>
          <p:nvPr/>
        </p:nvGrpSpPr>
        <p:grpSpPr>
          <a:xfrm>
            <a:off x="-3386918" y="1009241"/>
            <a:ext cx="2795791" cy="348813"/>
            <a:chOff x="-5043485" y="1324983"/>
            <a:chExt cx="4785749" cy="538842"/>
          </a:xfrm>
        </p:grpSpPr>
        <p:sp>
          <p:nvSpPr>
            <p:cNvPr id="112" name="矩形 111">
              <a:extLst>
                <a:ext uri="{FF2B5EF4-FFF2-40B4-BE49-F238E27FC236}">
                  <a16:creationId xmlns:a16="http://schemas.microsoft.com/office/drawing/2014/main" id="{F15B98BC-8F57-41B1-8A1C-7A8E834342E6}"/>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AFD15B29-3001-43AA-B0BA-F13276D0A6F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9A8A9205-5B21-4B94-B412-A4C16DE03D28}"/>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a:extLst>
                <a:ext uri="{FF2B5EF4-FFF2-40B4-BE49-F238E27FC236}">
                  <a16:creationId xmlns:a16="http://schemas.microsoft.com/office/drawing/2014/main" id="{290AC77C-75CD-42C5-BAF5-1BCC42B9230F}"/>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6" name="文本框 115">
            <a:extLst>
              <a:ext uri="{FF2B5EF4-FFF2-40B4-BE49-F238E27FC236}">
                <a16:creationId xmlns:a16="http://schemas.microsoft.com/office/drawing/2014/main" id="{D6E44363-DFE6-4D67-851F-F665EB66A1FE}"/>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7" name="组 183">
            <a:extLst>
              <a:ext uri="{FF2B5EF4-FFF2-40B4-BE49-F238E27FC236}">
                <a16:creationId xmlns:a16="http://schemas.microsoft.com/office/drawing/2014/main" id="{D79B0E22-ADE6-44A4-8AB2-22731488D53F}"/>
              </a:ext>
            </a:extLst>
          </p:cNvPr>
          <p:cNvGrpSpPr/>
          <p:nvPr/>
        </p:nvGrpSpPr>
        <p:grpSpPr>
          <a:xfrm>
            <a:off x="-3386918" y="1862479"/>
            <a:ext cx="2795791" cy="348813"/>
            <a:chOff x="16164196" y="17668285"/>
            <a:chExt cx="4785749" cy="486635"/>
          </a:xfrm>
        </p:grpSpPr>
        <p:sp>
          <p:nvSpPr>
            <p:cNvPr id="118" name="矩形 117">
              <a:extLst>
                <a:ext uri="{FF2B5EF4-FFF2-40B4-BE49-F238E27FC236}">
                  <a16:creationId xmlns:a16="http://schemas.microsoft.com/office/drawing/2014/main" id="{C1009C96-2E96-4ACB-92F9-674430C337BB}"/>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D6A8EAA3-71AD-44D3-8110-770AAE2911C1}"/>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7D5099CC-3A87-4B0F-8799-797A5B24275C}"/>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a:extLst>
                <a:ext uri="{FF2B5EF4-FFF2-40B4-BE49-F238E27FC236}">
                  <a16:creationId xmlns:a16="http://schemas.microsoft.com/office/drawing/2014/main" id="{4BAD3E1A-B640-4BAD-B3B9-EDFD92AB073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矩形 121">
            <a:extLst>
              <a:ext uri="{FF2B5EF4-FFF2-40B4-BE49-F238E27FC236}">
                <a16:creationId xmlns:a16="http://schemas.microsoft.com/office/drawing/2014/main" id="{E6081A9A-FE9E-493E-BFB8-5527ACD7BA8C}"/>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964A4DA9-C654-4629-9B88-8C120CBD9143}"/>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3960D003-2CBE-4A3F-8F1B-9155474EA13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7C216689-237B-4999-AEC7-CB5C1B85D910}"/>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a:extLst>
              <a:ext uri="{FF2B5EF4-FFF2-40B4-BE49-F238E27FC236}">
                <a16:creationId xmlns:a16="http://schemas.microsoft.com/office/drawing/2014/main" id="{122D17B5-E76E-4C73-B785-50DACF6A6C40}"/>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3" name="组 209">
            <a:extLst>
              <a:ext uri="{FF2B5EF4-FFF2-40B4-BE49-F238E27FC236}">
                <a16:creationId xmlns:a16="http://schemas.microsoft.com/office/drawing/2014/main" id="{1C5BCE5C-9A4A-44CE-B076-8223A072EED6}"/>
              </a:ext>
            </a:extLst>
          </p:cNvPr>
          <p:cNvGrpSpPr/>
          <p:nvPr/>
        </p:nvGrpSpPr>
        <p:grpSpPr>
          <a:xfrm>
            <a:off x="-3398070" y="4458239"/>
            <a:ext cx="2806943" cy="351124"/>
            <a:chOff x="-3429000" y="9944467"/>
            <a:chExt cx="3171264" cy="702248"/>
          </a:xfrm>
        </p:grpSpPr>
        <p:sp>
          <p:nvSpPr>
            <p:cNvPr id="134" name="矩形 133">
              <a:extLst>
                <a:ext uri="{FF2B5EF4-FFF2-40B4-BE49-F238E27FC236}">
                  <a16:creationId xmlns:a16="http://schemas.microsoft.com/office/drawing/2014/main" id="{C4FF9E1F-736C-4BB0-BC8F-B19842F96B1C}"/>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DE7E864A-ACEE-441D-A591-E1162D7AA7F0}"/>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486CED56-4F70-45D3-939E-047B4F1C3750}"/>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3D4EA556-D66E-49BB-8250-6D4CC9FDC26E}"/>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a:extLst>
              <a:ext uri="{FF2B5EF4-FFF2-40B4-BE49-F238E27FC236}">
                <a16:creationId xmlns:a16="http://schemas.microsoft.com/office/drawing/2014/main" id="{6C23F85E-E61C-481D-A958-9F44748BAD78}"/>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1" name="矩形 140">
            <a:extLst>
              <a:ext uri="{FF2B5EF4-FFF2-40B4-BE49-F238E27FC236}">
                <a16:creationId xmlns:a16="http://schemas.microsoft.com/office/drawing/2014/main" id="{43825588-F53E-4D53-87F1-1F7F5F084A9D}"/>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a:extLst>
              <a:ext uri="{FF2B5EF4-FFF2-40B4-BE49-F238E27FC236}">
                <a16:creationId xmlns:a16="http://schemas.microsoft.com/office/drawing/2014/main" id="{FA5127E7-58BD-4DCE-B590-C6F71604C199}"/>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a:extLst>
              <a:ext uri="{FF2B5EF4-FFF2-40B4-BE49-F238E27FC236}">
                <a16:creationId xmlns:a16="http://schemas.microsoft.com/office/drawing/2014/main" id="{9194E39A-9CDC-44DC-A683-BD2033EF1352}"/>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8AFE8B00-A0EF-4423-BB33-61331F539F5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文本框 153">
            <a:extLst>
              <a:ext uri="{FF2B5EF4-FFF2-40B4-BE49-F238E27FC236}">
                <a16:creationId xmlns:a16="http://schemas.microsoft.com/office/drawing/2014/main" id="{6A26F3A1-5B2F-4F8E-A535-132CE2F9CC67}"/>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5" name="矩形 154">
            <a:extLst>
              <a:ext uri="{FF2B5EF4-FFF2-40B4-BE49-F238E27FC236}">
                <a16:creationId xmlns:a16="http://schemas.microsoft.com/office/drawing/2014/main" id="{C5E28761-5482-4E31-B473-3823DC9B407C}"/>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CAC9E3AF-0034-4CB9-B634-61C302400374}"/>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a:extLst>
              <a:ext uri="{FF2B5EF4-FFF2-40B4-BE49-F238E27FC236}">
                <a16:creationId xmlns:a16="http://schemas.microsoft.com/office/drawing/2014/main" id="{0220C5A9-BBCB-4A16-9619-C5BCCDCDD3A7}"/>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8" name="矩形 157">
            <a:extLst>
              <a:ext uri="{FF2B5EF4-FFF2-40B4-BE49-F238E27FC236}">
                <a16:creationId xmlns:a16="http://schemas.microsoft.com/office/drawing/2014/main" id="{DD2F255E-AA79-4D27-8226-0110A82BAF7C}"/>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9AD7F584-91C4-40D7-A1E5-0E9EB2B11B24}"/>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56A023D3-2E60-48AF-8544-0E14E91D7CC1}"/>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文本框 160">
            <a:extLst>
              <a:ext uri="{FF2B5EF4-FFF2-40B4-BE49-F238E27FC236}">
                <a16:creationId xmlns:a16="http://schemas.microsoft.com/office/drawing/2014/main" id="{7AE79BA5-186D-4484-A161-FF234B43149C}"/>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E770161A-C010-4034-8C30-761596210AB3}"/>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63" name="组 65">
            <a:extLst>
              <a:ext uri="{FF2B5EF4-FFF2-40B4-BE49-F238E27FC236}">
                <a16:creationId xmlns:a16="http://schemas.microsoft.com/office/drawing/2014/main" id="{3FB893A0-0F1E-4E37-9C7A-13ADD2532A41}"/>
              </a:ext>
            </a:extLst>
          </p:cNvPr>
          <p:cNvGrpSpPr/>
          <p:nvPr/>
        </p:nvGrpSpPr>
        <p:grpSpPr>
          <a:xfrm>
            <a:off x="-3400879" y="2739059"/>
            <a:ext cx="2809752" cy="348813"/>
            <a:chOff x="5058585" y="17714855"/>
            <a:chExt cx="4833751" cy="515167"/>
          </a:xfrm>
        </p:grpSpPr>
        <p:sp>
          <p:nvSpPr>
            <p:cNvPr id="164" name="矩形 163">
              <a:extLst>
                <a:ext uri="{FF2B5EF4-FFF2-40B4-BE49-F238E27FC236}">
                  <a16:creationId xmlns:a16="http://schemas.microsoft.com/office/drawing/2014/main" id="{35ECC9D0-D90B-4F29-8A4A-5BBB0F2EBC84}"/>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2" name="矩形 191">
              <a:extLst>
                <a:ext uri="{FF2B5EF4-FFF2-40B4-BE49-F238E27FC236}">
                  <a16:creationId xmlns:a16="http://schemas.microsoft.com/office/drawing/2014/main" id="{1227F7A9-7029-4AA5-9FD8-97489E8B3DE5}"/>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3" name="矩形 192">
              <a:extLst>
                <a:ext uri="{FF2B5EF4-FFF2-40B4-BE49-F238E27FC236}">
                  <a16:creationId xmlns:a16="http://schemas.microsoft.com/office/drawing/2014/main" id="{BF16D61C-8485-44CE-B69B-A95034BA5F17}"/>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4" name="矩形 193">
              <a:extLst>
                <a:ext uri="{FF2B5EF4-FFF2-40B4-BE49-F238E27FC236}">
                  <a16:creationId xmlns:a16="http://schemas.microsoft.com/office/drawing/2014/main" id="{05D749CE-B6CD-4D00-A7AC-B971CC781EBE}"/>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95" name="文本框 194">
            <a:extLst>
              <a:ext uri="{FF2B5EF4-FFF2-40B4-BE49-F238E27FC236}">
                <a16:creationId xmlns:a16="http://schemas.microsoft.com/office/drawing/2014/main" id="{8CC4BF9F-60C3-4D62-8707-B7D528AAC2E2}"/>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96" name="组 88">
            <a:extLst>
              <a:ext uri="{FF2B5EF4-FFF2-40B4-BE49-F238E27FC236}">
                <a16:creationId xmlns:a16="http://schemas.microsoft.com/office/drawing/2014/main" id="{208D2C90-A5A0-42C3-BECD-F04A94DDA0B7}"/>
              </a:ext>
            </a:extLst>
          </p:cNvPr>
          <p:cNvGrpSpPr/>
          <p:nvPr/>
        </p:nvGrpSpPr>
        <p:grpSpPr>
          <a:xfrm>
            <a:off x="-3388739" y="3603967"/>
            <a:ext cx="2797612" cy="348813"/>
            <a:chOff x="10651243" y="17726064"/>
            <a:chExt cx="4775839" cy="526796"/>
          </a:xfrm>
        </p:grpSpPr>
        <p:sp>
          <p:nvSpPr>
            <p:cNvPr id="197" name="矩形 196">
              <a:extLst>
                <a:ext uri="{FF2B5EF4-FFF2-40B4-BE49-F238E27FC236}">
                  <a16:creationId xmlns:a16="http://schemas.microsoft.com/office/drawing/2014/main" id="{F16E1CE0-9DA7-46D7-9FB2-66C40CEC2587}"/>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9" name="矩形 198">
              <a:extLst>
                <a:ext uri="{FF2B5EF4-FFF2-40B4-BE49-F238E27FC236}">
                  <a16:creationId xmlns:a16="http://schemas.microsoft.com/office/drawing/2014/main" id="{085154BD-7974-436C-B9CC-0330F35FE180}"/>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0" name="矩形 199">
              <a:extLst>
                <a:ext uri="{FF2B5EF4-FFF2-40B4-BE49-F238E27FC236}">
                  <a16:creationId xmlns:a16="http://schemas.microsoft.com/office/drawing/2014/main" id="{C75C2875-0243-40FE-B640-2C168C9FB759}"/>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1" name="矩形 200">
              <a:extLst>
                <a:ext uri="{FF2B5EF4-FFF2-40B4-BE49-F238E27FC236}">
                  <a16:creationId xmlns:a16="http://schemas.microsoft.com/office/drawing/2014/main" id="{9B4E4A8A-CABD-44C8-B766-8BB99340B4AC}"/>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2" name="文本框 201">
            <a:extLst>
              <a:ext uri="{FF2B5EF4-FFF2-40B4-BE49-F238E27FC236}">
                <a16:creationId xmlns:a16="http://schemas.microsoft.com/office/drawing/2014/main" id="{69892798-8E7E-4D7D-956C-66164D4A76BC}"/>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03" name="文本框 202">
            <a:extLst>
              <a:ext uri="{FF2B5EF4-FFF2-40B4-BE49-F238E27FC236}">
                <a16:creationId xmlns:a16="http://schemas.microsoft.com/office/drawing/2014/main" id="{62CFD1B9-0EDD-45D9-A8F7-724DAF4E37BC}"/>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4" name="文本框 203">
            <a:extLst>
              <a:ext uri="{FF2B5EF4-FFF2-40B4-BE49-F238E27FC236}">
                <a16:creationId xmlns:a16="http://schemas.microsoft.com/office/drawing/2014/main" id="{5316823E-2E3E-442F-AD2B-A56F078941AB}"/>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5" name="文本框 204">
            <a:extLst>
              <a:ext uri="{FF2B5EF4-FFF2-40B4-BE49-F238E27FC236}">
                <a16:creationId xmlns:a16="http://schemas.microsoft.com/office/drawing/2014/main" id="{67AA035E-EC32-4818-8199-87DC61E70613}"/>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6" name="文本框 205">
            <a:extLst>
              <a:ext uri="{FF2B5EF4-FFF2-40B4-BE49-F238E27FC236}">
                <a16:creationId xmlns:a16="http://schemas.microsoft.com/office/drawing/2014/main" id="{6494D6F7-EE5E-41A8-9603-7401609B691A}"/>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7" name="文本框 206">
            <a:extLst>
              <a:ext uri="{FF2B5EF4-FFF2-40B4-BE49-F238E27FC236}">
                <a16:creationId xmlns:a16="http://schemas.microsoft.com/office/drawing/2014/main" id="{2BE82605-1D12-49E4-A44E-8AE39FFF50FC}"/>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8" name="文本框 207">
            <a:extLst>
              <a:ext uri="{FF2B5EF4-FFF2-40B4-BE49-F238E27FC236}">
                <a16:creationId xmlns:a16="http://schemas.microsoft.com/office/drawing/2014/main" id="{EFB143BA-D72E-469E-801A-7234BF882C53}"/>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9" name="文本框 208">
            <a:extLst>
              <a:ext uri="{FF2B5EF4-FFF2-40B4-BE49-F238E27FC236}">
                <a16:creationId xmlns:a16="http://schemas.microsoft.com/office/drawing/2014/main" id="{D7E05293-B8E2-4425-9BD1-D7EEAC5FABC1}"/>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6" name="图片 6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8201"/>
            <a:ext cx="979635" cy="257702"/>
          </a:xfrm>
          <a:prstGeom prst="rect">
            <a:avLst/>
          </a:prstGeom>
        </p:spPr>
      </p:pic>
      <p:sp>
        <p:nvSpPr>
          <p:cNvPr id="73"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7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992286827"/>
      </p:ext>
    </p:extLst>
  </p:cSld>
  <p:clrMapOvr>
    <a:masterClrMapping/>
  </p:clrMapOvr>
  <p:extLst>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3" pos="14257">
          <p15:clr>
            <a:srgbClr val="FBAE40"/>
          </p15:clr>
        </p15:guide>
        <p15:guide id="14" pos="14620">
          <p15:clr>
            <a:srgbClr val="FBAE40"/>
          </p15:clr>
        </p15:guide>
        <p15:guide id="15" pos="15006">
          <p15:clr>
            <a:srgbClr val="FBAE40"/>
          </p15:clr>
        </p15:guide>
        <p15:guide id="16" orient="horz" pos="7926">
          <p15:clr>
            <a:srgbClr val="FBAE40"/>
          </p15:clr>
        </p15:guide>
        <p15:guide id="20" orient="horz" pos="487">
          <p15:clr>
            <a:srgbClr val="FBAE40"/>
          </p15:clr>
        </p15:guide>
        <p15:guide id="22" orient="horz" pos="1644">
          <p15:clr>
            <a:srgbClr val="FBAE40"/>
          </p15:clr>
        </p15:guide>
        <p15:guide id="24" orient="horz" pos="8153">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0内容页">
    <p:spTree>
      <p:nvGrpSpPr>
        <p:cNvPr id="1" name=""/>
        <p:cNvGrpSpPr/>
        <p:nvPr/>
      </p:nvGrpSpPr>
      <p:grpSpPr>
        <a:xfrm>
          <a:off x="0" y="0"/>
          <a:ext cx="0" cy="0"/>
          <a:chOff x="0" y="0"/>
          <a:chExt cx="0" cy="0"/>
        </a:xfrm>
      </p:grpSpPr>
      <p:sp>
        <p:nvSpPr>
          <p:cNvPr id="2" name="矩形 1"/>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4" name="内容占位符 3"/>
          <p:cNvSpPr>
            <a:spLocks noGrp="1"/>
          </p:cNvSpPr>
          <p:nvPr>
            <p:ph sz="quarter" idx="57"/>
          </p:nvPr>
        </p:nvSpPr>
        <p:spPr>
          <a:xfrm>
            <a:off x="874770" y="2117710"/>
            <a:ext cx="4776376" cy="4173553"/>
          </a:xfrm>
        </p:spPr>
        <p:txBody>
          <a:bodyPr anchor="t">
            <a:normAutofit/>
          </a:bodyPr>
          <a:lstStyle>
            <a:lvl1pPr marL="228600" marR="0" indent="-228600" algn="l" defTabSz="914355" rtl="0" eaLnBrk="1" fontAlgn="auto" latinLnBrk="0" hangingPunct="1">
              <a:lnSpc>
                <a:spcPct val="150000"/>
              </a:lnSpc>
              <a:spcBef>
                <a:spcPts val="1000"/>
              </a:spcBef>
              <a:spcAft>
                <a:spcPts val="0"/>
              </a:spcAft>
              <a:buClrTx/>
              <a:buSzTx/>
              <a:buFont typeface="Arial" panose="020B0604020202020204" pitchFamily="34" charset="0"/>
              <a:buChar char="•"/>
              <a:tabLst/>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782"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657"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86" name="矩形 85">
            <a:extLst>
              <a:ext uri="{FF2B5EF4-FFF2-40B4-BE49-F238E27FC236}">
                <a16:creationId xmlns:a16="http://schemas.microsoft.com/office/drawing/2014/main" id="{279C9538-19F1-4728-8A81-B58A86C4196F}"/>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a:extLst>
              <a:ext uri="{FF2B5EF4-FFF2-40B4-BE49-F238E27FC236}">
                <a16:creationId xmlns:a16="http://schemas.microsoft.com/office/drawing/2014/main" id="{DFA2B352-4CD5-401F-B68E-B90A27080C7C}"/>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2" name="文本框 91">
            <a:extLst>
              <a:ext uri="{FF2B5EF4-FFF2-40B4-BE49-F238E27FC236}">
                <a16:creationId xmlns:a16="http://schemas.microsoft.com/office/drawing/2014/main" id="{C0D2A1BE-CD80-4C78-95BC-36125B6A6026}"/>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4" name="组 176">
            <a:extLst>
              <a:ext uri="{FF2B5EF4-FFF2-40B4-BE49-F238E27FC236}">
                <a16:creationId xmlns:a16="http://schemas.microsoft.com/office/drawing/2014/main" id="{316979F3-AB28-4B7C-B2CA-22C3FDDD6DF4}"/>
              </a:ext>
            </a:extLst>
          </p:cNvPr>
          <p:cNvGrpSpPr/>
          <p:nvPr/>
        </p:nvGrpSpPr>
        <p:grpSpPr>
          <a:xfrm>
            <a:off x="-3386918" y="1009241"/>
            <a:ext cx="2795791" cy="348813"/>
            <a:chOff x="-5043485" y="1324983"/>
            <a:chExt cx="4785749" cy="538842"/>
          </a:xfrm>
        </p:grpSpPr>
        <p:sp>
          <p:nvSpPr>
            <p:cNvPr id="95" name="矩形 94">
              <a:extLst>
                <a:ext uri="{FF2B5EF4-FFF2-40B4-BE49-F238E27FC236}">
                  <a16:creationId xmlns:a16="http://schemas.microsoft.com/office/drawing/2014/main" id="{ED78EA44-CDD0-4696-870E-21125047A090}"/>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a:extLst>
                <a:ext uri="{FF2B5EF4-FFF2-40B4-BE49-F238E27FC236}">
                  <a16:creationId xmlns:a16="http://schemas.microsoft.com/office/drawing/2014/main" id="{065B72C0-F403-495A-86AE-52CA6B14CC94}"/>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0539E742-3010-4495-B416-823DA1419953}"/>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F215BB35-BA3E-4C76-AD80-60D8D16B7CFB}"/>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a:extLst>
              <a:ext uri="{FF2B5EF4-FFF2-40B4-BE49-F238E27FC236}">
                <a16:creationId xmlns:a16="http://schemas.microsoft.com/office/drawing/2014/main" id="{1E4CF0F8-BEEC-44A3-832A-F9123A70EB6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a:extLst>
              <a:ext uri="{FF2B5EF4-FFF2-40B4-BE49-F238E27FC236}">
                <a16:creationId xmlns:a16="http://schemas.microsoft.com/office/drawing/2014/main" id="{4D077FF3-CA81-46CA-B439-85B81C69ABA2}"/>
              </a:ext>
            </a:extLst>
          </p:cNvPr>
          <p:cNvGrpSpPr/>
          <p:nvPr/>
        </p:nvGrpSpPr>
        <p:grpSpPr>
          <a:xfrm>
            <a:off x="-3386918" y="1862479"/>
            <a:ext cx="2795791" cy="348813"/>
            <a:chOff x="16164196" y="17668285"/>
            <a:chExt cx="4785749" cy="486635"/>
          </a:xfrm>
        </p:grpSpPr>
        <p:sp>
          <p:nvSpPr>
            <p:cNvPr id="123" name="矩形 122">
              <a:extLst>
                <a:ext uri="{FF2B5EF4-FFF2-40B4-BE49-F238E27FC236}">
                  <a16:creationId xmlns:a16="http://schemas.microsoft.com/office/drawing/2014/main" id="{8035B28E-D07C-4719-9695-3D66C1D78F5C}"/>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0EFC4868-2B54-4F53-9193-18C747E80617}"/>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7FFDD4B0-0BDD-4E41-A0AE-E58AE8E6E57F}"/>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C674D51B-7F31-4310-830A-B718C853759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a:extLst>
              <a:ext uri="{FF2B5EF4-FFF2-40B4-BE49-F238E27FC236}">
                <a16:creationId xmlns:a16="http://schemas.microsoft.com/office/drawing/2014/main" id="{E44180D2-ABFA-40E3-AF4B-9A3FA568BC0F}"/>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5D10A8EC-0459-45B7-B74C-60D721F50D8C}"/>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46E373E9-47BF-489A-8FFE-A2589C9447A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FB325073-578B-484B-BC75-814D21924F0B}"/>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a:extLst>
              <a:ext uri="{FF2B5EF4-FFF2-40B4-BE49-F238E27FC236}">
                <a16:creationId xmlns:a16="http://schemas.microsoft.com/office/drawing/2014/main" id="{3977C043-F391-4C80-8382-6B9EF0409DEC}"/>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a:extLst>
              <a:ext uri="{FF2B5EF4-FFF2-40B4-BE49-F238E27FC236}">
                <a16:creationId xmlns:a16="http://schemas.microsoft.com/office/drawing/2014/main" id="{709FA1D2-FF4B-4A68-9836-128C092E8330}"/>
              </a:ext>
            </a:extLst>
          </p:cNvPr>
          <p:cNvGrpSpPr/>
          <p:nvPr/>
        </p:nvGrpSpPr>
        <p:grpSpPr>
          <a:xfrm>
            <a:off x="-3398070" y="4458239"/>
            <a:ext cx="2806943" cy="351124"/>
            <a:chOff x="-3429000" y="9944467"/>
            <a:chExt cx="3171264" cy="702248"/>
          </a:xfrm>
        </p:grpSpPr>
        <p:sp>
          <p:nvSpPr>
            <p:cNvPr id="133" name="矩形 132">
              <a:extLst>
                <a:ext uri="{FF2B5EF4-FFF2-40B4-BE49-F238E27FC236}">
                  <a16:creationId xmlns:a16="http://schemas.microsoft.com/office/drawing/2014/main" id="{5DD2B52D-D03A-46EA-9036-7826FA775430}"/>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A08D16E-FE00-4D01-9906-38DE7771F9DD}"/>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055F4DBF-AD4A-40B9-BC9A-6EE67D8910D5}"/>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C8121941-FF48-484A-B36C-7456EA7A22E5}"/>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a:extLst>
              <a:ext uri="{FF2B5EF4-FFF2-40B4-BE49-F238E27FC236}">
                <a16:creationId xmlns:a16="http://schemas.microsoft.com/office/drawing/2014/main" id="{E3D243A6-7D56-4EEA-9140-546ADF68D6C5}"/>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a:extLst>
              <a:ext uri="{FF2B5EF4-FFF2-40B4-BE49-F238E27FC236}">
                <a16:creationId xmlns:a16="http://schemas.microsoft.com/office/drawing/2014/main" id="{7CF0A91C-5B83-461B-A627-C3D5191CF094}"/>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AEE997C9-ADE4-46DF-9E5C-DB3A96ADE742}"/>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3F98C0C3-0D81-4B52-8DA3-BB29C73B804D}"/>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F46A4C51-AE1E-4D40-BF4D-E6F906933ABB}"/>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a:extLst>
              <a:ext uri="{FF2B5EF4-FFF2-40B4-BE49-F238E27FC236}">
                <a16:creationId xmlns:a16="http://schemas.microsoft.com/office/drawing/2014/main" id="{24C3CE5B-A38C-4F90-B739-2FB57AB9EF49}"/>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a:extLst>
              <a:ext uri="{FF2B5EF4-FFF2-40B4-BE49-F238E27FC236}">
                <a16:creationId xmlns:a16="http://schemas.microsoft.com/office/drawing/2014/main" id="{1EC2F592-C075-4231-BD7A-A0E3F318B459}"/>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9C4B1807-E501-4C44-9EDA-28C417E4CAB2}"/>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864C961F-B330-4E96-9867-056A7D824B83}"/>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26E94961-2308-415A-BA60-DC073A4691BF}"/>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5E6BF854-B896-4343-9602-2602C7BFB95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9EED28A9-F932-4E5A-B226-6AD4F1BD048B}"/>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a:extLst>
              <a:ext uri="{FF2B5EF4-FFF2-40B4-BE49-F238E27FC236}">
                <a16:creationId xmlns:a16="http://schemas.microsoft.com/office/drawing/2014/main" id="{72EFC5B9-566D-454E-BDA6-70D1F7B69DF9}"/>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F3808BA9-B654-48EA-94EC-EE7E612C546F}"/>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a:extLst>
              <a:ext uri="{FF2B5EF4-FFF2-40B4-BE49-F238E27FC236}">
                <a16:creationId xmlns:a16="http://schemas.microsoft.com/office/drawing/2014/main" id="{FFED0AD4-0D37-424E-A867-5F618D03BF13}"/>
              </a:ext>
            </a:extLst>
          </p:cNvPr>
          <p:cNvGrpSpPr/>
          <p:nvPr/>
        </p:nvGrpSpPr>
        <p:grpSpPr>
          <a:xfrm>
            <a:off x="-3400879" y="2739059"/>
            <a:ext cx="2809752" cy="348813"/>
            <a:chOff x="5058585" y="17714855"/>
            <a:chExt cx="4833751" cy="515167"/>
          </a:xfrm>
        </p:grpSpPr>
        <p:sp>
          <p:nvSpPr>
            <p:cNvPr id="152" name="矩形 151">
              <a:extLst>
                <a:ext uri="{FF2B5EF4-FFF2-40B4-BE49-F238E27FC236}">
                  <a16:creationId xmlns:a16="http://schemas.microsoft.com/office/drawing/2014/main" id="{A7568DC4-D41C-4B2B-9FBB-C3DC7BBA59A6}"/>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0111ABE4-F1F4-48AB-9A4C-44D1F6BA713C}"/>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F3E78272-0CC7-4327-A36C-84336E760D4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836A840B-ED83-433C-8087-45ABBCCBE5A8}"/>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96EA8E04-2B32-4B05-8E25-38BF5F5A845A}"/>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a:extLst>
              <a:ext uri="{FF2B5EF4-FFF2-40B4-BE49-F238E27FC236}">
                <a16:creationId xmlns:a16="http://schemas.microsoft.com/office/drawing/2014/main" id="{6C007591-715E-4CD3-8B3E-1AA3E6A27DD3}"/>
              </a:ext>
            </a:extLst>
          </p:cNvPr>
          <p:cNvGrpSpPr/>
          <p:nvPr/>
        </p:nvGrpSpPr>
        <p:grpSpPr>
          <a:xfrm>
            <a:off x="-3388739" y="3603967"/>
            <a:ext cx="2797612" cy="348813"/>
            <a:chOff x="10651243" y="17726064"/>
            <a:chExt cx="4775839" cy="526796"/>
          </a:xfrm>
        </p:grpSpPr>
        <p:sp>
          <p:nvSpPr>
            <p:cNvPr id="158" name="矩形 157">
              <a:extLst>
                <a:ext uri="{FF2B5EF4-FFF2-40B4-BE49-F238E27FC236}">
                  <a16:creationId xmlns:a16="http://schemas.microsoft.com/office/drawing/2014/main" id="{5B8060B1-220A-4028-AF67-BE069C3BE3B4}"/>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CF6988CA-CAF9-4A72-B0D4-0EC88AA6D251}"/>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CC55163B-0EFB-43C0-9523-57096C079256}"/>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89C99F8F-F9D4-49EB-AFB8-BAE0FF50C34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a:extLst>
              <a:ext uri="{FF2B5EF4-FFF2-40B4-BE49-F238E27FC236}">
                <a16:creationId xmlns:a16="http://schemas.microsoft.com/office/drawing/2014/main" id="{E62C66B0-87EF-4715-8E74-DF652B9B66DA}"/>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a:extLst>
              <a:ext uri="{FF2B5EF4-FFF2-40B4-BE49-F238E27FC236}">
                <a16:creationId xmlns:a16="http://schemas.microsoft.com/office/drawing/2014/main" id="{4D38BEC6-F45F-4379-B324-823600B3DCBD}"/>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E9067A64-277B-44BB-9BBD-E44F9793C951}"/>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a:extLst>
              <a:ext uri="{FF2B5EF4-FFF2-40B4-BE49-F238E27FC236}">
                <a16:creationId xmlns:a16="http://schemas.microsoft.com/office/drawing/2014/main" id="{CA2F9A09-ECEA-48B0-AB23-D1799AF20B4A}"/>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a:extLst>
              <a:ext uri="{FF2B5EF4-FFF2-40B4-BE49-F238E27FC236}">
                <a16:creationId xmlns:a16="http://schemas.microsoft.com/office/drawing/2014/main" id="{9BAC7F13-A20B-47B6-BD2F-E4B64D178C70}"/>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a:extLst>
              <a:ext uri="{FF2B5EF4-FFF2-40B4-BE49-F238E27FC236}">
                <a16:creationId xmlns:a16="http://schemas.microsoft.com/office/drawing/2014/main" id="{5730128F-78D6-4472-81BB-99618AEE71FA}"/>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a:extLst>
              <a:ext uri="{FF2B5EF4-FFF2-40B4-BE49-F238E27FC236}">
                <a16:creationId xmlns:a16="http://schemas.microsoft.com/office/drawing/2014/main" id="{16BBBA7A-F7D4-461D-B7C6-3467E31A7DD8}"/>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a:extLst>
              <a:ext uri="{FF2B5EF4-FFF2-40B4-BE49-F238E27FC236}">
                <a16:creationId xmlns:a16="http://schemas.microsoft.com/office/drawing/2014/main" id="{C4E2C816-E7B4-42E8-9129-ED3BD5A43A97}"/>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4" name="Textplatzhalter 3">
            <a:extLst>
              <a:ext uri="{FF2B5EF4-FFF2-40B4-BE49-F238E27FC236}">
                <a16:creationId xmlns:a16="http://schemas.microsoft.com/office/drawing/2014/main" id="{CAABAA1D-4EB9-4D6C-B2A6-778ABB2DCE95}"/>
              </a:ext>
            </a:extLst>
          </p:cNvPr>
          <p:cNvSpPr>
            <a:spLocks noGrp="1"/>
          </p:cNvSpPr>
          <p:nvPr>
            <p:ph type="body" sz="quarter" idx="58" hasCustomPrompt="1"/>
          </p:nvPr>
        </p:nvSpPr>
        <p:spPr>
          <a:xfrm>
            <a:off x="874770" y="1559072"/>
            <a:ext cx="4771542"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0" name="矩形 79"/>
          <p:cNvSpPr/>
          <p:nvPr/>
        </p:nvSpPr>
        <p:spPr>
          <a:xfrm>
            <a:off x="6188622" y="1321815"/>
            <a:ext cx="5408719" cy="5146859"/>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pic>
        <p:nvPicPr>
          <p:cNvPr id="68" name="图片 6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3" name="内容占位符 3"/>
          <p:cNvSpPr>
            <a:spLocks noGrp="1"/>
          </p:cNvSpPr>
          <p:nvPr>
            <p:ph sz="quarter" idx="63"/>
          </p:nvPr>
        </p:nvSpPr>
        <p:spPr>
          <a:xfrm>
            <a:off x="6491710" y="2124709"/>
            <a:ext cx="4776376" cy="4166554"/>
          </a:xfrm>
        </p:spPr>
        <p:txBody>
          <a:bodyPr anchor="t">
            <a:normAutofit/>
          </a:bodyPr>
          <a:lstStyle>
            <a:lvl1pPr marL="228600" marR="0" indent="-228600" algn="l" defTabSz="914355" rtl="0" eaLnBrk="1" fontAlgn="auto" latinLnBrk="0" hangingPunct="1">
              <a:lnSpc>
                <a:spcPct val="150000"/>
              </a:lnSpc>
              <a:spcBef>
                <a:spcPts val="1000"/>
              </a:spcBef>
              <a:spcAft>
                <a:spcPts val="0"/>
              </a:spcAft>
              <a:buClrTx/>
              <a:buSzTx/>
              <a:buFont typeface="Arial" panose="020B0604020202020204" pitchFamily="34" charset="0"/>
              <a:buChar char="•"/>
              <a:tabLst/>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782"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657"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76" name="Textplatzhalter 3">
            <a:extLst>
              <a:ext uri="{FF2B5EF4-FFF2-40B4-BE49-F238E27FC236}">
                <a16:creationId xmlns:a16="http://schemas.microsoft.com/office/drawing/2014/main" id="{CAABAA1D-4EB9-4D6C-B2A6-778ABB2DCE95}"/>
              </a:ext>
            </a:extLst>
          </p:cNvPr>
          <p:cNvSpPr>
            <a:spLocks noGrp="1"/>
          </p:cNvSpPr>
          <p:nvPr>
            <p:ph type="body" sz="quarter" idx="64" hasCustomPrompt="1"/>
          </p:nvPr>
        </p:nvSpPr>
        <p:spPr>
          <a:xfrm>
            <a:off x="6491710" y="1566071"/>
            <a:ext cx="4771542"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97664614"/>
      </p:ext>
    </p:extLst>
  </p:cSld>
  <p:clrMapOvr>
    <a:masterClrMapping/>
  </p:clrMapOvr>
  <p:extLst>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4" pos="14620">
          <p15:clr>
            <a:srgbClr val="FBAE40"/>
          </p15:clr>
        </p15:guide>
        <p15:guide id="15" pos="15006">
          <p15:clr>
            <a:srgbClr val="FBAE40"/>
          </p15:clr>
        </p15:guide>
        <p15:guide id="16" orient="horz" pos="7926">
          <p15:clr>
            <a:srgbClr val="FBAE40"/>
          </p15:clr>
        </p15:guide>
        <p15:guide id="20" orient="horz" pos="487">
          <p15:clr>
            <a:srgbClr val="FBAE40"/>
          </p15:clr>
        </p15:guide>
        <p15:guide id="24" orient="horz" pos="8153">
          <p15:clr>
            <a:srgbClr val="FBAE40"/>
          </p15:clr>
        </p15:guide>
        <p15:guide id="25" pos="14211">
          <p15:clr>
            <a:srgbClr val="FBAE40"/>
          </p15:clr>
        </p15:guide>
        <p15:guide id="26" pos="7113">
          <p15:clr>
            <a:srgbClr val="FBAE40"/>
          </p15:clr>
        </p15:guide>
        <p15:guide id="27" pos="8178">
          <p15:clr>
            <a:srgbClr val="FBAE40"/>
          </p15:clr>
        </p15:guide>
        <p15:guide id="28" orient="horz" pos="1666">
          <p15:clr>
            <a:srgbClr val="FBAE40"/>
          </p15:clr>
        </p15:guide>
        <p15:guide id="29" orient="horz" pos="196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1内容页">
    <p:spTree>
      <p:nvGrpSpPr>
        <p:cNvPr id="1" name=""/>
        <p:cNvGrpSpPr/>
        <p:nvPr/>
      </p:nvGrpSpPr>
      <p:grpSpPr>
        <a:xfrm>
          <a:off x="0" y="0"/>
          <a:ext cx="0" cy="0"/>
          <a:chOff x="0" y="0"/>
          <a:chExt cx="0" cy="0"/>
        </a:xfrm>
      </p:grpSpPr>
      <p:sp>
        <p:nvSpPr>
          <p:cNvPr id="76" name="矩形 75"/>
          <p:cNvSpPr/>
          <p:nvPr/>
        </p:nvSpPr>
        <p:spPr>
          <a:xfrm>
            <a:off x="567672"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6" name="矩形 85">
            <a:extLst>
              <a:ext uri="{FF2B5EF4-FFF2-40B4-BE49-F238E27FC236}">
                <a16:creationId xmlns:a16="http://schemas.microsoft.com/office/drawing/2014/main" id="{E4437152-43C5-4A53-A79E-4741B3D0DCD6}"/>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a:extLst>
              <a:ext uri="{FF2B5EF4-FFF2-40B4-BE49-F238E27FC236}">
                <a16:creationId xmlns:a16="http://schemas.microsoft.com/office/drawing/2014/main" id="{FFFD7C7D-9115-4595-A677-B9C1B8A2167C}"/>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8" name="文本框 87">
            <a:extLst>
              <a:ext uri="{FF2B5EF4-FFF2-40B4-BE49-F238E27FC236}">
                <a16:creationId xmlns:a16="http://schemas.microsoft.com/office/drawing/2014/main" id="{DBC33B6B-FA31-4F36-AFEB-D670552957B0}"/>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9" name="组 176">
            <a:extLst>
              <a:ext uri="{FF2B5EF4-FFF2-40B4-BE49-F238E27FC236}">
                <a16:creationId xmlns:a16="http://schemas.microsoft.com/office/drawing/2014/main" id="{5BABF5AA-8DDE-4903-8016-E1E30530DA98}"/>
              </a:ext>
            </a:extLst>
          </p:cNvPr>
          <p:cNvGrpSpPr/>
          <p:nvPr/>
        </p:nvGrpSpPr>
        <p:grpSpPr>
          <a:xfrm>
            <a:off x="-3386918" y="1009241"/>
            <a:ext cx="2795791" cy="348813"/>
            <a:chOff x="-5043485" y="1324983"/>
            <a:chExt cx="4785749" cy="538842"/>
          </a:xfrm>
        </p:grpSpPr>
        <p:sp>
          <p:nvSpPr>
            <p:cNvPr id="91" name="矩形 90">
              <a:extLst>
                <a:ext uri="{FF2B5EF4-FFF2-40B4-BE49-F238E27FC236}">
                  <a16:creationId xmlns:a16="http://schemas.microsoft.com/office/drawing/2014/main" id="{3DEE79CD-2C30-4C38-BB13-83A0241E71D3}"/>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6DB2988F-F504-4C90-9C12-A98A657E4806}"/>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3723DA4C-DB9B-4D27-8059-0E3DA7C4DC56}"/>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a:extLst>
                <a:ext uri="{FF2B5EF4-FFF2-40B4-BE49-F238E27FC236}">
                  <a16:creationId xmlns:a16="http://schemas.microsoft.com/office/drawing/2014/main" id="{962F6D1D-DA6F-410F-8E15-1D141A9250B2}"/>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6" name="文本框 95">
            <a:extLst>
              <a:ext uri="{FF2B5EF4-FFF2-40B4-BE49-F238E27FC236}">
                <a16:creationId xmlns:a16="http://schemas.microsoft.com/office/drawing/2014/main" id="{F2E2F250-02C6-470C-8562-1F555B8664E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a:extLst>
              <a:ext uri="{FF2B5EF4-FFF2-40B4-BE49-F238E27FC236}">
                <a16:creationId xmlns:a16="http://schemas.microsoft.com/office/drawing/2014/main" id="{CE0620B3-8099-4579-8DAE-49514FCFB771}"/>
              </a:ext>
            </a:extLst>
          </p:cNvPr>
          <p:cNvGrpSpPr/>
          <p:nvPr/>
        </p:nvGrpSpPr>
        <p:grpSpPr>
          <a:xfrm>
            <a:off x="-3386918" y="1862479"/>
            <a:ext cx="2795791" cy="348813"/>
            <a:chOff x="16164196" y="17668285"/>
            <a:chExt cx="4785749" cy="486635"/>
          </a:xfrm>
        </p:grpSpPr>
        <p:sp>
          <p:nvSpPr>
            <p:cNvPr id="123" name="矩形 122">
              <a:extLst>
                <a:ext uri="{FF2B5EF4-FFF2-40B4-BE49-F238E27FC236}">
                  <a16:creationId xmlns:a16="http://schemas.microsoft.com/office/drawing/2014/main" id="{F848A71B-2D6F-46EE-9F5A-CE046EEFCAB9}"/>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61AF48CA-7F46-4B9E-AD96-101DC935742D}"/>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a:extLst>
                <a:ext uri="{FF2B5EF4-FFF2-40B4-BE49-F238E27FC236}">
                  <a16:creationId xmlns:a16="http://schemas.microsoft.com/office/drawing/2014/main" id="{ED19BD06-DC3D-4AA7-B268-BE5F9CBEB24C}"/>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C4CBCCBB-AAC0-4AE9-A861-3ACEB2A92453}"/>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9" name="矩形 128">
            <a:extLst>
              <a:ext uri="{FF2B5EF4-FFF2-40B4-BE49-F238E27FC236}">
                <a16:creationId xmlns:a16="http://schemas.microsoft.com/office/drawing/2014/main" id="{94B7C4E6-EBE4-4204-BE3E-E95A7E63658D}"/>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3403D77A-D70B-44A5-B6FD-234F974B5C36}"/>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BA1334DF-FE9C-4DB7-97C6-2135C367FEAB}"/>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442F617A-656D-4F92-88E2-F4FCC5251EAE}"/>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a:extLst>
              <a:ext uri="{FF2B5EF4-FFF2-40B4-BE49-F238E27FC236}">
                <a16:creationId xmlns:a16="http://schemas.microsoft.com/office/drawing/2014/main" id="{798F5253-DE90-4503-ABCA-6E5F89ADF74A}"/>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4" name="组 209">
            <a:extLst>
              <a:ext uri="{FF2B5EF4-FFF2-40B4-BE49-F238E27FC236}">
                <a16:creationId xmlns:a16="http://schemas.microsoft.com/office/drawing/2014/main" id="{C5EA7891-CC55-4A39-91F8-C15E6BF42889}"/>
              </a:ext>
            </a:extLst>
          </p:cNvPr>
          <p:cNvGrpSpPr/>
          <p:nvPr/>
        </p:nvGrpSpPr>
        <p:grpSpPr>
          <a:xfrm>
            <a:off x="-3398070" y="4458239"/>
            <a:ext cx="2806943" cy="351124"/>
            <a:chOff x="-3429000" y="9944467"/>
            <a:chExt cx="3171264" cy="702248"/>
          </a:xfrm>
        </p:grpSpPr>
        <p:sp>
          <p:nvSpPr>
            <p:cNvPr id="135" name="矩形 134">
              <a:extLst>
                <a:ext uri="{FF2B5EF4-FFF2-40B4-BE49-F238E27FC236}">
                  <a16:creationId xmlns:a16="http://schemas.microsoft.com/office/drawing/2014/main" id="{7CEE128A-729F-4850-A269-DFB2C7B456D8}"/>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1E47B3DA-6D9B-43A0-ABFE-AE6D16C9E797}"/>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3CC8E28F-9111-4FC9-81B8-76947AFA66F1}"/>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12EF3B79-FE25-4CA4-B439-CD2E82C58491}"/>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9" name="文本框 138">
            <a:extLst>
              <a:ext uri="{FF2B5EF4-FFF2-40B4-BE49-F238E27FC236}">
                <a16:creationId xmlns:a16="http://schemas.microsoft.com/office/drawing/2014/main" id="{D6501316-BBCC-4F06-90AD-C0B61CEA9332}"/>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0" name="矩形 139">
            <a:extLst>
              <a:ext uri="{FF2B5EF4-FFF2-40B4-BE49-F238E27FC236}">
                <a16:creationId xmlns:a16="http://schemas.microsoft.com/office/drawing/2014/main" id="{6FA02E92-F890-4042-97D1-11EB3826B9A1}"/>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DD1DDE88-354E-4200-9B60-712EBFCF1BC1}"/>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8441C6FF-3DEF-44DC-8941-DD07F9D9BCC0}"/>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a:extLst>
              <a:ext uri="{FF2B5EF4-FFF2-40B4-BE49-F238E27FC236}">
                <a16:creationId xmlns:a16="http://schemas.microsoft.com/office/drawing/2014/main" id="{3B61CF1B-9233-4692-8BE8-DFE71E8289F0}"/>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文本框 143">
            <a:extLst>
              <a:ext uri="{FF2B5EF4-FFF2-40B4-BE49-F238E27FC236}">
                <a16:creationId xmlns:a16="http://schemas.microsoft.com/office/drawing/2014/main" id="{680B5FEC-B428-4A35-8EB8-AD75492EA8B6}"/>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5" name="矩形 144">
            <a:extLst>
              <a:ext uri="{FF2B5EF4-FFF2-40B4-BE49-F238E27FC236}">
                <a16:creationId xmlns:a16="http://schemas.microsoft.com/office/drawing/2014/main" id="{CC07F7EA-0586-48DE-88D5-DE2E45A47548}"/>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50B5C654-51C5-4F4F-ACEF-E135C6977470}"/>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D41EEB87-BFB0-435C-BE1A-83E7A0E76488}"/>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35020A5E-2474-4F6D-B765-E11D1809A932}"/>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5FAA85ED-9904-4783-B7B6-7867E228CD20}"/>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a:extLst>
              <a:ext uri="{FF2B5EF4-FFF2-40B4-BE49-F238E27FC236}">
                <a16:creationId xmlns:a16="http://schemas.microsoft.com/office/drawing/2014/main" id="{B5D48E44-80AC-4E0A-B46A-3F7C79452D8E}"/>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文本框 150">
            <a:extLst>
              <a:ext uri="{FF2B5EF4-FFF2-40B4-BE49-F238E27FC236}">
                <a16:creationId xmlns:a16="http://schemas.microsoft.com/office/drawing/2014/main" id="{F173BD95-5A86-4F6C-8728-B681ED09013F}"/>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a:extLst>
              <a:ext uri="{FF2B5EF4-FFF2-40B4-BE49-F238E27FC236}">
                <a16:creationId xmlns:a16="http://schemas.microsoft.com/office/drawing/2014/main" id="{13D0962C-9567-4147-8036-2893EC5C40D0}"/>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3" name="组 65">
            <a:extLst>
              <a:ext uri="{FF2B5EF4-FFF2-40B4-BE49-F238E27FC236}">
                <a16:creationId xmlns:a16="http://schemas.microsoft.com/office/drawing/2014/main" id="{1CFE3848-2F28-468F-A4AC-62628EA7079D}"/>
              </a:ext>
            </a:extLst>
          </p:cNvPr>
          <p:cNvGrpSpPr/>
          <p:nvPr/>
        </p:nvGrpSpPr>
        <p:grpSpPr>
          <a:xfrm>
            <a:off x="-3400879" y="2739059"/>
            <a:ext cx="2809752" cy="348813"/>
            <a:chOff x="5058585" y="17714855"/>
            <a:chExt cx="4833751" cy="515167"/>
          </a:xfrm>
        </p:grpSpPr>
        <p:sp>
          <p:nvSpPr>
            <p:cNvPr id="154" name="矩形 153">
              <a:extLst>
                <a:ext uri="{FF2B5EF4-FFF2-40B4-BE49-F238E27FC236}">
                  <a16:creationId xmlns:a16="http://schemas.microsoft.com/office/drawing/2014/main" id="{C45A9922-266D-496F-B096-4114BC45C930}"/>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64777C84-77BC-4DBD-B91F-C3E4361B2871}"/>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30767BE2-D1BE-470B-BC0D-5E334D1D31C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a:extLst>
                <a:ext uri="{FF2B5EF4-FFF2-40B4-BE49-F238E27FC236}">
                  <a16:creationId xmlns:a16="http://schemas.microsoft.com/office/drawing/2014/main" id="{40EFE53B-AC8E-4C2B-A260-BBE778495F29}"/>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8" name="文本框 157">
            <a:extLst>
              <a:ext uri="{FF2B5EF4-FFF2-40B4-BE49-F238E27FC236}">
                <a16:creationId xmlns:a16="http://schemas.microsoft.com/office/drawing/2014/main" id="{D5366C01-8ABF-4DC3-A87E-256CE23B3250}"/>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9" name="组 88">
            <a:extLst>
              <a:ext uri="{FF2B5EF4-FFF2-40B4-BE49-F238E27FC236}">
                <a16:creationId xmlns:a16="http://schemas.microsoft.com/office/drawing/2014/main" id="{8CDC55A7-E72F-47F4-846F-384F0EBEB609}"/>
              </a:ext>
            </a:extLst>
          </p:cNvPr>
          <p:cNvGrpSpPr/>
          <p:nvPr/>
        </p:nvGrpSpPr>
        <p:grpSpPr>
          <a:xfrm>
            <a:off x="-3388739" y="3603967"/>
            <a:ext cx="2797612" cy="348813"/>
            <a:chOff x="10651243" y="17726064"/>
            <a:chExt cx="4775839" cy="526796"/>
          </a:xfrm>
        </p:grpSpPr>
        <p:sp>
          <p:nvSpPr>
            <p:cNvPr id="160" name="矩形 159">
              <a:extLst>
                <a:ext uri="{FF2B5EF4-FFF2-40B4-BE49-F238E27FC236}">
                  <a16:creationId xmlns:a16="http://schemas.microsoft.com/office/drawing/2014/main" id="{8450C48D-CE76-4113-A515-63584D720351}"/>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C26E406F-8AE3-412B-8B47-6D8125A65A3C}"/>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a:extLst>
                <a:ext uri="{FF2B5EF4-FFF2-40B4-BE49-F238E27FC236}">
                  <a16:creationId xmlns:a16="http://schemas.microsoft.com/office/drawing/2014/main" id="{2F8F5A0C-8716-47D8-B927-01DDE65BE1A3}"/>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a:extLst>
                <a:ext uri="{FF2B5EF4-FFF2-40B4-BE49-F238E27FC236}">
                  <a16:creationId xmlns:a16="http://schemas.microsoft.com/office/drawing/2014/main" id="{35B2E121-1106-4762-8515-CFC1C55F14FF}"/>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a:extLst>
              <a:ext uri="{FF2B5EF4-FFF2-40B4-BE49-F238E27FC236}">
                <a16:creationId xmlns:a16="http://schemas.microsoft.com/office/drawing/2014/main" id="{2DF041C4-0465-47CD-BFB4-27EC7FB98727}"/>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5" name="文本框 164">
            <a:extLst>
              <a:ext uri="{FF2B5EF4-FFF2-40B4-BE49-F238E27FC236}">
                <a16:creationId xmlns:a16="http://schemas.microsoft.com/office/drawing/2014/main" id="{BA0AF572-EBD8-402C-9038-789ABD6F4AD5}"/>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a:extLst>
              <a:ext uri="{FF2B5EF4-FFF2-40B4-BE49-F238E27FC236}">
                <a16:creationId xmlns:a16="http://schemas.microsoft.com/office/drawing/2014/main" id="{8A6BF612-8BE3-429A-956E-D520BF9AA83F}"/>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a:extLst>
              <a:ext uri="{FF2B5EF4-FFF2-40B4-BE49-F238E27FC236}">
                <a16:creationId xmlns:a16="http://schemas.microsoft.com/office/drawing/2014/main" id="{7FCE25F2-B8CB-4E90-A3DC-7F6D6E0FBFB0}"/>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a:extLst>
              <a:ext uri="{FF2B5EF4-FFF2-40B4-BE49-F238E27FC236}">
                <a16:creationId xmlns:a16="http://schemas.microsoft.com/office/drawing/2014/main" id="{87110391-3B53-4F1E-AD8F-B79EAA97DE48}"/>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a:extLst>
              <a:ext uri="{FF2B5EF4-FFF2-40B4-BE49-F238E27FC236}">
                <a16:creationId xmlns:a16="http://schemas.microsoft.com/office/drawing/2014/main" id="{7B1121B4-A39D-4DD7-8751-0D3769EE63C6}"/>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a:extLst>
              <a:ext uri="{FF2B5EF4-FFF2-40B4-BE49-F238E27FC236}">
                <a16:creationId xmlns:a16="http://schemas.microsoft.com/office/drawing/2014/main" id="{22DACFE6-757C-4BF9-84E4-6A4C9F82B8B0}"/>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a:extLst>
              <a:ext uri="{FF2B5EF4-FFF2-40B4-BE49-F238E27FC236}">
                <a16:creationId xmlns:a16="http://schemas.microsoft.com/office/drawing/2014/main" id="{011BF9F7-36E2-4281-A324-E15751AA8FEA}"/>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7" name="矩形 76"/>
          <p:cNvSpPr/>
          <p:nvPr/>
        </p:nvSpPr>
        <p:spPr>
          <a:xfrm>
            <a:off x="4367497"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8" name="矩形 77"/>
          <p:cNvSpPr/>
          <p:nvPr/>
        </p:nvSpPr>
        <p:spPr>
          <a:xfrm>
            <a:off x="8173144"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3" name="内容占位符 3"/>
          <p:cNvSpPr>
            <a:spLocks noGrp="1"/>
          </p:cNvSpPr>
          <p:nvPr>
            <p:ph sz="quarter" idx="57"/>
          </p:nvPr>
        </p:nvSpPr>
        <p:spPr>
          <a:xfrm>
            <a:off x="874770"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9" name="Textplatzhalter 3">
            <a:extLst>
              <a:ext uri="{FF2B5EF4-FFF2-40B4-BE49-F238E27FC236}">
                <a16:creationId xmlns:a16="http://schemas.microsoft.com/office/drawing/2014/main" id="{CAABAA1D-4EB9-4D6C-B2A6-778ABB2DCE95}"/>
              </a:ext>
            </a:extLst>
          </p:cNvPr>
          <p:cNvSpPr>
            <a:spLocks noGrp="1"/>
          </p:cNvSpPr>
          <p:nvPr>
            <p:ph type="body" sz="quarter" idx="63"/>
          </p:nvPr>
        </p:nvSpPr>
        <p:spPr>
          <a:xfrm>
            <a:off x="874770" y="1559479"/>
            <a:ext cx="2826728"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1" name="Textplatzhalter 3">
            <a:extLst>
              <a:ext uri="{FF2B5EF4-FFF2-40B4-BE49-F238E27FC236}">
                <a16:creationId xmlns:a16="http://schemas.microsoft.com/office/drawing/2014/main" id="{CAABAA1D-4EB9-4D6C-B2A6-778ABB2DCE95}"/>
              </a:ext>
            </a:extLst>
          </p:cNvPr>
          <p:cNvSpPr>
            <a:spLocks noGrp="1"/>
          </p:cNvSpPr>
          <p:nvPr>
            <p:ph type="body" sz="quarter" idx="65"/>
          </p:nvPr>
        </p:nvSpPr>
        <p:spPr>
          <a:xfrm>
            <a:off x="4673904" y="1559479"/>
            <a:ext cx="2826728"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2" name="Textplatzhalter 3">
            <a:extLst>
              <a:ext uri="{FF2B5EF4-FFF2-40B4-BE49-F238E27FC236}">
                <a16:creationId xmlns:a16="http://schemas.microsoft.com/office/drawing/2014/main" id="{CAABAA1D-4EB9-4D6C-B2A6-778ABB2DCE95}"/>
              </a:ext>
            </a:extLst>
          </p:cNvPr>
          <p:cNvSpPr>
            <a:spLocks noGrp="1"/>
          </p:cNvSpPr>
          <p:nvPr>
            <p:ph type="body" sz="quarter" idx="66"/>
          </p:nvPr>
        </p:nvSpPr>
        <p:spPr>
          <a:xfrm>
            <a:off x="8479173" y="1559479"/>
            <a:ext cx="2826728"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101" name="内容占位符 3"/>
          <p:cNvSpPr>
            <a:spLocks noGrp="1"/>
          </p:cNvSpPr>
          <p:nvPr>
            <p:ph sz="quarter" idx="67"/>
          </p:nvPr>
        </p:nvSpPr>
        <p:spPr>
          <a:xfrm>
            <a:off x="4673904"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102" name="内容占位符 3"/>
          <p:cNvSpPr>
            <a:spLocks noGrp="1"/>
          </p:cNvSpPr>
          <p:nvPr>
            <p:ph sz="quarter" idx="68"/>
          </p:nvPr>
        </p:nvSpPr>
        <p:spPr>
          <a:xfrm>
            <a:off x="8481063" y="2125417"/>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95"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97"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764259629"/>
      </p:ext>
    </p:extLst>
  </p:cSld>
  <p:clrMapOvr>
    <a:masterClrMapping/>
  </p:clrMapOvr>
  <p:extLst>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4" pos="14257">
          <p15:clr>
            <a:srgbClr val="FBAE40"/>
          </p15:clr>
        </p15:guide>
        <p15:guide id="15" pos="15006">
          <p15:clr>
            <a:srgbClr val="FBAE40"/>
          </p15:clr>
        </p15:guide>
        <p15:guide id="16" orient="horz" pos="7926">
          <p15:clr>
            <a:srgbClr val="FBAE40"/>
          </p15:clr>
        </p15:guide>
        <p15:guide id="20" orient="horz" pos="487">
          <p15:clr>
            <a:srgbClr val="FBAE40"/>
          </p15:clr>
        </p15:guide>
        <p15:guide id="22" orient="horz" pos="1644">
          <p15:clr>
            <a:srgbClr val="FBAE40"/>
          </p15:clr>
        </p15:guide>
        <p15:guide id="24" orient="horz" pos="8153">
          <p15:clr>
            <a:srgbClr val="FBAE40"/>
          </p15:clr>
        </p15:guide>
        <p15:guide id="25" pos="14619">
          <p15:clr>
            <a:srgbClr val="FBAE40"/>
          </p15:clr>
        </p15:guide>
        <p15:guide id="26" pos="4686">
          <p15:clr>
            <a:srgbClr val="FBAE40"/>
          </p15:clr>
        </p15:guide>
        <p15:guide id="27" pos="5049">
          <p15:clr>
            <a:srgbClr val="FBAE40"/>
          </p15:clr>
        </p15:guide>
        <p15:guide id="28" pos="5502">
          <p15:clr>
            <a:srgbClr val="FBAE40"/>
          </p15:clr>
        </p15:guide>
        <p15:guide id="30" pos="9471">
          <p15:clr>
            <a:srgbClr val="FBAE40"/>
          </p15:clr>
        </p15:guide>
        <p15:guide id="31" pos="9811">
          <p15:clr>
            <a:srgbClr val="FBAE40"/>
          </p15:clr>
        </p15:guide>
        <p15:guide id="32" pos="10288">
          <p15:clr>
            <a:srgbClr val="FBAE40"/>
          </p15:clr>
        </p15:guide>
        <p15:guide id="33" pos="10673">
          <p15:clr>
            <a:srgbClr val="FBAE40"/>
          </p15:clr>
        </p15:guide>
        <p15:guide id="34" orient="horz" pos="196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3内容页">
    <p:spTree>
      <p:nvGrpSpPr>
        <p:cNvPr id="1" name=""/>
        <p:cNvGrpSpPr/>
        <p:nvPr/>
      </p:nvGrpSpPr>
      <p:grpSpPr>
        <a:xfrm>
          <a:off x="0" y="0"/>
          <a:ext cx="0" cy="0"/>
          <a:chOff x="0" y="0"/>
          <a:chExt cx="0" cy="0"/>
        </a:xfrm>
      </p:grpSpPr>
      <p:sp>
        <p:nvSpPr>
          <p:cNvPr id="73" name="矩形 72"/>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44" name="矩形 43"/>
          <p:cNvSpPr/>
          <p:nvPr/>
        </p:nvSpPr>
        <p:spPr>
          <a:xfrm>
            <a:off x="6190418" y="1322388"/>
            <a:ext cx="5408719" cy="5149057"/>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vivo type CN简 Regular" panose="02000500000000000000" charset="-122"/>
              <a:ea typeface="vivo type CN简 Regular" panose="02000500000000000000" charset="-122"/>
              <a:cs typeface="+mn-cs"/>
              <a:sym typeface="Helvetica Neue Medium"/>
            </a:endParaRPr>
          </a:p>
        </p:txBody>
      </p:sp>
      <p:sp>
        <p:nvSpPr>
          <p:cNvPr id="75" name="内容占位符 4"/>
          <p:cNvSpPr>
            <a:spLocks noGrp="1"/>
          </p:cNvSpPr>
          <p:nvPr>
            <p:ph sz="quarter" idx="76"/>
          </p:nvPr>
        </p:nvSpPr>
        <p:spPr>
          <a:xfrm>
            <a:off x="787451"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8" name="图片占位符 2"/>
          <p:cNvSpPr>
            <a:spLocks noGrp="1"/>
          </p:cNvSpPr>
          <p:nvPr>
            <p:ph type="pic" sz="quarter" idx="77"/>
          </p:nvPr>
        </p:nvSpPr>
        <p:spPr>
          <a:xfrm>
            <a:off x="6208429" y="1329938"/>
            <a:ext cx="5407377" cy="2203603"/>
          </a:xfrm>
        </p:spPr>
        <p:txBody>
          <a:bodyPr>
            <a:normAutofit/>
          </a:bodyPr>
          <a:lstStyle>
            <a:lvl1pPr marL="0" indent="0" algn="ctr">
              <a:buNone/>
              <a:defRPr sz="1600">
                <a:latin typeface="vivo type CN简 Light" panose="02000400000000000000" charset="-122"/>
                <a:ea typeface="vivo type CN简 Light" panose="02000400000000000000" charset="-122"/>
              </a:defRPr>
            </a:lvl1pPr>
          </a:lstStyle>
          <a:p>
            <a:endParaRPr kumimoji="1" lang="zh-CN" altLang="en-US"/>
          </a:p>
        </p:txBody>
      </p:sp>
      <p:sp>
        <p:nvSpPr>
          <p:cNvPr id="83" name="矩形 82">
            <a:extLst>
              <a:ext uri="{FF2B5EF4-FFF2-40B4-BE49-F238E27FC236}">
                <a16:creationId xmlns:a16="http://schemas.microsoft.com/office/drawing/2014/main" id="{48C9F55C-BA16-42C4-BCAB-F3474B0BFC36}"/>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6" name="矩形 85">
            <a:extLst>
              <a:ext uri="{FF2B5EF4-FFF2-40B4-BE49-F238E27FC236}">
                <a16:creationId xmlns:a16="http://schemas.microsoft.com/office/drawing/2014/main" id="{EEBCB9B6-4D3A-48E5-9E90-492F45326A4C}"/>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7" name="文本框 86">
            <a:extLst>
              <a:ext uri="{FF2B5EF4-FFF2-40B4-BE49-F238E27FC236}">
                <a16:creationId xmlns:a16="http://schemas.microsoft.com/office/drawing/2014/main" id="{3FD7C691-3A70-47F2-A2F0-05338C8E6302}"/>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176">
            <a:extLst>
              <a:ext uri="{FF2B5EF4-FFF2-40B4-BE49-F238E27FC236}">
                <a16:creationId xmlns:a16="http://schemas.microsoft.com/office/drawing/2014/main" id="{D1D292D1-08E8-489D-A60C-8137F07E644A}"/>
              </a:ext>
            </a:extLst>
          </p:cNvPr>
          <p:cNvGrpSpPr/>
          <p:nvPr/>
        </p:nvGrpSpPr>
        <p:grpSpPr>
          <a:xfrm>
            <a:off x="-3386918" y="1009241"/>
            <a:ext cx="2795791" cy="348813"/>
            <a:chOff x="-5043485" y="1324983"/>
            <a:chExt cx="4785749" cy="538842"/>
          </a:xfrm>
        </p:grpSpPr>
        <p:sp>
          <p:nvSpPr>
            <p:cNvPr id="89" name="矩形 88">
              <a:extLst>
                <a:ext uri="{FF2B5EF4-FFF2-40B4-BE49-F238E27FC236}">
                  <a16:creationId xmlns:a16="http://schemas.microsoft.com/office/drawing/2014/main" id="{28DF166D-861C-4E17-AFC7-01BE03F0806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a:extLst>
                <a:ext uri="{FF2B5EF4-FFF2-40B4-BE49-F238E27FC236}">
                  <a16:creationId xmlns:a16="http://schemas.microsoft.com/office/drawing/2014/main" id="{DCB0697E-964C-405B-AA56-4559D05F0FA6}"/>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DD6B0342-38EA-4FA8-B228-7EA8956E2710}"/>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1C0C0379-531C-42ED-ADC1-C2A8FA04C172}"/>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4" name="文本框 93">
            <a:extLst>
              <a:ext uri="{FF2B5EF4-FFF2-40B4-BE49-F238E27FC236}">
                <a16:creationId xmlns:a16="http://schemas.microsoft.com/office/drawing/2014/main" id="{852FB511-80F7-4825-B800-F2F166712E76}"/>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83">
            <a:extLst>
              <a:ext uri="{FF2B5EF4-FFF2-40B4-BE49-F238E27FC236}">
                <a16:creationId xmlns:a16="http://schemas.microsoft.com/office/drawing/2014/main" id="{5672C2B1-CE34-41CC-A7CA-E60C3A3C8FFF}"/>
              </a:ext>
            </a:extLst>
          </p:cNvPr>
          <p:cNvGrpSpPr/>
          <p:nvPr/>
        </p:nvGrpSpPr>
        <p:grpSpPr>
          <a:xfrm>
            <a:off x="-3386918" y="1862479"/>
            <a:ext cx="2795791" cy="348813"/>
            <a:chOff x="16164196" y="17668285"/>
            <a:chExt cx="4785749" cy="486635"/>
          </a:xfrm>
        </p:grpSpPr>
        <p:sp>
          <p:nvSpPr>
            <p:cNvPr id="98" name="矩形 97">
              <a:extLst>
                <a:ext uri="{FF2B5EF4-FFF2-40B4-BE49-F238E27FC236}">
                  <a16:creationId xmlns:a16="http://schemas.microsoft.com/office/drawing/2014/main" id="{12DCB1C0-5C29-4190-B366-7AC18C07CA0F}"/>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BC93CD35-A7C5-482C-8C0B-5BD05C74D5C7}"/>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B65B12BE-AFF3-449A-9224-AE1272C32A72}"/>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DCE14A45-A622-4657-ADDA-9102A9C59075}"/>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a:extLst>
              <a:ext uri="{FF2B5EF4-FFF2-40B4-BE49-F238E27FC236}">
                <a16:creationId xmlns:a16="http://schemas.microsoft.com/office/drawing/2014/main" id="{7E49C88C-4DF0-42FF-85E4-80E4D206C768}"/>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2E596213-5711-41D1-92FF-F7ABF4498381}"/>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60CE9105-AC57-4605-8122-D3400D872311}"/>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09B7FC6E-5F66-400E-87F8-FB5763A88801}"/>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a:extLst>
              <a:ext uri="{FF2B5EF4-FFF2-40B4-BE49-F238E27FC236}">
                <a16:creationId xmlns:a16="http://schemas.microsoft.com/office/drawing/2014/main" id="{EFCE15F4-F7C3-4756-BA82-7F7CD5FD03A2}"/>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a:extLst>
              <a:ext uri="{FF2B5EF4-FFF2-40B4-BE49-F238E27FC236}">
                <a16:creationId xmlns:a16="http://schemas.microsoft.com/office/drawing/2014/main" id="{71C8C109-18AC-4C66-8082-6E67020CE868}"/>
              </a:ext>
            </a:extLst>
          </p:cNvPr>
          <p:cNvGrpSpPr/>
          <p:nvPr/>
        </p:nvGrpSpPr>
        <p:grpSpPr>
          <a:xfrm>
            <a:off x="-3398070" y="4458239"/>
            <a:ext cx="2806943" cy="351124"/>
            <a:chOff x="-3429000" y="9944467"/>
            <a:chExt cx="3171264" cy="702248"/>
          </a:xfrm>
        </p:grpSpPr>
        <p:sp>
          <p:nvSpPr>
            <p:cNvPr id="133" name="矩形 132">
              <a:extLst>
                <a:ext uri="{FF2B5EF4-FFF2-40B4-BE49-F238E27FC236}">
                  <a16:creationId xmlns:a16="http://schemas.microsoft.com/office/drawing/2014/main" id="{B96D2BA6-0BE5-468C-AA0C-E5398D0D7FF3}"/>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71141753-4F90-4F74-ACDF-CA688AC1868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057E0D37-3BAF-4E5E-B281-3BEDE2D118E7}"/>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12084AA8-6816-4CAF-9AB0-2FA30FD69BE1}"/>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a:extLst>
              <a:ext uri="{FF2B5EF4-FFF2-40B4-BE49-F238E27FC236}">
                <a16:creationId xmlns:a16="http://schemas.microsoft.com/office/drawing/2014/main" id="{61F57816-3050-4FAE-AA95-081A09BCFEBE}"/>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a:extLst>
              <a:ext uri="{FF2B5EF4-FFF2-40B4-BE49-F238E27FC236}">
                <a16:creationId xmlns:a16="http://schemas.microsoft.com/office/drawing/2014/main" id="{9AF19305-D3FF-4570-A1B0-19F4EBAAA0CB}"/>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B1F629D8-0479-41E2-8FB4-4EAC36BACBEE}"/>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75E64383-918F-4848-AB4A-387B49E3E7FD}"/>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0458158-96F4-407A-832A-D3B23603ACFD}"/>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a:extLst>
              <a:ext uri="{FF2B5EF4-FFF2-40B4-BE49-F238E27FC236}">
                <a16:creationId xmlns:a16="http://schemas.microsoft.com/office/drawing/2014/main" id="{B55AC5A5-B04E-4A4D-8651-64399AEE06E6}"/>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a:extLst>
              <a:ext uri="{FF2B5EF4-FFF2-40B4-BE49-F238E27FC236}">
                <a16:creationId xmlns:a16="http://schemas.microsoft.com/office/drawing/2014/main" id="{95C1E344-8BD9-435F-9924-E692D0B049B9}"/>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F62A00B2-F274-4A06-BAF2-5F30D9A9EEA7}"/>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964306D3-7365-40AC-B657-414EA124C7C8}"/>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07BFCF2E-0A29-4A09-A525-9F1B983FD9B1}"/>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038459BF-00B1-42AC-A22F-43DF5038F059}"/>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2D3A7D50-C3E8-4995-945D-DF215E4C2FDD}"/>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a:extLst>
              <a:ext uri="{FF2B5EF4-FFF2-40B4-BE49-F238E27FC236}">
                <a16:creationId xmlns:a16="http://schemas.microsoft.com/office/drawing/2014/main" id="{7F71F955-BEF7-4046-9743-05A99B52BB8B}"/>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D198BA9A-736B-4AE2-BC78-E30C874F61D2}"/>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a:extLst>
              <a:ext uri="{FF2B5EF4-FFF2-40B4-BE49-F238E27FC236}">
                <a16:creationId xmlns:a16="http://schemas.microsoft.com/office/drawing/2014/main" id="{BF59BD44-BFFB-487D-9591-338B50C382AE}"/>
              </a:ext>
            </a:extLst>
          </p:cNvPr>
          <p:cNvGrpSpPr/>
          <p:nvPr/>
        </p:nvGrpSpPr>
        <p:grpSpPr>
          <a:xfrm>
            <a:off x="-3400879" y="2739059"/>
            <a:ext cx="2809752" cy="348813"/>
            <a:chOff x="5058585" y="17714855"/>
            <a:chExt cx="4833751" cy="515167"/>
          </a:xfrm>
        </p:grpSpPr>
        <p:sp>
          <p:nvSpPr>
            <p:cNvPr id="152" name="矩形 151">
              <a:extLst>
                <a:ext uri="{FF2B5EF4-FFF2-40B4-BE49-F238E27FC236}">
                  <a16:creationId xmlns:a16="http://schemas.microsoft.com/office/drawing/2014/main" id="{71079095-0219-4B52-98B2-9640044537A9}"/>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4DB11F6F-12E2-474D-8773-D8616BB278F0}"/>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9E6791A1-FB86-42BC-A5CA-53EBA5B02435}"/>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EBD84E50-7D22-48C1-8EB9-BD049B2AABE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DDD16DB2-F0E0-43B9-BFBE-21F8E30ECA68}"/>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a:extLst>
              <a:ext uri="{FF2B5EF4-FFF2-40B4-BE49-F238E27FC236}">
                <a16:creationId xmlns:a16="http://schemas.microsoft.com/office/drawing/2014/main" id="{2C77EE3B-AEDF-478C-A91A-6374039358C4}"/>
              </a:ext>
            </a:extLst>
          </p:cNvPr>
          <p:cNvGrpSpPr/>
          <p:nvPr/>
        </p:nvGrpSpPr>
        <p:grpSpPr>
          <a:xfrm>
            <a:off x="-3388739" y="3603967"/>
            <a:ext cx="2797612" cy="348813"/>
            <a:chOff x="10651243" y="17726064"/>
            <a:chExt cx="4775839" cy="526796"/>
          </a:xfrm>
        </p:grpSpPr>
        <p:sp>
          <p:nvSpPr>
            <p:cNvPr id="158" name="矩形 157">
              <a:extLst>
                <a:ext uri="{FF2B5EF4-FFF2-40B4-BE49-F238E27FC236}">
                  <a16:creationId xmlns:a16="http://schemas.microsoft.com/office/drawing/2014/main" id="{5C9D9D6D-7B9F-4868-85A6-2055E7A87FFF}"/>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8B54E415-25B4-48A5-9808-D618234480F8}"/>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D14CFA35-6C01-40C4-B807-0ACE7FCFE2C0}"/>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AC4AFFC2-DD80-4168-878A-3C6B2E74A4AE}"/>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a:extLst>
              <a:ext uri="{FF2B5EF4-FFF2-40B4-BE49-F238E27FC236}">
                <a16:creationId xmlns:a16="http://schemas.microsoft.com/office/drawing/2014/main" id="{6364824E-9FD5-410D-80D1-577CB662DC53}"/>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a:extLst>
              <a:ext uri="{FF2B5EF4-FFF2-40B4-BE49-F238E27FC236}">
                <a16:creationId xmlns:a16="http://schemas.microsoft.com/office/drawing/2014/main" id="{57C9619D-CD06-41DF-A783-F1A43F0D70B0}"/>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49A50869-6C7C-4E54-978A-FF4BAB799B2A}"/>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a:extLst>
              <a:ext uri="{FF2B5EF4-FFF2-40B4-BE49-F238E27FC236}">
                <a16:creationId xmlns:a16="http://schemas.microsoft.com/office/drawing/2014/main" id="{0D093A46-0725-436E-870D-CA8B24437394}"/>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a:extLst>
              <a:ext uri="{FF2B5EF4-FFF2-40B4-BE49-F238E27FC236}">
                <a16:creationId xmlns:a16="http://schemas.microsoft.com/office/drawing/2014/main" id="{BB38835C-2149-436B-AFCC-01C0CBD29DA7}"/>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a:extLst>
              <a:ext uri="{FF2B5EF4-FFF2-40B4-BE49-F238E27FC236}">
                <a16:creationId xmlns:a16="http://schemas.microsoft.com/office/drawing/2014/main" id="{04559A16-0B75-478A-A9DD-2D28276FCCC3}"/>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a:extLst>
              <a:ext uri="{FF2B5EF4-FFF2-40B4-BE49-F238E27FC236}">
                <a16:creationId xmlns:a16="http://schemas.microsoft.com/office/drawing/2014/main" id="{14FB9528-DC2E-499F-B531-E4A8DF800D37}"/>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a:extLst>
              <a:ext uri="{FF2B5EF4-FFF2-40B4-BE49-F238E27FC236}">
                <a16:creationId xmlns:a16="http://schemas.microsoft.com/office/drawing/2014/main" id="{AEF45566-0C06-4908-B23E-DE2EB9465334}"/>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1" name="内容占位符 4"/>
          <p:cNvSpPr>
            <a:spLocks noGrp="1"/>
          </p:cNvSpPr>
          <p:nvPr>
            <p:ph sz="quarter" idx="78"/>
          </p:nvPr>
        </p:nvSpPr>
        <p:spPr>
          <a:xfrm>
            <a:off x="6409455"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68" name="图片 6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4" name="图片占位符 2"/>
          <p:cNvSpPr>
            <a:spLocks noGrp="1"/>
          </p:cNvSpPr>
          <p:nvPr>
            <p:ph type="pic" sz="quarter" idx="79"/>
          </p:nvPr>
        </p:nvSpPr>
        <p:spPr>
          <a:xfrm>
            <a:off x="580886" y="1329938"/>
            <a:ext cx="5407377" cy="2203603"/>
          </a:xfrm>
        </p:spPr>
        <p:txBody>
          <a:bodyPr>
            <a:normAutofit/>
          </a:bodyPr>
          <a:lstStyle>
            <a:lvl1pPr marL="0" indent="0" algn="ctr">
              <a:buNone/>
              <a:defRPr sz="1600">
                <a:latin typeface="vivo type CN简 Light" panose="02000400000000000000" charset="-122"/>
                <a:ea typeface="vivo type CN简 Light" panose="02000400000000000000" charset="-122"/>
              </a:defRPr>
            </a:lvl1pPr>
          </a:lstStyle>
          <a:p>
            <a:endParaRPr kumimoji="1" lang="zh-CN" altLang="en-US"/>
          </a:p>
        </p:txBody>
      </p:sp>
      <p:sp>
        <p:nvSpPr>
          <p:cNvPr id="82"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8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155836313"/>
      </p:ext>
    </p:extLst>
  </p:cSld>
  <p:clrMapOvr>
    <a:masterClrMapping/>
  </p:clrMapOvr>
  <p:extLst>
    <p:ext uri="{DCECCB84-F9BA-43D5-87BE-67443E8EF086}">
      <p15:sldGuideLst xmlns:p15="http://schemas.microsoft.com/office/powerpoint/2012/main">
        <p15:guide id="11" pos="717">
          <p15:clr>
            <a:srgbClr val="FBAE40"/>
          </p15:clr>
        </p15:guide>
        <p15:guide id="12" pos="354">
          <p15:clr>
            <a:srgbClr val="FBAE40"/>
          </p15:clr>
        </p15:guide>
        <p15:guide id="14" pos="14620">
          <p15:clr>
            <a:srgbClr val="FBAE40"/>
          </p15:clr>
        </p15:guide>
        <p15:guide id="15" pos="15006">
          <p15:clr>
            <a:srgbClr val="FBAE40"/>
          </p15:clr>
        </p15:guide>
        <p15:guide id="20" orient="horz" pos="487">
          <p15:clr>
            <a:srgbClr val="FBAE40"/>
          </p15:clr>
        </p15:guide>
        <p15:guide id="24" orient="horz" pos="8153">
          <p15:clr>
            <a:srgbClr val="FBAE40"/>
          </p15:clr>
        </p15:guide>
        <p15:guide id="25" orient="horz" pos="1666">
          <p15:clr>
            <a:srgbClr val="FBAE40"/>
          </p15:clr>
        </p15:guide>
        <p15:guide id="26" orient="horz" pos="797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5内容页">
    <p:spTree>
      <p:nvGrpSpPr>
        <p:cNvPr id="1" name=""/>
        <p:cNvGrpSpPr/>
        <p:nvPr/>
      </p:nvGrpSpPr>
      <p:grpSpPr>
        <a:xfrm>
          <a:off x="0" y="0"/>
          <a:ext cx="0" cy="0"/>
          <a:chOff x="0" y="0"/>
          <a:chExt cx="0" cy="0"/>
        </a:xfrm>
      </p:grpSpPr>
      <p:sp>
        <p:nvSpPr>
          <p:cNvPr id="42" name="矩形 41"/>
          <p:cNvSpPr/>
          <p:nvPr/>
        </p:nvSpPr>
        <p:spPr>
          <a:xfrm>
            <a:off x="567673" y="1321918"/>
            <a:ext cx="3461990"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8142960" y="1321918"/>
            <a:ext cx="346295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4357911" y="1321918"/>
            <a:ext cx="3457758"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图片占位符 2"/>
          <p:cNvSpPr>
            <a:spLocks noGrp="1"/>
          </p:cNvSpPr>
          <p:nvPr>
            <p:ph type="pic" sz="quarter" idx="77"/>
          </p:nvPr>
        </p:nvSpPr>
        <p:spPr>
          <a:xfrm>
            <a:off x="4355162" y="1321918"/>
            <a:ext cx="3460507" cy="1746403"/>
          </a:xfrm>
        </p:spPr>
        <p:txBody>
          <a:bodyPr>
            <a:normAutofit/>
          </a:bodyPr>
          <a:lstStyle>
            <a:lvl1pPr marL="0" indent="0" algn="ctr">
              <a:buNone/>
              <a:defRPr sz="1600"/>
            </a:lvl1pPr>
          </a:lstStyle>
          <a:p>
            <a:endParaRPr kumimoji="1" lang="zh-CN" altLang="en-US"/>
          </a:p>
        </p:txBody>
      </p:sp>
      <p:sp>
        <p:nvSpPr>
          <p:cNvPr id="89" name="图片占位符 2"/>
          <p:cNvSpPr>
            <a:spLocks noGrp="1"/>
          </p:cNvSpPr>
          <p:nvPr>
            <p:ph type="pic" sz="quarter" idx="79"/>
          </p:nvPr>
        </p:nvSpPr>
        <p:spPr>
          <a:xfrm>
            <a:off x="8141168" y="1304925"/>
            <a:ext cx="3460507" cy="1763396"/>
          </a:xfrm>
        </p:spPr>
        <p:txBody>
          <a:bodyPr>
            <a:normAutofit/>
          </a:bodyPr>
          <a:lstStyle>
            <a:lvl1pPr marL="0" indent="0" algn="ctr">
              <a:buNone/>
              <a:defRPr sz="1600"/>
            </a:lvl1pPr>
          </a:lstStyle>
          <a:p>
            <a:endParaRPr kumimoji="1" lang="zh-CN" altLang="en-US"/>
          </a:p>
        </p:txBody>
      </p:sp>
      <p:sp>
        <p:nvSpPr>
          <p:cNvPr id="93" name="矩形 92">
            <a:extLst>
              <a:ext uri="{FF2B5EF4-FFF2-40B4-BE49-F238E27FC236}">
                <a16:creationId xmlns:a16="http://schemas.microsoft.com/office/drawing/2014/main" id="{6A5CF640-65C7-4C65-8E5D-3C4E5B788417}"/>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4" name="矩形 93">
            <a:extLst>
              <a:ext uri="{FF2B5EF4-FFF2-40B4-BE49-F238E27FC236}">
                <a16:creationId xmlns:a16="http://schemas.microsoft.com/office/drawing/2014/main" id="{9F36BB82-A703-4E8B-81C5-1F2192D7363B}"/>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5" name="文本框 94">
            <a:extLst>
              <a:ext uri="{FF2B5EF4-FFF2-40B4-BE49-F238E27FC236}">
                <a16:creationId xmlns:a16="http://schemas.microsoft.com/office/drawing/2014/main" id="{F4E2DABC-0A8D-4F48-A5B3-AD9DDC49CA3A}"/>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76">
            <a:extLst>
              <a:ext uri="{FF2B5EF4-FFF2-40B4-BE49-F238E27FC236}">
                <a16:creationId xmlns:a16="http://schemas.microsoft.com/office/drawing/2014/main" id="{4E25DD8F-7F9D-419C-AAC1-61616FE01034}"/>
              </a:ext>
            </a:extLst>
          </p:cNvPr>
          <p:cNvGrpSpPr/>
          <p:nvPr/>
        </p:nvGrpSpPr>
        <p:grpSpPr>
          <a:xfrm>
            <a:off x="-3386918" y="1009241"/>
            <a:ext cx="2795791" cy="348813"/>
            <a:chOff x="-5043485" y="1324983"/>
            <a:chExt cx="4785749" cy="538842"/>
          </a:xfrm>
        </p:grpSpPr>
        <p:sp>
          <p:nvSpPr>
            <p:cNvPr id="97" name="矩形 96">
              <a:extLst>
                <a:ext uri="{FF2B5EF4-FFF2-40B4-BE49-F238E27FC236}">
                  <a16:creationId xmlns:a16="http://schemas.microsoft.com/office/drawing/2014/main" id="{EF8CE8F5-975A-43FF-81B7-1342976ED0A6}"/>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9DF6FC70-27B8-4634-9E99-5231380574E4}"/>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矩形 98">
              <a:extLst>
                <a:ext uri="{FF2B5EF4-FFF2-40B4-BE49-F238E27FC236}">
                  <a16:creationId xmlns:a16="http://schemas.microsoft.com/office/drawing/2014/main" id="{D73533B1-45B5-4C61-9D57-489FC00BD8D8}"/>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0" name="矩形 99">
              <a:extLst>
                <a:ext uri="{FF2B5EF4-FFF2-40B4-BE49-F238E27FC236}">
                  <a16:creationId xmlns:a16="http://schemas.microsoft.com/office/drawing/2014/main" id="{B5D5DC67-0F39-4834-96A8-B2CF13D9E552}"/>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a:extLst>
              <a:ext uri="{FF2B5EF4-FFF2-40B4-BE49-F238E27FC236}">
                <a16:creationId xmlns:a16="http://schemas.microsoft.com/office/drawing/2014/main" id="{400D481D-66AB-4FBB-AC37-F8FDB186E77B}"/>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a:extLst>
              <a:ext uri="{FF2B5EF4-FFF2-40B4-BE49-F238E27FC236}">
                <a16:creationId xmlns:a16="http://schemas.microsoft.com/office/drawing/2014/main" id="{1C91BEF5-64A9-4096-BCBB-656EB40048F0}"/>
              </a:ext>
            </a:extLst>
          </p:cNvPr>
          <p:cNvGrpSpPr/>
          <p:nvPr/>
        </p:nvGrpSpPr>
        <p:grpSpPr>
          <a:xfrm>
            <a:off x="-3386918" y="1862479"/>
            <a:ext cx="2795791" cy="348813"/>
            <a:chOff x="16164196" y="17668285"/>
            <a:chExt cx="4785749" cy="486635"/>
          </a:xfrm>
        </p:grpSpPr>
        <p:sp>
          <p:nvSpPr>
            <p:cNvPr id="103" name="矩形 102">
              <a:extLst>
                <a:ext uri="{FF2B5EF4-FFF2-40B4-BE49-F238E27FC236}">
                  <a16:creationId xmlns:a16="http://schemas.microsoft.com/office/drawing/2014/main" id="{40201BBB-3EF8-471D-A100-761792947DF0}"/>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32E6A3A0-8CC1-475E-B8D6-02B6BBE4305E}"/>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9F18DB31-305A-4FA4-AE38-DCABE23C0173}"/>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5199932F-7F1B-489F-9AC7-12BC18713920}"/>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3" name="矩形 132">
            <a:extLst>
              <a:ext uri="{FF2B5EF4-FFF2-40B4-BE49-F238E27FC236}">
                <a16:creationId xmlns:a16="http://schemas.microsoft.com/office/drawing/2014/main" id="{D8D25B9E-26AC-4656-9644-3D27F480F28E}"/>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1C680DED-FC42-4551-8869-57F04131CC92}"/>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04308477-A913-4BF6-88AC-157D06D7779C}"/>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54B9D2C4-1227-417C-B0F5-705DF1D63D13}"/>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文本框 136">
            <a:extLst>
              <a:ext uri="{FF2B5EF4-FFF2-40B4-BE49-F238E27FC236}">
                <a16:creationId xmlns:a16="http://schemas.microsoft.com/office/drawing/2014/main" id="{5194619F-F8A3-4B4E-927E-64769D64EE4A}"/>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8" name="组 209">
            <a:extLst>
              <a:ext uri="{FF2B5EF4-FFF2-40B4-BE49-F238E27FC236}">
                <a16:creationId xmlns:a16="http://schemas.microsoft.com/office/drawing/2014/main" id="{FB46530F-CCB7-4E10-B6AD-AC9A283489CA}"/>
              </a:ext>
            </a:extLst>
          </p:cNvPr>
          <p:cNvGrpSpPr/>
          <p:nvPr/>
        </p:nvGrpSpPr>
        <p:grpSpPr>
          <a:xfrm>
            <a:off x="-3398070" y="4458239"/>
            <a:ext cx="2806943" cy="351124"/>
            <a:chOff x="-3429000" y="9944467"/>
            <a:chExt cx="3171264" cy="702248"/>
          </a:xfrm>
        </p:grpSpPr>
        <p:sp>
          <p:nvSpPr>
            <p:cNvPr id="139" name="矩形 138">
              <a:extLst>
                <a:ext uri="{FF2B5EF4-FFF2-40B4-BE49-F238E27FC236}">
                  <a16:creationId xmlns:a16="http://schemas.microsoft.com/office/drawing/2014/main" id="{0D7E2F19-5C0E-43E0-AA4C-3689AF62E24B}"/>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CACFF86B-E028-49DA-85E9-4BAC9242E9F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B68B12A8-88B7-48F5-A15B-2DED078853EF}"/>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312B5EBF-80DA-4697-B4B3-6C7C4CCC7A7A}"/>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3" name="文本框 142">
            <a:extLst>
              <a:ext uri="{FF2B5EF4-FFF2-40B4-BE49-F238E27FC236}">
                <a16:creationId xmlns:a16="http://schemas.microsoft.com/office/drawing/2014/main" id="{B17DB659-7AC7-4175-9FA2-9F3A54615E8B}"/>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4" name="矩形 143">
            <a:extLst>
              <a:ext uri="{FF2B5EF4-FFF2-40B4-BE49-F238E27FC236}">
                <a16:creationId xmlns:a16="http://schemas.microsoft.com/office/drawing/2014/main" id="{CF06A1CC-A671-4379-9C35-F9357E4AA258}"/>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6158DF03-357F-47B8-89FD-42032C895B94}"/>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1D0F52F3-DEDD-4FA3-9C99-1DDEC430C5E2}"/>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B9539138-7B5D-4CA6-9734-37B09641C1BF}"/>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文本框 147">
            <a:extLst>
              <a:ext uri="{FF2B5EF4-FFF2-40B4-BE49-F238E27FC236}">
                <a16:creationId xmlns:a16="http://schemas.microsoft.com/office/drawing/2014/main" id="{C17945AF-09E6-47E4-8057-FF01137B860E}"/>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9" name="矩形 148">
            <a:extLst>
              <a:ext uri="{FF2B5EF4-FFF2-40B4-BE49-F238E27FC236}">
                <a16:creationId xmlns:a16="http://schemas.microsoft.com/office/drawing/2014/main" id="{F247A5F7-76FC-4971-9474-77D7ED6D227F}"/>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a:extLst>
              <a:ext uri="{FF2B5EF4-FFF2-40B4-BE49-F238E27FC236}">
                <a16:creationId xmlns:a16="http://schemas.microsoft.com/office/drawing/2014/main" id="{E09711ED-7039-41D9-9BAF-301656F250F8}"/>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a:extLst>
              <a:ext uri="{FF2B5EF4-FFF2-40B4-BE49-F238E27FC236}">
                <a16:creationId xmlns:a16="http://schemas.microsoft.com/office/drawing/2014/main" id="{4861F3DC-522D-49DA-A70A-6F4551489E6F}"/>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a:extLst>
              <a:ext uri="{FF2B5EF4-FFF2-40B4-BE49-F238E27FC236}">
                <a16:creationId xmlns:a16="http://schemas.microsoft.com/office/drawing/2014/main" id="{1C68C5FE-E10B-4E3A-AEFD-0A794CF8E41C}"/>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E07B87BC-F314-432A-B4B5-635FDC4C9BE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49ED82D3-4B6F-4104-B477-6CD9C50F465E}"/>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文本框 154">
            <a:extLst>
              <a:ext uri="{FF2B5EF4-FFF2-40B4-BE49-F238E27FC236}">
                <a16:creationId xmlns:a16="http://schemas.microsoft.com/office/drawing/2014/main" id="{85596064-67E5-4973-96B9-0DE045FDFB60}"/>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6" name="文本框 155">
            <a:extLst>
              <a:ext uri="{FF2B5EF4-FFF2-40B4-BE49-F238E27FC236}">
                <a16:creationId xmlns:a16="http://schemas.microsoft.com/office/drawing/2014/main" id="{2AC999B5-E59A-44D7-A6B5-66C8CD8E9D51}"/>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7" name="组 65">
            <a:extLst>
              <a:ext uri="{FF2B5EF4-FFF2-40B4-BE49-F238E27FC236}">
                <a16:creationId xmlns:a16="http://schemas.microsoft.com/office/drawing/2014/main" id="{6F9C77D8-EFD4-4D34-84D9-C2F929561E6A}"/>
              </a:ext>
            </a:extLst>
          </p:cNvPr>
          <p:cNvGrpSpPr/>
          <p:nvPr/>
        </p:nvGrpSpPr>
        <p:grpSpPr>
          <a:xfrm>
            <a:off x="-3400879" y="2739059"/>
            <a:ext cx="2809752" cy="348813"/>
            <a:chOff x="5058585" y="17714855"/>
            <a:chExt cx="4833751" cy="515167"/>
          </a:xfrm>
        </p:grpSpPr>
        <p:sp>
          <p:nvSpPr>
            <p:cNvPr id="158" name="矩形 157">
              <a:extLst>
                <a:ext uri="{FF2B5EF4-FFF2-40B4-BE49-F238E27FC236}">
                  <a16:creationId xmlns:a16="http://schemas.microsoft.com/office/drawing/2014/main" id="{ECB3C325-A1D3-497D-B737-F756C40B1FC3}"/>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E583370B-7C67-4A6E-B4F3-1EE1C8A07E1F}"/>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2E98EC71-52DE-4FF5-ADD3-A44410871020}"/>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066D3FE1-0F14-4D91-B4BC-1EBBB47C8268}"/>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a:extLst>
              <a:ext uri="{FF2B5EF4-FFF2-40B4-BE49-F238E27FC236}">
                <a16:creationId xmlns:a16="http://schemas.microsoft.com/office/drawing/2014/main" id="{99054DAB-D9C2-499B-8A81-1297D4DD144F}"/>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3" name="组 88">
            <a:extLst>
              <a:ext uri="{FF2B5EF4-FFF2-40B4-BE49-F238E27FC236}">
                <a16:creationId xmlns:a16="http://schemas.microsoft.com/office/drawing/2014/main" id="{255ED48A-89AA-4494-BCFF-F89157F826A8}"/>
              </a:ext>
            </a:extLst>
          </p:cNvPr>
          <p:cNvGrpSpPr/>
          <p:nvPr/>
        </p:nvGrpSpPr>
        <p:grpSpPr>
          <a:xfrm>
            <a:off x="-3388739" y="3603967"/>
            <a:ext cx="2797612" cy="348813"/>
            <a:chOff x="10651243" y="17726064"/>
            <a:chExt cx="4775839" cy="526796"/>
          </a:xfrm>
        </p:grpSpPr>
        <p:sp>
          <p:nvSpPr>
            <p:cNvPr id="164" name="矩形 163">
              <a:extLst>
                <a:ext uri="{FF2B5EF4-FFF2-40B4-BE49-F238E27FC236}">
                  <a16:creationId xmlns:a16="http://schemas.microsoft.com/office/drawing/2014/main" id="{F2416C5B-B26A-4B83-A0ED-AC176D58D993}"/>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5" name="矩形 164">
              <a:extLst>
                <a:ext uri="{FF2B5EF4-FFF2-40B4-BE49-F238E27FC236}">
                  <a16:creationId xmlns:a16="http://schemas.microsoft.com/office/drawing/2014/main" id="{63F32759-FE0E-4CAD-A5D5-220836B3C641}"/>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6" name="矩形 165">
              <a:extLst>
                <a:ext uri="{FF2B5EF4-FFF2-40B4-BE49-F238E27FC236}">
                  <a16:creationId xmlns:a16="http://schemas.microsoft.com/office/drawing/2014/main" id="{BF5DBB36-7DBB-4728-94FF-8A34B966F394}"/>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7AB8E82A-2B9B-4EC8-AA41-FC724F24BF31}"/>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8" name="文本框 167">
            <a:extLst>
              <a:ext uri="{FF2B5EF4-FFF2-40B4-BE49-F238E27FC236}">
                <a16:creationId xmlns:a16="http://schemas.microsoft.com/office/drawing/2014/main" id="{43D4F633-EBB8-47C9-96BA-F06CEC404D72}"/>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9" name="文本框 168">
            <a:extLst>
              <a:ext uri="{FF2B5EF4-FFF2-40B4-BE49-F238E27FC236}">
                <a16:creationId xmlns:a16="http://schemas.microsoft.com/office/drawing/2014/main" id="{FA5786B7-CA2B-471F-A1F9-3C4684999904}"/>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a:extLst>
              <a:ext uri="{FF2B5EF4-FFF2-40B4-BE49-F238E27FC236}">
                <a16:creationId xmlns:a16="http://schemas.microsoft.com/office/drawing/2014/main" id="{1F0F83EC-7862-4F4C-89F5-01C237B368AD}"/>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a:extLst>
              <a:ext uri="{FF2B5EF4-FFF2-40B4-BE49-F238E27FC236}">
                <a16:creationId xmlns:a16="http://schemas.microsoft.com/office/drawing/2014/main" id="{19926769-8443-418E-BE4C-D1848054D54C}"/>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6F55450C-EEA6-4B39-BCA5-C2D700AD12E6}"/>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F9715CAC-ECD4-43B5-9F98-E0C08A981CFD}"/>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7603D823-A65B-40BF-AE69-13AE52BB6D1B}"/>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EDBC3312-4626-4019-A478-36979F3E745E}"/>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3" name="内容占位符 4"/>
          <p:cNvSpPr>
            <a:spLocks noGrp="1"/>
          </p:cNvSpPr>
          <p:nvPr>
            <p:ph sz="quarter" idx="81"/>
          </p:nvPr>
        </p:nvSpPr>
        <p:spPr>
          <a:xfrm>
            <a:off x="770578"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2"/>
          </p:nvPr>
        </p:nvSpPr>
        <p:spPr>
          <a:xfrm>
            <a:off x="4556585"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5" name="内容占位符 4"/>
          <p:cNvSpPr>
            <a:spLocks noGrp="1"/>
          </p:cNvSpPr>
          <p:nvPr>
            <p:ph sz="quarter" idx="83"/>
          </p:nvPr>
        </p:nvSpPr>
        <p:spPr>
          <a:xfrm>
            <a:off x="8342591"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7" name="图片占位符 2"/>
          <p:cNvSpPr>
            <a:spLocks noGrp="1"/>
          </p:cNvSpPr>
          <p:nvPr>
            <p:ph type="pic" sz="quarter" idx="84"/>
          </p:nvPr>
        </p:nvSpPr>
        <p:spPr>
          <a:xfrm>
            <a:off x="580222" y="1317296"/>
            <a:ext cx="3447648" cy="1746403"/>
          </a:xfrm>
        </p:spPr>
        <p:txBody>
          <a:bodyPr>
            <a:normAutofit/>
          </a:bodyPr>
          <a:lstStyle>
            <a:lvl1pPr marL="0" indent="0" algn="ctr">
              <a:buNone/>
              <a:defRPr sz="1600"/>
            </a:lvl1pPr>
          </a:lstStyle>
          <a:p>
            <a:endParaRPr kumimoji="1" lang="zh-CN" altLang="en-US"/>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519015133"/>
      </p:ext>
    </p:extLst>
  </p:cSld>
  <p:clrMapOvr>
    <a:masterClrMapping/>
  </p:clrMapOvr>
  <p:extLst>
    <p:ext uri="{DCECCB84-F9BA-43D5-87BE-67443E8EF086}">
      <p15:sldGuideLst xmlns:p15="http://schemas.microsoft.com/office/powerpoint/2012/main">
        <p15:guide id="11" pos="717">
          <p15:clr>
            <a:srgbClr val="FBAE40"/>
          </p15:clr>
        </p15:guide>
        <p15:guide id="12" pos="354">
          <p15:clr>
            <a:srgbClr val="FBAE40"/>
          </p15:clr>
        </p15:guide>
        <p15:guide id="14" pos="14620">
          <p15:clr>
            <a:srgbClr val="FBAE40"/>
          </p15:clr>
        </p15:guide>
        <p15:guide id="15" pos="15006">
          <p15:clr>
            <a:srgbClr val="FBAE40"/>
          </p15:clr>
        </p15:guide>
        <p15:guide id="20" orient="horz" pos="487">
          <p15:clr>
            <a:srgbClr val="FBAE40"/>
          </p15:clr>
        </p15:guide>
        <p15:guide id="21" orient="horz" pos="1644">
          <p15:clr>
            <a:srgbClr val="FBAE40"/>
          </p15:clr>
        </p15:guide>
        <p15:guide id="24" orient="horz" pos="8153">
          <p15:clr>
            <a:srgbClr val="FBAE40"/>
          </p15:clr>
        </p15:guide>
        <p15:guide id="25" orient="horz" pos="797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5" Type="http://schemas.openxmlformats.org/officeDocument/2006/relationships/image" Target="../media/image2.png"/><Relationship Id="rId4" Type="http://schemas.openxmlformats.org/officeDocument/2006/relationships/image" Target="../media/image7.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vivo type CNS" charset="-122"/>
                <a:ea typeface="vivo type CNS" charset="-122"/>
                <a:cs typeface="vivo type CNS" charset="-122"/>
              </a:defRPr>
            </a:lvl1pPr>
          </a:lstStyle>
          <a:p>
            <a:fld id="{9235DC95-CA93-4412-83B5-44E84C2AB4A2}" type="datetimeFigureOut">
              <a:rPr lang="zh-CN" altLang="en-US" smtClean="0"/>
              <a:t>2025/5/13</a:t>
            </a:fld>
            <a:endParaRPr lang="zh-CN"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vivo type CNS" charset="-122"/>
                <a:ea typeface="vivo type CNS" charset="-122"/>
                <a:cs typeface="vivo type CNS" charset="-122"/>
              </a:defRPr>
            </a:lvl1pPr>
          </a:lstStyle>
          <a:p>
            <a:endParaRPr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vivo type CNS" charset="-122"/>
                <a:ea typeface="vivo type CNS" charset="-122"/>
                <a:cs typeface="vivo type CNS" charset="-122"/>
              </a:defRPr>
            </a:lvl1p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3336436893"/>
      </p:ext>
    </p:extLst>
  </p:cSld>
  <p:clrMap bg1="lt1" tx1="dk1" bg2="lt2" tx2="dk2" accent1="accent1" accent2="accent2" accent3="accent3" accent4="accent4" accent5="accent5" accent6="accent6" hlink="hlink" folHlink="folHlink"/>
  <p:sldLayoutIdLst>
    <p:sldLayoutId id="2147483663" r:id="rId1"/>
    <p:sldLayoutId id="2147483665" r:id="rId2"/>
    <p:sldLayoutId id="2147483666" r:id="rId3"/>
    <p:sldLayoutId id="2147483667" r:id="rId4"/>
    <p:sldLayoutId id="2147483668" r:id="rId5"/>
    <p:sldLayoutId id="2147483670" r:id="rId6"/>
    <p:sldLayoutId id="2147483671" r:id="rId7"/>
    <p:sldLayoutId id="2147483672" r:id="rId8"/>
    <p:sldLayoutId id="2147483673" r:id="rId9"/>
    <p:sldLayoutId id="2147483674" r:id="rId10"/>
    <p:sldLayoutId id="2147483675" r:id="rId11"/>
    <p:sldLayoutId id="2147483678" r:id="rId12"/>
    <p:sldLayoutId id="2147483683" r:id="rId13"/>
  </p:sldLayoutIdLst>
  <p:txStyles>
    <p:titleStyle>
      <a:lvl1pPr algn="l" defTabSz="914355" rtl="0" eaLnBrk="1" latinLnBrk="0" hangingPunct="1">
        <a:lnSpc>
          <a:spcPct val="90000"/>
        </a:lnSpc>
        <a:spcBef>
          <a:spcPct val="0"/>
        </a:spcBef>
        <a:buNone/>
        <a:defRPr sz="4400" b="0" i="0" kern="1200">
          <a:solidFill>
            <a:schemeClr val="tx1"/>
          </a:solidFill>
          <a:latin typeface="vivo type CNS" charset="-122"/>
          <a:ea typeface="vivo type CNS" charset="-122"/>
          <a:cs typeface="vivo type CNS" charset="-122"/>
        </a:defRPr>
      </a:lvl1pPr>
    </p:titleStyle>
    <p:bodyStyle>
      <a:lvl1pPr marL="228589" indent="-228589" algn="l" defTabSz="914355" rtl="0" eaLnBrk="1" latinLnBrk="0" hangingPunct="1">
        <a:lnSpc>
          <a:spcPct val="90000"/>
        </a:lnSpc>
        <a:spcBef>
          <a:spcPts val="1000"/>
        </a:spcBef>
        <a:buFont typeface="Arial" panose="020B0604020202020204" pitchFamily="34" charset="0"/>
        <a:buChar char="•"/>
        <a:defRPr sz="2800" b="0" i="0" kern="1200">
          <a:solidFill>
            <a:schemeClr val="tx1"/>
          </a:solidFill>
          <a:latin typeface="vivo type CNS Light" charset="-122"/>
          <a:ea typeface="vivo type CNS Light" charset="-122"/>
          <a:cs typeface="vivo type CNS Light" charset="-122"/>
        </a:defRPr>
      </a:lvl1pPr>
      <a:lvl2pPr marL="685766" indent="-228589" algn="l" defTabSz="914355"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2943" indent="-228589" algn="l" defTabSz="914355"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120"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297"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475"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5" rtl="0" eaLnBrk="1" latinLnBrk="0" hangingPunct="1">
        <a:defRPr sz="1800" kern="1200">
          <a:solidFill>
            <a:schemeClr val="tx1"/>
          </a:solidFill>
          <a:latin typeface="+mn-lt"/>
          <a:ea typeface="+mn-ea"/>
          <a:cs typeface="+mn-cs"/>
        </a:defRPr>
      </a:lvl1pPr>
      <a:lvl2pPr marL="457177" algn="l" defTabSz="914355" rtl="0" eaLnBrk="1" latinLnBrk="0" hangingPunct="1">
        <a:defRPr sz="1800" kern="1200">
          <a:solidFill>
            <a:schemeClr val="tx1"/>
          </a:solidFill>
          <a:latin typeface="+mn-lt"/>
          <a:ea typeface="+mn-ea"/>
          <a:cs typeface="+mn-cs"/>
        </a:defRPr>
      </a:lvl2pPr>
      <a:lvl3pPr marL="914355" algn="l" defTabSz="914355" rtl="0" eaLnBrk="1" latinLnBrk="0" hangingPunct="1">
        <a:defRPr sz="1800" kern="1200">
          <a:solidFill>
            <a:schemeClr val="tx1"/>
          </a:solidFill>
          <a:latin typeface="+mn-lt"/>
          <a:ea typeface="+mn-ea"/>
          <a:cs typeface="+mn-cs"/>
        </a:defRPr>
      </a:lvl3pPr>
      <a:lvl4pPr marL="1371532" algn="l" defTabSz="914355" rtl="0" eaLnBrk="1" latinLnBrk="0" hangingPunct="1">
        <a:defRPr sz="1800" kern="1200">
          <a:solidFill>
            <a:schemeClr val="tx1"/>
          </a:solidFill>
          <a:latin typeface="+mn-lt"/>
          <a:ea typeface="+mn-ea"/>
          <a:cs typeface="+mn-cs"/>
        </a:defRPr>
      </a:lvl4pPr>
      <a:lvl5pPr marL="1828709" algn="l" defTabSz="914355" rtl="0" eaLnBrk="1" latinLnBrk="0" hangingPunct="1">
        <a:defRPr sz="1800" kern="1200">
          <a:solidFill>
            <a:schemeClr val="tx1"/>
          </a:solidFill>
          <a:latin typeface="+mn-lt"/>
          <a:ea typeface="+mn-ea"/>
          <a:cs typeface="+mn-cs"/>
        </a:defRPr>
      </a:lvl5pPr>
      <a:lvl6pPr marL="2285886" algn="l" defTabSz="914355" rtl="0" eaLnBrk="1" latinLnBrk="0" hangingPunct="1">
        <a:defRPr sz="1800" kern="1200">
          <a:solidFill>
            <a:schemeClr val="tx1"/>
          </a:solidFill>
          <a:latin typeface="+mn-lt"/>
          <a:ea typeface="+mn-ea"/>
          <a:cs typeface="+mn-cs"/>
        </a:defRPr>
      </a:lvl6pPr>
      <a:lvl7pPr marL="2743063" algn="l" defTabSz="914355" rtl="0" eaLnBrk="1" latinLnBrk="0" hangingPunct="1">
        <a:defRPr sz="1800" kern="1200">
          <a:solidFill>
            <a:schemeClr val="tx1"/>
          </a:solidFill>
          <a:latin typeface="+mn-lt"/>
          <a:ea typeface="+mn-ea"/>
          <a:cs typeface="+mn-cs"/>
        </a:defRPr>
      </a:lvl7pPr>
      <a:lvl8pPr marL="3200240" algn="l" defTabSz="914355" rtl="0" eaLnBrk="1" latinLnBrk="0" hangingPunct="1">
        <a:defRPr sz="1800" kern="1200">
          <a:solidFill>
            <a:schemeClr val="tx1"/>
          </a:solidFill>
          <a:latin typeface="+mn-lt"/>
          <a:ea typeface="+mn-ea"/>
          <a:cs typeface="+mn-cs"/>
        </a:defRPr>
      </a:lvl8pPr>
      <a:lvl9pPr marL="3657417" algn="l" defTabSz="91435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userDrawn="1"/>
        </p:nvSpPr>
        <p:spPr>
          <a:xfrm>
            <a:off x="0" y="0"/>
            <a:ext cx="12192000" cy="6858000"/>
          </a:xfrm>
          <a:prstGeom prst="rect">
            <a:avLst/>
          </a:prstGeom>
          <a:solidFill>
            <a:schemeClr val="bg1">
              <a:alpha val="2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 name="图片 1"/>
          <p:cNvPicPr>
            <a:picLocks noChangeAspect="1"/>
          </p:cNvPicPr>
          <p:nvPr userDrawn="1"/>
        </p:nvPicPr>
        <p:blipFill>
          <a:blip r:embed="rId5" cstate="email"/>
          <a:stretch>
            <a:fillRect/>
          </a:stretch>
        </p:blipFill>
        <p:spPr>
          <a:xfrm>
            <a:off x="10625747" y="317694"/>
            <a:ext cx="979634" cy="257702"/>
          </a:xfrm>
          <a:prstGeom prst="rect">
            <a:avLst/>
          </a:prstGeom>
        </p:spPr>
      </p:pic>
      <p:sp>
        <p:nvSpPr>
          <p:cNvPr id="3" name="任意多边形: 形状 2"/>
          <p:cNvSpPr/>
          <p:nvPr userDrawn="1"/>
        </p:nvSpPr>
        <p:spPr>
          <a:xfrm>
            <a:off x="0" y="282902"/>
            <a:ext cx="383493" cy="409854"/>
          </a:xfrm>
          <a:custGeom>
            <a:avLst/>
            <a:gdLst>
              <a:gd name="connsiteX0" fmla="*/ 0 w 610547"/>
              <a:gd name="connsiteY0" fmla="*/ 602995 h 602995"/>
              <a:gd name="connsiteX1" fmla="*/ 223388 w 610547"/>
              <a:gd name="connsiteY1" fmla="*/ 602995 h 602995"/>
              <a:gd name="connsiteX2" fmla="*/ 385117 w 610547"/>
              <a:gd name="connsiteY2" fmla="*/ 602995 h 602995"/>
              <a:gd name="connsiteX3" fmla="*/ 448818 w 610547"/>
              <a:gd name="connsiteY3" fmla="*/ 602995 h 602995"/>
              <a:gd name="connsiteX4" fmla="*/ 610547 w 610547"/>
              <a:gd name="connsiteY4" fmla="*/ 602995 h 602995"/>
              <a:gd name="connsiteX5" fmla="*/ 385117 w 610547"/>
              <a:gd name="connsiteY5" fmla="*/ 0 h 602995"/>
              <a:gd name="connsiteX6" fmla="*/ 223388 w 610547"/>
              <a:gd name="connsiteY6" fmla="*/ 0 h 602995"/>
              <a:gd name="connsiteX7" fmla="*/ 0 w 610547"/>
              <a:gd name="connsiteY7" fmla="*/ 0 h 602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0547" h="602995">
                <a:moveTo>
                  <a:pt x="0" y="602995"/>
                </a:moveTo>
                <a:lnTo>
                  <a:pt x="223388" y="602995"/>
                </a:lnTo>
                <a:lnTo>
                  <a:pt x="385117" y="602995"/>
                </a:lnTo>
                <a:lnTo>
                  <a:pt x="448818" y="602995"/>
                </a:lnTo>
                <a:lnTo>
                  <a:pt x="610547" y="602995"/>
                </a:lnTo>
                <a:lnTo>
                  <a:pt x="385117" y="0"/>
                </a:lnTo>
                <a:lnTo>
                  <a:pt x="223388" y="0"/>
                </a:lnTo>
                <a:lnTo>
                  <a:pt x="0" y="0"/>
                </a:lnTo>
                <a:close/>
              </a:path>
            </a:pathLst>
          </a:custGeom>
          <a:solidFill>
            <a:srgbClr val="2C4CF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vivo type 简 Light" panose="02000300000000000000" pitchFamily="2" charset="-122"/>
            </a:endParaRPr>
          </a:p>
        </p:txBody>
      </p:sp>
      <p:sp>
        <p:nvSpPr>
          <p:cNvPr id="4" name="平行四边形 3"/>
          <p:cNvSpPr/>
          <p:nvPr userDrawn="1"/>
        </p:nvSpPr>
        <p:spPr>
          <a:xfrm flipH="1">
            <a:off x="283577" y="285327"/>
            <a:ext cx="241511" cy="405004"/>
          </a:xfrm>
          <a:prstGeom prst="parallelogram">
            <a:avLst>
              <a:gd name="adj" fmla="val 59142"/>
            </a:avLst>
          </a:prstGeom>
          <a:solidFill>
            <a:srgbClr val="2C4CF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vivo type 简 Light" panose="02000300000000000000" pitchFamily="2" charset="-122"/>
            </a:endParaRPr>
          </a:p>
        </p:txBody>
      </p:sp>
      <p:sp>
        <p:nvSpPr>
          <p:cNvPr id="5" name="平行四边形 4"/>
          <p:cNvSpPr/>
          <p:nvPr userDrawn="1"/>
        </p:nvSpPr>
        <p:spPr>
          <a:xfrm flipH="1">
            <a:off x="423504" y="285327"/>
            <a:ext cx="241511" cy="405004"/>
          </a:xfrm>
          <a:prstGeom prst="parallelogram">
            <a:avLst>
              <a:gd name="adj" fmla="val 59142"/>
            </a:avLst>
          </a:prstGeom>
          <a:solidFill>
            <a:srgbClr val="2C4CFD">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vivo type 简 Light" panose="02000300000000000000" pitchFamily="2" charset="-122"/>
            </a:endParaRPr>
          </a:p>
        </p:txBody>
      </p:sp>
    </p:spTree>
    <p:extLst>
      <p:ext uri="{BB962C8B-B14F-4D97-AF65-F5344CB8AC3E}">
        <p14:creationId xmlns:p14="http://schemas.microsoft.com/office/powerpoint/2010/main" val="3749899459"/>
      </p:ext>
    </p:extLst>
  </p:cSld>
  <p:clrMap bg1="lt1" tx1="dk1" bg2="lt2" tx2="dk2" accent1="accent1" accent2="accent2" accent3="accent3" accent4="accent4" accent5="accent5" accent6="accent6" hlink="hlink" folHlink="folHlink"/>
  <p:sldLayoutIdLst>
    <p:sldLayoutId id="2147483680" r:id="rId1"/>
    <p:sldLayoutId id="2147483682" r:id="rId2"/>
  </p:sldLayoutIdLst>
  <p:txStyles>
    <p:titleStyle>
      <a:lvl1pPr algn="l" defTabSz="913765" rtl="0" eaLnBrk="1" latinLnBrk="0" hangingPunct="1">
        <a:lnSpc>
          <a:spcPct val="90000"/>
        </a:lnSpc>
        <a:spcBef>
          <a:spcPct val="0"/>
        </a:spcBef>
        <a:buNone/>
        <a:defRPr sz="4400" b="0" i="0" kern="1200">
          <a:solidFill>
            <a:schemeClr val="tx1"/>
          </a:solidFill>
          <a:latin typeface="vivo type CN简 Bold" panose="02000800000000000000" pitchFamily="50" charset="-122"/>
          <a:ea typeface="vivo type CN简 Bold" panose="02000800000000000000" pitchFamily="50" charset="-122"/>
          <a:cs typeface="vivo type CN简 Bold" panose="02000800000000000000" pitchFamily="50" charset="-122"/>
        </a:defRPr>
      </a:lvl1pPr>
    </p:titleStyle>
    <p:bodyStyle>
      <a:lvl1pPr marL="228600" indent="-228600" algn="l" defTabSz="913765" rtl="0" eaLnBrk="1" latinLnBrk="0" hangingPunct="1">
        <a:lnSpc>
          <a:spcPct val="90000"/>
        </a:lnSpc>
        <a:spcBef>
          <a:spcPts val="1000"/>
        </a:spcBef>
        <a:buFont typeface="Arial" panose="020B0604020202020204" pitchFamily="34" charset="0"/>
        <a:buChar char="•"/>
        <a:defRPr sz="2800" b="0" i="0" kern="1200">
          <a:solidFill>
            <a:schemeClr val="tx1"/>
          </a:solidFill>
          <a:latin typeface="vivo type CNS Light" panose="02000400000000000000" charset="-122"/>
          <a:ea typeface="vivo type CNS Light" panose="02000400000000000000" charset="-122"/>
          <a:cs typeface="vivo type CNS Light" panose="02000400000000000000" charset="-122"/>
        </a:defRPr>
      </a:lvl1pPr>
      <a:lvl2pPr marL="685800" indent="-228600" algn="l" defTabSz="913765"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panose="02000400000000000000" charset="-122"/>
          <a:ea typeface="vivo type CNS Light" panose="02000400000000000000" charset="-122"/>
          <a:cs typeface="vivo type CNS Light" panose="02000400000000000000" charset="-122"/>
        </a:defRPr>
      </a:lvl2pPr>
      <a:lvl3pPr marL="1142365" indent="-228600" algn="l" defTabSz="913765"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panose="02000400000000000000" charset="-122"/>
          <a:ea typeface="vivo type CNS Light" panose="02000400000000000000" charset="-122"/>
          <a:cs typeface="vivo type CNS Light" panose="02000400000000000000" charset="-122"/>
        </a:defRPr>
      </a:lvl3pPr>
      <a:lvl4pPr marL="1599565" indent="-228600" algn="l" defTabSz="91376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panose="02000400000000000000" charset="-122"/>
          <a:ea typeface="vivo type CNS Light" panose="02000400000000000000" charset="-122"/>
          <a:cs typeface="vivo type CNS Light" panose="02000400000000000000" charset="-122"/>
        </a:defRPr>
      </a:lvl4pPr>
      <a:lvl5pPr marL="2056765" indent="-228600" algn="l" defTabSz="91376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panose="02000400000000000000" charset="-122"/>
          <a:ea typeface="vivo type CNS Light" panose="02000400000000000000" charset="-122"/>
          <a:cs typeface="vivo type CNS Light" panose="02000400000000000000" charset="-122"/>
        </a:defRPr>
      </a:lvl5pPr>
      <a:lvl6pPr marL="25133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5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7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29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3765"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4730" algn="l" defTabSz="913765" rtl="0" eaLnBrk="1" latinLnBrk="0" hangingPunct="1">
        <a:defRPr sz="1800" kern="1200">
          <a:solidFill>
            <a:schemeClr val="tx1"/>
          </a:solidFill>
          <a:latin typeface="+mn-lt"/>
          <a:ea typeface="+mn-ea"/>
          <a:cs typeface="+mn-cs"/>
        </a:defRPr>
      </a:lvl6pPr>
      <a:lvl7pPr marL="2741930"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5695"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17.emf"/></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9.emf"/><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package" Target="../embeddings/Microsoft_Visio_Drawing1.vsdx"/><Relationship Id="rId5" Type="http://schemas.openxmlformats.org/officeDocument/2006/relationships/image" Target="../media/image18.emf"/><Relationship Id="rId4" Type="http://schemas.openxmlformats.org/officeDocument/2006/relationships/package" Target="../embeddings/Microsoft_Visio_Drawing.vsdx"/></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11.emf"/><Relationship Id="rId5" Type="http://schemas.openxmlformats.org/officeDocument/2006/relationships/image" Target="../media/image10.emf"/><Relationship Id="rId4" Type="http://schemas.openxmlformats.org/officeDocument/2006/relationships/package" Target="../embeddings/Microsoft_Word_Document.docx"/></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11.emf"/></Relationships>
</file>

<file path=ppt/slides/_rels/slide9.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8.png"/><Relationship Id="rId7" Type="http://schemas.openxmlformats.org/officeDocument/2006/relationships/image" Target="../media/image14.emf"/><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13.emf"/><Relationship Id="rId5" Type="http://schemas.openxmlformats.org/officeDocument/2006/relationships/image" Target="../media/image12.emf"/><Relationship Id="rId4" Type="http://schemas.openxmlformats.org/officeDocument/2006/relationships/image" Target="../media/image1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4">
            <a:extLst>
              <a:ext uri="{FF2B5EF4-FFF2-40B4-BE49-F238E27FC236}">
                <a16:creationId xmlns:a16="http://schemas.microsoft.com/office/drawing/2014/main" id="{CC28CB9F-94ED-3B0F-0E13-898639EE4249}"/>
              </a:ext>
            </a:extLst>
          </p:cNvPr>
          <p:cNvSpPr txBox="1">
            <a:spLocks/>
          </p:cNvSpPr>
          <p:nvPr/>
        </p:nvSpPr>
        <p:spPr>
          <a:xfrm>
            <a:off x="301752" y="3429000"/>
            <a:ext cx="10828990" cy="970507"/>
          </a:xfrm>
          <a:prstGeom prst="rect">
            <a:avLst/>
          </a:prstGeom>
        </p:spPr>
        <p:txBody>
          <a:bodyPr/>
          <a:lstStyle>
            <a:lvl1pPr marL="228589" indent="-228589" algn="l" defTabSz="914355" rtl="0" eaLnBrk="1" latinLnBrk="0" hangingPunct="1">
              <a:lnSpc>
                <a:spcPct val="90000"/>
              </a:lnSpc>
              <a:spcBef>
                <a:spcPts val="1000"/>
              </a:spcBef>
              <a:buFont typeface="Arial" panose="020B0604020202020204" pitchFamily="34" charset="0"/>
              <a:buChar char="•"/>
              <a:defRPr sz="2800" b="0" i="0" kern="1200">
                <a:solidFill>
                  <a:schemeClr val="tx1"/>
                </a:solidFill>
                <a:latin typeface="vivo type CNS Light" charset="-122"/>
                <a:ea typeface="vivo type CNS Light" charset="-122"/>
                <a:cs typeface="vivo type CNS Light" charset="-122"/>
              </a:defRPr>
            </a:lvl1pPr>
            <a:lvl2pPr marL="685766" indent="-228589" algn="l" defTabSz="914355"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2943" indent="-228589" algn="l" defTabSz="914355"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120"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297"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475"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sz="1800" dirty="0"/>
          </a:p>
        </p:txBody>
      </p:sp>
      <p:sp>
        <p:nvSpPr>
          <p:cNvPr id="6" name="文本占位符 3">
            <a:extLst>
              <a:ext uri="{FF2B5EF4-FFF2-40B4-BE49-F238E27FC236}">
                <a16:creationId xmlns:a16="http://schemas.microsoft.com/office/drawing/2014/main" id="{7DFD8019-C64E-F5F5-A897-722769DC1760}"/>
              </a:ext>
            </a:extLst>
          </p:cNvPr>
          <p:cNvSpPr txBox="1">
            <a:spLocks/>
          </p:cNvSpPr>
          <p:nvPr/>
        </p:nvSpPr>
        <p:spPr>
          <a:xfrm>
            <a:off x="114148" y="2051095"/>
            <a:ext cx="11960087" cy="2308324"/>
          </a:xfrm>
          <a:prstGeom prst="rect">
            <a:avLst/>
          </a:prstGeom>
        </p:spPr>
        <p:txBody>
          <a:bodyPr vert="horz" wrap="square" lIns="91440" tIns="45720" rIns="91440" bIns="45720" rtlCol="0">
            <a:spAutoFit/>
          </a:bodyPr>
          <a:lstStyle>
            <a:lvl1pPr marL="0" indent="0" algn="l" defTabSz="914355" rtl="0" eaLnBrk="1" latinLnBrk="0" hangingPunct="1">
              <a:lnSpc>
                <a:spcPct val="100000"/>
              </a:lnSpc>
              <a:spcBef>
                <a:spcPts val="1000"/>
              </a:spcBef>
              <a:buFont typeface="Arial" panose="020B0604020202020204" pitchFamily="34" charset="0"/>
              <a:buNone/>
              <a:defRPr sz="4800" b="1" i="0" kern="1200">
                <a:solidFill>
                  <a:schemeClr val="bg1"/>
                </a:solidFill>
                <a:latin typeface="+mn-ea"/>
                <a:ea typeface="+mn-ea"/>
                <a:cs typeface="vivo type CNS Light" charset="-122"/>
              </a:defRPr>
            </a:lvl1pPr>
            <a:lvl2pPr marL="685766" indent="-228589" algn="l" defTabSz="914355"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2943" indent="-228589" algn="l" defTabSz="914355"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120"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297"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475"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en-GB" altLang="zh-CN" sz="1800" dirty="0">
                <a:latin typeface="+mn-lt"/>
                <a:ea typeface="Times New Roman" panose="02020603050405020304" pitchFamily="18" charset="0"/>
              </a:rPr>
              <a:t>3GPP TSG SA4 M</a:t>
            </a:r>
            <a:r>
              <a:rPr lang="en-US" altLang="zh-CN" sz="1800" dirty="0" err="1">
                <a:latin typeface="+mn-lt"/>
                <a:ea typeface="Times New Roman" panose="02020603050405020304" pitchFamily="18" charset="0"/>
              </a:rPr>
              <a:t>eeting</a:t>
            </a:r>
            <a:r>
              <a:rPr lang="en-GB" altLang="zh-CN" sz="1800" dirty="0">
                <a:latin typeface="+mn-lt"/>
                <a:ea typeface="Times New Roman" panose="02020603050405020304" pitchFamily="18" charset="0"/>
              </a:rPr>
              <a:t> #132		</a:t>
            </a:r>
            <a:r>
              <a:rPr lang="en-GB" altLang="zh-CN" sz="1800" dirty="0">
                <a:latin typeface="+mn-lt"/>
                <a:ea typeface="MS Mincho" panose="02020609040205080304" pitchFamily="49" charset="-128"/>
              </a:rPr>
              <a:t>		                                                                                                 S4-250903</a:t>
            </a:r>
            <a:endParaRPr lang="zh-CN" altLang="zh-CN" sz="1800" dirty="0">
              <a:latin typeface="+mn-lt"/>
              <a:ea typeface="Times New Roman" panose="02020603050405020304" pitchFamily="18" charset="0"/>
            </a:endParaRPr>
          </a:p>
          <a:p>
            <a:pPr>
              <a:spcBef>
                <a:spcPts val="0"/>
              </a:spcBef>
            </a:pPr>
            <a:r>
              <a:rPr lang="en-GB" sz="1800" dirty="0">
                <a:latin typeface="+mn-lt"/>
                <a:ea typeface="宋体" panose="02010600030101010101" pitchFamily="2" charset="-122"/>
                <a:cs typeface="Times New Roman" panose="02020603050405020304" pitchFamily="18" charset="0"/>
              </a:rPr>
              <a:t>Fukuoka, Japan, May 19-23, 2025</a:t>
            </a:r>
            <a:endParaRPr lang="en-GB" altLang="zh-CN" sz="1800" dirty="0">
              <a:latin typeface="+mn-lt"/>
              <a:ea typeface="Times New Roman" panose="02020603050405020304" pitchFamily="18" charset="0"/>
            </a:endParaRPr>
          </a:p>
          <a:p>
            <a:pPr>
              <a:spcBef>
                <a:spcPts val="0"/>
              </a:spcBef>
            </a:pPr>
            <a:endParaRPr lang="en-US" altLang="zh-CN" sz="1800" dirty="0">
              <a:latin typeface="+mn-lt"/>
            </a:endParaRPr>
          </a:p>
          <a:p>
            <a:pPr>
              <a:spcBef>
                <a:spcPts val="0"/>
              </a:spcBef>
            </a:pPr>
            <a:r>
              <a:rPr lang="en-US" altLang="zh-CN" sz="1800" dirty="0">
                <a:latin typeface="+mn-lt"/>
              </a:rPr>
              <a:t>Agenda Item:		</a:t>
            </a:r>
            <a:r>
              <a:rPr lang="en-GB" altLang="zh-CN" sz="1800" dirty="0">
                <a:latin typeface="+mn-lt"/>
                <a:ea typeface="Batang" panose="02030600000101010101" pitchFamily="18" charset="-127"/>
                <a:cs typeface="Times New Roman" panose="02020603050405020304" pitchFamily="18" charset="0"/>
              </a:rPr>
              <a:t>7.9</a:t>
            </a:r>
            <a:endParaRPr lang="zh-CN" altLang="zh-CN" sz="1800" dirty="0">
              <a:latin typeface="+mn-lt"/>
            </a:endParaRPr>
          </a:p>
          <a:p>
            <a:pPr>
              <a:spcBef>
                <a:spcPts val="0"/>
              </a:spcBef>
            </a:pPr>
            <a:r>
              <a:rPr lang="en-GB" altLang="zh-CN" sz="1800" dirty="0">
                <a:latin typeface="+mn-lt"/>
              </a:rPr>
              <a:t>Source:			vivo</a:t>
            </a:r>
          </a:p>
          <a:p>
            <a:pPr>
              <a:lnSpc>
                <a:spcPct val="100000"/>
              </a:lnSpc>
              <a:spcBef>
                <a:spcPts val="0"/>
              </a:spcBef>
            </a:pPr>
            <a:r>
              <a:rPr lang="en-GB" altLang="zh-CN" sz="1800" dirty="0">
                <a:latin typeface="+mn-lt"/>
              </a:rPr>
              <a:t>Title:			</a:t>
            </a:r>
            <a:r>
              <a:rPr lang="en-US" altLang="zh-CN" sz="1800" dirty="0">
                <a:latin typeface="+mn-lt"/>
              </a:rPr>
              <a:t>Considerations on how to progress ULBC</a:t>
            </a:r>
            <a:endParaRPr lang="zh-CN" altLang="zh-CN" sz="1800" b="1" dirty="0">
              <a:latin typeface="+mn-lt"/>
            </a:endParaRPr>
          </a:p>
          <a:p>
            <a:pPr>
              <a:spcBef>
                <a:spcPts val="0"/>
              </a:spcBef>
            </a:pPr>
            <a:r>
              <a:rPr lang="en-US" altLang="zh-CN" sz="1800" dirty="0">
                <a:latin typeface="+mn-lt"/>
              </a:rPr>
              <a:t>Work Item/Release		FS_ULBC</a:t>
            </a:r>
            <a:endParaRPr lang="zh-CN" altLang="zh-CN" sz="1800" dirty="0">
              <a:latin typeface="+mn-lt"/>
            </a:endParaRPr>
          </a:p>
          <a:p>
            <a:pPr>
              <a:spcBef>
                <a:spcPts val="0"/>
              </a:spcBef>
            </a:pPr>
            <a:r>
              <a:rPr lang="en-GB" altLang="zh-CN" sz="1800" dirty="0">
                <a:latin typeface="+mn-lt"/>
              </a:rPr>
              <a:t>Document for:		I</a:t>
            </a:r>
            <a:r>
              <a:rPr lang="en-US" altLang="zh-CN" sz="1800" dirty="0" err="1">
                <a:latin typeface="+mn-lt"/>
              </a:rPr>
              <a:t>nformation</a:t>
            </a:r>
            <a:r>
              <a:rPr lang="en-US" altLang="zh-CN" sz="1800" dirty="0">
                <a:latin typeface="+mn-lt"/>
              </a:rPr>
              <a:t>/Discussion</a:t>
            </a:r>
            <a:endParaRPr lang="zh-CN" altLang="zh-CN" sz="1800" dirty="0">
              <a:latin typeface="+mn-lt"/>
            </a:endParaRPr>
          </a:p>
        </p:txBody>
      </p:sp>
    </p:spTree>
    <p:extLst>
      <p:ext uri="{BB962C8B-B14F-4D97-AF65-F5344CB8AC3E}">
        <p14:creationId xmlns:p14="http://schemas.microsoft.com/office/powerpoint/2010/main" val="30127974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8"/>
          <p:cNvPicPr>
            <a:picLocks noChangeAspect="1"/>
          </p:cNvPicPr>
          <p:nvPr/>
        </p:nvPicPr>
        <p:blipFill>
          <a:blip r:embed="rId3" cstate="email"/>
          <a:stretch>
            <a:fillRect/>
          </a:stretch>
        </p:blipFill>
        <p:spPr>
          <a:xfrm>
            <a:off x="0" y="-49161"/>
            <a:ext cx="12192000" cy="979358"/>
          </a:xfrm>
          <a:prstGeom prst="rect">
            <a:avLst/>
          </a:prstGeom>
        </p:spPr>
      </p:pic>
      <p:sp>
        <p:nvSpPr>
          <p:cNvPr id="3" name="矩形 2"/>
          <p:cNvSpPr/>
          <p:nvPr/>
        </p:nvSpPr>
        <p:spPr>
          <a:xfrm>
            <a:off x="667135" y="196653"/>
            <a:ext cx="9723773" cy="523220"/>
          </a:xfrm>
          <a:prstGeom prst="rect">
            <a:avLst/>
          </a:prstGeom>
        </p:spPr>
        <p:txBody>
          <a:bodyPr wrap="square">
            <a:spAutoFit/>
          </a:bodyPr>
          <a:lstStyle/>
          <a:p>
            <a:pPr marL="0" marR="0" lvl="0" indent="0" algn="l" defTabSz="913765"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FFFFFF"/>
                </a:solidFill>
                <a:effectLst/>
                <a:uLnTx/>
                <a:uFillTx/>
                <a:latin typeface="vivo type CN简 Regular"/>
                <a:ea typeface="vivo type CN简 Regular"/>
              </a:rPr>
              <a:t>4) NAS reduction examples in CT1</a:t>
            </a:r>
            <a:endParaRPr kumimoji="0" lang="zh-CN" altLang="en-US" sz="2800" b="1" i="0" u="none" strike="noStrike" kern="1200" cap="none" spc="0" normalizeH="0" baseline="0" noProof="0" dirty="0">
              <a:ln>
                <a:noFill/>
              </a:ln>
              <a:solidFill>
                <a:srgbClr val="FFFFFF"/>
              </a:solidFill>
              <a:effectLst/>
              <a:uLnTx/>
              <a:uFillTx/>
              <a:latin typeface="vivo type CN简 Regular"/>
              <a:ea typeface="vivo type CN简 Regular"/>
            </a:endParaRPr>
          </a:p>
        </p:txBody>
      </p:sp>
      <p:sp>
        <p:nvSpPr>
          <p:cNvPr id="82" name="任意多边形: 形状 81">
            <a:extLst>
              <a:ext uri="{FF2B5EF4-FFF2-40B4-BE49-F238E27FC236}">
                <a16:creationId xmlns:a16="http://schemas.microsoft.com/office/drawing/2014/main" id="{3534C37D-63F3-4C89-8826-93FD681C2D55}"/>
              </a:ext>
            </a:extLst>
          </p:cNvPr>
          <p:cNvSpPr/>
          <p:nvPr/>
        </p:nvSpPr>
        <p:spPr>
          <a:xfrm>
            <a:off x="30916" y="110273"/>
            <a:ext cx="3339355" cy="1651078"/>
          </a:xfrm>
          <a:custGeom>
            <a:avLst/>
            <a:gdLst>
              <a:gd name="connsiteX0" fmla="*/ 0 w 3339355"/>
              <a:gd name="connsiteY0" fmla="*/ 0 h 1651078"/>
              <a:gd name="connsiteX1" fmla="*/ 3339355 w 3339355"/>
              <a:gd name="connsiteY1" fmla="*/ 0 h 1651078"/>
              <a:gd name="connsiteX2" fmla="*/ 3339355 w 3339355"/>
              <a:gd name="connsiteY2" fmla="*/ 1651078 h 1651078"/>
              <a:gd name="connsiteX3" fmla="*/ 0 w 3339355"/>
              <a:gd name="connsiteY3" fmla="*/ 1651078 h 1651078"/>
              <a:gd name="connsiteX4" fmla="*/ 0 w 3339355"/>
              <a:gd name="connsiteY4" fmla="*/ 0 h 1651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9355" h="1651078">
                <a:moveTo>
                  <a:pt x="0" y="0"/>
                </a:moveTo>
                <a:lnTo>
                  <a:pt x="3339355" y="0"/>
                </a:lnTo>
                <a:lnTo>
                  <a:pt x="3339355" y="1651078"/>
                </a:lnTo>
                <a:lnTo>
                  <a:pt x="0" y="16510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19608" tIns="419608" rIns="419608" bIns="419608" numCol="1" spcCol="1270" anchor="b" anchorCtr="0">
            <a:noAutofit/>
          </a:bodyPr>
          <a:lstStyle/>
          <a:p>
            <a:pPr marL="0" lvl="0" indent="0" algn="ctr" defTabSz="2622550">
              <a:lnSpc>
                <a:spcPct val="90000"/>
              </a:lnSpc>
              <a:spcBef>
                <a:spcPct val="0"/>
              </a:spcBef>
              <a:spcAft>
                <a:spcPct val="35000"/>
              </a:spcAft>
              <a:buNone/>
            </a:pPr>
            <a:endParaRPr lang="zh-CN" altLang="en-US" sz="5900" kern="1200" dirty="0"/>
          </a:p>
        </p:txBody>
      </p:sp>
      <p:sp>
        <p:nvSpPr>
          <p:cNvPr id="84" name="任意多边形: 形状 83">
            <a:extLst>
              <a:ext uri="{FF2B5EF4-FFF2-40B4-BE49-F238E27FC236}">
                <a16:creationId xmlns:a16="http://schemas.microsoft.com/office/drawing/2014/main" id="{C02D8863-AC69-482F-BC26-B0EEB2701538}"/>
              </a:ext>
            </a:extLst>
          </p:cNvPr>
          <p:cNvSpPr/>
          <p:nvPr/>
        </p:nvSpPr>
        <p:spPr>
          <a:xfrm>
            <a:off x="3668705" y="2713016"/>
            <a:ext cx="3339355" cy="1651078"/>
          </a:xfrm>
          <a:custGeom>
            <a:avLst/>
            <a:gdLst>
              <a:gd name="connsiteX0" fmla="*/ 0 w 3339355"/>
              <a:gd name="connsiteY0" fmla="*/ 0 h 1651078"/>
              <a:gd name="connsiteX1" fmla="*/ 3339355 w 3339355"/>
              <a:gd name="connsiteY1" fmla="*/ 0 h 1651078"/>
              <a:gd name="connsiteX2" fmla="*/ 3339355 w 3339355"/>
              <a:gd name="connsiteY2" fmla="*/ 1651078 h 1651078"/>
              <a:gd name="connsiteX3" fmla="*/ 0 w 3339355"/>
              <a:gd name="connsiteY3" fmla="*/ 1651078 h 1651078"/>
              <a:gd name="connsiteX4" fmla="*/ 0 w 3339355"/>
              <a:gd name="connsiteY4" fmla="*/ 0 h 1651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9355" h="1651078">
                <a:moveTo>
                  <a:pt x="0" y="0"/>
                </a:moveTo>
                <a:lnTo>
                  <a:pt x="3339355" y="0"/>
                </a:lnTo>
                <a:lnTo>
                  <a:pt x="3339355" y="1651078"/>
                </a:lnTo>
                <a:lnTo>
                  <a:pt x="0" y="16510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12928" tIns="312928" rIns="312928" bIns="312928" numCol="1" spcCol="1270" anchor="t" anchorCtr="0">
            <a:noAutofit/>
          </a:bodyPr>
          <a:lstStyle/>
          <a:p>
            <a:pPr marL="0" lvl="0" indent="0" algn="ctr" defTabSz="1955800">
              <a:lnSpc>
                <a:spcPct val="90000"/>
              </a:lnSpc>
              <a:spcBef>
                <a:spcPct val="0"/>
              </a:spcBef>
              <a:spcAft>
                <a:spcPct val="35000"/>
              </a:spcAft>
              <a:buNone/>
            </a:pPr>
            <a:endParaRPr lang="zh-CN" altLang="en-US" sz="4400" kern="1200" dirty="0"/>
          </a:p>
        </p:txBody>
      </p:sp>
      <p:sp>
        <p:nvSpPr>
          <p:cNvPr id="86" name="任意多边形: 形状 85">
            <a:extLst>
              <a:ext uri="{FF2B5EF4-FFF2-40B4-BE49-F238E27FC236}">
                <a16:creationId xmlns:a16="http://schemas.microsoft.com/office/drawing/2014/main" id="{CD53F2BE-CC8C-4967-BA4A-1E5AA939FCA2}"/>
              </a:ext>
            </a:extLst>
          </p:cNvPr>
          <p:cNvSpPr/>
          <p:nvPr/>
        </p:nvSpPr>
        <p:spPr>
          <a:xfrm>
            <a:off x="7043562" y="110273"/>
            <a:ext cx="3339355" cy="1651078"/>
          </a:xfrm>
          <a:custGeom>
            <a:avLst/>
            <a:gdLst>
              <a:gd name="connsiteX0" fmla="*/ 0 w 3339355"/>
              <a:gd name="connsiteY0" fmla="*/ 0 h 1651078"/>
              <a:gd name="connsiteX1" fmla="*/ 3339355 w 3339355"/>
              <a:gd name="connsiteY1" fmla="*/ 0 h 1651078"/>
              <a:gd name="connsiteX2" fmla="*/ 3339355 w 3339355"/>
              <a:gd name="connsiteY2" fmla="*/ 1651078 h 1651078"/>
              <a:gd name="connsiteX3" fmla="*/ 0 w 3339355"/>
              <a:gd name="connsiteY3" fmla="*/ 1651078 h 1651078"/>
              <a:gd name="connsiteX4" fmla="*/ 0 w 3339355"/>
              <a:gd name="connsiteY4" fmla="*/ 0 h 1651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9355" h="1651078">
                <a:moveTo>
                  <a:pt x="0" y="0"/>
                </a:moveTo>
                <a:lnTo>
                  <a:pt x="3339355" y="0"/>
                </a:lnTo>
                <a:lnTo>
                  <a:pt x="3339355" y="1651078"/>
                </a:lnTo>
                <a:lnTo>
                  <a:pt x="0" y="16510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12928" tIns="312928" rIns="312928" bIns="312928" numCol="1" spcCol="1270" anchor="b" anchorCtr="0">
            <a:noAutofit/>
          </a:bodyPr>
          <a:lstStyle/>
          <a:p>
            <a:pPr marL="0" lvl="0" indent="0" algn="ctr" defTabSz="1955800">
              <a:lnSpc>
                <a:spcPct val="90000"/>
              </a:lnSpc>
              <a:spcBef>
                <a:spcPct val="0"/>
              </a:spcBef>
              <a:spcAft>
                <a:spcPct val="35000"/>
              </a:spcAft>
              <a:buNone/>
            </a:pPr>
            <a:endParaRPr lang="zh-CN" altLang="en-US" sz="4400" kern="1200" dirty="0"/>
          </a:p>
        </p:txBody>
      </p:sp>
      <p:sp>
        <p:nvSpPr>
          <p:cNvPr id="79" name="文本框 78">
            <a:extLst>
              <a:ext uri="{FF2B5EF4-FFF2-40B4-BE49-F238E27FC236}">
                <a16:creationId xmlns:a16="http://schemas.microsoft.com/office/drawing/2014/main" id="{CD33C6B5-FFA0-487F-B1D6-B719DC471F75}"/>
              </a:ext>
            </a:extLst>
          </p:cNvPr>
          <p:cNvSpPr txBox="1"/>
          <p:nvPr/>
        </p:nvSpPr>
        <p:spPr>
          <a:xfrm>
            <a:off x="25857" y="965687"/>
            <a:ext cx="8594268" cy="369332"/>
          </a:xfrm>
          <a:prstGeom prst="rect">
            <a:avLst/>
          </a:prstGeom>
          <a:noFill/>
        </p:spPr>
        <p:txBody>
          <a:bodyPr wrap="square">
            <a:spAutoFit/>
          </a:bodyPr>
          <a:lstStyle/>
          <a:p>
            <a:r>
              <a:rPr lang="en-US" altLang="zh-CN" b="1" dirty="0"/>
              <a:t>NAS overhead reduction discussion in Connected mode</a:t>
            </a:r>
            <a:endParaRPr lang="zh-CN" altLang="en-US" b="1" dirty="0"/>
          </a:p>
        </p:txBody>
      </p:sp>
      <p:graphicFrame>
        <p:nvGraphicFramePr>
          <p:cNvPr id="139" name="表格 139">
            <a:extLst>
              <a:ext uri="{FF2B5EF4-FFF2-40B4-BE49-F238E27FC236}">
                <a16:creationId xmlns:a16="http://schemas.microsoft.com/office/drawing/2014/main" id="{CE872A94-E18D-409B-9EFC-B41126FAF690}"/>
              </a:ext>
            </a:extLst>
          </p:cNvPr>
          <p:cNvGraphicFramePr>
            <a:graphicFrameLocks noGrp="1"/>
          </p:cNvGraphicFramePr>
          <p:nvPr/>
        </p:nvGraphicFramePr>
        <p:xfrm>
          <a:off x="203899" y="3580334"/>
          <a:ext cx="1738014" cy="1782628"/>
        </p:xfrm>
        <a:graphic>
          <a:graphicData uri="http://schemas.openxmlformats.org/drawingml/2006/table">
            <a:tbl>
              <a:tblPr firstRow="1" bandRow="1">
                <a:tableStyleId>{5C22544A-7EE6-4342-B048-85BDC9FD1C3A}</a:tableStyleId>
              </a:tblPr>
              <a:tblGrid>
                <a:gridCol w="685119">
                  <a:extLst>
                    <a:ext uri="{9D8B030D-6E8A-4147-A177-3AD203B41FA5}">
                      <a16:colId xmlns:a16="http://schemas.microsoft.com/office/drawing/2014/main" val="316393031"/>
                    </a:ext>
                  </a:extLst>
                </a:gridCol>
                <a:gridCol w="532673">
                  <a:extLst>
                    <a:ext uri="{9D8B030D-6E8A-4147-A177-3AD203B41FA5}">
                      <a16:colId xmlns:a16="http://schemas.microsoft.com/office/drawing/2014/main" val="2186160397"/>
                    </a:ext>
                  </a:extLst>
                </a:gridCol>
                <a:gridCol w="520222">
                  <a:extLst>
                    <a:ext uri="{9D8B030D-6E8A-4147-A177-3AD203B41FA5}">
                      <a16:colId xmlns:a16="http://schemas.microsoft.com/office/drawing/2014/main" val="365128468"/>
                    </a:ext>
                  </a:extLst>
                </a:gridCol>
              </a:tblGrid>
              <a:tr h="220754">
                <a:tc gridSpan="2">
                  <a:txBody>
                    <a:bodyPr/>
                    <a:lstStyle/>
                    <a:p>
                      <a:pPr algn="ctr"/>
                      <a:r>
                        <a:rPr lang="en-US" altLang="zh-CN" sz="800" b="0" dirty="0">
                          <a:solidFill>
                            <a:schemeClr val="tx1"/>
                          </a:solidFill>
                        </a:rPr>
                        <a:t>payload</a:t>
                      </a:r>
                      <a:endParaRPr lang="zh-CN" altLang="en-US" sz="800" b="0" dirty="0">
                        <a:solidFill>
                          <a:schemeClr val="tx1"/>
                        </a:solidFill>
                      </a:endParaRPr>
                    </a:p>
                  </a:txBody>
                  <a:tcPr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800" b="0" dirty="0">
                        <a:solidFill>
                          <a:schemeClr val="tx1"/>
                        </a:solidFill>
                      </a:endParaRPr>
                    </a:p>
                  </a:txBody>
                  <a:tcPr anchor="ctr">
                    <a:lnL w="952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35778010"/>
                  </a:ext>
                </a:extLst>
              </a:tr>
              <a:tr h="220754">
                <a:tc gridSpan="2">
                  <a:txBody>
                    <a:bodyPr/>
                    <a:lstStyle/>
                    <a:p>
                      <a:pPr algn="ctr"/>
                      <a:r>
                        <a:rPr lang="en-US" altLang="zh-CN" sz="800" dirty="0"/>
                        <a:t>User data container IE header</a:t>
                      </a:r>
                      <a:endParaRPr lang="zh-CN" altLang="en-US" sz="800" dirty="0"/>
                    </a:p>
                  </a:txBody>
                  <a:tcPr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1">
                        <a:lumMod val="20000"/>
                        <a:lumOff val="80000"/>
                      </a:schemeClr>
                    </a:solid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3765" rtl="0" eaLnBrk="1" fontAlgn="auto" latinLnBrk="0" hangingPunct="1">
                        <a:lnSpc>
                          <a:spcPct val="100000"/>
                        </a:lnSpc>
                        <a:spcBef>
                          <a:spcPts val="0"/>
                        </a:spcBef>
                        <a:spcAft>
                          <a:spcPts val="0"/>
                        </a:spcAft>
                        <a:buClrTx/>
                        <a:buSzTx/>
                        <a:buFontTx/>
                        <a:buNone/>
                        <a:tabLst/>
                        <a:defRPr/>
                      </a:pPr>
                      <a:r>
                        <a:rPr lang="en-US" altLang="zh-CN" sz="800" b="0" dirty="0">
                          <a:solidFill>
                            <a:schemeClr val="tx1"/>
                          </a:solidFill>
                        </a:rPr>
                        <a:t>2 bytes</a:t>
                      </a:r>
                      <a:endParaRPr lang="zh-CN" altLang="en-US" sz="800" b="0" dirty="0">
                        <a:solidFill>
                          <a:schemeClr val="tx1"/>
                        </a:solidFill>
                      </a:endParaRPr>
                    </a:p>
                  </a:txBody>
                  <a:tcPr anchor="ctr">
                    <a:lnL w="952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2190905933"/>
                  </a:ext>
                </a:extLst>
              </a:tr>
              <a:tr h="293002">
                <a:tc gridSpan="2">
                  <a:txBody>
                    <a:bodyPr/>
                    <a:lstStyle/>
                    <a:p>
                      <a:pPr algn="ctr"/>
                      <a:r>
                        <a:rPr lang="en-US" altLang="zh-CN" sz="800" dirty="0"/>
                        <a:t>ESM DATA TRANSPORT message header</a:t>
                      </a:r>
                      <a:endParaRPr lang="zh-CN" altLang="en-US" sz="800" dirty="0"/>
                    </a:p>
                  </a:txBody>
                  <a:tcPr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1">
                        <a:lumMod val="20000"/>
                        <a:lumOff val="80000"/>
                      </a:schemeClr>
                    </a:solid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CN" sz="800" dirty="0"/>
                        <a:t>3 bytes</a:t>
                      </a:r>
                      <a:endParaRPr lang="zh-CN" altLang="en-US" sz="800" dirty="0"/>
                    </a:p>
                  </a:txBody>
                  <a:tcPr anchor="ctr">
                    <a:lnL w="952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2027178866"/>
                  </a:ext>
                </a:extLst>
              </a:tr>
              <a:tr h="220754">
                <a:tc gridSpan="2">
                  <a:txBody>
                    <a:bodyPr/>
                    <a:lstStyle/>
                    <a:p>
                      <a:pPr marL="0" algn="ctr" defTabSz="913765" rtl="0" eaLnBrk="1" latinLnBrk="0" hangingPunct="1"/>
                      <a:r>
                        <a:rPr lang="en-US" altLang="zh-CN" sz="800" kern="1200" dirty="0">
                          <a:solidFill>
                            <a:schemeClr val="dk1"/>
                          </a:solidFill>
                          <a:latin typeface="+mn-lt"/>
                          <a:ea typeface="+mn-ea"/>
                          <a:cs typeface="+mn-cs"/>
                        </a:rPr>
                        <a:t>Sequence number</a:t>
                      </a:r>
                      <a:endParaRPr lang="zh-CN" altLang="en-US" sz="800" kern="1200" dirty="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1">
                        <a:lumMod val="20000"/>
                        <a:lumOff val="80000"/>
                      </a:schemeClr>
                    </a:solid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3765" rtl="0" eaLnBrk="1" latinLnBrk="0" hangingPunct="1"/>
                      <a:r>
                        <a:rPr lang="en-US" altLang="zh-CN" sz="800" kern="1200" dirty="0">
                          <a:solidFill>
                            <a:schemeClr val="dk1"/>
                          </a:solidFill>
                          <a:latin typeface="+mn-lt"/>
                          <a:ea typeface="+mn-ea"/>
                          <a:cs typeface="+mn-cs"/>
                        </a:rPr>
                        <a:t>1 byte</a:t>
                      </a:r>
                      <a:endParaRPr lang="zh-CN" altLang="en-US" sz="800" kern="1200" dirty="0">
                        <a:solidFill>
                          <a:schemeClr val="dk1"/>
                        </a:solidFill>
                        <a:latin typeface="+mn-lt"/>
                        <a:ea typeface="+mn-ea"/>
                        <a:cs typeface="+mn-cs"/>
                      </a:endParaRPr>
                    </a:p>
                  </a:txBody>
                  <a:tcPr anchor="ctr">
                    <a:lnL w="952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3079512155"/>
                  </a:ext>
                </a:extLst>
              </a:tr>
              <a:tr h="295324">
                <a:tc gridSpan="2">
                  <a:txBody>
                    <a:bodyPr/>
                    <a:lstStyle/>
                    <a:p>
                      <a:pPr marL="0" algn="ctr" defTabSz="913765" rtl="0" eaLnBrk="1" latinLnBrk="0" hangingPunct="1"/>
                      <a:r>
                        <a:rPr lang="en-US" altLang="zh-CN" sz="800" kern="1200" dirty="0">
                          <a:solidFill>
                            <a:schemeClr val="dk1"/>
                          </a:solidFill>
                          <a:latin typeface="+mn-lt"/>
                          <a:ea typeface="+mn-ea"/>
                          <a:cs typeface="+mn-cs"/>
                        </a:rPr>
                        <a:t>Message Authentication code(MAC)</a:t>
                      </a:r>
                      <a:endParaRPr lang="zh-CN" altLang="en-US" sz="800" kern="1200" dirty="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1">
                        <a:lumMod val="20000"/>
                        <a:lumOff val="80000"/>
                      </a:schemeClr>
                    </a:solid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3765" rtl="0" eaLnBrk="1" latinLnBrk="0" hangingPunct="1"/>
                      <a:r>
                        <a:rPr lang="en-US" altLang="zh-CN" sz="800" kern="1200" dirty="0">
                          <a:solidFill>
                            <a:schemeClr val="dk1"/>
                          </a:solidFill>
                          <a:latin typeface="+mn-lt"/>
                          <a:ea typeface="+mn-ea"/>
                          <a:cs typeface="+mn-cs"/>
                        </a:rPr>
                        <a:t>4 bytes</a:t>
                      </a:r>
                      <a:endParaRPr lang="zh-CN" altLang="en-US" sz="800" kern="1200" dirty="0">
                        <a:solidFill>
                          <a:schemeClr val="dk1"/>
                        </a:solidFill>
                        <a:latin typeface="+mn-lt"/>
                        <a:ea typeface="+mn-ea"/>
                        <a:cs typeface="+mn-cs"/>
                      </a:endParaRPr>
                    </a:p>
                  </a:txBody>
                  <a:tcPr anchor="ctr">
                    <a:lnL w="952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2081824716"/>
                  </a:ext>
                </a:extLst>
              </a:tr>
              <a:tr h="295324">
                <a:tc>
                  <a:txBody>
                    <a:bodyPr/>
                    <a:lstStyle/>
                    <a:p>
                      <a:pPr algn="ctr"/>
                      <a:r>
                        <a:rPr lang="en-US" altLang="zh-CN" sz="800" dirty="0"/>
                        <a:t>Security header type</a:t>
                      </a:r>
                      <a:endParaRPr lang="zh-CN" altLang="en-US" sz="800" dirty="0"/>
                    </a:p>
                  </a:txBody>
                  <a:tcPr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800" dirty="0"/>
                        <a:t>PD=2H</a:t>
                      </a:r>
                    </a:p>
                    <a:p>
                      <a:pPr algn="ctr"/>
                      <a:r>
                        <a:rPr lang="en-US" altLang="zh-CN" sz="800" dirty="0"/>
                        <a:t>(ESM)</a:t>
                      </a:r>
                      <a:endParaRPr lang="zh-CN" altLang="en-US" sz="800" dirty="0"/>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800" dirty="0"/>
                        <a:t>1 byte</a:t>
                      </a:r>
                      <a:endParaRPr lang="zh-CN" altLang="en-US" sz="800" dirty="0"/>
                    </a:p>
                  </a:txBody>
                  <a:tcPr anchor="ctr">
                    <a:lnL w="952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3753525059"/>
                  </a:ext>
                </a:extLst>
              </a:tr>
            </a:tbl>
          </a:graphicData>
        </a:graphic>
      </p:graphicFrame>
      <p:graphicFrame>
        <p:nvGraphicFramePr>
          <p:cNvPr id="147" name="表格 139">
            <a:extLst>
              <a:ext uri="{FF2B5EF4-FFF2-40B4-BE49-F238E27FC236}">
                <a16:creationId xmlns:a16="http://schemas.microsoft.com/office/drawing/2014/main" id="{1F6804C3-8F16-41BA-B159-58CC424AFB92}"/>
              </a:ext>
            </a:extLst>
          </p:cNvPr>
          <p:cNvGraphicFramePr>
            <a:graphicFrameLocks noGrp="1"/>
          </p:cNvGraphicFramePr>
          <p:nvPr/>
        </p:nvGraphicFramePr>
        <p:xfrm>
          <a:off x="2383972" y="3846300"/>
          <a:ext cx="1738013" cy="1523548"/>
        </p:xfrm>
        <a:graphic>
          <a:graphicData uri="http://schemas.openxmlformats.org/drawingml/2006/table">
            <a:tbl>
              <a:tblPr firstRow="1" bandRow="1">
                <a:tableStyleId>{5C22544A-7EE6-4342-B048-85BDC9FD1C3A}</a:tableStyleId>
              </a:tblPr>
              <a:tblGrid>
                <a:gridCol w="405930">
                  <a:extLst>
                    <a:ext uri="{9D8B030D-6E8A-4147-A177-3AD203B41FA5}">
                      <a16:colId xmlns:a16="http://schemas.microsoft.com/office/drawing/2014/main" val="316393031"/>
                    </a:ext>
                  </a:extLst>
                </a:gridCol>
                <a:gridCol w="279188">
                  <a:extLst>
                    <a:ext uri="{9D8B030D-6E8A-4147-A177-3AD203B41FA5}">
                      <a16:colId xmlns:a16="http://schemas.microsoft.com/office/drawing/2014/main" val="3993645376"/>
                    </a:ext>
                  </a:extLst>
                </a:gridCol>
                <a:gridCol w="126743">
                  <a:extLst>
                    <a:ext uri="{9D8B030D-6E8A-4147-A177-3AD203B41FA5}">
                      <a16:colId xmlns:a16="http://schemas.microsoft.com/office/drawing/2014/main" val="2186160397"/>
                    </a:ext>
                  </a:extLst>
                </a:gridCol>
                <a:gridCol w="405930">
                  <a:extLst>
                    <a:ext uri="{9D8B030D-6E8A-4147-A177-3AD203B41FA5}">
                      <a16:colId xmlns:a16="http://schemas.microsoft.com/office/drawing/2014/main" val="327959050"/>
                    </a:ext>
                  </a:extLst>
                </a:gridCol>
                <a:gridCol w="520222">
                  <a:extLst>
                    <a:ext uri="{9D8B030D-6E8A-4147-A177-3AD203B41FA5}">
                      <a16:colId xmlns:a16="http://schemas.microsoft.com/office/drawing/2014/main" val="365128468"/>
                    </a:ext>
                  </a:extLst>
                </a:gridCol>
              </a:tblGrid>
              <a:tr h="220754">
                <a:tc gridSpan="4">
                  <a:txBody>
                    <a:bodyPr/>
                    <a:lstStyle/>
                    <a:p>
                      <a:pPr algn="ctr"/>
                      <a:r>
                        <a:rPr lang="en-US" altLang="zh-CN" sz="800" b="0" dirty="0">
                          <a:solidFill>
                            <a:schemeClr val="tx1"/>
                          </a:solidFill>
                        </a:rPr>
                        <a:t>payload</a:t>
                      </a:r>
                      <a:endParaRPr lang="zh-CN" altLang="en-US" sz="800" b="0" dirty="0">
                        <a:solidFill>
                          <a:schemeClr val="tx1"/>
                        </a:solidFill>
                      </a:endParaRPr>
                    </a:p>
                  </a:txBody>
                  <a:tcPr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a:txBody>
                    <a:bodyPr/>
                    <a:lstStyle/>
                    <a:p>
                      <a:pPr algn="ctr"/>
                      <a:endParaRPr lang="zh-CN" altLang="en-US" sz="800" b="0" dirty="0">
                        <a:solidFill>
                          <a:schemeClr val="tx1"/>
                        </a:solidFill>
                      </a:endParaRPr>
                    </a:p>
                  </a:txBody>
                  <a:tcPr anchor="ctr">
                    <a:lnL w="952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35778010"/>
                  </a:ext>
                </a:extLst>
              </a:tr>
              <a:tr h="293002">
                <a:tc>
                  <a:txBody>
                    <a:bodyPr/>
                    <a:lstStyle/>
                    <a:p>
                      <a:pPr algn="ctr"/>
                      <a:r>
                        <a:rPr lang="en-US" altLang="zh-CN" sz="800" dirty="0"/>
                        <a:t>EBI</a:t>
                      </a:r>
                      <a:endParaRPr lang="zh-CN" altLang="en-US" sz="800" dirty="0"/>
                    </a:p>
                  </a:txBody>
                  <a:tcPr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1">
                        <a:lumMod val="20000"/>
                        <a:lumOff val="80000"/>
                      </a:schemeClr>
                    </a:solidFill>
                  </a:tcPr>
                </a:tc>
                <a:tc gridSpan="2">
                  <a:txBody>
                    <a:bodyPr/>
                    <a:lstStyle/>
                    <a:p>
                      <a:pPr algn="ctr"/>
                      <a:r>
                        <a:rPr lang="en-US" altLang="zh-CN" sz="800" dirty="0"/>
                        <a:t>RAI</a:t>
                      </a:r>
                      <a:endParaRPr lang="zh-CN" altLang="en-US" sz="800" dirty="0"/>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1">
                        <a:lumMod val="20000"/>
                        <a:lumOff val="80000"/>
                      </a:schemeClr>
                    </a:solid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CN" sz="800" dirty="0"/>
                        <a:t>Data type</a:t>
                      </a:r>
                      <a:endParaRPr lang="zh-CN" altLang="en-US" sz="800" dirty="0"/>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800" dirty="0"/>
                        <a:t>1 byte</a:t>
                      </a:r>
                      <a:endParaRPr lang="zh-CN" altLang="en-US" sz="800" dirty="0"/>
                    </a:p>
                  </a:txBody>
                  <a:tcPr anchor="ctr">
                    <a:lnL w="952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2027178866"/>
                  </a:ext>
                </a:extLst>
              </a:tr>
              <a:tr h="220754">
                <a:tc gridSpan="4">
                  <a:txBody>
                    <a:bodyPr/>
                    <a:lstStyle/>
                    <a:p>
                      <a:pPr marL="0" algn="ctr" defTabSz="913765" rtl="0" eaLnBrk="1" latinLnBrk="0" hangingPunct="1"/>
                      <a:r>
                        <a:rPr lang="en-US" altLang="zh-CN" sz="800" kern="1200" dirty="0">
                          <a:solidFill>
                            <a:schemeClr val="dk1"/>
                          </a:solidFill>
                          <a:latin typeface="+mn-lt"/>
                          <a:ea typeface="+mn-ea"/>
                          <a:cs typeface="+mn-cs"/>
                        </a:rPr>
                        <a:t>Sequence number</a:t>
                      </a:r>
                      <a:endParaRPr lang="zh-CN" altLang="en-US" sz="800" kern="1200" dirty="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1">
                        <a:lumMod val="20000"/>
                        <a:lumOff val="80000"/>
                      </a:schemeClr>
                    </a:solidFill>
                  </a:tcPr>
                </a:tc>
                <a:tc hMerge="1">
                  <a:txBody>
                    <a:bodyPr/>
                    <a:lstStyle/>
                    <a:p>
                      <a:endParaRPr lang="zh-CN" altLang="en-US"/>
                    </a:p>
                  </a:txBody>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a:txBody>
                    <a:bodyPr/>
                    <a:lstStyle/>
                    <a:p>
                      <a:pPr marL="0" algn="ctr" defTabSz="913765" rtl="0" eaLnBrk="1" latinLnBrk="0" hangingPunct="1"/>
                      <a:r>
                        <a:rPr lang="en-US" altLang="zh-CN" sz="800" kern="1200" dirty="0">
                          <a:solidFill>
                            <a:schemeClr val="dk1"/>
                          </a:solidFill>
                          <a:latin typeface="+mn-lt"/>
                          <a:ea typeface="+mn-ea"/>
                          <a:cs typeface="+mn-cs"/>
                        </a:rPr>
                        <a:t>1 byte</a:t>
                      </a:r>
                      <a:endParaRPr lang="zh-CN" altLang="en-US" sz="800" kern="1200" dirty="0">
                        <a:solidFill>
                          <a:schemeClr val="dk1"/>
                        </a:solidFill>
                        <a:latin typeface="+mn-lt"/>
                        <a:ea typeface="+mn-ea"/>
                        <a:cs typeface="+mn-cs"/>
                      </a:endParaRPr>
                    </a:p>
                  </a:txBody>
                  <a:tcPr anchor="ctr">
                    <a:lnL w="952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3079512155"/>
                  </a:ext>
                </a:extLst>
              </a:tr>
              <a:tr h="295324">
                <a:tc gridSpan="4">
                  <a:txBody>
                    <a:bodyPr/>
                    <a:lstStyle/>
                    <a:p>
                      <a:pPr marL="0" algn="ctr" defTabSz="913765" rtl="0" eaLnBrk="1" latinLnBrk="0" hangingPunct="1"/>
                      <a:r>
                        <a:rPr lang="en-US" altLang="zh-CN" sz="800" kern="1200" dirty="0">
                          <a:solidFill>
                            <a:schemeClr val="dk1"/>
                          </a:solidFill>
                          <a:latin typeface="+mn-lt"/>
                          <a:ea typeface="+mn-ea"/>
                          <a:cs typeface="+mn-cs"/>
                        </a:rPr>
                        <a:t>Message Authentication code(MAC)</a:t>
                      </a:r>
                      <a:endParaRPr lang="zh-CN" altLang="en-US" sz="800" kern="1200" dirty="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1">
                        <a:lumMod val="20000"/>
                        <a:lumOff val="80000"/>
                      </a:schemeClr>
                    </a:solidFill>
                  </a:tcPr>
                </a:tc>
                <a:tc hMerge="1">
                  <a:txBody>
                    <a:bodyPr/>
                    <a:lstStyle/>
                    <a:p>
                      <a:endParaRPr lang="zh-CN" altLang="en-US"/>
                    </a:p>
                  </a:txBody>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a:txBody>
                    <a:bodyPr/>
                    <a:lstStyle/>
                    <a:p>
                      <a:pPr marL="0" algn="ctr" defTabSz="913765" rtl="0" eaLnBrk="1" latinLnBrk="0" hangingPunct="1"/>
                      <a:r>
                        <a:rPr lang="en-US" altLang="zh-CN" sz="800" kern="1200" dirty="0">
                          <a:solidFill>
                            <a:schemeClr val="dk1"/>
                          </a:solidFill>
                          <a:latin typeface="+mn-lt"/>
                          <a:ea typeface="+mn-ea"/>
                          <a:cs typeface="+mn-cs"/>
                        </a:rPr>
                        <a:t>4 bytes</a:t>
                      </a:r>
                      <a:endParaRPr lang="zh-CN" altLang="en-US" sz="800" kern="1200" dirty="0">
                        <a:solidFill>
                          <a:schemeClr val="dk1"/>
                        </a:solidFill>
                        <a:latin typeface="+mn-lt"/>
                        <a:ea typeface="+mn-ea"/>
                        <a:cs typeface="+mn-cs"/>
                      </a:endParaRPr>
                    </a:p>
                  </a:txBody>
                  <a:tcPr anchor="ctr">
                    <a:lnL w="952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2081824716"/>
                  </a:ext>
                </a:extLst>
              </a:tr>
              <a:tr h="295324">
                <a:tc gridSpan="2">
                  <a:txBody>
                    <a:bodyPr/>
                    <a:lstStyle/>
                    <a:p>
                      <a:pPr algn="ctr"/>
                      <a:r>
                        <a:rPr lang="en-US" altLang="zh-CN" sz="700" dirty="0"/>
                        <a:t>Security header type</a:t>
                      </a:r>
                    </a:p>
                    <a:p>
                      <a:pPr algn="ctr"/>
                      <a:r>
                        <a:rPr lang="en-US" altLang="zh-CN" sz="700" dirty="0"/>
                        <a:t>(new value)</a:t>
                      </a:r>
                      <a:endParaRPr lang="zh-CN" altLang="en-US" sz="700" dirty="0"/>
                    </a:p>
                  </a:txBody>
                  <a:tcPr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hMerge="1">
                  <a:txBody>
                    <a:bodyPr/>
                    <a:lstStyle/>
                    <a:p>
                      <a:endParaRPr lang="zh-CN" altLang="en-US"/>
                    </a:p>
                  </a:txBody>
                  <a:tcPr/>
                </a:tc>
                <a:tc gridSpan="2">
                  <a:txBody>
                    <a:bodyPr/>
                    <a:lstStyle/>
                    <a:p>
                      <a:pPr algn="ctr"/>
                      <a:r>
                        <a:rPr lang="en-US" altLang="zh-CN" sz="800" dirty="0"/>
                        <a:t>PD=7H</a:t>
                      </a:r>
                    </a:p>
                    <a:p>
                      <a:pPr algn="ctr"/>
                      <a:r>
                        <a:rPr lang="en-US" altLang="zh-CN" sz="800" dirty="0"/>
                        <a:t>(EMM)</a:t>
                      </a:r>
                      <a:endParaRPr lang="zh-CN" altLang="en-US" sz="800" dirty="0"/>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hMerge="1">
                  <a:txBody>
                    <a:bodyPr/>
                    <a:lstStyle/>
                    <a:p>
                      <a:endParaRPr lang="zh-CN" altLang="en-US" dirty="0"/>
                    </a:p>
                  </a:txBody>
                  <a:tcPr/>
                </a:tc>
                <a:tc>
                  <a:txBody>
                    <a:bodyPr/>
                    <a:lstStyle/>
                    <a:p>
                      <a:pPr algn="ctr"/>
                      <a:r>
                        <a:rPr lang="en-US" altLang="zh-CN" sz="800" dirty="0"/>
                        <a:t>1 byte</a:t>
                      </a:r>
                      <a:endParaRPr lang="zh-CN" altLang="en-US" sz="800" dirty="0"/>
                    </a:p>
                  </a:txBody>
                  <a:tcPr anchor="ctr">
                    <a:lnL w="952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3753525059"/>
                  </a:ext>
                </a:extLst>
              </a:tr>
            </a:tbl>
          </a:graphicData>
        </a:graphic>
      </p:graphicFrame>
      <p:graphicFrame>
        <p:nvGraphicFramePr>
          <p:cNvPr id="161" name="表格 139">
            <a:extLst>
              <a:ext uri="{FF2B5EF4-FFF2-40B4-BE49-F238E27FC236}">
                <a16:creationId xmlns:a16="http://schemas.microsoft.com/office/drawing/2014/main" id="{E5CAD2BF-F3A2-4CB1-97F4-8F8E39FEC628}"/>
              </a:ext>
            </a:extLst>
          </p:cNvPr>
          <p:cNvGraphicFramePr>
            <a:graphicFrameLocks noGrp="1"/>
          </p:cNvGraphicFramePr>
          <p:nvPr/>
        </p:nvGraphicFramePr>
        <p:xfrm>
          <a:off x="5305549" y="3879370"/>
          <a:ext cx="1738013" cy="1483592"/>
        </p:xfrm>
        <a:graphic>
          <a:graphicData uri="http://schemas.openxmlformats.org/drawingml/2006/table">
            <a:tbl>
              <a:tblPr firstRow="1" bandRow="1">
                <a:tableStyleId>{5C22544A-7EE6-4342-B048-85BDC9FD1C3A}</a:tableStyleId>
              </a:tblPr>
              <a:tblGrid>
                <a:gridCol w="405930">
                  <a:extLst>
                    <a:ext uri="{9D8B030D-6E8A-4147-A177-3AD203B41FA5}">
                      <a16:colId xmlns:a16="http://schemas.microsoft.com/office/drawing/2014/main" val="316393031"/>
                    </a:ext>
                  </a:extLst>
                </a:gridCol>
                <a:gridCol w="279188">
                  <a:extLst>
                    <a:ext uri="{9D8B030D-6E8A-4147-A177-3AD203B41FA5}">
                      <a16:colId xmlns:a16="http://schemas.microsoft.com/office/drawing/2014/main" val="3993645376"/>
                    </a:ext>
                  </a:extLst>
                </a:gridCol>
                <a:gridCol w="126743">
                  <a:extLst>
                    <a:ext uri="{9D8B030D-6E8A-4147-A177-3AD203B41FA5}">
                      <a16:colId xmlns:a16="http://schemas.microsoft.com/office/drawing/2014/main" val="2186160397"/>
                    </a:ext>
                  </a:extLst>
                </a:gridCol>
                <a:gridCol w="405930">
                  <a:extLst>
                    <a:ext uri="{9D8B030D-6E8A-4147-A177-3AD203B41FA5}">
                      <a16:colId xmlns:a16="http://schemas.microsoft.com/office/drawing/2014/main" val="327959050"/>
                    </a:ext>
                  </a:extLst>
                </a:gridCol>
                <a:gridCol w="520222">
                  <a:extLst>
                    <a:ext uri="{9D8B030D-6E8A-4147-A177-3AD203B41FA5}">
                      <a16:colId xmlns:a16="http://schemas.microsoft.com/office/drawing/2014/main" val="365128468"/>
                    </a:ext>
                  </a:extLst>
                </a:gridCol>
              </a:tblGrid>
              <a:tr h="220754">
                <a:tc gridSpan="4">
                  <a:txBody>
                    <a:bodyPr/>
                    <a:lstStyle/>
                    <a:p>
                      <a:pPr algn="ctr"/>
                      <a:r>
                        <a:rPr lang="en-US" altLang="zh-CN" sz="800" b="0" dirty="0">
                          <a:solidFill>
                            <a:schemeClr val="tx1"/>
                          </a:solidFill>
                        </a:rPr>
                        <a:t>Payload</a:t>
                      </a:r>
                      <a:endParaRPr lang="zh-CN" altLang="en-US" sz="800" b="0" dirty="0">
                        <a:solidFill>
                          <a:schemeClr val="tx1"/>
                        </a:solidFill>
                      </a:endParaRPr>
                    </a:p>
                  </a:txBody>
                  <a:tcPr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a:txBody>
                    <a:bodyPr/>
                    <a:lstStyle/>
                    <a:p>
                      <a:pPr algn="ctr"/>
                      <a:endParaRPr lang="zh-CN" altLang="en-US" sz="800" b="0" dirty="0">
                        <a:solidFill>
                          <a:schemeClr val="tx1"/>
                        </a:solidFill>
                      </a:endParaRPr>
                    </a:p>
                  </a:txBody>
                  <a:tcPr anchor="ctr">
                    <a:lnL w="952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35778010"/>
                  </a:ext>
                </a:extLst>
              </a:tr>
              <a:tr h="293002">
                <a:tc>
                  <a:txBody>
                    <a:bodyPr/>
                    <a:lstStyle/>
                    <a:p>
                      <a:pPr algn="ctr"/>
                      <a:r>
                        <a:rPr lang="en-US" altLang="zh-CN" sz="800" dirty="0"/>
                        <a:t>EBI</a:t>
                      </a:r>
                      <a:endParaRPr lang="zh-CN" altLang="en-US" sz="800" dirty="0"/>
                    </a:p>
                  </a:txBody>
                  <a:tcPr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1">
                        <a:lumMod val="20000"/>
                        <a:lumOff val="80000"/>
                      </a:schemeClr>
                    </a:solidFill>
                  </a:tcPr>
                </a:tc>
                <a:tc gridSpan="2">
                  <a:txBody>
                    <a:bodyPr/>
                    <a:lstStyle/>
                    <a:p>
                      <a:pPr algn="ctr"/>
                      <a:r>
                        <a:rPr lang="en-US" altLang="zh-CN" sz="800" dirty="0"/>
                        <a:t>RAI</a:t>
                      </a:r>
                      <a:endParaRPr lang="zh-CN" altLang="en-US" sz="800" dirty="0"/>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1">
                        <a:lumMod val="20000"/>
                        <a:lumOff val="80000"/>
                      </a:schemeClr>
                    </a:solid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CN" sz="800" dirty="0"/>
                        <a:t>Data type</a:t>
                      </a:r>
                      <a:endParaRPr lang="zh-CN" altLang="en-US" sz="800" dirty="0"/>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800" dirty="0"/>
                        <a:t>1 byte</a:t>
                      </a:r>
                      <a:endParaRPr lang="zh-CN" altLang="en-US" sz="800" dirty="0"/>
                    </a:p>
                  </a:txBody>
                  <a:tcPr anchor="ctr">
                    <a:lnL w="952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2027178866"/>
                  </a:ext>
                </a:extLst>
              </a:tr>
              <a:tr h="220754">
                <a:tc gridSpan="4">
                  <a:txBody>
                    <a:bodyPr/>
                    <a:lstStyle/>
                    <a:p>
                      <a:pPr marL="0" algn="ctr" defTabSz="913765" rtl="0" eaLnBrk="1" latinLnBrk="0" hangingPunct="1"/>
                      <a:r>
                        <a:rPr lang="en-US" altLang="zh-CN" sz="800" kern="1200" dirty="0">
                          <a:solidFill>
                            <a:schemeClr val="dk1"/>
                          </a:solidFill>
                          <a:latin typeface="+mn-lt"/>
                          <a:ea typeface="+mn-ea"/>
                          <a:cs typeface="+mn-cs"/>
                        </a:rPr>
                        <a:t>Sequence number</a:t>
                      </a:r>
                      <a:endParaRPr lang="zh-CN" altLang="en-US" sz="800" kern="1200" dirty="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1">
                        <a:lumMod val="20000"/>
                        <a:lumOff val="80000"/>
                      </a:schemeClr>
                    </a:solidFill>
                  </a:tcPr>
                </a:tc>
                <a:tc hMerge="1">
                  <a:txBody>
                    <a:bodyPr/>
                    <a:lstStyle/>
                    <a:p>
                      <a:endParaRPr lang="zh-CN" altLang="en-US"/>
                    </a:p>
                  </a:txBody>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a:txBody>
                    <a:bodyPr/>
                    <a:lstStyle/>
                    <a:p>
                      <a:pPr marL="0" algn="ctr" defTabSz="913765" rtl="0" eaLnBrk="1" latinLnBrk="0" hangingPunct="1"/>
                      <a:r>
                        <a:rPr lang="en-US" altLang="zh-CN" sz="800" kern="1200" dirty="0">
                          <a:solidFill>
                            <a:schemeClr val="dk1"/>
                          </a:solidFill>
                          <a:latin typeface="+mn-lt"/>
                          <a:ea typeface="+mn-ea"/>
                          <a:cs typeface="+mn-cs"/>
                        </a:rPr>
                        <a:t>1 byte</a:t>
                      </a:r>
                      <a:endParaRPr lang="zh-CN" altLang="en-US" sz="800" kern="1200" dirty="0">
                        <a:solidFill>
                          <a:schemeClr val="dk1"/>
                        </a:solidFill>
                        <a:latin typeface="+mn-lt"/>
                        <a:ea typeface="+mn-ea"/>
                        <a:cs typeface="+mn-cs"/>
                      </a:endParaRPr>
                    </a:p>
                  </a:txBody>
                  <a:tcPr anchor="ctr">
                    <a:lnL w="952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3079512155"/>
                  </a:ext>
                </a:extLst>
              </a:tr>
              <a:tr h="295324">
                <a:tc gridSpan="4">
                  <a:txBody>
                    <a:bodyPr/>
                    <a:lstStyle/>
                    <a:p>
                      <a:pPr marL="0" algn="ctr" defTabSz="913765" rtl="0" eaLnBrk="1" latinLnBrk="0" hangingPunct="1"/>
                      <a:r>
                        <a:rPr lang="en-US" altLang="zh-CN" sz="800" kern="1200" dirty="0">
                          <a:solidFill>
                            <a:schemeClr val="dk1"/>
                          </a:solidFill>
                          <a:latin typeface="+mn-lt"/>
                          <a:ea typeface="+mn-ea"/>
                          <a:cs typeface="+mn-cs"/>
                        </a:rPr>
                        <a:t>MAC </a:t>
                      </a:r>
                      <a:endParaRPr lang="zh-CN" altLang="en-US" sz="800" kern="1200" dirty="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1">
                        <a:lumMod val="20000"/>
                        <a:lumOff val="80000"/>
                      </a:schemeClr>
                    </a:solidFill>
                  </a:tcPr>
                </a:tc>
                <a:tc hMerge="1">
                  <a:txBody>
                    <a:bodyPr/>
                    <a:lstStyle/>
                    <a:p>
                      <a:endParaRPr lang="zh-CN" altLang="en-US"/>
                    </a:p>
                  </a:txBody>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a:txBody>
                    <a:bodyPr/>
                    <a:lstStyle/>
                    <a:p>
                      <a:pPr marL="0" algn="ctr" defTabSz="913765" rtl="0" eaLnBrk="1" latinLnBrk="0" hangingPunct="1"/>
                      <a:r>
                        <a:rPr lang="en-US" altLang="zh-CN" sz="800" kern="1200" dirty="0">
                          <a:solidFill>
                            <a:schemeClr val="dk1"/>
                          </a:solidFill>
                          <a:latin typeface="+mn-lt"/>
                          <a:ea typeface="+mn-ea"/>
                          <a:cs typeface="+mn-cs"/>
                        </a:rPr>
                        <a:t>2 bytes</a:t>
                      </a:r>
                      <a:endParaRPr lang="zh-CN" altLang="en-US" sz="800" kern="1200" dirty="0">
                        <a:solidFill>
                          <a:schemeClr val="dk1"/>
                        </a:solidFill>
                        <a:latin typeface="+mn-lt"/>
                        <a:ea typeface="+mn-ea"/>
                        <a:cs typeface="+mn-cs"/>
                      </a:endParaRPr>
                    </a:p>
                  </a:txBody>
                  <a:tcPr anchor="ctr">
                    <a:lnL w="952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2081824716"/>
                  </a:ext>
                </a:extLst>
              </a:tr>
              <a:tr h="295324">
                <a:tc gridSpan="2">
                  <a:txBody>
                    <a:bodyPr/>
                    <a:lstStyle/>
                    <a:p>
                      <a:pPr algn="ctr"/>
                      <a:r>
                        <a:rPr lang="en-US" altLang="zh-CN" sz="700" dirty="0"/>
                        <a:t>Security header type</a:t>
                      </a:r>
                    </a:p>
                    <a:p>
                      <a:pPr algn="ctr"/>
                      <a:r>
                        <a:rPr lang="en-US" altLang="zh-CN" sz="700" dirty="0"/>
                        <a:t>(new value)</a:t>
                      </a:r>
                      <a:endParaRPr lang="zh-CN" altLang="en-US" sz="700" dirty="0"/>
                    </a:p>
                  </a:txBody>
                  <a:tcPr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hMerge="1">
                  <a:txBody>
                    <a:bodyPr/>
                    <a:lstStyle/>
                    <a:p>
                      <a:endParaRPr lang="zh-CN" altLang="en-US"/>
                    </a:p>
                  </a:txBody>
                  <a:tcPr/>
                </a:tc>
                <a:tc gridSpan="2">
                  <a:txBody>
                    <a:bodyPr/>
                    <a:lstStyle/>
                    <a:p>
                      <a:pPr algn="ctr"/>
                      <a:r>
                        <a:rPr lang="en-US" altLang="zh-CN" sz="800" dirty="0"/>
                        <a:t>PD=7H</a:t>
                      </a:r>
                    </a:p>
                    <a:p>
                      <a:pPr algn="ctr"/>
                      <a:r>
                        <a:rPr lang="en-US" altLang="zh-CN" sz="800" dirty="0"/>
                        <a:t>(EMM)</a:t>
                      </a:r>
                      <a:endParaRPr lang="zh-CN" altLang="en-US" sz="800" dirty="0"/>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hMerge="1">
                  <a:txBody>
                    <a:bodyPr/>
                    <a:lstStyle/>
                    <a:p>
                      <a:endParaRPr lang="zh-CN" altLang="en-US" dirty="0"/>
                    </a:p>
                  </a:txBody>
                  <a:tcPr/>
                </a:tc>
                <a:tc>
                  <a:txBody>
                    <a:bodyPr/>
                    <a:lstStyle/>
                    <a:p>
                      <a:pPr algn="ctr"/>
                      <a:r>
                        <a:rPr lang="en-US" altLang="zh-CN" sz="800" dirty="0"/>
                        <a:t>1 byte</a:t>
                      </a:r>
                      <a:endParaRPr lang="zh-CN" altLang="en-US" sz="800" dirty="0"/>
                    </a:p>
                  </a:txBody>
                  <a:tcPr anchor="ctr">
                    <a:lnL w="952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3753525059"/>
                  </a:ext>
                </a:extLst>
              </a:tr>
            </a:tbl>
          </a:graphicData>
        </a:graphic>
      </p:graphicFrame>
      <p:cxnSp>
        <p:nvCxnSpPr>
          <p:cNvPr id="93" name="直接连接符 92">
            <a:extLst>
              <a:ext uri="{FF2B5EF4-FFF2-40B4-BE49-F238E27FC236}">
                <a16:creationId xmlns:a16="http://schemas.microsoft.com/office/drawing/2014/main" id="{4610C983-88B1-464E-BFC3-84EC7CE55A75}"/>
              </a:ext>
            </a:extLst>
          </p:cNvPr>
          <p:cNvCxnSpPr>
            <a:cxnSpLocks/>
          </p:cNvCxnSpPr>
          <p:nvPr/>
        </p:nvCxnSpPr>
        <p:spPr>
          <a:xfrm>
            <a:off x="391464" y="2631504"/>
            <a:ext cx="11539232" cy="41258"/>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94" name="弧形 93">
            <a:extLst>
              <a:ext uri="{FF2B5EF4-FFF2-40B4-BE49-F238E27FC236}">
                <a16:creationId xmlns:a16="http://schemas.microsoft.com/office/drawing/2014/main" id="{647C7A42-AD2B-4787-B179-5CE75E99EF0C}"/>
              </a:ext>
            </a:extLst>
          </p:cNvPr>
          <p:cNvSpPr/>
          <p:nvPr/>
        </p:nvSpPr>
        <p:spPr>
          <a:xfrm>
            <a:off x="311993" y="2196760"/>
            <a:ext cx="905510" cy="869489"/>
          </a:xfrm>
          <a:prstGeom prst="arc">
            <a:avLst>
              <a:gd name="adj1" fmla="val 12771661"/>
              <a:gd name="adj2" fmla="val 19846075"/>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95" name="直接连接符 94">
            <a:extLst>
              <a:ext uri="{FF2B5EF4-FFF2-40B4-BE49-F238E27FC236}">
                <a16:creationId xmlns:a16="http://schemas.microsoft.com/office/drawing/2014/main" id="{832CC9F0-EAB0-452E-95FC-ADBDB08B546C}"/>
              </a:ext>
            </a:extLst>
          </p:cNvPr>
          <p:cNvCxnSpPr/>
          <p:nvPr/>
        </p:nvCxnSpPr>
        <p:spPr>
          <a:xfrm flipV="1">
            <a:off x="764747" y="1983377"/>
            <a:ext cx="0" cy="213382"/>
          </a:xfrm>
          <a:prstGeom prst="line">
            <a:avLst/>
          </a:prstGeom>
        </p:spPr>
        <p:style>
          <a:lnRef idx="1">
            <a:schemeClr val="accent1"/>
          </a:lnRef>
          <a:fillRef idx="0">
            <a:schemeClr val="accent1"/>
          </a:fillRef>
          <a:effectRef idx="0">
            <a:schemeClr val="accent1"/>
          </a:effectRef>
          <a:fontRef idx="minor">
            <a:schemeClr val="tx1"/>
          </a:fontRef>
        </p:style>
      </p:cxnSp>
      <p:sp>
        <p:nvSpPr>
          <p:cNvPr id="96" name="弧形 95">
            <a:extLst>
              <a:ext uri="{FF2B5EF4-FFF2-40B4-BE49-F238E27FC236}">
                <a16:creationId xmlns:a16="http://schemas.microsoft.com/office/drawing/2014/main" id="{7F964339-223C-4671-9020-74115035F3D3}"/>
              </a:ext>
            </a:extLst>
          </p:cNvPr>
          <p:cNvSpPr/>
          <p:nvPr/>
        </p:nvSpPr>
        <p:spPr>
          <a:xfrm>
            <a:off x="2517556" y="2229958"/>
            <a:ext cx="905510" cy="869489"/>
          </a:xfrm>
          <a:prstGeom prst="arc">
            <a:avLst>
              <a:gd name="adj1" fmla="val 12771661"/>
              <a:gd name="adj2" fmla="val 19846075"/>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97" name="直接连接符 96">
            <a:extLst>
              <a:ext uri="{FF2B5EF4-FFF2-40B4-BE49-F238E27FC236}">
                <a16:creationId xmlns:a16="http://schemas.microsoft.com/office/drawing/2014/main" id="{00671CD0-5EA5-419E-B3EE-A53EDBD21665}"/>
              </a:ext>
            </a:extLst>
          </p:cNvPr>
          <p:cNvCxnSpPr/>
          <p:nvPr/>
        </p:nvCxnSpPr>
        <p:spPr>
          <a:xfrm flipV="1">
            <a:off x="2970311" y="2016575"/>
            <a:ext cx="0" cy="213382"/>
          </a:xfrm>
          <a:prstGeom prst="line">
            <a:avLst/>
          </a:prstGeom>
        </p:spPr>
        <p:style>
          <a:lnRef idx="1">
            <a:schemeClr val="accent1"/>
          </a:lnRef>
          <a:fillRef idx="0">
            <a:schemeClr val="accent1"/>
          </a:fillRef>
          <a:effectRef idx="0">
            <a:schemeClr val="accent1"/>
          </a:effectRef>
          <a:fontRef idx="minor">
            <a:schemeClr val="tx1"/>
          </a:fontRef>
        </p:style>
      </p:cxnSp>
      <p:sp>
        <p:nvSpPr>
          <p:cNvPr id="98" name="弧形 97">
            <a:extLst>
              <a:ext uri="{FF2B5EF4-FFF2-40B4-BE49-F238E27FC236}">
                <a16:creationId xmlns:a16="http://schemas.microsoft.com/office/drawing/2014/main" id="{C5387FEA-7676-4D38-9982-70CB5034ACD5}"/>
              </a:ext>
            </a:extLst>
          </p:cNvPr>
          <p:cNvSpPr/>
          <p:nvPr/>
        </p:nvSpPr>
        <p:spPr>
          <a:xfrm>
            <a:off x="5336104" y="2225938"/>
            <a:ext cx="905510" cy="869489"/>
          </a:xfrm>
          <a:prstGeom prst="arc">
            <a:avLst>
              <a:gd name="adj1" fmla="val 12771661"/>
              <a:gd name="adj2" fmla="val 19846075"/>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99" name="直接连接符 98">
            <a:extLst>
              <a:ext uri="{FF2B5EF4-FFF2-40B4-BE49-F238E27FC236}">
                <a16:creationId xmlns:a16="http://schemas.microsoft.com/office/drawing/2014/main" id="{40CD2046-2E92-4CAF-B56B-8BB473C8E0C5}"/>
              </a:ext>
            </a:extLst>
          </p:cNvPr>
          <p:cNvCxnSpPr/>
          <p:nvPr/>
        </p:nvCxnSpPr>
        <p:spPr>
          <a:xfrm flipV="1">
            <a:off x="5788859" y="2012555"/>
            <a:ext cx="0" cy="213382"/>
          </a:xfrm>
          <a:prstGeom prst="line">
            <a:avLst/>
          </a:prstGeom>
        </p:spPr>
        <p:style>
          <a:lnRef idx="1">
            <a:schemeClr val="accent1"/>
          </a:lnRef>
          <a:fillRef idx="0">
            <a:schemeClr val="accent1"/>
          </a:fillRef>
          <a:effectRef idx="0">
            <a:schemeClr val="accent1"/>
          </a:effectRef>
          <a:fontRef idx="minor">
            <a:schemeClr val="tx1"/>
          </a:fontRef>
        </p:style>
      </p:cxnSp>
      <p:sp>
        <p:nvSpPr>
          <p:cNvPr id="100" name="弧形 99">
            <a:extLst>
              <a:ext uri="{FF2B5EF4-FFF2-40B4-BE49-F238E27FC236}">
                <a16:creationId xmlns:a16="http://schemas.microsoft.com/office/drawing/2014/main" id="{AC2D6518-17BE-4FE7-8CC2-26F688D0AF04}"/>
              </a:ext>
            </a:extLst>
          </p:cNvPr>
          <p:cNvSpPr/>
          <p:nvPr/>
        </p:nvSpPr>
        <p:spPr>
          <a:xfrm>
            <a:off x="7886047" y="2284758"/>
            <a:ext cx="905510" cy="869489"/>
          </a:xfrm>
          <a:prstGeom prst="arc">
            <a:avLst>
              <a:gd name="adj1" fmla="val 12771661"/>
              <a:gd name="adj2" fmla="val 19846075"/>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01" name="直接连接符 100">
            <a:extLst>
              <a:ext uri="{FF2B5EF4-FFF2-40B4-BE49-F238E27FC236}">
                <a16:creationId xmlns:a16="http://schemas.microsoft.com/office/drawing/2014/main" id="{5D2772A4-47F7-4C72-96E8-1D95857C7CB2}"/>
              </a:ext>
            </a:extLst>
          </p:cNvPr>
          <p:cNvCxnSpPr/>
          <p:nvPr/>
        </p:nvCxnSpPr>
        <p:spPr>
          <a:xfrm flipV="1">
            <a:off x="8338801" y="2071375"/>
            <a:ext cx="0" cy="213382"/>
          </a:xfrm>
          <a:prstGeom prst="line">
            <a:avLst/>
          </a:prstGeom>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id="{627FFA04-918B-4694-8030-E13E57E16183}"/>
              </a:ext>
            </a:extLst>
          </p:cNvPr>
          <p:cNvCxnSpPr>
            <a:cxnSpLocks/>
            <a:stCxn id="125" idx="4"/>
          </p:cNvCxnSpPr>
          <p:nvPr/>
        </p:nvCxnSpPr>
        <p:spPr>
          <a:xfrm flipH="1">
            <a:off x="764747" y="2989937"/>
            <a:ext cx="1" cy="16919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id="{C6001E93-EDF2-40A2-B174-A880CB44BC9D}"/>
              </a:ext>
            </a:extLst>
          </p:cNvPr>
          <p:cNvCxnSpPr>
            <a:cxnSpLocks/>
          </p:cNvCxnSpPr>
          <p:nvPr/>
        </p:nvCxnSpPr>
        <p:spPr>
          <a:xfrm>
            <a:off x="5788860" y="3019116"/>
            <a:ext cx="0" cy="179217"/>
          </a:xfrm>
          <a:prstGeom prst="line">
            <a:avLst/>
          </a:prstGeom>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id="{D56298EE-6BA6-451B-B6C9-161034DB3A38}"/>
              </a:ext>
            </a:extLst>
          </p:cNvPr>
          <p:cNvCxnSpPr>
            <a:cxnSpLocks/>
          </p:cNvCxnSpPr>
          <p:nvPr/>
        </p:nvCxnSpPr>
        <p:spPr>
          <a:xfrm>
            <a:off x="8338802" y="3077937"/>
            <a:ext cx="0" cy="181281"/>
          </a:xfrm>
          <a:prstGeom prst="line">
            <a:avLst/>
          </a:prstGeom>
        </p:spPr>
        <p:style>
          <a:lnRef idx="1">
            <a:schemeClr val="accent1"/>
          </a:lnRef>
          <a:fillRef idx="0">
            <a:schemeClr val="accent1"/>
          </a:fillRef>
          <a:effectRef idx="0">
            <a:schemeClr val="accent1"/>
          </a:effectRef>
          <a:fontRef idx="minor">
            <a:schemeClr val="tx1"/>
          </a:fontRef>
        </p:style>
      </p:cxnSp>
      <p:sp>
        <p:nvSpPr>
          <p:cNvPr id="125" name="IconBackground1">
            <a:extLst>
              <a:ext uri="{FF2B5EF4-FFF2-40B4-BE49-F238E27FC236}">
                <a16:creationId xmlns:a16="http://schemas.microsoft.com/office/drawing/2014/main" id="{0BE274AC-7243-4764-9910-0628429E998F}"/>
              </a:ext>
            </a:extLst>
          </p:cNvPr>
          <p:cNvSpPr/>
          <p:nvPr/>
        </p:nvSpPr>
        <p:spPr>
          <a:xfrm>
            <a:off x="391464" y="2273068"/>
            <a:ext cx="746567" cy="716869"/>
          </a:xfrm>
          <a:prstGeom prst="ellipse">
            <a:avLst/>
          </a:prstGeom>
          <a:ln w="50800">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8" name="Number1">
            <a:extLst>
              <a:ext uri="{FF2B5EF4-FFF2-40B4-BE49-F238E27FC236}">
                <a16:creationId xmlns:a16="http://schemas.microsoft.com/office/drawing/2014/main" id="{0411AB43-5BFD-4782-898C-FA197A1767D3}"/>
              </a:ext>
            </a:extLst>
          </p:cNvPr>
          <p:cNvSpPr txBox="1"/>
          <p:nvPr/>
        </p:nvSpPr>
        <p:spPr bwMode="auto">
          <a:xfrm>
            <a:off x="-59374" y="1569988"/>
            <a:ext cx="1648243" cy="49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en-US" altLang="zh-CN" sz="1400" b="1" dirty="0"/>
              <a:t>Legacy NIDD</a:t>
            </a:r>
          </a:p>
        </p:txBody>
      </p:sp>
      <p:sp>
        <p:nvSpPr>
          <p:cNvPr id="129" name="Icon1">
            <a:extLst>
              <a:ext uri="{FF2B5EF4-FFF2-40B4-BE49-F238E27FC236}">
                <a16:creationId xmlns:a16="http://schemas.microsoft.com/office/drawing/2014/main" id="{702D6523-0DC2-425E-A584-D7D451EEC1D5}"/>
              </a:ext>
            </a:extLst>
          </p:cNvPr>
          <p:cNvSpPr>
            <a:spLocks noChangeAspect="1"/>
          </p:cNvSpPr>
          <p:nvPr/>
        </p:nvSpPr>
        <p:spPr bwMode="auto">
          <a:xfrm>
            <a:off x="636454" y="2462314"/>
            <a:ext cx="256588" cy="338377"/>
          </a:xfrm>
          <a:custGeom>
            <a:avLst/>
            <a:gdLst>
              <a:gd name="connsiteX0" fmla="*/ 267948 w 400050"/>
              <a:gd name="connsiteY0" fmla="*/ 621 h 533400"/>
              <a:gd name="connsiteX1" fmla="*/ 296523 w 400050"/>
              <a:gd name="connsiteY1" fmla="*/ 27291 h 533400"/>
              <a:gd name="connsiteX2" fmla="*/ 296523 w 400050"/>
              <a:gd name="connsiteY2" fmla="*/ 29196 h 533400"/>
              <a:gd name="connsiteX3" fmla="*/ 296523 w 400050"/>
              <a:gd name="connsiteY3" fmla="*/ 38721 h 533400"/>
              <a:gd name="connsiteX4" fmla="*/ 363198 w 400050"/>
              <a:gd name="connsiteY4" fmla="*/ 38721 h 533400"/>
              <a:gd name="connsiteX5" fmla="*/ 401298 w 400050"/>
              <a:gd name="connsiteY5" fmla="*/ 74916 h 533400"/>
              <a:gd name="connsiteX6" fmla="*/ 401298 w 400050"/>
              <a:gd name="connsiteY6" fmla="*/ 76821 h 533400"/>
              <a:gd name="connsiteX7" fmla="*/ 401298 w 400050"/>
              <a:gd name="connsiteY7" fmla="*/ 495921 h 533400"/>
              <a:gd name="connsiteX8" fmla="*/ 365103 w 400050"/>
              <a:gd name="connsiteY8" fmla="*/ 534021 h 533400"/>
              <a:gd name="connsiteX9" fmla="*/ 363198 w 400050"/>
              <a:gd name="connsiteY9" fmla="*/ 534021 h 533400"/>
              <a:gd name="connsiteX10" fmla="*/ 39348 w 400050"/>
              <a:gd name="connsiteY10" fmla="*/ 534021 h 533400"/>
              <a:gd name="connsiteX11" fmla="*/ 1248 w 400050"/>
              <a:gd name="connsiteY11" fmla="*/ 497826 h 533400"/>
              <a:gd name="connsiteX12" fmla="*/ 1248 w 400050"/>
              <a:gd name="connsiteY12" fmla="*/ 495921 h 533400"/>
              <a:gd name="connsiteX13" fmla="*/ 1248 w 400050"/>
              <a:gd name="connsiteY13" fmla="*/ 76821 h 533400"/>
              <a:gd name="connsiteX14" fmla="*/ 37443 w 400050"/>
              <a:gd name="connsiteY14" fmla="*/ 38721 h 533400"/>
              <a:gd name="connsiteX15" fmla="*/ 39348 w 400050"/>
              <a:gd name="connsiteY15" fmla="*/ 38721 h 533400"/>
              <a:gd name="connsiteX16" fmla="*/ 106023 w 400050"/>
              <a:gd name="connsiteY16" fmla="*/ 38721 h 533400"/>
              <a:gd name="connsiteX17" fmla="*/ 106023 w 400050"/>
              <a:gd name="connsiteY17" fmla="*/ 29196 h 533400"/>
              <a:gd name="connsiteX18" fmla="*/ 132693 w 400050"/>
              <a:gd name="connsiteY18" fmla="*/ 621 h 533400"/>
              <a:gd name="connsiteX19" fmla="*/ 134598 w 400050"/>
              <a:gd name="connsiteY19" fmla="*/ 621 h 533400"/>
              <a:gd name="connsiteX20" fmla="*/ 267948 w 400050"/>
              <a:gd name="connsiteY20" fmla="*/ 621 h 533400"/>
              <a:gd name="connsiteX21" fmla="*/ 106023 w 400050"/>
              <a:gd name="connsiteY21" fmla="*/ 57771 h 533400"/>
              <a:gd name="connsiteX22" fmla="*/ 39348 w 400050"/>
              <a:gd name="connsiteY22" fmla="*/ 57771 h 533400"/>
              <a:gd name="connsiteX23" fmla="*/ 20298 w 400050"/>
              <a:gd name="connsiteY23" fmla="*/ 75869 h 533400"/>
              <a:gd name="connsiteX24" fmla="*/ 20298 w 400050"/>
              <a:gd name="connsiteY24" fmla="*/ 76821 h 533400"/>
              <a:gd name="connsiteX25" fmla="*/ 20298 w 400050"/>
              <a:gd name="connsiteY25" fmla="*/ 495921 h 533400"/>
              <a:gd name="connsiteX26" fmla="*/ 38395 w 400050"/>
              <a:gd name="connsiteY26" fmla="*/ 514971 h 533400"/>
              <a:gd name="connsiteX27" fmla="*/ 39348 w 400050"/>
              <a:gd name="connsiteY27" fmla="*/ 514971 h 533400"/>
              <a:gd name="connsiteX28" fmla="*/ 363198 w 400050"/>
              <a:gd name="connsiteY28" fmla="*/ 514971 h 533400"/>
              <a:gd name="connsiteX29" fmla="*/ 382248 w 400050"/>
              <a:gd name="connsiteY29" fmla="*/ 496873 h 533400"/>
              <a:gd name="connsiteX30" fmla="*/ 382248 w 400050"/>
              <a:gd name="connsiteY30" fmla="*/ 495921 h 533400"/>
              <a:gd name="connsiteX31" fmla="*/ 382248 w 400050"/>
              <a:gd name="connsiteY31" fmla="*/ 76821 h 533400"/>
              <a:gd name="connsiteX32" fmla="*/ 364151 w 400050"/>
              <a:gd name="connsiteY32" fmla="*/ 57771 h 533400"/>
              <a:gd name="connsiteX33" fmla="*/ 363198 w 400050"/>
              <a:gd name="connsiteY33" fmla="*/ 57771 h 533400"/>
              <a:gd name="connsiteX34" fmla="*/ 296523 w 400050"/>
              <a:gd name="connsiteY34" fmla="*/ 57771 h 533400"/>
              <a:gd name="connsiteX35" fmla="*/ 296523 w 400050"/>
              <a:gd name="connsiteY35" fmla="*/ 67296 h 533400"/>
              <a:gd name="connsiteX36" fmla="*/ 269853 w 400050"/>
              <a:gd name="connsiteY36" fmla="*/ 95871 h 533400"/>
              <a:gd name="connsiteX37" fmla="*/ 267948 w 400050"/>
              <a:gd name="connsiteY37" fmla="*/ 95871 h 533400"/>
              <a:gd name="connsiteX38" fmla="*/ 134598 w 400050"/>
              <a:gd name="connsiteY38" fmla="*/ 95871 h 533400"/>
              <a:gd name="connsiteX39" fmla="*/ 106023 w 400050"/>
              <a:gd name="connsiteY39" fmla="*/ 69201 h 533400"/>
              <a:gd name="connsiteX40" fmla="*/ 106023 w 400050"/>
              <a:gd name="connsiteY40" fmla="*/ 67296 h 533400"/>
              <a:gd name="connsiteX41" fmla="*/ 106023 w 400050"/>
              <a:gd name="connsiteY41" fmla="*/ 57771 h 533400"/>
              <a:gd name="connsiteX42" fmla="*/ 201273 w 400050"/>
              <a:gd name="connsiteY42" fmla="*/ 343521 h 533400"/>
              <a:gd name="connsiteX43" fmla="*/ 201273 w 400050"/>
              <a:gd name="connsiteY43" fmla="*/ 362571 h 533400"/>
              <a:gd name="connsiteX44" fmla="*/ 86973 w 400050"/>
              <a:gd name="connsiteY44" fmla="*/ 362571 h 533400"/>
              <a:gd name="connsiteX45" fmla="*/ 86973 w 400050"/>
              <a:gd name="connsiteY45" fmla="*/ 343521 h 533400"/>
              <a:gd name="connsiteX46" fmla="*/ 201273 w 400050"/>
              <a:gd name="connsiteY46" fmla="*/ 343521 h 533400"/>
              <a:gd name="connsiteX47" fmla="*/ 315573 w 400050"/>
              <a:gd name="connsiteY47" fmla="*/ 267321 h 533400"/>
              <a:gd name="connsiteX48" fmla="*/ 315573 w 400050"/>
              <a:gd name="connsiteY48" fmla="*/ 286371 h 533400"/>
              <a:gd name="connsiteX49" fmla="*/ 86973 w 400050"/>
              <a:gd name="connsiteY49" fmla="*/ 286371 h 533400"/>
              <a:gd name="connsiteX50" fmla="*/ 86973 w 400050"/>
              <a:gd name="connsiteY50" fmla="*/ 267321 h 533400"/>
              <a:gd name="connsiteX51" fmla="*/ 315573 w 400050"/>
              <a:gd name="connsiteY51" fmla="*/ 267321 h 533400"/>
              <a:gd name="connsiteX52" fmla="*/ 315573 w 400050"/>
              <a:gd name="connsiteY52" fmla="*/ 191121 h 533400"/>
              <a:gd name="connsiteX53" fmla="*/ 315573 w 400050"/>
              <a:gd name="connsiteY53" fmla="*/ 210171 h 533400"/>
              <a:gd name="connsiteX54" fmla="*/ 86973 w 400050"/>
              <a:gd name="connsiteY54" fmla="*/ 210171 h 533400"/>
              <a:gd name="connsiteX55" fmla="*/ 86973 w 400050"/>
              <a:gd name="connsiteY55" fmla="*/ 191121 h 533400"/>
              <a:gd name="connsiteX56" fmla="*/ 315573 w 400050"/>
              <a:gd name="connsiteY56" fmla="*/ 191121 h 533400"/>
              <a:gd name="connsiteX57" fmla="*/ 267948 w 400050"/>
              <a:gd name="connsiteY57" fmla="*/ 19671 h 533400"/>
              <a:gd name="connsiteX58" fmla="*/ 134598 w 400050"/>
              <a:gd name="connsiteY58" fmla="*/ 19671 h 533400"/>
              <a:gd name="connsiteX59" fmla="*/ 125073 w 400050"/>
              <a:gd name="connsiteY59" fmla="*/ 28244 h 533400"/>
              <a:gd name="connsiteX60" fmla="*/ 125073 w 400050"/>
              <a:gd name="connsiteY60" fmla="*/ 29196 h 533400"/>
              <a:gd name="connsiteX61" fmla="*/ 125073 w 400050"/>
              <a:gd name="connsiteY61" fmla="*/ 67296 h 533400"/>
              <a:gd name="connsiteX62" fmla="*/ 133645 w 400050"/>
              <a:gd name="connsiteY62" fmla="*/ 76821 h 533400"/>
              <a:gd name="connsiteX63" fmla="*/ 134598 w 400050"/>
              <a:gd name="connsiteY63" fmla="*/ 76821 h 533400"/>
              <a:gd name="connsiteX64" fmla="*/ 267948 w 400050"/>
              <a:gd name="connsiteY64" fmla="*/ 76821 h 533400"/>
              <a:gd name="connsiteX65" fmla="*/ 277473 w 400050"/>
              <a:gd name="connsiteY65" fmla="*/ 68248 h 533400"/>
              <a:gd name="connsiteX66" fmla="*/ 277473 w 400050"/>
              <a:gd name="connsiteY66" fmla="*/ 67296 h 533400"/>
              <a:gd name="connsiteX67" fmla="*/ 277473 w 400050"/>
              <a:gd name="connsiteY67" fmla="*/ 29196 h 533400"/>
              <a:gd name="connsiteX68" fmla="*/ 267948 w 400050"/>
              <a:gd name="connsiteY68" fmla="*/ 19671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00050" h="533400">
                <a:moveTo>
                  <a:pt x="267948" y="621"/>
                </a:moveTo>
                <a:cubicBezTo>
                  <a:pt x="283188" y="621"/>
                  <a:pt x="295570" y="12051"/>
                  <a:pt x="296523" y="27291"/>
                </a:cubicBezTo>
                <a:lnTo>
                  <a:pt x="296523" y="29196"/>
                </a:lnTo>
                <a:lnTo>
                  <a:pt x="296523" y="38721"/>
                </a:lnTo>
                <a:lnTo>
                  <a:pt x="363198" y="38721"/>
                </a:lnTo>
                <a:cubicBezTo>
                  <a:pt x="383201" y="38721"/>
                  <a:pt x="400345" y="54914"/>
                  <a:pt x="401298" y="74916"/>
                </a:cubicBezTo>
                <a:lnTo>
                  <a:pt x="401298" y="76821"/>
                </a:lnTo>
                <a:lnTo>
                  <a:pt x="401298" y="495921"/>
                </a:lnTo>
                <a:cubicBezTo>
                  <a:pt x="401298" y="515923"/>
                  <a:pt x="385105" y="533069"/>
                  <a:pt x="365103" y="534021"/>
                </a:cubicBezTo>
                <a:lnTo>
                  <a:pt x="363198" y="534021"/>
                </a:lnTo>
                <a:lnTo>
                  <a:pt x="39348" y="534021"/>
                </a:lnTo>
                <a:cubicBezTo>
                  <a:pt x="19345" y="534021"/>
                  <a:pt x="2201" y="517828"/>
                  <a:pt x="1248" y="497826"/>
                </a:cubicBezTo>
                <a:lnTo>
                  <a:pt x="1248" y="495921"/>
                </a:lnTo>
                <a:lnTo>
                  <a:pt x="1248" y="76821"/>
                </a:lnTo>
                <a:cubicBezTo>
                  <a:pt x="1248" y="56819"/>
                  <a:pt x="17441" y="39673"/>
                  <a:pt x="37443" y="38721"/>
                </a:cubicBezTo>
                <a:lnTo>
                  <a:pt x="39348" y="38721"/>
                </a:lnTo>
                <a:lnTo>
                  <a:pt x="106023" y="38721"/>
                </a:lnTo>
                <a:lnTo>
                  <a:pt x="106023" y="29196"/>
                </a:lnTo>
                <a:cubicBezTo>
                  <a:pt x="106023" y="13956"/>
                  <a:pt x="117453" y="1573"/>
                  <a:pt x="132693" y="621"/>
                </a:cubicBezTo>
                <a:lnTo>
                  <a:pt x="134598" y="621"/>
                </a:lnTo>
                <a:lnTo>
                  <a:pt x="267948" y="621"/>
                </a:lnTo>
                <a:close/>
                <a:moveTo>
                  <a:pt x="106023" y="57771"/>
                </a:moveTo>
                <a:lnTo>
                  <a:pt x="39348" y="57771"/>
                </a:lnTo>
                <a:cubicBezTo>
                  <a:pt x="28870" y="57771"/>
                  <a:pt x="21251" y="65391"/>
                  <a:pt x="20298" y="75869"/>
                </a:cubicBezTo>
                <a:lnTo>
                  <a:pt x="20298" y="76821"/>
                </a:lnTo>
                <a:lnTo>
                  <a:pt x="20298" y="495921"/>
                </a:lnTo>
                <a:cubicBezTo>
                  <a:pt x="20298" y="506398"/>
                  <a:pt x="27918" y="514019"/>
                  <a:pt x="38395" y="514971"/>
                </a:cubicBezTo>
                <a:lnTo>
                  <a:pt x="39348" y="514971"/>
                </a:lnTo>
                <a:lnTo>
                  <a:pt x="363198" y="514971"/>
                </a:lnTo>
                <a:cubicBezTo>
                  <a:pt x="373676" y="514971"/>
                  <a:pt x="381295" y="507351"/>
                  <a:pt x="382248" y="496873"/>
                </a:cubicBezTo>
                <a:lnTo>
                  <a:pt x="382248" y="495921"/>
                </a:lnTo>
                <a:lnTo>
                  <a:pt x="382248" y="76821"/>
                </a:lnTo>
                <a:cubicBezTo>
                  <a:pt x="382248" y="66344"/>
                  <a:pt x="374628" y="58723"/>
                  <a:pt x="364151" y="57771"/>
                </a:cubicBezTo>
                <a:lnTo>
                  <a:pt x="363198" y="57771"/>
                </a:lnTo>
                <a:lnTo>
                  <a:pt x="296523" y="57771"/>
                </a:lnTo>
                <a:lnTo>
                  <a:pt x="296523" y="67296"/>
                </a:lnTo>
                <a:cubicBezTo>
                  <a:pt x="296523" y="82536"/>
                  <a:pt x="285093" y="94919"/>
                  <a:pt x="269853" y="95871"/>
                </a:cubicBezTo>
                <a:lnTo>
                  <a:pt x="267948" y="95871"/>
                </a:lnTo>
                <a:lnTo>
                  <a:pt x="134598" y="95871"/>
                </a:lnTo>
                <a:cubicBezTo>
                  <a:pt x="119358" y="95871"/>
                  <a:pt x="106976" y="84441"/>
                  <a:pt x="106023" y="69201"/>
                </a:cubicBezTo>
                <a:lnTo>
                  <a:pt x="106023" y="67296"/>
                </a:lnTo>
                <a:lnTo>
                  <a:pt x="106023" y="57771"/>
                </a:lnTo>
                <a:close/>
                <a:moveTo>
                  <a:pt x="201273" y="343521"/>
                </a:moveTo>
                <a:lnTo>
                  <a:pt x="201273" y="362571"/>
                </a:lnTo>
                <a:lnTo>
                  <a:pt x="86973" y="362571"/>
                </a:lnTo>
                <a:lnTo>
                  <a:pt x="86973" y="343521"/>
                </a:lnTo>
                <a:lnTo>
                  <a:pt x="201273" y="343521"/>
                </a:lnTo>
                <a:close/>
                <a:moveTo>
                  <a:pt x="315573" y="267321"/>
                </a:moveTo>
                <a:lnTo>
                  <a:pt x="315573" y="286371"/>
                </a:lnTo>
                <a:lnTo>
                  <a:pt x="86973" y="286371"/>
                </a:lnTo>
                <a:lnTo>
                  <a:pt x="86973" y="267321"/>
                </a:lnTo>
                <a:lnTo>
                  <a:pt x="315573" y="267321"/>
                </a:lnTo>
                <a:close/>
                <a:moveTo>
                  <a:pt x="315573" y="191121"/>
                </a:moveTo>
                <a:lnTo>
                  <a:pt x="315573" y="210171"/>
                </a:lnTo>
                <a:lnTo>
                  <a:pt x="86973" y="210171"/>
                </a:lnTo>
                <a:lnTo>
                  <a:pt x="86973" y="191121"/>
                </a:lnTo>
                <a:lnTo>
                  <a:pt x="315573" y="191121"/>
                </a:lnTo>
                <a:close/>
                <a:moveTo>
                  <a:pt x="267948" y="19671"/>
                </a:moveTo>
                <a:lnTo>
                  <a:pt x="134598" y="19671"/>
                </a:lnTo>
                <a:cubicBezTo>
                  <a:pt x="129836" y="19671"/>
                  <a:pt x="126026" y="23481"/>
                  <a:pt x="125073" y="28244"/>
                </a:cubicBezTo>
                <a:lnTo>
                  <a:pt x="125073" y="29196"/>
                </a:lnTo>
                <a:lnTo>
                  <a:pt x="125073" y="67296"/>
                </a:lnTo>
                <a:cubicBezTo>
                  <a:pt x="125073" y="72059"/>
                  <a:pt x="128883" y="75869"/>
                  <a:pt x="133645" y="76821"/>
                </a:cubicBezTo>
                <a:lnTo>
                  <a:pt x="134598" y="76821"/>
                </a:lnTo>
                <a:lnTo>
                  <a:pt x="267948" y="76821"/>
                </a:lnTo>
                <a:cubicBezTo>
                  <a:pt x="272711" y="76821"/>
                  <a:pt x="276520" y="73011"/>
                  <a:pt x="277473" y="68248"/>
                </a:cubicBezTo>
                <a:lnTo>
                  <a:pt x="277473" y="67296"/>
                </a:lnTo>
                <a:lnTo>
                  <a:pt x="277473" y="29196"/>
                </a:lnTo>
                <a:cubicBezTo>
                  <a:pt x="277473" y="23481"/>
                  <a:pt x="273663" y="19671"/>
                  <a:pt x="267948" y="19671"/>
                </a:cubicBezTo>
                <a:close/>
              </a:path>
            </a:pathLst>
          </a:custGeom>
          <a:solidFill>
            <a:srgbClr val="FFFFFF"/>
          </a:solidFill>
          <a:ln>
            <a:noFill/>
          </a:ln>
        </p:spPr>
        <p:txBody>
          <a:bodyPr/>
          <a:lstStyle/>
          <a:p>
            <a:endParaRPr lang="zh-CN" altLang="en-US"/>
          </a:p>
        </p:txBody>
      </p:sp>
      <p:sp>
        <p:nvSpPr>
          <p:cNvPr id="120" name="IconBackground2">
            <a:extLst>
              <a:ext uri="{FF2B5EF4-FFF2-40B4-BE49-F238E27FC236}">
                <a16:creationId xmlns:a16="http://schemas.microsoft.com/office/drawing/2014/main" id="{5DA7F456-2AF8-432B-AB62-0D24A6315D11}"/>
              </a:ext>
            </a:extLst>
          </p:cNvPr>
          <p:cNvSpPr/>
          <p:nvPr/>
        </p:nvSpPr>
        <p:spPr>
          <a:xfrm>
            <a:off x="2597029" y="2306268"/>
            <a:ext cx="746567" cy="716869"/>
          </a:xfrm>
          <a:prstGeom prst="ellipse">
            <a:avLst/>
          </a:prstGeom>
          <a:ln w="50800">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3" name="Number2">
            <a:extLst>
              <a:ext uri="{FF2B5EF4-FFF2-40B4-BE49-F238E27FC236}">
                <a16:creationId xmlns:a16="http://schemas.microsoft.com/office/drawing/2014/main" id="{08C92CA0-6361-4604-B034-38E32986EEDB}"/>
              </a:ext>
            </a:extLst>
          </p:cNvPr>
          <p:cNvSpPr txBox="1"/>
          <p:nvPr/>
        </p:nvSpPr>
        <p:spPr bwMode="auto">
          <a:xfrm>
            <a:off x="2191981" y="1626682"/>
            <a:ext cx="1878698" cy="518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en-US" altLang="zh-CN" sz="1400" b="1" dirty="0"/>
              <a:t>Rel-19 possible solution</a:t>
            </a:r>
          </a:p>
        </p:txBody>
      </p:sp>
      <p:sp>
        <p:nvSpPr>
          <p:cNvPr id="124" name="Icon2">
            <a:extLst>
              <a:ext uri="{FF2B5EF4-FFF2-40B4-BE49-F238E27FC236}">
                <a16:creationId xmlns:a16="http://schemas.microsoft.com/office/drawing/2014/main" id="{5B537D15-5F7F-4C1D-A5D8-9E8C2964AF79}"/>
              </a:ext>
            </a:extLst>
          </p:cNvPr>
          <p:cNvSpPr>
            <a:spLocks noChangeAspect="1"/>
          </p:cNvSpPr>
          <p:nvPr/>
        </p:nvSpPr>
        <p:spPr bwMode="auto">
          <a:xfrm>
            <a:off x="2799254" y="2495515"/>
            <a:ext cx="342118" cy="338378"/>
          </a:xfrm>
          <a:custGeom>
            <a:avLst/>
            <a:gdLst>
              <a:gd name="connsiteX0" fmla="*/ 266700 w 533400"/>
              <a:gd name="connsiteY0" fmla="*/ 285750 h 533400"/>
              <a:gd name="connsiteX1" fmla="*/ 409575 w 533400"/>
              <a:gd name="connsiteY1" fmla="*/ 142875 h 533400"/>
              <a:gd name="connsiteX2" fmla="*/ 266700 w 533400"/>
              <a:gd name="connsiteY2" fmla="*/ 0 h 533400"/>
              <a:gd name="connsiteX3" fmla="*/ 123825 w 533400"/>
              <a:gd name="connsiteY3" fmla="*/ 142875 h 533400"/>
              <a:gd name="connsiteX4" fmla="*/ 266700 w 533400"/>
              <a:gd name="connsiteY4" fmla="*/ 285750 h 533400"/>
              <a:gd name="connsiteX5" fmla="*/ 266700 w 533400"/>
              <a:gd name="connsiteY5" fmla="*/ 19050 h 533400"/>
              <a:gd name="connsiteX6" fmla="*/ 390525 w 533400"/>
              <a:gd name="connsiteY6" fmla="*/ 142875 h 533400"/>
              <a:gd name="connsiteX7" fmla="*/ 266700 w 533400"/>
              <a:gd name="connsiteY7" fmla="*/ 266700 h 533400"/>
              <a:gd name="connsiteX8" fmla="*/ 142875 w 533400"/>
              <a:gd name="connsiteY8" fmla="*/ 142875 h 533400"/>
              <a:gd name="connsiteX9" fmla="*/ 266700 w 533400"/>
              <a:gd name="connsiteY9" fmla="*/ 19050 h 533400"/>
              <a:gd name="connsiteX10" fmla="*/ 419100 w 533400"/>
              <a:gd name="connsiteY10" fmla="*/ 333375 h 533400"/>
              <a:gd name="connsiteX11" fmla="*/ 114300 w 533400"/>
              <a:gd name="connsiteY11" fmla="*/ 333375 h 533400"/>
              <a:gd name="connsiteX12" fmla="*/ 0 w 533400"/>
              <a:gd name="connsiteY12" fmla="*/ 447675 h 533400"/>
              <a:gd name="connsiteX13" fmla="*/ 0 w 533400"/>
              <a:gd name="connsiteY13" fmla="*/ 533400 h 533400"/>
              <a:gd name="connsiteX14" fmla="*/ 19050 w 533400"/>
              <a:gd name="connsiteY14" fmla="*/ 533400 h 533400"/>
              <a:gd name="connsiteX15" fmla="*/ 19050 w 533400"/>
              <a:gd name="connsiteY15" fmla="*/ 447675 h 533400"/>
              <a:gd name="connsiteX16" fmla="*/ 114300 w 533400"/>
              <a:gd name="connsiteY16" fmla="*/ 352425 h 533400"/>
              <a:gd name="connsiteX17" fmla="*/ 419100 w 533400"/>
              <a:gd name="connsiteY17" fmla="*/ 352425 h 533400"/>
              <a:gd name="connsiteX18" fmla="*/ 514350 w 533400"/>
              <a:gd name="connsiteY18" fmla="*/ 447675 h 533400"/>
              <a:gd name="connsiteX19" fmla="*/ 514350 w 533400"/>
              <a:gd name="connsiteY19" fmla="*/ 533400 h 533400"/>
              <a:gd name="connsiteX20" fmla="*/ 533400 w 533400"/>
              <a:gd name="connsiteY20" fmla="*/ 533400 h 533400"/>
              <a:gd name="connsiteX21" fmla="*/ 533400 w 533400"/>
              <a:gd name="connsiteY21" fmla="*/ 447675 h 533400"/>
              <a:gd name="connsiteX22" fmla="*/ 419100 w 533400"/>
              <a:gd name="connsiteY22" fmla="*/ 333375 h 533400"/>
              <a:gd name="connsiteX23" fmla="*/ 342900 w 533400"/>
              <a:gd name="connsiteY23" fmla="*/ 466725 h 533400"/>
              <a:gd name="connsiteX24" fmla="*/ 457200 w 533400"/>
              <a:gd name="connsiteY24" fmla="*/ 466725 h 533400"/>
              <a:gd name="connsiteX25" fmla="*/ 457200 w 533400"/>
              <a:gd name="connsiteY25" fmla="*/ 447675 h 533400"/>
              <a:gd name="connsiteX26" fmla="*/ 342900 w 533400"/>
              <a:gd name="connsiteY26" fmla="*/ 447675 h 533400"/>
              <a:gd name="connsiteX27" fmla="*/ 342900 w 533400"/>
              <a:gd name="connsiteY27" fmla="*/ 466725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33400" h="533400">
                <a:moveTo>
                  <a:pt x="266700" y="285750"/>
                </a:moveTo>
                <a:cubicBezTo>
                  <a:pt x="345758" y="285750"/>
                  <a:pt x="409575" y="221933"/>
                  <a:pt x="409575" y="142875"/>
                </a:cubicBezTo>
                <a:cubicBezTo>
                  <a:pt x="409575" y="63818"/>
                  <a:pt x="345758" y="0"/>
                  <a:pt x="266700" y="0"/>
                </a:cubicBezTo>
                <a:cubicBezTo>
                  <a:pt x="187643" y="0"/>
                  <a:pt x="123825" y="63818"/>
                  <a:pt x="123825" y="142875"/>
                </a:cubicBezTo>
                <a:cubicBezTo>
                  <a:pt x="123825" y="221933"/>
                  <a:pt x="187643" y="285750"/>
                  <a:pt x="266700" y="285750"/>
                </a:cubicBezTo>
                <a:close/>
                <a:moveTo>
                  <a:pt x="266700" y="19050"/>
                </a:moveTo>
                <a:cubicBezTo>
                  <a:pt x="335280" y="19050"/>
                  <a:pt x="390525" y="74295"/>
                  <a:pt x="390525" y="142875"/>
                </a:cubicBezTo>
                <a:cubicBezTo>
                  <a:pt x="390525" y="211455"/>
                  <a:pt x="335280" y="266700"/>
                  <a:pt x="266700" y="266700"/>
                </a:cubicBezTo>
                <a:cubicBezTo>
                  <a:pt x="198120" y="266700"/>
                  <a:pt x="142875" y="211455"/>
                  <a:pt x="142875" y="142875"/>
                </a:cubicBezTo>
                <a:cubicBezTo>
                  <a:pt x="142875" y="74295"/>
                  <a:pt x="198120" y="19050"/>
                  <a:pt x="266700" y="19050"/>
                </a:cubicBezTo>
                <a:close/>
                <a:moveTo>
                  <a:pt x="419100" y="333375"/>
                </a:moveTo>
                <a:lnTo>
                  <a:pt x="114300" y="333375"/>
                </a:lnTo>
                <a:cubicBezTo>
                  <a:pt x="51435" y="333375"/>
                  <a:pt x="0" y="384810"/>
                  <a:pt x="0" y="447675"/>
                </a:cubicBezTo>
                <a:lnTo>
                  <a:pt x="0" y="533400"/>
                </a:lnTo>
                <a:lnTo>
                  <a:pt x="19050" y="533400"/>
                </a:lnTo>
                <a:lnTo>
                  <a:pt x="19050" y="447675"/>
                </a:lnTo>
                <a:cubicBezTo>
                  <a:pt x="19050" y="395288"/>
                  <a:pt x="61913" y="352425"/>
                  <a:pt x="114300" y="352425"/>
                </a:cubicBezTo>
                <a:lnTo>
                  <a:pt x="419100" y="352425"/>
                </a:lnTo>
                <a:cubicBezTo>
                  <a:pt x="471488" y="352425"/>
                  <a:pt x="514350" y="395288"/>
                  <a:pt x="514350" y="447675"/>
                </a:cubicBezTo>
                <a:lnTo>
                  <a:pt x="514350" y="533400"/>
                </a:lnTo>
                <a:lnTo>
                  <a:pt x="533400" y="533400"/>
                </a:lnTo>
                <a:lnTo>
                  <a:pt x="533400" y="447675"/>
                </a:lnTo>
                <a:cubicBezTo>
                  <a:pt x="533400" y="384810"/>
                  <a:pt x="481965" y="333375"/>
                  <a:pt x="419100" y="333375"/>
                </a:cubicBezTo>
                <a:close/>
                <a:moveTo>
                  <a:pt x="342900" y="466725"/>
                </a:moveTo>
                <a:lnTo>
                  <a:pt x="457200" y="466725"/>
                </a:lnTo>
                <a:lnTo>
                  <a:pt x="457200" y="447675"/>
                </a:lnTo>
                <a:lnTo>
                  <a:pt x="342900" y="447675"/>
                </a:lnTo>
                <a:lnTo>
                  <a:pt x="342900" y="466725"/>
                </a:lnTo>
                <a:close/>
              </a:path>
            </a:pathLst>
          </a:custGeom>
          <a:solidFill>
            <a:srgbClr val="FFFFFF"/>
          </a:solidFill>
          <a:ln>
            <a:noFill/>
          </a:ln>
        </p:spPr>
        <p:txBody>
          <a:bodyPr/>
          <a:lstStyle/>
          <a:p>
            <a:endParaRPr lang="zh-CN" altLang="en-US" dirty="0"/>
          </a:p>
        </p:txBody>
      </p:sp>
      <p:sp>
        <p:nvSpPr>
          <p:cNvPr id="115" name="IconBackground3">
            <a:extLst>
              <a:ext uri="{FF2B5EF4-FFF2-40B4-BE49-F238E27FC236}">
                <a16:creationId xmlns:a16="http://schemas.microsoft.com/office/drawing/2014/main" id="{748420E4-2AD0-4490-93E6-961F0CFCCAA9}"/>
              </a:ext>
            </a:extLst>
          </p:cNvPr>
          <p:cNvSpPr/>
          <p:nvPr/>
        </p:nvSpPr>
        <p:spPr>
          <a:xfrm>
            <a:off x="5415577" y="2302248"/>
            <a:ext cx="746567" cy="716869"/>
          </a:xfrm>
          <a:prstGeom prst="ellipse">
            <a:avLst/>
          </a:prstGeom>
          <a:ln w="50800">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Number3">
            <a:extLst>
              <a:ext uri="{FF2B5EF4-FFF2-40B4-BE49-F238E27FC236}">
                <a16:creationId xmlns:a16="http://schemas.microsoft.com/office/drawing/2014/main" id="{C902DD6A-0985-4854-9228-1D9B84548FB7}"/>
              </a:ext>
            </a:extLst>
          </p:cNvPr>
          <p:cNvSpPr txBox="1"/>
          <p:nvPr/>
        </p:nvSpPr>
        <p:spPr bwMode="auto">
          <a:xfrm>
            <a:off x="4789804" y="1626027"/>
            <a:ext cx="1998110" cy="34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en-US" altLang="zh-CN" sz="1400" b="1" dirty="0"/>
              <a:t>Short MAC</a:t>
            </a:r>
          </a:p>
        </p:txBody>
      </p:sp>
      <p:sp>
        <p:nvSpPr>
          <p:cNvPr id="119" name="Icon3">
            <a:extLst>
              <a:ext uri="{FF2B5EF4-FFF2-40B4-BE49-F238E27FC236}">
                <a16:creationId xmlns:a16="http://schemas.microsoft.com/office/drawing/2014/main" id="{BB345ED4-33A6-4C9B-BB86-067A1E9847B4}"/>
              </a:ext>
            </a:extLst>
          </p:cNvPr>
          <p:cNvSpPr>
            <a:spLocks noChangeAspect="1"/>
          </p:cNvSpPr>
          <p:nvPr/>
        </p:nvSpPr>
        <p:spPr bwMode="auto">
          <a:xfrm>
            <a:off x="5630021" y="2491493"/>
            <a:ext cx="317681" cy="338378"/>
          </a:xfrm>
          <a:custGeom>
            <a:avLst/>
            <a:gdLst>
              <a:gd name="connsiteX0" fmla="*/ 362430 w 495300"/>
              <a:gd name="connsiteY0" fmla="*/ 621 h 533400"/>
              <a:gd name="connsiteX1" fmla="*/ 400530 w 495300"/>
              <a:gd name="connsiteY1" fmla="*/ 38721 h 533400"/>
              <a:gd name="connsiteX2" fmla="*/ 400530 w 495300"/>
              <a:gd name="connsiteY2" fmla="*/ 38721 h 533400"/>
              <a:gd name="connsiteX3" fmla="*/ 400530 w 495300"/>
              <a:gd name="connsiteY3" fmla="*/ 124446 h 533400"/>
              <a:gd name="connsiteX4" fmla="*/ 362430 w 495300"/>
              <a:gd name="connsiteY4" fmla="*/ 162546 h 533400"/>
              <a:gd name="connsiteX5" fmla="*/ 362430 w 495300"/>
              <a:gd name="connsiteY5" fmla="*/ 162546 h 533400"/>
              <a:gd name="connsiteX6" fmla="*/ 257655 w 495300"/>
              <a:gd name="connsiteY6" fmla="*/ 162546 h 533400"/>
              <a:gd name="connsiteX7" fmla="*/ 257655 w 495300"/>
              <a:gd name="connsiteY7" fmla="*/ 295896 h 533400"/>
              <a:gd name="connsiteX8" fmla="*/ 419580 w 495300"/>
              <a:gd name="connsiteY8" fmla="*/ 295896 h 533400"/>
              <a:gd name="connsiteX9" fmla="*/ 457680 w 495300"/>
              <a:gd name="connsiteY9" fmla="*/ 332091 h 533400"/>
              <a:gd name="connsiteX10" fmla="*/ 457680 w 495300"/>
              <a:gd name="connsiteY10" fmla="*/ 333996 h 533400"/>
              <a:gd name="connsiteX11" fmla="*/ 457680 w 495300"/>
              <a:gd name="connsiteY11" fmla="*/ 438771 h 533400"/>
              <a:gd name="connsiteX12" fmla="*/ 467205 w 495300"/>
              <a:gd name="connsiteY12" fmla="*/ 438771 h 533400"/>
              <a:gd name="connsiteX13" fmla="*/ 495780 w 495300"/>
              <a:gd name="connsiteY13" fmla="*/ 465441 h 533400"/>
              <a:gd name="connsiteX14" fmla="*/ 495780 w 495300"/>
              <a:gd name="connsiteY14" fmla="*/ 467346 h 533400"/>
              <a:gd name="connsiteX15" fmla="*/ 495780 w 495300"/>
              <a:gd name="connsiteY15" fmla="*/ 505446 h 533400"/>
              <a:gd name="connsiteX16" fmla="*/ 467205 w 495300"/>
              <a:gd name="connsiteY16" fmla="*/ 534021 h 533400"/>
              <a:gd name="connsiteX17" fmla="*/ 467205 w 495300"/>
              <a:gd name="connsiteY17" fmla="*/ 534021 h 533400"/>
              <a:gd name="connsiteX18" fmla="*/ 429105 w 495300"/>
              <a:gd name="connsiteY18" fmla="*/ 534021 h 533400"/>
              <a:gd name="connsiteX19" fmla="*/ 400530 w 495300"/>
              <a:gd name="connsiteY19" fmla="*/ 505446 h 533400"/>
              <a:gd name="connsiteX20" fmla="*/ 400530 w 495300"/>
              <a:gd name="connsiteY20" fmla="*/ 505446 h 533400"/>
              <a:gd name="connsiteX21" fmla="*/ 400530 w 495300"/>
              <a:gd name="connsiteY21" fmla="*/ 467346 h 533400"/>
              <a:gd name="connsiteX22" fmla="*/ 429105 w 495300"/>
              <a:gd name="connsiteY22" fmla="*/ 438771 h 533400"/>
              <a:gd name="connsiteX23" fmla="*/ 429105 w 495300"/>
              <a:gd name="connsiteY23" fmla="*/ 438771 h 533400"/>
              <a:gd name="connsiteX24" fmla="*/ 438630 w 495300"/>
              <a:gd name="connsiteY24" fmla="*/ 438771 h 533400"/>
              <a:gd name="connsiteX25" fmla="*/ 438630 w 495300"/>
              <a:gd name="connsiteY25" fmla="*/ 333996 h 533400"/>
              <a:gd name="connsiteX26" fmla="*/ 420533 w 495300"/>
              <a:gd name="connsiteY26" fmla="*/ 314946 h 533400"/>
              <a:gd name="connsiteX27" fmla="*/ 419580 w 495300"/>
              <a:gd name="connsiteY27" fmla="*/ 314946 h 533400"/>
              <a:gd name="connsiteX28" fmla="*/ 257655 w 495300"/>
              <a:gd name="connsiteY28" fmla="*/ 314946 h 533400"/>
              <a:gd name="connsiteX29" fmla="*/ 257655 w 495300"/>
              <a:gd name="connsiteY29" fmla="*/ 438771 h 533400"/>
              <a:gd name="connsiteX30" fmla="*/ 267180 w 495300"/>
              <a:gd name="connsiteY30" fmla="*/ 438771 h 533400"/>
              <a:gd name="connsiteX31" fmla="*/ 295755 w 495300"/>
              <a:gd name="connsiteY31" fmla="*/ 465441 h 533400"/>
              <a:gd name="connsiteX32" fmla="*/ 295755 w 495300"/>
              <a:gd name="connsiteY32" fmla="*/ 467346 h 533400"/>
              <a:gd name="connsiteX33" fmla="*/ 295755 w 495300"/>
              <a:gd name="connsiteY33" fmla="*/ 505446 h 533400"/>
              <a:gd name="connsiteX34" fmla="*/ 267180 w 495300"/>
              <a:gd name="connsiteY34" fmla="*/ 534021 h 533400"/>
              <a:gd name="connsiteX35" fmla="*/ 267180 w 495300"/>
              <a:gd name="connsiteY35" fmla="*/ 534021 h 533400"/>
              <a:gd name="connsiteX36" fmla="*/ 229080 w 495300"/>
              <a:gd name="connsiteY36" fmla="*/ 534021 h 533400"/>
              <a:gd name="connsiteX37" fmla="*/ 200505 w 495300"/>
              <a:gd name="connsiteY37" fmla="*/ 505446 h 533400"/>
              <a:gd name="connsiteX38" fmla="*/ 200505 w 495300"/>
              <a:gd name="connsiteY38" fmla="*/ 505446 h 533400"/>
              <a:gd name="connsiteX39" fmla="*/ 200505 w 495300"/>
              <a:gd name="connsiteY39" fmla="*/ 467346 h 533400"/>
              <a:gd name="connsiteX40" fmla="*/ 229080 w 495300"/>
              <a:gd name="connsiteY40" fmla="*/ 438771 h 533400"/>
              <a:gd name="connsiteX41" fmla="*/ 229080 w 495300"/>
              <a:gd name="connsiteY41" fmla="*/ 438771 h 533400"/>
              <a:gd name="connsiteX42" fmla="*/ 238605 w 495300"/>
              <a:gd name="connsiteY42" fmla="*/ 438771 h 533400"/>
              <a:gd name="connsiteX43" fmla="*/ 238605 w 495300"/>
              <a:gd name="connsiteY43" fmla="*/ 314946 h 533400"/>
              <a:gd name="connsiteX44" fmla="*/ 76680 w 495300"/>
              <a:gd name="connsiteY44" fmla="*/ 314946 h 533400"/>
              <a:gd name="connsiteX45" fmla="*/ 57630 w 495300"/>
              <a:gd name="connsiteY45" fmla="*/ 333044 h 533400"/>
              <a:gd name="connsiteX46" fmla="*/ 57630 w 495300"/>
              <a:gd name="connsiteY46" fmla="*/ 333996 h 533400"/>
              <a:gd name="connsiteX47" fmla="*/ 57630 w 495300"/>
              <a:gd name="connsiteY47" fmla="*/ 438771 h 533400"/>
              <a:gd name="connsiteX48" fmla="*/ 67155 w 495300"/>
              <a:gd name="connsiteY48" fmla="*/ 438771 h 533400"/>
              <a:gd name="connsiteX49" fmla="*/ 95730 w 495300"/>
              <a:gd name="connsiteY49" fmla="*/ 465441 h 533400"/>
              <a:gd name="connsiteX50" fmla="*/ 95730 w 495300"/>
              <a:gd name="connsiteY50" fmla="*/ 467346 h 533400"/>
              <a:gd name="connsiteX51" fmla="*/ 95730 w 495300"/>
              <a:gd name="connsiteY51" fmla="*/ 505446 h 533400"/>
              <a:gd name="connsiteX52" fmla="*/ 67155 w 495300"/>
              <a:gd name="connsiteY52" fmla="*/ 534021 h 533400"/>
              <a:gd name="connsiteX53" fmla="*/ 67155 w 495300"/>
              <a:gd name="connsiteY53" fmla="*/ 534021 h 533400"/>
              <a:gd name="connsiteX54" fmla="*/ 29055 w 495300"/>
              <a:gd name="connsiteY54" fmla="*/ 534021 h 533400"/>
              <a:gd name="connsiteX55" fmla="*/ 480 w 495300"/>
              <a:gd name="connsiteY55" fmla="*/ 505446 h 533400"/>
              <a:gd name="connsiteX56" fmla="*/ 480 w 495300"/>
              <a:gd name="connsiteY56" fmla="*/ 505446 h 533400"/>
              <a:gd name="connsiteX57" fmla="*/ 480 w 495300"/>
              <a:gd name="connsiteY57" fmla="*/ 467346 h 533400"/>
              <a:gd name="connsiteX58" fmla="*/ 29055 w 495300"/>
              <a:gd name="connsiteY58" fmla="*/ 438771 h 533400"/>
              <a:gd name="connsiteX59" fmla="*/ 29055 w 495300"/>
              <a:gd name="connsiteY59" fmla="*/ 438771 h 533400"/>
              <a:gd name="connsiteX60" fmla="*/ 38580 w 495300"/>
              <a:gd name="connsiteY60" fmla="*/ 438771 h 533400"/>
              <a:gd name="connsiteX61" fmla="*/ 38580 w 495300"/>
              <a:gd name="connsiteY61" fmla="*/ 333996 h 533400"/>
              <a:gd name="connsiteX62" fmla="*/ 74775 w 495300"/>
              <a:gd name="connsiteY62" fmla="*/ 295896 h 533400"/>
              <a:gd name="connsiteX63" fmla="*/ 76680 w 495300"/>
              <a:gd name="connsiteY63" fmla="*/ 295896 h 533400"/>
              <a:gd name="connsiteX64" fmla="*/ 238605 w 495300"/>
              <a:gd name="connsiteY64" fmla="*/ 295896 h 533400"/>
              <a:gd name="connsiteX65" fmla="*/ 238605 w 495300"/>
              <a:gd name="connsiteY65" fmla="*/ 162546 h 533400"/>
              <a:gd name="connsiteX66" fmla="*/ 133830 w 495300"/>
              <a:gd name="connsiteY66" fmla="*/ 162546 h 533400"/>
              <a:gd name="connsiteX67" fmla="*/ 95730 w 495300"/>
              <a:gd name="connsiteY67" fmla="*/ 126351 h 533400"/>
              <a:gd name="connsiteX68" fmla="*/ 95730 w 495300"/>
              <a:gd name="connsiteY68" fmla="*/ 124446 h 533400"/>
              <a:gd name="connsiteX69" fmla="*/ 95730 w 495300"/>
              <a:gd name="connsiteY69" fmla="*/ 38721 h 533400"/>
              <a:gd name="connsiteX70" fmla="*/ 133830 w 495300"/>
              <a:gd name="connsiteY70" fmla="*/ 621 h 533400"/>
              <a:gd name="connsiteX71" fmla="*/ 133830 w 495300"/>
              <a:gd name="connsiteY71" fmla="*/ 621 h 533400"/>
              <a:gd name="connsiteX72" fmla="*/ 362430 w 495300"/>
              <a:gd name="connsiteY72" fmla="*/ 621 h 533400"/>
              <a:gd name="connsiteX73" fmla="*/ 67155 w 495300"/>
              <a:gd name="connsiteY73" fmla="*/ 457821 h 533400"/>
              <a:gd name="connsiteX74" fmla="*/ 29055 w 495300"/>
              <a:gd name="connsiteY74" fmla="*/ 457821 h 533400"/>
              <a:gd name="connsiteX75" fmla="*/ 19530 w 495300"/>
              <a:gd name="connsiteY75" fmla="*/ 467346 h 533400"/>
              <a:gd name="connsiteX76" fmla="*/ 19530 w 495300"/>
              <a:gd name="connsiteY76" fmla="*/ 467346 h 533400"/>
              <a:gd name="connsiteX77" fmla="*/ 19530 w 495300"/>
              <a:gd name="connsiteY77" fmla="*/ 505446 h 533400"/>
              <a:gd name="connsiteX78" fmla="*/ 29055 w 495300"/>
              <a:gd name="connsiteY78" fmla="*/ 514971 h 533400"/>
              <a:gd name="connsiteX79" fmla="*/ 29055 w 495300"/>
              <a:gd name="connsiteY79" fmla="*/ 514971 h 533400"/>
              <a:gd name="connsiteX80" fmla="*/ 67155 w 495300"/>
              <a:gd name="connsiteY80" fmla="*/ 514971 h 533400"/>
              <a:gd name="connsiteX81" fmla="*/ 76680 w 495300"/>
              <a:gd name="connsiteY81" fmla="*/ 505446 h 533400"/>
              <a:gd name="connsiteX82" fmla="*/ 76680 w 495300"/>
              <a:gd name="connsiteY82" fmla="*/ 505446 h 533400"/>
              <a:gd name="connsiteX83" fmla="*/ 76680 w 495300"/>
              <a:gd name="connsiteY83" fmla="*/ 467346 h 533400"/>
              <a:gd name="connsiteX84" fmla="*/ 67155 w 495300"/>
              <a:gd name="connsiteY84" fmla="*/ 457821 h 533400"/>
              <a:gd name="connsiteX85" fmla="*/ 67155 w 495300"/>
              <a:gd name="connsiteY85" fmla="*/ 457821 h 533400"/>
              <a:gd name="connsiteX86" fmla="*/ 267180 w 495300"/>
              <a:gd name="connsiteY86" fmla="*/ 457821 h 533400"/>
              <a:gd name="connsiteX87" fmla="*/ 229080 w 495300"/>
              <a:gd name="connsiteY87" fmla="*/ 457821 h 533400"/>
              <a:gd name="connsiteX88" fmla="*/ 219555 w 495300"/>
              <a:gd name="connsiteY88" fmla="*/ 467346 h 533400"/>
              <a:gd name="connsiteX89" fmla="*/ 219555 w 495300"/>
              <a:gd name="connsiteY89" fmla="*/ 467346 h 533400"/>
              <a:gd name="connsiteX90" fmla="*/ 219555 w 495300"/>
              <a:gd name="connsiteY90" fmla="*/ 505446 h 533400"/>
              <a:gd name="connsiteX91" fmla="*/ 229080 w 495300"/>
              <a:gd name="connsiteY91" fmla="*/ 514971 h 533400"/>
              <a:gd name="connsiteX92" fmla="*/ 229080 w 495300"/>
              <a:gd name="connsiteY92" fmla="*/ 514971 h 533400"/>
              <a:gd name="connsiteX93" fmla="*/ 267180 w 495300"/>
              <a:gd name="connsiteY93" fmla="*/ 514971 h 533400"/>
              <a:gd name="connsiteX94" fmla="*/ 276705 w 495300"/>
              <a:gd name="connsiteY94" fmla="*/ 505446 h 533400"/>
              <a:gd name="connsiteX95" fmla="*/ 276705 w 495300"/>
              <a:gd name="connsiteY95" fmla="*/ 505446 h 533400"/>
              <a:gd name="connsiteX96" fmla="*/ 276705 w 495300"/>
              <a:gd name="connsiteY96" fmla="*/ 467346 h 533400"/>
              <a:gd name="connsiteX97" fmla="*/ 267180 w 495300"/>
              <a:gd name="connsiteY97" fmla="*/ 457821 h 533400"/>
              <a:gd name="connsiteX98" fmla="*/ 267180 w 495300"/>
              <a:gd name="connsiteY98" fmla="*/ 457821 h 533400"/>
              <a:gd name="connsiteX99" fmla="*/ 467205 w 495300"/>
              <a:gd name="connsiteY99" fmla="*/ 457821 h 533400"/>
              <a:gd name="connsiteX100" fmla="*/ 429105 w 495300"/>
              <a:gd name="connsiteY100" fmla="*/ 457821 h 533400"/>
              <a:gd name="connsiteX101" fmla="*/ 419580 w 495300"/>
              <a:gd name="connsiteY101" fmla="*/ 467346 h 533400"/>
              <a:gd name="connsiteX102" fmla="*/ 419580 w 495300"/>
              <a:gd name="connsiteY102" fmla="*/ 467346 h 533400"/>
              <a:gd name="connsiteX103" fmla="*/ 419580 w 495300"/>
              <a:gd name="connsiteY103" fmla="*/ 505446 h 533400"/>
              <a:gd name="connsiteX104" fmla="*/ 429105 w 495300"/>
              <a:gd name="connsiteY104" fmla="*/ 514971 h 533400"/>
              <a:gd name="connsiteX105" fmla="*/ 429105 w 495300"/>
              <a:gd name="connsiteY105" fmla="*/ 514971 h 533400"/>
              <a:gd name="connsiteX106" fmla="*/ 467205 w 495300"/>
              <a:gd name="connsiteY106" fmla="*/ 514971 h 533400"/>
              <a:gd name="connsiteX107" fmla="*/ 476730 w 495300"/>
              <a:gd name="connsiteY107" fmla="*/ 505446 h 533400"/>
              <a:gd name="connsiteX108" fmla="*/ 476730 w 495300"/>
              <a:gd name="connsiteY108" fmla="*/ 505446 h 533400"/>
              <a:gd name="connsiteX109" fmla="*/ 476730 w 495300"/>
              <a:gd name="connsiteY109" fmla="*/ 467346 h 533400"/>
              <a:gd name="connsiteX110" fmla="*/ 467205 w 495300"/>
              <a:gd name="connsiteY110" fmla="*/ 457821 h 533400"/>
              <a:gd name="connsiteX111" fmla="*/ 467205 w 495300"/>
              <a:gd name="connsiteY111" fmla="*/ 457821 h 533400"/>
              <a:gd name="connsiteX112" fmla="*/ 362430 w 495300"/>
              <a:gd name="connsiteY112" fmla="*/ 19671 h 533400"/>
              <a:gd name="connsiteX113" fmla="*/ 133830 w 495300"/>
              <a:gd name="connsiteY113" fmla="*/ 19671 h 533400"/>
              <a:gd name="connsiteX114" fmla="*/ 114780 w 495300"/>
              <a:gd name="connsiteY114" fmla="*/ 38721 h 533400"/>
              <a:gd name="connsiteX115" fmla="*/ 114780 w 495300"/>
              <a:gd name="connsiteY115" fmla="*/ 38721 h 533400"/>
              <a:gd name="connsiteX116" fmla="*/ 114780 w 495300"/>
              <a:gd name="connsiteY116" fmla="*/ 124446 h 533400"/>
              <a:gd name="connsiteX117" fmla="*/ 133830 w 495300"/>
              <a:gd name="connsiteY117" fmla="*/ 143496 h 533400"/>
              <a:gd name="connsiteX118" fmla="*/ 133830 w 495300"/>
              <a:gd name="connsiteY118" fmla="*/ 143496 h 533400"/>
              <a:gd name="connsiteX119" fmla="*/ 362430 w 495300"/>
              <a:gd name="connsiteY119" fmla="*/ 143496 h 533400"/>
              <a:gd name="connsiteX120" fmla="*/ 381480 w 495300"/>
              <a:gd name="connsiteY120" fmla="*/ 124446 h 533400"/>
              <a:gd name="connsiteX121" fmla="*/ 381480 w 495300"/>
              <a:gd name="connsiteY121" fmla="*/ 124446 h 533400"/>
              <a:gd name="connsiteX122" fmla="*/ 381480 w 495300"/>
              <a:gd name="connsiteY122" fmla="*/ 38721 h 533400"/>
              <a:gd name="connsiteX123" fmla="*/ 362430 w 495300"/>
              <a:gd name="connsiteY123" fmla="*/ 19671 h 533400"/>
              <a:gd name="connsiteX124" fmla="*/ 362430 w 495300"/>
              <a:gd name="connsiteY124" fmla="*/ 19671 h 533400"/>
              <a:gd name="connsiteX125" fmla="*/ 157643 w 495300"/>
              <a:gd name="connsiteY125" fmla="*/ 86346 h 533400"/>
              <a:gd name="connsiteX126" fmla="*/ 171930 w 495300"/>
              <a:gd name="connsiteY126" fmla="*/ 100634 h 533400"/>
              <a:gd name="connsiteX127" fmla="*/ 157643 w 495300"/>
              <a:gd name="connsiteY127" fmla="*/ 114921 h 533400"/>
              <a:gd name="connsiteX128" fmla="*/ 143355 w 495300"/>
              <a:gd name="connsiteY128" fmla="*/ 100634 h 533400"/>
              <a:gd name="connsiteX129" fmla="*/ 157643 w 495300"/>
              <a:gd name="connsiteY129" fmla="*/ 86346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495300" h="533400">
                <a:moveTo>
                  <a:pt x="362430" y="621"/>
                </a:moveTo>
                <a:cubicBezTo>
                  <a:pt x="383385" y="621"/>
                  <a:pt x="400530" y="17766"/>
                  <a:pt x="400530" y="38721"/>
                </a:cubicBezTo>
                <a:lnTo>
                  <a:pt x="400530" y="38721"/>
                </a:lnTo>
                <a:lnTo>
                  <a:pt x="400530" y="124446"/>
                </a:lnTo>
                <a:cubicBezTo>
                  <a:pt x="400530" y="145401"/>
                  <a:pt x="383385" y="162546"/>
                  <a:pt x="362430" y="162546"/>
                </a:cubicBezTo>
                <a:lnTo>
                  <a:pt x="362430" y="162546"/>
                </a:lnTo>
                <a:lnTo>
                  <a:pt x="257655" y="162546"/>
                </a:lnTo>
                <a:lnTo>
                  <a:pt x="257655" y="295896"/>
                </a:lnTo>
                <a:lnTo>
                  <a:pt x="419580" y="295896"/>
                </a:lnTo>
                <a:cubicBezTo>
                  <a:pt x="439583" y="295896"/>
                  <a:pt x="456727" y="312089"/>
                  <a:pt x="457680" y="332091"/>
                </a:cubicBezTo>
                <a:lnTo>
                  <a:pt x="457680" y="333996"/>
                </a:lnTo>
                <a:lnTo>
                  <a:pt x="457680" y="438771"/>
                </a:lnTo>
                <a:lnTo>
                  <a:pt x="467205" y="438771"/>
                </a:lnTo>
                <a:cubicBezTo>
                  <a:pt x="482445" y="438771"/>
                  <a:pt x="494827" y="450201"/>
                  <a:pt x="495780" y="465441"/>
                </a:cubicBezTo>
                <a:lnTo>
                  <a:pt x="495780" y="467346"/>
                </a:lnTo>
                <a:lnTo>
                  <a:pt x="495780" y="505446"/>
                </a:lnTo>
                <a:cubicBezTo>
                  <a:pt x="495780" y="521639"/>
                  <a:pt x="483398" y="534021"/>
                  <a:pt x="467205" y="534021"/>
                </a:cubicBezTo>
                <a:lnTo>
                  <a:pt x="467205" y="534021"/>
                </a:lnTo>
                <a:lnTo>
                  <a:pt x="429105" y="534021"/>
                </a:lnTo>
                <a:cubicBezTo>
                  <a:pt x="412912" y="534021"/>
                  <a:pt x="400530" y="521639"/>
                  <a:pt x="400530" y="505446"/>
                </a:cubicBezTo>
                <a:lnTo>
                  <a:pt x="400530" y="505446"/>
                </a:lnTo>
                <a:lnTo>
                  <a:pt x="400530" y="467346"/>
                </a:lnTo>
                <a:cubicBezTo>
                  <a:pt x="400530" y="451153"/>
                  <a:pt x="412912" y="438771"/>
                  <a:pt x="429105" y="438771"/>
                </a:cubicBezTo>
                <a:lnTo>
                  <a:pt x="429105" y="438771"/>
                </a:lnTo>
                <a:lnTo>
                  <a:pt x="438630" y="438771"/>
                </a:lnTo>
                <a:lnTo>
                  <a:pt x="438630" y="333996"/>
                </a:lnTo>
                <a:cubicBezTo>
                  <a:pt x="438630" y="323519"/>
                  <a:pt x="431010" y="315898"/>
                  <a:pt x="420533" y="314946"/>
                </a:cubicBezTo>
                <a:lnTo>
                  <a:pt x="419580" y="314946"/>
                </a:lnTo>
                <a:lnTo>
                  <a:pt x="257655" y="314946"/>
                </a:lnTo>
                <a:lnTo>
                  <a:pt x="257655" y="438771"/>
                </a:lnTo>
                <a:lnTo>
                  <a:pt x="267180" y="438771"/>
                </a:lnTo>
                <a:cubicBezTo>
                  <a:pt x="282420" y="438771"/>
                  <a:pt x="294802" y="450201"/>
                  <a:pt x="295755" y="465441"/>
                </a:cubicBezTo>
                <a:lnTo>
                  <a:pt x="295755" y="467346"/>
                </a:lnTo>
                <a:lnTo>
                  <a:pt x="295755" y="505446"/>
                </a:lnTo>
                <a:cubicBezTo>
                  <a:pt x="295755" y="521639"/>
                  <a:pt x="283373" y="534021"/>
                  <a:pt x="267180" y="534021"/>
                </a:cubicBezTo>
                <a:lnTo>
                  <a:pt x="267180" y="534021"/>
                </a:lnTo>
                <a:lnTo>
                  <a:pt x="229080" y="534021"/>
                </a:lnTo>
                <a:cubicBezTo>
                  <a:pt x="212887" y="534021"/>
                  <a:pt x="200505" y="521639"/>
                  <a:pt x="200505" y="505446"/>
                </a:cubicBezTo>
                <a:lnTo>
                  <a:pt x="200505" y="505446"/>
                </a:lnTo>
                <a:lnTo>
                  <a:pt x="200505" y="467346"/>
                </a:lnTo>
                <a:cubicBezTo>
                  <a:pt x="200505" y="451153"/>
                  <a:pt x="212887" y="438771"/>
                  <a:pt x="229080" y="438771"/>
                </a:cubicBezTo>
                <a:lnTo>
                  <a:pt x="229080" y="438771"/>
                </a:lnTo>
                <a:lnTo>
                  <a:pt x="238605" y="438771"/>
                </a:lnTo>
                <a:lnTo>
                  <a:pt x="238605" y="314946"/>
                </a:lnTo>
                <a:lnTo>
                  <a:pt x="76680" y="314946"/>
                </a:lnTo>
                <a:cubicBezTo>
                  <a:pt x="66202" y="314946"/>
                  <a:pt x="58583" y="322566"/>
                  <a:pt x="57630" y="333044"/>
                </a:cubicBezTo>
                <a:lnTo>
                  <a:pt x="57630" y="333996"/>
                </a:lnTo>
                <a:lnTo>
                  <a:pt x="57630" y="438771"/>
                </a:lnTo>
                <a:lnTo>
                  <a:pt x="67155" y="438771"/>
                </a:lnTo>
                <a:cubicBezTo>
                  <a:pt x="82395" y="438771"/>
                  <a:pt x="94777" y="450201"/>
                  <a:pt x="95730" y="465441"/>
                </a:cubicBezTo>
                <a:lnTo>
                  <a:pt x="95730" y="467346"/>
                </a:lnTo>
                <a:lnTo>
                  <a:pt x="95730" y="505446"/>
                </a:lnTo>
                <a:cubicBezTo>
                  <a:pt x="95730" y="521639"/>
                  <a:pt x="83348" y="534021"/>
                  <a:pt x="67155" y="534021"/>
                </a:cubicBezTo>
                <a:lnTo>
                  <a:pt x="67155" y="534021"/>
                </a:lnTo>
                <a:lnTo>
                  <a:pt x="29055" y="534021"/>
                </a:lnTo>
                <a:cubicBezTo>
                  <a:pt x="12862" y="534021"/>
                  <a:pt x="480" y="521639"/>
                  <a:pt x="480" y="505446"/>
                </a:cubicBezTo>
                <a:lnTo>
                  <a:pt x="480" y="505446"/>
                </a:lnTo>
                <a:lnTo>
                  <a:pt x="480" y="467346"/>
                </a:lnTo>
                <a:cubicBezTo>
                  <a:pt x="480" y="451153"/>
                  <a:pt x="12862" y="438771"/>
                  <a:pt x="29055" y="438771"/>
                </a:cubicBezTo>
                <a:lnTo>
                  <a:pt x="29055" y="438771"/>
                </a:lnTo>
                <a:lnTo>
                  <a:pt x="38580" y="438771"/>
                </a:lnTo>
                <a:lnTo>
                  <a:pt x="38580" y="333996"/>
                </a:lnTo>
                <a:cubicBezTo>
                  <a:pt x="38580" y="313994"/>
                  <a:pt x="54773" y="296848"/>
                  <a:pt x="74775" y="295896"/>
                </a:cubicBezTo>
                <a:lnTo>
                  <a:pt x="76680" y="295896"/>
                </a:lnTo>
                <a:lnTo>
                  <a:pt x="238605" y="295896"/>
                </a:lnTo>
                <a:lnTo>
                  <a:pt x="238605" y="162546"/>
                </a:lnTo>
                <a:lnTo>
                  <a:pt x="133830" y="162546"/>
                </a:lnTo>
                <a:cubicBezTo>
                  <a:pt x="113827" y="162546"/>
                  <a:pt x="96683" y="146353"/>
                  <a:pt x="95730" y="126351"/>
                </a:cubicBezTo>
                <a:lnTo>
                  <a:pt x="95730" y="124446"/>
                </a:lnTo>
                <a:lnTo>
                  <a:pt x="95730" y="38721"/>
                </a:lnTo>
                <a:cubicBezTo>
                  <a:pt x="95730" y="17766"/>
                  <a:pt x="112875" y="621"/>
                  <a:pt x="133830" y="621"/>
                </a:cubicBezTo>
                <a:lnTo>
                  <a:pt x="133830" y="621"/>
                </a:lnTo>
                <a:lnTo>
                  <a:pt x="362430" y="621"/>
                </a:lnTo>
                <a:close/>
                <a:moveTo>
                  <a:pt x="67155" y="457821"/>
                </a:moveTo>
                <a:lnTo>
                  <a:pt x="29055" y="457821"/>
                </a:lnTo>
                <a:cubicBezTo>
                  <a:pt x="23340" y="457821"/>
                  <a:pt x="19530" y="461631"/>
                  <a:pt x="19530" y="467346"/>
                </a:cubicBezTo>
                <a:lnTo>
                  <a:pt x="19530" y="467346"/>
                </a:lnTo>
                <a:lnTo>
                  <a:pt x="19530" y="505446"/>
                </a:lnTo>
                <a:cubicBezTo>
                  <a:pt x="19530" y="511161"/>
                  <a:pt x="23340" y="514971"/>
                  <a:pt x="29055" y="514971"/>
                </a:cubicBezTo>
                <a:lnTo>
                  <a:pt x="29055" y="514971"/>
                </a:lnTo>
                <a:lnTo>
                  <a:pt x="67155" y="514971"/>
                </a:lnTo>
                <a:cubicBezTo>
                  <a:pt x="72870" y="514971"/>
                  <a:pt x="76680" y="511161"/>
                  <a:pt x="76680" y="505446"/>
                </a:cubicBezTo>
                <a:lnTo>
                  <a:pt x="76680" y="505446"/>
                </a:lnTo>
                <a:lnTo>
                  <a:pt x="76680" y="467346"/>
                </a:lnTo>
                <a:cubicBezTo>
                  <a:pt x="76680" y="461631"/>
                  <a:pt x="72870" y="457821"/>
                  <a:pt x="67155" y="457821"/>
                </a:cubicBezTo>
                <a:lnTo>
                  <a:pt x="67155" y="457821"/>
                </a:lnTo>
                <a:close/>
                <a:moveTo>
                  <a:pt x="267180" y="457821"/>
                </a:moveTo>
                <a:lnTo>
                  <a:pt x="229080" y="457821"/>
                </a:lnTo>
                <a:cubicBezTo>
                  <a:pt x="223365" y="457821"/>
                  <a:pt x="219555" y="461631"/>
                  <a:pt x="219555" y="467346"/>
                </a:cubicBezTo>
                <a:lnTo>
                  <a:pt x="219555" y="467346"/>
                </a:lnTo>
                <a:lnTo>
                  <a:pt x="219555" y="505446"/>
                </a:lnTo>
                <a:cubicBezTo>
                  <a:pt x="219555" y="511161"/>
                  <a:pt x="223365" y="514971"/>
                  <a:pt x="229080" y="514971"/>
                </a:cubicBezTo>
                <a:lnTo>
                  <a:pt x="229080" y="514971"/>
                </a:lnTo>
                <a:lnTo>
                  <a:pt x="267180" y="514971"/>
                </a:lnTo>
                <a:cubicBezTo>
                  <a:pt x="272895" y="514971"/>
                  <a:pt x="276705" y="511161"/>
                  <a:pt x="276705" y="505446"/>
                </a:cubicBezTo>
                <a:lnTo>
                  <a:pt x="276705" y="505446"/>
                </a:lnTo>
                <a:lnTo>
                  <a:pt x="276705" y="467346"/>
                </a:lnTo>
                <a:cubicBezTo>
                  <a:pt x="276705" y="461631"/>
                  <a:pt x="272895" y="457821"/>
                  <a:pt x="267180" y="457821"/>
                </a:cubicBezTo>
                <a:lnTo>
                  <a:pt x="267180" y="457821"/>
                </a:lnTo>
                <a:close/>
                <a:moveTo>
                  <a:pt x="467205" y="457821"/>
                </a:moveTo>
                <a:lnTo>
                  <a:pt x="429105" y="457821"/>
                </a:lnTo>
                <a:cubicBezTo>
                  <a:pt x="423390" y="457821"/>
                  <a:pt x="419580" y="461631"/>
                  <a:pt x="419580" y="467346"/>
                </a:cubicBezTo>
                <a:lnTo>
                  <a:pt x="419580" y="467346"/>
                </a:lnTo>
                <a:lnTo>
                  <a:pt x="419580" y="505446"/>
                </a:lnTo>
                <a:cubicBezTo>
                  <a:pt x="419580" y="511161"/>
                  <a:pt x="423390" y="514971"/>
                  <a:pt x="429105" y="514971"/>
                </a:cubicBezTo>
                <a:lnTo>
                  <a:pt x="429105" y="514971"/>
                </a:lnTo>
                <a:lnTo>
                  <a:pt x="467205" y="514971"/>
                </a:lnTo>
                <a:cubicBezTo>
                  <a:pt x="472920" y="514971"/>
                  <a:pt x="476730" y="511161"/>
                  <a:pt x="476730" y="505446"/>
                </a:cubicBezTo>
                <a:lnTo>
                  <a:pt x="476730" y="505446"/>
                </a:lnTo>
                <a:lnTo>
                  <a:pt x="476730" y="467346"/>
                </a:lnTo>
                <a:cubicBezTo>
                  <a:pt x="476730" y="461631"/>
                  <a:pt x="472920" y="457821"/>
                  <a:pt x="467205" y="457821"/>
                </a:cubicBezTo>
                <a:lnTo>
                  <a:pt x="467205" y="457821"/>
                </a:lnTo>
                <a:close/>
                <a:moveTo>
                  <a:pt x="362430" y="19671"/>
                </a:moveTo>
                <a:lnTo>
                  <a:pt x="133830" y="19671"/>
                </a:lnTo>
                <a:cubicBezTo>
                  <a:pt x="123352" y="19671"/>
                  <a:pt x="114780" y="28244"/>
                  <a:pt x="114780" y="38721"/>
                </a:cubicBezTo>
                <a:lnTo>
                  <a:pt x="114780" y="38721"/>
                </a:lnTo>
                <a:lnTo>
                  <a:pt x="114780" y="124446"/>
                </a:lnTo>
                <a:cubicBezTo>
                  <a:pt x="114780" y="134923"/>
                  <a:pt x="123352" y="143496"/>
                  <a:pt x="133830" y="143496"/>
                </a:cubicBezTo>
                <a:lnTo>
                  <a:pt x="133830" y="143496"/>
                </a:lnTo>
                <a:lnTo>
                  <a:pt x="362430" y="143496"/>
                </a:lnTo>
                <a:cubicBezTo>
                  <a:pt x="372908" y="143496"/>
                  <a:pt x="381480" y="134923"/>
                  <a:pt x="381480" y="124446"/>
                </a:cubicBezTo>
                <a:lnTo>
                  <a:pt x="381480" y="124446"/>
                </a:lnTo>
                <a:lnTo>
                  <a:pt x="381480" y="38721"/>
                </a:lnTo>
                <a:cubicBezTo>
                  <a:pt x="381480" y="28244"/>
                  <a:pt x="372908" y="19671"/>
                  <a:pt x="362430" y="19671"/>
                </a:cubicBezTo>
                <a:lnTo>
                  <a:pt x="362430" y="19671"/>
                </a:lnTo>
                <a:close/>
                <a:moveTo>
                  <a:pt x="157643" y="86346"/>
                </a:moveTo>
                <a:cubicBezTo>
                  <a:pt x="165262" y="86346"/>
                  <a:pt x="171930" y="93014"/>
                  <a:pt x="171930" y="100634"/>
                </a:cubicBezTo>
                <a:cubicBezTo>
                  <a:pt x="171930" y="108253"/>
                  <a:pt x="165262" y="114921"/>
                  <a:pt x="157643" y="114921"/>
                </a:cubicBezTo>
                <a:cubicBezTo>
                  <a:pt x="150023" y="114921"/>
                  <a:pt x="143355" y="108253"/>
                  <a:pt x="143355" y="100634"/>
                </a:cubicBezTo>
                <a:cubicBezTo>
                  <a:pt x="143355" y="93014"/>
                  <a:pt x="150023" y="86346"/>
                  <a:pt x="157643" y="86346"/>
                </a:cubicBezTo>
                <a:close/>
              </a:path>
            </a:pathLst>
          </a:custGeom>
          <a:solidFill>
            <a:srgbClr val="FFFFFF"/>
          </a:solidFill>
          <a:ln>
            <a:noFill/>
          </a:ln>
        </p:spPr>
        <p:txBody>
          <a:bodyPr/>
          <a:lstStyle/>
          <a:p>
            <a:endParaRPr lang="zh-CN" altLang="en-US"/>
          </a:p>
        </p:txBody>
      </p:sp>
      <p:sp>
        <p:nvSpPr>
          <p:cNvPr id="110" name="IconBackground4">
            <a:extLst>
              <a:ext uri="{FF2B5EF4-FFF2-40B4-BE49-F238E27FC236}">
                <a16:creationId xmlns:a16="http://schemas.microsoft.com/office/drawing/2014/main" id="{839F2BBF-F2A8-4323-A537-FB4DEDCDFF38}"/>
              </a:ext>
            </a:extLst>
          </p:cNvPr>
          <p:cNvSpPr/>
          <p:nvPr/>
        </p:nvSpPr>
        <p:spPr>
          <a:xfrm>
            <a:off x="7965519" y="2361068"/>
            <a:ext cx="746567" cy="716869"/>
          </a:xfrm>
          <a:prstGeom prst="ellipse">
            <a:avLst/>
          </a:prstGeom>
          <a:ln w="50800">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Number4">
            <a:extLst>
              <a:ext uri="{FF2B5EF4-FFF2-40B4-BE49-F238E27FC236}">
                <a16:creationId xmlns:a16="http://schemas.microsoft.com/office/drawing/2014/main" id="{885B86A9-D701-4367-8E0D-BEE7B87D86D4}"/>
              </a:ext>
            </a:extLst>
          </p:cNvPr>
          <p:cNvSpPr txBox="1"/>
          <p:nvPr/>
        </p:nvSpPr>
        <p:spPr bwMode="auto">
          <a:xfrm>
            <a:off x="7244268" y="1619836"/>
            <a:ext cx="2122537" cy="34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en-US" altLang="zh-CN" sz="1400" b="1" dirty="0"/>
              <a:t>No MAC</a:t>
            </a:r>
            <a:endParaRPr lang="en-US" altLang="zh-CN" sz="1300" b="1" dirty="0"/>
          </a:p>
        </p:txBody>
      </p:sp>
      <p:sp>
        <p:nvSpPr>
          <p:cNvPr id="114" name="Icon4">
            <a:extLst>
              <a:ext uri="{FF2B5EF4-FFF2-40B4-BE49-F238E27FC236}">
                <a16:creationId xmlns:a16="http://schemas.microsoft.com/office/drawing/2014/main" id="{619432AE-B8F1-4D77-AADF-9123A00A00A1}"/>
              </a:ext>
            </a:extLst>
          </p:cNvPr>
          <p:cNvSpPr>
            <a:spLocks noChangeAspect="1"/>
          </p:cNvSpPr>
          <p:nvPr/>
        </p:nvSpPr>
        <p:spPr bwMode="auto">
          <a:xfrm>
            <a:off x="8198290" y="2550314"/>
            <a:ext cx="281026" cy="338378"/>
          </a:xfrm>
          <a:custGeom>
            <a:avLst/>
            <a:gdLst>
              <a:gd name="connsiteX0" fmla="*/ 284197 w 438150"/>
              <a:gd name="connsiteY0" fmla="*/ 621 h 533400"/>
              <a:gd name="connsiteX1" fmla="*/ 310867 w 438150"/>
              <a:gd name="connsiteY1" fmla="*/ 12051 h 533400"/>
              <a:gd name="connsiteX2" fmla="*/ 310867 w 438150"/>
              <a:gd name="connsiteY2" fmla="*/ 12051 h 533400"/>
              <a:gd name="connsiteX3" fmla="*/ 427072 w 438150"/>
              <a:gd name="connsiteY3" fmla="*/ 128256 h 533400"/>
              <a:gd name="connsiteX4" fmla="*/ 438502 w 438150"/>
              <a:gd name="connsiteY4" fmla="*/ 154926 h 533400"/>
              <a:gd name="connsiteX5" fmla="*/ 438502 w 438150"/>
              <a:gd name="connsiteY5" fmla="*/ 154926 h 533400"/>
              <a:gd name="connsiteX6" fmla="*/ 438502 w 438150"/>
              <a:gd name="connsiteY6" fmla="*/ 495921 h 533400"/>
              <a:gd name="connsiteX7" fmla="*/ 400402 w 438150"/>
              <a:gd name="connsiteY7" fmla="*/ 534021 h 533400"/>
              <a:gd name="connsiteX8" fmla="*/ 400402 w 438150"/>
              <a:gd name="connsiteY8" fmla="*/ 534021 h 533400"/>
              <a:gd name="connsiteX9" fmla="*/ 38452 w 438150"/>
              <a:gd name="connsiteY9" fmla="*/ 534021 h 533400"/>
              <a:gd name="connsiteX10" fmla="*/ 352 w 438150"/>
              <a:gd name="connsiteY10" fmla="*/ 495921 h 533400"/>
              <a:gd name="connsiteX11" fmla="*/ 352 w 438150"/>
              <a:gd name="connsiteY11" fmla="*/ 495921 h 533400"/>
              <a:gd name="connsiteX12" fmla="*/ 352 w 438150"/>
              <a:gd name="connsiteY12" fmla="*/ 38721 h 533400"/>
              <a:gd name="connsiteX13" fmla="*/ 38452 w 438150"/>
              <a:gd name="connsiteY13" fmla="*/ 621 h 533400"/>
              <a:gd name="connsiteX14" fmla="*/ 38452 w 438150"/>
              <a:gd name="connsiteY14" fmla="*/ 621 h 533400"/>
              <a:gd name="connsiteX15" fmla="*/ 284197 w 438150"/>
              <a:gd name="connsiteY15" fmla="*/ 621 h 533400"/>
              <a:gd name="connsiteX16" fmla="*/ 284197 w 438150"/>
              <a:gd name="connsiteY16" fmla="*/ 19671 h 533400"/>
              <a:gd name="connsiteX17" fmla="*/ 38452 w 438150"/>
              <a:gd name="connsiteY17" fmla="*/ 19671 h 533400"/>
              <a:gd name="connsiteX18" fmla="*/ 19402 w 438150"/>
              <a:gd name="connsiteY18" fmla="*/ 38721 h 533400"/>
              <a:gd name="connsiteX19" fmla="*/ 19402 w 438150"/>
              <a:gd name="connsiteY19" fmla="*/ 38721 h 533400"/>
              <a:gd name="connsiteX20" fmla="*/ 19402 w 438150"/>
              <a:gd name="connsiteY20" fmla="*/ 495921 h 533400"/>
              <a:gd name="connsiteX21" fmla="*/ 38452 w 438150"/>
              <a:gd name="connsiteY21" fmla="*/ 514971 h 533400"/>
              <a:gd name="connsiteX22" fmla="*/ 38452 w 438150"/>
              <a:gd name="connsiteY22" fmla="*/ 514971 h 533400"/>
              <a:gd name="connsiteX23" fmla="*/ 400402 w 438150"/>
              <a:gd name="connsiteY23" fmla="*/ 514971 h 533400"/>
              <a:gd name="connsiteX24" fmla="*/ 419452 w 438150"/>
              <a:gd name="connsiteY24" fmla="*/ 495921 h 533400"/>
              <a:gd name="connsiteX25" fmla="*/ 419452 w 438150"/>
              <a:gd name="connsiteY25" fmla="*/ 495921 h 533400"/>
              <a:gd name="connsiteX26" fmla="*/ 419452 w 438150"/>
              <a:gd name="connsiteY26" fmla="*/ 154926 h 533400"/>
              <a:gd name="connsiteX27" fmla="*/ 419452 w 438150"/>
              <a:gd name="connsiteY27" fmla="*/ 153021 h 533400"/>
              <a:gd name="connsiteX28" fmla="*/ 314677 w 438150"/>
              <a:gd name="connsiteY28" fmla="*/ 153021 h 533400"/>
              <a:gd name="connsiteX29" fmla="*/ 286102 w 438150"/>
              <a:gd name="connsiteY29" fmla="*/ 126351 h 533400"/>
              <a:gd name="connsiteX30" fmla="*/ 286102 w 438150"/>
              <a:gd name="connsiteY30" fmla="*/ 124446 h 533400"/>
              <a:gd name="connsiteX31" fmla="*/ 286102 w 438150"/>
              <a:gd name="connsiteY31" fmla="*/ 19671 h 533400"/>
              <a:gd name="connsiteX32" fmla="*/ 284197 w 438150"/>
              <a:gd name="connsiteY32" fmla="*/ 19671 h 533400"/>
              <a:gd name="connsiteX33" fmla="*/ 284197 w 438150"/>
              <a:gd name="connsiteY33" fmla="*/ 19671 h 533400"/>
              <a:gd name="connsiteX34" fmla="*/ 248002 w 438150"/>
              <a:gd name="connsiteY34" fmla="*/ 200646 h 533400"/>
              <a:gd name="connsiteX35" fmla="*/ 305152 w 438150"/>
              <a:gd name="connsiteY35" fmla="*/ 257796 h 533400"/>
              <a:gd name="connsiteX36" fmla="*/ 248002 w 438150"/>
              <a:gd name="connsiteY36" fmla="*/ 314946 h 533400"/>
              <a:gd name="connsiteX37" fmla="*/ 248002 w 438150"/>
              <a:gd name="connsiteY37" fmla="*/ 314946 h 533400"/>
              <a:gd name="connsiteX38" fmla="*/ 171802 w 438150"/>
              <a:gd name="connsiteY38" fmla="*/ 314946 h 533400"/>
              <a:gd name="connsiteX39" fmla="*/ 171802 w 438150"/>
              <a:gd name="connsiteY39" fmla="*/ 410196 h 533400"/>
              <a:gd name="connsiteX40" fmla="*/ 152752 w 438150"/>
              <a:gd name="connsiteY40" fmla="*/ 410196 h 533400"/>
              <a:gd name="connsiteX41" fmla="*/ 152752 w 438150"/>
              <a:gd name="connsiteY41" fmla="*/ 200646 h 533400"/>
              <a:gd name="connsiteX42" fmla="*/ 248002 w 438150"/>
              <a:gd name="connsiteY42" fmla="*/ 200646 h 533400"/>
              <a:gd name="connsiteX43" fmla="*/ 248002 w 438150"/>
              <a:gd name="connsiteY43" fmla="*/ 219696 h 533400"/>
              <a:gd name="connsiteX44" fmla="*/ 171802 w 438150"/>
              <a:gd name="connsiteY44" fmla="*/ 219696 h 533400"/>
              <a:gd name="connsiteX45" fmla="*/ 171802 w 438150"/>
              <a:gd name="connsiteY45" fmla="*/ 295896 h 533400"/>
              <a:gd name="connsiteX46" fmla="*/ 248002 w 438150"/>
              <a:gd name="connsiteY46" fmla="*/ 295896 h 533400"/>
              <a:gd name="connsiteX47" fmla="*/ 286102 w 438150"/>
              <a:gd name="connsiteY47" fmla="*/ 257796 h 533400"/>
              <a:gd name="connsiteX48" fmla="*/ 248002 w 438150"/>
              <a:gd name="connsiteY48" fmla="*/ 219696 h 533400"/>
              <a:gd name="connsiteX49" fmla="*/ 248002 w 438150"/>
              <a:gd name="connsiteY49" fmla="*/ 219696 h 533400"/>
              <a:gd name="connsiteX50" fmla="*/ 305152 w 438150"/>
              <a:gd name="connsiteY50" fmla="*/ 33006 h 533400"/>
              <a:gd name="connsiteX51" fmla="*/ 305152 w 438150"/>
              <a:gd name="connsiteY51" fmla="*/ 124446 h 533400"/>
              <a:gd name="connsiteX52" fmla="*/ 313724 w 438150"/>
              <a:gd name="connsiteY52" fmla="*/ 133971 h 533400"/>
              <a:gd name="connsiteX53" fmla="*/ 314677 w 438150"/>
              <a:gd name="connsiteY53" fmla="*/ 133971 h 533400"/>
              <a:gd name="connsiteX54" fmla="*/ 406117 w 438150"/>
              <a:gd name="connsiteY54" fmla="*/ 133971 h 533400"/>
              <a:gd name="connsiteX55" fmla="*/ 305152 w 438150"/>
              <a:gd name="connsiteY55" fmla="*/ 33006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38150" h="533400">
                <a:moveTo>
                  <a:pt x="284197" y="621"/>
                </a:moveTo>
                <a:cubicBezTo>
                  <a:pt x="294674" y="621"/>
                  <a:pt x="304199" y="4431"/>
                  <a:pt x="310867" y="12051"/>
                </a:cubicBezTo>
                <a:lnTo>
                  <a:pt x="310867" y="12051"/>
                </a:lnTo>
                <a:lnTo>
                  <a:pt x="427072" y="128256"/>
                </a:lnTo>
                <a:cubicBezTo>
                  <a:pt x="434692" y="135876"/>
                  <a:pt x="438502" y="145401"/>
                  <a:pt x="438502" y="154926"/>
                </a:cubicBezTo>
                <a:lnTo>
                  <a:pt x="438502" y="154926"/>
                </a:lnTo>
                <a:lnTo>
                  <a:pt x="438502" y="495921"/>
                </a:lnTo>
                <a:cubicBezTo>
                  <a:pt x="438502" y="516876"/>
                  <a:pt x="421357" y="534021"/>
                  <a:pt x="400402" y="534021"/>
                </a:cubicBezTo>
                <a:lnTo>
                  <a:pt x="400402" y="534021"/>
                </a:lnTo>
                <a:lnTo>
                  <a:pt x="38452" y="534021"/>
                </a:lnTo>
                <a:cubicBezTo>
                  <a:pt x="17497" y="534021"/>
                  <a:pt x="352" y="516876"/>
                  <a:pt x="352" y="495921"/>
                </a:cubicBezTo>
                <a:lnTo>
                  <a:pt x="352" y="495921"/>
                </a:lnTo>
                <a:lnTo>
                  <a:pt x="352" y="38721"/>
                </a:lnTo>
                <a:cubicBezTo>
                  <a:pt x="352" y="17766"/>
                  <a:pt x="17497" y="621"/>
                  <a:pt x="38452" y="621"/>
                </a:cubicBezTo>
                <a:lnTo>
                  <a:pt x="38452" y="621"/>
                </a:lnTo>
                <a:lnTo>
                  <a:pt x="284197" y="621"/>
                </a:lnTo>
                <a:close/>
                <a:moveTo>
                  <a:pt x="284197" y="19671"/>
                </a:moveTo>
                <a:lnTo>
                  <a:pt x="38452" y="19671"/>
                </a:lnTo>
                <a:cubicBezTo>
                  <a:pt x="27974" y="19671"/>
                  <a:pt x="19402" y="28244"/>
                  <a:pt x="19402" y="38721"/>
                </a:cubicBezTo>
                <a:lnTo>
                  <a:pt x="19402" y="38721"/>
                </a:lnTo>
                <a:lnTo>
                  <a:pt x="19402" y="495921"/>
                </a:lnTo>
                <a:cubicBezTo>
                  <a:pt x="19402" y="506398"/>
                  <a:pt x="27974" y="514971"/>
                  <a:pt x="38452" y="514971"/>
                </a:cubicBezTo>
                <a:lnTo>
                  <a:pt x="38452" y="514971"/>
                </a:lnTo>
                <a:lnTo>
                  <a:pt x="400402" y="514971"/>
                </a:lnTo>
                <a:cubicBezTo>
                  <a:pt x="410880" y="514971"/>
                  <a:pt x="419452" y="506398"/>
                  <a:pt x="419452" y="495921"/>
                </a:cubicBezTo>
                <a:lnTo>
                  <a:pt x="419452" y="495921"/>
                </a:lnTo>
                <a:lnTo>
                  <a:pt x="419452" y="154926"/>
                </a:lnTo>
                <a:cubicBezTo>
                  <a:pt x="419452" y="153973"/>
                  <a:pt x="419452" y="153021"/>
                  <a:pt x="419452" y="153021"/>
                </a:cubicBezTo>
                <a:lnTo>
                  <a:pt x="314677" y="153021"/>
                </a:lnTo>
                <a:cubicBezTo>
                  <a:pt x="299437" y="153021"/>
                  <a:pt x="287055" y="141591"/>
                  <a:pt x="286102" y="126351"/>
                </a:cubicBezTo>
                <a:lnTo>
                  <a:pt x="286102" y="124446"/>
                </a:lnTo>
                <a:lnTo>
                  <a:pt x="286102" y="19671"/>
                </a:lnTo>
                <a:cubicBezTo>
                  <a:pt x="285149" y="19671"/>
                  <a:pt x="284197" y="19671"/>
                  <a:pt x="284197" y="19671"/>
                </a:cubicBezTo>
                <a:lnTo>
                  <a:pt x="284197" y="19671"/>
                </a:lnTo>
                <a:close/>
                <a:moveTo>
                  <a:pt x="248002" y="200646"/>
                </a:moveTo>
                <a:cubicBezTo>
                  <a:pt x="279434" y="200646"/>
                  <a:pt x="305152" y="226364"/>
                  <a:pt x="305152" y="257796"/>
                </a:cubicBezTo>
                <a:cubicBezTo>
                  <a:pt x="305152" y="289228"/>
                  <a:pt x="279434" y="314946"/>
                  <a:pt x="248002" y="314946"/>
                </a:cubicBezTo>
                <a:lnTo>
                  <a:pt x="248002" y="314946"/>
                </a:lnTo>
                <a:lnTo>
                  <a:pt x="171802" y="314946"/>
                </a:lnTo>
                <a:lnTo>
                  <a:pt x="171802" y="410196"/>
                </a:lnTo>
                <a:lnTo>
                  <a:pt x="152752" y="410196"/>
                </a:lnTo>
                <a:lnTo>
                  <a:pt x="152752" y="200646"/>
                </a:lnTo>
                <a:lnTo>
                  <a:pt x="248002" y="200646"/>
                </a:lnTo>
                <a:close/>
                <a:moveTo>
                  <a:pt x="248002" y="219696"/>
                </a:moveTo>
                <a:lnTo>
                  <a:pt x="171802" y="219696"/>
                </a:lnTo>
                <a:lnTo>
                  <a:pt x="171802" y="295896"/>
                </a:lnTo>
                <a:lnTo>
                  <a:pt x="248002" y="295896"/>
                </a:lnTo>
                <a:cubicBezTo>
                  <a:pt x="268957" y="295896"/>
                  <a:pt x="286102" y="278751"/>
                  <a:pt x="286102" y="257796"/>
                </a:cubicBezTo>
                <a:cubicBezTo>
                  <a:pt x="286102" y="236841"/>
                  <a:pt x="268957" y="219696"/>
                  <a:pt x="248002" y="219696"/>
                </a:cubicBezTo>
                <a:lnTo>
                  <a:pt x="248002" y="219696"/>
                </a:lnTo>
                <a:close/>
                <a:moveTo>
                  <a:pt x="305152" y="33006"/>
                </a:moveTo>
                <a:lnTo>
                  <a:pt x="305152" y="124446"/>
                </a:lnTo>
                <a:cubicBezTo>
                  <a:pt x="305152" y="129209"/>
                  <a:pt x="308962" y="133019"/>
                  <a:pt x="313724" y="133971"/>
                </a:cubicBezTo>
                <a:lnTo>
                  <a:pt x="314677" y="133971"/>
                </a:lnTo>
                <a:lnTo>
                  <a:pt x="406117" y="133971"/>
                </a:lnTo>
                <a:lnTo>
                  <a:pt x="305152" y="33006"/>
                </a:lnTo>
                <a:close/>
              </a:path>
            </a:pathLst>
          </a:custGeom>
          <a:solidFill>
            <a:srgbClr val="FFFFFF"/>
          </a:solidFill>
          <a:ln>
            <a:noFill/>
          </a:ln>
        </p:spPr>
        <p:txBody>
          <a:bodyPr/>
          <a:lstStyle/>
          <a:p>
            <a:endParaRPr lang="zh-CN" altLang="en-US"/>
          </a:p>
        </p:txBody>
      </p:sp>
      <p:cxnSp>
        <p:nvCxnSpPr>
          <p:cNvPr id="144" name="直接连接符 143">
            <a:extLst>
              <a:ext uri="{FF2B5EF4-FFF2-40B4-BE49-F238E27FC236}">
                <a16:creationId xmlns:a16="http://schemas.microsoft.com/office/drawing/2014/main" id="{B9909431-0C9A-49EA-9C9B-FBB2BA69055D}"/>
              </a:ext>
            </a:extLst>
          </p:cNvPr>
          <p:cNvCxnSpPr>
            <a:cxnSpLocks/>
          </p:cNvCxnSpPr>
          <p:nvPr/>
        </p:nvCxnSpPr>
        <p:spPr>
          <a:xfrm flipH="1">
            <a:off x="2966537" y="3006363"/>
            <a:ext cx="1" cy="169190"/>
          </a:xfrm>
          <a:prstGeom prst="line">
            <a:avLst/>
          </a:prstGeom>
        </p:spPr>
        <p:style>
          <a:lnRef idx="1">
            <a:schemeClr val="accent1"/>
          </a:lnRef>
          <a:fillRef idx="0">
            <a:schemeClr val="accent1"/>
          </a:fillRef>
          <a:effectRef idx="0">
            <a:schemeClr val="accent1"/>
          </a:effectRef>
          <a:fontRef idx="minor">
            <a:schemeClr val="tx1"/>
          </a:fontRef>
        </p:style>
      </p:cxnSp>
      <p:sp>
        <p:nvSpPr>
          <p:cNvPr id="155" name="Number1">
            <a:extLst>
              <a:ext uri="{FF2B5EF4-FFF2-40B4-BE49-F238E27FC236}">
                <a16:creationId xmlns:a16="http://schemas.microsoft.com/office/drawing/2014/main" id="{64D2B5C4-616E-4AD0-BDF0-8E55027C660C}"/>
              </a:ext>
            </a:extLst>
          </p:cNvPr>
          <p:cNvSpPr txBox="1"/>
          <p:nvPr/>
        </p:nvSpPr>
        <p:spPr bwMode="auto">
          <a:xfrm>
            <a:off x="-21136" y="3086484"/>
            <a:ext cx="1648243" cy="49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en-US" altLang="zh-CN" sz="1400" b="1" dirty="0"/>
              <a:t>11 bytes</a:t>
            </a:r>
          </a:p>
        </p:txBody>
      </p:sp>
      <p:sp>
        <p:nvSpPr>
          <p:cNvPr id="156" name="文本框 155">
            <a:extLst>
              <a:ext uri="{FF2B5EF4-FFF2-40B4-BE49-F238E27FC236}">
                <a16:creationId xmlns:a16="http://schemas.microsoft.com/office/drawing/2014/main" id="{989357AE-CEC7-4A92-8391-6EAF29EF17A6}"/>
              </a:ext>
            </a:extLst>
          </p:cNvPr>
          <p:cNvSpPr txBox="1"/>
          <p:nvPr/>
        </p:nvSpPr>
        <p:spPr>
          <a:xfrm>
            <a:off x="2022301" y="3205357"/>
            <a:ext cx="1888472" cy="307777"/>
          </a:xfrm>
          <a:prstGeom prst="rect">
            <a:avLst/>
          </a:prstGeom>
          <a:noFill/>
        </p:spPr>
        <p:txBody>
          <a:bodyPr wrap="square">
            <a:spAutoFit/>
          </a:bodyPr>
          <a:lstStyle/>
          <a:p>
            <a:pPr algn="ctr">
              <a:spcBef>
                <a:spcPct val="0"/>
              </a:spcBef>
            </a:pPr>
            <a:r>
              <a:rPr lang="en-US" altLang="zh-CN" sz="1400" b="1" dirty="0"/>
              <a:t>7 bytes</a:t>
            </a:r>
          </a:p>
        </p:txBody>
      </p:sp>
      <p:sp>
        <p:nvSpPr>
          <p:cNvPr id="162" name="文本框 161">
            <a:extLst>
              <a:ext uri="{FF2B5EF4-FFF2-40B4-BE49-F238E27FC236}">
                <a16:creationId xmlns:a16="http://schemas.microsoft.com/office/drawing/2014/main" id="{E4E4A328-DF13-43D5-84C4-007628B0D64F}"/>
              </a:ext>
            </a:extLst>
          </p:cNvPr>
          <p:cNvSpPr txBox="1"/>
          <p:nvPr/>
        </p:nvSpPr>
        <p:spPr>
          <a:xfrm>
            <a:off x="4679809" y="3231074"/>
            <a:ext cx="2153466" cy="307777"/>
          </a:xfrm>
          <a:prstGeom prst="rect">
            <a:avLst/>
          </a:prstGeom>
          <a:noFill/>
        </p:spPr>
        <p:txBody>
          <a:bodyPr wrap="square">
            <a:spAutoFit/>
          </a:bodyPr>
          <a:lstStyle/>
          <a:p>
            <a:pPr algn="ctr">
              <a:spcBef>
                <a:spcPct val="0"/>
              </a:spcBef>
            </a:pPr>
            <a:r>
              <a:rPr lang="en-US" altLang="zh-CN" sz="1400" b="1" dirty="0">
                <a:solidFill>
                  <a:srgbClr val="FF0000"/>
                </a:solidFill>
              </a:rPr>
              <a:t>5</a:t>
            </a:r>
            <a:r>
              <a:rPr lang="en-US" altLang="zh-CN" sz="1400" b="1" dirty="0"/>
              <a:t> bytes</a:t>
            </a:r>
          </a:p>
        </p:txBody>
      </p:sp>
      <p:sp>
        <p:nvSpPr>
          <p:cNvPr id="165" name="弧形 164">
            <a:extLst>
              <a:ext uri="{FF2B5EF4-FFF2-40B4-BE49-F238E27FC236}">
                <a16:creationId xmlns:a16="http://schemas.microsoft.com/office/drawing/2014/main" id="{082DEAAC-4AFC-47AE-A4EB-508B5CFDB470}"/>
              </a:ext>
            </a:extLst>
          </p:cNvPr>
          <p:cNvSpPr/>
          <p:nvPr/>
        </p:nvSpPr>
        <p:spPr>
          <a:xfrm>
            <a:off x="9975320" y="2210449"/>
            <a:ext cx="905510" cy="869489"/>
          </a:xfrm>
          <a:prstGeom prst="arc">
            <a:avLst>
              <a:gd name="adj1" fmla="val 12771661"/>
              <a:gd name="adj2" fmla="val 19846075"/>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66" name="直接连接符 165">
            <a:extLst>
              <a:ext uri="{FF2B5EF4-FFF2-40B4-BE49-F238E27FC236}">
                <a16:creationId xmlns:a16="http://schemas.microsoft.com/office/drawing/2014/main" id="{71D3469F-A538-43B1-A580-5C3DC62569C4}"/>
              </a:ext>
            </a:extLst>
          </p:cNvPr>
          <p:cNvCxnSpPr/>
          <p:nvPr/>
        </p:nvCxnSpPr>
        <p:spPr>
          <a:xfrm flipV="1">
            <a:off x="10428074" y="1997067"/>
            <a:ext cx="0" cy="213382"/>
          </a:xfrm>
          <a:prstGeom prst="line">
            <a:avLst/>
          </a:prstGeom>
        </p:spPr>
        <p:style>
          <a:lnRef idx="1">
            <a:schemeClr val="accent1"/>
          </a:lnRef>
          <a:fillRef idx="0">
            <a:schemeClr val="accent1"/>
          </a:fillRef>
          <a:effectRef idx="0">
            <a:schemeClr val="accent1"/>
          </a:effectRef>
          <a:fontRef idx="minor">
            <a:schemeClr val="tx1"/>
          </a:fontRef>
        </p:style>
      </p:cxnSp>
      <p:cxnSp>
        <p:nvCxnSpPr>
          <p:cNvPr id="167" name="直接连接符 166">
            <a:extLst>
              <a:ext uri="{FF2B5EF4-FFF2-40B4-BE49-F238E27FC236}">
                <a16:creationId xmlns:a16="http://schemas.microsoft.com/office/drawing/2014/main" id="{E6C738E0-8C21-4224-AA31-367E5AADF3D1}"/>
              </a:ext>
            </a:extLst>
          </p:cNvPr>
          <p:cNvCxnSpPr>
            <a:cxnSpLocks/>
          </p:cNvCxnSpPr>
          <p:nvPr/>
        </p:nvCxnSpPr>
        <p:spPr>
          <a:xfrm>
            <a:off x="10428075" y="3003628"/>
            <a:ext cx="0" cy="181281"/>
          </a:xfrm>
          <a:prstGeom prst="line">
            <a:avLst/>
          </a:prstGeom>
        </p:spPr>
        <p:style>
          <a:lnRef idx="1">
            <a:schemeClr val="accent1"/>
          </a:lnRef>
          <a:fillRef idx="0">
            <a:schemeClr val="accent1"/>
          </a:fillRef>
          <a:effectRef idx="0">
            <a:schemeClr val="accent1"/>
          </a:effectRef>
          <a:fontRef idx="minor">
            <a:schemeClr val="tx1"/>
          </a:fontRef>
        </p:style>
      </p:cxnSp>
      <p:sp>
        <p:nvSpPr>
          <p:cNvPr id="168" name="IconBackground4">
            <a:extLst>
              <a:ext uri="{FF2B5EF4-FFF2-40B4-BE49-F238E27FC236}">
                <a16:creationId xmlns:a16="http://schemas.microsoft.com/office/drawing/2014/main" id="{5DAB081B-821B-4ABF-96E1-B2223CA2ED77}"/>
              </a:ext>
            </a:extLst>
          </p:cNvPr>
          <p:cNvSpPr/>
          <p:nvPr/>
        </p:nvSpPr>
        <p:spPr>
          <a:xfrm>
            <a:off x="10054792" y="2286760"/>
            <a:ext cx="746567" cy="716869"/>
          </a:xfrm>
          <a:prstGeom prst="ellipse">
            <a:avLst/>
          </a:prstGeom>
          <a:ln w="50800">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Icon4">
            <a:extLst>
              <a:ext uri="{FF2B5EF4-FFF2-40B4-BE49-F238E27FC236}">
                <a16:creationId xmlns:a16="http://schemas.microsoft.com/office/drawing/2014/main" id="{E3DCB93C-FE3C-484F-A917-E182F13D6061}"/>
              </a:ext>
            </a:extLst>
          </p:cNvPr>
          <p:cNvSpPr>
            <a:spLocks noChangeAspect="1"/>
          </p:cNvSpPr>
          <p:nvPr/>
        </p:nvSpPr>
        <p:spPr bwMode="auto">
          <a:xfrm>
            <a:off x="10287563" y="2476005"/>
            <a:ext cx="281026" cy="338378"/>
          </a:xfrm>
          <a:custGeom>
            <a:avLst/>
            <a:gdLst>
              <a:gd name="connsiteX0" fmla="*/ 284197 w 438150"/>
              <a:gd name="connsiteY0" fmla="*/ 621 h 533400"/>
              <a:gd name="connsiteX1" fmla="*/ 310867 w 438150"/>
              <a:gd name="connsiteY1" fmla="*/ 12051 h 533400"/>
              <a:gd name="connsiteX2" fmla="*/ 310867 w 438150"/>
              <a:gd name="connsiteY2" fmla="*/ 12051 h 533400"/>
              <a:gd name="connsiteX3" fmla="*/ 427072 w 438150"/>
              <a:gd name="connsiteY3" fmla="*/ 128256 h 533400"/>
              <a:gd name="connsiteX4" fmla="*/ 438502 w 438150"/>
              <a:gd name="connsiteY4" fmla="*/ 154926 h 533400"/>
              <a:gd name="connsiteX5" fmla="*/ 438502 w 438150"/>
              <a:gd name="connsiteY5" fmla="*/ 154926 h 533400"/>
              <a:gd name="connsiteX6" fmla="*/ 438502 w 438150"/>
              <a:gd name="connsiteY6" fmla="*/ 495921 h 533400"/>
              <a:gd name="connsiteX7" fmla="*/ 400402 w 438150"/>
              <a:gd name="connsiteY7" fmla="*/ 534021 h 533400"/>
              <a:gd name="connsiteX8" fmla="*/ 400402 w 438150"/>
              <a:gd name="connsiteY8" fmla="*/ 534021 h 533400"/>
              <a:gd name="connsiteX9" fmla="*/ 38452 w 438150"/>
              <a:gd name="connsiteY9" fmla="*/ 534021 h 533400"/>
              <a:gd name="connsiteX10" fmla="*/ 352 w 438150"/>
              <a:gd name="connsiteY10" fmla="*/ 495921 h 533400"/>
              <a:gd name="connsiteX11" fmla="*/ 352 w 438150"/>
              <a:gd name="connsiteY11" fmla="*/ 495921 h 533400"/>
              <a:gd name="connsiteX12" fmla="*/ 352 w 438150"/>
              <a:gd name="connsiteY12" fmla="*/ 38721 h 533400"/>
              <a:gd name="connsiteX13" fmla="*/ 38452 w 438150"/>
              <a:gd name="connsiteY13" fmla="*/ 621 h 533400"/>
              <a:gd name="connsiteX14" fmla="*/ 38452 w 438150"/>
              <a:gd name="connsiteY14" fmla="*/ 621 h 533400"/>
              <a:gd name="connsiteX15" fmla="*/ 284197 w 438150"/>
              <a:gd name="connsiteY15" fmla="*/ 621 h 533400"/>
              <a:gd name="connsiteX16" fmla="*/ 284197 w 438150"/>
              <a:gd name="connsiteY16" fmla="*/ 19671 h 533400"/>
              <a:gd name="connsiteX17" fmla="*/ 38452 w 438150"/>
              <a:gd name="connsiteY17" fmla="*/ 19671 h 533400"/>
              <a:gd name="connsiteX18" fmla="*/ 19402 w 438150"/>
              <a:gd name="connsiteY18" fmla="*/ 38721 h 533400"/>
              <a:gd name="connsiteX19" fmla="*/ 19402 w 438150"/>
              <a:gd name="connsiteY19" fmla="*/ 38721 h 533400"/>
              <a:gd name="connsiteX20" fmla="*/ 19402 w 438150"/>
              <a:gd name="connsiteY20" fmla="*/ 495921 h 533400"/>
              <a:gd name="connsiteX21" fmla="*/ 38452 w 438150"/>
              <a:gd name="connsiteY21" fmla="*/ 514971 h 533400"/>
              <a:gd name="connsiteX22" fmla="*/ 38452 w 438150"/>
              <a:gd name="connsiteY22" fmla="*/ 514971 h 533400"/>
              <a:gd name="connsiteX23" fmla="*/ 400402 w 438150"/>
              <a:gd name="connsiteY23" fmla="*/ 514971 h 533400"/>
              <a:gd name="connsiteX24" fmla="*/ 419452 w 438150"/>
              <a:gd name="connsiteY24" fmla="*/ 495921 h 533400"/>
              <a:gd name="connsiteX25" fmla="*/ 419452 w 438150"/>
              <a:gd name="connsiteY25" fmla="*/ 495921 h 533400"/>
              <a:gd name="connsiteX26" fmla="*/ 419452 w 438150"/>
              <a:gd name="connsiteY26" fmla="*/ 154926 h 533400"/>
              <a:gd name="connsiteX27" fmla="*/ 419452 w 438150"/>
              <a:gd name="connsiteY27" fmla="*/ 153021 h 533400"/>
              <a:gd name="connsiteX28" fmla="*/ 314677 w 438150"/>
              <a:gd name="connsiteY28" fmla="*/ 153021 h 533400"/>
              <a:gd name="connsiteX29" fmla="*/ 286102 w 438150"/>
              <a:gd name="connsiteY29" fmla="*/ 126351 h 533400"/>
              <a:gd name="connsiteX30" fmla="*/ 286102 w 438150"/>
              <a:gd name="connsiteY30" fmla="*/ 124446 h 533400"/>
              <a:gd name="connsiteX31" fmla="*/ 286102 w 438150"/>
              <a:gd name="connsiteY31" fmla="*/ 19671 h 533400"/>
              <a:gd name="connsiteX32" fmla="*/ 284197 w 438150"/>
              <a:gd name="connsiteY32" fmla="*/ 19671 h 533400"/>
              <a:gd name="connsiteX33" fmla="*/ 284197 w 438150"/>
              <a:gd name="connsiteY33" fmla="*/ 19671 h 533400"/>
              <a:gd name="connsiteX34" fmla="*/ 248002 w 438150"/>
              <a:gd name="connsiteY34" fmla="*/ 200646 h 533400"/>
              <a:gd name="connsiteX35" fmla="*/ 305152 w 438150"/>
              <a:gd name="connsiteY35" fmla="*/ 257796 h 533400"/>
              <a:gd name="connsiteX36" fmla="*/ 248002 w 438150"/>
              <a:gd name="connsiteY36" fmla="*/ 314946 h 533400"/>
              <a:gd name="connsiteX37" fmla="*/ 248002 w 438150"/>
              <a:gd name="connsiteY37" fmla="*/ 314946 h 533400"/>
              <a:gd name="connsiteX38" fmla="*/ 171802 w 438150"/>
              <a:gd name="connsiteY38" fmla="*/ 314946 h 533400"/>
              <a:gd name="connsiteX39" fmla="*/ 171802 w 438150"/>
              <a:gd name="connsiteY39" fmla="*/ 410196 h 533400"/>
              <a:gd name="connsiteX40" fmla="*/ 152752 w 438150"/>
              <a:gd name="connsiteY40" fmla="*/ 410196 h 533400"/>
              <a:gd name="connsiteX41" fmla="*/ 152752 w 438150"/>
              <a:gd name="connsiteY41" fmla="*/ 200646 h 533400"/>
              <a:gd name="connsiteX42" fmla="*/ 248002 w 438150"/>
              <a:gd name="connsiteY42" fmla="*/ 200646 h 533400"/>
              <a:gd name="connsiteX43" fmla="*/ 248002 w 438150"/>
              <a:gd name="connsiteY43" fmla="*/ 219696 h 533400"/>
              <a:gd name="connsiteX44" fmla="*/ 171802 w 438150"/>
              <a:gd name="connsiteY44" fmla="*/ 219696 h 533400"/>
              <a:gd name="connsiteX45" fmla="*/ 171802 w 438150"/>
              <a:gd name="connsiteY45" fmla="*/ 295896 h 533400"/>
              <a:gd name="connsiteX46" fmla="*/ 248002 w 438150"/>
              <a:gd name="connsiteY46" fmla="*/ 295896 h 533400"/>
              <a:gd name="connsiteX47" fmla="*/ 286102 w 438150"/>
              <a:gd name="connsiteY47" fmla="*/ 257796 h 533400"/>
              <a:gd name="connsiteX48" fmla="*/ 248002 w 438150"/>
              <a:gd name="connsiteY48" fmla="*/ 219696 h 533400"/>
              <a:gd name="connsiteX49" fmla="*/ 248002 w 438150"/>
              <a:gd name="connsiteY49" fmla="*/ 219696 h 533400"/>
              <a:gd name="connsiteX50" fmla="*/ 305152 w 438150"/>
              <a:gd name="connsiteY50" fmla="*/ 33006 h 533400"/>
              <a:gd name="connsiteX51" fmla="*/ 305152 w 438150"/>
              <a:gd name="connsiteY51" fmla="*/ 124446 h 533400"/>
              <a:gd name="connsiteX52" fmla="*/ 313724 w 438150"/>
              <a:gd name="connsiteY52" fmla="*/ 133971 h 533400"/>
              <a:gd name="connsiteX53" fmla="*/ 314677 w 438150"/>
              <a:gd name="connsiteY53" fmla="*/ 133971 h 533400"/>
              <a:gd name="connsiteX54" fmla="*/ 406117 w 438150"/>
              <a:gd name="connsiteY54" fmla="*/ 133971 h 533400"/>
              <a:gd name="connsiteX55" fmla="*/ 305152 w 438150"/>
              <a:gd name="connsiteY55" fmla="*/ 33006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38150" h="533400">
                <a:moveTo>
                  <a:pt x="284197" y="621"/>
                </a:moveTo>
                <a:cubicBezTo>
                  <a:pt x="294674" y="621"/>
                  <a:pt x="304199" y="4431"/>
                  <a:pt x="310867" y="12051"/>
                </a:cubicBezTo>
                <a:lnTo>
                  <a:pt x="310867" y="12051"/>
                </a:lnTo>
                <a:lnTo>
                  <a:pt x="427072" y="128256"/>
                </a:lnTo>
                <a:cubicBezTo>
                  <a:pt x="434692" y="135876"/>
                  <a:pt x="438502" y="145401"/>
                  <a:pt x="438502" y="154926"/>
                </a:cubicBezTo>
                <a:lnTo>
                  <a:pt x="438502" y="154926"/>
                </a:lnTo>
                <a:lnTo>
                  <a:pt x="438502" y="495921"/>
                </a:lnTo>
                <a:cubicBezTo>
                  <a:pt x="438502" y="516876"/>
                  <a:pt x="421357" y="534021"/>
                  <a:pt x="400402" y="534021"/>
                </a:cubicBezTo>
                <a:lnTo>
                  <a:pt x="400402" y="534021"/>
                </a:lnTo>
                <a:lnTo>
                  <a:pt x="38452" y="534021"/>
                </a:lnTo>
                <a:cubicBezTo>
                  <a:pt x="17497" y="534021"/>
                  <a:pt x="352" y="516876"/>
                  <a:pt x="352" y="495921"/>
                </a:cubicBezTo>
                <a:lnTo>
                  <a:pt x="352" y="495921"/>
                </a:lnTo>
                <a:lnTo>
                  <a:pt x="352" y="38721"/>
                </a:lnTo>
                <a:cubicBezTo>
                  <a:pt x="352" y="17766"/>
                  <a:pt x="17497" y="621"/>
                  <a:pt x="38452" y="621"/>
                </a:cubicBezTo>
                <a:lnTo>
                  <a:pt x="38452" y="621"/>
                </a:lnTo>
                <a:lnTo>
                  <a:pt x="284197" y="621"/>
                </a:lnTo>
                <a:close/>
                <a:moveTo>
                  <a:pt x="284197" y="19671"/>
                </a:moveTo>
                <a:lnTo>
                  <a:pt x="38452" y="19671"/>
                </a:lnTo>
                <a:cubicBezTo>
                  <a:pt x="27974" y="19671"/>
                  <a:pt x="19402" y="28244"/>
                  <a:pt x="19402" y="38721"/>
                </a:cubicBezTo>
                <a:lnTo>
                  <a:pt x="19402" y="38721"/>
                </a:lnTo>
                <a:lnTo>
                  <a:pt x="19402" y="495921"/>
                </a:lnTo>
                <a:cubicBezTo>
                  <a:pt x="19402" y="506398"/>
                  <a:pt x="27974" y="514971"/>
                  <a:pt x="38452" y="514971"/>
                </a:cubicBezTo>
                <a:lnTo>
                  <a:pt x="38452" y="514971"/>
                </a:lnTo>
                <a:lnTo>
                  <a:pt x="400402" y="514971"/>
                </a:lnTo>
                <a:cubicBezTo>
                  <a:pt x="410880" y="514971"/>
                  <a:pt x="419452" y="506398"/>
                  <a:pt x="419452" y="495921"/>
                </a:cubicBezTo>
                <a:lnTo>
                  <a:pt x="419452" y="495921"/>
                </a:lnTo>
                <a:lnTo>
                  <a:pt x="419452" y="154926"/>
                </a:lnTo>
                <a:cubicBezTo>
                  <a:pt x="419452" y="153973"/>
                  <a:pt x="419452" y="153021"/>
                  <a:pt x="419452" y="153021"/>
                </a:cubicBezTo>
                <a:lnTo>
                  <a:pt x="314677" y="153021"/>
                </a:lnTo>
                <a:cubicBezTo>
                  <a:pt x="299437" y="153021"/>
                  <a:pt x="287055" y="141591"/>
                  <a:pt x="286102" y="126351"/>
                </a:cubicBezTo>
                <a:lnTo>
                  <a:pt x="286102" y="124446"/>
                </a:lnTo>
                <a:lnTo>
                  <a:pt x="286102" y="19671"/>
                </a:lnTo>
                <a:cubicBezTo>
                  <a:pt x="285149" y="19671"/>
                  <a:pt x="284197" y="19671"/>
                  <a:pt x="284197" y="19671"/>
                </a:cubicBezTo>
                <a:lnTo>
                  <a:pt x="284197" y="19671"/>
                </a:lnTo>
                <a:close/>
                <a:moveTo>
                  <a:pt x="248002" y="200646"/>
                </a:moveTo>
                <a:cubicBezTo>
                  <a:pt x="279434" y="200646"/>
                  <a:pt x="305152" y="226364"/>
                  <a:pt x="305152" y="257796"/>
                </a:cubicBezTo>
                <a:cubicBezTo>
                  <a:pt x="305152" y="289228"/>
                  <a:pt x="279434" y="314946"/>
                  <a:pt x="248002" y="314946"/>
                </a:cubicBezTo>
                <a:lnTo>
                  <a:pt x="248002" y="314946"/>
                </a:lnTo>
                <a:lnTo>
                  <a:pt x="171802" y="314946"/>
                </a:lnTo>
                <a:lnTo>
                  <a:pt x="171802" y="410196"/>
                </a:lnTo>
                <a:lnTo>
                  <a:pt x="152752" y="410196"/>
                </a:lnTo>
                <a:lnTo>
                  <a:pt x="152752" y="200646"/>
                </a:lnTo>
                <a:lnTo>
                  <a:pt x="248002" y="200646"/>
                </a:lnTo>
                <a:close/>
                <a:moveTo>
                  <a:pt x="248002" y="219696"/>
                </a:moveTo>
                <a:lnTo>
                  <a:pt x="171802" y="219696"/>
                </a:lnTo>
                <a:lnTo>
                  <a:pt x="171802" y="295896"/>
                </a:lnTo>
                <a:lnTo>
                  <a:pt x="248002" y="295896"/>
                </a:lnTo>
                <a:cubicBezTo>
                  <a:pt x="268957" y="295896"/>
                  <a:pt x="286102" y="278751"/>
                  <a:pt x="286102" y="257796"/>
                </a:cubicBezTo>
                <a:cubicBezTo>
                  <a:pt x="286102" y="236841"/>
                  <a:pt x="268957" y="219696"/>
                  <a:pt x="248002" y="219696"/>
                </a:cubicBezTo>
                <a:lnTo>
                  <a:pt x="248002" y="219696"/>
                </a:lnTo>
                <a:close/>
                <a:moveTo>
                  <a:pt x="305152" y="33006"/>
                </a:moveTo>
                <a:lnTo>
                  <a:pt x="305152" y="124446"/>
                </a:lnTo>
                <a:cubicBezTo>
                  <a:pt x="305152" y="129209"/>
                  <a:pt x="308962" y="133019"/>
                  <a:pt x="313724" y="133971"/>
                </a:cubicBezTo>
                <a:lnTo>
                  <a:pt x="314677" y="133971"/>
                </a:lnTo>
                <a:lnTo>
                  <a:pt x="406117" y="133971"/>
                </a:lnTo>
                <a:lnTo>
                  <a:pt x="305152" y="33006"/>
                </a:lnTo>
                <a:close/>
              </a:path>
            </a:pathLst>
          </a:custGeom>
          <a:solidFill>
            <a:srgbClr val="FFFFFF"/>
          </a:solidFill>
          <a:ln>
            <a:noFill/>
          </a:ln>
        </p:spPr>
        <p:txBody>
          <a:bodyPr/>
          <a:lstStyle/>
          <a:p>
            <a:endParaRPr lang="zh-CN" altLang="en-US"/>
          </a:p>
        </p:txBody>
      </p:sp>
      <p:sp>
        <p:nvSpPr>
          <p:cNvPr id="59" name="Number4">
            <a:extLst>
              <a:ext uri="{FF2B5EF4-FFF2-40B4-BE49-F238E27FC236}">
                <a16:creationId xmlns:a16="http://schemas.microsoft.com/office/drawing/2014/main" id="{A167AF1C-7C30-43A2-97DA-EE0A1919A830}"/>
              </a:ext>
            </a:extLst>
          </p:cNvPr>
          <p:cNvSpPr txBox="1"/>
          <p:nvPr/>
        </p:nvSpPr>
        <p:spPr bwMode="auto">
          <a:xfrm>
            <a:off x="9366805" y="1603958"/>
            <a:ext cx="2122537" cy="34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en-US" altLang="zh-CN" sz="1400" b="1" dirty="0"/>
              <a:t>No NAS</a:t>
            </a:r>
          </a:p>
        </p:txBody>
      </p:sp>
      <p:sp>
        <p:nvSpPr>
          <p:cNvPr id="67" name="文本框 66">
            <a:extLst>
              <a:ext uri="{FF2B5EF4-FFF2-40B4-BE49-F238E27FC236}">
                <a16:creationId xmlns:a16="http://schemas.microsoft.com/office/drawing/2014/main" id="{AA9592E1-1071-4C78-821C-B2EF9A5709C4}"/>
              </a:ext>
            </a:extLst>
          </p:cNvPr>
          <p:cNvSpPr txBox="1"/>
          <p:nvPr/>
        </p:nvSpPr>
        <p:spPr>
          <a:xfrm>
            <a:off x="7741331" y="3248417"/>
            <a:ext cx="1135542" cy="307777"/>
          </a:xfrm>
          <a:prstGeom prst="rect">
            <a:avLst/>
          </a:prstGeom>
          <a:noFill/>
        </p:spPr>
        <p:txBody>
          <a:bodyPr wrap="square">
            <a:spAutoFit/>
          </a:bodyPr>
          <a:lstStyle/>
          <a:p>
            <a:pPr algn="ctr">
              <a:spcBef>
                <a:spcPct val="0"/>
              </a:spcBef>
            </a:pPr>
            <a:r>
              <a:rPr lang="en-US" altLang="zh-CN" sz="1400" b="1" dirty="0">
                <a:solidFill>
                  <a:srgbClr val="FF0000"/>
                </a:solidFill>
              </a:rPr>
              <a:t>3</a:t>
            </a:r>
            <a:r>
              <a:rPr lang="en-US" altLang="zh-CN" sz="1400" b="1" dirty="0"/>
              <a:t> bytes</a:t>
            </a:r>
          </a:p>
        </p:txBody>
      </p:sp>
      <p:graphicFrame>
        <p:nvGraphicFramePr>
          <p:cNvPr id="57" name="表格 139">
            <a:extLst>
              <a:ext uri="{FF2B5EF4-FFF2-40B4-BE49-F238E27FC236}">
                <a16:creationId xmlns:a16="http://schemas.microsoft.com/office/drawing/2014/main" id="{7DEF6E9B-9BE5-408D-8522-B0752C9E2874}"/>
              </a:ext>
            </a:extLst>
          </p:cNvPr>
          <p:cNvGraphicFramePr>
            <a:graphicFrameLocks noGrp="1"/>
          </p:cNvGraphicFramePr>
          <p:nvPr/>
        </p:nvGraphicFramePr>
        <p:xfrm>
          <a:off x="7873464" y="4187106"/>
          <a:ext cx="1652094" cy="1188268"/>
        </p:xfrm>
        <a:graphic>
          <a:graphicData uri="http://schemas.openxmlformats.org/drawingml/2006/table">
            <a:tbl>
              <a:tblPr firstRow="1" bandRow="1">
                <a:tableStyleId>{5C22544A-7EE6-4342-B048-85BDC9FD1C3A}</a:tableStyleId>
              </a:tblPr>
              <a:tblGrid>
                <a:gridCol w="385863">
                  <a:extLst>
                    <a:ext uri="{9D8B030D-6E8A-4147-A177-3AD203B41FA5}">
                      <a16:colId xmlns:a16="http://schemas.microsoft.com/office/drawing/2014/main" val="316393031"/>
                    </a:ext>
                  </a:extLst>
                </a:gridCol>
                <a:gridCol w="265386">
                  <a:extLst>
                    <a:ext uri="{9D8B030D-6E8A-4147-A177-3AD203B41FA5}">
                      <a16:colId xmlns:a16="http://schemas.microsoft.com/office/drawing/2014/main" val="3993645376"/>
                    </a:ext>
                  </a:extLst>
                </a:gridCol>
                <a:gridCol w="120477">
                  <a:extLst>
                    <a:ext uri="{9D8B030D-6E8A-4147-A177-3AD203B41FA5}">
                      <a16:colId xmlns:a16="http://schemas.microsoft.com/office/drawing/2014/main" val="2186160397"/>
                    </a:ext>
                  </a:extLst>
                </a:gridCol>
                <a:gridCol w="385863">
                  <a:extLst>
                    <a:ext uri="{9D8B030D-6E8A-4147-A177-3AD203B41FA5}">
                      <a16:colId xmlns:a16="http://schemas.microsoft.com/office/drawing/2014/main" val="327959050"/>
                    </a:ext>
                  </a:extLst>
                </a:gridCol>
                <a:gridCol w="494505">
                  <a:extLst>
                    <a:ext uri="{9D8B030D-6E8A-4147-A177-3AD203B41FA5}">
                      <a16:colId xmlns:a16="http://schemas.microsoft.com/office/drawing/2014/main" val="365128468"/>
                    </a:ext>
                  </a:extLst>
                </a:gridCol>
              </a:tblGrid>
              <a:tr h="220754">
                <a:tc gridSpan="4">
                  <a:txBody>
                    <a:bodyPr/>
                    <a:lstStyle/>
                    <a:p>
                      <a:pPr algn="ctr"/>
                      <a:r>
                        <a:rPr lang="en-US" altLang="zh-CN" sz="800" b="0" dirty="0">
                          <a:solidFill>
                            <a:schemeClr val="tx1"/>
                          </a:solidFill>
                        </a:rPr>
                        <a:t>Payload</a:t>
                      </a:r>
                      <a:endParaRPr lang="zh-CN" altLang="en-US" sz="800" b="0" dirty="0">
                        <a:solidFill>
                          <a:schemeClr val="tx1"/>
                        </a:solidFill>
                      </a:endParaRPr>
                    </a:p>
                  </a:txBody>
                  <a:tcPr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a:txBody>
                    <a:bodyPr/>
                    <a:lstStyle/>
                    <a:p>
                      <a:pPr algn="ctr"/>
                      <a:endParaRPr lang="zh-CN" altLang="en-US" sz="800" b="0" dirty="0">
                        <a:solidFill>
                          <a:schemeClr val="tx1"/>
                        </a:solidFill>
                      </a:endParaRPr>
                    </a:p>
                  </a:txBody>
                  <a:tcPr anchor="ctr">
                    <a:lnL w="952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35778010"/>
                  </a:ext>
                </a:extLst>
              </a:tr>
              <a:tr h="293002">
                <a:tc>
                  <a:txBody>
                    <a:bodyPr/>
                    <a:lstStyle/>
                    <a:p>
                      <a:pPr algn="ctr"/>
                      <a:r>
                        <a:rPr lang="en-US" altLang="zh-CN" sz="800" dirty="0"/>
                        <a:t>EBI</a:t>
                      </a:r>
                      <a:endParaRPr lang="zh-CN" altLang="en-US" sz="800" dirty="0"/>
                    </a:p>
                  </a:txBody>
                  <a:tcPr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1">
                        <a:lumMod val="20000"/>
                        <a:lumOff val="80000"/>
                      </a:schemeClr>
                    </a:solidFill>
                  </a:tcPr>
                </a:tc>
                <a:tc gridSpan="2">
                  <a:txBody>
                    <a:bodyPr/>
                    <a:lstStyle/>
                    <a:p>
                      <a:pPr algn="ctr"/>
                      <a:r>
                        <a:rPr lang="en-US" altLang="zh-CN" sz="800" dirty="0"/>
                        <a:t>RAI</a:t>
                      </a:r>
                      <a:endParaRPr lang="zh-CN" altLang="en-US" sz="800" dirty="0"/>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1">
                        <a:lumMod val="20000"/>
                        <a:lumOff val="80000"/>
                      </a:schemeClr>
                    </a:solid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CN" sz="800" dirty="0"/>
                        <a:t>Data type</a:t>
                      </a:r>
                      <a:endParaRPr lang="zh-CN" altLang="en-US" sz="800" dirty="0"/>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800" dirty="0"/>
                        <a:t>1 byte</a:t>
                      </a:r>
                      <a:endParaRPr lang="zh-CN" altLang="en-US" sz="800" dirty="0"/>
                    </a:p>
                  </a:txBody>
                  <a:tcPr anchor="ctr">
                    <a:lnL w="952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2027178866"/>
                  </a:ext>
                </a:extLst>
              </a:tr>
              <a:tr h="220754">
                <a:tc gridSpan="4">
                  <a:txBody>
                    <a:bodyPr/>
                    <a:lstStyle/>
                    <a:p>
                      <a:pPr marL="0" algn="ctr" defTabSz="913765" rtl="0" eaLnBrk="1" latinLnBrk="0" hangingPunct="1"/>
                      <a:r>
                        <a:rPr lang="en-US" altLang="zh-CN" sz="800" kern="1200" dirty="0">
                          <a:solidFill>
                            <a:schemeClr val="dk1"/>
                          </a:solidFill>
                          <a:latin typeface="+mn-lt"/>
                          <a:ea typeface="+mn-ea"/>
                          <a:cs typeface="+mn-cs"/>
                        </a:rPr>
                        <a:t>Sequence number</a:t>
                      </a:r>
                      <a:endParaRPr lang="zh-CN" altLang="en-US" sz="800" kern="1200" dirty="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1">
                        <a:lumMod val="20000"/>
                        <a:lumOff val="80000"/>
                      </a:schemeClr>
                    </a:solidFill>
                  </a:tcPr>
                </a:tc>
                <a:tc hMerge="1">
                  <a:txBody>
                    <a:bodyPr/>
                    <a:lstStyle/>
                    <a:p>
                      <a:endParaRPr lang="zh-CN" altLang="en-US"/>
                    </a:p>
                  </a:txBody>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a:txBody>
                    <a:bodyPr/>
                    <a:lstStyle/>
                    <a:p>
                      <a:pPr marL="0" algn="ctr" defTabSz="913765" rtl="0" eaLnBrk="1" latinLnBrk="0" hangingPunct="1"/>
                      <a:r>
                        <a:rPr lang="en-US" altLang="zh-CN" sz="800" kern="1200" dirty="0">
                          <a:solidFill>
                            <a:schemeClr val="dk1"/>
                          </a:solidFill>
                          <a:latin typeface="+mn-lt"/>
                          <a:ea typeface="+mn-ea"/>
                          <a:cs typeface="+mn-cs"/>
                        </a:rPr>
                        <a:t>1 byte</a:t>
                      </a:r>
                      <a:endParaRPr lang="zh-CN" altLang="en-US" sz="800" kern="1200" dirty="0">
                        <a:solidFill>
                          <a:schemeClr val="dk1"/>
                        </a:solidFill>
                        <a:latin typeface="+mn-lt"/>
                        <a:ea typeface="+mn-ea"/>
                        <a:cs typeface="+mn-cs"/>
                      </a:endParaRPr>
                    </a:p>
                  </a:txBody>
                  <a:tcPr anchor="ctr">
                    <a:lnL w="952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3079512155"/>
                  </a:ext>
                </a:extLst>
              </a:tr>
              <a:tr h="295324">
                <a:tc gridSpan="2">
                  <a:txBody>
                    <a:bodyPr/>
                    <a:lstStyle/>
                    <a:p>
                      <a:pPr algn="ctr"/>
                      <a:r>
                        <a:rPr lang="en-US" altLang="zh-CN" sz="700" dirty="0"/>
                        <a:t>Security header type</a:t>
                      </a:r>
                    </a:p>
                    <a:p>
                      <a:pPr algn="ctr"/>
                      <a:r>
                        <a:rPr lang="en-US" altLang="zh-CN" sz="700" dirty="0"/>
                        <a:t>(new value)</a:t>
                      </a:r>
                      <a:endParaRPr lang="zh-CN" altLang="en-US" sz="700" dirty="0"/>
                    </a:p>
                  </a:txBody>
                  <a:tcPr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hMerge="1">
                  <a:txBody>
                    <a:bodyPr/>
                    <a:lstStyle/>
                    <a:p>
                      <a:endParaRPr lang="zh-CN" altLang="en-US"/>
                    </a:p>
                  </a:txBody>
                  <a:tcPr/>
                </a:tc>
                <a:tc gridSpan="2">
                  <a:txBody>
                    <a:bodyPr/>
                    <a:lstStyle/>
                    <a:p>
                      <a:pPr algn="ctr"/>
                      <a:r>
                        <a:rPr lang="en-US" altLang="zh-CN" sz="800" dirty="0"/>
                        <a:t>PD=7H</a:t>
                      </a:r>
                    </a:p>
                    <a:p>
                      <a:pPr algn="ctr"/>
                      <a:r>
                        <a:rPr lang="en-US" altLang="zh-CN" sz="800" dirty="0"/>
                        <a:t>(EMM)</a:t>
                      </a:r>
                      <a:endParaRPr lang="zh-CN" altLang="en-US" sz="800" dirty="0"/>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hMerge="1">
                  <a:txBody>
                    <a:bodyPr/>
                    <a:lstStyle/>
                    <a:p>
                      <a:endParaRPr lang="zh-CN" altLang="en-US" dirty="0"/>
                    </a:p>
                  </a:txBody>
                  <a:tcPr/>
                </a:tc>
                <a:tc>
                  <a:txBody>
                    <a:bodyPr/>
                    <a:lstStyle/>
                    <a:p>
                      <a:pPr algn="ctr"/>
                      <a:r>
                        <a:rPr lang="en-US" altLang="zh-CN" sz="800" dirty="0"/>
                        <a:t>1 byte</a:t>
                      </a:r>
                      <a:endParaRPr lang="zh-CN" altLang="en-US" sz="800" dirty="0"/>
                    </a:p>
                  </a:txBody>
                  <a:tcPr anchor="ctr">
                    <a:lnL w="952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3753525059"/>
                  </a:ext>
                </a:extLst>
              </a:tr>
            </a:tbl>
          </a:graphicData>
        </a:graphic>
      </p:graphicFrame>
      <p:graphicFrame>
        <p:nvGraphicFramePr>
          <p:cNvPr id="60" name="表格 139">
            <a:extLst>
              <a:ext uri="{FF2B5EF4-FFF2-40B4-BE49-F238E27FC236}">
                <a16:creationId xmlns:a16="http://schemas.microsoft.com/office/drawing/2014/main" id="{CA4FFE8A-2E68-43AC-BE14-839011380233}"/>
              </a:ext>
            </a:extLst>
          </p:cNvPr>
          <p:cNvGraphicFramePr>
            <a:graphicFrameLocks noGrp="1"/>
          </p:cNvGraphicFramePr>
          <p:nvPr/>
        </p:nvGraphicFramePr>
        <p:xfrm>
          <a:off x="9944837" y="4912428"/>
          <a:ext cx="1652093" cy="441508"/>
        </p:xfrm>
        <a:graphic>
          <a:graphicData uri="http://schemas.openxmlformats.org/drawingml/2006/table">
            <a:tbl>
              <a:tblPr firstRow="1" bandRow="1">
                <a:tableStyleId>{5C22544A-7EE6-4342-B048-85BDC9FD1C3A}</a:tableStyleId>
              </a:tblPr>
              <a:tblGrid>
                <a:gridCol w="1157589">
                  <a:extLst>
                    <a:ext uri="{9D8B030D-6E8A-4147-A177-3AD203B41FA5}">
                      <a16:colId xmlns:a16="http://schemas.microsoft.com/office/drawing/2014/main" val="316393031"/>
                    </a:ext>
                  </a:extLst>
                </a:gridCol>
                <a:gridCol w="494504">
                  <a:extLst>
                    <a:ext uri="{9D8B030D-6E8A-4147-A177-3AD203B41FA5}">
                      <a16:colId xmlns:a16="http://schemas.microsoft.com/office/drawing/2014/main" val="365128468"/>
                    </a:ext>
                  </a:extLst>
                </a:gridCol>
              </a:tblGrid>
              <a:tr h="220754">
                <a:tc>
                  <a:txBody>
                    <a:bodyPr/>
                    <a:lstStyle/>
                    <a:p>
                      <a:pPr algn="ctr"/>
                      <a:r>
                        <a:rPr lang="en-US" altLang="zh-CN" sz="800" b="0" dirty="0">
                          <a:solidFill>
                            <a:schemeClr val="tx1"/>
                          </a:solidFill>
                        </a:rPr>
                        <a:t>Payload</a:t>
                      </a:r>
                      <a:endParaRPr lang="zh-CN" altLang="en-US" sz="800" b="0" dirty="0">
                        <a:solidFill>
                          <a:schemeClr val="tx1"/>
                        </a:solidFill>
                      </a:endParaRPr>
                    </a:p>
                  </a:txBody>
                  <a:tcPr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800" b="0" dirty="0">
                        <a:solidFill>
                          <a:schemeClr val="tx1"/>
                        </a:solidFill>
                      </a:endParaRPr>
                    </a:p>
                  </a:txBody>
                  <a:tcPr anchor="ctr">
                    <a:lnL w="952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35778010"/>
                  </a:ext>
                </a:extLst>
              </a:tr>
              <a:tr h="220754">
                <a:tc>
                  <a:txBody>
                    <a:bodyPr/>
                    <a:lstStyle/>
                    <a:p>
                      <a:pPr marL="0" algn="ctr" defTabSz="913765" rtl="0" eaLnBrk="1" latinLnBrk="0" hangingPunct="1"/>
                      <a:r>
                        <a:rPr lang="en-US" altLang="zh-CN" sz="800" kern="1200" dirty="0">
                          <a:solidFill>
                            <a:schemeClr val="dk1"/>
                          </a:solidFill>
                          <a:latin typeface="+mn-lt"/>
                          <a:ea typeface="+mn-ea"/>
                          <a:cs typeface="+mn-cs"/>
                        </a:rPr>
                        <a:t>Sequence number</a:t>
                      </a:r>
                      <a:endParaRPr lang="zh-CN" altLang="en-US" sz="800" kern="1200" dirty="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algn="ctr" defTabSz="913765" rtl="0" eaLnBrk="1" latinLnBrk="0" hangingPunct="1"/>
                      <a:r>
                        <a:rPr lang="en-US" altLang="zh-CN" sz="800" kern="1200" dirty="0">
                          <a:solidFill>
                            <a:schemeClr val="dk1"/>
                          </a:solidFill>
                          <a:latin typeface="+mn-lt"/>
                          <a:ea typeface="+mn-ea"/>
                          <a:cs typeface="+mn-cs"/>
                        </a:rPr>
                        <a:t>1 byte</a:t>
                      </a:r>
                      <a:endParaRPr lang="zh-CN" altLang="en-US" sz="800" kern="1200" dirty="0">
                        <a:solidFill>
                          <a:schemeClr val="dk1"/>
                        </a:solidFill>
                        <a:latin typeface="+mn-lt"/>
                        <a:ea typeface="+mn-ea"/>
                        <a:cs typeface="+mn-cs"/>
                      </a:endParaRPr>
                    </a:p>
                  </a:txBody>
                  <a:tcPr anchor="ctr">
                    <a:lnL w="952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3079512155"/>
                  </a:ext>
                </a:extLst>
              </a:tr>
            </a:tbl>
          </a:graphicData>
        </a:graphic>
      </p:graphicFrame>
      <p:sp>
        <p:nvSpPr>
          <p:cNvPr id="4" name="文本框 66">
            <a:extLst>
              <a:ext uri="{FF2B5EF4-FFF2-40B4-BE49-F238E27FC236}">
                <a16:creationId xmlns:a16="http://schemas.microsoft.com/office/drawing/2014/main" id="{7F0C44CD-D160-7745-5A85-6376C3663A20}"/>
              </a:ext>
            </a:extLst>
          </p:cNvPr>
          <p:cNvSpPr txBox="1"/>
          <p:nvPr/>
        </p:nvSpPr>
        <p:spPr>
          <a:xfrm>
            <a:off x="9860259" y="3255305"/>
            <a:ext cx="1135542" cy="307777"/>
          </a:xfrm>
          <a:prstGeom prst="rect">
            <a:avLst/>
          </a:prstGeom>
          <a:noFill/>
        </p:spPr>
        <p:txBody>
          <a:bodyPr wrap="square">
            <a:spAutoFit/>
          </a:bodyPr>
          <a:lstStyle/>
          <a:p>
            <a:pPr algn="ctr">
              <a:spcBef>
                <a:spcPct val="0"/>
              </a:spcBef>
            </a:pPr>
            <a:r>
              <a:rPr lang="en-US" altLang="zh-CN" sz="1400" b="1" dirty="0">
                <a:solidFill>
                  <a:srgbClr val="FF0000"/>
                </a:solidFill>
              </a:rPr>
              <a:t>1</a:t>
            </a:r>
            <a:r>
              <a:rPr lang="en-US" altLang="zh-CN" sz="1400" b="1" dirty="0"/>
              <a:t> bytes</a:t>
            </a:r>
          </a:p>
        </p:txBody>
      </p:sp>
      <p:sp>
        <p:nvSpPr>
          <p:cNvPr id="5" name="Oval 4">
            <a:extLst>
              <a:ext uri="{FF2B5EF4-FFF2-40B4-BE49-F238E27FC236}">
                <a16:creationId xmlns:a16="http://schemas.microsoft.com/office/drawing/2014/main" id="{A7774CC2-08CE-46CD-913E-39399C684839}"/>
              </a:ext>
            </a:extLst>
          </p:cNvPr>
          <p:cNvSpPr/>
          <p:nvPr/>
        </p:nvSpPr>
        <p:spPr>
          <a:xfrm>
            <a:off x="4175191" y="2487299"/>
            <a:ext cx="360057" cy="32468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LID4096"/>
          </a:p>
        </p:txBody>
      </p:sp>
      <p:sp>
        <p:nvSpPr>
          <p:cNvPr id="6" name="Number3">
            <a:extLst>
              <a:ext uri="{FF2B5EF4-FFF2-40B4-BE49-F238E27FC236}">
                <a16:creationId xmlns:a16="http://schemas.microsoft.com/office/drawing/2014/main" id="{38FB7A2A-4104-E79E-8D0E-093623D82D5F}"/>
              </a:ext>
            </a:extLst>
          </p:cNvPr>
          <p:cNvSpPr txBox="1"/>
          <p:nvPr/>
        </p:nvSpPr>
        <p:spPr bwMode="auto">
          <a:xfrm>
            <a:off x="3385462" y="2917412"/>
            <a:ext cx="1998110" cy="34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en-US" altLang="zh-CN" sz="1400" b="1" dirty="0"/>
              <a:t>Rel-19 freeze</a:t>
            </a:r>
          </a:p>
          <a:p>
            <a:pPr algn="ctr">
              <a:spcBef>
                <a:spcPct val="0"/>
              </a:spcBef>
            </a:pPr>
            <a:r>
              <a:rPr lang="en-US" altLang="zh-CN" sz="1400" b="1" dirty="0"/>
              <a:t>June 2025</a:t>
            </a:r>
          </a:p>
        </p:txBody>
      </p:sp>
      <p:sp>
        <p:nvSpPr>
          <p:cNvPr id="7" name="文本框 78">
            <a:extLst>
              <a:ext uri="{FF2B5EF4-FFF2-40B4-BE49-F238E27FC236}">
                <a16:creationId xmlns:a16="http://schemas.microsoft.com/office/drawing/2014/main" id="{D31DA05B-34D1-5557-EC76-9CAEC786FB17}"/>
              </a:ext>
            </a:extLst>
          </p:cNvPr>
          <p:cNvSpPr txBox="1"/>
          <p:nvPr/>
        </p:nvSpPr>
        <p:spPr>
          <a:xfrm>
            <a:off x="183361" y="5934670"/>
            <a:ext cx="11747335" cy="923330"/>
          </a:xfrm>
          <a:prstGeom prst="rect">
            <a:avLst/>
          </a:prstGeom>
          <a:noFill/>
        </p:spPr>
        <p:txBody>
          <a:bodyPr wrap="square">
            <a:spAutoFit/>
          </a:bodyPr>
          <a:lstStyle/>
          <a:p>
            <a:pPr marL="285750" indent="-285750">
              <a:buFontTx/>
              <a:buChar char="-"/>
            </a:pPr>
            <a:r>
              <a:rPr lang="en-US" altLang="zh-CN" b="1" dirty="0"/>
              <a:t>NAS reduced to 5/3/1 bytes needs SA3 coordination considering ciphering and integrity protection</a:t>
            </a:r>
          </a:p>
          <a:p>
            <a:pPr marL="285750" indent="-285750">
              <a:buFontTx/>
              <a:buChar char="-"/>
            </a:pPr>
            <a:r>
              <a:rPr lang="en-US" altLang="zh-CN" b="1" dirty="0"/>
              <a:t>CT1 may</a:t>
            </a:r>
            <a:r>
              <a:rPr lang="zh-CN" altLang="en-US" b="1" dirty="0"/>
              <a:t> </a:t>
            </a:r>
            <a:r>
              <a:rPr lang="en-US" altLang="zh-CN" b="1" dirty="0"/>
              <a:t>start Rel-20 work since June 2025, but whether the NAS reduction can be included in the scope may depend on SA2 progress.</a:t>
            </a:r>
            <a:endParaRPr lang="zh-CN" altLang="en-US" b="1" dirty="0"/>
          </a:p>
        </p:txBody>
      </p:sp>
      <p:sp>
        <p:nvSpPr>
          <p:cNvPr id="8" name="文本框 155">
            <a:extLst>
              <a:ext uri="{FF2B5EF4-FFF2-40B4-BE49-F238E27FC236}">
                <a16:creationId xmlns:a16="http://schemas.microsoft.com/office/drawing/2014/main" id="{897F158A-9012-AE35-5B23-C990DF938967}"/>
              </a:ext>
            </a:extLst>
          </p:cNvPr>
          <p:cNvSpPr txBox="1"/>
          <p:nvPr/>
        </p:nvSpPr>
        <p:spPr>
          <a:xfrm>
            <a:off x="2197136" y="5319957"/>
            <a:ext cx="1888472" cy="307777"/>
          </a:xfrm>
          <a:prstGeom prst="rect">
            <a:avLst/>
          </a:prstGeom>
          <a:noFill/>
        </p:spPr>
        <p:txBody>
          <a:bodyPr wrap="square">
            <a:spAutoFit/>
          </a:bodyPr>
          <a:lstStyle/>
          <a:p>
            <a:pPr algn="ctr">
              <a:spcBef>
                <a:spcPct val="0"/>
              </a:spcBef>
            </a:pPr>
            <a:r>
              <a:rPr lang="en-US" altLang="zh-CN" sz="1400" b="1" i="1" dirty="0"/>
              <a:t>One example</a:t>
            </a:r>
          </a:p>
        </p:txBody>
      </p:sp>
      <p:sp>
        <p:nvSpPr>
          <p:cNvPr id="9" name="文本框 155">
            <a:extLst>
              <a:ext uri="{FF2B5EF4-FFF2-40B4-BE49-F238E27FC236}">
                <a16:creationId xmlns:a16="http://schemas.microsoft.com/office/drawing/2014/main" id="{D6CC41C1-AAB8-1CEF-D2AB-D4CB72C0E2DE}"/>
              </a:ext>
            </a:extLst>
          </p:cNvPr>
          <p:cNvSpPr txBox="1"/>
          <p:nvPr/>
        </p:nvSpPr>
        <p:spPr>
          <a:xfrm>
            <a:off x="5216844" y="5362962"/>
            <a:ext cx="1888472" cy="307777"/>
          </a:xfrm>
          <a:prstGeom prst="rect">
            <a:avLst/>
          </a:prstGeom>
          <a:noFill/>
        </p:spPr>
        <p:txBody>
          <a:bodyPr wrap="square">
            <a:spAutoFit/>
          </a:bodyPr>
          <a:lstStyle/>
          <a:p>
            <a:pPr algn="ctr">
              <a:spcBef>
                <a:spcPct val="0"/>
              </a:spcBef>
            </a:pPr>
            <a:r>
              <a:rPr lang="en-US" altLang="zh-CN" sz="1400" b="1" dirty="0"/>
              <a:t>One </a:t>
            </a:r>
            <a:r>
              <a:rPr lang="en-US" altLang="zh-CN" sz="1400" b="1" i="1" dirty="0"/>
              <a:t>example</a:t>
            </a:r>
          </a:p>
        </p:txBody>
      </p:sp>
      <p:sp>
        <p:nvSpPr>
          <p:cNvPr id="10" name="文本框 155">
            <a:extLst>
              <a:ext uri="{FF2B5EF4-FFF2-40B4-BE49-F238E27FC236}">
                <a16:creationId xmlns:a16="http://schemas.microsoft.com/office/drawing/2014/main" id="{CF55E55C-A4A1-4B31-4C58-EA7A369FE310}"/>
              </a:ext>
            </a:extLst>
          </p:cNvPr>
          <p:cNvSpPr txBox="1"/>
          <p:nvPr/>
        </p:nvSpPr>
        <p:spPr>
          <a:xfrm>
            <a:off x="7591986" y="5362730"/>
            <a:ext cx="1888472" cy="307777"/>
          </a:xfrm>
          <a:prstGeom prst="rect">
            <a:avLst/>
          </a:prstGeom>
          <a:noFill/>
        </p:spPr>
        <p:txBody>
          <a:bodyPr wrap="square">
            <a:spAutoFit/>
          </a:bodyPr>
          <a:lstStyle/>
          <a:p>
            <a:pPr algn="ctr">
              <a:spcBef>
                <a:spcPct val="0"/>
              </a:spcBef>
            </a:pPr>
            <a:r>
              <a:rPr lang="en-US" altLang="zh-CN" sz="1400" b="1" dirty="0"/>
              <a:t>One </a:t>
            </a:r>
            <a:r>
              <a:rPr lang="en-US" altLang="zh-CN" sz="1400" b="1" i="1" dirty="0"/>
              <a:t>example</a:t>
            </a:r>
          </a:p>
        </p:txBody>
      </p:sp>
      <p:sp>
        <p:nvSpPr>
          <p:cNvPr id="11" name="文本框 155">
            <a:extLst>
              <a:ext uri="{FF2B5EF4-FFF2-40B4-BE49-F238E27FC236}">
                <a16:creationId xmlns:a16="http://schemas.microsoft.com/office/drawing/2014/main" id="{52B9A2D0-5341-EAAC-2EB4-D5B1A2C934AE}"/>
              </a:ext>
            </a:extLst>
          </p:cNvPr>
          <p:cNvSpPr txBox="1"/>
          <p:nvPr/>
        </p:nvSpPr>
        <p:spPr>
          <a:xfrm>
            <a:off x="9624353" y="5362729"/>
            <a:ext cx="1888472" cy="307777"/>
          </a:xfrm>
          <a:prstGeom prst="rect">
            <a:avLst/>
          </a:prstGeom>
          <a:noFill/>
        </p:spPr>
        <p:txBody>
          <a:bodyPr wrap="square">
            <a:spAutoFit/>
          </a:bodyPr>
          <a:lstStyle/>
          <a:p>
            <a:pPr algn="ctr">
              <a:spcBef>
                <a:spcPct val="0"/>
              </a:spcBef>
            </a:pPr>
            <a:r>
              <a:rPr lang="en-US" altLang="zh-CN" sz="1400" b="1" dirty="0"/>
              <a:t>One </a:t>
            </a:r>
            <a:r>
              <a:rPr lang="en-US" altLang="zh-CN" sz="1400" b="1" i="1" dirty="0"/>
              <a:t>example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3F2CD0-4A49-A82A-ED63-4DC8C3C2CF68}"/>
            </a:ext>
          </a:extLst>
        </p:cNvPr>
        <p:cNvGrpSpPr/>
        <p:nvPr/>
      </p:nvGrpSpPr>
      <p:grpSpPr>
        <a:xfrm>
          <a:off x="0" y="0"/>
          <a:ext cx="0" cy="0"/>
          <a:chOff x="0" y="0"/>
          <a:chExt cx="0" cy="0"/>
        </a:xfrm>
      </p:grpSpPr>
      <p:pic>
        <p:nvPicPr>
          <p:cNvPr id="2" name="图片 8">
            <a:extLst>
              <a:ext uri="{FF2B5EF4-FFF2-40B4-BE49-F238E27FC236}">
                <a16:creationId xmlns:a16="http://schemas.microsoft.com/office/drawing/2014/main" id="{02F077EF-5CDC-F14E-91C2-A2999AB865D7}"/>
              </a:ext>
            </a:extLst>
          </p:cNvPr>
          <p:cNvPicPr>
            <a:picLocks noChangeAspect="1"/>
          </p:cNvPicPr>
          <p:nvPr/>
        </p:nvPicPr>
        <p:blipFill>
          <a:blip r:embed="rId3" cstate="email"/>
          <a:stretch>
            <a:fillRect/>
          </a:stretch>
        </p:blipFill>
        <p:spPr>
          <a:xfrm>
            <a:off x="0" y="-49161"/>
            <a:ext cx="12192000" cy="979358"/>
          </a:xfrm>
          <a:prstGeom prst="rect">
            <a:avLst/>
          </a:prstGeom>
        </p:spPr>
      </p:pic>
      <p:sp>
        <p:nvSpPr>
          <p:cNvPr id="3" name="矩形 2">
            <a:extLst>
              <a:ext uri="{FF2B5EF4-FFF2-40B4-BE49-F238E27FC236}">
                <a16:creationId xmlns:a16="http://schemas.microsoft.com/office/drawing/2014/main" id="{0202A22C-C000-5214-F471-D96A7A928D4B}"/>
              </a:ext>
            </a:extLst>
          </p:cNvPr>
          <p:cNvSpPr/>
          <p:nvPr/>
        </p:nvSpPr>
        <p:spPr>
          <a:xfrm>
            <a:off x="667135" y="196653"/>
            <a:ext cx="9723773" cy="523220"/>
          </a:xfrm>
          <a:prstGeom prst="rect">
            <a:avLst/>
          </a:prstGeom>
        </p:spPr>
        <p:txBody>
          <a:bodyPr wrap="square">
            <a:spAutoFit/>
          </a:bodyPr>
          <a:lstStyle/>
          <a:p>
            <a:pPr marL="0" marR="0" lvl="0" indent="0" algn="l" defTabSz="913765" rtl="0" eaLnBrk="1" fontAlgn="auto" latinLnBrk="0" hangingPunct="1">
              <a:lnSpc>
                <a:spcPct val="100000"/>
              </a:lnSpc>
              <a:spcBef>
                <a:spcPts val="0"/>
              </a:spcBef>
              <a:spcAft>
                <a:spcPts val="0"/>
              </a:spcAft>
              <a:buClrTx/>
              <a:buSzTx/>
              <a:buFontTx/>
              <a:buNone/>
              <a:tabLst/>
              <a:defRPr/>
            </a:pPr>
            <a:r>
              <a:rPr lang="en-US" altLang="zh-CN" sz="2800" b="1" dirty="0">
                <a:solidFill>
                  <a:srgbClr val="FFFFFF"/>
                </a:solidFill>
                <a:latin typeface="vivo type CN简 Regular"/>
                <a:ea typeface="vivo type CN简 Regular"/>
              </a:rPr>
              <a:t>5</a:t>
            </a:r>
            <a:r>
              <a:rPr kumimoji="0" lang="en-US" altLang="zh-CN" sz="2800" b="1" i="0" u="none" strike="noStrike" kern="1200" cap="none" spc="0" normalizeH="0" baseline="0" noProof="0" dirty="0">
                <a:ln>
                  <a:noFill/>
                </a:ln>
                <a:solidFill>
                  <a:srgbClr val="FFFFFF"/>
                </a:solidFill>
                <a:effectLst/>
                <a:uLnTx/>
                <a:uFillTx/>
                <a:latin typeface="vivo type CN简 Regular"/>
                <a:ea typeface="vivo type CN简 Regular"/>
              </a:rPr>
              <a:t>) RTP considerations</a:t>
            </a:r>
            <a:endParaRPr kumimoji="0" lang="zh-CN" altLang="en-US" sz="2800" b="1" i="0" u="none" strike="noStrike" kern="1200" cap="none" spc="0" normalizeH="0" baseline="0" noProof="0" dirty="0">
              <a:ln>
                <a:noFill/>
              </a:ln>
              <a:solidFill>
                <a:srgbClr val="FFFFFF"/>
              </a:solidFill>
              <a:effectLst/>
              <a:uLnTx/>
              <a:uFillTx/>
              <a:latin typeface="vivo type CN简 Regular"/>
              <a:ea typeface="vivo type CN简 Regular"/>
            </a:endParaRPr>
          </a:p>
        </p:txBody>
      </p:sp>
      <p:sp>
        <p:nvSpPr>
          <p:cNvPr id="82" name="任意多边形: 形状 81">
            <a:extLst>
              <a:ext uri="{FF2B5EF4-FFF2-40B4-BE49-F238E27FC236}">
                <a16:creationId xmlns:a16="http://schemas.microsoft.com/office/drawing/2014/main" id="{3CFB14C9-AA2E-312D-0849-BFBBCEC7AB68}"/>
              </a:ext>
            </a:extLst>
          </p:cNvPr>
          <p:cNvSpPr/>
          <p:nvPr/>
        </p:nvSpPr>
        <p:spPr>
          <a:xfrm>
            <a:off x="30916" y="110273"/>
            <a:ext cx="3339355" cy="1651078"/>
          </a:xfrm>
          <a:custGeom>
            <a:avLst/>
            <a:gdLst>
              <a:gd name="connsiteX0" fmla="*/ 0 w 3339355"/>
              <a:gd name="connsiteY0" fmla="*/ 0 h 1651078"/>
              <a:gd name="connsiteX1" fmla="*/ 3339355 w 3339355"/>
              <a:gd name="connsiteY1" fmla="*/ 0 h 1651078"/>
              <a:gd name="connsiteX2" fmla="*/ 3339355 w 3339355"/>
              <a:gd name="connsiteY2" fmla="*/ 1651078 h 1651078"/>
              <a:gd name="connsiteX3" fmla="*/ 0 w 3339355"/>
              <a:gd name="connsiteY3" fmla="*/ 1651078 h 1651078"/>
              <a:gd name="connsiteX4" fmla="*/ 0 w 3339355"/>
              <a:gd name="connsiteY4" fmla="*/ 0 h 1651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9355" h="1651078">
                <a:moveTo>
                  <a:pt x="0" y="0"/>
                </a:moveTo>
                <a:lnTo>
                  <a:pt x="3339355" y="0"/>
                </a:lnTo>
                <a:lnTo>
                  <a:pt x="3339355" y="1651078"/>
                </a:lnTo>
                <a:lnTo>
                  <a:pt x="0" y="16510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19608" tIns="419608" rIns="419608" bIns="419608" numCol="1" spcCol="1270" anchor="b" anchorCtr="0">
            <a:noAutofit/>
          </a:bodyPr>
          <a:lstStyle/>
          <a:p>
            <a:pPr marL="0" lvl="0" indent="0" algn="ctr" defTabSz="2622550">
              <a:lnSpc>
                <a:spcPct val="90000"/>
              </a:lnSpc>
              <a:spcBef>
                <a:spcPct val="0"/>
              </a:spcBef>
              <a:spcAft>
                <a:spcPct val="35000"/>
              </a:spcAft>
              <a:buNone/>
            </a:pPr>
            <a:endParaRPr lang="zh-CN" altLang="en-US" sz="5900" kern="1200" dirty="0"/>
          </a:p>
        </p:txBody>
      </p:sp>
      <p:sp>
        <p:nvSpPr>
          <p:cNvPr id="86" name="任意多边形: 形状 85">
            <a:extLst>
              <a:ext uri="{FF2B5EF4-FFF2-40B4-BE49-F238E27FC236}">
                <a16:creationId xmlns:a16="http://schemas.microsoft.com/office/drawing/2014/main" id="{D4E1974D-7BAC-DEE8-9C6E-6471D127A0C8}"/>
              </a:ext>
            </a:extLst>
          </p:cNvPr>
          <p:cNvSpPr/>
          <p:nvPr/>
        </p:nvSpPr>
        <p:spPr>
          <a:xfrm>
            <a:off x="7043562" y="110273"/>
            <a:ext cx="3339355" cy="1651078"/>
          </a:xfrm>
          <a:custGeom>
            <a:avLst/>
            <a:gdLst>
              <a:gd name="connsiteX0" fmla="*/ 0 w 3339355"/>
              <a:gd name="connsiteY0" fmla="*/ 0 h 1651078"/>
              <a:gd name="connsiteX1" fmla="*/ 3339355 w 3339355"/>
              <a:gd name="connsiteY1" fmla="*/ 0 h 1651078"/>
              <a:gd name="connsiteX2" fmla="*/ 3339355 w 3339355"/>
              <a:gd name="connsiteY2" fmla="*/ 1651078 h 1651078"/>
              <a:gd name="connsiteX3" fmla="*/ 0 w 3339355"/>
              <a:gd name="connsiteY3" fmla="*/ 1651078 h 1651078"/>
              <a:gd name="connsiteX4" fmla="*/ 0 w 3339355"/>
              <a:gd name="connsiteY4" fmla="*/ 0 h 1651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9355" h="1651078">
                <a:moveTo>
                  <a:pt x="0" y="0"/>
                </a:moveTo>
                <a:lnTo>
                  <a:pt x="3339355" y="0"/>
                </a:lnTo>
                <a:lnTo>
                  <a:pt x="3339355" y="1651078"/>
                </a:lnTo>
                <a:lnTo>
                  <a:pt x="0" y="16510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12928" tIns="312928" rIns="312928" bIns="312928" numCol="1" spcCol="1270" anchor="b" anchorCtr="0">
            <a:noAutofit/>
          </a:bodyPr>
          <a:lstStyle/>
          <a:p>
            <a:pPr marL="0" lvl="0" indent="0" algn="ctr" defTabSz="1955800">
              <a:lnSpc>
                <a:spcPct val="90000"/>
              </a:lnSpc>
              <a:spcBef>
                <a:spcPct val="0"/>
              </a:spcBef>
              <a:spcAft>
                <a:spcPct val="35000"/>
              </a:spcAft>
              <a:buNone/>
            </a:pPr>
            <a:endParaRPr lang="zh-CN" altLang="en-US" sz="4400" kern="1200" dirty="0"/>
          </a:p>
        </p:txBody>
      </p:sp>
      <p:pic>
        <p:nvPicPr>
          <p:cNvPr id="12" name="Picture 11">
            <a:extLst>
              <a:ext uri="{FF2B5EF4-FFF2-40B4-BE49-F238E27FC236}">
                <a16:creationId xmlns:a16="http://schemas.microsoft.com/office/drawing/2014/main" id="{204D4462-D31D-B5D0-DD93-8EC71A59CBC3}"/>
              </a:ext>
            </a:extLst>
          </p:cNvPr>
          <p:cNvPicPr>
            <a:picLocks noChangeAspect="1"/>
          </p:cNvPicPr>
          <p:nvPr/>
        </p:nvPicPr>
        <p:blipFill>
          <a:blip r:embed="rId4"/>
          <a:stretch>
            <a:fillRect/>
          </a:stretch>
        </p:blipFill>
        <p:spPr>
          <a:xfrm>
            <a:off x="667135" y="1024673"/>
            <a:ext cx="3877950" cy="3173770"/>
          </a:xfrm>
          <a:prstGeom prst="rect">
            <a:avLst/>
          </a:prstGeom>
        </p:spPr>
      </p:pic>
      <p:graphicFrame>
        <p:nvGraphicFramePr>
          <p:cNvPr id="13" name="Table 12">
            <a:extLst>
              <a:ext uri="{FF2B5EF4-FFF2-40B4-BE49-F238E27FC236}">
                <a16:creationId xmlns:a16="http://schemas.microsoft.com/office/drawing/2014/main" id="{EE310600-F151-9117-B974-73E6C16E4B9A}"/>
              </a:ext>
            </a:extLst>
          </p:cNvPr>
          <p:cNvGraphicFramePr>
            <a:graphicFrameLocks noGrp="1"/>
          </p:cNvGraphicFramePr>
          <p:nvPr>
            <p:extLst>
              <p:ext uri="{D42A27DB-BD31-4B8C-83A1-F6EECF244321}">
                <p14:modId xmlns:p14="http://schemas.microsoft.com/office/powerpoint/2010/main" val="585674295"/>
              </p:ext>
            </p:extLst>
          </p:nvPr>
        </p:nvGraphicFramePr>
        <p:xfrm>
          <a:off x="5137750" y="1024673"/>
          <a:ext cx="6841062" cy="4373880"/>
        </p:xfrm>
        <a:graphic>
          <a:graphicData uri="http://schemas.openxmlformats.org/drawingml/2006/table">
            <a:tbl>
              <a:tblPr firstRow="1" bandRow="1">
                <a:tableStyleId>{5940675A-B579-460E-94D1-54222C63F5DA}</a:tableStyleId>
              </a:tblPr>
              <a:tblGrid>
                <a:gridCol w="2280354">
                  <a:extLst>
                    <a:ext uri="{9D8B030D-6E8A-4147-A177-3AD203B41FA5}">
                      <a16:colId xmlns:a16="http://schemas.microsoft.com/office/drawing/2014/main" val="774600259"/>
                    </a:ext>
                  </a:extLst>
                </a:gridCol>
                <a:gridCol w="1190760">
                  <a:extLst>
                    <a:ext uri="{9D8B030D-6E8A-4147-A177-3AD203B41FA5}">
                      <a16:colId xmlns:a16="http://schemas.microsoft.com/office/drawing/2014/main" val="124698930"/>
                    </a:ext>
                  </a:extLst>
                </a:gridCol>
                <a:gridCol w="3369948">
                  <a:extLst>
                    <a:ext uri="{9D8B030D-6E8A-4147-A177-3AD203B41FA5}">
                      <a16:colId xmlns:a16="http://schemas.microsoft.com/office/drawing/2014/main" val="2316823181"/>
                    </a:ext>
                  </a:extLst>
                </a:gridCol>
              </a:tblGrid>
              <a:tr h="370840">
                <a:tc>
                  <a:txBody>
                    <a:bodyPr/>
                    <a:lstStyle/>
                    <a:p>
                      <a:r>
                        <a:rPr lang="en-US" sz="1400" dirty="0">
                          <a:latin typeface="+mn-ea"/>
                          <a:ea typeface="+mn-ea"/>
                        </a:rPr>
                        <a:t>V, version</a:t>
                      </a:r>
                      <a:endParaRPr lang="LID4096" sz="1400" dirty="0">
                        <a:latin typeface="+mn-ea"/>
                        <a:ea typeface="+mn-ea"/>
                      </a:endParaRPr>
                    </a:p>
                  </a:txBody>
                  <a:tcPr/>
                </a:tc>
                <a:tc>
                  <a:txBody>
                    <a:bodyPr/>
                    <a:lstStyle/>
                    <a:p>
                      <a:r>
                        <a:rPr lang="en-US" sz="1400" dirty="0">
                          <a:latin typeface="+mn-ea"/>
                          <a:ea typeface="+mn-ea"/>
                        </a:rPr>
                        <a:t>2 bits</a:t>
                      </a:r>
                      <a:endParaRPr lang="LID4096" sz="1400" dirty="0">
                        <a:latin typeface="+mn-ea"/>
                        <a:ea typeface="+mn-ea"/>
                      </a:endParaRPr>
                    </a:p>
                  </a:txBody>
                  <a:tcPr/>
                </a:tc>
                <a:tc>
                  <a:txBody>
                    <a:bodyPr/>
                    <a:lstStyle/>
                    <a:p>
                      <a:r>
                        <a:rPr lang="en-US" sz="1400" dirty="0">
                          <a:latin typeface="+mn-ea"/>
                          <a:ea typeface="+mn-ea"/>
                        </a:rPr>
                        <a:t>RTP version</a:t>
                      </a:r>
                      <a:endParaRPr lang="LID4096" sz="1400" dirty="0">
                        <a:latin typeface="+mn-ea"/>
                        <a:ea typeface="+mn-ea"/>
                      </a:endParaRPr>
                    </a:p>
                  </a:txBody>
                  <a:tcPr/>
                </a:tc>
                <a:extLst>
                  <a:ext uri="{0D108BD9-81ED-4DB2-BD59-A6C34878D82A}">
                    <a16:rowId xmlns:a16="http://schemas.microsoft.com/office/drawing/2014/main" val="79818285"/>
                  </a:ext>
                </a:extLst>
              </a:tr>
              <a:tr h="370840">
                <a:tc>
                  <a:txBody>
                    <a:bodyPr/>
                    <a:lstStyle/>
                    <a:p>
                      <a:r>
                        <a:rPr lang="en-US" sz="1400" dirty="0">
                          <a:latin typeface="+mn-ea"/>
                          <a:ea typeface="+mn-ea"/>
                        </a:rPr>
                        <a:t>P, padding</a:t>
                      </a:r>
                      <a:endParaRPr lang="LID4096" sz="1400" dirty="0">
                        <a:latin typeface="+mn-ea"/>
                        <a:ea typeface="+mn-ea"/>
                      </a:endParaRPr>
                    </a:p>
                  </a:txBody>
                  <a:tcPr/>
                </a:tc>
                <a:tc>
                  <a:txBody>
                    <a:bodyPr/>
                    <a:lstStyle/>
                    <a:p>
                      <a:r>
                        <a:rPr lang="en-US" sz="1400" dirty="0">
                          <a:latin typeface="+mn-ea"/>
                          <a:ea typeface="+mn-ea"/>
                        </a:rPr>
                        <a:t>1 bit</a:t>
                      </a:r>
                      <a:endParaRPr lang="LID4096" sz="1400" dirty="0">
                        <a:latin typeface="+mn-ea"/>
                        <a:ea typeface="+mn-ea"/>
                      </a:endParaRPr>
                    </a:p>
                  </a:txBody>
                  <a:tcPr/>
                </a:tc>
                <a:tc>
                  <a:txBody>
                    <a:bodyPr/>
                    <a:lstStyle/>
                    <a:p>
                      <a:r>
                        <a:rPr lang="en-US" sz="1400" dirty="0">
                          <a:latin typeface="+mn-ea"/>
                          <a:ea typeface="+mn-ea"/>
                        </a:rPr>
                        <a:t>[O] padding</a:t>
                      </a:r>
                      <a:endParaRPr lang="LID4096" sz="1400" dirty="0">
                        <a:latin typeface="+mn-ea"/>
                        <a:ea typeface="+mn-ea"/>
                      </a:endParaRPr>
                    </a:p>
                  </a:txBody>
                  <a:tcPr/>
                </a:tc>
                <a:extLst>
                  <a:ext uri="{0D108BD9-81ED-4DB2-BD59-A6C34878D82A}">
                    <a16:rowId xmlns:a16="http://schemas.microsoft.com/office/drawing/2014/main" val="1589805691"/>
                  </a:ext>
                </a:extLst>
              </a:tr>
              <a:tr h="370840">
                <a:tc>
                  <a:txBody>
                    <a:bodyPr/>
                    <a:lstStyle/>
                    <a:p>
                      <a:r>
                        <a:rPr lang="en-US" sz="1400" dirty="0">
                          <a:latin typeface="+mn-ea"/>
                          <a:ea typeface="+mn-ea"/>
                        </a:rPr>
                        <a:t>X, Extension</a:t>
                      </a:r>
                      <a:endParaRPr lang="LID4096" sz="1400" dirty="0">
                        <a:latin typeface="+mn-ea"/>
                        <a:ea typeface="+mn-ea"/>
                      </a:endParaRPr>
                    </a:p>
                  </a:txBody>
                  <a:tcPr/>
                </a:tc>
                <a:tc>
                  <a:txBody>
                    <a:bodyPr/>
                    <a:lstStyle/>
                    <a:p>
                      <a:r>
                        <a:rPr lang="en-US" sz="1400" dirty="0">
                          <a:latin typeface="+mn-ea"/>
                          <a:ea typeface="+mn-ea"/>
                        </a:rPr>
                        <a:t>1 bit</a:t>
                      </a:r>
                      <a:endParaRPr lang="LID4096" sz="1400" dirty="0">
                        <a:latin typeface="+mn-ea"/>
                        <a:ea typeface="+mn-ea"/>
                      </a:endParaRPr>
                    </a:p>
                  </a:txBody>
                  <a:tcPr/>
                </a:tc>
                <a:tc>
                  <a:txBody>
                    <a:bodyPr/>
                    <a:lstStyle/>
                    <a:p>
                      <a:r>
                        <a:rPr lang="en-US" sz="1400" dirty="0">
                          <a:latin typeface="+mn-ea"/>
                          <a:ea typeface="+mn-ea"/>
                        </a:rPr>
                        <a:t>Fixed header indication</a:t>
                      </a:r>
                      <a:endParaRPr lang="LID4096" sz="1400" dirty="0">
                        <a:latin typeface="+mn-ea"/>
                        <a:ea typeface="+mn-ea"/>
                      </a:endParaRPr>
                    </a:p>
                  </a:txBody>
                  <a:tcPr/>
                </a:tc>
                <a:extLst>
                  <a:ext uri="{0D108BD9-81ED-4DB2-BD59-A6C34878D82A}">
                    <a16:rowId xmlns:a16="http://schemas.microsoft.com/office/drawing/2014/main" val="258229345"/>
                  </a:ext>
                </a:extLst>
              </a:tr>
              <a:tr h="370840">
                <a:tc>
                  <a:txBody>
                    <a:bodyPr/>
                    <a:lstStyle/>
                    <a:p>
                      <a:r>
                        <a:rPr lang="en-US" sz="1400" dirty="0">
                          <a:latin typeface="+mn-ea"/>
                          <a:ea typeface="+mn-ea"/>
                        </a:rPr>
                        <a:t>CC, CSRC count</a:t>
                      </a:r>
                      <a:endParaRPr lang="LID4096" sz="1400" dirty="0">
                        <a:latin typeface="+mn-ea"/>
                        <a:ea typeface="+mn-ea"/>
                      </a:endParaRPr>
                    </a:p>
                  </a:txBody>
                  <a:tcPr/>
                </a:tc>
                <a:tc>
                  <a:txBody>
                    <a:bodyPr/>
                    <a:lstStyle/>
                    <a:p>
                      <a:r>
                        <a:rPr lang="en-US" sz="1400" dirty="0">
                          <a:latin typeface="+mn-ea"/>
                          <a:ea typeface="+mn-ea"/>
                        </a:rPr>
                        <a:t>4 bits</a:t>
                      </a:r>
                      <a:endParaRPr lang="LID4096" sz="1400" dirty="0">
                        <a:latin typeface="+mn-ea"/>
                        <a:ea typeface="+mn-ea"/>
                      </a:endParaRPr>
                    </a:p>
                  </a:txBody>
                  <a:tcPr/>
                </a:tc>
                <a:tc>
                  <a:txBody>
                    <a:bodyPr/>
                    <a:lstStyle/>
                    <a:p>
                      <a:r>
                        <a:rPr lang="en-US" sz="1400" dirty="0">
                          <a:latin typeface="+mn-ea"/>
                          <a:ea typeface="+mn-ea"/>
                        </a:rPr>
                        <a:t>Number of SCRC identifiers</a:t>
                      </a:r>
                      <a:endParaRPr lang="LID4096" sz="1400" dirty="0">
                        <a:latin typeface="+mn-ea"/>
                        <a:ea typeface="+mn-ea"/>
                      </a:endParaRPr>
                    </a:p>
                  </a:txBody>
                  <a:tcPr/>
                </a:tc>
                <a:extLst>
                  <a:ext uri="{0D108BD9-81ED-4DB2-BD59-A6C34878D82A}">
                    <a16:rowId xmlns:a16="http://schemas.microsoft.com/office/drawing/2014/main" val="306616244"/>
                  </a:ext>
                </a:extLst>
              </a:tr>
              <a:tr h="370840">
                <a:tc>
                  <a:txBody>
                    <a:bodyPr/>
                    <a:lstStyle/>
                    <a:p>
                      <a:r>
                        <a:rPr lang="en-US" sz="1400" dirty="0">
                          <a:latin typeface="+mn-ea"/>
                          <a:ea typeface="+mn-ea"/>
                        </a:rPr>
                        <a:t>M, Marker</a:t>
                      </a:r>
                      <a:endParaRPr lang="LID4096" sz="1400" dirty="0">
                        <a:latin typeface="+mn-ea"/>
                        <a:ea typeface="+mn-ea"/>
                      </a:endParaRPr>
                    </a:p>
                  </a:txBody>
                  <a:tcPr/>
                </a:tc>
                <a:tc>
                  <a:txBody>
                    <a:bodyPr/>
                    <a:lstStyle/>
                    <a:p>
                      <a:r>
                        <a:rPr lang="en-US" sz="1400" dirty="0">
                          <a:latin typeface="+mn-ea"/>
                          <a:ea typeface="+mn-ea"/>
                        </a:rPr>
                        <a:t>1 bit</a:t>
                      </a:r>
                      <a:endParaRPr lang="LID4096" sz="1400" dirty="0">
                        <a:latin typeface="+mn-ea"/>
                        <a:ea typeface="+mn-ea"/>
                      </a:endParaRPr>
                    </a:p>
                  </a:txBody>
                  <a:tcPr/>
                </a:tc>
                <a:tc>
                  <a:txBody>
                    <a:bodyPr/>
                    <a:lstStyle/>
                    <a:p>
                      <a:r>
                        <a:rPr lang="en-US" sz="1400" dirty="0">
                          <a:latin typeface="+mn-ea"/>
                          <a:ea typeface="+mn-ea"/>
                        </a:rPr>
                        <a:t>To mark events, e.g. frame boundaries</a:t>
                      </a:r>
                      <a:endParaRPr lang="LID4096" sz="1400" dirty="0">
                        <a:latin typeface="+mn-ea"/>
                        <a:ea typeface="+mn-ea"/>
                      </a:endParaRPr>
                    </a:p>
                  </a:txBody>
                  <a:tcPr/>
                </a:tc>
                <a:extLst>
                  <a:ext uri="{0D108BD9-81ED-4DB2-BD59-A6C34878D82A}">
                    <a16:rowId xmlns:a16="http://schemas.microsoft.com/office/drawing/2014/main" val="2760575000"/>
                  </a:ext>
                </a:extLst>
              </a:tr>
              <a:tr h="370840">
                <a:tc>
                  <a:txBody>
                    <a:bodyPr/>
                    <a:lstStyle/>
                    <a:p>
                      <a:r>
                        <a:rPr lang="en-US" sz="1400" b="1" dirty="0">
                          <a:solidFill>
                            <a:schemeClr val="tx1"/>
                          </a:solidFill>
                          <a:latin typeface="+mn-ea"/>
                          <a:ea typeface="+mn-ea"/>
                        </a:rPr>
                        <a:t>Payload</a:t>
                      </a:r>
                      <a:r>
                        <a:rPr lang="en-US" sz="1400" dirty="0">
                          <a:latin typeface="+mn-ea"/>
                          <a:ea typeface="+mn-ea"/>
                        </a:rPr>
                        <a:t>, Payload Type</a:t>
                      </a:r>
                      <a:endParaRPr lang="LID4096" sz="1400" dirty="0">
                        <a:latin typeface="+mn-ea"/>
                        <a:ea typeface="+mn-ea"/>
                      </a:endParaRPr>
                    </a:p>
                  </a:txBody>
                  <a:tcPr/>
                </a:tc>
                <a:tc>
                  <a:txBody>
                    <a:bodyPr/>
                    <a:lstStyle/>
                    <a:p>
                      <a:r>
                        <a:rPr lang="en-US" sz="1400" dirty="0">
                          <a:latin typeface="+mn-ea"/>
                          <a:ea typeface="+mn-ea"/>
                        </a:rPr>
                        <a:t>7 bits</a:t>
                      </a:r>
                      <a:endParaRPr lang="LID4096" sz="1400" dirty="0">
                        <a:latin typeface="+mn-ea"/>
                        <a:ea typeface="+mn-ea"/>
                      </a:endParaRPr>
                    </a:p>
                  </a:txBody>
                  <a:tcPr/>
                </a:tc>
                <a:tc>
                  <a:txBody>
                    <a:bodyPr/>
                    <a:lstStyle/>
                    <a:p>
                      <a:r>
                        <a:rPr lang="en-US" sz="1400" dirty="0">
                          <a:latin typeface="+mn-ea"/>
                          <a:ea typeface="+mn-ea"/>
                        </a:rPr>
                        <a:t>Codec indicator</a:t>
                      </a:r>
                      <a:endParaRPr lang="LID4096" sz="1400" dirty="0">
                        <a:latin typeface="+mn-ea"/>
                        <a:ea typeface="+mn-ea"/>
                      </a:endParaRPr>
                    </a:p>
                  </a:txBody>
                  <a:tcPr/>
                </a:tc>
                <a:extLst>
                  <a:ext uri="{0D108BD9-81ED-4DB2-BD59-A6C34878D82A}">
                    <a16:rowId xmlns:a16="http://schemas.microsoft.com/office/drawing/2014/main" val="3521969798"/>
                  </a:ext>
                </a:extLst>
              </a:tr>
              <a:tr h="370840">
                <a:tc>
                  <a:txBody>
                    <a:bodyPr/>
                    <a:lstStyle/>
                    <a:p>
                      <a:r>
                        <a:rPr lang="en-US" sz="1400" b="1" dirty="0">
                          <a:solidFill>
                            <a:srgbClr val="FF0000"/>
                          </a:solidFill>
                          <a:latin typeface="+mn-ea"/>
                          <a:ea typeface="+mn-ea"/>
                        </a:rPr>
                        <a:t>Sequence number</a:t>
                      </a:r>
                      <a:endParaRPr lang="LID4096" sz="1400" b="1" dirty="0">
                        <a:solidFill>
                          <a:srgbClr val="FF0000"/>
                        </a:solidFill>
                        <a:latin typeface="+mn-ea"/>
                        <a:ea typeface="+mn-ea"/>
                      </a:endParaRPr>
                    </a:p>
                  </a:txBody>
                  <a:tcPr/>
                </a:tc>
                <a:tc>
                  <a:txBody>
                    <a:bodyPr/>
                    <a:lstStyle/>
                    <a:p>
                      <a:r>
                        <a:rPr lang="en-US" sz="1400" dirty="0">
                          <a:latin typeface="+mn-ea"/>
                          <a:ea typeface="+mn-ea"/>
                        </a:rPr>
                        <a:t>16 bits</a:t>
                      </a:r>
                      <a:endParaRPr lang="LID4096" sz="1400" dirty="0">
                        <a:latin typeface="+mn-ea"/>
                        <a:ea typeface="+mn-ea"/>
                      </a:endParaRPr>
                    </a:p>
                  </a:txBody>
                  <a:tcPr/>
                </a:tc>
                <a:tc>
                  <a:txBody>
                    <a:bodyPr/>
                    <a:lstStyle/>
                    <a:p>
                      <a:r>
                        <a:rPr lang="en-US" sz="1400" dirty="0">
                          <a:latin typeface="+mn-ea"/>
                          <a:ea typeface="+mn-ea"/>
                        </a:rPr>
                        <a:t>Packer order</a:t>
                      </a:r>
                      <a:endParaRPr lang="LID4096" sz="1400" dirty="0">
                        <a:latin typeface="+mn-ea"/>
                        <a:ea typeface="+mn-ea"/>
                      </a:endParaRPr>
                    </a:p>
                  </a:txBody>
                  <a:tcPr/>
                </a:tc>
                <a:extLst>
                  <a:ext uri="{0D108BD9-81ED-4DB2-BD59-A6C34878D82A}">
                    <a16:rowId xmlns:a16="http://schemas.microsoft.com/office/drawing/2014/main" val="1223219593"/>
                  </a:ext>
                </a:extLst>
              </a:tr>
              <a:tr h="370840">
                <a:tc>
                  <a:txBody>
                    <a:bodyPr/>
                    <a:lstStyle/>
                    <a:p>
                      <a:r>
                        <a:rPr lang="en-US" sz="1400" b="1" dirty="0">
                          <a:latin typeface="+mn-ea"/>
                          <a:ea typeface="+mn-ea"/>
                        </a:rPr>
                        <a:t>Time Stamp</a:t>
                      </a:r>
                      <a:endParaRPr lang="LID4096" sz="1400" b="1" dirty="0">
                        <a:latin typeface="+mn-ea"/>
                        <a:ea typeface="+mn-ea"/>
                      </a:endParaRPr>
                    </a:p>
                  </a:txBody>
                  <a:tcPr/>
                </a:tc>
                <a:tc>
                  <a:txBody>
                    <a:bodyPr/>
                    <a:lstStyle/>
                    <a:p>
                      <a:r>
                        <a:rPr lang="en-US" sz="1400" dirty="0">
                          <a:latin typeface="+mn-ea"/>
                          <a:ea typeface="+mn-ea"/>
                        </a:rPr>
                        <a:t>32 bits</a:t>
                      </a:r>
                      <a:endParaRPr lang="LID4096" sz="1400" dirty="0">
                        <a:latin typeface="+mn-ea"/>
                        <a:ea typeface="+mn-ea"/>
                      </a:endParaRPr>
                    </a:p>
                  </a:txBody>
                  <a:tcPr/>
                </a:tc>
                <a:tc>
                  <a:txBody>
                    <a:bodyPr/>
                    <a:lstStyle/>
                    <a:p>
                      <a:endParaRPr lang="LID4096" sz="1400">
                        <a:latin typeface="+mn-ea"/>
                        <a:ea typeface="+mn-ea"/>
                      </a:endParaRPr>
                    </a:p>
                  </a:txBody>
                  <a:tcPr/>
                </a:tc>
                <a:extLst>
                  <a:ext uri="{0D108BD9-81ED-4DB2-BD59-A6C34878D82A}">
                    <a16:rowId xmlns:a16="http://schemas.microsoft.com/office/drawing/2014/main" val="1085372313"/>
                  </a:ext>
                </a:extLst>
              </a:tr>
              <a:tr h="370840">
                <a:tc>
                  <a:txBody>
                    <a:bodyPr/>
                    <a:lstStyle/>
                    <a:p>
                      <a:r>
                        <a:rPr lang="en-US" sz="1400" dirty="0">
                          <a:latin typeface="+mn-ea"/>
                          <a:ea typeface="+mn-ea"/>
                        </a:rPr>
                        <a:t>SSRC identifier</a:t>
                      </a:r>
                      <a:endParaRPr lang="LID4096" sz="1400" dirty="0">
                        <a:latin typeface="+mn-ea"/>
                        <a:ea typeface="+mn-ea"/>
                      </a:endParaRPr>
                    </a:p>
                  </a:txBody>
                  <a:tcPr/>
                </a:tc>
                <a:tc>
                  <a:txBody>
                    <a:bodyPr/>
                    <a:lstStyle/>
                    <a:p>
                      <a:r>
                        <a:rPr lang="en-US" sz="1400" dirty="0">
                          <a:latin typeface="+mn-ea"/>
                          <a:ea typeface="+mn-ea"/>
                        </a:rPr>
                        <a:t>32 bits</a:t>
                      </a:r>
                      <a:endParaRPr lang="LID4096" sz="1400" dirty="0">
                        <a:latin typeface="+mn-ea"/>
                        <a:ea typeface="+mn-ea"/>
                      </a:endParaRPr>
                    </a:p>
                  </a:txBody>
                  <a:tcPr/>
                </a:tc>
                <a:tc>
                  <a:txBody>
                    <a:bodyPr/>
                    <a:lstStyle/>
                    <a:p>
                      <a:r>
                        <a:rPr lang="en-US" sz="1400" dirty="0">
                          <a:latin typeface="+mn-ea"/>
                          <a:ea typeface="+mn-ea"/>
                        </a:rPr>
                        <a:t>Synchronization source, identify different RTP streams</a:t>
                      </a:r>
                      <a:endParaRPr lang="LID4096" sz="1400" dirty="0">
                        <a:latin typeface="+mn-ea"/>
                        <a:ea typeface="+mn-ea"/>
                      </a:endParaRPr>
                    </a:p>
                  </a:txBody>
                  <a:tcPr/>
                </a:tc>
                <a:extLst>
                  <a:ext uri="{0D108BD9-81ED-4DB2-BD59-A6C34878D82A}">
                    <a16:rowId xmlns:a16="http://schemas.microsoft.com/office/drawing/2014/main" val="2901040029"/>
                  </a:ext>
                </a:extLst>
              </a:tr>
              <a:tr h="370840">
                <a:tc>
                  <a:txBody>
                    <a:bodyPr/>
                    <a:lstStyle/>
                    <a:p>
                      <a:r>
                        <a:rPr lang="en-US" sz="1400" dirty="0">
                          <a:solidFill>
                            <a:schemeClr val="bg2">
                              <a:lumMod val="60000"/>
                              <a:lumOff val="40000"/>
                            </a:schemeClr>
                          </a:solidFill>
                          <a:latin typeface="+mn-ea"/>
                          <a:ea typeface="+mn-ea"/>
                        </a:rPr>
                        <a:t>CSRC identifier</a:t>
                      </a:r>
                      <a:endParaRPr lang="LID4096" sz="1400" dirty="0">
                        <a:solidFill>
                          <a:schemeClr val="bg2">
                            <a:lumMod val="60000"/>
                            <a:lumOff val="40000"/>
                          </a:schemeClr>
                        </a:solidFill>
                        <a:latin typeface="+mn-ea"/>
                        <a:ea typeface="+mn-ea"/>
                      </a:endParaRPr>
                    </a:p>
                  </a:txBody>
                  <a:tcPr/>
                </a:tc>
                <a:tc>
                  <a:txBody>
                    <a:bodyPr/>
                    <a:lstStyle/>
                    <a:p>
                      <a:r>
                        <a:rPr lang="en-US" sz="1400" dirty="0">
                          <a:solidFill>
                            <a:schemeClr val="bg2">
                              <a:lumMod val="60000"/>
                              <a:lumOff val="40000"/>
                            </a:schemeClr>
                          </a:solidFill>
                          <a:latin typeface="+mn-ea"/>
                          <a:ea typeface="+mn-ea"/>
                        </a:rPr>
                        <a:t>Variable, 0-15</a:t>
                      </a:r>
                      <a:r>
                        <a:rPr lang="fi-FI" sz="1400" dirty="0">
                          <a:solidFill>
                            <a:schemeClr val="bg2">
                              <a:lumMod val="60000"/>
                              <a:lumOff val="40000"/>
                            </a:schemeClr>
                          </a:solidFill>
                          <a:latin typeface="+mn-ea"/>
                          <a:ea typeface="+mn-ea"/>
                        </a:rPr>
                        <a:t>*32 </a:t>
                      </a:r>
                      <a:r>
                        <a:rPr lang="fi-FI" sz="1400" dirty="0" err="1">
                          <a:solidFill>
                            <a:schemeClr val="bg2">
                              <a:lumMod val="60000"/>
                              <a:lumOff val="40000"/>
                            </a:schemeClr>
                          </a:solidFill>
                          <a:latin typeface="+mn-ea"/>
                          <a:ea typeface="+mn-ea"/>
                        </a:rPr>
                        <a:t>bits</a:t>
                      </a:r>
                      <a:endParaRPr lang="LID4096" sz="1400" dirty="0">
                        <a:solidFill>
                          <a:schemeClr val="bg2">
                            <a:lumMod val="60000"/>
                            <a:lumOff val="40000"/>
                          </a:schemeClr>
                        </a:solidFill>
                        <a:latin typeface="+mn-ea"/>
                        <a:ea typeface="+mn-ea"/>
                      </a:endParaRPr>
                    </a:p>
                  </a:txBody>
                  <a:tcPr/>
                </a:tc>
                <a:tc>
                  <a:txBody>
                    <a:bodyPr/>
                    <a:lstStyle/>
                    <a:p>
                      <a:endParaRPr lang="LID4096" sz="1400" dirty="0">
                        <a:solidFill>
                          <a:schemeClr val="bg2">
                            <a:lumMod val="60000"/>
                            <a:lumOff val="40000"/>
                          </a:schemeClr>
                        </a:solidFill>
                        <a:latin typeface="+mn-ea"/>
                        <a:ea typeface="+mn-ea"/>
                      </a:endParaRPr>
                    </a:p>
                  </a:txBody>
                  <a:tcPr/>
                </a:tc>
                <a:extLst>
                  <a:ext uri="{0D108BD9-81ED-4DB2-BD59-A6C34878D82A}">
                    <a16:rowId xmlns:a16="http://schemas.microsoft.com/office/drawing/2014/main" val="1382062096"/>
                  </a:ext>
                </a:extLst>
              </a:tr>
              <a:tr h="370840">
                <a:tc>
                  <a:txBody>
                    <a:bodyPr/>
                    <a:lstStyle/>
                    <a:p>
                      <a:r>
                        <a:rPr lang="fi-FI" sz="1400" dirty="0" err="1">
                          <a:solidFill>
                            <a:schemeClr val="bg2">
                              <a:lumMod val="60000"/>
                              <a:lumOff val="40000"/>
                            </a:schemeClr>
                          </a:solidFill>
                          <a:latin typeface="+mn-ea"/>
                          <a:ea typeface="+mn-ea"/>
                        </a:rPr>
                        <a:t>Extention</a:t>
                      </a:r>
                      <a:r>
                        <a:rPr lang="fi-FI" sz="1400" dirty="0">
                          <a:solidFill>
                            <a:schemeClr val="bg2">
                              <a:lumMod val="60000"/>
                              <a:lumOff val="40000"/>
                            </a:schemeClr>
                          </a:solidFill>
                          <a:latin typeface="+mn-ea"/>
                          <a:ea typeface="+mn-ea"/>
                        </a:rPr>
                        <a:t> </a:t>
                      </a:r>
                      <a:r>
                        <a:rPr lang="fi-FI" sz="1400" dirty="0" err="1">
                          <a:solidFill>
                            <a:schemeClr val="bg2">
                              <a:lumMod val="60000"/>
                              <a:lumOff val="40000"/>
                            </a:schemeClr>
                          </a:solidFill>
                          <a:latin typeface="+mn-ea"/>
                          <a:ea typeface="+mn-ea"/>
                        </a:rPr>
                        <a:t>header</a:t>
                      </a:r>
                      <a:endParaRPr lang="LID4096" sz="1400" dirty="0">
                        <a:solidFill>
                          <a:schemeClr val="bg2">
                            <a:lumMod val="60000"/>
                            <a:lumOff val="40000"/>
                          </a:schemeClr>
                        </a:solidFill>
                        <a:latin typeface="+mn-ea"/>
                        <a:ea typeface="+mn-ea"/>
                      </a:endParaRPr>
                    </a:p>
                  </a:txBody>
                  <a:tcPr/>
                </a:tc>
                <a:tc>
                  <a:txBody>
                    <a:bodyPr/>
                    <a:lstStyle/>
                    <a:p>
                      <a:endParaRPr lang="LID4096" sz="1400" dirty="0">
                        <a:solidFill>
                          <a:schemeClr val="bg2">
                            <a:lumMod val="60000"/>
                            <a:lumOff val="40000"/>
                          </a:schemeClr>
                        </a:solidFill>
                        <a:latin typeface="+mn-ea"/>
                        <a:ea typeface="+mn-ea"/>
                      </a:endParaRPr>
                    </a:p>
                  </a:txBody>
                  <a:tcPr/>
                </a:tc>
                <a:tc>
                  <a:txBody>
                    <a:bodyPr/>
                    <a:lstStyle/>
                    <a:p>
                      <a:r>
                        <a:rPr lang="fi-FI" sz="1400" dirty="0">
                          <a:solidFill>
                            <a:schemeClr val="bg2">
                              <a:lumMod val="60000"/>
                              <a:lumOff val="40000"/>
                            </a:schemeClr>
                          </a:solidFill>
                          <a:latin typeface="+mn-ea"/>
                          <a:ea typeface="+mn-ea"/>
                        </a:rPr>
                        <a:t>[O]</a:t>
                      </a:r>
                      <a:endParaRPr lang="LID4096" sz="1400" dirty="0">
                        <a:solidFill>
                          <a:schemeClr val="bg2">
                            <a:lumMod val="60000"/>
                            <a:lumOff val="40000"/>
                          </a:schemeClr>
                        </a:solidFill>
                        <a:latin typeface="+mn-ea"/>
                        <a:ea typeface="+mn-ea"/>
                      </a:endParaRPr>
                    </a:p>
                  </a:txBody>
                  <a:tcPr/>
                </a:tc>
                <a:extLst>
                  <a:ext uri="{0D108BD9-81ED-4DB2-BD59-A6C34878D82A}">
                    <a16:rowId xmlns:a16="http://schemas.microsoft.com/office/drawing/2014/main" val="563032179"/>
                  </a:ext>
                </a:extLst>
              </a:tr>
            </a:tbl>
          </a:graphicData>
        </a:graphic>
      </p:graphicFrame>
      <p:sp>
        <p:nvSpPr>
          <p:cNvPr id="14" name="TextBox 13">
            <a:extLst>
              <a:ext uri="{FF2B5EF4-FFF2-40B4-BE49-F238E27FC236}">
                <a16:creationId xmlns:a16="http://schemas.microsoft.com/office/drawing/2014/main" id="{A9C29EC6-1F0C-CB1C-8CA0-1A3D08B142FA}"/>
              </a:ext>
            </a:extLst>
          </p:cNvPr>
          <p:cNvSpPr txBox="1"/>
          <p:nvPr/>
        </p:nvSpPr>
        <p:spPr>
          <a:xfrm>
            <a:off x="667135" y="5726799"/>
            <a:ext cx="11904343" cy="830997"/>
          </a:xfrm>
          <a:prstGeom prst="rect">
            <a:avLst/>
          </a:prstGeom>
          <a:noFill/>
        </p:spPr>
        <p:txBody>
          <a:bodyPr wrap="square">
            <a:spAutoFit/>
          </a:bodyPr>
          <a:lstStyle/>
          <a:p>
            <a:pPr marR="0" lvl="0" algn="l" defTabSz="914400" rtl="0" eaLnBrk="0" fontAlgn="base" latinLnBrk="0" hangingPunct="0">
              <a:lnSpc>
                <a:spcPct val="100000"/>
              </a:lnSpc>
              <a:spcBef>
                <a:spcPct val="0"/>
              </a:spcBef>
              <a:spcAft>
                <a:spcPct val="0"/>
              </a:spcAft>
              <a:buClrTx/>
              <a:buSzTx/>
              <a:tabLst/>
              <a:defRPr/>
            </a:pPr>
            <a:r>
              <a:rPr lang="en-US" altLang="zh-CN" sz="1600" b="1" dirty="0">
                <a:solidFill>
                  <a:srgbClr val="000000"/>
                </a:solidFill>
                <a:latin typeface="Arial" panose="020B0604020202020204" pitchFamily="34" charset="0"/>
                <a:cs typeface="Arial" panose="020B0604020202020204" pitchFamily="34" charset="0"/>
                <a:sym typeface="Wingdings" panose="05000000000000000000" pitchFamily="2" charset="2"/>
              </a:rPr>
              <a:t>Observations:</a:t>
            </a:r>
          </a:p>
          <a:p>
            <a:pPr marL="285750" marR="0" lvl="0" indent="-285750" algn="l" defTabSz="914400" rtl="0" eaLnBrk="0" fontAlgn="base" latinLnBrk="0" hangingPunct="0">
              <a:lnSpc>
                <a:spcPct val="100000"/>
              </a:lnSpc>
              <a:spcBef>
                <a:spcPct val="0"/>
              </a:spcBef>
              <a:spcAft>
                <a:spcPct val="0"/>
              </a:spcAft>
              <a:buClrTx/>
              <a:buSzTx/>
              <a:buFontTx/>
              <a:buChar char="-"/>
              <a:tabLst/>
              <a:defRPr/>
            </a:pPr>
            <a:r>
              <a:rPr lang="en-US" altLang="zh-CN" sz="1600" dirty="0">
                <a:solidFill>
                  <a:srgbClr val="000000"/>
                </a:solidFill>
                <a:latin typeface="Arial" panose="020B0604020202020204" pitchFamily="34" charset="0"/>
                <a:cs typeface="Arial" panose="020B0604020202020204" pitchFamily="34" charset="0"/>
                <a:sym typeface="Wingdings" panose="05000000000000000000" pitchFamily="2" charset="2"/>
              </a:rPr>
              <a:t>12 bytes is the minimum RTP header</a:t>
            </a:r>
          </a:p>
          <a:p>
            <a:pPr marL="285750" marR="0" lvl="0" indent="-285750" algn="l" defTabSz="914400" rtl="0" eaLnBrk="0" fontAlgn="base" latinLnBrk="0" hangingPunct="0">
              <a:lnSpc>
                <a:spcPct val="100000"/>
              </a:lnSpc>
              <a:spcBef>
                <a:spcPct val="0"/>
              </a:spcBef>
              <a:spcAft>
                <a:spcPct val="0"/>
              </a:spcAft>
              <a:buClrTx/>
              <a:buSzTx/>
              <a:buFontTx/>
              <a:buChar char="-"/>
              <a:tabLst/>
              <a:defRPr/>
            </a:pPr>
            <a:r>
              <a:rPr lang="en-US" altLang="zh-CN" sz="1600" dirty="0">
                <a:solidFill>
                  <a:srgbClr val="000000"/>
                </a:solidFill>
                <a:latin typeface="Arial" panose="020B0604020202020204" pitchFamily="34" charset="0"/>
                <a:cs typeface="Arial" panose="020B0604020202020204" pitchFamily="34" charset="0"/>
                <a:sym typeface="Wingdings" panose="05000000000000000000" pitchFamily="2" charset="2"/>
              </a:rPr>
              <a:t>RTP reduction is needed if </a:t>
            </a:r>
            <a:r>
              <a:rPr lang="en-US" altLang="zh-CN" sz="1600" b="1" dirty="0">
                <a:solidFill>
                  <a:srgbClr val="000000"/>
                </a:solidFill>
                <a:latin typeface="Arial" panose="020B0604020202020204" pitchFamily="34" charset="0"/>
                <a:cs typeface="Arial" panose="020B0604020202020204" pitchFamily="34" charset="0"/>
                <a:sym typeface="Wingdings" panose="05000000000000000000" pitchFamily="2" charset="2"/>
              </a:rPr>
              <a:t>SA2/RAN2 confirms </a:t>
            </a:r>
            <a:r>
              <a:rPr lang="en-US" altLang="zh-CN" sz="1600" dirty="0">
                <a:solidFill>
                  <a:srgbClr val="000000"/>
                </a:solidFill>
                <a:latin typeface="Arial" panose="020B0604020202020204" pitchFamily="34" charset="0"/>
                <a:cs typeface="Arial" panose="020B0604020202020204" pitchFamily="34" charset="0"/>
                <a:sym typeface="Wingdings" panose="05000000000000000000" pitchFamily="2" charset="2"/>
              </a:rPr>
              <a:t>to proceed with </a:t>
            </a:r>
            <a:r>
              <a:rPr lang="en-US" altLang="zh-CN" sz="1600" b="1" dirty="0">
                <a:solidFill>
                  <a:srgbClr val="000000"/>
                </a:solidFill>
                <a:latin typeface="Arial" panose="020B0604020202020204" pitchFamily="34" charset="0"/>
                <a:cs typeface="Arial" panose="020B0604020202020204" pitchFamily="34" charset="0"/>
                <a:sym typeface="Wingdings" panose="05000000000000000000" pitchFamily="2" charset="2"/>
              </a:rPr>
              <a:t>Non-IP</a:t>
            </a:r>
            <a:r>
              <a:rPr lang="en-US" altLang="zh-CN" sz="1600" dirty="0">
                <a:solidFill>
                  <a:srgbClr val="000000"/>
                </a:solidFill>
                <a:latin typeface="Arial" panose="020B0604020202020204" pitchFamily="34" charset="0"/>
                <a:cs typeface="Arial" panose="020B0604020202020204" pitchFamily="34" charset="0"/>
                <a:sym typeface="Wingdings" panose="05000000000000000000" pitchFamily="2" charset="2"/>
              </a:rPr>
              <a:t> voice at the checkpoint</a:t>
            </a:r>
          </a:p>
        </p:txBody>
      </p:sp>
    </p:spTree>
    <p:extLst>
      <p:ext uri="{BB962C8B-B14F-4D97-AF65-F5344CB8AC3E}">
        <p14:creationId xmlns:p14="http://schemas.microsoft.com/office/powerpoint/2010/main" val="31649003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7C9250-D86B-82BE-A4AC-1ECD54062BA9}"/>
            </a:ext>
          </a:extLst>
        </p:cNvPr>
        <p:cNvGrpSpPr/>
        <p:nvPr/>
      </p:nvGrpSpPr>
      <p:grpSpPr>
        <a:xfrm>
          <a:off x="0" y="0"/>
          <a:ext cx="0" cy="0"/>
          <a:chOff x="0" y="0"/>
          <a:chExt cx="0" cy="0"/>
        </a:xfrm>
      </p:grpSpPr>
      <p:pic>
        <p:nvPicPr>
          <p:cNvPr id="2" name="图片 8">
            <a:extLst>
              <a:ext uri="{FF2B5EF4-FFF2-40B4-BE49-F238E27FC236}">
                <a16:creationId xmlns:a16="http://schemas.microsoft.com/office/drawing/2014/main" id="{7D991234-8734-7958-899D-25017B02E6A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9161"/>
            <a:ext cx="12192000" cy="979358"/>
          </a:xfrm>
          <a:prstGeom prst="rect">
            <a:avLst/>
          </a:prstGeom>
        </p:spPr>
      </p:pic>
      <p:sp>
        <p:nvSpPr>
          <p:cNvPr id="3" name="矩形 2">
            <a:extLst>
              <a:ext uri="{FF2B5EF4-FFF2-40B4-BE49-F238E27FC236}">
                <a16:creationId xmlns:a16="http://schemas.microsoft.com/office/drawing/2014/main" id="{DB10FA3B-D0E7-F197-CB09-A67C0B6F462C}"/>
              </a:ext>
            </a:extLst>
          </p:cNvPr>
          <p:cNvSpPr/>
          <p:nvPr/>
        </p:nvSpPr>
        <p:spPr>
          <a:xfrm>
            <a:off x="667135" y="196653"/>
            <a:ext cx="9723773" cy="523220"/>
          </a:xfrm>
          <a:prstGeom prst="rect">
            <a:avLst/>
          </a:prstGeom>
        </p:spPr>
        <p:txBody>
          <a:bodyPr wrap="square">
            <a:spAutoFit/>
          </a:bodyPr>
          <a:lstStyle/>
          <a:p>
            <a:pPr defTabSz="913765">
              <a:defRPr/>
            </a:pPr>
            <a:r>
              <a:rPr lang="fi-FI" altLang="zh-CN" sz="2800" b="1" dirty="0" err="1">
                <a:solidFill>
                  <a:schemeClr val="bg1"/>
                </a:solidFill>
                <a:latin typeface="Arial" panose="020B0604020202020204" pitchFamily="34" charset="0"/>
                <a:cs typeface="Arial" panose="020B0604020202020204" pitchFamily="34" charset="0"/>
              </a:rPr>
              <a:t>Contents</a:t>
            </a:r>
            <a:r>
              <a:rPr lang="fi-FI" altLang="zh-CN" sz="2800" b="1" dirty="0">
                <a:solidFill>
                  <a:schemeClr val="bg1"/>
                </a:solidFill>
                <a:latin typeface="Arial" panose="020B0604020202020204" pitchFamily="34" charset="0"/>
                <a:cs typeface="Arial" panose="020B0604020202020204" pitchFamily="34" charset="0"/>
              </a:rPr>
              <a:t> </a:t>
            </a:r>
            <a:endParaRPr lang="zh-CN" altLang="en-US" sz="2800" b="1" dirty="0">
              <a:solidFill>
                <a:schemeClr val="bg1"/>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74C4A8AE-455E-5D09-D7BB-FE2D48321B87}"/>
              </a:ext>
            </a:extLst>
          </p:cNvPr>
          <p:cNvSpPr txBox="1"/>
          <p:nvPr/>
        </p:nvSpPr>
        <p:spPr>
          <a:xfrm>
            <a:off x="1612688" y="1449818"/>
            <a:ext cx="9233451" cy="3693319"/>
          </a:xfrm>
          <a:prstGeom prst="rect">
            <a:avLst/>
          </a:prstGeom>
          <a:noFill/>
        </p:spPr>
        <p:txBody>
          <a:bodyPr wrap="square">
            <a:spAutoFit/>
          </a:bodyPr>
          <a:lstStyle/>
          <a:p>
            <a:pPr marL="400050" indent="-400050">
              <a:buFont typeface="+mj-lt"/>
              <a:buAutoNum type="romanUcPeriod"/>
              <a:defRPr/>
            </a:pPr>
            <a:r>
              <a:rPr lang="en-US" altLang="zh-CN" dirty="0">
                <a:solidFill>
                  <a:srgbClr val="000000"/>
                </a:solidFill>
                <a:latin typeface="Arial" panose="020B0604020202020204" pitchFamily="34" charset="0"/>
                <a:cs typeface="Arial" panose="020B0604020202020204" pitchFamily="34" charset="0"/>
              </a:rPr>
              <a:t>Overall view on timeline </a:t>
            </a:r>
          </a:p>
          <a:p>
            <a:pPr marL="857250" lvl="1" indent="-400050">
              <a:buFont typeface="+mj-lt"/>
              <a:buAutoNum type="arabicParenR"/>
              <a:defRPr/>
            </a:pPr>
            <a:r>
              <a:rPr lang="en-US" altLang="zh-CN" dirty="0">
                <a:solidFill>
                  <a:srgbClr val="000000"/>
                </a:solidFill>
                <a:latin typeface="Arial" panose="020B0604020202020204" pitchFamily="34" charset="0"/>
                <a:cs typeface="Arial" panose="020B0604020202020204" pitchFamily="34" charset="0"/>
              </a:rPr>
              <a:t>IMS voice using GEO in 3GPP</a:t>
            </a:r>
          </a:p>
          <a:p>
            <a:pPr marL="857250" lvl="1" indent="-400050">
              <a:buFont typeface="+mj-lt"/>
              <a:buAutoNum type="arabicParenR"/>
              <a:defRPr/>
            </a:pPr>
            <a:r>
              <a:rPr lang="en-US" altLang="zh-CN" dirty="0">
                <a:solidFill>
                  <a:srgbClr val="000000"/>
                </a:solidFill>
                <a:latin typeface="Arial" panose="020B0604020202020204" pitchFamily="34" charset="0"/>
                <a:cs typeface="Arial" panose="020B0604020202020204" pitchFamily="34" charset="0"/>
              </a:rPr>
              <a:t>ULBC in SA4</a:t>
            </a:r>
          </a:p>
          <a:p>
            <a:pPr marL="400050" indent="-400050">
              <a:buFont typeface="+mj-lt"/>
              <a:buAutoNum type="romanUcPeriod"/>
              <a:defRPr/>
            </a:pPr>
            <a:r>
              <a:rPr lang="en-US" altLang="zh-CN" dirty="0">
                <a:solidFill>
                  <a:srgbClr val="000000"/>
                </a:solidFill>
                <a:latin typeface="Arial" panose="020B0604020202020204" pitchFamily="34" charset="0"/>
                <a:cs typeface="Arial" panose="020B0604020202020204" pitchFamily="34" charset="0"/>
              </a:rPr>
              <a:t>Dependencies/coordination works with Objective#3: Identify design constraints</a:t>
            </a:r>
          </a:p>
          <a:p>
            <a:pPr marL="857250" lvl="1" indent="-400050">
              <a:buFont typeface="+mj-lt"/>
              <a:buAutoNum type="arabicParenR"/>
              <a:defRPr/>
            </a:pPr>
            <a:r>
              <a:rPr lang="en-US" altLang="zh-CN" dirty="0">
                <a:solidFill>
                  <a:srgbClr val="000000"/>
                </a:solidFill>
                <a:latin typeface="Arial" panose="020B0604020202020204" pitchFamily="34" charset="0"/>
                <a:cs typeface="Arial" panose="020B0604020202020204" pitchFamily="34" charset="0"/>
              </a:rPr>
              <a:t>PHY dependencies		- RAN1</a:t>
            </a:r>
          </a:p>
          <a:p>
            <a:pPr marL="857250" lvl="1" indent="-400050">
              <a:buFont typeface="+mj-lt"/>
              <a:buAutoNum type="arabicParenR"/>
              <a:defRPr/>
            </a:pPr>
            <a:r>
              <a:rPr lang="en-US" altLang="zh-CN" dirty="0">
                <a:solidFill>
                  <a:srgbClr val="000000"/>
                </a:solidFill>
                <a:latin typeface="Arial" panose="020B0604020202020204" pitchFamily="34" charset="0"/>
                <a:cs typeface="Arial" panose="020B0604020202020204" pitchFamily="34" charset="0"/>
              </a:rPr>
              <a:t>Layer 2 dependencies		- RAN2</a:t>
            </a:r>
          </a:p>
          <a:p>
            <a:pPr marL="857250" lvl="1" indent="-400050">
              <a:buFont typeface="+mj-lt"/>
              <a:buAutoNum type="arabicParenR"/>
              <a:defRPr/>
            </a:pPr>
            <a:r>
              <a:rPr lang="en-US" altLang="zh-CN" dirty="0">
                <a:solidFill>
                  <a:srgbClr val="000000"/>
                </a:solidFill>
                <a:latin typeface="Arial" panose="020B0604020202020204" pitchFamily="34" charset="0"/>
                <a:cs typeface="Arial" panose="020B0604020202020204" pitchFamily="34" charset="0"/>
              </a:rPr>
              <a:t>Voice carrier dependencies		- SA2/RAN2</a:t>
            </a:r>
          </a:p>
          <a:p>
            <a:pPr marL="857250" lvl="1" indent="-400050">
              <a:buFont typeface="+mj-lt"/>
              <a:buAutoNum type="arabicParenR"/>
              <a:defRPr/>
            </a:pPr>
            <a:r>
              <a:rPr lang="en-US" altLang="zh-CN" dirty="0">
                <a:solidFill>
                  <a:srgbClr val="000000"/>
                </a:solidFill>
                <a:latin typeface="Arial" panose="020B0604020202020204" pitchFamily="34" charset="0"/>
                <a:cs typeface="Arial" panose="020B0604020202020204" pitchFamily="34" charset="0"/>
              </a:rPr>
              <a:t>CT1 dependencies		- CT1</a:t>
            </a:r>
          </a:p>
          <a:p>
            <a:pPr marL="857250" lvl="1" indent="-400050">
              <a:buFont typeface="+mj-lt"/>
              <a:buAutoNum type="arabicParenR"/>
              <a:defRPr/>
            </a:pPr>
            <a:r>
              <a:rPr lang="en-US" altLang="zh-CN" dirty="0">
                <a:solidFill>
                  <a:srgbClr val="000000"/>
                </a:solidFill>
                <a:latin typeface="Arial" panose="020B0604020202020204" pitchFamily="34" charset="0"/>
                <a:cs typeface="Arial" panose="020B0604020202020204" pitchFamily="34" charset="0"/>
              </a:rPr>
              <a:t>RTP reduction considerations	- SA4</a:t>
            </a:r>
          </a:p>
          <a:p>
            <a:pPr marL="400050" indent="-400050">
              <a:buFont typeface="+mj-lt"/>
              <a:buAutoNum type="romanUcPeriod"/>
              <a:defRPr/>
            </a:pPr>
            <a:r>
              <a:rPr lang="en-US" altLang="zh-CN" b="1" dirty="0">
                <a:solidFill>
                  <a:srgbClr val="000000"/>
                </a:solidFill>
                <a:latin typeface="Arial" panose="020B0604020202020204" pitchFamily="34" charset="0"/>
                <a:cs typeface="Arial" panose="020B0604020202020204" pitchFamily="34" charset="0"/>
              </a:rPr>
              <a:t>Purpose with Objective#2: channel characteristics</a:t>
            </a:r>
          </a:p>
          <a:p>
            <a:pPr marL="857250" lvl="1" indent="-400050">
              <a:buFont typeface="+mj-lt"/>
              <a:buAutoNum type="arabicParenR"/>
              <a:defRPr/>
            </a:pPr>
            <a:r>
              <a:rPr lang="en-US" altLang="zh-CN" dirty="0">
                <a:solidFill>
                  <a:srgbClr val="000000"/>
                </a:solidFill>
                <a:latin typeface="Arial" panose="020B0604020202020204" pitchFamily="34" charset="0"/>
                <a:cs typeface="Arial" panose="020B0604020202020204" pitchFamily="34" charset="0"/>
              </a:rPr>
              <a:t>Delay-error profile overview in EVS period</a:t>
            </a:r>
          </a:p>
          <a:p>
            <a:pPr marL="857250" lvl="1" indent="-400050">
              <a:buFont typeface="+mj-lt"/>
              <a:buAutoNum type="arabicParenR"/>
              <a:defRPr/>
            </a:pPr>
            <a:r>
              <a:rPr lang="en-US" altLang="zh-CN" dirty="0">
                <a:solidFill>
                  <a:srgbClr val="000000"/>
                </a:solidFill>
                <a:latin typeface="Arial" panose="020B0604020202020204" pitchFamily="34" charset="0"/>
                <a:cs typeface="Arial" panose="020B0604020202020204" pitchFamily="34" charset="0"/>
              </a:rPr>
              <a:t>Methods to obtain delay-error profile</a:t>
            </a:r>
          </a:p>
          <a:p>
            <a:pPr marL="857250" lvl="1" indent="-400050">
              <a:buFont typeface="+mj-lt"/>
              <a:buAutoNum type="arabicParenR"/>
              <a:defRPr/>
            </a:pPr>
            <a:r>
              <a:rPr lang="en-US" altLang="zh-CN" dirty="0">
                <a:solidFill>
                  <a:srgbClr val="000000"/>
                </a:solidFill>
                <a:latin typeface="Arial" panose="020B0604020202020204" pitchFamily="34" charset="0"/>
                <a:cs typeface="Arial" panose="020B0604020202020204" pitchFamily="34" charset="0"/>
              </a:rPr>
              <a:t>Annex-E (TS26.132) methodology </a:t>
            </a:r>
          </a:p>
        </p:txBody>
      </p:sp>
    </p:spTree>
    <p:extLst>
      <p:ext uri="{BB962C8B-B14F-4D97-AF65-F5344CB8AC3E}">
        <p14:creationId xmlns:p14="http://schemas.microsoft.com/office/powerpoint/2010/main" val="22437822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595077-E5E1-A17C-E543-0E5E1FEC74E9}"/>
            </a:ext>
          </a:extLst>
        </p:cNvPr>
        <p:cNvGrpSpPr/>
        <p:nvPr/>
      </p:nvGrpSpPr>
      <p:grpSpPr>
        <a:xfrm>
          <a:off x="0" y="0"/>
          <a:ext cx="0" cy="0"/>
          <a:chOff x="0" y="0"/>
          <a:chExt cx="0" cy="0"/>
        </a:xfrm>
      </p:grpSpPr>
      <p:pic>
        <p:nvPicPr>
          <p:cNvPr id="2" name="图片 8">
            <a:extLst>
              <a:ext uri="{FF2B5EF4-FFF2-40B4-BE49-F238E27FC236}">
                <a16:creationId xmlns:a16="http://schemas.microsoft.com/office/drawing/2014/main" id="{6E3C6919-1D4A-B3BA-9272-52AADC9ACDD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9161"/>
            <a:ext cx="12192000" cy="979358"/>
          </a:xfrm>
          <a:prstGeom prst="rect">
            <a:avLst/>
          </a:prstGeom>
        </p:spPr>
      </p:pic>
      <p:sp>
        <p:nvSpPr>
          <p:cNvPr id="3" name="矩形 2">
            <a:extLst>
              <a:ext uri="{FF2B5EF4-FFF2-40B4-BE49-F238E27FC236}">
                <a16:creationId xmlns:a16="http://schemas.microsoft.com/office/drawing/2014/main" id="{4E5F4AC5-F889-9E47-20D3-33D2875C4E76}"/>
              </a:ext>
            </a:extLst>
          </p:cNvPr>
          <p:cNvSpPr/>
          <p:nvPr/>
        </p:nvSpPr>
        <p:spPr>
          <a:xfrm>
            <a:off x="667135" y="196653"/>
            <a:ext cx="9723773" cy="523220"/>
          </a:xfrm>
          <a:prstGeom prst="rect">
            <a:avLst/>
          </a:prstGeom>
        </p:spPr>
        <p:txBody>
          <a:bodyPr wrap="square">
            <a:spAutoFit/>
          </a:bodyPr>
          <a:lstStyle/>
          <a:p>
            <a:pPr defTabSz="913765">
              <a:defRPr/>
            </a:pPr>
            <a:r>
              <a:rPr lang="fi-FI" altLang="zh-CN" sz="2800" b="1" dirty="0">
                <a:solidFill>
                  <a:schemeClr val="bg1"/>
                </a:solidFill>
                <a:latin typeface="Arial" panose="020B0604020202020204" pitchFamily="34" charset="0"/>
                <a:cs typeface="Arial" panose="020B0604020202020204" pitchFamily="34" charset="0"/>
              </a:rPr>
              <a:t>III. </a:t>
            </a:r>
            <a:r>
              <a:rPr lang="fi-FI" altLang="zh-CN" sz="2800" b="1" dirty="0" err="1">
                <a:solidFill>
                  <a:schemeClr val="bg1"/>
                </a:solidFill>
                <a:latin typeface="Arial" panose="020B0604020202020204" pitchFamily="34" charset="0"/>
                <a:cs typeface="Arial" panose="020B0604020202020204" pitchFamily="34" charset="0"/>
              </a:rPr>
              <a:t>Purpose</a:t>
            </a:r>
            <a:r>
              <a:rPr lang="fi-FI" altLang="zh-CN" sz="2800" b="1" dirty="0">
                <a:solidFill>
                  <a:schemeClr val="bg1"/>
                </a:solidFill>
                <a:latin typeface="Arial" panose="020B0604020202020204" pitchFamily="34" charset="0"/>
                <a:cs typeface="Arial" panose="020B0604020202020204" pitchFamily="34" charset="0"/>
              </a:rPr>
              <a:t> </a:t>
            </a:r>
            <a:r>
              <a:rPr lang="fi-FI" altLang="zh-CN" sz="2800" b="1" dirty="0" err="1">
                <a:solidFill>
                  <a:schemeClr val="bg1"/>
                </a:solidFill>
                <a:latin typeface="Arial" panose="020B0604020202020204" pitchFamily="34" charset="0"/>
                <a:cs typeface="Arial" panose="020B0604020202020204" pitchFamily="34" charset="0"/>
              </a:rPr>
              <a:t>with</a:t>
            </a:r>
            <a:r>
              <a:rPr lang="fi-FI" altLang="zh-CN" sz="2800" b="1" dirty="0">
                <a:solidFill>
                  <a:schemeClr val="bg1"/>
                </a:solidFill>
                <a:latin typeface="Arial" panose="020B0604020202020204" pitchFamily="34" charset="0"/>
                <a:cs typeface="Arial" panose="020B0604020202020204" pitchFamily="34" charset="0"/>
              </a:rPr>
              <a:t> Objective#2</a:t>
            </a:r>
            <a:endParaRPr lang="zh-CN" altLang="en-US" sz="2800" b="1" dirty="0">
              <a:solidFill>
                <a:schemeClr val="bg1"/>
              </a:solidFill>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EED6231B-934C-3E8A-E018-83AACCDDAF96}"/>
              </a:ext>
            </a:extLst>
          </p:cNvPr>
          <p:cNvSpPr txBox="1"/>
          <p:nvPr/>
        </p:nvSpPr>
        <p:spPr>
          <a:xfrm>
            <a:off x="268356" y="1042190"/>
            <a:ext cx="11668539" cy="646331"/>
          </a:xfrm>
          <a:prstGeom prst="rect">
            <a:avLst/>
          </a:prstGeom>
          <a:noFill/>
        </p:spPr>
        <p:txBody>
          <a:bodyPr wrap="square">
            <a:spAutoFit/>
          </a:bodyPr>
          <a:lstStyle/>
          <a:p>
            <a:pPr marL="0" lvl="1">
              <a:spcBef>
                <a:spcPts val="600"/>
              </a:spcBef>
              <a:defRPr/>
            </a:pPr>
            <a:r>
              <a:rPr lang="en-US" altLang="zh-CN" sz="1800" dirty="0"/>
              <a:t>In </a:t>
            </a:r>
            <a:r>
              <a:rPr lang="en-GB" sz="1800" dirty="0"/>
              <a:t>SA4#131, SA4 has approved “new SID on Ultra Low bitrate Codec” (S4-250384), </a:t>
            </a:r>
            <a:r>
              <a:rPr lang="en-US" altLang="zh-CN" sz="1800" dirty="0"/>
              <a:t>specially </a:t>
            </a:r>
            <a:r>
              <a:rPr lang="en-US" altLang="zh-CN" dirty="0"/>
              <a:t>objective#2 aims at derive delay-error profiles regarding the involvement of the </a:t>
            </a:r>
            <a:r>
              <a:rPr lang="en-US" altLang="zh-CN" b="1" dirty="0">
                <a:solidFill>
                  <a:srgbClr val="FF0000"/>
                </a:solidFill>
              </a:rPr>
              <a:t>New GEO channel</a:t>
            </a:r>
            <a:r>
              <a:rPr lang="en-US" altLang="zh-CN" dirty="0"/>
              <a:t>:</a:t>
            </a:r>
            <a:endParaRPr lang="en-US" altLang="zh-CN" sz="1800" dirty="0"/>
          </a:p>
        </p:txBody>
      </p:sp>
      <p:sp>
        <p:nvSpPr>
          <p:cNvPr id="6" name="TextBox 5">
            <a:extLst>
              <a:ext uri="{FF2B5EF4-FFF2-40B4-BE49-F238E27FC236}">
                <a16:creationId xmlns:a16="http://schemas.microsoft.com/office/drawing/2014/main" id="{EA534B97-28A3-6E8A-E8F8-F421B095E35D}"/>
              </a:ext>
            </a:extLst>
          </p:cNvPr>
          <p:cNvSpPr txBox="1"/>
          <p:nvPr/>
        </p:nvSpPr>
        <p:spPr>
          <a:xfrm>
            <a:off x="534363" y="1847548"/>
            <a:ext cx="10820822" cy="461665"/>
          </a:xfrm>
          <a:prstGeom prst="rect">
            <a:avLst/>
          </a:prstGeom>
          <a:solidFill>
            <a:schemeClr val="tx2">
              <a:lumMod val="20000"/>
              <a:lumOff val="80000"/>
            </a:schemeClr>
          </a:solidFill>
        </p:spPr>
        <p:txBody>
          <a:bodyPr wrap="square" rtlCol="0">
            <a:spAutoFit/>
          </a:bodyPr>
          <a:lstStyle/>
          <a:p>
            <a:pPr marL="360680" indent="-180340"/>
            <a:r>
              <a:rPr lang="en-US" sz="1200" dirty="0">
                <a:effectLst/>
                <a:ea typeface="Malgun Gothic" panose="020B0503020000020004" pitchFamily="34" charset="-127"/>
              </a:rPr>
              <a:t>2.	</a:t>
            </a:r>
            <a:r>
              <a:rPr lang="en-US" sz="1200" dirty="0">
                <a:effectLst/>
                <a:highlight>
                  <a:srgbClr val="00FFFF"/>
                </a:highlight>
                <a:ea typeface="Malgun Gothic" panose="020B0503020000020004" pitchFamily="34" charset="-127"/>
              </a:rPr>
              <a:t>Study GEO channel characteristics and derive service-related dependencies</a:t>
            </a:r>
            <a:r>
              <a:rPr lang="en-US" sz="1200" dirty="0">
                <a:effectLst/>
                <a:highlight>
                  <a:srgbClr val="00FFFF"/>
                </a:highlight>
                <a:ea typeface="宋体" panose="02010600030101010101" pitchFamily="2" charset="-122"/>
              </a:rPr>
              <a:t>, </a:t>
            </a:r>
            <a:r>
              <a:rPr lang="en-US" sz="1200" dirty="0">
                <a:effectLst/>
                <a:highlight>
                  <a:srgbClr val="00FFFF"/>
                </a:highlight>
                <a:ea typeface="Malgun Gothic" panose="020B0503020000020004" pitchFamily="34" charset="-127"/>
              </a:rPr>
              <a:t>e.g. bitrates, mouth-to-ear delay or loss/delay/jitter profiles</a:t>
            </a:r>
            <a:r>
              <a:rPr lang="en-US" sz="1200" dirty="0">
                <a:effectLst/>
                <a:ea typeface="Malgun Gothic" panose="020B0503020000020004" pitchFamily="34" charset="-127"/>
              </a:rPr>
              <a:t>.</a:t>
            </a:r>
          </a:p>
          <a:p>
            <a:pPr marL="720725" indent="-540385"/>
            <a:r>
              <a:rPr lang="en-US" sz="1200" dirty="0">
                <a:effectLst/>
                <a:ea typeface="宋体" panose="02010600030101010101" pitchFamily="2" charset="-122"/>
              </a:rPr>
              <a:t>NOTE: 	Any impact of ultra-low bitrate voice codec in NB-IoT services is outside of the scope of the study and is expected to be addressed by other working groups.</a:t>
            </a:r>
            <a:endParaRPr lang="en-US" sz="1200" dirty="0">
              <a:effectLst/>
              <a:ea typeface="Malgun Gothic" panose="020B0503020000020004" pitchFamily="34" charset="-127"/>
            </a:endParaRPr>
          </a:p>
        </p:txBody>
      </p:sp>
      <p:pic>
        <p:nvPicPr>
          <p:cNvPr id="7" name="Picture 6">
            <a:extLst>
              <a:ext uri="{FF2B5EF4-FFF2-40B4-BE49-F238E27FC236}">
                <a16:creationId xmlns:a16="http://schemas.microsoft.com/office/drawing/2014/main" id="{3F7E148A-F1DD-6560-D057-BCB05050CC6D}"/>
              </a:ext>
            </a:extLst>
          </p:cNvPr>
          <p:cNvPicPr>
            <a:picLocks noChangeAspect="1"/>
          </p:cNvPicPr>
          <p:nvPr/>
        </p:nvPicPr>
        <p:blipFill>
          <a:blip r:embed="rId4"/>
          <a:stretch>
            <a:fillRect/>
          </a:stretch>
        </p:blipFill>
        <p:spPr>
          <a:xfrm>
            <a:off x="412202" y="2811930"/>
            <a:ext cx="10724322" cy="2740854"/>
          </a:xfrm>
          <a:prstGeom prst="rect">
            <a:avLst/>
          </a:prstGeom>
        </p:spPr>
      </p:pic>
      <p:sp>
        <p:nvSpPr>
          <p:cNvPr id="8" name="TextBox 7">
            <a:extLst>
              <a:ext uri="{FF2B5EF4-FFF2-40B4-BE49-F238E27FC236}">
                <a16:creationId xmlns:a16="http://schemas.microsoft.com/office/drawing/2014/main" id="{EFF38AF1-F4FF-27C6-D549-8665CCFFA531}"/>
              </a:ext>
            </a:extLst>
          </p:cNvPr>
          <p:cNvSpPr txBox="1"/>
          <p:nvPr/>
        </p:nvSpPr>
        <p:spPr>
          <a:xfrm>
            <a:off x="3260036" y="5552784"/>
            <a:ext cx="6669156" cy="369332"/>
          </a:xfrm>
          <a:prstGeom prst="rect">
            <a:avLst/>
          </a:prstGeom>
          <a:noFill/>
        </p:spPr>
        <p:txBody>
          <a:bodyPr wrap="square" rtlCol="0">
            <a:spAutoFit/>
          </a:bodyPr>
          <a:lstStyle/>
          <a:p>
            <a:r>
              <a:rPr lang="en-US" i="1" dirty="0"/>
              <a:t>Example of main scenario in GEO voice. </a:t>
            </a:r>
            <a:endParaRPr lang="LID4096" i="1" dirty="0"/>
          </a:p>
        </p:txBody>
      </p:sp>
      <p:sp>
        <p:nvSpPr>
          <p:cNvPr id="13" name="文本框 78">
            <a:extLst>
              <a:ext uri="{FF2B5EF4-FFF2-40B4-BE49-F238E27FC236}">
                <a16:creationId xmlns:a16="http://schemas.microsoft.com/office/drawing/2014/main" id="{D25C53A0-F38E-FB58-2A3B-A7760B7CB02A}"/>
              </a:ext>
            </a:extLst>
          </p:cNvPr>
          <p:cNvSpPr txBox="1"/>
          <p:nvPr/>
        </p:nvSpPr>
        <p:spPr>
          <a:xfrm>
            <a:off x="183360" y="5979075"/>
            <a:ext cx="12008639" cy="646331"/>
          </a:xfrm>
          <a:prstGeom prst="rect">
            <a:avLst/>
          </a:prstGeom>
          <a:noFill/>
        </p:spPr>
        <p:txBody>
          <a:bodyPr wrap="square">
            <a:spAutoFit/>
          </a:bodyPr>
          <a:lstStyle/>
          <a:p>
            <a:r>
              <a:rPr lang="en-US" altLang="zh-CN" dirty="0"/>
              <a:t>There is a necessarily to distinguish which channel, </a:t>
            </a:r>
            <a:r>
              <a:rPr lang="en-US" altLang="zh-CN" b="1" dirty="0">
                <a:solidFill>
                  <a:srgbClr val="FF0000"/>
                </a:solidFill>
              </a:rPr>
              <a:t>new GEO channel </a:t>
            </a:r>
            <a:r>
              <a:rPr lang="en-US" altLang="zh-CN" dirty="0" err="1"/>
              <a:t>v.s</a:t>
            </a:r>
            <a:r>
              <a:rPr lang="en-US" altLang="zh-CN" dirty="0"/>
              <a:t>. </a:t>
            </a:r>
            <a:r>
              <a:rPr lang="en-US" altLang="zh-CN" b="1" dirty="0">
                <a:solidFill>
                  <a:srgbClr val="FF0000"/>
                </a:solidFill>
              </a:rPr>
              <a:t>End to end channel</a:t>
            </a:r>
            <a:r>
              <a:rPr lang="en-US" altLang="zh-CN" dirty="0"/>
              <a:t>, is the one that SA4 focuses on.</a:t>
            </a:r>
          </a:p>
          <a:p>
            <a:r>
              <a:rPr lang="en-US" altLang="zh-CN" dirty="0"/>
              <a:t> It is also obvious that </a:t>
            </a:r>
            <a:r>
              <a:rPr lang="en-US" altLang="zh-CN" b="1" dirty="0"/>
              <a:t>End-to-end channel </a:t>
            </a:r>
            <a:r>
              <a:rPr lang="en-US" altLang="zh-CN" dirty="0"/>
              <a:t>has strong dependency on </a:t>
            </a:r>
            <a:r>
              <a:rPr lang="en-US" altLang="zh-CN" b="1" dirty="0"/>
              <a:t>application scenarios</a:t>
            </a:r>
            <a:r>
              <a:rPr lang="en-US" altLang="zh-CN" dirty="0"/>
              <a:t>.</a:t>
            </a:r>
            <a:endParaRPr lang="zh-CN" altLang="en-US" dirty="0"/>
          </a:p>
        </p:txBody>
      </p:sp>
    </p:spTree>
    <p:extLst>
      <p:ext uri="{BB962C8B-B14F-4D97-AF65-F5344CB8AC3E}">
        <p14:creationId xmlns:p14="http://schemas.microsoft.com/office/powerpoint/2010/main" val="10291670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85A6D2-6614-2456-BAF7-115507AB14AB}"/>
            </a:ext>
          </a:extLst>
        </p:cNvPr>
        <p:cNvGrpSpPr/>
        <p:nvPr/>
      </p:nvGrpSpPr>
      <p:grpSpPr>
        <a:xfrm>
          <a:off x="0" y="0"/>
          <a:ext cx="0" cy="0"/>
          <a:chOff x="0" y="0"/>
          <a:chExt cx="0" cy="0"/>
        </a:xfrm>
      </p:grpSpPr>
      <p:pic>
        <p:nvPicPr>
          <p:cNvPr id="2" name="图片 8">
            <a:extLst>
              <a:ext uri="{FF2B5EF4-FFF2-40B4-BE49-F238E27FC236}">
                <a16:creationId xmlns:a16="http://schemas.microsoft.com/office/drawing/2014/main" id="{8E7FEE04-29B2-D575-FAEC-511EA988AB8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9161"/>
            <a:ext cx="12192000" cy="979358"/>
          </a:xfrm>
          <a:prstGeom prst="rect">
            <a:avLst/>
          </a:prstGeom>
        </p:spPr>
      </p:pic>
      <p:sp>
        <p:nvSpPr>
          <p:cNvPr id="3" name="矩形 2">
            <a:extLst>
              <a:ext uri="{FF2B5EF4-FFF2-40B4-BE49-F238E27FC236}">
                <a16:creationId xmlns:a16="http://schemas.microsoft.com/office/drawing/2014/main" id="{9DC60B89-95D1-226A-22F3-BA5B57043422}"/>
              </a:ext>
            </a:extLst>
          </p:cNvPr>
          <p:cNvSpPr/>
          <p:nvPr/>
        </p:nvSpPr>
        <p:spPr>
          <a:xfrm>
            <a:off x="667135" y="196653"/>
            <a:ext cx="9723773" cy="523220"/>
          </a:xfrm>
          <a:prstGeom prst="rect">
            <a:avLst/>
          </a:prstGeom>
        </p:spPr>
        <p:txBody>
          <a:bodyPr wrap="square">
            <a:spAutoFit/>
          </a:bodyPr>
          <a:lstStyle/>
          <a:p>
            <a:pPr defTabSz="913765">
              <a:defRPr/>
            </a:pPr>
            <a:r>
              <a:rPr lang="en-US" altLang="zh-CN" sz="2800" b="1" dirty="0">
                <a:solidFill>
                  <a:schemeClr val="bg1"/>
                </a:solidFill>
                <a:latin typeface="Arial" panose="020B0604020202020204" pitchFamily="34" charset="0"/>
                <a:cs typeface="Arial" panose="020B0604020202020204" pitchFamily="34" charset="0"/>
              </a:rPr>
              <a:t>1) Delay-error profile overview in EVS period</a:t>
            </a:r>
          </a:p>
        </p:txBody>
      </p:sp>
      <p:sp>
        <p:nvSpPr>
          <p:cNvPr id="12" name="TextBox 11">
            <a:extLst>
              <a:ext uri="{FF2B5EF4-FFF2-40B4-BE49-F238E27FC236}">
                <a16:creationId xmlns:a16="http://schemas.microsoft.com/office/drawing/2014/main" id="{06187362-14E0-302C-F76E-EB7754D39B7E}"/>
              </a:ext>
            </a:extLst>
          </p:cNvPr>
          <p:cNvSpPr txBox="1"/>
          <p:nvPr/>
        </p:nvSpPr>
        <p:spPr>
          <a:xfrm>
            <a:off x="268356" y="1042190"/>
            <a:ext cx="11668539" cy="723275"/>
          </a:xfrm>
          <a:prstGeom prst="rect">
            <a:avLst/>
          </a:prstGeom>
          <a:noFill/>
        </p:spPr>
        <p:txBody>
          <a:bodyPr wrap="square">
            <a:spAutoFit/>
          </a:bodyPr>
          <a:lstStyle/>
          <a:p>
            <a:pPr marL="0" lvl="1">
              <a:spcBef>
                <a:spcPts val="600"/>
              </a:spcBef>
              <a:defRPr/>
            </a:pPr>
            <a:r>
              <a:rPr lang="en-US" altLang="zh-CN" dirty="0"/>
              <a:t>The delay error profile is typically .</a:t>
            </a:r>
            <a:r>
              <a:rPr lang="en-US" altLang="zh-CN" dirty="0" err="1"/>
              <a:t>dat</a:t>
            </a:r>
            <a:r>
              <a:rPr lang="en-US" altLang="zh-CN" dirty="0"/>
              <a:t> file shows for whether the voice packet is arrived, and if arrived how long it takes.</a:t>
            </a:r>
          </a:p>
          <a:p>
            <a:pPr marL="0" lvl="1">
              <a:spcBef>
                <a:spcPts val="600"/>
              </a:spcBef>
              <a:defRPr/>
            </a:pPr>
            <a:r>
              <a:rPr lang="en-US" altLang="zh-CN" sz="1800" dirty="0"/>
              <a:t>There are 4 kinds of de</a:t>
            </a:r>
            <a:r>
              <a:rPr lang="en-US" altLang="zh-CN" dirty="0"/>
              <a:t>lay-error profiles discussed for EVS, as shown below:</a:t>
            </a:r>
            <a:endParaRPr lang="en-US" altLang="zh-CN" sz="1800" dirty="0"/>
          </a:p>
        </p:txBody>
      </p:sp>
      <p:graphicFrame>
        <p:nvGraphicFramePr>
          <p:cNvPr id="5" name="Table 4">
            <a:extLst>
              <a:ext uri="{FF2B5EF4-FFF2-40B4-BE49-F238E27FC236}">
                <a16:creationId xmlns:a16="http://schemas.microsoft.com/office/drawing/2014/main" id="{B81571D2-5FCB-9D23-0587-7954B55A6DB6}"/>
              </a:ext>
            </a:extLst>
          </p:cNvPr>
          <p:cNvGraphicFramePr>
            <a:graphicFrameLocks noGrp="1"/>
          </p:cNvGraphicFramePr>
          <p:nvPr>
            <p:extLst>
              <p:ext uri="{D42A27DB-BD31-4B8C-83A1-F6EECF244321}">
                <p14:modId xmlns:p14="http://schemas.microsoft.com/office/powerpoint/2010/main" val="3684199286"/>
              </p:ext>
            </p:extLst>
          </p:nvPr>
        </p:nvGraphicFramePr>
        <p:xfrm>
          <a:off x="367917" y="2102093"/>
          <a:ext cx="11469415" cy="2987040"/>
        </p:xfrm>
        <a:graphic>
          <a:graphicData uri="http://schemas.openxmlformats.org/drawingml/2006/table">
            <a:tbl>
              <a:tblPr firstRow="1" firstCol="1" bandRow="1">
                <a:tableStyleId>{5940675A-B579-460E-94D1-54222C63F5DA}</a:tableStyleId>
              </a:tblPr>
              <a:tblGrid>
                <a:gridCol w="3026677">
                  <a:extLst>
                    <a:ext uri="{9D8B030D-6E8A-4147-A177-3AD203B41FA5}">
                      <a16:colId xmlns:a16="http://schemas.microsoft.com/office/drawing/2014/main" val="1205324769"/>
                    </a:ext>
                  </a:extLst>
                </a:gridCol>
                <a:gridCol w="3165231">
                  <a:extLst>
                    <a:ext uri="{9D8B030D-6E8A-4147-A177-3AD203B41FA5}">
                      <a16:colId xmlns:a16="http://schemas.microsoft.com/office/drawing/2014/main" val="2834162672"/>
                    </a:ext>
                  </a:extLst>
                </a:gridCol>
                <a:gridCol w="5277507">
                  <a:extLst>
                    <a:ext uri="{9D8B030D-6E8A-4147-A177-3AD203B41FA5}">
                      <a16:colId xmlns:a16="http://schemas.microsoft.com/office/drawing/2014/main" val="3339771865"/>
                    </a:ext>
                  </a:extLst>
                </a:gridCol>
              </a:tblGrid>
              <a:tr h="0">
                <a:tc>
                  <a:txBody>
                    <a:bodyPr/>
                    <a:lstStyle/>
                    <a:p>
                      <a:pPr algn="ctr">
                        <a:buNone/>
                      </a:pPr>
                      <a:r>
                        <a:rPr lang="en-US" sz="1400" b="1" dirty="0">
                          <a:solidFill>
                            <a:schemeClr val="bg1"/>
                          </a:solidFill>
                          <a:effectLst/>
                          <a:latin typeface="Arial" panose="020B0604020202020204" pitchFamily="34" charset="0"/>
                          <a:ea typeface="等线" panose="02010600030101010101" pitchFamily="2" charset="-122"/>
                          <a:cs typeface="Arial" panose="020B0604020202020204" pitchFamily="34" charset="0"/>
                        </a:rPr>
                        <a:t>Profile set</a:t>
                      </a:r>
                    </a:p>
                  </a:txBody>
                  <a:tcPr marL="68580" marR="68580" marT="0" marB="0">
                    <a:solidFill>
                      <a:schemeClr val="accent1"/>
                    </a:solidFill>
                  </a:tcPr>
                </a:tc>
                <a:tc>
                  <a:txBody>
                    <a:bodyPr/>
                    <a:lstStyle/>
                    <a:p>
                      <a:pPr algn="ctr">
                        <a:buNone/>
                      </a:pPr>
                      <a:r>
                        <a:rPr lang="en-US" sz="1400" b="1" dirty="0">
                          <a:solidFill>
                            <a:schemeClr val="bg1"/>
                          </a:solidFill>
                          <a:effectLst/>
                          <a:latin typeface="Arial" panose="020B0604020202020204" pitchFamily="34" charset="0"/>
                          <a:ea typeface="等线" panose="02010600030101010101" pitchFamily="2" charset="-122"/>
                          <a:cs typeface="Arial" panose="020B0604020202020204" pitchFamily="34" charset="0"/>
                        </a:rPr>
                        <a:t>Primary purpose</a:t>
                      </a:r>
                    </a:p>
                  </a:txBody>
                  <a:tcPr marL="68580" marR="68580" marT="0" marB="0">
                    <a:solidFill>
                      <a:schemeClr val="accent1"/>
                    </a:solidFill>
                  </a:tcPr>
                </a:tc>
                <a:tc>
                  <a:txBody>
                    <a:bodyPr/>
                    <a:lstStyle/>
                    <a:p>
                      <a:pPr algn="ctr">
                        <a:buNone/>
                      </a:pPr>
                      <a:r>
                        <a:rPr lang="en-US" sz="1400" b="1" dirty="0">
                          <a:solidFill>
                            <a:schemeClr val="bg1"/>
                          </a:solidFill>
                          <a:effectLst/>
                          <a:latin typeface="Arial" panose="020B0604020202020204" pitchFamily="34" charset="0"/>
                          <a:ea typeface="等线" panose="02010600030101010101" pitchFamily="2" charset="-122"/>
                          <a:cs typeface="Arial" panose="020B0604020202020204" pitchFamily="34" charset="0"/>
                        </a:rPr>
                        <a:t>Retrieval method</a:t>
                      </a:r>
                    </a:p>
                  </a:txBody>
                  <a:tcPr marL="68580" marR="68580" marT="0" marB="0">
                    <a:solidFill>
                      <a:schemeClr val="accent1"/>
                    </a:solidFill>
                  </a:tcPr>
                </a:tc>
                <a:extLst>
                  <a:ext uri="{0D108BD9-81ED-4DB2-BD59-A6C34878D82A}">
                    <a16:rowId xmlns:a16="http://schemas.microsoft.com/office/drawing/2014/main" val="916767382"/>
                  </a:ext>
                </a:extLst>
              </a:tr>
              <a:tr h="0">
                <a:tc>
                  <a:txBody>
                    <a:bodyPr/>
                    <a:lstStyle/>
                    <a:p>
                      <a:pPr>
                        <a:buNone/>
                      </a:pPr>
                      <a:r>
                        <a:rPr lang="en-US" sz="1400" b="1" dirty="0">
                          <a:effectLst/>
                          <a:latin typeface="Arial" panose="020B0604020202020204" pitchFamily="34" charset="0"/>
                          <a:cs typeface="Arial" panose="020B0604020202020204" pitchFamily="34" charset="0"/>
                        </a:rPr>
                        <a:t>Profile Sets#1</a:t>
                      </a:r>
                    </a:p>
                    <a:p>
                      <a:pPr>
                        <a:buNone/>
                      </a:pPr>
                      <a:r>
                        <a:rPr lang="en-US" sz="1400" kern="1200" dirty="0">
                          <a:solidFill>
                            <a:schemeClr val="tx1"/>
                          </a:solidFill>
                          <a:effectLst/>
                          <a:latin typeface="Arial" panose="020B0604020202020204" pitchFamily="34" charset="0"/>
                          <a:ea typeface="+mn-ea"/>
                          <a:cs typeface="Arial" panose="020B0604020202020204" pitchFamily="34" charset="0"/>
                        </a:rPr>
                        <a:t>Initial delay-error profiles (1-6) attached to TS 26.114</a:t>
                      </a:r>
                      <a:endParaRPr lang="en-US" sz="14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buNone/>
                      </a:pPr>
                      <a:r>
                        <a:rPr lang="en-US" sz="1400" dirty="0">
                          <a:effectLst/>
                          <a:latin typeface="Arial" panose="020B0604020202020204" pitchFamily="34" charset="0"/>
                          <a:ea typeface="等线" panose="02010600030101010101" pitchFamily="2" charset="-122"/>
                          <a:cs typeface="Arial" panose="020B0604020202020204" pitchFamily="34" charset="0"/>
                        </a:rPr>
                        <a:t>Check tested JBM for compliance with minimum performance requirements</a:t>
                      </a:r>
                    </a:p>
                  </a:txBody>
                  <a:tcPr marL="68580" marR="68580" marT="0" marB="0"/>
                </a:tc>
                <a:tc>
                  <a:txBody>
                    <a:bodyPr/>
                    <a:lstStyle/>
                    <a:p>
                      <a:pPr marL="0" indent="0">
                        <a:buFont typeface="Arial" panose="020B0604020202020204" pitchFamily="34" charset="0"/>
                        <a:buNone/>
                      </a:pPr>
                      <a:r>
                        <a:rPr lang="en-US" sz="1400" b="1" dirty="0">
                          <a:effectLst/>
                          <a:latin typeface="Arial" panose="020B0604020202020204" pitchFamily="34" charset="0"/>
                          <a:ea typeface="等线" panose="02010600030101010101" pitchFamily="2" charset="-122"/>
                          <a:cs typeface="Arial" panose="020B0604020202020204" pitchFamily="34" charset="0"/>
                        </a:rPr>
                        <a:t>Simulation</a:t>
                      </a:r>
                      <a:r>
                        <a:rPr lang="en-US" sz="1400" dirty="0">
                          <a:effectLst/>
                          <a:latin typeface="Arial" panose="020B0604020202020204" pitchFamily="34" charset="0"/>
                          <a:ea typeface="等线" panose="02010600030101010101" pitchFamily="2" charset="-122"/>
                          <a:cs typeface="Arial" panose="020B0604020202020204" pitchFamily="34" charset="0"/>
                        </a:rPr>
                        <a:t> of GPRS/HSPA channels</a:t>
                      </a:r>
                    </a:p>
                    <a:p>
                      <a:pPr marL="0" marR="0" lvl="0" indent="0" algn="l" defTabSz="914355"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dirty="0">
                          <a:effectLst/>
                          <a:latin typeface="Arial" panose="020B0604020202020204" pitchFamily="34" charset="0"/>
                          <a:cs typeface="Arial" panose="020B0604020202020204" pitchFamily="34" charset="0"/>
                        </a:rPr>
                        <a:t>NOTE: the Channel models are based on GPRS and HSPA</a:t>
                      </a:r>
                    </a:p>
                    <a:p>
                      <a:pPr marL="0" indent="0">
                        <a:buFont typeface="Arial" panose="020B0604020202020204" pitchFamily="34" charset="0"/>
                        <a:buNone/>
                      </a:pPr>
                      <a:endParaRPr lang="en-US" sz="14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425514544"/>
                  </a:ext>
                </a:extLst>
              </a:tr>
              <a:tr h="0">
                <a:tc>
                  <a:txBody>
                    <a:bodyPr/>
                    <a:lstStyle/>
                    <a:p>
                      <a:pPr>
                        <a:buNone/>
                      </a:pPr>
                      <a:r>
                        <a:rPr lang="en-US" sz="1400" b="1" dirty="0">
                          <a:effectLst/>
                          <a:latin typeface="Arial" panose="020B0604020202020204" pitchFamily="34" charset="0"/>
                          <a:cs typeface="Arial" panose="020B0604020202020204" pitchFamily="34" charset="0"/>
                        </a:rPr>
                        <a:t>Profile Sets#2</a:t>
                      </a:r>
                    </a:p>
                    <a:p>
                      <a:pPr>
                        <a:buNone/>
                      </a:pPr>
                      <a:r>
                        <a:rPr lang="en-US" sz="1400" kern="1200" dirty="0">
                          <a:solidFill>
                            <a:schemeClr val="tx1"/>
                          </a:solidFill>
                          <a:effectLst/>
                          <a:latin typeface="Arial" panose="020B0604020202020204" pitchFamily="34" charset="0"/>
                          <a:ea typeface="+mn-ea"/>
                          <a:cs typeface="Arial" panose="020B0604020202020204" pitchFamily="34" charset="0"/>
                        </a:rPr>
                        <a:t>Extra delay error profiles (7-10) attached to EVS-7c </a:t>
                      </a:r>
                      <a:endParaRPr lang="en-US" sz="14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buNone/>
                      </a:pPr>
                      <a:r>
                        <a:rPr lang="en-US" sz="1400" dirty="0">
                          <a:effectLst/>
                          <a:latin typeface="Arial" panose="020B0604020202020204" pitchFamily="34" charset="0"/>
                          <a:ea typeface="等线" panose="02010600030101010101" pitchFamily="2" charset="-122"/>
                          <a:cs typeface="Arial" panose="020B0604020202020204" pitchFamily="34" charset="0"/>
                        </a:rPr>
                        <a:t>Test EVS codec at high FER and characterize benefit of CAM mode</a:t>
                      </a:r>
                    </a:p>
                  </a:txBody>
                  <a:tcPr marL="68580" marR="68580" marT="0" marB="0"/>
                </a:tc>
                <a:tc>
                  <a:txBody>
                    <a:bodyPr/>
                    <a:lstStyle/>
                    <a:p>
                      <a:pPr>
                        <a:buNone/>
                      </a:pPr>
                      <a:r>
                        <a:rPr lang="en-US" sz="1400" dirty="0">
                          <a:effectLst/>
                          <a:latin typeface="Arial" panose="020B0604020202020204" pitchFamily="34" charset="0"/>
                          <a:cs typeface="Arial" panose="020B0604020202020204" pitchFamily="34" charset="0"/>
                        </a:rPr>
                        <a:t>VoLTE </a:t>
                      </a:r>
                      <a:r>
                        <a:rPr lang="en-US" sz="1400" b="1" dirty="0">
                          <a:effectLst/>
                          <a:latin typeface="Arial" panose="020B0604020202020204" pitchFamily="34" charset="0"/>
                          <a:cs typeface="Arial" panose="020B0604020202020204" pitchFamily="34" charset="0"/>
                        </a:rPr>
                        <a:t>field measurement  </a:t>
                      </a:r>
                      <a:r>
                        <a:rPr lang="en-US" sz="1400" dirty="0">
                          <a:effectLst/>
                          <a:latin typeface="Arial" panose="020B0604020202020204" pitchFamily="34" charset="0"/>
                          <a:cs typeface="Arial" panose="020B0604020202020204" pitchFamily="34" charset="0"/>
                        </a:rPr>
                        <a:t>obtained on a specific mobile operator network, exhibiting high packet loss rate  and significant clock drift </a:t>
                      </a:r>
                      <a:endParaRPr lang="en-US" sz="14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399059674"/>
                  </a:ext>
                </a:extLst>
              </a:tr>
              <a:tr h="62607">
                <a:tc>
                  <a:txBody>
                    <a:bodyPr/>
                    <a:lstStyle/>
                    <a:p>
                      <a:pPr>
                        <a:buNone/>
                      </a:pPr>
                      <a:r>
                        <a:rPr lang="en-US" sz="1400" b="1" dirty="0">
                          <a:effectLst/>
                          <a:latin typeface="Arial" panose="020B0604020202020204" pitchFamily="34" charset="0"/>
                          <a:cs typeface="Arial" panose="020B0604020202020204" pitchFamily="34" charset="0"/>
                        </a:rPr>
                        <a:t>Profile Sets#3</a:t>
                      </a:r>
                    </a:p>
                    <a:p>
                      <a:pPr>
                        <a:buNone/>
                      </a:pPr>
                      <a:r>
                        <a:rPr lang="en-US" sz="1400" b="0" dirty="0">
                          <a:effectLst/>
                          <a:latin typeface="Arial" panose="020B0604020202020204" pitchFamily="34" charset="0"/>
                          <a:ea typeface="等线" panose="02010600030101010101" pitchFamily="2" charset="-122"/>
                          <a:cs typeface="Arial" panose="020B0604020202020204" pitchFamily="34" charset="0"/>
                        </a:rPr>
                        <a:t>TS 26.132 Annex E derived profiles</a:t>
                      </a:r>
                    </a:p>
                  </a:txBody>
                  <a:tcPr marL="68580" marR="68580" marT="0" marB="0"/>
                </a:tc>
                <a:tc>
                  <a:txBody>
                    <a:bodyPr/>
                    <a:lstStyle/>
                    <a:p>
                      <a:pPr>
                        <a:buNone/>
                      </a:pPr>
                      <a:r>
                        <a:rPr lang="en-US" sz="1400" dirty="0">
                          <a:effectLst/>
                          <a:latin typeface="Arial" panose="020B0604020202020204" pitchFamily="34" charset="0"/>
                          <a:ea typeface="等线" panose="02010600030101010101" pitchFamily="2" charset="-122"/>
                          <a:cs typeface="Arial" panose="020B0604020202020204" pitchFamily="34" charset="0"/>
                        </a:rPr>
                        <a:t>Measure UE delay in stationary delay/loss profiles; verify JBM presence (not performance quality)</a:t>
                      </a:r>
                    </a:p>
                  </a:txBody>
                  <a:tcPr marL="68580" marR="68580" marT="0" marB="0"/>
                </a:tc>
                <a:tc>
                  <a:txBody>
                    <a:bodyPr/>
                    <a:lstStyle/>
                    <a:p>
                      <a:pPr>
                        <a:buNone/>
                      </a:pPr>
                      <a:r>
                        <a:rPr lang="en-US" sz="1400" b="1" dirty="0">
                          <a:effectLst/>
                          <a:latin typeface="Arial" panose="020B0604020202020204" pitchFamily="34" charset="0"/>
                          <a:cs typeface="Arial" panose="020B0604020202020204" pitchFamily="34" charset="0"/>
                        </a:rPr>
                        <a:t>Simulation-generated</a:t>
                      </a:r>
                      <a:r>
                        <a:rPr lang="en-US" sz="1400" dirty="0">
                          <a:effectLst/>
                          <a:latin typeface="Arial" panose="020B0604020202020204" pitchFamily="34" charset="0"/>
                          <a:cs typeface="Arial" panose="020B0604020202020204" pitchFamily="34" charset="0"/>
                        </a:rPr>
                        <a:t> profiles</a:t>
                      </a:r>
                      <a:endParaRPr lang="en-US" sz="14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156772061"/>
                  </a:ext>
                </a:extLst>
              </a:tr>
              <a:tr h="0">
                <a:tc>
                  <a:txBody>
                    <a:bodyPr/>
                    <a:lstStyle/>
                    <a:p>
                      <a:pPr>
                        <a:buNone/>
                      </a:pPr>
                      <a:r>
                        <a:rPr lang="en-US" sz="1400" b="1" dirty="0">
                          <a:effectLst/>
                          <a:latin typeface="Arial" panose="020B0604020202020204" pitchFamily="34" charset="0"/>
                          <a:cs typeface="Arial" panose="020B0604020202020204" pitchFamily="34" charset="0"/>
                        </a:rPr>
                        <a:t>Profile Sets#4</a:t>
                      </a:r>
                    </a:p>
                    <a:p>
                      <a:pPr>
                        <a:buNone/>
                      </a:pPr>
                      <a:r>
                        <a:rPr lang="en-US" sz="1400" b="0" dirty="0">
                          <a:effectLst/>
                          <a:latin typeface="Arial" panose="020B0604020202020204" pitchFamily="34" charset="0"/>
                          <a:ea typeface="等线" panose="02010600030101010101" pitchFamily="2" charset="-122"/>
                          <a:cs typeface="Arial" panose="020B0604020202020204" pitchFamily="34" charset="0"/>
                        </a:rPr>
                        <a:t>TS 26.132 Annex F </a:t>
                      </a:r>
                      <a:r>
                        <a:rPr lang="en-US" sz="1400" b="0" kern="1200" dirty="0">
                          <a:solidFill>
                            <a:schemeClr val="tx1"/>
                          </a:solidFill>
                          <a:effectLst/>
                          <a:latin typeface="Arial" panose="020B0604020202020204" pitchFamily="34" charset="0"/>
                          <a:ea typeface="+mn-ea"/>
                          <a:cs typeface="Arial" panose="020B0604020202020204" pitchFamily="34" charset="0"/>
                        </a:rPr>
                        <a:t>dly_profile_volte.dat</a:t>
                      </a:r>
                      <a:endParaRPr lang="en-US" sz="1400" b="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buNone/>
                      </a:pPr>
                      <a:r>
                        <a:rPr lang="en-US" sz="1400" dirty="0">
                          <a:effectLst/>
                          <a:latin typeface="Arial" panose="020B0604020202020204" pitchFamily="34" charset="0"/>
                          <a:cs typeface="Arial" panose="020B0604020202020204" pitchFamily="34" charset="0"/>
                        </a:rPr>
                        <a:t>Characterize UE JBM in near-realistic VoLTE conditions</a:t>
                      </a:r>
                      <a:endParaRPr lang="en-US" sz="14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buNone/>
                      </a:pPr>
                      <a:r>
                        <a:rPr lang="en-US" sz="1400" b="1" dirty="0">
                          <a:effectLst/>
                          <a:latin typeface="Arial" panose="020B0604020202020204" pitchFamily="34" charset="0"/>
                          <a:cs typeface="Arial" panose="020B0604020202020204" pitchFamily="34" charset="0"/>
                        </a:rPr>
                        <a:t>Simulation</a:t>
                      </a:r>
                      <a:r>
                        <a:rPr lang="en-US" sz="1400" dirty="0">
                          <a:effectLst/>
                          <a:latin typeface="Arial" panose="020B0604020202020204" pitchFamily="34" charset="0"/>
                          <a:cs typeface="Arial" panose="020B0604020202020204" pitchFamily="34" charset="0"/>
                        </a:rPr>
                        <a:t> meant to reflect VoLTE conditions (out of order, jitter) except packet loss (no loss to disentangle PLC and JBM contributions) – adapted to specific speech sequence used in TS 26.131 for JBM characterization</a:t>
                      </a:r>
                      <a:endParaRPr lang="en-US" sz="14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368466240"/>
                  </a:ext>
                </a:extLst>
              </a:tr>
            </a:tbl>
          </a:graphicData>
        </a:graphic>
      </p:graphicFrame>
      <p:sp>
        <p:nvSpPr>
          <p:cNvPr id="4" name="TextBox 3">
            <a:extLst>
              <a:ext uri="{FF2B5EF4-FFF2-40B4-BE49-F238E27FC236}">
                <a16:creationId xmlns:a16="http://schemas.microsoft.com/office/drawing/2014/main" id="{3BCD03D1-4717-FCD2-DCB5-F87D87FF54D7}"/>
              </a:ext>
            </a:extLst>
          </p:cNvPr>
          <p:cNvSpPr txBox="1"/>
          <p:nvPr/>
        </p:nvSpPr>
        <p:spPr>
          <a:xfrm>
            <a:off x="1" y="5307130"/>
            <a:ext cx="12036456" cy="1200329"/>
          </a:xfrm>
          <a:prstGeom prst="rect">
            <a:avLst/>
          </a:prstGeom>
          <a:noFill/>
        </p:spPr>
        <p:txBody>
          <a:bodyPr wrap="square">
            <a:spAutoFit/>
          </a:bodyPr>
          <a:lstStyle/>
          <a:p>
            <a:pPr marL="0" lvl="1">
              <a:defRPr/>
            </a:pPr>
            <a:r>
              <a:rPr lang="en-US" altLang="zh-CN" sz="1800" b="1" dirty="0"/>
              <a:t>Observations</a:t>
            </a:r>
            <a:r>
              <a:rPr lang="en-US" altLang="zh-CN" sz="1800" dirty="0"/>
              <a:t>:</a:t>
            </a:r>
          </a:p>
          <a:p>
            <a:pPr marL="285750" lvl="1" indent="-285750">
              <a:buFontTx/>
              <a:buChar char="-"/>
              <a:defRPr/>
            </a:pPr>
            <a:r>
              <a:rPr lang="en-US" altLang="zh-CN" sz="1800" dirty="0"/>
              <a:t>It is observed </a:t>
            </a:r>
            <a:r>
              <a:rPr lang="en-US" altLang="zh-CN" dirty="0"/>
              <a:t>that all the above 4 kinds of profiles are based on </a:t>
            </a:r>
            <a:r>
              <a:rPr lang="en-US" altLang="zh-CN" b="1" dirty="0"/>
              <a:t>End-to-end channel, </a:t>
            </a:r>
            <a:r>
              <a:rPr lang="en-US" altLang="zh-CN" dirty="0"/>
              <a:t>not merely the channel via </a:t>
            </a:r>
            <a:r>
              <a:rPr lang="en-US" altLang="zh-CN" dirty="0" err="1"/>
              <a:t>Uu</a:t>
            </a:r>
            <a:r>
              <a:rPr lang="en-US" altLang="zh-CN" dirty="0"/>
              <a:t> interface</a:t>
            </a:r>
            <a:r>
              <a:rPr lang="en-US" altLang="zh-CN" b="1" dirty="0"/>
              <a:t>.</a:t>
            </a:r>
            <a:endParaRPr lang="en-US" altLang="zh-CN" dirty="0"/>
          </a:p>
          <a:p>
            <a:pPr marL="285750" lvl="1" indent="-285750">
              <a:buFontTx/>
              <a:buChar char="-"/>
              <a:defRPr/>
            </a:pPr>
            <a:r>
              <a:rPr lang="en-US" altLang="zh-CN" dirty="0"/>
              <a:t>There are 2 main categories of purposes, one is to </a:t>
            </a:r>
            <a:r>
              <a:rPr lang="en-US" altLang="zh-CN" b="1" dirty="0">
                <a:solidFill>
                  <a:srgbClr val="FF0000"/>
                </a:solidFill>
              </a:rPr>
              <a:t>characterize</a:t>
            </a:r>
            <a:r>
              <a:rPr lang="en-US" altLang="zh-CN" dirty="0"/>
              <a:t> the channel to design jitter buffer management (JBM) and packet loss concealment (PLC); the other is to </a:t>
            </a:r>
            <a:r>
              <a:rPr lang="en-US" altLang="zh-CN" b="1" dirty="0">
                <a:solidFill>
                  <a:srgbClr val="FF0000"/>
                </a:solidFill>
              </a:rPr>
              <a:t>test</a:t>
            </a:r>
            <a:r>
              <a:rPr lang="en-US" altLang="zh-CN" dirty="0"/>
              <a:t> the performance with the designed jitter buffer and PLC</a:t>
            </a:r>
            <a:endParaRPr lang="en-US" altLang="zh-CN" sz="1800" dirty="0"/>
          </a:p>
        </p:txBody>
      </p:sp>
    </p:spTree>
    <p:extLst>
      <p:ext uri="{BB962C8B-B14F-4D97-AF65-F5344CB8AC3E}">
        <p14:creationId xmlns:p14="http://schemas.microsoft.com/office/powerpoint/2010/main" val="29239069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367CDE-BD3D-3191-EF0D-682CE79B46BD}"/>
            </a:ext>
          </a:extLst>
        </p:cNvPr>
        <p:cNvGrpSpPr/>
        <p:nvPr/>
      </p:nvGrpSpPr>
      <p:grpSpPr>
        <a:xfrm>
          <a:off x="0" y="0"/>
          <a:ext cx="0" cy="0"/>
          <a:chOff x="0" y="0"/>
          <a:chExt cx="0" cy="0"/>
        </a:xfrm>
      </p:grpSpPr>
      <p:pic>
        <p:nvPicPr>
          <p:cNvPr id="2" name="图片 8">
            <a:extLst>
              <a:ext uri="{FF2B5EF4-FFF2-40B4-BE49-F238E27FC236}">
                <a16:creationId xmlns:a16="http://schemas.microsoft.com/office/drawing/2014/main" id="{4BD47548-E397-4DA7-1F76-3E49029E590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9161"/>
            <a:ext cx="12192000" cy="979358"/>
          </a:xfrm>
          <a:prstGeom prst="rect">
            <a:avLst/>
          </a:prstGeom>
        </p:spPr>
      </p:pic>
      <p:sp>
        <p:nvSpPr>
          <p:cNvPr id="3" name="矩形 2">
            <a:extLst>
              <a:ext uri="{FF2B5EF4-FFF2-40B4-BE49-F238E27FC236}">
                <a16:creationId xmlns:a16="http://schemas.microsoft.com/office/drawing/2014/main" id="{72A61B40-BB55-9E4A-11CD-704E8DAC2BC3}"/>
              </a:ext>
            </a:extLst>
          </p:cNvPr>
          <p:cNvSpPr/>
          <p:nvPr/>
        </p:nvSpPr>
        <p:spPr>
          <a:xfrm>
            <a:off x="667135" y="196653"/>
            <a:ext cx="9723773" cy="523220"/>
          </a:xfrm>
          <a:prstGeom prst="rect">
            <a:avLst/>
          </a:prstGeom>
        </p:spPr>
        <p:txBody>
          <a:bodyPr wrap="square">
            <a:spAutoFit/>
          </a:bodyPr>
          <a:lstStyle/>
          <a:p>
            <a:pPr defTabSz="913765">
              <a:defRPr/>
            </a:pPr>
            <a:r>
              <a:rPr lang="en-US" altLang="zh-CN" sz="2800" b="1" dirty="0">
                <a:solidFill>
                  <a:schemeClr val="bg1"/>
                </a:solidFill>
                <a:latin typeface="Arial" panose="020B0604020202020204" pitchFamily="34" charset="0"/>
                <a:cs typeface="Arial" panose="020B0604020202020204" pitchFamily="34" charset="0"/>
              </a:rPr>
              <a:t>2) Methods to obtain delay-error profile</a:t>
            </a:r>
          </a:p>
        </p:txBody>
      </p:sp>
      <p:sp>
        <p:nvSpPr>
          <p:cNvPr id="5" name="TextBox 4">
            <a:extLst>
              <a:ext uri="{FF2B5EF4-FFF2-40B4-BE49-F238E27FC236}">
                <a16:creationId xmlns:a16="http://schemas.microsoft.com/office/drawing/2014/main" id="{5E18C84E-8AC1-46A0-3C21-D6A9CAC7D0C1}"/>
              </a:ext>
            </a:extLst>
          </p:cNvPr>
          <p:cNvSpPr txBox="1"/>
          <p:nvPr/>
        </p:nvSpPr>
        <p:spPr>
          <a:xfrm>
            <a:off x="136011" y="965687"/>
            <a:ext cx="12055989" cy="5252720"/>
          </a:xfrm>
          <a:prstGeom prst="rect">
            <a:avLst/>
          </a:prstGeom>
          <a:noFill/>
        </p:spPr>
        <p:txBody>
          <a:bodyPr wrap="square">
            <a:spAutoFit/>
          </a:bodyPr>
          <a:lstStyle/>
          <a:p>
            <a:pPr marL="0" lvl="1">
              <a:lnSpc>
                <a:spcPts val="2200"/>
              </a:lnSpc>
            </a:pPr>
            <a:r>
              <a:rPr lang="en-US" altLang="zh-CN" sz="1600" dirty="0"/>
              <a:t>There are mainly 3 kinds of method to obtain the delay-error profiles:</a:t>
            </a:r>
            <a:endParaRPr lang="en-US" altLang="zh-CN" dirty="0"/>
          </a:p>
          <a:p>
            <a:pPr marL="0" lvl="1">
              <a:spcBef>
                <a:spcPts val="600"/>
              </a:spcBef>
            </a:pPr>
            <a:endParaRPr lang="en-US" altLang="zh-CN" dirty="0"/>
          </a:p>
          <a:p>
            <a:pPr marL="0" lvl="1">
              <a:spcBef>
                <a:spcPts val="600"/>
              </a:spcBef>
            </a:pPr>
            <a:endParaRPr lang="en-US" altLang="zh-CN" dirty="0"/>
          </a:p>
          <a:p>
            <a:pPr marL="0" lvl="1">
              <a:spcBef>
                <a:spcPts val="600"/>
              </a:spcBef>
            </a:pPr>
            <a:endParaRPr lang="en-US" altLang="zh-CN" dirty="0"/>
          </a:p>
          <a:p>
            <a:pPr marL="0" lvl="1">
              <a:spcBef>
                <a:spcPts val="600"/>
              </a:spcBef>
            </a:pPr>
            <a:endParaRPr lang="en-US" altLang="zh-CN" dirty="0"/>
          </a:p>
          <a:p>
            <a:pPr marL="0" lvl="1">
              <a:spcBef>
                <a:spcPts val="600"/>
              </a:spcBef>
            </a:pPr>
            <a:endParaRPr lang="en-US" altLang="zh-CN" dirty="0"/>
          </a:p>
          <a:p>
            <a:pPr marL="0" lvl="1">
              <a:spcBef>
                <a:spcPts val="600"/>
              </a:spcBef>
            </a:pPr>
            <a:endParaRPr lang="en-US" altLang="zh-CN" dirty="0"/>
          </a:p>
          <a:p>
            <a:pPr marL="0" lvl="1">
              <a:spcBef>
                <a:spcPts val="600"/>
              </a:spcBef>
            </a:pPr>
            <a:endParaRPr lang="en-US" altLang="zh-CN" dirty="0"/>
          </a:p>
          <a:p>
            <a:pPr marL="0" lvl="1">
              <a:spcBef>
                <a:spcPts val="600"/>
              </a:spcBef>
            </a:pPr>
            <a:endParaRPr lang="en-US" altLang="zh-CN" dirty="0"/>
          </a:p>
          <a:p>
            <a:pPr marL="0" lvl="1">
              <a:spcBef>
                <a:spcPts val="600"/>
              </a:spcBef>
            </a:pPr>
            <a:endParaRPr lang="en-US" altLang="zh-CN" b="1" dirty="0"/>
          </a:p>
          <a:p>
            <a:pPr marL="0" lvl="1">
              <a:spcBef>
                <a:spcPts val="600"/>
              </a:spcBef>
            </a:pPr>
            <a:endParaRPr lang="en-US" altLang="zh-CN" b="1" dirty="0"/>
          </a:p>
          <a:p>
            <a:pPr marL="0" lvl="1">
              <a:spcBef>
                <a:spcPts val="600"/>
              </a:spcBef>
            </a:pPr>
            <a:endParaRPr lang="en-US" altLang="zh-CN" b="1" dirty="0"/>
          </a:p>
          <a:p>
            <a:pPr marL="0" lvl="1">
              <a:spcBef>
                <a:spcPts val="600"/>
              </a:spcBef>
            </a:pPr>
            <a:r>
              <a:rPr lang="en-US" altLang="zh-CN" b="1" dirty="0"/>
              <a:t>Proposal</a:t>
            </a:r>
            <a:r>
              <a:rPr lang="en-US" altLang="zh-CN" dirty="0"/>
              <a:t>:</a:t>
            </a:r>
            <a:r>
              <a:rPr lang="zh-CN" altLang="en-US" dirty="0"/>
              <a:t> </a:t>
            </a:r>
            <a:r>
              <a:rPr lang="en-US" altLang="zh-CN" dirty="0"/>
              <a:t>S</a:t>
            </a:r>
            <a:r>
              <a:rPr lang="en-US" altLang="zh-CN" sz="1800" dirty="0"/>
              <a:t>ince the technology is not yet commercially available, field measurements is not available, and prototype testing is difficult to replicate across different companies, </a:t>
            </a:r>
            <a:r>
              <a:rPr lang="en-US" altLang="zh-CN" sz="1800" b="1" dirty="0">
                <a:highlight>
                  <a:srgbClr val="FFFF00"/>
                </a:highlight>
              </a:rPr>
              <a:t>simulation</a:t>
            </a:r>
            <a:r>
              <a:rPr lang="en-US" altLang="zh-CN" sz="1800" dirty="0"/>
              <a:t> </a:t>
            </a:r>
            <a:r>
              <a:rPr lang="en-US" altLang="zh-CN" sz="1800" dirty="0">
                <a:highlight>
                  <a:srgbClr val="FFFF00"/>
                </a:highlight>
              </a:rPr>
              <a:t>method</a:t>
            </a:r>
            <a:r>
              <a:rPr lang="en-US" altLang="zh-CN" sz="1800" dirty="0"/>
              <a:t> appears to be the most reliable method for now</a:t>
            </a:r>
          </a:p>
          <a:p>
            <a:pPr marL="0" lvl="1">
              <a:spcBef>
                <a:spcPts val="600"/>
              </a:spcBef>
            </a:pPr>
            <a:endParaRPr lang="en-US" altLang="zh-CN" sz="1800" dirty="0"/>
          </a:p>
        </p:txBody>
      </p:sp>
      <p:graphicFrame>
        <p:nvGraphicFramePr>
          <p:cNvPr id="4" name="Table 3">
            <a:extLst>
              <a:ext uri="{FF2B5EF4-FFF2-40B4-BE49-F238E27FC236}">
                <a16:creationId xmlns:a16="http://schemas.microsoft.com/office/drawing/2014/main" id="{F820D26B-EF03-B787-57D2-A503BEC066BD}"/>
              </a:ext>
            </a:extLst>
          </p:cNvPr>
          <p:cNvGraphicFramePr>
            <a:graphicFrameLocks noGrp="1"/>
          </p:cNvGraphicFramePr>
          <p:nvPr>
            <p:extLst>
              <p:ext uri="{D42A27DB-BD31-4B8C-83A1-F6EECF244321}">
                <p14:modId xmlns:p14="http://schemas.microsoft.com/office/powerpoint/2010/main" val="393429971"/>
              </p:ext>
            </p:extLst>
          </p:nvPr>
        </p:nvGraphicFramePr>
        <p:xfrm>
          <a:off x="609289" y="1553048"/>
          <a:ext cx="11109432" cy="2839720"/>
        </p:xfrm>
        <a:graphic>
          <a:graphicData uri="http://schemas.openxmlformats.org/drawingml/2006/table">
            <a:tbl>
              <a:tblPr firstRow="1" bandRow="1">
                <a:tableStyleId>{5940675A-B579-460E-94D1-54222C63F5DA}</a:tableStyleId>
              </a:tblPr>
              <a:tblGrid>
                <a:gridCol w="2627586">
                  <a:extLst>
                    <a:ext uri="{9D8B030D-6E8A-4147-A177-3AD203B41FA5}">
                      <a16:colId xmlns:a16="http://schemas.microsoft.com/office/drawing/2014/main" val="830461543"/>
                    </a:ext>
                  </a:extLst>
                </a:gridCol>
                <a:gridCol w="3447393">
                  <a:extLst>
                    <a:ext uri="{9D8B030D-6E8A-4147-A177-3AD203B41FA5}">
                      <a16:colId xmlns:a16="http://schemas.microsoft.com/office/drawing/2014/main" val="635284969"/>
                    </a:ext>
                  </a:extLst>
                </a:gridCol>
                <a:gridCol w="5034453">
                  <a:extLst>
                    <a:ext uri="{9D8B030D-6E8A-4147-A177-3AD203B41FA5}">
                      <a16:colId xmlns:a16="http://schemas.microsoft.com/office/drawing/2014/main" val="2188970363"/>
                    </a:ext>
                  </a:extLst>
                </a:gridCol>
              </a:tblGrid>
              <a:tr h="370840">
                <a:tc>
                  <a:txBody>
                    <a:bodyPr/>
                    <a:lstStyle/>
                    <a:p>
                      <a:pPr algn="ctr"/>
                      <a:r>
                        <a:rPr lang="en-US" sz="1600" b="1" dirty="0">
                          <a:solidFill>
                            <a:schemeClr val="bg1"/>
                          </a:solidFill>
                        </a:rPr>
                        <a:t>Methods </a:t>
                      </a:r>
                      <a:endParaRPr lang="LID4096" sz="1600" b="1" dirty="0">
                        <a:solidFill>
                          <a:schemeClr val="bg1"/>
                        </a:solidFill>
                      </a:endParaRPr>
                    </a:p>
                  </a:txBody>
                  <a:tcPr>
                    <a:solidFill>
                      <a:schemeClr val="accent1"/>
                    </a:solidFill>
                  </a:tcPr>
                </a:tc>
                <a:tc>
                  <a:txBody>
                    <a:bodyPr/>
                    <a:lstStyle/>
                    <a:p>
                      <a:pPr algn="ctr"/>
                      <a:r>
                        <a:rPr lang="en-US" sz="1600" b="1" dirty="0">
                          <a:solidFill>
                            <a:schemeClr val="bg1"/>
                          </a:solidFill>
                        </a:rPr>
                        <a:t>D</a:t>
                      </a:r>
                      <a:r>
                        <a:rPr lang="en-US" altLang="zh-CN" sz="1600" b="1" dirty="0">
                          <a:solidFill>
                            <a:schemeClr val="bg1"/>
                          </a:solidFill>
                        </a:rPr>
                        <a:t>escriptions</a:t>
                      </a:r>
                      <a:endParaRPr lang="LID4096" sz="1600" b="1" dirty="0">
                        <a:solidFill>
                          <a:schemeClr val="bg1"/>
                        </a:solidFill>
                      </a:endParaRPr>
                    </a:p>
                  </a:txBody>
                  <a:tcPr>
                    <a:solidFill>
                      <a:schemeClr val="accent1"/>
                    </a:solidFill>
                  </a:tcPr>
                </a:tc>
                <a:tc>
                  <a:txBody>
                    <a:bodyPr/>
                    <a:lstStyle/>
                    <a:p>
                      <a:pPr algn="ctr"/>
                      <a:r>
                        <a:rPr lang="en-US" sz="1600" b="1" dirty="0">
                          <a:solidFill>
                            <a:schemeClr val="bg1"/>
                          </a:solidFill>
                        </a:rPr>
                        <a:t>Pros &amp; Cons</a:t>
                      </a:r>
                      <a:endParaRPr lang="LID4096" sz="1600" b="1" dirty="0">
                        <a:solidFill>
                          <a:schemeClr val="bg1"/>
                        </a:solidFill>
                      </a:endParaRPr>
                    </a:p>
                  </a:txBody>
                  <a:tcPr>
                    <a:solidFill>
                      <a:schemeClr val="accent1"/>
                    </a:solidFill>
                  </a:tcPr>
                </a:tc>
                <a:extLst>
                  <a:ext uri="{0D108BD9-81ED-4DB2-BD59-A6C34878D82A}">
                    <a16:rowId xmlns:a16="http://schemas.microsoft.com/office/drawing/2014/main" val="2495034845"/>
                  </a:ext>
                </a:extLst>
              </a:tr>
              <a:tr h="370840">
                <a:tc>
                  <a:txBody>
                    <a:bodyPr/>
                    <a:lstStyle/>
                    <a:p>
                      <a:r>
                        <a:rPr lang="en-US" altLang="zh-CN" sz="1600" dirty="0"/>
                        <a:t>1) Field measurements </a:t>
                      </a:r>
                      <a:endParaRPr lang="LID4096" sz="1600" dirty="0"/>
                    </a:p>
                  </a:txBody>
                  <a:tcPr/>
                </a:tc>
                <a:tc>
                  <a:txBody>
                    <a:bodyPr/>
                    <a:lstStyle/>
                    <a:p>
                      <a:r>
                        <a:rPr lang="en-US" altLang="zh-CN" sz="1600" dirty="0"/>
                        <a:t>Capturing real-world network conditions</a:t>
                      </a:r>
                      <a:endParaRPr lang="LID4096" sz="1600" dirty="0"/>
                    </a:p>
                  </a:txBody>
                  <a:tcPr/>
                </a:tc>
                <a:tc>
                  <a:txBody>
                    <a:bodyPr/>
                    <a:lstStyle/>
                    <a:p>
                      <a:r>
                        <a:rPr lang="en-US" sz="1600" b="1" dirty="0"/>
                        <a:t>Pros</a:t>
                      </a:r>
                      <a:r>
                        <a:rPr lang="en-US" sz="1600" dirty="0"/>
                        <a:t>: reflect real conditions</a:t>
                      </a:r>
                    </a:p>
                    <a:p>
                      <a:r>
                        <a:rPr lang="en-US" sz="1600" b="1" dirty="0"/>
                        <a:t>Cons</a:t>
                      </a:r>
                      <a:r>
                        <a:rPr lang="en-US" sz="1600" dirty="0"/>
                        <a:t>: no commercial availability</a:t>
                      </a:r>
                      <a:endParaRPr lang="LID4096" sz="1600" dirty="0"/>
                    </a:p>
                  </a:txBody>
                  <a:tcPr/>
                </a:tc>
                <a:extLst>
                  <a:ext uri="{0D108BD9-81ED-4DB2-BD59-A6C34878D82A}">
                    <a16:rowId xmlns:a16="http://schemas.microsoft.com/office/drawing/2014/main" val="560211978"/>
                  </a:ext>
                </a:extLst>
              </a:tr>
              <a:tr h="370840">
                <a:tc>
                  <a:txBody>
                    <a:bodyPr/>
                    <a:lstStyle/>
                    <a:p>
                      <a:pPr marL="0" marR="0" lvl="0" indent="0" algn="l" defTabSz="914355" rtl="0" eaLnBrk="1" fontAlgn="auto" latinLnBrk="0" hangingPunct="1">
                        <a:lnSpc>
                          <a:spcPct val="100000"/>
                        </a:lnSpc>
                        <a:spcBef>
                          <a:spcPts val="0"/>
                        </a:spcBef>
                        <a:spcAft>
                          <a:spcPts val="0"/>
                        </a:spcAft>
                        <a:buClrTx/>
                        <a:buSzTx/>
                        <a:buFontTx/>
                        <a:buNone/>
                        <a:tabLst/>
                        <a:defRPr/>
                      </a:pPr>
                      <a:r>
                        <a:rPr lang="en-US" altLang="zh-CN" sz="1600" dirty="0"/>
                        <a:t>2) Prototype testing </a:t>
                      </a:r>
                    </a:p>
                  </a:txBody>
                  <a:tcPr/>
                </a:tc>
                <a:tc>
                  <a:txBody>
                    <a:bodyPr/>
                    <a:lstStyle/>
                    <a:p>
                      <a:r>
                        <a:rPr lang="en-US" altLang="zh-CN" sz="1600" dirty="0"/>
                        <a:t>Using early-stage hardware implementations, but with custom development</a:t>
                      </a:r>
                      <a:endParaRPr lang="LID4096" sz="1600" dirty="0"/>
                    </a:p>
                  </a:txBody>
                  <a:tcPr/>
                </a:tc>
                <a:tc>
                  <a:txBody>
                    <a:bodyPr/>
                    <a:lstStyle/>
                    <a:p>
                      <a:r>
                        <a:rPr lang="en-US" sz="1600" b="1" dirty="0"/>
                        <a:t>Pros</a:t>
                      </a:r>
                      <a:r>
                        <a:rPr lang="en-US" sz="1600" dirty="0"/>
                        <a:t>: more real than simulation</a:t>
                      </a:r>
                    </a:p>
                    <a:p>
                      <a:r>
                        <a:rPr lang="en-US" sz="1600" b="1" dirty="0"/>
                        <a:t>Cons</a:t>
                      </a:r>
                      <a:r>
                        <a:rPr lang="en-US" sz="1600" dirty="0"/>
                        <a:t>: custom development needs longer period; testing is hard to be replicated by others</a:t>
                      </a:r>
                      <a:endParaRPr lang="LID4096" sz="1600" dirty="0"/>
                    </a:p>
                  </a:txBody>
                  <a:tcPr/>
                </a:tc>
                <a:extLst>
                  <a:ext uri="{0D108BD9-81ED-4DB2-BD59-A6C34878D82A}">
                    <a16:rowId xmlns:a16="http://schemas.microsoft.com/office/drawing/2014/main" val="3147387671"/>
                  </a:ext>
                </a:extLst>
              </a:tr>
              <a:tr h="370840">
                <a:tc>
                  <a:txBody>
                    <a:bodyPr/>
                    <a:lstStyle/>
                    <a:p>
                      <a:pPr marL="0" marR="0" lvl="0" indent="0" algn="l" defTabSz="914355" rtl="0" eaLnBrk="1" fontAlgn="auto" latinLnBrk="0" hangingPunct="1">
                        <a:lnSpc>
                          <a:spcPct val="100000"/>
                        </a:lnSpc>
                        <a:spcBef>
                          <a:spcPts val="0"/>
                        </a:spcBef>
                        <a:spcAft>
                          <a:spcPts val="0"/>
                        </a:spcAft>
                        <a:buClrTx/>
                        <a:buSzTx/>
                        <a:buFontTx/>
                        <a:buNone/>
                        <a:tabLst/>
                        <a:defRPr/>
                      </a:pPr>
                      <a:r>
                        <a:rPr lang="en-US" altLang="zh-CN" sz="1600" dirty="0"/>
                        <a:t>3) Simulation </a:t>
                      </a:r>
                    </a:p>
                  </a:txBody>
                  <a:tcPr/>
                </a:tc>
                <a:tc>
                  <a:txBody>
                    <a:bodyPr/>
                    <a:lstStyle/>
                    <a:p>
                      <a:r>
                        <a:rPr lang="en-US" altLang="zh-CN" sz="1600" dirty="0"/>
                        <a:t>Modeling network behavior in a controlled environment</a:t>
                      </a:r>
                      <a:endParaRPr lang="LID4096" sz="1600" dirty="0"/>
                    </a:p>
                  </a:txBody>
                  <a:tcPr/>
                </a:tc>
                <a:tc>
                  <a:txBody>
                    <a:bodyPr/>
                    <a:lstStyle/>
                    <a:p>
                      <a:r>
                        <a:rPr lang="en-US" sz="1600" b="1" dirty="0"/>
                        <a:t>Pros</a:t>
                      </a:r>
                      <a:r>
                        <a:rPr lang="en-US" sz="1600" dirty="0"/>
                        <a:t>: scripts can be open and easier for cross-check, less period than prototype is expected</a:t>
                      </a:r>
                    </a:p>
                    <a:p>
                      <a:r>
                        <a:rPr lang="en-US" sz="1600" b="1" dirty="0"/>
                        <a:t>Cons</a:t>
                      </a:r>
                      <a:r>
                        <a:rPr lang="en-US" sz="1600" dirty="0"/>
                        <a:t>: hard to evaluate to what degree does it truly represent the real situation</a:t>
                      </a:r>
                      <a:endParaRPr lang="LID4096" sz="1600" dirty="0"/>
                    </a:p>
                  </a:txBody>
                  <a:tcPr/>
                </a:tc>
                <a:extLst>
                  <a:ext uri="{0D108BD9-81ED-4DB2-BD59-A6C34878D82A}">
                    <a16:rowId xmlns:a16="http://schemas.microsoft.com/office/drawing/2014/main" val="2592479982"/>
                  </a:ext>
                </a:extLst>
              </a:tr>
            </a:tbl>
          </a:graphicData>
        </a:graphic>
      </p:graphicFrame>
    </p:spTree>
    <p:extLst>
      <p:ext uri="{BB962C8B-B14F-4D97-AF65-F5344CB8AC3E}">
        <p14:creationId xmlns:p14="http://schemas.microsoft.com/office/powerpoint/2010/main" val="31579225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46A228-9F4D-15C7-BED9-C3AC248E00E4}"/>
            </a:ext>
          </a:extLst>
        </p:cNvPr>
        <p:cNvGrpSpPr/>
        <p:nvPr/>
      </p:nvGrpSpPr>
      <p:grpSpPr>
        <a:xfrm>
          <a:off x="0" y="0"/>
          <a:ext cx="0" cy="0"/>
          <a:chOff x="0" y="0"/>
          <a:chExt cx="0" cy="0"/>
        </a:xfrm>
      </p:grpSpPr>
      <p:pic>
        <p:nvPicPr>
          <p:cNvPr id="2" name="图片 8">
            <a:extLst>
              <a:ext uri="{FF2B5EF4-FFF2-40B4-BE49-F238E27FC236}">
                <a16:creationId xmlns:a16="http://schemas.microsoft.com/office/drawing/2014/main" id="{8C1E03C2-D5A7-F7CC-FC68-6C043A61241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9161"/>
            <a:ext cx="12192000" cy="979358"/>
          </a:xfrm>
          <a:prstGeom prst="rect">
            <a:avLst/>
          </a:prstGeom>
        </p:spPr>
      </p:pic>
      <p:sp>
        <p:nvSpPr>
          <p:cNvPr id="3" name="矩形 2">
            <a:extLst>
              <a:ext uri="{FF2B5EF4-FFF2-40B4-BE49-F238E27FC236}">
                <a16:creationId xmlns:a16="http://schemas.microsoft.com/office/drawing/2014/main" id="{FB2EB82B-8C03-AB16-CEA8-595028A93ED6}"/>
              </a:ext>
            </a:extLst>
          </p:cNvPr>
          <p:cNvSpPr/>
          <p:nvPr/>
        </p:nvSpPr>
        <p:spPr>
          <a:xfrm>
            <a:off x="667135" y="196653"/>
            <a:ext cx="9723773" cy="523220"/>
          </a:xfrm>
          <a:prstGeom prst="rect">
            <a:avLst/>
          </a:prstGeom>
        </p:spPr>
        <p:txBody>
          <a:bodyPr wrap="square">
            <a:spAutoFit/>
          </a:bodyPr>
          <a:lstStyle/>
          <a:p>
            <a:pPr defTabSz="913765">
              <a:defRPr/>
            </a:pPr>
            <a:r>
              <a:rPr lang="en-US" altLang="zh-CN" sz="2800" b="1" dirty="0">
                <a:solidFill>
                  <a:schemeClr val="bg1"/>
                </a:solidFill>
                <a:latin typeface="Arial" panose="020B0604020202020204" pitchFamily="34" charset="0"/>
                <a:cs typeface="Arial" panose="020B0604020202020204" pitchFamily="34" charset="0"/>
              </a:rPr>
              <a:t>3) Annex E (TS26.132) methodology </a:t>
            </a:r>
          </a:p>
        </p:txBody>
      </p:sp>
      <p:sp>
        <p:nvSpPr>
          <p:cNvPr id="5" name="TextBox 4">
            <a:extLst>
              <a:ext uri="{FF2B5EF4-FFF2-40B4-BE49-F238E27FC236}">
                <a16:creationId xmlns:a16="http://schemas.microsoft.com/office/drawing/2014/main" id="{A0E1B115-548E-AD27-9F99-FA21DDA65B44}"/>
              </a:ext>
            </a:extLst>
          </p:cNvPr>
          <p:cNvSpPr txBox="1"/>
          <p:nvPr/>
        </p:nvSpPr>
        <p:spPr>
          <a:xfrm>
            <a:off x="182257" y="5330791"/>
            <a:ext cx="11827486" cy="1277273"/>
          </a:xfrm>
          <a:prstGeom prst="rect">
            <a:avLst/>
          </a:prstGeom>
          <a:noFill/>
        </p:spPr>
        <p:txBody>
          <a:bodyPr wrap="square">
            <a:spAutoFit/>
          </a:bodyPr>
          <a:lstStyle/>
          <a:p>
            <a:pPr marL="0" lvl="1">
              <a:spcBef>
                <a:spcPts val="600"/>
              </a:spcBef>
            </a:pPr>
            <a:r>
              <a:rPr lang="en-US" altLang="zh-CN" sz="1800" b="1" dirty="0"/>
              <a:t>Observations</a:t>
            </a:r>
            <a:r>
              <a:rPr lang="en-US" altLang="zh-CN" sz="1800" dirty="0"/>
              <a:t>: </a:t>
            </a:r>
            <a:r>
              <a:rPr lang="en-US" altLang="zh-CN" dirty="0"/>
              <a:t>Annex-E generates delay-error profile for the legacy LTE channel. The primary distinction between the reference LTE scenario and the GEO voice main scenario lies in the introduction of the “new GEO channel”.</a:t>
            </a:r>
          </a:p>
          <a:p>
            <a:pPr marL="0" lvl="1">
              <a:spcBef>
                <a:spcPts val="600"/>
              </a:spcBef>
            </a:pPr>
            <a:r>
              <a:rPr lang="en-US" altLang="zh-CN" sz="1800" b="1" dirty="0">
                <a:highlight>
                  <a:srgbClr val="FFFF00"/>
                </a:highlight>
              </a:rPr>
              <a:t>Proposal</a:t>
            </a:r>
            <a:r>
              <a:rPr lang="en-US" altLang="zh-CN" sz="1800" dirty="0">
                <a:highlight>
                  <a:srgbClr val="FFFF00"/>
                </a:highlight>
              </a:rPr>
              <a:t>: </a:t>
            </a:r>
            <a:r>
              <a:rPr lang="en-US" altLang="zh-CN" dirty="0">
                <a:highlight>
                  <a:srgbClr val="FFFF00"/>
                </a:highlight>
              </a:rPr>
              <a:t>Annex-E is suggested to serve as the starting point considering simulation-based method to derive delay-error profiles.</a:t>
            </a:r>
          </a:p>
        </p:txBody>
      </p:sp>
      <p:graphicFrame>
        <p:nvGraphicFramePr>
          <p:cNvPr id="7" name="Object 6">
            <a:extLst>
              <a:ext uri="{FF2B5EF4-FFF2-40B4-BE49-F238E27FC236}">
                <a16:creationId xmlns:a16="http://schemas.microsoft.com/office/drawing/2014/main" id="{54A14092-748A-2890-1388-48B492458F3C}"/>
              </a:ext>
            </a:extLst>
          </p:cNvPr>
          <p:cNvGraphicFramePr>
            <a:graphicFrameLocks noChangeAspect="1"/>
          </p:cNvGraphicFramePr>
          <p:nvPr>
            <p:extLst>
              <p:ext uri="{D42A27DB-BD31-4B8C-83A1-F6EECF244321}">
                <p14:modId xmlns:p14="http://schemas.microsoft.com/office/powerpoint/2010/main" val="1895491066"/>
              </p:ext>
            </p:extLst>
          </p:nvPr>
        </p:nvGraphicFramePr>
        <p:xfrm>
          <a:off x="2185921" y="3209313"/>
          <a:ext cx="6739418" cy="1789010"/>
        </p:xfrm>
        <a:graphic>
          <a:graphicData uri="http://schemas.openxmlformats.org/presentationml/2006/ole">
            <mc:AlternateContent xmlns:mc="http://schemas.openxmlformats.org/markup-compatibility/2006">
              <mc:Choice xmlns:v="urn:schemas-microsoft-com:vml" Requires="v">
                <p:oleObj name="Visio" r:id="rId4" imgW="12915930" imgH="3429000" progId="Visio.Drawing.15">
                  <p:embed/>
                </p:oleObj>
              </mc:Choice>
              <mc:Fallback>
                <p:oleObj name="Visio" r:id="rId4" imgW="12915930" imgH="3429000" progId="Visio.Drawing.15">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85921" y="3209313"/>
                        <a:ext cx="6739418" cy="1789010"/>
                      </a:xfrm>
                      <a:prstGeom prst="rect">
                        <a:avLst/>
                      </a:prstGeom>
                      <a:noFill/>
                    </p:spPr>
                  </p:pic>
                </p:oleObj>
              </mc:Fallback>
            </mc:AlternateContent>
          </a:graphicData>
        </a:graphic>
      </p:graphicFrame>
      <p:sp>
        <p:nvSpPr>
          <p:cNvPr id="12" name="文本框 11">
            <a:extLst>
              <a:ext uri="{FF2B5EF4-FFF2-40B4-BE49-F238E27FC236}">
                <a16:creationId xmlns:a16="http://schemas.microsoft.com/office/drawing/2014/main" id="{17E0641B-43A6-4CC0-84D8-82A2335791EC}"/>
              </a:ext>
            </a:extLst>
          </p:cNvPr>
          <p:cNvSpPr txBox="1"/>
          <p:nvPr/>
        </p:nvSpPr>
        <p:spPr>
          <a:xfrm>
            <a:off x="3145413" y="2792335"/>
            <a:ext cx="6096000" cy="369332"/>
          </a:xfrm>
          <a:prstGeom prst="rect">
            <a:avLst/>
          </a:prstGeom>
          <a:noFill/>
        </p:spPr>
        <p:txBody>
          <a:bodyPr wrap="square">
            <a:spAutoFit/>
          </a:bodyPr>
          <a:lstStyle/>
          <a:p>
            <a:r>
              <a:rPr lang="en-US" altLang="zh-CN" b="1" dirty="0"/>
              <a:t>Annex-E</a:t>
            </a:r>
            <a:r>
              <a:rPr lang="en-US" altLang="zh-CN" dirty="0"/>
              <a:t>: End-to-end channel of VoLTE using LTE access</a:t>
            </a:r>
            <a:endParaRPr lang="zh-CN" altLang="en-US" dirty="0"/>
          </a:p>
        </p:txBody>
      </p:sp>
      <p:sp>
        <p:nvSpPr>
          <p:cNvPr id="8" name="Rectangle 17">
            <a:extLst>
              <a:ext uri="{FF2B5EF4-FFF2-40B4-BE49-F238E27FC236}">
                <a16:creationId xmlns:a16="http://schemas.microsoft.com/office/drawing/2014/main" id="{E938E4FC-756A-4DB9-A9EE-A8900B947DE8}"/>
              </a:ext>
            </a:extLst>
          </p:cNvPr>
          <p:cNvSpPr>
            <a:spLocks noChangeArrowheads="1"/>
          </p:cNvSpPr>
          <p:nvPr/>
        </p:nvSpPr>
        <p:spPr bwMode="auto">
          <a:xfrm>
            <a:off x="2676525" y="141316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 name="对象 9">
            <a:extLst>
              <a:ext uri="{FF2B5EF4-FFF2-40B4-BE49-F238E27FC236}">
                <a16:creationId xmlns:a16="http://schemas.microsoft.com/office/drawing/2014/main" id="{EFBA637C-BA02-4F21-8132-33055DE78681}"/>
              </a:ext>
            </a:extLst>
          </p:cNvPr>
          <p:cNvGraphicFramePr>
            <a:graphicFrameLocks noChangeAspect="1"/>
          </p:cNvGraphicFramePr>
          <p:nvPr>
            <p:extLst>
              <p:ext uri="{D42A27DB-BD31-4B8C-83A1-F6EECF244321}">
                <p14:modId xmlns:p14="http://schemas.microsoft.com/office/powerpoint/2010/main" val="3311798184"/>
              </p:ext>
            </p:extLst>
          </p:nvPr>
        </p:nvGraphicFramePr>
        <p:xfrm>
          <a:off x="2152791" y="1105649"/>
          <a:ext cx="6772548" cy="1796152"/>
        </p:xfrm>
        <a:graphic>
          <a:graphicData uri="http://schemas.openxmlformats.org/presentationml/2006/ole">
            <mc:AlternateContent xmlns:mc="http://schemas.openxmlformats.org/markup-compatibility/2006">
              <mc:Choice xmlns:v="urn:schemas-microsoft-com:vml" Requires="v">
                <p:oleObj r:id="rId6" imgW="12915930" imgH="3429000" progId="Visio.Drawing.15">
                  <p:embed/>
                </p:oleObj>
              </mc:Choice>
              <mc:Fallback>
                <p:oleObj r:id="rId6" imgW="12915930" imgH="3429000" progId="Visio.Drawing.15">
                  <p:embed/>
                  <p:pic>
                    <p:nvPicPr>
                      <p:cNvPr id="0" name="Object 1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52791" y="1105649"/>
                        <a:ext cx="6772548" cy="1796152"/>
                      </a:xfrm>
                      <a:prstGeom prst="rect">
                        <a:avLst/>
                      </a:prstGeom>
                      <a:noFill/>
                    </p:spPr>
                  </p:pic>
                </p:oleObj>
              </mc:Fallback>
            </mc:AlternateContent>
          </a:graphicData>
        </a:graphic>
      </p:graphicFrame>
      <p:sp>
        <p:nvSpPr>
          <p:cNvPr id="15" name="文本框 14">
            <a:extLst>
              <a:ext uri="{FF2B5EF4-FFF2-40B4-BE49-F238E27FC236}">
                <a16:creationId xmlns:a16="http://schemas.microsoft.com/office/drawing/2014/main" id="{39DDAF21-6DF7-4AC3-AA7B-D5AADB6322C4}"/>
              </a:ext>
            </a:extLst>
          </p:cNvPr>
          <p:cNvSpPr txBox="1"/>
          <p:nvPr/>
        </p:nvSpPr>
        <p:spPr>
          <a:xfrm>
            <a:off x="1957761" y="4976682"/>
            <a:ext cx="8433147" cy="369332"/>
          </a:xfrm>
          <a:prstGeom prst="rect">
            <a:avLst/>
          </a:prstGeom>
          <a:noFill/>
        </p:spPr>
        <p:txBody>
          <a:bodyPr wrap="square">
            <a:spAutoFit/>
          </a:bodyPr>
          <a:lstStyle/>
          <a:p>
            <a:r>
              <a:rPr lang="en-US" altLang="zh-CN" b="1" dirty="0"/>
              <a:t>ULBC for GEO</a:t>
            </a:r>
            <a:r>
              <a:rPr lang="en-US" altLang="zh-CN" dirty="0"/>
              <a:t>: End-to-end channel of IMS voice call using NB-IoT (GEO) satellite access</a:t>
            </a:r>
            <a:endParaRPr lang="zh-CN" altLang="en-US" dirty="0"/>
          </a:p>
        </p:txBody>
      </p:sp>
    </p:spTree>
    <p:extLst>
      <p:ext uri="{BB962C8B-B14F-4D97-AF65-F5344CB8AC3E}">
        <p14:creationId xmlns:p14="http://schemas.microsoft.com/office/powerpoint/2010/main" val="25915917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723D66-677F-0F6C-AC44-2851CCC28373}"/>
            </a:ext>
          </a:extLst>
        </p:cNvPr>
        <p:cNvGrpSpPr/>
        <p:nvPr/>
      </p:nvGrpSpPr>
      <p:grpSpPr>
        <a:xfrm>
          <a:off x="0" y="0"/>
          <a:ext cx="0" cy="0"/>
          <a:chOff x="0" y="0"/>
          <a:chExt cx="0" cy="0"/>
        </a:xfrm>
      </p:grpSpPr>
      <p:pic>
        <p:nvPicPr>
          <p:cNvPr id="2" name="图片 8">
            <a:extLst>
              <a:ext uri="{FF2B5EF4-FFF2-40B4-BE49-F238E27FC236}">
                <a16:creationId xmlns:a16="http://schemas.microsoft.com/office/drawing/2014/main" id="{28A2DD50-119C-8D04-C9EE-9067560D967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9161"/>
            <a:ext cx="12192000" cy="979358"/>
          </a:xfrm>
          <a:prstGeom prst="rect">
            <a:avLst/>
          </a:prstGeom>
        </p:spPr>
      </p:pic>
      <p:sp>
        <p:nvSpPr>
          <p:cNvPr id="3" name="矩形 2">
            <a:extLst>
              <a:ext uri="{FF2B5EF4-FFF2-40B4-BE49-F238E27FC236}">
                <a16:creationId xmlns:a16="http://schemas.microsoft.com/office/drawing/2014/main" id="{17871D43-BD05-1A40-800D-2F938C22045E}"/>
              </a:ext>
            </a:extLst>
          </p:cNvPr>
          <p:cNvSpPr/>
          <p:nvPr/>
        </p:nvSpPr>
        <p:spPr>
          <a:xfrm>
            <a:off x="667135" y="196653"/>
            <a:ext cx="9723773" cy="523220"/>
          </a:xfrm>
          <a:prstGeom prst="rect">
            <a:avLst/>
          </a:prstGeom>
        </p:spPr>
        <p:txBody>
          <a:bodyPr wrap="square">
            <a:spAutoFit/>
          </a:bodyPr>
          <a:lstStyle/>
          <a:p>
            <a:pPr defTabSz="913765">
              <a:defRPr/>
            </a:pPr>
            <a:r>
              <a:rPr lang="en-US" altLang="zh-CN" sz="2800" b="1" dirty="0">
                <a:solidFill>
                  <a:schemeClr val="bg1"/>
                </a:solidFill>
                <a:latin typeface="Arial" panose="020B0604020202020204" pitchFamily="34" charset="0"/>
                <a:cs typeface="Arial" panose="020B0604020202020204" pitchFamily="34" charset="0"/>
              </a:rPr>
              <a:t>3) Annex E (TS26.132) methodology - parameters</a:t>
            </a:r>
          </a:p>
        </p:txBody>
      </p:sp>
      <p:sp>
        <p:nvSpPr>
          <p:cNvPr id="8" name="TextBox 13">
            <a:extLst>
              <a:ext uri="{FF2B5EF4-FFF2-40B4-BE49-F238E27FC236}">
                <a16:creationId xmlns:a16="http://schemas.microsoft.com/office/drawing/2014/main" id="{D87F5873-58C7-4D53-A281-869F54915FB9}"/>
              </a:ext>
            </a:extLst>
          </p:cNvPr>
          <p:cNvSpPr txBox="1"/>
          <p:nvPr/>
        </p:nvSpPr>
        <p:spPr>
          <a:xfrm>
            <a:off x="141791" y="5717623"/>
            <a:ext cx="11956424" cy="1077218"/>
          </a:xfrm>
          <a:prstGeom prst="rect">
            <a:avLst/>
          </a:prstGeom>
          <a:noFill/>
        </p:spPr>
        <p:txBody>
          <a:bodyPr wrap="square">
            <a:spAutoFit/>
          </a:bodyPr>
          <a:lstStyle/>
          <a:p>
            <a:pPr marL="0" lvl="1">
              <a:defRPr/>
            </a:pPr>
            <a:r>
              <a:rPr lang="en-US" sz="1600" b="1" dirty="0"/>
              <a:t>Annex-E’s purpose is to </a:t>
            </a:r>
            <a:r>
              <a:rPr lang="en-US" sz="1600" b="1" dirty="0">
                <a:solidFill>
                  <a:srgbClr val="FF0000"/>
                </a:solidFill>
              </a:rPr>
              <a:t>test</a:t>
            </a:r>
            <a:r>
              <a:rPr lang="en-US" sz="1600" b="1" dirty="0"/>
              <a:t> JBM presence. However, to </a:t>
            </a:r>
            <a:r>
              <a:rPr lang="en-US" sz="1600" b="1" dirty="0">
                <a:solidFill>
                  <a:srgbClr val="FF0000"/>
                </a:solidFill>
              </a:rPr>
              <a:t>characterize</a:t>
            </a:r>
            <a:r>
              <a:rPr lang="en-US" sz="1600" b="1" dirty="0"/>
              <a:t> the channel to design JBM and PLC, the BLER needs to reflect the real characteristics of the </a:t>
            </a:r>
            <a:r>
              <a:rPr lang="en-US" sz="1600" b="1" dirty="0">
                <a:solidFill>
                  <a:srgbClr val="FF0000"/>
                </a:solidFill>
              </a:rPr>
              <a:t>new GEO channel</a:t>
            </a:r>
            <a:r>
              <a:rPr lang="en-US" sz="1600" b="1" dirty="0"/>
              <a:t>. </a:t>
            </a:r>
          </a:p>
          <a:p>
            <a:pPr marL="0" lvl="1">
              <a:defRPr/>
            </a:pPr>
            <a:r>
              <a:rPr lang="en-US" sz="1600" b="1" dirty="0">
                <a:highlight>
                  <a:srgbClr val="FFFF00"/>
                </a:highlight>
              </a:rPr>
              <a:t>Proposal: it is proposed to replace </a:t>
            </a:r>
            <a:r>
              <a:rPr lang="en-US" sz="1600" b="1" dirty="0" err="1">
                <a:highlight>
                  <a:srgbClr val="FFFF00"/>
                </a:highlight>
              </a:rPr>
              <a:t>BLER_tx</a:t>
            </a:r>
            <a:r>
              <a:rPr lang="en-US" sz="1600" b="1" dirty="0">
                <a:highlight>
                  <a:srgbClr val="FFFF00"/>
                </a:highlight>
              </a:rPr>
              <a:t>/</a:t>
            </a:r>
            <a:r>
              <a:rPr lang="en-US" sz="1600" b="1" dirty="0" err="1">
                <a:highlight>
                  <a:srgbClr val="FFFF00"/>
                </a:highlight>
              </a:rPr>
              <a:t>rx</a:t>
            </a:r>
            <a:r>
              <a:rPr lang="en-US" sz="1600" b="1" dirty="0">
                <a:highlight>
                  <a:srgbClr val="FFFF00"/>
                </a:highlight>
              </a:rPr>
              <a:t> with realistic simulated results, i.e</a:t>
            </a:r>
            <a:r>
              <a:rPr lang="en-US" sz="1600" b="1" dirty="0">
                <a:solidFill>
                  <a:srgbClr val="FF0000"/>
                </a:solidFill>
                <a:highlight>
                  <a:srgbClr val="FFFF00"/>
                </a:highlight>
              </a:rPr>
              <a:t>. error trace </a:t>
            </a:r>
            <a:r>
              <a:rPr lang="en-US" sz="1600" b="1" dirty="0">
                <a:highlight>
                  <a:srgbClr val="FFFF00"/>
                </a:highlight>
              </a:rPr>
              <a:t>to run the simulation to produce the required delay-error profiles.</a:t>
            </a:r>
          </a:p>
        </p:txBody>
      </p:sp>
      <p:graphicFrame>
        <p:nvGraphicFramePr>
          <p:cNvPr id="5" name="表格 6">
            <a:extLst>
              <a:ext uri="{FF2B5EF4-FFF2-40B4-BE49-F238E27FC236}">
                <a16:creationId xmlns:a16="http://schemas.microsoft.com/office/drawing/2014/main" id="{70D04BA5-2911-47CF-A4AC-76D8038F28E7}"/>
              </a:ext>
            </a:extLst>
          </p:cNvPr>
          <p:cNvGraphicFramePr>
            <a:graphicFrameLocks noGrp="1"/>
          </p:cNvGraphicFramePr>
          <p:nvPr>
            <p:extLst>
              <p:ext uri="{D42A27DB-BD31-4B8C-83A1-F6EECF244321}">
                <p14:modId xmlns:p14="http://schemas.microsoft.com/office/powerpoint/2010/main" val="2769707650"/>
              </p:ext>
            </p:extLst>
          </p:nvPr>
        </p:nvGraphicFramePr>
        <p:xfrm>
          <a:off x="141791" y="1049908"/>
          <a:ext cx="11712008" cy="4548004"/>
        </p:xfrm>
        <a:graphic>
          <a:graphicData uri="http://schemas.openxmlformats.org/drawingml/2006/table">
            <a:tbl>
              <a:tblPr firstRow="1" bandRow="1">
                <a:tableStyleId>{5C22544A-7EE6-4342-B048-85BDC9FD1C3A}</a:tableStyleId>
              </a:tblPr>
              <a:tblGrid>
                <a:gridCol w="1802029">
                  <a:extLst>
                    <a:ext uri="{9D8B030D-6E8A-4147-A177-3AD203B41FA5}">
                      <a16:colId xmlns:a16="http://schemas.microsoft.com/office/drawing/2014/main" val="464693221"/>
                    </a:ext>
                  </a:extLst>
                </a:gridCol>
                <a:gridCol w="3798277">
                  <a:extLst>
                    <a:ext uri="{9D8B030D-6E8A-4147-A177-3AD203B41FA5}">
                      <a16:colId xmlns:a16="http://schemas.microsoft.com/office/drawing/2014/main" val="3034529783"/>
                    </a:ext>
                  </a:extLst>
                </a:gridCol>
                <a:gridCol w="3481754">
                  <a:extLst>
                    <a:ext uri="{9D8B030D-6E8A-4147-A177-3AD203B41FA5}">
                      <a16:colId xmlns:a16="http://schemas.microsoft.com/office/drawing/2014/main" val="1628240863"/>
                    </a:ext>
                  </a:extLst>
                </a:gridCol>
                <a:gridCol w="2629948">
                  <a:extLst>
                    <a:ext uri="{9D8B030D-6E8A-4147-A177-3AD203B41FA5}">
                      <a16:colId xmlns:a16="http://schemas.microsoft.com/office/drawing/2014/main" val="671496642"/>
                    </a:ext>
                  </a:extLst>
                </a:gridCol>
              </a:tblGrid>
              <a:tr h="237383">
                <a:tc>
                  <a:txBody>
                    <a:bodyPr/>
                    <a:lstStyle/>
                    <a:p>
                      <a:r>
                        <a:rPr lang="en-US" altLang="zh-CN" sz="1400" dirty="0"/>
                        <a:t>Parameters</a:t>
                      </a:r>
                      <a:endParaRPr lang="zh-CN" altLang="en-US" sz="1400" dirty="0"/>
                    </a:p>
                  </a:txBody>
                  <a:tcPr/>
                </a:tc>
                <a:tc>
                  <a:txBody>
                    <a:bodyPr/>
                    <a:lstStyle/>
                    <a:p>
                      <a:r>
                        <a:rPr lang="en-US" altLang="zh-CN" sz="1400" dirty="0"/>
                        <a:t>Meaning in LTE model</a:t>
                      </a:r>
                      <a:endParaRPr lang="zh-CN" altLang="en-US" sz="1400" dirty="0"/>
                    </a:p>
                  </a:txBody>
                  <a:tcPr/>
                </a:tc>
                <a:tc>
                  <a:txBody>
                    <a:bodyPr/>
                    <a:lstStyle/>
                    <a:p>
                      <a:r>
                        <a:rPr lang="en-US" altLang="zh-CN" sz="1400" dirty="0"/>
                        <a:t>Enhancement for GEO voice</a:t>
                      </a:r>
                      <a:endParaRPr lang="zh-CN" altLang="en-US" sz="1400" dirty="0"/>
                    </a:p>
                  </a:txBody>
                  <a:tcPr/>
                </a:tc>
                <a:tc>
                  <a:txBody>
                    <a:bodyPr/>
                    <a:lstStyle/>
                    <a:p>
                      <a:r>
                        <a:rPr lang="en-US" altLang="zh-CN" sz="1400" dirty="0"/>
                        <a:t>Confirmations needed from</a:t>
                      </a:r>
                      <a:endParaRPr lang="zh-CN" altLang="en-US" sz="1400" dirty="0"/>
                    </a:p>
                  </a:txBody>
                  <a:tcPr/>
                </a:tc>
                <a:extLst>
                  <a:ext uri="{0D108BD9-81ED-4DB2-BD59-A6C34878D82A}">
                    <a16:rowId xmlns:a16="http://schemas.microsoft.com/office/drawing/2014/main" val="911360755"/>
                  </a:ext>
                </a:extLst>
              </a:tr>
              <a:tr h="838969">
                <a:tc>
                  <a:txBody>
                    <a:bodyPr/>
                    <a:lstStyle/>
                    <a:p>
                      <a:r>
                        <a:rPr lang="en-US" altLang="zh-CN" sz="1400" b="1" dirty="0"/>
                        <a:t>BLER_tx / BLER_rx</a:t>
                      </a:r>
                    </a:p>
                  </a:txBody>
                  <a:tcPr/>
                </a:tc>
                <a:tc>
                  <a:txBody>
                    <a:bodyPr/>
                    <a:lstStyle/>
                    <a:p>
                      <a:r>
                        <a:rPr lang="en-US" altLang="zh-CN" sz="1400" dirty="0"/>
                        <a:t>These parameters are block error rates in both uplink and downlink, which is used to calculate number of  ACK/NACK</a:t>
                      </a:r>
                      <a:endParaRPr lang="zh-CN" altLang="en-US" sz="1400" dirty="0"/>
                    </a:p>
                  </a:txBody>
                  <a:tcPr/>
                </a:tc>
                <a:tc>
                  <a:txBody>
                    <a:bodyPr/>
                    <a:lstStyle/>
                    <a:p>
                      <a:r>
                        <a:rPr lang="en-US" altLang="zh-CN" sz="1400" b="0" dirty="0">
                          <a:solidFill>
                            <a:schemeClr val="tx1"/>
                          </a:solidFill>
                        </a:rPr>
                        <a:t>Simulation based on NTN-TDL-C should be used to generate the </a:t>
                      </a:r>
                      <a:r>
                        <a:rPr lang="en-US" altLang="zh-CN" sz="1400" b="1" dirty="0">
                          <a:solidFill>
                            <a:srgbClr val="FF0000"/>
                          </a:solidFill>
                        </a:rPr>
                        <a:t>error trace</a:t>
                      </a:r>
                      <a:endParaRPr lang="zh-CN" altLang="en-US" sz="1400" b="1" dirty="0">
                        <a:solidFill>
                          <a:srgbClr val="FF0000"/>
                        </a:solidFill>
                      </a:endParaRPr>
                    </a:p>
                  </a:txBody>
                  <a:tcPr/>
                </a:tc>
                <a:tc>
                  <a:txBody>
                    <a:bodyPr/>
                    <a:lstStyle/>
                    <a:p>
                      <a:r>
                        <a:rPr lang="en-US" altLang="zh-CN" sz="1400" dirty="0"/>
                        <a:t>RAN1</a:t>
                      </a:r>
                      <a:endParaRPr lang="zh-CN" altLang="en-US" sz="1400" dirty="0"/>
                    </a:p>
                  </a:txBody>
                  <a:tcPr/>
                </a:tc>
                <a:extLst>
                  <a:ext uri="{0D108BD9-81ED-4DB2-BD59-A6C34878D82A}">
                    <a16:rowId xmlns:a16="http://schemas.microsoft.com/office/drawing/2014/main" val="2067690744"/>
                  </a:ext>
                </a:extLst>
              </a:tr>
              <a:tr h="682881">
                <a:tc>
                  <a:txBody>
                    <a:bodyPr/>
                    <a:lstStyle/>
                    <a:p>
                      <a:r>
                        <a:rPr lang="en-US" altLang="zh-CN" sz="1400" b="1" dirty="0"/>
                        <a:t>max_tx / max_rx</a:t>
                      </a:r>
                      <a:endParaRPr lang="zh-CN" altLang="en-US" sz="1400" b="1" dirty="0"/>
                    </a:p>
                  </a:txBody>
                  <a:tcPr/>
                </a:tc>
                <a:tc>
                  <a:txBody>
                    <a:bodyPr/>
                    <a:lstStyle/>
                    <a:p>
                      <a:pPr marL="0" marR="0" lvl="0" indent="0" algn="l" defTabSz="914355" rtl="0" eaLnBrk="1" fontAlgn="auto" latinLnBrk="0" hangingPunct="1">
                        <a:lnSpc>
                          <a:spcPct val="100000"/>
                        </a:lnSpc>
                        <a:spcBef>
                          <a:spcPts val="0"/>
                        </a:spcBef>
                        <a:spcAft>
                          <a:spcPts val="0"/>
                        </a:spcAft>
                        <a:buClrTx/>
                        <a:buSzTx/>
                        <a:buFontTx/>
                        <a:buNone/>
                        <a:tabLst/>
                        <a:defRPr/>
                      </a:pPr>
                      <a:r>
                        <a:rPr lang="en-US" altLang="zh-CN" sz="1400" dirty="0"/>
                        <a:t>These define the maximum number of HARQ retransmissions for uplink and downlink respectively</a:t>
                      </a:r>
                      <a:endParaRPr lang="zh-CN" altLang="en-US" sz="1400" dirty="0"/>
                    </a:p>
                  </a:txBody>
                  <a:tcPr/>
                </a:tc>
                <a:tc>
                  <a:txBody>
                    <a:bodyPr/>
                    <a:lstStyle/>
                    <a:p>
                      <a:r>
                        <a:rPr lang="en-US" altLang="zh-CN" sz="1400" dirty="0"/>
                        <a:t>HARQ feedback disabled per the standard of Release 18</a:t>
                      </a:r>
                      <a:endParaRPr lang="zh-CN" altLang="en-US" sz="1400" dirty="0"/>
                    </a:p>
                  </a:txBody>
                  <a:tcPr/>
                </a:tc>
                <a:tc>
                  <a:txBody>
                    <a:bodyPr/>
                    <a:lstStyle/>
                    <a:p>
                      <a:r>
                        <a:rPr lang="en-US" altLang="zh-CN" sz="1400" dirty="0"/>
                        <a:t>RAN2</a:t>
                      </a:r>
                      <a:endParaRPr lang="zh-CN" altLang="en-US" sz="1400" dirty="0"/>
                    </a:p>
                  </a:txBody>
                  <a:tcPr/>
                </a:tc>
                <a:extLst>
                  <a:ext uri="{0D108BD9-81ED-4DB2-BD59-A6C34878D82A}">
                    <a16:rowId xmlns:a16="http://schemas.microsoft.com/office/drawing/2014/main" val="1450282373"/>
                  </a:ext>
                </a:extLst>
              </a:tr>
              <a:tr h="682881">
                <a:tc>
                  <a:txBody>
                    <a:bodyPr/>
                    <a:lstStyle/>
                    <a:p>
                      <a:r>
                        <a:rPr lang="en-US" altLang="zh-CN" sz="1400" b="1" dirty="0"/>
                        <a:t>drx_cycle_length</a:t>
                      </a:r>
                      <a:endParaRPr lang="zh-CN" altLang="en-US" sz="1400" b="1" dirty="0"/>
                    </a:p>
                  </a:txBody>
                  <a:tcPr/>
                </a:tc>
                <a:tc>
                  <a:txBody>
                    <a:bodyPr/>
                    <a:lstStyle/>
                    <a:p>
                      <a:r>
                        <a:rPr lang="en-US" altLang="zh-CN" sz="1400" dirty="0"/>
                        <a:t>This parameter represents the duration of the DRX (Discontinuous Reception) cycle in milliseconds</a:t>
                      </a:r>
                      <a:endParaRPr lang="zh-CN" altLang="en-US" sz="1400" dirty="0"/>
                    </a:p>
                  </a:txBody>
                  <a:tcPr/>
                </a:tc>
                <a:tc>
                  <a:txBody>
                    <a:bodyPr/>
                    <a:lstStyle/>
                    <a:p>
                      <a:r>
                        <a:rPr lang="en-US" altLang="zh-CN" sz="1400" dirty="0"/>
                        <a:t>Whether the current value of 20-40ms can be reused for GEO voice should be confirmed by RAN2</a:t>
                      </a:r>
                      <a:endParaRPr lang="zh-CN" altLang="en-US" sz="1400" dirty="0"/>
                    </a:p>
                  </a:txBody>
                  <a:tcPr/>
                </a:tc>
                <a:tc>
                  <a:txBody>
                    <a:bodyPr/>
                    <a:lstStyle/>
                    <a:p>
                      <a:r>
                        <a:rPr lang="en-US" altLang="zh-CN" sz="1400" dirty="0"/>
                        <a:t>RAN2</a:t>
                      </a:r>
                      <a:endParaRPr lang="zh-CN" altLang="en-US" sz="1400" dirty="0"/>
                    </a:p>
                  </a:txBody>
                  <a:tcPr/>
                </a:tc>
                <a:extLst>
                  <a:ext uri="{0D108BD9-81ED-4DB2-BD59-A6C34878D82A}">
                    <a16:rowId xmlns:a16="http://schemas.microsoft.com/office/drawing/2014/main" val="3144957331"/>
                  </a:ext>
                </a:extLst>
              </a:tr>
              <a:tr h="526794">
                <a:tc>
                  <a:txBody>
                    <a:bodyPr/>
                    <a:lstStyle/>
                    <a:p>
                      <a:r>
                        <a:rPr lang="en-US" altLang="zh-CN" sz="1400" b="1" dirty="0"/>
                        <a:t>mis_eNB1_eNB2</a:t>
                      </a:r>
                      <a:endParaRPr lang="zh-CN" altLang="en-US" sz="1400" b="1" dirty="0"/>
                    </a:p>
                  </a:txBody>
                  <a:tcPr/>
                </a:tc>
                <a:tc>
                  <a:txBody>
                    <a:bodyPr/>
                    <a:lstStyle/>
                    <a:p>
                      <a:r>
                        <a:rPr lang="en-US" altLang="zh-CN" sz="1400" dirty="0"/>
                        <a:t>This parameter represents the scheduling time mis-align offset the two </a:t>
                      </a:r>
                      <a:r>
                        <a:rPr lang="en-US" altLang="zh-CN" sz="1400" dirty="0" err="1"/>
                        <a:t>eNBs</a:t>
                      </a:r>
                      <a:endParaRPr lang="zh-CN" altLang="en-US" sz="1400" dirty="0"/>
                    </a:p>
                  </a:txBody>
                  <a:tcPr/>
                </a:tc>
                <a:tc>
                  <a:txBody>
                    <a:bodyPr/>
                    <a:lstStyle/>
                    <a:p>
                      <a:pPr marL="285750" indent="-285750">
                        <a:buFont typeface="Arial" panose="020B0604020202020204" pitchFamily="34" charset="0"/>
                        <a:buChar char="•"/>
                      </a:pPr>
                      <a:r>
                        <a:rPr lang="en-US" altLang="zh-CN" sz="1400" dirty="0"/>
                        <a:t>Scheduling mechanism by RAN2</a:t>
                      </a:r>
                    </a:p>
                    <a:p>
                      <a:pPr marL="285750" indent="-285750">
                        <a:buFont typeface="Arial" panose="020B0604020202020204" pitchFamily="34" charset="0"/>
                        <a:buChar char="•"/>
                      </a:pPr>
                      <a:r>
                        <a:rPr lang="en-US" altLang="zh-CN" sz="1400" dirty="0"/>
                        <a:t>Timing relationship by RAN1</a:t>
                      </a:r>
                      <a:endParaRPr lang="zh-CN" altLang="en-US" sz="1400" dirty="0"/>
                    </a:p>
                  </a:txBody>
                  <a:tcPr/>
                </a:tc>
                <a:tc>
                  <a:txBody>
                    <a:bodyPr/>
                    <a:lstStyle/>
                    <a:p>
                      <a:pPr marL="0" indent="0">
                        <a:buFont typeface="Arial" panose="020B0604020202020204" pitchFamily="34" charset="0"/>
                        <a:buNone/>
                      </a:pPr>
                      <a:r>
                        <a:rPr lang="en-US" altLang="zh-CN" sz="1400" dirty="0"/>
                        <a:t>RAN1/RAN2</a:t>
                      </a:r>
                      <a:endParaRPr lang="zh-CN" altLang="en-US" sz="1400" dirty="0"/>
                    </a:p>
                  </a:txBody>
                  <a:tcPr/>
                </a:tc>
                <a:extLst>
                  <a:ext uri="{0D108BD9-81ED-4DB2-BD59-A6C34878D82A}">
                    <a16:rowId xmlns:a16="http://schemas.microsoft.com/office/drawing/2014/main" val="3279179679"/>
                  </a:ext>
                </a:extLst>
              </a:tr>
              <a:tr h="682881">
                <a:tc>
                  <a:txBody>
                    <a:bodyPr/>
                    <a:lstStyle/>
                    <a:p>
                      <a:r>
                        <a:rPr lang="nl-NL" altLang="zh-CN" sz="1400" b="1" dirty="0"/>
                        <a:t>max_net_delay / min_net_delay</a:t>
                      </a:r>
                      <a:endParaRPr lang="zh-CN" altLang="en-US" sz="1400" b="1" dirty="0"/>
                    </a:p>
                  </a:txBody>
                  <a:tcPr/>
                </a:tc>
                <a:tc>
                  <a:txBody>
                    <a:bodyPr/>
                    <a:lstStyle/>
                    <a:p>
                      <a:r>
                        <a:rPr lang="en-US" altLang="zh-CN" sz="1400" dirty="0"/>
                        <a:t>These represent the delay range between eNB1 and eNB2</a:t>
                      </a:r>
                      <a:endParaRPr lang="zh-CN" altLang="en-US" sz="1400" dirty="0"/>
                    </a:p>
                  </a:txBody>
                  <a:tcPr/>
                </a:tc>
                <a:tc>
                  <a:txBody>
                    <a:bodyPr/>
                    <a:lstStyle/>
                    <a:p>
                      <a:pPr marL="0" indent="0">
                        <a:buFont typeface="Arial" panose="020B0604020202020204" pitchFamily="34" charset="0"/>
                        <a:buNone/>
                      </a:pPr>
                      <a:r>
                        <a:rPr lang="en-US" altLang="zh-CN" sz="1400" dirty="0"/>
                        <a:t>Legacy parameter values can be reused</a:t>
                      </a:r>
                      <a:endParaRPr lang="zh-CN" altLang="en-US" sz="1400" dirty="0"/>
                    </a:p>
                  </a:txBody>
                  <a:tcPr/>
                </a:tc>
                <a:tc>
                  <a:txBody>
                    <a:bodyPr/>
                    <a:lstStyle/>
                    <a:p>
                      <a:pPr marL="0" indent="0">
                        <a:buFont typeface="Arial" panose="020B0604020202020204" pitchFamily="34" charset="0"/>
                        <a:buNone/>
                      </a:pPr>
                      <a:r>
                        <a:rPr lang="en-US" altLang="zh-CN" sz="1400" dirty="0"/>
                        <a:t>History contributions</a:t>
                      </a:r>
                      <a:endParaRPr lang="zh-CN" altLang="en-US" sz="1400" dirty="0"/>
                    </a:p>
                  </a:txBody>
                  <a:tcPr/>
                </a:tc>
                <a:extLst>
                  <a:ext uri="{0D108BD9-81ED-4DB2-BD59-A6C34878D82A}">
                    <a16:rowId xmlns:a16="http://schemas.microsoft.com/office/drawing/2014/main" val="3629107112"/>
                  </a:ext>
                </a:extLst>
              </a:tr>
              <a:tr h="526794">
                <a:tc>
                  <a:txBody>
                    <a:bodyPr/>
                    <a:lstStyle/>
                    <a:p>
                      <a:r>
                        <a:rPr lang="en-US" altLang="zh-CN" sz="1400" b="1" dirty="0"/>
                        <a:t>nFrames</a:t>
                      </a:r>
                      <a:endParaRPr lang="zh-CN" altLang="en-US" sz="1400" b="1" dirty="0"/>
                    </a:p>
                  </a:txBody>
                  <a:tcPr/>
                </a:tc>
                <a:tc>
                  <a:txBody>
                    <a:bodyPr/>
                    <a:lstStyle/>
                    <a:p>
                      <a:r>
                        <a:rPr lang="en-US" altLang="zh-CN" sz="1400" dirty="0"/>
                        <a:t>Number of Frames w/ frame duration of 20ms</a:t>
                      </a:r>
                      <a:endParaRPr lang="zh-CN" altLang="en-US" sz="1400" dirty="0"/>
                    </a:p>
                  </a:txBody>
                  <a:tcPr/>
                </a:tc>
                <a:tc>
                  <a:txBody>
                    <a:bodyPr/>
                    <a:lstStyle/>
                    <a:p>
                      <a:pPr marL="285750" indent="-285750">
                        <a:buFont typeface="Arial" panose="020B0604020202020204" pitchFamily="34" charset="0"/>
                        <a:buChar char="•"/>
                      </a:pPr>
                      <a:r>
                        <a:rPr lang="en-US" altLang="zh-CN" sz="1400" dirty="0"/>
                        <a:t>Speech sequence (frame length)</a:t>
                      </a:r>
                    </a:p>
                    <a:p>
                      <a:pPr marL="285750" indent="-285750">
                        <a:buFont typeface="Arial" panose="020B0604020202020204" pitchFamily="34" charset="0"/>
                        <a:buChar char="•"/>
                      </a:pPr>
                      <a:r>
                        <a:rPr lang="en-US" altLang="zh-CN" sz="1400" dirty="0"/>
                        <a:t>voice packet size (Lower bound: ~ 7 bytes; upper bound: ~52bytes)</a:t>
                      </a:r>
                      <a:endParaRPr lang="zh-CN" altLang="en-US" sz="1400" dirty="0"/>
                    </a:p>
                  </a:txBody>
                  <a:tcPr/>
                </a:tc>
                <a:tc>
                  <a:txBody>
                    <a:bodyPr/>
                    <a:lstStyle/>
                    <a:p>
                      <a:pPr marL="0" indent="0">
                        <a:buFont typeface="Arial" panose="020B0604020202020204" pitchFamily="34" charset="0"/>
                        <a:buNone/>
                      </a:pPr>
                      <a:r>
                        <a:rPr lang="en-US" altLang="zh-CN" sz="1400" dirty="0"/>
                        <a:t>SA2/RAN2/CT1/SA4</a:t>
                      </a:r>
                      <a:endParaRPr lang="zh-CN" altLang="en-US" sz="1400" dirty="0"/>
                    </a:p>
                  </a:txBody>
                  <a:tcPr/>
                </a:tc>
                <a:extLst>
                  <a:ext uri="{0D108BD9-81ED-4DB2-BD59-A6C34878D82A}">
                    <a16:rowId xmlns:a16="http://schemas.microsoft.com/office/drawing/2014/main" val="3030721141"/>
                  </a:ext>
                </a:extLst>
              </a:tr>
            </a:tbl>
          </a:graphicData>
        </a:graphic>
      </p:graphicFrame>
    </p:spTree>
    <p:extLst>
      <p:ext uri="{BB962C8B-B14F-4D97-AF65-F5344CB8AC3E}">
        <p14:creationId xmlns:p14="http://schemas.microsoft.com/office/powerpoint/2010/main" val="7953062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B4A5D293-087E-4F8D-9822-5016A4BF7676}"/>
              </a:ext>
            </a:extLst>
          </p:cNvPr>
          <p:cNvSpPr>
            <a:spLocks noGrp="1"/>
          </p:cNvSpPr>
          <p:nvPr>
            <p:ph type="body" sz="quarter" idx="58"/>
          </p:nvPr>
        </p:nvSpPr>
        <p:spPr/>
        <p:txBody>
          <a:bodyPr/>
          <a:lstStyle/>
          <a:p>
            <a:endParaRPr lang="zh-CN" altLang="en-US" dirty="0"/>
          </a:p>
        </p:txBody>
      </p:sp>
    </p:spTree>
    <p:extLst>
      <p:ext uri="{BB962C8B-B14F-4D97-AF65-F5344CB8AC3E}">
        <p14:creationId xmlns:p14="http://schemas.microsoft.com/office/powerpoint/2010/main" val="9053857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8">
            <a:extLst>
              <a:ext uri="{FF2B5EF4-FFF2-40B4-BE49-F238E27FC236}">
                <a16:creationId xmlns:a16="http://schemas.microsoft.com/office/drawing/2014/main" id="{19364AD2-EA8C-CBB8-8FBC-C89DA8FCF81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9161"/>
            <a:ext cx="12192000" cy="979358"/>
          </a:xfrm>
          <a:prstGeom prst="rect">
            <a:avLst/>
          </a:prstGeom>
        </p:spPr>
      </p:pic>
      <p:sp>
        <p:nvSpPr>
          <p:cNvPr id="3" name="矩形 2"/>
          <p:cNvSpPr/>
          <p:nvPr/>
        </p:nvSpPr>
        <p:spPr>
          <a:xfrm>
            <a:off x="667135" y="196653"/>
            <a:ext cx="9723773" cy="523220"/>
          </a:xfrm>
          <a:prstGeom prst="rect">
            <a:avLst/>
          </a:prstGeom>
        </p:spPr>
        <p:txBody>
          <a:bodyPr wrap="square">
            <a:spAutoFit/>
          </a:bodyPr>
          <a:lstStyle/>
          <a:p>
            <a:pPr defTabSz="913765">
              <a:defRPr/>
            </a:pPr>
            <a:r>
              <a:rPr lang="fi-FI" altLang="zh-CN" sz="2800" b="1" dirty="0" err="1">
                <a:solidFill>
                  <a:schemeClr val="bg1"/>
                </a:solidFill>
                <a:latin typeface="Arial" panose="020B0604020202020204" pitchFamily="34" charset="0"/>
                <a:cs typeface="Arial" panose="020B0604020202020204" pitchFamily="34" charset="0"/>
              </a:rPr>
              <a:t>Contents</a:t>
            </a:r>
            <a:r>
              <a:rPr lang="fi-FI" altLang="zh-CN" sz="2800" b="1" dirty="0">
                <a:solidFill>
                  <a:schemeClr val="bg1"/>
                </a:solidFill>
                <a:latin typeface="Arial" panose="020B0604020202020204" pitchFamily="34" charset="0"/>
                <a:cs typeface="Arial" panose="020B0604020202020204" pitchFamily="34" charset="0"/>
              </a:rPr>
              <a:t> </a:t>
            </a:r>
            <a:endParaRPr lang="zh-CN" altLang="en-US" sz="2800" b="1" dirty="0">
              <a:solidFill>
                <a:schemeClr val="bg1"/>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C64BBFE9-E561-9031-AF9A-F72373176835}"/>
              </a:ext>
            </a:extLst>
          </p:cNvPr>
          <p:cNvSpPr txBox="1"/>
          <p:nvPr/>
        </p:nvSpPr>
        <p:spPr>
          <a:xfrm>
            <a:off x="1612688" y="1449818"/>
            <a:ext cx="9233451" cy="3693319"/>
          </a:xfrm>
          <a:prstGeom prst="rect">
            <a:avLst/>
          </a:prstGeom>
          <a:noFill/>
        </p:spPr>
        <p:txBody>
          <a:bodyPr wrap="square">
            <a:spAutoFit/>
          </a:bodyPr>
          <a:lstStyle/>
          <a:p>
            <a:pPr marL="400050" indent="-400050">
              <a:buFont typeface="+mj-lt"/>
              <a:buAutoNum type="romanUcPeriod"/>
              <a:defRPr/>
            </a:pPr>
            <a:r>
              <a:rPr lang="en-US" altLang="zh-CN" b="1" dirty="0">
                <a:solidFill>
                  <a:srgbClr val="000000"/>
                </a:solidFill>
                <a:latin typeface="Arial" panose="020B0604020202020204" pitchFamily="34" charset="0"/>
                <a:cs typeface="Arial" panose="020B0604020202020204" pitchFamily="34" charset="0"/>
              </a:rPr>
              <a:t>Overall view on timeline </a:t>
            </a:r>
          </a:p>
          <a:p>
            <a:pPr marL="857250" lvl="1" indent="-400050">
              <a:buFont typeface="+mj-lt"/>
              <a:buAutoNum type="arabicParenR"/>
              <a:defRPr/>
            </a:pPr>
            <a:r>
              <a:rPr lang="en-US" altLang="zh-CN" dirty="0">
                <a:solidFill>
                  <a:srgbClr val="000000"/>
                </a:solidFill>
                <a:latin typeface="Arial" panose="020B0604020202020204" pitchFamily="34" charset="0"/>
                <a:cs typeface="Arial" panose="020B0604020202020204" pitchFamily="34" charset="0"/>
              </a:rPr>
              <a:t>IMS voice using GEO in 3GPP</a:t>
            </a:r>
          </a:p>
          <a:p>
            <a:pPr marL="857250" lvl="1" indent="-400050">
              <a:buFont typeface="+mj-lt"/>
              <a:buAutoNum type="arabicParenR"/>
              <a:defRPr/>
            </a:pPr>
            <a:r>
              <a:rPr lang="en-US" altLang="zh-CN" dirty="0">
                <a:solidFill>
                  <a:srgbClr val="000000"/>
                </a:solidFill>
                <a:latin typeface="Arial" panose="020B0604020202020204" pitchFamily="34" charset="0"/>
                <a:cs typeface="Arial" panose="020B0604020202020204" pitchFamily="34" charset="0"/>
              </a:rPr>
              <a:t>ULBC in SA4</a:t>
            </a:r>
          </a:p>
          <a:p>
            <a:pPr marL="400050" indent="-400050">
              <a:buFont typeface="+mj-lt"/>
              <a:buAutoNum type="romanUcPeriod"/>
              <a:defRPr/>
            </a:pPr>
            <a:r>
              <a:rPr lang="en-US" altLang="zh-CN" dirty="0">
                <a:solidFill>
                  <a:srgbClr val="000000"/>
                </a:solidFill>
                <a:latin typeface="Arial" panose="020B0604020202020204" pitchFamily="34" charset="0"/>
                <a:cs typeface="Arial" panose="020B0604020202020204" pitchFamily="34" charset="0"/>
              </a:rPr>
              <a:t>Dependencies/coordination works with Objective#3: Identify design constraints</a:t>
            </a:r>
          </a:p>
          <a:p>
            <a:pPr marL="857250" lvl="1" indent="-400050">
              <a:buFont typeface="+mj-lt"/>
              <a:buAutoNum type="arabicParenR"/>
              <a:defRPr/>
            </a:pPr>
            <a:r>
              <a:rPr lang="en-US" altLang="zh-CN" dirty="0">
                <a:solidFill>
                  <a:srgbClr val="000000"/>
                </a:solidFill>
                <a:latin typeface="Arial" panose="020B0604020202020204" pitchFamily="34" charset="0"/>
                <a:cs typeface="Arial" panose="020B0604020202020204" pitchFamily="34" charset="0"/>
              </a:rPr>
              <a:t>PHY dependencies		- RAN1</a:t>
            </a:r>
          </a:p>
          <a:p>
            <a:pPr marL="857250" lvl="1" indent="-400050">
              <a:buFont typeface="+mj-lt"/>
              <a:buAutoNum type="arabicParenR"/>
              <a:defRPr/>
            </a:pPr>
            <a:r>
              <a:rPr lang="en-US" altLang="zh-CN" dirty="0">
                <a:solidFill>
                  <a:srgbClr val="000000"/>
                </a:solidFill>
                <a:latin typeface="Arial" panose="020B0604020202020204" pitchFamily="34" charset="0"/>
                <a:cs typeface="Arial" panose="020B0604020202020204" pitchFamily="34" charset="0"/>
              </a:rPr>
              <a:t>Layer 2 dependencies		- RAN2</a:t>
            </a:r>
          </a:p>
          <a:p>
            <a:pPr marL="857250" lvl="1" indent="-400050">
              <a:buFont typeface="+mj-lt"/>
              <a:buAutoNum type="arabicParenR"/>
              <a:defRPr/>
            </a:pPr>
            <a:r>
              <a:rPr lang="en-US" altLang="zh-CN" dirty="0">
                <a:solidFill>
                  <a:srgbClr val="000000"/>
                </a:solidFill>
                <a:latin typeface="Arial" panose="020B0604020202020204" pitchFamily="34" charset="0"/>
                <a:cs typeface="Arial" panose="020B0604020202020204" pitchFamily="34" charset="0"/>
              </a:rPr>
              <a:t>Voice carrier dependencies		- SA2/RAN2</a:t>
            </a:r>
          </a:p>
          <a:p>
            <a:pPr marL="857250" lvl="1" indent="-400050">
              <a:buFont typeface="+mj-lt"/>
              <a:buAutoNum type="arabicParenR"/>
              <a:defRPr/>
            </a:pPr>
            <a:r>
              <a:rPr lang="en-US" altLang="zh-CN" dirty="0">
                <a:solidFill>
                  <a:srgbClr val="000000"/>
                </a:solidFill>
                <a:latin typeface="Arial" panose="020B0604020202020204" pitchFamily="34" charset="0"/>
                <a:cs typeface="Arial" panose="020B0604020202020204" pitchFamily="34" charset="0"/>
              </a:rPr>
              <a:t>CT1 dependencies		- CT1</a:t>
            </a:r>
          </a:p>
          <a:p>
            <a:pPr marL="857250" lvl="1" indent="-400050">
              <a:buFont typeface="+mj-lt"/>
              <a:buAutoNum type="arabicParenR"/>
              <a:defRPr/>
            </a:pPr>
            <a:r>
              <a:rPr lang="en-US" altLang="zh-CN" dirty="0">
                <a:solidFill>
                  <a:srgbClr val="000000"/>
                </a:solidFill>
                <a:latin typeface="Arial" panose="020B0604020202020204" pitchFamily="34" charset="0"/>
                <a:cs typeface="Arial" panose="020B0604020202020204" pitchFamily="34" charset="0"/>
              </a:rPr>
              <a:t>RTP reduction considerations	- SA4</a:t>
            </a:r>
          </a:p>
          <a:p>
            <a:pPr marL="400050" indent="-400050">
              <a:buFont typeface="+mj-lt"/>
              <a:buAutoNum type="romanUcPeriod"/>
              <a:defRPr/>
            </a:pPr>
            <a:r>
              <a:rPr lang="en-US" altLang="zh-CN" dirty="0">
                <a:solidFill>
                  <a:srgbClr val="000000"/>
                </a:solidFill>
                <a:latin typeface="Arial" panose="020B0604020202020204" pitchFamily="34" charset="0"/>
                <a:cs typeface="Arial" panose="020B0604020202020204" pitchFamily="34" charset="0"/>
              </a:rPr>
              <a:t>Purpose with Objective#2: channel characteristics</a:t>
            </a:r>
          </a:p>
          <a:p>
            <a:pPr marL="857250" lvl="1" indent="-400050">
              <a:buFont typeface="+mj-lt"/>
              <a:buAutoNum type="arabicParenR"/>
              <a:defRPr/>
            </a:pPr>
            <a:r>
              <a:rPr lang="en-US" altLang="zh-CN" dirty="0">
                <a:solidFill>
                  <a:srgbClr val="000000"/>
                </a:solidFill>
                <a:latin typeface="Arial" panose="020B0604020202020204" pitchFamily="34" charset="0"/>
                <a:cs typeface="Arial" panose="020B0604020202020204" pitchFamily="34" charset="0"/>
              </a:rPr>
              <a:t>Delay-error profile overview in EVS period</a:t>
            </a:r>
          </a:p>
          <a:p>
            <a:pPr marL="857250" lvl="1" indent="-400050">
              <a:buFont typeface="+mj-lt"/>
              <a:buAutoNum type="arabicParenR"/>
              <a:defRPr/>
            </a:pPr>
            <a:r>
              <a:rPr lang="en-US" altLang="zh-CN" dirty="0">
                <a:solidFill>
                  <a:srgbClr val="000000"/>
                </a:solidFill>
                <a:latin typeface="Arial" panose="020B0604020202020204" pitchFamily="34" charset="0"/>
                <a:cs typeface="Arial" panose="020B0604020202020204" pitchFamily="34" charset="0"/>
              </a:rPr>
              <a:t>Methods to obtain delay-error profile</a:t>
            </a:r>
          </a:p>
          <a:p>
            <a:pPr marL="857250" lvl="1" indent="-400050">
              <a:buFont typeface="+mj-lt"/>
              <a:buAutoNum type="arabicParenR"/>
              <a:defRPr/>
            </a:pPr>
            <a:r>
              <a:rPr lang="en-US" altLang="zh-CN" dirty="0">
                <a:solidFill>
                  <a:srgbClr val="000000"/>
                </a:solidFill>
                <a:latin typeface="Arial" panose="020B0604020202020204" pitchFamily="34" charset="0"/>
                <a:cs typeface="Arial" panose="020B0604020202020204" pitchFamily="34" charset="0"/>
              </a:rPr>
              <a:t>Annex-E (TS26.132) methodology </a:t>
            </a:r>
          </a:p>
        </p:txBody>
      </p:sp>
    </p:spTree>
    <p:extLst>
      <p:ext uri="{BB962C8B-B14F-4D97-AF65-F5344CB8AC3E}">
        <p14:creationId xmlns:p14="http://schemas.microsoft.com/office/powerpoint/2010/main" val="35745592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46EE3D-12BD-95A6-3D9C-60E6E138FCF6}"/>
            </a:ext>
          </a:extLst>
        </p:cNvPr>
        <p:cNvGrpSpPr/>
        <p:nvPr/>
      </p:nvGrpSpPr>
      <p:grpSpPr>
        <a:xfrm>
          <a:off x="0" y="0"/>
          <a:ext cx="0" cy="0"/>
          <a:chOff x="0" y="0"/>
          <a:chExt cx="0" cy="0"/>
        </a:xfrm>
      </p:grpSpPr>
      <p:pic>
        <p:nvPicPr>
          <p:cNvPr id="9" name="图片 8">
            <a:extLst>
              <a:ext uri="{FF2B5EF4-FFF2-40B4-BE49-F238E27FC236}">
                <a16:creationId xmlns:a16="http://schemas.microsoft.com/office/drawing/2014/main" id="{E077FC59-7982-DB0A-DF5E-CF80986DA0A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9161"/>
            <a:ext cx="12192000" cy="979358"/>
          </a:xfrm>
          <a:prstGeom prst="rect">
            <a:avLst/>
          </a:prstGeom>
        </p:spPr>
      </p:pic>
      <p:sp>
        <p:nvSpPr>
          <p:cNvPr id="3" name="文本占位符 2">
            <a:extLst>
              <a:ext uri="{FF2B5EF4-FFF2-40B4-BE49-F238E27FC236}">
                <a16:creationId xmlns:a16="http://schemas.microsoft.com/office/drawing/2014/main" id="{3A782C19-3E85-29D6-3C8A-C0FB2E2FCD0B}"/>
              </a:ext>
            </a:extLst>
          </p:cNvPr>
          <p:cNvSpPr>
            <a:spLocks noGrp="1"/>
          </p:cNvSpPr>
          <p:nvPr>
            <p:ph type="body" sz="quarter" idx="61"/>
          </p:nvPr>
        </p:nvSpPr>
        <p:spPr>
          <a:xfrm>
            <a:off x="560745" y="201414"/>
            <a:ext cx="9561029" cy="456860"/>
          </a:xfrm>
        </p:spPr>
        <p:txBody>
          <a:bodyPr/>
          <a:lstStyle/>
          <a:p>
            <a:pPr defTabSz="913765">
              <a:defRPr/>
            </a:pPr>
            <a:r>
              <a:rPr lang="en-US" altLang="zh-CN" sz="2400" b="1" dirty="0">
                <a:solidFill>
                  <a:schemeClr val="bg1"/>
                </a:solidFill>
                <a:latin typeface="Arial" panose="020B0604020202020204" pitchFamily="34" charset="0"/>
                <a:cs typeface="Arial" panose="020B0604020202020204" pitchFamily="34" charset="0"/>
              </a:rPr>
              <a:t>I. Overall view on timeline</a:t>
            </a:r>
          </a:p>
        </p:txBody>
      </p:sp>
      <p:pic>
        <p:nvPicPr>
          <p:cNvPr id="41" name="Picture 40">
            <a:extLst>
              <a:ext uri="{FF2B5EF4-FFF2-40B4-BE49-F238E27FC236}">
                <a16:creationId xmlns:a16="http://schemas.microsoft.com/office/drawing/2014/main" id="{82752B6F-E305-D59F-B384-55D93F324D03}"/>
              </a:ext>
            </a:extLst>
          </p:cNvPr>
          <p:cNvPicPr>
            <a:picLocks noChangeAspect="1"/>
          </p:cNvPicPr>
          <p:nvPr/>
        </p:nvPicPr>
        <p:blipFill>
          <a:blip r:embed="rId4"/>
          <a:stretch>
            <a:fillRect/>
          </a:stretch>
        </p:blipFill>
        <p:spPr>
          <a:xfrm>
            <a:off x="505047" y="838200"/>
            <a:ext cx="10898371" cy="3994298"/>
          </a:xfrm>
          <a:prstGeom prst="rect">
            <a:avLst/>
          </a:prstGeom>
        </p:spPr>
      </p:pic>
      <p:sp>
        <p:nvSpPr>
          <p:cNvPr id="42" name="文本框 1">
            <a:extLst>
              <a:ext uri="{FF2B5EF4-FFF2-40B4-BE49-F238E27FC236}">
                <a16:creationId xmlns:a16="http://schemas.microsoft.com/office/drawing/2014/main" id="{8DF88C14-4811-542F-FC1C-AF33A76E51A2}"/>
              </a:ext>
            </a:extLst>
          </p:cNvPr>
          <p:cNvSpPr txBox="1"/>
          <p:nvPr/>
        </p:nvSpPr>
        <p:spPr>
          <a:xfrm>
            <a:off x="350388" y="4832498"/>
            <a:ext cx="11702930" cy="1508105"/>
          </a:xfrm>
          <a:prstGeom prst="rect">
            <a:avLst/>
          </a:prstGeom>
          <a:noFill/>
        </p:spPr>
        <p:txBody>
          <a:bodyPr wrap="square" rtlCol="0">
            <a:spAutoFit/>
          </a:bodyPr>
          <a:lstStyle/>
          <a:p>
            <a:pPr defTabSz="457200">
              <a:spcBef>
                <a:spcPts val="1200"/>
              </a:spcBef>
              <a:defRPr/>
            </a:pPr>
            <a:r>
              <a:rPr lang="en-US" altLang="zh-CN" sz="1600" b="1" dirty="0">
                <a:latin typeface="Arial" panose="020B0604020202020204" pitchFamily="34" charset="0"/>
                <a:ea typeface="华文细黑" panose="02010600040101010101" pitchFamily="2" charset="-122"/>
                <a:cs typeface="Arial" panose="020B0604020202020204" pitchFamily="34" charset="0"/>
              </a:rPr>
              <a:t>Observations:</a:t>
            </a:r>
          </a:p>
          <a:p>
            <a:pPr marL="742950" lvl="1" indent="-285750" defTabSz="457200">
              <a:spcBef>
                <a:spcPts val="600"/>
              </a:spcBef>
              <a:buFont typeface="Arial" panose="020B0604020202020204" pitchFamily="34" charset="0"/>
              <a:buChar char="•"/>
              <a:defRPr/>
            </a:pPr>
            <a:r>
              <a:rPr lang="en-US" altLang="zh-CN" sz="1400" dirty="0">
                <a:latin typeface="Arial" panose="020B0604020202020204" pitchFamily="34" charset="0"/>
                <a:ea typeface="华文细黑" panose="02010600040101010101" pitchFamily="2" charset="-122"/>
                <a:cs typeface="Arial" panose="020B0604020202020204" pitchFamily="34" charset="0"/>
              </a:rPr>
              <a:t>SA1 work on GEO voice is frozen</a:t>
            </a:r>
          </a:p>
          <a:p>
            <a:pPr marL="742950" lvl="1" indent="-285750" defTabSz="457200">
              <a:spcBef>
                <a:spcPts val="600"/>
              </a:spcBef>
              <a:buFont typeface="Arial" panose="020B0604020202020204" pitchFamily="34" charset="0"/>
              <a:buChar char="•"/>
              <a:defRPr/>
            </a:pPr>
            <a:r>
              <a:rPr lang="en-US" altLang="zh-CN" sz="1400" dirty="0">
                <a:latin typeface="Arial" panose="020B0604020202020204" pitchFamily="34" charset="0"/>
                <a:ea typeface="华文细黑" panose="02010600040101010101" pitchFamily="2" charset="-122"/>
                <a:cs typeface="Arial" panose="020B0604020202020204" pitchFamily="34" charset="0"/>
              </a:rPr>
              <a:t>SA2 will start study work in April, and normative work could be started in Feb.2026. TR conclusion would be in Nov.2025</a:t>
            </a:r>
          </a:p>
          <a:p>
            <a:pPr marL="1200150" lvl="2" indent="-285750" defTabSz="457200">
              <a:spcBef>
                <a:spcPts val="600"/>
              </a:spcBef>
              <a:buFont typeface="Arial" panose="020B0604020202020204" pitchFamily="34" charset="0"/>
              <a:buChar char="•"/>
              <a:defRPr/>
            </a:pPr>
            <a:r>
              <a:rPr lang="en-US" altLang="zh-CN" sz="1400" dirty="0">
                <a:latin typeface="Arial" panose="020B0604020202020204" pitchFamily="34" charset="0"/>
                <a:ea typeface="华文细黑" panose="02010600040101010101" pitchFamily="2" charset="-122"/>
                <a:cs typeface="Arial" panose="020B0604020202020204" pitchFamily="34" charset="0"/>
              </a:rPr>
              <a:t>SA2 decides to make a decision on CP or UP in Nov.2025, before normative work starts.</a:t>
            </a:r>
          </a:p>
          <a:p>
            <a:pPr marL="742950" lvl="1" indent="-285750" defTabSz="457200">
              <a:spcBef>
                <a:spcPts val="600"/>
              </a:spcBef>
              <a:buFont typeface="Arial" panose="020B0604020202020204" pitchFamily="34" charset="0"/>
              <a:buChar char="•"/>
              <a:defRPr/>
            </a:pPr>
            <a:r>
              <a:rPr lang="en-US" altLang="zh-CN" sz="1400" dirty="0">
                <a:latin typeface="Arial" panose="020B0604020202020204" pitchFamily="34" charset="0"/>
                <a:ea typeface="华文细黑" panose="02010600040101010101" pitchFamily="2" charset="-122"/>
                <a:cs typeface="Arial" panose="020B0604020202020204" pitchFamily="34" charset="0"/>
              </a:rPr>
              <a:t>RAN SID/WID could be approved in Jun.2025, and study work is foreseen to be started in Oct.2025.</a:t>
            </a:r>
          </a:p>
        </p:txBody>
      </p:sp>
    </p:spTree>
    <p:extLst>
      <p:ext uri="{BB962C8B-B14F-4D97-AF65-F5344CB8AC3E}">
        <p14:creationId xmlns:p14="http://schemas.microsoft.com/office/powerpoint/2010/main" val="17707814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1EC904-ABF0-8A4F-64BD-DF8A8BEC6F70}"/>
            </a:ext>
          </a:extLst>
        </p:cNvPr>
        <p:cNvGrpSpPr/>
        <p:nvPr/>
      </p:nvGrpSpPr>
      <p:grpSpPr>
        <a:xfrm>
          <a:off x="0" y="0"/>
          <a:ext cx="0" cy="0"/>
          <a:chOff x="0" y="0"/>
          <a:chExt cx="0" cy="0"/>
        </a:xfrm>
      </p:grpSpPr>
      <p:pic>
        <p:nvPicPr>
          <p:cNvPr id="9" name="图片 8">
            <a:extLst>
              <a:ext uri="{FF2B5EF4-FFF2-40B4-BE49-F238E27FC236}">
                <a16:creationId xmlns:a16="http://schemas.microsoft.com/office/drawing/2014/main" id="{1F834C51-DE8C-ED67-9781-A30B6FFC6E9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9161"/>
            <a:ext cx="12192000" cy="979358"/>
          </a:xfrm>
          <a:prstGeom prst="rect">
            <a:avLst/>
          </a:prstGeom>
        </p:spPr>
      </p:pic>
      <p:sp>
        <p:nvSpPr>
          <p:cNvPr id="3" name="文本占位符 2">
            <a:extLst>
              <a:ext uri="{FF2B5EF4-FFF2-40B4-BE49-F238E27FC236}">
                <a16:creationId xmlns:a16="http://schemas.microsoft.com/office/drawing/2014/main" id="{5C5F5774-CB06-E78F-C995-13561AEAD0C5}"/>
              </a:ext>
            </a:extLst>
          </p:cNvPr>
          <p:cNvSpPr>
            <a:spLocks noGrp="1"/>
          </p:cNvSpPr>
          <p:nvPr>
            <p:ph type="body" sz="quarter" idx="61"/>
          </p:nvPr>
        </p:nvSpPr>
        <p:spPr>
          <a:xfrm>
            <a:off x="560745" y="201414"/>
            <a:ext cx="10477347" cy="456860"/>
          </a:xfrm>
          <a:noFill/>
        </p:spPr>
        <p:txBody>
          <a:bodyPr/>
          <a:lstStyle/>
          <a:p>
            <a:pPr defTabSz="913765">
              <a:defRPr/>
            </a:pPr>
            <a:r>
              <a:rPr lang="en-US" altLang="zh-CN" sz="2400" b="1" dirty="0">
                <a:solidFill>
                  <a:schemeClr val="bg1"/>
                </a:solidFill>
                <a:latin typeface="Arial" panose="020B0604020202020204" pitchFamily="34" charset="0"/>
                <a:cs typeface="Arial" panose="020B0604020202020204" pitchFamily="34" charset="0"/>
              </a:rPr>
              <a:t>IV. Overall view on timeline and proposals (derived from work plan)</a:t>
            </a:r>
          </a:p>
        </p:txBody>
      </p:sp>
      <p:cxnSp>
        <p:nvCxnSpPr>
          <p:cNvPr id="4" name="Straight Connector 3">
            <a:extLst>
              <a:ext uri="{FF2B5EF4-FFF2-40B4-BE49-F238E27FC236}">
                <a16:creationId xmlns:a16="http://schemas.microsoft.com/office/drawing/2014/main" id="{D95A08D1-F622-D535-FA89-8A504CBD26F2}"/>
              </a:ext>
            </a:extLst>
          </p:cNvPr>
          <p:cNvCxnSpPr/>
          <p:nvPr/>
        </p:nvCxnSpPr>
        <p:spPr>
          <a:xfrm>
            <a:off x="595973" y="1239052"/>
            <a:ext cx="0" cy="5449614"/>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8FC53A60-AC84-2860-4296-DF2D66270356}"/>
              </a:ext>
            </a:extLst>
          </p:cNvPr>
          <p:cNvCxnSpPr/>
          <p:nvPr/>
        </p:nvCxnSpPr>
        <p:spPr>
          <a:xfrm>
            <a:off x="2783679" y="1239052"/>
            <a:ext cx="0" cy="5449614"/>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6" name="Table 5">
            <a:extLst>
              <a:ext uri="{FF2B5EF4-FFF2-40B4-BE49-F238E27FC236}">
                <a16:creationId xmlns:a16="http://schemas.microsoft.com/office/drawing/2014/main" id="{37EED733-8511-FC36-2F81-0E6616E94047}"/>
              </a:ext>
            </a:extLst>
          </p:cNvPr>
          <p:cNvGraphicFramePr>
            <a:graphicFrameLocks noGrp="1"/>
          </p:cNvGraphicFramePr>
          <p:nvPr>
            <p:extLst>
              <p:ext uri="{D42A27DB-BD31-4B8C-83A1-F6EECF244321}">
                <p14:modId xmlns:p14="http://schemas.microsoft.com/office/powerpoint/2010/main" val="3466895807"/>
              </p:ext>
            </p:extLst>
          </p:nvPr>
        </p:nvGraphicFramePr>
        <p:xfrm>
          <a:off x="595973" y="1527794"/>
          <a:ext cx="11000055" cy="396240"/>
        </p:xfrm>
        <a:graphic>
          <a:graphicData uri="http://schemas.openxmlformats.org/drawingml/2006/table">
            <a:tbl>
              <a:tblPr firstRow="1" bandRow="1">
                <a:tableStyleId>{5C22544A-7EE6-4342-B048-85BDC9FD1C3A}</a:tableStyleId>
              </a:tblPr>
              <a:tblGrid>
                <a:gridCol w="733337">
                  <a:extLst>
                    <a:ext uri="{9D8B030D-6E8A-4147-A177-3AD203B41FA5}">
                      <a16:colId xmlns:a16="http://schemas.microsoft.com/office/drawing/2014/main" val="4080380862"/>
                    </a:ext>
                  </a:extLst>
                </a:gridCol>
                <a:gridCol w="733337">
                  <a:extLst>
                    <a:ext uri="{9D8B030D-6E8A-4147-A177-3AD203B41FA5}">
                      <a16:colId xmlns:a16="http://schemas.microsoft.com/office/drawing/2014/main" val="4258056822"/>
                    </a:ext>
                  </a:extLst>
                </a:gridCol>
                <a:gridCol w="733337">
                  <a:extLst>
                    <a:ext uri="{9D8B030D-6E8A-4147-A177-3AD203B41FA5}">
                      <a16:colId xmlns:a16="http://schemas.microsoft.com/office/drawing/2014/main" val="3754506649"/>
                    </a:ext>
                  </a:extLst>
                </a:gridCol>
                <a:gridCol w="733337">
                  <a:extLst>
                    <a:ext uri="{9D8B030D-6E8A-4147-A177-3AD203B41FA5}">
                      <a16:colId xmlns:a16="http://schemas.microsoft.com/office/drawing/2014/main" val="2957618918"/>
                    </a:ext>
                  </a:extLst>
                </a:gridCol>
                <a:gridCol w="733337">
                  <a:extLst>
                    <a:ext uri="{9D8B030D-6E8A-4147-A177-3AD203B41FA5}">
                      <a16:colId xmlns:a16="http://schemas.microsoft.com/office/drawing/2014/main" val="1055260656"/>
                    </a:ext>
                  </a:extLst>
                </a:gridCol>
                <a:gridCol w="733337">
                  <a:extLst>
                    <a:ext uri="{9D8B030D-6E8A-4147-A177-3AD203B41FA5}">
                      <a16:colId xmlns:a16="http://schemas.microsoft.com/office/drawing/2014/main" val="1115877542"/>
                    </a:ext>
                  </a:extLst>
                </a:gridCol>
                <a:gridCol w="733337">
                  <a:extLst>
                    <a:ext uri="{9D8B030D-6E8A-4147-A177-3AD203B41FA5}">
                      <a16:colId xmlns:a16="http://schemas.microsoft.com/office/drawing/2014/main" val="2666273154"/>
                    </a:ext>
                  </a:extLst>
                </a:gridCol>
                <a:gridCol w="733337">
                  <a:extLst>
                    <a:ext uri="{9D8B030D-6E8A-4147-A177-3AD203B41FA5}">
                      <a16:colId xmlns:a16="http://schemas.microsoft.com/office/drawing/2014/main" val="3729374597"/>
                    </a:ext>
                  </a:extLst>
                </a:gridCol>
                <a:gridCol w="733337">
                  <a:extLst>
                    <a:ext uri="{9D8B030D-6E8A-4147-A177-3AD203B41FA5}">
                      <a16:colId xmlns:a16="http://schemas.microsoft.com/office/drawing/2014/main" val="2845381601"/>
                    </a:ext>
                  </a:extLst>
                </a:gridCol>
                <a:gridCol w="733337">
                  <a:extLst>
                    <a:ext uri="{9D8B030D-6E8A-4147-A177-3AD203B41FA5}">
                      <a16:colId xmlns:a16="http://schemas.microsoft.com/office/drawing/2014/main" val="2713278570"/>
                    </a:ext>
                  </a:extLst>
                </a:gridCol>
                <a:gridCol w="733337">
                  <a:extLst>
                    <a:ext uri="{9D8B030D-6E8A-4147-A177-3AD203B41FA5}">
                      <a16:colId xmlns:a16="http://schemas.microsoft.com/office/drawing/2014/main" val="1391610351"/>
                    </a:ext>
                  </a:extLst>
                </a:gridCol>
                <a:gridCol w="733337">
                  <a:extLst>
                    <a:ext uri="{9D8B030D-6E8A-4147-A177-3AD203B41FA5}">
                      <a16:colId xmlns:a16="http://schemas.microsoft.com/office/drawing/2014/main" val="598916086"/>
                    </a:ext>
                  </a:extLst>
                </a:gridCol>
                <a:gridCol w="733337">
                  <a:extLst>
                    <a:ext uri="{9D8B030D-6E8A-4147-A177-3AD203B41FA5}">
                      <a16:colId xmlns:a16="http://schemas.microsoft.com/office/drawing/2014/main" val="1569602313"/>
                    </a:ext>
                  </a:extLst>
                </a:gridCol>
                <a:gridCol w="733337">
                  <a:extLst>
                    <a:ext uri="{9D8B030D-6E8A-4147-A177-3AD203B41FA5}">
                      <a16:colId xmlns:a16="http://schemas.microsoft.com/office/drawing/2014/main" val="3061009666"/>
                    </a:ext>
                  </a:extLst>
                </a:gridCol>
                <a:gridCol w="733337">
                  <a:extLst>
                    <a:ext uri="{9D8B030D-6E8A-4147-A177-3AD203B41FA5}">
                      <a16:colId xmlns:a16="http://schemas.microsoft.com/office/drawing/2014/main" val="1362940895"/>
                    </a:ext>
                  </a:extLst>
                </a:gridCol>
              </a:tblGrid>
              <a:tr h="370840">
                <a:tc>
                  <a:txBody>
                    <a:bodyPr/>
                    <a:lstStyle/>
                    <a:p>
                      <a:pPr marL="0" marR="0" lvl="0" indent="0" algn="l" defTabSz="914355" rtl="0" eaLnBrk="1" fontAlgn="auto" latinLnBrk="0" hangingPunct="1">
                        <a:lnSpc>
                          <a:spcPct val="100000"/>
                        </a:lnSpc>
                        <a:spcBef>
                          <a:spcPts val="0"/>
                        </a:spcBef>
                        <a:spcAft>
                          <a:spcPts val="0"/>
                        </a:spcAft>
                        <a:buClrTx/>
                        <a:buSzTx/>
                        <a:buFontTx/>
                        <a:buNone/>
                        <a:tabLst/>
                        <a:defRPr/>
                      </a:pPr>
                      <a:r>
                        <a:rPr lang="en-US" sz="1000" dirty="0"/>
                        <a:t>SA4#131</a:t>
                      </a:r>
                      <a:r>
                        <a:rPr lang="en-US" altLang="zh-CN" sz="1000" dirty="0"/>
                        <a:t>bis-e</a:t>
                      </a:r>
                      <a:endParaRPr lang="LID4096" sz="1000" dirty="0"/>
                    </a:p>
                  </a:txBody>
                  <a:tcPr/>
                </a:tc>
                <a:tc>
                  <a:txBody>
                    <a:bodyPr/>
                    <a:lstStyle/>
                    <a:p>
                      <a:pPr marL="0" marR="0" lvl="0" indent="0" algn="l" defTabSz="914355" rtl="0" eaLnBrk="1" fontAlgn="auto" latinLnBrk="0" hangingPunct="1">
                        <a:lnSpc>
                          <a:spcPct val="100000"/>
                        </a:lnSpc>
                        <a:spcBef>
                          <a:spcPts val="0"/>
                        </a:spcBef>
                        <a:spcAft>
                          <a:spcPts val="0"/>
                        </a:spcAft>
                        <a:buClrTx/>
                        <a:buSzTx/>
                        <a:buFontTx/>
                        <a:buNone/>
                        <a:tabLst/>
                        <a:defRPr/>
                      </a:pPr>
                      <a:r>
                        <a:rPr lang="en-US" sz="1000" dirty="0"/>
                        <a:t>SA4#132</a:t>
                      </a:r>
                      <a:endParaRPr lang="LID4096" sz="1000" dirty="0"/>
                    </a:p>
                  </a:txBody>
                  <a:tcPr/>
                </a:tc>
                <a:tc>
                  <a:txBody>
                    <a:bodyPr/>
                    <a:lstStyle/>
                    <a:p>
                      <a:endParaRPr lang="LID4096" sz="1000" dirty="0"/>
                    </a:p>
                  </a:txBody>
                  <a:tcPr/>
                </a:tc>
                <a:tc>
                  <a:txBody>
                    <a:bodyPr/>
                    <a:lstStyle/>
                    <a:p>
                      <a:r>
                        <a:rPr lang="en-US" sz="1000" dirty="0"/>
                        <a:t>SA4#133e</a:t>
                      </a:r>
                      <a:endParaRPr lang="LID4096" sz="1000" dirty="0"/>
                    </a:p>
                  </a:txBody>
                  <a:tcPr/>
                </a:tc>
                <a:tc>
                  <a:txBody>
                    <a:bodyPr/>
                    <a:lstStyle/>
                    <a:p>
                      <a:endParaRPr lang="LID4096" sz="1000" dirty="0"/>
                    </a:p>
                  </a:txBody>
                  <a:tcPr/>
                </a:tc>
                <a:tc>
                  <a:txBody>
                    <a:bodyPr/>
                    <a:lstStyle/>
                    <a:p>
                      <a:endParaRPr lang="LID4096" sz="1000"/>
                    </a:p>
                  </a:txBody>
                  <a:tcPr/>
                </a:tc>
                <a:tc>
                  <a:txBody>
                    <a:bodyPr/>
                    <a:lstStyle/>
                    <a:p>
                      <a:endParaRPr lang="LID4096" sz="1000"/>
                    </a:p>
                  </a:txBody>
                  <a:tcPr/>
                </a:tc>
                <a:tc>
                  <a:txBody>
                    <a:bodyPr/>
                    <a:lstStyle/>
                    <a:p>
                      <a:r>
                        <a:rPr lang="en-US" sz="1000" dirty="0"/>
                        <a:t>SA4#134</a:t>
                      </a:r>
                      <a:endParaRPr lang="LID4096" sz="1000" dirty="0"/>
                    </a:p>
                  </a:txBody>
                  <a:tcPr/>
                </a:tc>
                <a:tc>
                  <a:txBody>
                    <a:bodyPr/>
                    <a:lstStyle/>
                    <a:p>
                      <a:endParaRPr lang="LID4096" sz="1000"/>
                    </a:p>
                  </a:txBody>
                  <a:tcPr/>
                </a:tc>
                <a:tc>
                  <a:txBody>
                    <a:bodyPr/>
                    <a:lstStyle/>
                    <a:p>
                      <a:endParaRPr lang="LID4096" sz="1000"/>
                    </a:p>
                  </a:txBody>
                  <a:tcPr/>
                </a:tc>
                <a:tc>
                  <a:txBody>
                    <a:bodyPr/>
                    <a:lstStyle/>
                    <a:p>
                      <a:r>
                        <a:rPr lang="en-US" sz="1000" dirty="0"/>
                        <a:t>SA4#135</a:t>
                      </a:r>
                      <a:endParaRPr lang="LID4096" sz="1000" dirty="0"/>
                    </a:p>
                  </a:txBody>
                  <a:tcPr/>
                </a:tc>
                <a:tc>
                  <a:txBody>
                    <a:bodyPr/>
                    <a:lstStyle/>
                    <a:p>
                      <a:endParaRPr lang="LID4096" sz="1000"/>
                    </a:p>
                  </a:txBody>
                  <a:tcPr/>
                </a:tc>
                <a:tc>
                  <a:txBody>
                    <a:bodyPr/>
                    <a:lstStyle/>
                    <a:p>
                      <a:pPr marL="0" marR="0" lvl="0" indent="0" algn="l" defTabSz="914355" rtl="0" eaLnBrk="1" fontAlgn="auto" latinLnBrk="0" hangingPunct="1">
                        <a:lnSpc>
                          <a:spcPct val="100000"/>
                        </a:lnSpc>
                        <a:spcBef>
                          <a:spcPts val="0"/>
                        </a:spcBef>
                        <a:spcAft>
                          <a:spcPts val="0"/>
                        </a:spcAft>
                        <a:buClrTx/>
                        <a:buSzTx/>
                        <a:buFontTx/>
                        <a:buNone/>
                        <a:tabLst/>
                        <a:defRPr/>
                      </a:pPr>
                      <a:r>
                        <a:rPr lang="en-US" sz="1000" dirty="0"/>
                        <a:t>SA4#135</a:t>
                      </a:r>
                      <a:endParaRPr lang="LID4096" sz="1000" dirty="0"/>
                    </a:p>
                  </a:txBody>
                  <a:tcPr/>
                </a:tc>
                <a:tc>
                  <a:txBody>
                    <a:bodyPr/>
                    <a:lstStyle/>
                    <a:p>
                      <a:pPr marL="0" marR="0" lvl="0" indent="0" algn="l" defTabSz="914355" rtl="0" eaLnBrk="1" fontAlgn="auto" latinLnBrk="0" hangingPunct="1">
                        <a:lnSpc>
                          <a:spcPct val="100000"/>
                        </a:lnSpc>
                        <a:spcBef>
                          <a:spcPts val="0"/>
                        </a:spcBef>
                        <a:spcAft>
                          <a:spcPts val="0"/>
                        </a:spcAft>
                        <a:buClrTx/>
                        <a:buSzTx/>
                        <a:buFontTx/>
                        <a:buNone/>
                        <a:tabLst/>
                        <a:defRPr/>
                      </a:pPr>
                      <a:r>
                        <a:rPr lang="en-US" sz="1000" dirty="0"/>
                        <a:t>SA4#137</a:t>
                      </a:r>
                      <a:endParaRPr lang="LID4096" sz="1000" dirty="0"/>
                    </a:p>
                  </a:txBody>
                  <a:tcPr/>
                </a:tc>
                <a:tc>
                  <a:txBody>
                    <a:bodyPr/>
                    <a:lstStyle/>
                    <a:p>
                      <a:pPr marL="0" marR="0" lvl="0" indent="0" algn="l" defTabSz="914355" rtl="0" eaLnBrk="1" fontAlgn="auto" latinLnBrk="0" hangingPunct="1">
                        <a:lnSpc>
                          <a:spcPct val="100000"/>
                        </a:lnSpc>
                        <a:spcBef>
                          <a:spcPts val="0"/>
                        </a:spcBef>
                        <a:spcAft>
                          <a:spcPts val="0"/>
                        </a:spcAft>
                        <a:buClrTx/>
                        <a:buSzTx/>
                        <a:buFontTx/>
                        <a:buNone/>
                        <a:tabLst/>
                        <a:defRPr/>
                      </a:pPr>
                      <a:endParaRPr lang="LID4096" sz="1000" dirty="0"/>
                    </a:p>
                  </a:txBody>
                  <a:tcPr/>
                </a:tc>
                <a:extLst>
                  <a:ext uri="{0D108BD9-81ED-4DB2-BD59-A6C34878D82A}">
                    <a16:rowId xmlns:a16="http://schemas.microsoft.com/office/drawing/2014/main" val="4271139219"/>
                  </a:ext>
                </a:extLst>
              </a:tr>
            </a:tbl>
          </a:graphicData>
        </a:graphic>
      </p:graphicFrame>
      <p:cxnSp>
        <p:nvCxnSpPr>
          <p:cNvPr id="7" name="Straight Connector 6">
            <a:extLst>
              <a:ext uri="{FF2B5EF4-FFF2-40B4-BE49-F238E27FC236}">
                <a16:creationId xmlns:a16="http://schemas.microsoft.com/office/drawing/2014/main" id="{36CA81C7-C446-256C-6B8F-4210DD525DE2}"/>
              </a:ext>
            </a:extLst>
          </p:cNvPr>
          <p:cNvCxnSpPr/>
          <p:nvPr/>
        </p:nvCxnSpPr>
        <p:spPr>
          <a:xfrm>
            <a:off x="4996105" y="1239052"/>
            <a:ext cx="0" cy="5449614"/>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C00CCEA-D698-C5A6-8CF0-CC1ED5CB8CCC}"/>
              </a:ext>
            </a:extLst>
          </p:cNvPr>
          <p:cNvCxnSpPr/>
          <p:nvPr/>
        </p:nvCxnSpPr>
        <p:spPr>
          <a:xfrm>
            <a:off x="7187512" y="1239052"/>
            <a:ext cx="0" cy="5449614"/>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DDAAB1C-E22B-D2D2-EA3F-0873EB7A22DA}"/>
              </a:ext>
            </a:extLst>
          </p:cNvPr>
          <p:cNvCxnSpPr/>
          <p:nvPr/>
        </p:nvCxnSpPr>
        <p:spPr>
          <a:xfrm>
            <a:off x="9399940" y="1239052"/>
            <a:ext cx="0" cy="5449614"/>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B5B01552-1075-A1A9-C577-C183A6AB46D8}"/>
              </a:ext>
            </a:extLst>
          </p:cNvPr>
          <p:cNvCxnSpPr/>
          <p:nvPr/>
        </p:nvCxnSpPr>
        <p:spPr>
          <a:xfrm>
            <a:off x="11578699" y="1239052"/>
            <a:ext cx="0" cy="5449614"/>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190F0988-3984-700E-694F-7DD3251B8751}"/>
              </a:ext>
            </a:extLst>
          </p:cNvPr>
          <p:cNvSpPr txBox="1"/>
          <p:nvPr/>
        </p:nvSpPr>
        <p:spPr>
          <a:xfrm>
            <a:off x="106366" y="967129"/>
            <a:ext cx="1013867" cy="369332"/>
          </a:xfrm>
          <a:prstGeom prst="rect">
            <a:avLst/>
          </a:prstGeom>
          <a:noFill/>
        </p:spPr>
        <p:txBody>
          <a:bodyPr wrap="none" rtlCol="0">
            <a:spAutoFit/>
          </a:bodyPr>
          <a:lstStyle/>
          <a:p>
            <a:r>
              <a:rPr lang="en-US" dirty="0"/>
              <a:t>TSG#108</a:t>
            </a:r>
            <a:endParaRPr lang="LID4096" dirty="0"/>
          </a:p>
        </p:txBody>
      </p:sp>
      <p:sp>
        <p:nvSpPr>
          <p:cNvPr id="13" name="TextBox 12">
            <a:extLst>
              <a:ext uri="{FF2B5EF4-FFF2-40B4-BE49-F238E27FC236}">
                <a16:creationId xmlns:a16="http://schemas.microsoft.com/office/drawing/2014/main" id="{A34B65F9-1E35-F722-7CA8-55BB208D208B}"/>
              </a:ext>
            </a:extLst>
          </p:cNvPr>
          <p:cNvSpPr txBox="1"/>
          <p:nvPr/>
        </p:nvSpPr>
        <p:spPr>
          <a:xfrm>
            <a:off x="2267798" y="970042"/>
            <a:ext cx="1013867" cy="369332"/>
          </a:xfrm>
          <a:prstGeom prst="rect">
            <a:avLst/>
          </a:prstGeom>
          <a:noFill/>
        </p:spPr>
        <p:txBody>
          <a:bodyPr wrap="none" rtlCol="0">
            <a:spAutoFit/>
          </a:bodyPr>
          <a:lstStyle/>
          <a:p>
            <a:r>
              <a:rPr lang="en-US" dirty="0"/>
              <a:t>TSG#109</a:t>
            </a:r>
            <a:endParaRPr lang="LID4096" dirty="0"/>
          </a:p>
        </p:txBody>
      </p:sp>
      <p:sp>
        <p:nvSpPr>
          <p:cNvPr id="14" name="TextBox 13">
            <a:extLst>
              <a:ext uri="{FF2B5EF4-FFF2-40B4-BE49-F238E27FC236}">
                <a16:creationId xmlns:a16="http://schemas.microsoft.com/office/drawing/2014/main" id="{A054583F-0DD3-91AE-762F-96CD8B5DF9A9}"/>
              </a:ext>
            </a:extLst>
          </p:cNvPr>
          <p:cNvSpPr txBox="1"/>
          <p:nvPr/>
        </p:nvSpPr>
        <p:spPr>
          <a:xfrm>
            <a:off x="4497555" y="988019"/>
            <a:ext cx="1013867" cy="369332"/>
          </a:xfrm>
          <a:prstGeom prst="rect">
            <a:avLst/>
          </a:prstGeom>
          <a:noFill/>
        </p:spPr>
        <p:txBody>
          <a:bodyPr wrap="none" rtlCol="0">
            <a:spAutoFit/>
          </a:bodyPr>
          <a:lstStyle/>
          <a:p>
            <a:r>
              <a:rPr lang="en-US" dirty="0"/>
              <a:t>TSG#110</a:t>
            </a:r>
            <a:endParaRPr lang="LID4096" dirty="0"/>
          </a:p>
        </p:txBody>
      </p:sp>
      <p:sp>
        <p:nvSpPr>
          <p:cNvPr id="15" name="TextBox 14">
            <a:extLst>
              <a:ext uri="{FF2B5EF4-FFF2-40B4-BE49-F238E27FC236}">
                <a16:creationId xmlns:a16="http://schemas.microsoft.com/office/drawing/2014/main" id="{A4A53110-1C31-AE2B-78A4-D634EE15D90D}"/>
              </a:ext>
            </a:extLst>
          </p:cNvPr>
          <p:cNvSpPr txBox="1"/>
          <p:nvPr/>
        </p:nvSpPr>
        <p:spPr>
          <a:xfrm>
            <a:off x="6667930" y="975397"/>
            <a:ext cx="1013867" cy="369332"/>
          </a:xfrm>
          <a:prstGeom prst="rect">
            <a:avLst/>
          </a:prstGeom>
          <a:noFill/>
        </p:spPr>
        <p:txBody>
          <a:bodyPr wrap="none" rtlCol="0">
            <a:spAutoFit/>
          </a:bodyPr>
          <a:lstStyle/>
          <a:p>
            <a:r>
              <a:rPr lang="en-US" dirty="0"/>
              <a:t>TSG#111</a:t>
            </a:r>
            <a:endParaRPr lang="LID4096" dirty="0"/>
          </a:p>
        </p:txBody>
      </p:sp>
      <p:sp>
        <p:nvSpPr>
          <p:cNvPr id="16" name="TextBox 15">
            <a:extLst>
              <a:ext uri="{FF2B5EF4-FFF2-40B4-BE49-F238E27FC236}">
                <a16:creationId xmlns:a16="http://schemas.microsoft.com/office/drawing/2014/main" id="{B1FA2F7A-C957-85FC-C83D-1658520C03AD}"/>
              </a:ext>
            </a:extLst>
          </p:cNvPr>
          <p:cNvSpPr txBox="1"/>
          <p:nvPr/>
        </p:nvSpPr>
        <p:spPr>
          <a:xfrm>
            <a:off x="8859336" y="993112"/>
            <a:ext cx="1013867" cy="369332"/>
          </a:xfrm>
          <a:prstGeom prst="rect">
            <a:avLst/>
          </a:prstGeom>
          <a:noFill/>
        </p:spPr>
        <p:txBody>
          <a:bodyPr wrap="none" rtlCol="0">
            <a:spAutoFit/>
          </a:bodyPr>
          <a:lstStyle/>
          <a:p>
            <a:r>
              <a:rPr lang="en-US" dirty="0"/>
              <a:t>TSG#112</a:t>
            </a:r>
            <a:endParaRPr lang="LID4096" dirty="0"/>
          </a:p>
        </p:txBody>
      </p:sp>
      <p:sp>
        <p:nvSpPr>
          <p:cNvPr id="17" name="TextBox 16">
            <a:extLst>
              <a:ext uri="{FF2B5EF4-FFF2-40B4-BE49-F238E27FC236}">
                <a16:creationId xmlns:a16="http://schemas.microsoft.com/office/drawing/2014/main" id="{CCEA656D-3194-3B87-61A7-5AB2D2CB1185}"/>
              </a:ext>
            </a:extLst>
          </p:cNvPr>
          <p:cNvSpPr txBox="1"/>
          <p:nvPr/>
        </p:nvSpPr>
        <p:spPr>
          <a:xfrm>
            <a:off x="11038092" y="996157"/>
            <a:ext cx="1013867" cy="369332"/>
          </a:xfrm>
          <a:prstGeom prst="rect">
            <a:avLst/>
          </a:prstGeom>
          <a:noFill/>
        </p:spPr>
        <p:txBody>
          <a:bodyPr wrap="none" rtlCol="0">
            <a:spAutoFit/>
          </a:bodyPr>
          <a:lstStyle/>
          <a:p>
            <a:r>
              <a:rPr lang="en-US" dirty="0"/>
              <a:t>TSG#113</a:t>
            </a:r>
            <a:endParaRPr lang="LID4096" dirty="0"/>
          </a:p>
        </p:txBody>
      </p:sp>
      <p:sp>
        <p:nvSpPr>
          <p:cNvPr id="20" name="Rectangle 19">
            <a:extLst>
              <a:ext uri="{FF2B5EF4-FFF2-40B4-BE49-F238E27FC236}">
                <a16:creationId xmlns:a16="http://schemas.microsoft.com/office/drawing/2014/main" id="{2278CA0B-C5A1-BA3A-1D50-55B7C0DAB554}"/>
              </a:ext>
            </a:extLst>
          </p:cNvPr>
          <p:cNvSpPr/>
          <p:nvPr/>
        </p:nvSpPr>
        <p:spPr>
          <a:xfrm>
            <a:off x="560745" y="2300597"/>
            <a:ext cx="1501094" cy="309965"/>
          </a:xfrm>
          <a:prstGeom prst="rect">
            <a:avLst/>
          </a:prstGeom>
          <a:solidFill>
            <a:schemeClr val="accent1">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dirty="0"/>
              <a:t>Obj#1: scenario</a:t>
            </a:r>
            <a:endParaRPr kumimoji="1" lang="LID4096" sz="1200" dirty="0"/>
          </a:p>
        </p:txBody>
      </p:sp>
      <p:sp>
        <p:nvSpPr>
          <p:cNvPr id="21" name="Rectangle 20">
            <a:extLst>
              <a:ext uri="{FF2B5EF4-FFF2-40B4-BE49-F238E27FC236}">
                <a16:creationId xmlns:a16="http://schemas.microsoft.com/office/drawing/2014/main" id="{BAD57FC9-6B5D-CC5F-2716-F2ED0724E259}"/>
              </a:ext>
            </a:extLst>
          </p:cNvPr>
          <p:cNvSpPr/>
          <p:nvPr/>
        </p:nvSpPr>
        <p:spPr>
          <a:xfrm>
            <a:off x="547895" y="2725195"/>
            <a:ext cx="5958007" cy="321297"/>
          </a:xfrm>
          <a:prstGeom prst="rect">
            <a:avLst/>
          </a:prstGeom>
          <a:solidFill>
            <a:schemeClr val="accent1">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dirty="0"/>
              <a:t>Obj#2 channel characteristics retrieval</a:t>
            </a:r>
            <a:endParaRPr kumimoji="1" lang="LID4096" sz="1200" dirty="0"/>
          </a:p>
        </p:txBody>
      </p:sp>
      <p:sp>
        <p:nvSpPr>
          <p:cNvPr id="23" name="Rectangle 22">
            <a:extLst>
              <a:ext uri="{FF2B5EF4-FFF2-40B4-BE49-F238E27FC236}">
                <a16:creationId xmlns:a16="http://schemas.microsoft.com/office/drawing/2014/main" id="{98598463-7FD8-789F-C913-A005172DE534}"/>
              </a:ext>
            </a:extLst>
          </p:cNvPr>
          <p:cNvSpPr/>
          <p:nvPr/>
        </p:nvSpPr>
        <p:spPr>
          <a:xfrm>
            <a:off x="1313790" y="3137981"/>
            <a:ext cx="9543243" cy="321297"/>
          </a:xfrm>
          <a:prstGeom prst="rect">
            <a:avLst/>
          </a:prstGeom>
          <a:solidFill>
            <a:schemeClr val="accent1">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dirty="0"/>
              <a:t>Obj#3 design constrains</a:t>
            </a:r>
            <a:endParaRPr kumimoji="1" lang="LID4096" sz="1200" dirty="0"/>
          </a:p>
        </p:txBody>
      </p:sp>
      <p:sp>
        <p:nvSpPr>
          <p:cNvPr id="24" name="Oval 23">
            <a:extLst>
              <a:ext uri="{FF2B5EF4-FFF2-40B4-BE49-F238E27FC236}">
                <a16:creationId xmlns:a16="http://schemas.microsoft.com/office/drawing/2014/main" id="{30BAA8D5-5CD7-3404-3898-441C97290030}"/>
              </a:ext>
            </a:extLst>
          </p:cNvPr>
          <p:cNvSpPr/>
          <p:nvPr/>
        </p:nvSpPr>
        <p:spPr>
          <a:xfrm>
            <a:off x="5964624" y="1942381"/>
            <a:ext cx="214398" cy="233129"/>
          </a:xfrm>
          <a:prstGeom prst="ellipse">
            <a:avLst/>
          </a:prstGeom>
          <a:solidFill>
            <a:srgbClr val="FF0000">
              <a:alpha val="51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LID4096"/>
          </a:p>
        </p:txBody>
      </p:sp>
      <p:sp>
        <p:nvSpPr>
          <p:cNvPr id="25" name="Rectangle 24">
            <a:extLst>
              <a:ext uri="{FF2B5EF4-FFF2-40B4-BE49-F238E27FC236}">
                <a16:creationId xmlns:a16="http://schemas.microsoft.com/office/drawing/2014/main" id="{781C0118-DDE5-341A-2F40-AEAC170CE6D8}"/>
              </a:ext>
            </a:extLst>
          </p:cNvPr>
          <p:cNvSpPr/>
          <p:nvPr/>
        </p:nvSpPr>
        <p:spPr>
          <a:xfrm>
            <a:off x="1313791" y="5550369"/>
            <a:ext cx="9543242" cy="295838"/>
          </a:xfrm>
          <a:prstGeom prst="rect">
            <a:avLst/>
          </a:prstGeom>
          <a:solidFill>
            <a:schemeClr val="accent1">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dirty="0"/>
              <a:t>Obj#5 performance requirements </a:t>
            </a:r>
            <a:endParaRPr kumimoji="1" lang="LID4096" sz="1200" dirty="0"/>
          </a:p>
        </p:txBody>
      </p:sp>
      <p:sp>
        <p:nvSpPr>
          <p:cNvPr id="26" name="Rectangle 25">
            <a:extLst>
              <a:ext uri="{FF2B5EF4-FFF2-40B4-BE49-F238E27FC236}">
                <a16:creationId xmlns:a16="http://schemas.microsoft.com/office/drawing/2014/main" id="{A0F50DA2-576C-9EB2-CB2D-627FCF413C9E}"/>
              </a:ext>
            </a:extLst>
          </p:cNvPr>
          <p:cNvSpPr/>
          <p:nvPr/>
        </p:nvSpPr>
        <p:spPr>
          <a:xfrm>
            <a:off x="1313790" y="4316860"/>
            <a:ext cx="7421025" cy="297329"/>
          </a:xfrm>
          <a:prstGeom prst="rect">
            <a:avLst/>
          </a:prstGeom>
          <a:solidFill>
            <a:schemeClr val="accent1">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dirty="0"/>
              <a:t>Obj#6 Developing objective measurements (complexity, memory)</a:t>
            </a:r>
            <a:endParaRPr kumimoji="1" lang="LID4096" sz="1200" dirty="0"/>
          </a:p>
        </p:txBody>
      </p:sp>
      <p:sp>
        <p:nvSpPr>
          <p:cNvPr id="29" name="Rectangle 28">
            <a:extLst>
              <a:ext uri="{FF2B5EF4-FFF2-40B4-BE49-F238E27FC236}">
                <a16:creationId xmlns:a16="http://schemas.microsoft.com/office/drawing/2014/main" id="{C4939325-A4A0-8564-45BB-3A5E10E041AF}"/>
              </a:ext>
            </a:extLst>
          </p:cNvPr>
          <p:cNvSpPr/>
          <p:nvPr/>
        </p:nvSpPr>
        <p:spPr>
          <a:xfrm>
            <a:off x="547896" y="5139897"/>
            <a:ext cx="5958004" cy="295839"/>
          </a:xfrm>
          <a:prstGeom prst="rect">
            <a:avLst/>
          </a:prstGeom>
          <a:solidFill>
            <a:schemeClr val="accent1">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dirty="0"/>
              <a:t>Obj#7 reference codecs </a:t>
            </a:r>
            <a:endParaRPr kumimoji="1" lang="LID4096" sz="1200" dirty="0"/>
          </a:p>
        </p:txBody>
      </p:sp>
      <p:sp>
        <p:nvSpPr>
          <p:cNvPr id="30" name="Rectangle 29">
            <a:extLst>
              <a:ext uri="{FF2B5EF4-FFF2-40B4-BE49-F238E27FC236}">
                <a16:creationId xmlns:a16="http://schemas.microsoft.com/office/drawing/2014/main" id="{96838FBE-A241-05DE-F828-51FA996D29DA}"/>
              </a:ext>
            </a:extLst>
          </p:cNvPr>
          <p:cNvSpPr/>
          <p:nvPr/>
        </p:nvSpPr>
        <p:spPr>
          <a:xfrm>
            <a:off x="1313790" y="4751378"/>
            <a:ext cx="8807984" cy="273886"/>
          </a:xfrm>
          <a:prstGeom prst="rect">
            <a:avLst/>
          </a:prstGeom>
          <a:solidFill>
            <a:schemeClr val="accent1">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dirty="0"/>
              <a:t>Obj#4 Evidence of design constrains are met </a:t>
            </a:r>
            <a:endParaRPr kumimoji="1" lang="LID4096" sz="1200" dirty="0"/>
          </a:p>
        </p:txBody>
      </p:sp>
      <p:sp>
        <p:nvSpPr>
          <p:cNvPr id="34" name="TextBox 33">
            <a:extLst>
              <a:ext uri="{FF2B5EF4-FFF2-40B4-BE49-F238E27FC236}">
                <a16:creationId xmlns:a16="http://schemas.microsoft.com/office/drawing/2014/main" id="{42DFE041-6427-ECA3-94D6-3F5C75746723}"/>
              </a:ext>
            </a:extLst>
          </p:cNvPr>
          <p:cNvSpPr txBox="1"/>
          <p:nvPr/>
        </p:nvSpPr>
        <p:spPr>
          <a:xfrm>
            <a:off x="10237763" y="3477281"/>
            <a:ext cx="1095172" cy="276999"/>
          </a:xfrm>
          <a:prstGeom prst="rect">
            <a:avLst/>
          </a:prstGeom>
          <a:noFill/>
        </p:spPr>
        <p:txBody>
          <a:bodyPr wrap="none" rtlCol="0">
            <a:spAutoFit/>
          </a:bodyPr>
          <a:lstStyle/>
          <a:p>
            <a:r>
              <a:rPr lang="en-US" sz="1200" dirty="0"/>
              <a:t>Speech quality</a:t>
            </a:r>
            <a:endParaRPr lang="LID4096" sz="1200" dirty="0"/>
          </a:p>
        </p:txBody>
      </p:sp>
      <p:sp>
        <p:nvSpPr>
          <p:cNvPr id="35" name="TextBox 34">
            <a:extLst>
              <a:ext uri="{FF2B5EF4-FFF2-40B4-BE49-F238E27FC236}">
                <a16:creationId xmlns:a16="http://schemas.microsoft.com/office/drawing/2014/main" id="{27CA2C23-1873-24FF-7D04-F506AF4E605F}"/>
              </a:ext>
            </a:extLst>
          </p:cNvPr>
          <p:cNvSpPr txBox="1"/>
          <p:nvPr/>
        </p:nvSpPr>
        <p:spPr>
          <a:xfrm>
            <a:off x="9078095" y="3659392"/>
            <a:ext cx="1827808" cy="646331"/>
          </a:xfrm>
          <a:prstGeom prst="rect">
            <a:avLst/>
          </a:prstGeom>
          <a:noFill/>
        </p:spPr>
        <p:txBody>
          <a:bodyPr wrap="none" rtlCol="0">
            <a:spAutoFit/>
          </a:bodyPr>
          <a:lstStyle/>
          <a:p>
            <a:r>
              <a:rPr lang="en-US" sz="1200" dirty="0"/>
              <a:t>complexity, memory</a:t>
            </a:r>
          </a:p>
          <a:p>
            <a:r>
              <a:rPr lang="en-US" sz="1200" dirty="0"/>
              <a:t>Algorithm delay</a:t>
            </a:r>
          </a:p>
          <a:p>
            <a:r>
              <a:rPr lang="en-US" sz="1200" dirty="0"/>
              <a:t>Robustness to non-speech</a:t>
            </a:r>
            <a:endParaRPr lang="LID4096" sz="1200" dirty="0"/>
          </a:p>
        </p:txBody>
      </p:sp>
      <p:sp>
        <p:nvSpPr>
          <p:cNvPr id="36" name="TextBox 35">
            <a:extLst>
              <a:ext uri="{FF2B5EF4-FFF2-40B4-BE49-F238E27FC236}">
                <a16:creationId xmlns:a16="http://schemas.microsoft.com/office/drawing/2014/main" id="{73C2AA56-58B5-141E-9F28-07846936E984}"/>
              </a:ext>
            </a:extLst>
          </p:cNvPr>
          <p:cNvSpPr txBox="1"/>
          <p:nvPr/>
        </p:nvSpPr>
        <p:spPr>
          <a:xfrm>
            <a:off x="7417406" y="3520540"/>
            <a:ext cx="1625188" cy="830997"/>
          </a:xfrm>
          <a:prstGeom prst="rect">
            <a:avLst/>
          </a:prstGeom>
          <a:noFill/>
        </p:spPr>
        <p:txBody>
          <a:bodyPr wrap="none" rtlCol="0">
            <a:spAutoFit/>
          </a:bodyPr>
          <a:lstStyle/>
          <a:p>
            <a:r>
              <a:rPr lang="en-US" sz="1200" dirty="0"/>
              <a:t>Bitrate, sample rate, </a:t>
            </a:r>
          </a:p>
          <a:p>
            <a:r>
              <a:rPr lang="en-US" sz="1200" dirty="0"/>
              <a:t>bandwidth, </a:t>
            </a:r>
          </a:p>
          <a:p>
            <a:r>
              <a:rPr lang="en-US" sz="1200" dirty="0"/>
              <a:t>frame length, PLC, </a:t>
            </a:r>
          </a:p>
          <a:p>
            <a:r>
              <a:rPr lang="en-US" sz="1200" dirty="0"/>
              <a:t>noise suppression, DTX</a:t>
            </a:r>
            <a:endParaRPr lang="LID4096" sz="1200" dirty="0"/>
          </a:p>
        </p:txBody>
      </p:sp>
      <p:cxnSp>
        <p:nvCxnSpPr>
          <p:cNvPr id="38" name="Straight Arrow Connector 37">
            <a:extLst>
              <a:ext uri="{FF2B5EF4-FFF2-40B4-BE49-F238E27FC236}">
                <a16:creationId xmlns:a16="http://schemas.microsoft.com/office/drawing/2014/main" id="{9E054631-96B3-7FDD-7A0E-26E5B45C1376}"/>
              </a:ext>
            </a:extLst>
          </p:cNvPr>
          <p:cNvCxnSpPr/>
          <p:nvPr/>
        </p:nvCxnSpPr>
        <p:spPr>
          <a:xfrm flipV="1">
            <a:off x="7846590" y="3329261"/>
            <a:ext cx="257989" cy="22150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66A3CCE3-CFEF-15E4-AF0B-9E96349723ED}"/>
              </a:ext>
            </a:extLst>
          </p:cNvPr>
          <p:cNvCxnSpPr>
            <a:cxnSpLocks/>
          </p:cNvCxnSpPr>
          <p:nvPr/>
        </p:nvCxnSpPr>
        <p:spPr>
          <a:xfrm flipH="1" flipV="1">
            <a:off x="9747936" y="3396635"/>
            <a:ext cx="24435" cy="26275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D32B4D52-A0A7-886B-2706-471E073622C6}"/>
              </a:ext>
            </a:extLst>
          </p:cNvPr>
          <p:cNvCxnSpPr>
            <a:cxnSpLocks/>
          </p:cNvCxnSpPr>
          <p:nvPr/>
        </p:nvCxnSpPr>
        <p:spPr>
          <a:xfrm flipH="1" flipV="1">
            <a:off x="10583650" y="3378632"/>
            <a:ext cx="24435" cy="26275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21A2B2D9-4B83-8A56-41BD-BC3FCC44B81C}"/>
              </a:ext>
            </a:extLst>
          </p:cNvPr>
          <p:cNvSpPr txBox="1"/>
          <p:nvPr/>
        </p:nvSpPr>
        <p:spPr>
          <a:xfrm>
            <a:off x="6116094" y="1929765"/>
            <a:ext cx="3321358" cy="276999"/>
          </a:xfrm>
          <a:prstGeom prst="rect">
            <a:avLst/>
          </a:prstGeom>
          <a:noFill/>
        </p:spPr>
        <p:txBody>
          <a:bodyPr wrap="none" rtlCol="0">
            <a:spAutoFit/>
          </a:bodyPr>
          <a:lstStyle/>
          <a:p>
            <a:r>
              <a:rPr lang="en-US" sz="1200" dirty="0"/>
              <a:t>SA2/RAN Checkpoint on CP/UP, protocol overhead</a:t>
            </a:r>
            <a:endParaRPr lang="LID4096" sz="1200" dirty="0"/>
          </a:p>
        </p:txBody>
      </p:sp>
      <p:sp>
        <p:nvSpPr>
          <p:cNvPr id="45" name="Oval 44">
            <a:extLst>
              <a:ext uri="{FF2B5EF4-FFF2-40B4-BE49-F238E27FC236}">
                <a16:creationId xmlns:a16="http://schemas.microsoft.com/office/drawing/2014/main" id="{80CFE9B6-1FEE-219E-51E8-84002CB9106F}"/>
              </a:ext>
            </a:extLst>
          </p:cNvPr>
          <p:cNvSpPr/>
          <p:nvPr/>
        </p:nvSpPr>
        <p:spPr>
          <a:xfrm>
            <a:off x="5268666" y="2300597"/>
            <a:ext cx="214398" cy="233129"/>
          </a:xfrm>
          <a:prstGeom prst="ellipse">
            <a:avLst/>
          </a:prstGeom>
          <a:solidFill>
            <a:srgbClr val="FF0000">
              <a:alpha val="51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LID4096"/>
          </a:p>
        </p:txBody>
      </p:sp>
      <p:sp>
        <p:nvSpPr>
          <p:cNvPr id="46" name="TextBox 45">
            <a:extLst>
              <a:ext uri="{FF2B5EF4-FFF2-40B4-BE49-F238E27FC236}">
                <a16:creationId xmlns:a16="http://schemas.microsoft.com/office/drawing/2014/main" id="{10AF0D1D-1F8B-2399-5F2C-ACB20D0F3D77}"/>
              </a:ext>
            </a:extLst>
          </p:cNvPr>
          <p:cNvSpPr txBox="1"/>
          <p:nvPr/>
        </p:nvSpPr>
        <p:spPr>
          <a:xfrm>
            <a:off x="5483064" y="2282798"/>
            <a:ext cx="1799660" cy="276999"/>
          </a:xfrm>
          <a:prstGeom prst="rect">
            <a:avLst/>
          </a:prstGeom>
          <a:noFill/>
        </p:spPr>
        <p:txBody>
          <a:bodyPr wrap="none" rtlCol="0">
            <a:spAutoFit/>
          </a:bodyPr>
          <a:lstStyle/>
          <a:p>
            <a:r>
              <a:rPr lang="en-US" sz="1200" dirty="0"/>
              <a:t>RAN start GEO voice work</a:t>
            </a:r>
            <a:endParaRPr lang="LID4096" sz="1200" dirty="0"/>
          </a:p>
        </p:txBody>
      </p:sp>
      <p:sp>
        <p:nvSpPr>
          <p:cNvPr id="48" name="TextBox 47">
            <a:extLst>
              <a:ext uri="{FF2B5EF4-FFF2-40B4-BE49-F238E27FC236}">
                <a16:creationId xmlns:a16="http://schemas.microsoft.com/office/drawing/2014/main" id="{A8B5213D-86B3-0D8B-17D3-0E20DD72CCBE}"/>
              </a:ext>
            </a:extLst>
          </p:cNvPr>
          <p:cNvSpPr txBox="1"/>
          <p:nvPr/>
        </p:nvSpPr>
        <p:spPr>
          <a:xfrm>
            <a:off x="177511" y="1215230"/>
            <a:ext cx="779957" cy="276999"/>
          </a:xfrm>
          <a:prstGeom prst="rect">
            <a:avLst/>
          </a:prstGeom>
          <a:noFill/>
        </p:spPr>
        <p:txBody>
          <a:bodyPr wrap="none" rtlCol="0">
            <a:spAutoFit/>
          </a:bodyPr>
          <a:lstStyle/>
          <a:p>
            <a:r>
              <a:rPr lang="en-US" sz="1200" dirty="0"/>
              <a:t>Mar.2025</a:t>
            </a:r>
            <a:endParaRPr lang="LID4096" sz="1200" dirty="0"/>
          </a:p>
        </p:txBody>
      </p:sp>
      <p:sp>
        <p:nvSpPr>
          <p:cNvPr id="49" name="TextBox 48">
            <a:extLst>
              <a:ext uri="{FF2B5EF4-FFF2-40B4-BE49-F238E27FC236}">
                <a16:creationId xmlns:a16="http://schemas.microsoft.com/office/drawing/2014/main" id="{12E68D4B-0985-F2EF-5C4F-17AEBCE9E83C}"/>
              </a:ext>
            </a:extLst>
          </p:cNvPr>
          <p:cNvSpPr txBox="1"/>
          <p:nvPr/>
        </p:nvSpPr>
        <p:spPr>
          <a:xfrm>
            <a:off x="2470682" y="1223743"/>
            <a:ext cx="747320" cy="276999"/>
          </a:xfrm>
          <a:prstGeom prst="rect">
            <a:avLst/>
          </a:prstGeom>
          <a:noFill/>
        </p:spPr>
        <p:txBody>
          <a:bodyPr wrap="none" rtlCol="0">
            <a:spAutoFit/>
          </a:bodyPr>
          <a:lstStyle/>
          <a:p>
            <a:r>
              <a:rPr lang="en-US" sz="1200" dirty="0"/>
              <a:t>Jun.2025</a:t>
            </a:r>
            <a:endParaRPr lang="LID4096" sz="1200" dirty="0"/>
          </a:p>
        </p:txBody>
      </p:sp>
      <p:sp>
        <p:nvSpPr>
          <p:cNvPr id="50" name="TextBox 49">
            <a:extLst>
              <a:ext uri="{FF2B5EF4-FFF2-40B4-BE49-F238E27FC236}">
                <a16:creationId xmlns:a16="http://schemas.microsoft.com/office/drawing/2014/main" id="{0AC08B05-DC43-4476-5E11-FED7E536A46A}"/>
              </a:ext>
            </a:extLst>
          </p:cNvPr>
          <p:cNvSpPr txBox="1"/>
          <p:nvPr/>
        </p:nvSpPr>
        <p:spPr>
          <a:xfrm>
            <a:off x="4659950" y="1230333"/>
            <a:ext cx="815544" cy="276999"/>
          </a:xfrm>
          <a:prstGeom prst="rect">
            <a:avLst/>
          </a:prstGeom>
          <a:noFill/>
        </p:spPr>
        <p:txBody>
          <a:bodyPr wrap="none" rtlCol="0">
            <a:spAutoFit/>
          </a:bodyPr>
          <a:lstStyle/>
          <a:p>
            <a:r>
              <a:rPr lang="en-US" sz="1200" dirty="0"/>
              <a:t>Sept.2025</a:t>
            </a:r>
            <a:endParaRPr lang="LID4096" sz="1200" dirty="0"/>
          </a:p>
        </p:txBody>
      </p:sp>
      <p:sp>
        <p:nvSpPr>
          <p:cNvPr id="51" name="TextBox 50">
            <a:extLst>
              <a:ext uri="{FF2B5EF4-FFF2-40B4-BE49-F238E27FC236}">
                <a16:creationId xmlns:a16="http://schemas.microsoft.com/office/drawing/2014/main" id="{630494BB-5869-1957-D739-64C6F6BE5922}"/>
              </a:ext>
            </a:extLst>
          </p:cNvPr>
          <p:cNvSpPr txBox="1"/>
          <p:nvPr/>
        </p:nvSpPr>
        <p:spPr>
          <a:xfrm>
            <a:off x="6818380" y="1240282"/>
            <a:ext cx="774571" cy="276999"/>
          </a:xfrm>
          <a:prstGeom prst="rect">
            <a:avLst/>
          </a:prstGeom>
          <a:noFill/>
        </p:spPr>
        <p:txBody>
          <a:bodyPr wrap="none" rtlCol="0">
            <a:spAutoFit/>
          </a:bodyPr>
          <a:lstStyle/>
          <a:p>
            <a:r>
              <a:rPr lang="en-US" sz="1200" dirty="0"/>
              <a:t>Dec.2025</a:t>
            </a:r>
            <a:endParaRPr lang="LID4096" sz="1200" dirty="0"/>
          </a:p>
        </p:txBody>
      </p:sp>
      <p:sp>
        <p:nvSpPr>
          <p:cNvPr id="52" name="TextBox 51">
            <a:extLst>
              <a:ext uri="{FF2B5EF4-FFF2-40B4-BE49-F238E27FC236}">
                <a16:creationId xmlns:a16="http://schemas.microsoft.com/office/drawing/2014/main" id="{9A18E6A3-1F1A-B3CD-1027-E7C478913B77}"/>
              </a:ext>
            </a:extLst>
          </p:cNvPr>
          <p:cNvSpPr txBox="1"/>
          <p:nvPr/>
        </p:nvSpPr>
        <p:spPr>
          <a:xfrm>
            <a:off x="8969118" y="1273726"/>
            <a:ext cx="779957" cy="276999"/>
          </a:xfrm>
          <a:prstGeom prst="rect">
            <a:avLst/>
          </a:prstGeom>
          <a:noFill/>
        </p:spPr>
        <p:txBody>
          <a:bodyPr wrap="none" rtlCol="0">
            <a:spAutoFit/>
          </a:bodyPr>
          <a:lstStyle/>
          <a:p>
            <a:r>
              <a:rPr lang="en-US" sz="1200" dirty="0"/>
              <a:t>Mar.2026</a:t>
            </a:r>
            <a:endParaRPr lang="LID4096" sz="1200" dirty="0"/>
          </a:p>
        </p:txBody>
      </p:sp>
      <p:sp>
        <p:nvSpPr>
          <p:cNvPr id="53" name="TextBox 52">
            <a:extLst>
              <a:ext uri="{FF2B5EF4-FFF2-40B4-BE49-F238E27FC236}">
                <a16:creationId xmlns:a16="http://schemas.microsoft.com/office/drawing/2014/main" id="{1FD503A6-1A9F-9C56-CD1E-652163F6971B}"/>
              </a:ext>
            </a:extLst>
          </p:cNvPr>
          <p:cNvSpPr txBox="1"/>
          <p:nvPr/>
        </p:nvSpPr>
        <p:spPr>
          <a:xfrm>
            <a:off x="11111264" y="1237269"/>
            <a:ext cx="747320" cy="276999"/>
          </a:xfrm>
          <a:prstGeom prst="rect">
            <a:avLst/>
          </a:prstGeom>
          <a:noFill/>
        </p:spPr>
        <p:txBody>
          <a:bodyPr wrap="none" rtlCol="0">
            <a:spAutoFit/>
          </a:bodyPr>
          <a:lstStyle/>
          <a:p>
            <a:r>
              <a:rPr lang="en-US" sz="1200" dirty="0"/>
              <a:t>Jun.2026</a:t>
            </a:r>
            <a:endParaRPr lang="LID4096" sz="1200" dirty="0"/>
          </a:p>
        </p:txBody>
      </p:sp>
      <p:sp>
        <p:nvSpPr>
          <p:cNvPr id="54" name="Rectangle 53">
            <a:extLst>
              <a:ext uri="{FF2B5EF4-FFF2-40B4-BE49-F238E27FC236}">
                <a16:creationId xmlns:a16="http://schemas.microsoft.com/office/drawing/2014/main" id="{C6E20201-ABD1-D877-31DA-98DEA9401DEE}"/>
              </a:ext>
            </a:extLst>
          </p:cNvPr>
          <p:cNvSpPr/>
          <p:nvPr/>
        </p:nvSpPr>
        <p:spPr>
          <a:xfrm>
            <a:off x="9378919" y="5980722"/>
            <a:ext cx="2711741" cy="464220"/>
          </a:xfrm>
          <a:prstGeom prst="rect">
            <a:avLst/>
          </a:prstGeom>
          <a:solidFill>
            <a:schemeClr val="accent1">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dirty="0"/>
              <a:t>WID approval</a:t>
            </a:r>
          </a:p>
          <a:p>
            <a:pPr algn="ctr"/>
            <a:r>
              <a:rPr kumimoji="1" lang="en-US" sz="1200" dirty="0"/>
              <a:t>Preparation for testing, funding </a:t>
            </a:r>
            <a:r>
              <a:rPr kumimoji="1" lang="en-US" sz="1200" dirty="0" err="1"/>
              <a:t>etc</a:t>
            </a:r>
            <a:endParaRPr kumimoji="1" lang="LID4096" sz="1200" dirty="0"/>
          </a:p>
        </p:txBody>
      </p:sp>
    </p:spTree>
    <p:extLst>
      <p:ext uri="{BB962C8B-B14F-4D97-AF65-F5344CB8AC3E}">
        <p14:creationId xmlns:p14="http://schemas.microsoft.com/office/powerpoint/2010/main" val="20877184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5D5BEA-104A-A0F2-79EF-94F73444E094}"/>
            </a:ext>
          </a:extLst>
        </p:cNvPr>
        <p:cNvGrpSpPr/>
        <p:nvPr/>
      </p:nvGrpSpPr>
      <p:grpSpPr>
        <a:xfrm>
          <a:off x="0" y="0"/>
          <a:ext cx="0" cy="0"/>
          <a:chOff x="0" y="0"/>
          <a:chExt cx="0" cy="0"/>
        </a:xfrm>
      </p:grpSpPr>
      <p:pic>
        <p:nvPicPr>
          <p:cNvPr id="2" name="图片 8">
            <a:extLst>
              <a:ext uri="{FF2B5EF4-FFF2-40B4-BE49-F238E27FC236}">
                <a16:creationId xmlns:a16="http://schemas.microsoft.com/office/drawing/2014/main" id="{EBCD16AB-EC60-9D1B-59A8-6BD5E8B7235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9161"/>
            <a:ext cx="12192000" cy="979358"/>
          </a:xfrm>
          <a:prstGeom prst="rect">
            <a:avLst/>
          </a:prstGeom>
        </p:spPr>
      </p:pic>
      <p:sp>
        <p:nvSpPr>
          <p:cNvPr id="3" name="矩形 2">
            <a:extLst>
              <a:ext uri="{FF2B5EF4-FFF2-40B4-BE49-F238E27FC236}">
                <a16:creationId xmlns:a16="http://schemas.microsoft.com/office/drawing/2014/main" id="{7031BC49-C841-6E1F-A72F-B6E4D072FF49}"/>
              </a:ext>
            </a:extLst>
          </p:cNvPr>
          <p:cNvSpPr/>
          <p:nvPr/>
        </p:nvSpPr>
        <p:spPr>
          <a:xfrm>
            <a:off x="667135" y="196653"/>
            <a:ext cx="9723773" cy="523220"/>
          </a:xfrm>
          <a:prstGeom prst="rect">
            <a:avLst/>
          </a:prstGeom>
        </p:spPr>
        <p:txBody>
          <a:bodyPr wrap="square">
            <a:spAutoFit/>
          </a:bodyPr>
          <a:lstStyle/>
          <a:p>
            <a:pPr defTabSz="913765">
              <a:defRPr/>
            </a:pPr>
            <a:r>
              <a:rPr lang="fi-FI" altLang="zh-CN" sz="2800" b="1" dirty="0" err="1">
                <a:solidFill>
                  <a:schemeClr val="bg1"/>
                </a:solidFill>
                <a:latin typeface="Arial" panose="020B0604020202020204" pitchFamily="34" charset="0"/>
                <a:cs typeface="Arial" panose="020B0604020202020204" pitchFamily="34" charset="0"/>
              </a:rPr>
              <a:t>Contents</a:t>
            </a:r>
            <a:r>
              <a:rPr lang="fi-FI" altLang="zh-CN" sz="2800" b="1" dirty="0">
                <a:solidFill>
                  <a:schemeClr val="bg1"/>
                </a:solidFill>
                <a:latin typeface="Arial" panose="020B0604020202020204" pitchFamily="34" charset="0"/>
                <a:cs typeface="Arial" panose="020B0604020202020204" pitchFamily="34" charset="0"/>
              </a:rPr>
              <a:t> </a:t>
            </a:r>
            <a:endParaRPr lang="zh-CN" altLang="en-US" sz="2800" b="1" dirty="0">
              <a:solidFill>
                <a:schemeClr val="bg1"/>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7C1398C6-6C02-4534-5A7F-2EC21C76C48F}"/>
              </a:ext>
            </a:extLst>
          </p:cNvPr>
          <p:cNvSpPr txBox="1"/>
          <p:nvPr/>
        </p:nvSpPr>
        <p:spPr>
          <a:xfrm>
            <a:off x="1612688" y="1449818"/>
            <a:ext cx="9233451" cy="3693319"/>
          </a:xfrm>
          <a:prstGeom prst="rect">
            <a:avLst/>
          </a:prstGeom>
          <a:noFill/>
        </p:spPr>
        <p:txBody>
          <a:bodyPr wrap="square">
            <a:spAutoFit/>
          </a:bodyPr>
          <a:lstStyle/>
          <a:p>
            <a:pPr marL="400050" indent="-400050">
              <a:buFont typeface="+mj-lt"/>
              <a:buAutoNum type="romanUcPeriod"/>
              <a:defRPr/>
            </a:pPr>
            <a:r>
              <a:rPr lang="en-US" altLang="zh-CN" dirty="0">
                <a:solidFill>
                  <a:srgbClr val="000000"/>
                </a:solidFill>
                <a:latin typeface="Arial" panose="020B0604020202020204" pitchFamily="34" charset="0"/>
                <a:cs typeface="Arial" panose="020B0604020202020204" pitchFamily="34" charset="0"/>
              </a:rPr>
              <a:t>Overall view on timeline </a:t>
            </a:r>
          </a:p>
          <a:p>
            <a:pPr marL="857250" lvl="1" indent="-400050">
              <a:buFont typeface="+mj-lt"/>
              <a:buAutoNum type="arabicParenR"/>
              <a:defRPr/>
            </a:pPr>
            <a:r>
              <a:rPr lang="en-US" altLang="zh-CN" dirty="0">
                <a:solidFill>
                  <a:srgbClr val="000000"/>
                </a:solidFill>
                <a:latin typeface="Arial" panose="020B0604020202020204" pitchFamily="34" charset="0"/>
                <a:cs typeface="Arial" panose="020B0604020202020204" pitchFamily="34" charset="0"/>
              </a:rPr>
              <a:t>IMS voice using GEO in 3GPP</a:t>
            </a:r>
          </a:p>
          <a:p>
            <a:pPr marL="857250" lvl="1" indent="-400050">
              <a:buFont typeface="+mj-lt"/>
              <a:buAutoNum type="arabicParenR"/>
              <a:defRPr/>
            </a:pPr>
            <a:r>
              <a:rPr lang="en-US" altLang="zh-CN" dirty="0">
                <a:solidFill>
                  <a:srgbClr val="000000"/>
                </a:solidFill>
                <a:latin typeface="Arial" panose="020B0604020202020204" pitchFamily="34" charset="0"/>
                <a:cs typeface="Arial" panose="020B0604020202020204" pitchFamily="34" charset="0"/>
              </a:rPr>
              <a:t>ULBC in SA4</a:t>
            </a:r>
          </a:p>
          <a:p>
            <a:pPr marL="400050" indent="-400050">
              <a:buFont typeface="+mj-lt"/>
              <a:buAutoNum type="romanUcPeriod"/>
              <a:defRPr/>
            </a:pPr>
            <a:r>
              <a:rPr lang="en-US" altLang="zh-CN" b="1" dirty="0">
                <a:solidFill>
                  <a:srgbClr val="000000"/>
                </a:solidFill>
                <a:latin typeface="Arial" panose="020B0604020202020204" pitchFamily="34" charset="0"/>
                <a:cs typeface="Arial" panose="020B0604020202020204" pitchFamily="34" charset="0"/>
              </a:rPr>
              <a:t>Dependencies/coordination works with Objective#3: Identify design constraints</a:t>
            </a:r>
          </a:p>
          <a:p>
            <a:pPr marL="857250" lvl="1" indent="-400050">
              <a:buFont typeface="+mj-lt"/>
              <a:buAutoNum type="arabicParenR"/>
              <a:defRPr/>
            </a:pPr>
            <a:r>
              <a:rPr lang="en-US" altLang="zh-CN" dirty="0">
                <a:solidFill>
                  <a:srgbClr val="000000"/>
                </a:solidFill>
                <a:latin typeface="Arial" panose="020B0604020202020204" pitchFamily="34" charset="0"/>
                <a:cs typeface="Arial" panose="020B0604020202020204" pitchFamily="34" charset="0"/>
              </a:rPr>
              <a:t>PHY dependencies		- RAN1</a:t>
            </a:r>
          </a:p>
          <a:p>
            <a:pPr marL="857250" lvl="1" indent="-400050">
              <a:buFont typeface="+mj-lt"/>
              <a:buAutoNum type="arabicParenR"/>
              <a:defRPr/>
            </a:pPr>
            <a:r>
              <a:rPr lang="en-US" altLang="zh-CN" dirty="0">
                <a:solidFill>
                  <a:srgbClr val="000000"/>
                </a:solidFill>
                <a:latin typeface="Arial" panose="020B0604020202020204" pitchFamily="34" charset="0"/>
                <a:cs typeface="Arial" panose="020B0604020202020204" pitchFamily="34" charset="0"/>
              </a:rPr>
              <a:t>Layer 2 dependencies		- RAN2</a:t>
            </a:r>
          </a:p>
          <a:p>
            <a:pPr marL="857250" lvl="1" indent="-400050">
              <a:buFont typeface="+mj-lt"/>
              <a:buAutoNum type="arabicParenR"/>
              <a:defRPr/>
            </a:pPr>
            <a:r>
              <a:rPr lang="en-US" altLang="zh-CN" dirty="0">
                <a:solidFill>
                  <a:srgbClr val="000000"/>
                </a:solidFill>
                <a:latin typeface="Arial" panose="020B0604020202020204" pitchFamily="34" charset="0"/>
                <a:cs typeface="Arial" panose="020B0604020202020204" pitchFamily="34" charset="0"/>
              </a:rPr>
              <a:t>Voice carrier dependencies		- SA2/RAN2</a:t>
            </a:r>
          </a:p>
          <a:p>
            <a:pPr marL="857250" lvl="1" indent="-400050">
              <a:buFont typeface="+mj-lt"/>
              <a:buAutoNum type="arabicParenR"/>
              <a:defRPr/>
            </a:pPr>
            <a:r>
              <a:rPr lang="en-US" altLang="zh-CN" dirty="0">
                <a:solidFill>
                  <a:srgbClr val="000000"/>
                </a:solidFill>
                <a:latin typeface="Arial" panose="020B0604020202020204" pitchFamily="34" charset="0"/>
                <a:cs typeface="Arial" panose="020B0604020202020204" pitchFamily="34" charset="0"/>
              </a:rPr>
              <a:t>CT1 dependencies		- CT1</a:t>
            </a:r>
          </a:p>
          <a:p>
            <a:pPr marL="857250" lvl="1" indent="-400050">
              <a:buFont typeface="+mj-lt"/>
              <a:buAutoNum type="arabicParenR"/>
              <a:defRPr/>
            </a:pPr>
            <a:r>
              <a:rPr lang="en-US" altLang="zh-CN" dirty="0">
                <a:solidFill>
                  <a:srgbClr val="000000"/>
                </a:solidFill>
                <a:latin typeface="Arial" panose="020B0604020202020204" pitchFamily="34" charset="0"/>
                <a:cs typeface="Arial" panose="020B0604020202020204" pitchFamily="34" charset="0"/>
              </a:rPr>
              <a:t>RTP reduction considerations	- SA4</a:t>
            </a:r>
          </a:p>
          <a:p>
            <a:pPr marL="400050" indent="-400050">
              <a:buFont typeface="+mj-lt"/>
              <a:buAutoNum type="romanUcPeriod"/>
              <a:defRPr/>
            </a:pPr>
            <a:r>
              <a:rPr lang="en-US" altLang="zh-CN" dirty="0">
                <a:solidFill>
                  <a:srgbClr val="000000"/>
                </a:solidFill>
                <a:latin typeface="Arial" panose="020B0604020202020204" pitchFamily="34" charset="0"/>
                <a:cs typeface="Arial" panose="020B0604020202020204" pitchFamily="34" charset="0"/>
              </a:rPr>
              <a:t>Purpose with Objective#2: channel characteristics</a:t>
            </a:r>
          </a:p>
          <a:p>
            <a:pPr marL="857250" lvl="1" indent="-400050">
              <a:buFont typeface="+mj-lt"/>
              <a:buAutoNum type="arabicParenR"/>
              <a:defRPr/>
            </a:pPr>
            <a:r>
              <a:rPr lang="en-US" altLang="zh-CN" dirty="0">
                <a:solidFill>
                  <a:srgbClr val="000000"/>
                </a:solidFill>
                <a:latin typeface="Arial" panose="020B0604020202020204" pitchFamily="34" charset="0"/>
                <a:cs typeface="Arial" panose="020B0604020202020204" pitchFamily="34" charset="0"/>
              </a:rPr>
              <a:t>Delay-error profile overview in EVS period</a:t>
            </a:r>
          </a:p>
          <a:p>
            <a:pPr marL="857250" lvl="1" indent="-400050">
              <a:buFont typeface="+mj-lt"/>
              <a:buAutoNum type="arabicParenR"/>
              <a:defRPr/>
            </a:pPr>
            <a:r>
              <a:rPr lang="en-US" altLang="zh-CN" dirty="0">
                <a:solidFill>
                  <a:srgbClr val="000000"/>
                </a:solidFill>
                <a:latin typeface="Arial" panose="020B0604020202020204" pitchFamily="34" charset="0"/>
                <a:cs typeface="Arial" panose="020B0604020202020204" pitchFamily="34" charset="0"/>
              </a:rPr>
              <a:t>Methods to obtain delay-error profile</a:t>
            </a:r>
          </a:p>
          <a:p>
            <a:pPr marL="857250" lvl="1" indent="-400050">
              <a:buFont typeface="+mj-lt"/>
              <a:buAutoNum type="arabicParenR"/>
              <a:defRPr/>
            </a:pPr>
            <a:r>
              <a:rPr lang="en-US" altLang="zh-CN" dirty="0">
                <a:solidFill>
                  <a:srgbClr val="000000"/>
                </a:solidFill>
                <a:latin typeface="Arial" panose="020B0604020202020204" pitchFamily="34" charset="0"/>
                <a:cs typeface="Arial" panose="020B0604020202020204" pitchFamily="34" charset="0"/>
              </a:rPr>
              <a:t>Annex-E (TS26.132) methodology </a:t>
            </a:r>
          </a:p>
        </p:txBody>
      </p:sp>
    </p:spTree>
    <p:extLst>
      <p:ext uri="{BB962C8B-B14F-4D97-AF65-F5344CB8AC3E}">
        <p14:creationId xmlns:p14="http://schemas.microsoft.com/office/powerpoint/2010/main" val="9098242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C0054F-6454-66E2-0B2B-0DB18DE49CFF}"/>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E2CCE4ED-4C8A-4AB5-8772-144EF99195BE}"/>
              </a:ext>
            </a:extLst>
          </p:cNvPr>
          <p:cNvSpPr txBox="1"/>
          <p:nvPr/>
        </p:nvSpPr>
        <p:spPr>
          <a:xfrm>
            <a:off x="567614" y="1894729"/>
            <a:ext cx="10820822" cy="830997"/>
          </a:xfrm>
          <a:prstGeom prst="rect">
            <a:avLst/>
          </a:prstGeom>
          <a:solidFill>
            <a:schemeClr val="tx2">
              <a:lumMod val="20000"/>
              <a:lumOff val="80000"/>
            </a:schemeClr>
          </a:solidFill>
        </p:spPr>
        <p:txBody>
          <a:bodyPr wrap="square" rtlCol="0">
            <a:spAutoFit/>
          </a:bodyPr>
          <a:lstStyle/>
          <a:p>
            <a:pPr marL="720725" indent="-540385"/>
            <a:r>
              <a:rPr lang="en-US" sz="1200" dirty="0">
                <a:effectLst/>
                <a:ea typeface="宋体" panose="02010600030101010101" pitchFamily="2" charset="-122"/>
              </a:rPr>
              <a:t>NOTE: 	Any impact of ultra-low bitrate voice codec in NB-IoT services is outside of the scope of the study and is expected to be addressed by other working groups.</a:t>
            </a:r>
            <a:endParaRPr lang="en-US" sz="1200" dirty="0">
              <a:effectLst/>
              <a:ea typeface="Malgun Gothic" panose="020B0503020000020004" pitchFamily="34" charset="-127"/>
            </a:endParaRPr>
          </a:p>
          <a:p>
            <a:pPr marL="360680" indent="-180340"/>
            <a:r>
              <a:rPr lang="en-US" sz="1200" dirty="0">
                <a:effectLst/>
                <a:ea typeface="Malgun Gothic" panose="020B0503020000020004" pitchFamily="34" charset="-127"/>
              </a:rPr>
              <a:t>3.	Identify the relevant design constraints for such a codec, </a:t>
            </a:r>
            <a:r>
              <a:rPr lang="en-US" sz="1200" b="1" dirty="0">
                <a:effectLst/>
                <a:ea typeface="Malgun Gothic" panose="020B0503020000020004" pitchFamily="34" charset="-127"/>
              </a:rPr>
              <a:t>in coordination with other WGs</a:t>
            </a:r>
            <a:r>
              <a:rPr lang="en-US" sz="1200" dirty="0">
                <a:effectLst/>
                <a:ea typeface="Malgun Gothic" panose="020B0503020000020004" pitchFamily="34" charset="-127"/>
              </a:rPr>
              <a:t>, including </a:t>
            </a:r>
            <a:r>
              <a:rPr lang="en-US" altLang="zh-CN" sz="1200" dirty="0">
                <a:effectLst/>
                <a:highlight>
                  <a:srgbClr val="FFFF00"/>
                </a:highlight>
                <a:ea typeface="Malgun Gothic" panose="020B0503020000020004" pitchFamily="34" charset="-127"/>
              </a:rPr>
              <a:t>bit rates</a:t>
            </a:r>
            <a:r>
              <a:rPr lang="en-US" altLang="zh-CN" sz="1200" dirty="0">
                <a:effectLst/>
                <a:ea typeface="Malgun Gothic" panose="020B0503020000020004" pitchFamily="34" charset="-127"/>
              </a:rPr>
              <a:t>, Sample rate and audio bandwidth, </a:t>
            </a:r>
            <a:r>
              <a:rPr lang="en-US" altLang="zh-CN" sz="1200" dirty="0">
                <a:effectLst/>
                <a:highlight>
                  <a:srgbClr val="FFFF00"/>
                </a:highlight>
                <a:ea typeface="Malgun Gothic" panose="020B0503020000020004" pitchFamily="34" charset="-127"/>
              </a:rPr>
              <a:t>frame length</a:t>
            </a:r>
            <a:r>
              <a:rPr lang="en-US" altLang="zh-CN" sz="1200" dirty="0">
                <a:effectLst/>
                <a:ea typeface="Malgun Gothic" panose="020B0503020000020004" pitchFamily="34" charset="-127"/>
              </a:rPr>
              <a:t>, complexity and memory demands, algorithm delay, PLC, potential use of noise suppression as part of the codec, discontinuous transmission including voice activity detection and comfort noise, speech quality, robustness to non-speech input</a:t>
            </a:r>
            <a:endParaRPr lang="en-US" sz="1200" dirty="0">
              <a:effectLst/>
              <a:ea typeface="Malgun Gothic" panose="020B0503020000020004" pitchFamily="34" charset="-127"/>
            </a:endParaRPr>
          </a:p>
        </p:txBody>
      </p:sp>
      <p:pic>
        <p:nvPicPr>
          <p:cNvPr id="2" name="图片 8">
            <a:extLst>
              <a:ext uri="{FF2B5EF4-FFF2-40B4-BE49-F238E27FC236}">
                <a16:creationId xmlns:a16="http://schemas.microsoft.com/office/drawing/2014/main" id="{CBF9B773-005E-0F51-504A-0696D7E11F7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9161"/>
            <a:ext cx="12192000" cy="979358"/>
          </a:xfrm>
          <a:prstGeom prst="rect">
            <a:avLst/>
          </a:prstGeom>
        </p:spPr>
      </p:pic>
      <p:sp>
        <p:nvSpPr>
          <p:cNvPr id="3" name="矩形 2">
            <a:extLst>
              <a:ext uri="{FF2B5EF4-FFF2-40B4-BE49-F238E27FC236}">
                <a16:creationId xmlns:a16="http://schemas.microsoft.com/office/drawing/2014/main" id="{E6F388E3-6CA2-84A0-D68C-E803D13D6605}"/>
              </a:ext>
            </a:extLst>
          </p:cNvPr>
          <p:cNvSpPr/>
          <p:nvPr/>
        </p:nvSpPr>
        <p:spPr>
          <a:xfrm>
            <a:off x="667135" y="196653"/>
            <a:ext cx="9723773" cy="523220"/>
          </a:xfrm>
          <a:prstGeom prst="rect">
            <a:avLst/>
          </a:prstGeom>
        </p:spPr>
        <p:txBody>
          <a:bodyPr wrap="square">
            <a:spAutoFit/>
          </a:bodyPr>
          <a:lstStyle/>
          <a:p>
            <a:pPr defTabSz="913765">
              <a:defRPr/>
            </a:pPr>
            <a:r>
              <a:rPr lang="fi-FI" altLang="zh-CN" sz="2800" b="1" dirty="0">
                <a:solidFill>
                  <a:schemeClr val="bg1"/>
                </a:solidFill>
                <a:latin typeface="Arial" panose="020B0604020202020204" pitchFamily="34" charset="0"/>
                <a:cs typeface="Arial" panose="020B0604020202020204" pitchFamily="34" charset="0"/>
              </a:rPr>
              <a:t>II. </a:t>
            </a:r>
            <a:r>
              <a:rPr lang="fi-FI" altLang="zh-CN" sz="2800" b="1" dirty="0" err="1">
                <a:solidFill>
                  <a:schemeClr val="bg1"/>
                </a:solidFill>
                <a:latin typeface="Arial" panose="020B0604020202020204" pitchFamily="34" charset="0"/>
                <a:cs typeface="Arial" panose="020B0604020202020204" pitchFamily="34" charset="0"/>
              </a:rPr>
              <a:t>Dependencies</a:t>
            </a:r>
            <a:r>
              <a:rPr lang="fi-FI" altLang="zh-CN" sz="2800" b="1" dirty="0">
                <a:solidFill>
                  <a:schemeClr val="bg1"/>
                </a:solidFill>
                <a:latin typeface="Arial" panose="020B0604020202020204" pitchFamily="34" charset="0"/>
                <a:cs typeface="Arial" panose="020B0604020202020204" pitchFamily="34" charset="0"/>
              </a:rPr>
              <a:t>/</a:t>
            </a:r>
            <a:r>
              <a:rPr lang="fi-FI" altLang="zh-CN" sz="2800" b="1" dirty="0" err="1">
                <a:solidFill>
                  <a:schemeClr val="bg1"/>
                </a:solidFill>
                <a:latin typeface="Arial" panose="020B0604020202020204" pitchFamily="34" charset="0"/>
                <a:cs typeface="Arial" panose="020B0604020202020204" pitchFamily="34" charset="0"/>
              </a:rPr>
              <a:t>coordinations</a:t>
            </a:r>
            <a:r>
              <a:rPr lang="fi-FI" altLang="zh-CN" sz="2800" b="1" dirty="0">
                <a:solidFill>
                  <a:schemeClr val="bg1"/>
                </a:solidFill>
                <a:latin typeface="Arial" panose="020B0604020202020204" pitchFamily="34" charset="0"/>
                <a:cs typeface="Arial" panose="020B0604020202020204" pitchFamily="34" charset="0"/>
              </a:rPr>
              <a:t> – </a:t>
            </a:r>
            <a:r>
              <a:rPr lang="fi-FI" altLang="zh-CN" sz="2800" b="1" dirty="0" err="1">
                <a:solidFill>
                  <a:schemeClr val="bg1"/>
                </a:solidFill>
                <a:latin typeface="Arial" panose="020B0604020202020204" pitchFamily="34" charset="0"/>
                <a:cs typeface="Arial" panose="020B0604020202020204" pitchFamily="34" charset="0"/>
              </a:rPr>
              <a:t>with</a:t>
            </a:r>
            <a:r>
              <a:rPr lang="fi-FI" altLang="zh-CN" sz="2800" b="1" dirty="0">
                <a:solidFill>
                  <a:schemeClr val="bg1"/>
                </a:solidFill>
                <a:latin typeface="Arial" panose="020B0604020202020204" pitchFamily="34" charset="0"/>
                <a:cs typeface="Arial" panose="020B0604020202020204" pitchFamily="34" charset="0"/>
              </a:rPr>
              <a:t> Objective#3</a:t>
            </a:r>
            <a:endParaRPr lang="zh-CN" altLang="en-US" sz="2800" b="1" dirty="0">
              <a:solidFill>
                <a:schemeClr val="bg1"/>
              </a:solidFill>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77FA9EBD-9B42-D0BB-4DD2-45D987088CDD}"/>
              </a:ext>
            </a:extLst>
          </p:cNvPr>
          <p:cNvSpPr txBox="1"/>
          <p:nvPr/>
        </p:nvSpPr>
        <p:spPr>
          <a:xfrm>
            <a:off x="268356" y="1042190"/>
            <a:ext cx="11668539" cy="646331"/>
          </a:xfrm>
          <a:prstGeom prst="rect">
            <a:avLst/>
          </a:prstGeom>
          <a:noFill/>
        </p:spPr>
        <p:txBody>
          <a:bodyPr wrap="square">
            <a:spAutoFit/>
          </a:bodyPr>
          <a:lstStyle/>
          <a:p>
            <a:pPr marL="0" lvl="1">
              <a:spcBef>
                <a:spcPts val="600"/>
              </a:spcBef>
              <a:defRPr/>
            </a:pPr>
            <a:r>
              <a:rPr lang="en-US" altLang="zh-CN" sz="1800" dirty="0"/>
              <a:t>In </a:t>
            </a:r>
            <a:r>
              <a:rPr lang="en-GB" sz="1800" dirty="0"/>
              <a:t>SA4#131, SA4 has approved “new SID on Ultra Low bitrate Codec” (S4-250384), </a:t>
            </a:r>
            <a:r>
              <a:rPr lang="en-US" altLang="zh-CN" sz="1800" dirty="0"/>
              <a:t>specially the following objective#3 has strong dependencies with other WGs:</a:t>
            </a:r>
            <a:endParaRPr lang="en-US" sz="1800" dirty="0"/>
          </a:p>
        </p:txBody>
      </p:sp>
      <p:sp>
        <p:nvSpPr>
          <p:cNvPr id="5" name="TextBox 4">
            <a:extLst>
              <a:ext uri="{FF2B5EF4-FFF2-40B4-BE49-F238E27FC236}">
                <a16:creationId xmlns:a16="http://schemas.microsoft.com/office/drawing/2014/main" id="{5B91FC9F-7A1A-F5F8-0523-56EF11AF97C2}"/>
              </a:ext>
            </a:extLst>
          </p:cNvPr>
          <p:cNvSpPr txBox="1"/>
          <p:nvPr/>
        </p:nvSpPr>
        <p:spPr>
          <a:xfrm>
            <a:off x="268356" y="3350515"/>
            <a:ext cx="5500677" cy="1877437"/>
          </a:xfrm>
          <a:prstGeom prst="rect">
            <a:avLst/>
          </a:prstGeom>
          <a:noFill/>
        </p:spPr>
        <p:txBody>
          <a:bodyPr wrap="square">
            <a:spAutoFit/>
          </a:bodyPr>
          <a:lstStyle/>
          <a:p>
            <a:pPr marL="0" lvl="1">
              <a:defRPr/>
            </a:pPr>
            <a:r>
              <a:rPr lang="en-US" sz="1600" b="1" dirty="0"/>
              <a:t>Observations:</a:t>
            </a:r>
          </a:p>
          <a:p>
            <a:r>
              <a:rPr lang="en-US" altLang="zh-CN" sz="1400" b="1" dirty="0">
                <a:cs typeface="Arial" panose="020B0604020202020204" pitchFamily="34" charset="0"/>
              </a:rPr>
              <a:t>Codec bit rate </a:t>
            </a:r>
            <a:r>
              <a:rPr lang="en-US" altLang="zh-CN" sz="1400" dirty="0">
                <a:cs typeface="Arial" panose="020B0604020202020204" pitchFamily="34" charset="0"/>
              </a:rPr>
              <a:t>and </a:t>
            </a:r>
            <a:r>
              <a:rPr lang="en-US" altLang="zh-CN" sz="1400" b="1" dirty="0">
                <a:cs typeface="Arial" panose="020B0604020202020204" pitchFamily="34" charset="0"/>
              </a:rPr>
              <a:t>frame length </a:t>
            </a:r>
            <a:r>
              <a:rPr lang="en-US" altLang="zh-CN" sz="1400" dirty="0">
                <a:cs typeface="Arial" panose="020B0604020202020204" pitchFamily="34" charset="0"/>
              </a:rPr>
              <a:t>design has dependencies on the following layers: </a:t>
            </a:r>
          </a:p>
          <a:p>
            <a:pPr marL="285750" indent="-285750">
              <a:buFontTx/>
              <a:buChar char="-"/>
            </a:pPr>
            <a:r>
              <a:rPr lang="en-US" altLang="zh-CN" sz="1400" dirty="0">
                <a:cs typeface="Arial" panose="020B0604020202020204" pitchFamily="34" charset="0"/>
              </a:rPr>
              <a:t>RAN1: PHY capability, transmission data rate range</a:t>
            </a:r>
          </a:p>
          <a:p>
            <a:pPr marL="285750" indent="-285750">
              <a:buFontTx/>
              <a:buChar char="-"/>
            </a:pPr>
            <a:r>
              <a:rPr lang="en-US" altLang="zh-CN" sz="1400" dirty="0">
                <a:cs typeface="Arial" panose="020B0604020202020204" pitchFamily="34" charset="0"/>
              </a:rPr>
              <a:t>RAN2: protocol overhead, AS layer optimization (if any)</a:t>
            </a:r>
          </a:p>
          <a:p>
            <a:pPr marL="285750" indent="-285750">
              <a:buFontTx/>
              <a:buChar char="-"/>
            </a:pPr>
            <a:r>
              <a:rPr lang="en-US" altLang="zh-CN" sz="1400" dirty="0">
                <a:cs typeface="Arial" panose="020B0604020202020204" pitchFamily="34" charset="0"/>
              </a:rPr>
              <a:t>SA2/RAN2: protocol overhead, CP/UP selection</a:t>
            </a:r>
          </a:p>
          <a:p>
            <a:pPr marL="285750" indent="-285750">
              <a:buFontTx/>
              <a:buChar char="-"/>
            </a:pPr>
            <a:r>
              <a:rPr lang="en-US" altLang="zh-CN" sz="1400" dirty="0">
                <a:cs typeface="Arial" panose="020B0604020202020204" pitchFamily="34" charset="0"/>
              </a:rPr>
              <a:t>CT1: if it is CP, NAS reduction</a:t>
            </a:r>
          </a:p>
          <a:p>
            <a:pPr marL="285750" indent="-285750">
              <a:buFontTx/>
              <a:buChar char="-"/>
            </a:pPr>
            <a:r>
              <a:rPr lang="en-US" altLang="zh-CN" sz="1400" dirty="0">
                <a:cs typeface="Arial" panose="020B0604020202020204" pitchFamily="34" charset="0"/>
              </a:rPr>
              <a:t>SA4: if it is CP, RTP reduction</a:t>
            </a:r>
            <a:r>
              <a:rPr lang="en-US" sz="1600" dirty="0">
                <a:effectLst/>
                <a:ea typeface="等线" panose="02010600030101010101" pitchFamily="2" charset="-122"/>
              </a:rPr>
              <a:t>			</a:t>
            </a:r>
            <a:endParaRPr lang="en-US" sz="1600" dirty="0"/>
          </a:p>
        </p:txBody>
      </p:sp>
      <p:graphicFrame>
        <p:nvGraphicFramePr>
          <p:cNvPr id="6" name="Table 5">
            <a:extLst>
              <a:ext uri="{FF2B5EF4-FFF2-40B4-BE49-F238E27FC236}">
                <a16:creationId xmlns:a16="http://schemas.microsoft.com/office/drawing/2014/main" id="{5E76F1CE-E872-381C-ACD7-7ED538F88160}"/>
              </a:ext>
            </a:extLst>
          </p:cNvPr>
          <p:cNvGraphicFramePr>
            <a:graphicFrameLocks noGrp="1"/>
          </p:cNvGraphicFramePr>
          <p:nvPr/>
        </p:nvGraphicFramePr>
        <p:xfrm>
          <a:off x="5122332" y="3401209"/>
          <a:ext cx="6801312" cy="2103120"/>
        </p:xfrm>
        <a:graphic>
          <a:graphicData uri="http://schemas.openxmlformats.org/drawingml/2006/table">
            <a:tbl>
              <a:tblPr firstRow="1" bandRow="1">
                <a:tableStyleId>{5940675A-B579-460E-94D1-54222C63F5DA}</a:tableStyleId>
              </a:tblPr>
              <a:tblGrid>
                <a:gridCol w="3400656">
                  <a:extLst>
                    <a:ext uri="{9D8B030D-6E8A-4147-A177-3AD203B41FA5}">
                      <a16:colId xmlns:a16="http://schemas.microsoft.com/office/drawing/2014/main" val="2285880996"/>
                    </a:ext>
                  </a:extLst>
                </a:gridCol>
                <a:gridCol w="3400656">
                  <a:extLst>
                    <a:ext uri="{9D8B030D-6E8A-4147-A177-3AD203B41FA5}">
                      <a16:colId xmlns:a16="http://schemas.microsoft.com/office/drawing/2014/main" val="1091514563"/>
                    </a:ext>
                  </a:extLst>
                </a:gridCol>
              </a:tblGrid>
              <a:tr h="370840">
                <a:tc>
                  <a:txBody>
                    <a:bodyPr/>
                    <a:lstStyle/>
                    <a:p>
                      <a:r>
                        <a:rPr lang="en-US" altLang="zh-CN" sz="1400" b="1" dirty="0"/>
                        <a:t>Option#1</a:t>
                      </a:r>
                      <a:r>
                        <a:rPr lang="en-US" altLang="zh-CN" sz="1400" dirty="0"/>
                        <a:t>: Other WGs determine first, SA4 then design	</a:t>
                      </a:r>
                      <a:endParaRPr lang="LID4096" sz="1400" dirty="0"/>
                    </a:p>
                  </a:txBody>
                  <a:tcPr/>
                </a:tc>
                <a:tc>
                  <a:txBody>
                    <a:bodyPr/>
                    <a:lstStyle/>
                    <a:p>
                      <a:r>
                        <a:rPr lang="en-US" sz="1400" b="1" dirty="0"/>
                        <a:t>SA4 better to start work in Jan.2026,</a:t>
                      </a:r>
                      <a:r>
                        <a:rPr lang="zh-CN" altLang="en-US" sz="1400" b="1" dirty="0"/>
                        <a:t> </a:t>
                      </a:r>
                      <a:r>
                        <a:rPr lang="en-US" altLang="zh-CN" sz="1400" b="1" dirty="0"/>
                        <a:t>since promisingly other WGs may give certain information as early as Jan.2026, e.g.</a:t>
                      </a:r>
                      <a:endParaRPr lang="en-US" sz="1400" b="1" dirty="0"/>
                    </a:p>
                    <a:p>
                      <a:pPr marL="285750" indent="-285750">
                        <a:buFontTx/>
                        <a:buChar char="-"/>
                      </a:pPr>
                      <a:r>
                        <a:rPr lang="en-US" sz="1400" dirty="0"/>
                        <a:t>RAN could start work in Oct.2025</a:t>
                      </a:r>
                    </a:p>
                    <a:p>
                      <a:pPr marL="285750" indent="-285750">
                        <a:buFontTx/>
                        <a:buChar char="-"/>
                      </a:pPr>
                      <a:r>
                        <a:rPr lang="en-US" sz="1400" dirty="0"/>
                        <a:t>SA2 checkpoint on CP/UP is in Dec.2025</a:t>
                      </a:r>
                    </a:p>
                    <a:p>
                      <a:pPr marL="285750" indent="-285750">
                        <a:buFontTx/>
                        <a:buChar char="-"/>
                      </a:pPr>
                      <a:r>
                        <a:rPr lang="en-US" sz="1400" dirty="0"/>
                        <a:t>CT1 could start work in Aug.2025.</a:t>
                      </a:r>
                      <a:endParaRPr lang="LID4096" sz="1400" dirty="0"/>
                    </a:p>
                  </a:txBody>
                  <a:tcPr/>
                </a:tc>
                <a:extLst>
                  <a:ext uri="{0D108BD9-81ED-4DB2-BD59-A6C34878D82A}">
                    <a16:rowId xmlns:a16="http://schemas.microsoft.com/office/drawing/2014/main" val="3130855136"/>
                  </a:ext>
                </a:extLst>
              </a:tr>
              <a:tr h="370840">
                <a:tc>
                  <a:txBody>
                    <a:bodyPr/>
                    <a:lstStyle/>
                    <a:p>
                      <a:r>
                        <a:rPr lang="en-US" altLang="zh-CN" sz="1400" b="1" dirty="0"/>
                        <a:t>Option#2</a:t>
                      </a:r>
                      <a:r>
                        <a:rPr lang="en-US" altLang="zh-CN" sz="1400" dirty="0"/>
                        <a:t>: SA4 moves first, and other WGs then confirm the assumptions </a:t>
                      </a:r>
                      <a:endParaRPr lang="LID4096" sz="1400" dirty="0"/>
                    </a:p>
                  </a:txBody>
                  <a:tcPr/>
                </a:tc>
                <a:tc>
                  <a:txBody>
                    <a:bodyPr/>
                    <a:lstStyle/>
                    <a:p>
                      <a:r>
                        <a:rPr lang="en-US" sz="1400" dirty="0"/>
                        <a:t>SA4 starts work based on assumptions (working agreement is needed), and to be confirmed by other WGs</a:t>
                      </a:r>
                      <a:endParaRPr lang="LID4096" sz="1400" dirty="0"/>
                    </a:p>
                  </a:txBody>
                  <a:tcPr/>
                </a:tc>
                <a:extLst>
                  <a:ext uri="{0D108BD9-81ED-4DB2-BD59-A6C34878D82A}">
                    <a16:rowId xmlns:a16="http://schemas.microsoft.com/office/drawing/2014/main" val="214390210"/>
                  </a:ext>
                </a:extLst>
              </a:tr>
            </a:tbl>
          </a:graphicData>
        </a:graphic>
      </p:graphicFrame>
      <p:sp>
        <p:nvSpPr>
          <p:cNvPr id="7" name="TextBox 6">
            <a:extLst>
              <a:ext uri="{FF2B5EF4-FFF2-40B4-BE49-F238E27FC236}">
                <a16:creationId xmlns:a16="http://schemas.microsoft.com/office/drawing/2014/main" id="{25293B93-C9EF-612A-501E-A23C7E8D75F6}"/>
              </a:ext>
            </a:extLst>
          </p:cNvPr>
          <p:cNvSpPr txBox="1"/>
          <p:nvPr/>
        </p:nvSpPr>
        <p:spPr>
          <a:xfrm>
            <a:off x="268356" y="5646533"/>
            <a:ext cx="11419339" cy="338554"/>
          </a:xfrm>
          <a:prstGeom prst="rect">
            <a:avLst/>
          </a:prstGeom>
          <a:noFill/>
        </p:spPr>
        <p:txBody>
          <a:bodyPr wrap="square">
            <a:spAutoFit/>
          </a:bodyPr>
          <a:lstStyle/>
          <a:p>
            <a:pPr marL="0" lvl="1">
              <a:defRPr/>
            </a:pPr>
            <a:r>
              <a:rPr lang="en-US" sz="1600" b="1" dirty="0"/>
              <a:t>Proposal 1: SA4 is proposed to proceed with Option#2 considering the restrictions on timeline (SA4 study phase freeze in June 2026)</a:t>
            </a:r>
          </a:p>
        </p:txBody>
      </p:sp>
    </p:spTree>
    <p:extLst>
      <p:ext uri="{BB962C8B-B14F-4D97-AF65-F5344CB8AC3E}">
        <p14:creationId xmlns:p14="http://schemas.microsoft.com/office/powerpoint/2010/main" val="15783223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0F2732-472C-75F1-9EFF-4CF09A7B1049}"/>
            </a:ext>
          </a:extLst>
        </p:cNvPr>
        <p:cNvGrpSpPr/>
        <p:nvPr/>
      </p:nvGrpSpPr>
      <p:grpSpPr>
        <a:xfrm>
          <a:off x="0" y="0"/>
          <a:ext cx="0" cy="0"/>
          <a:chOff x="0" y="0"/>
          <a:chExt cx="0" cy="0"/>
        </a:xfrm>
      </p:grpSpPr>
      <p:pic>
        <p:nvPicPr>
          <p:cNvPr id="2" name="图片 8">
            <a:extLst>
              <a:ext uri="{FF2B5EF4-FFF2-40B4-BE49-F238E27FC236}">
                <a16:creationId xmlns:a16="http://schemas.microsoft.com/office/drawing/2014/main" id="{4AA2773F-DC11-DDC8-C2DF-FBC32D80595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9161"/>
            <a:ext cx="12192000" cy="979358"/>
          </a:xfrm>
          <a:prstGeom prst="rect">
            <a:avLst/>
          </a:prstGeom>
        </p:spPr>
      </p:pic>
      <p:sp>
        <p:nvSpPr>
          <p:cNvPr id="3" name="矩形 2">
            <a:extLst>
              <a:ext uri="{FF2B5EF4-FFF2-40B4-BE49-F238E27FC236}">
                <a16:creationId xmlns:a16="http://schemas.microsoft.com/office/drawing/2014/main" id="{8E18A990-7D74-0A4E-0090-16050EB17C68}"/>
              </a:ext>
            </a:extLst>
          </p:cNvPr>
          <p:cNvSpPr/>
          <p:nvPr/>
        </p:nvSpPr>
        <p:spPr>
          <a:xfrm>
            <a:off x="667135" y="196653"/>
            <a:ext cx="11388854" cy="523220"/>
          </a:xfrm>
          <a:prstGeom prst="rect">
            <a:avLst/>
          </a:prstGeom>
        </p:spPr>
        <p:txBody>
          <a:bodyPr wrap="square">
            <a:spAutoFit/>
          </a:bodyPr>
          <a:lstStyle/>
          <a:p>
            <a:pPr defTabSz="913765">
              <a:defRPr/>
            </a:pPr>
            <a:r>
              <a:rPr lang="en-US" altLang="zh-CN" sz="2800" b="1" dirty="0">
                <a:solidFill>
                  <a:schemeClr val="bg1"/>
                </a:solidFill>
                <a:latin typeface="Arial" panose="020B0604020202020204" pitchFamily="34" charset="0"/>
                <a:cs typeface="Arial" panose="020B0604020202020204" pitchFamily="34" charset="0"/>
              </a:rPr>
              <a:t>1) PHY dependencies</a:t>
            </a:r>
          </a:p>
        </p:txBody>
      </p:sp>
      <p:sp>
        <p:nvSpPr>
          <p:cNvPr id="5" name="TextBox 4">
            <a:extLst>
              <a:ext uri="{FF2B5EF4-FFF2-40B4-BE49-F238E27FC236}">
                <a16:creationId xmlns:a16="http://schemas.microsoft.com/office/drawing/2014/main" id="{0ADCB9C6-4852-D6A2-E073-5A899794DE12}"/>
              </a:ext>
            </a:extLst>
          </p:cNvPr>
          <p:cNvSpPr txBox="1"/>
          <p:nvPr/>
        </p:nvSpPr>
        <p:spPr>
          <a:xfrm>
            <a:off x="136011" y="965687"/>
            <a:ext cx="12055989" cy="5955476"/>
          </a:xfrm>
          <a:prstGeom prst="rect">
            <a:avLst/>
          </a:prstGeom>
          <a:noFill/>
          <a:ln>
            <a:solidFill>
              <a:srgbClr val="FF0000"/>
            </a:solidFill>
          </a:ln>
        </p:spPr>
        <p:txBody>
          <a:bodyPr wrap="square">
            <a:spAutoFit/>
          </a:bodyPr>
          <a:lstStyle/>
          <a:p>
            <a:pPr marL="0" lvl="1"/>
            <a:r>
              <a:rPr lang="en-US" altLang="zh-CN" dirty="0"/>
              <a:t>SA1 offers roughly estimated transmission data rate as [1-3] kbps from service perspective. </a:t>
            </a:r>
          </a:p>
          <a:p>
            <a:pPr marL="0" lvl="1">
              <a:spcBef>
                <a:spcPts val="600"/>
              </a:spcBef>
            </a:pPr>
            <a:endParaRPr lang="en-US" altLang="zh-CN" b="1" dirty="0"/>
          </a:p>
          <a:p>
            <a:pPr marL="0" lvl="1">
              <a:spcBef>
                <a:spcPts val="600"/>
              </a:spcBef>
            </a:pPr>
            <a:endParaRPr lang="en-US" altLang="zh-CN" b="1" dirty="0"/>
          </a:p>
          <a:p>
            <a:pPr marL="0" lvl="1">
              <a:spcBef>
                <a:spcPts val="600"/>
              </a:spcBef>
            </a:pPr>
            <a:endParaRPr lang="en-US" altLang="zh-CN" b="1" dirty="0"/>
          </a:p>
          <a:p>
            <a:pPr marL="0" lvl="1">
              <a:spcBef>
                <a:spcPts val="600"/>
              </a:spcBef>
            </a:pPr>
            <a:endParaRPr lang="en-US" altLang="zh-CN" b="1" dirty="0"/>
          </a:p>
          <a:p>
            <a:pPr marL="0" lvl="1">
              <a:spcBef>
                <a:spcPts val="600"/>
              </a:spcBef>
            </a:pPr>
            <a:endParaRPr lang="en-US" altLang="zh-CN" b="1" dirty="0"/>
          </a:p>
          <a:p>
            <a:pPr marL="0" lvl="1">
              <a:spcBef>
                <a:spcPts val="600"/>
              </a:spcBef>
            </a:pPr>
            <a:endParaRPr lang="en-US" altLang="zh-CN" b="1" dirty="0"/>
          </a:p>
          <a:p>
            <a:pPr marL="0" lvl="1">
              <a:spcBef>
                <a:spcPts val="600"/>
              </a:spcBef>
            </a:pPr>
            <a:endParaRPr lang="en-US" altLang="zh-CN" b="1" dirty="0"/>
          </a:p>
          <a:p>
            <a:pPr marL="0" lvl="1">
              <a:spcBef>
                <a:spcPts val="600"/>
              </a:spcBef>
            </a:pPr>
            <a:endParaRPr lang="en-US" altLang="zh-CN" b="1" dirty="0"/>
          </a:p>
          <a:p>
            <a:pPr marL="0" lvl="1">
              <a:spcBef>
                <a:spcPts val="600"/>
              </a:spcBef>
            </a:pPr>
            <a:endParaRPr lang="en-US" altLang="zh-CN" b="1" dirty="0"/>
          </a:p>
          <a:p>
            <a:pPr marL="0" lvl="1">
              <a:spcBef>
                <a:spcPts val="600"/>
              </a:spcBef>
            </a:pPr>
            <a:endParaRPr lang="en-US" altLang="zh-CN" b="1" dirty="0"/>
          </a:p>
          <a:p>
            <a:pPr marL="0" lvl="1">
              <a:spcBef>
                <a:spcPts val="600"/>
              </a:spcBef>
            </a:pPr>
            <a:endParaRPr lang="en-US" altLang="zh-CN" b="1" dirty="0"/>
          </a:p>
          <a:p>
            <a:pPr marL="0" lvl="1">
              <a:spcBef>
                <a:spcPts val="600"/>
              </a:spcBef>
            </a:pPr>
            <a:endParaRPr lang="en-US" altLang="zh-CN" b="1" dirty="0"/>
          </a:p>
          <a:p>
            <a:pPr marL="0" lvl="1">
              <a:spcBef>
                <a:spcPts val="600"/>
              </a:spcBef>
            </a:pPr>
            <a:r>
              <a:rPr lang="en-US" altLang="zh-CN" b="1" dirty="0"/>
              <a:t>Proposal:</a:t>
            </a:r>
          </a:p>
          <a:p>
            <a:pPr marL="285750" lvl="1" indent="-285750">
              <a:spcBef>
                <a:spcPts val="600"/>
              </a:spcBef>
              <a:buFontTx/>
              <a:buChar char="-"/>
            </a:pPr>
            <a:r>
              <a:rPr lang="en-US" altLang="zh-CN" dirty="0"/>
              <a:t>SA4 is proposed to start the work with assumptions as </a:t>
            </a:r>
            <a:r>
              <a:rPr lang="en-US" altLang="zh-CN" b="1" dirty="0"/>
              <a:t>1-3 kbps </a:t>
            </a:r>
            <a:r>
              <a:rPr lang="en-US" altLang="zh-CN" dirty="0"/>
              <a:t>transmission data rate for the GEO application scenario, and asks RAN to confirm the assumption at certain point, e.g. when RAN has certain study/work item.</a:t>
            </a:r>
          </a:p>
          <a:p>
            <a:pPr marL="0" lvl="1">
              <a:spcBef>
                <a:spcPts val="600"/>
              </a:spcBef>
            </a:pPr>
            <a:endParaRPr lang="en-US" altLang="zh-CN" dirty="0"/>
          </a:p>
        </p:txBody>
      </p:sp>
      <p:graphicFrame>
        <p:nvGraphicFramePr>
          <p:cNvPr id="8" name="Object 1">
            <a:extLst>
              <a:ext uri="{FF2B5EF4-FFF2-40B4-BE49-F238E27FC236}">
                <a16:creationId xmlns:a16="http://schemas.microsoft.com/office/drawing/2014/main" id="{5EF9B59F-615B-929C-1D47-693E6A0A7F7F}"/>
              </a:ext>
            </a:extLst>
          </p:cNvPr>
          <p:cNvGraphicFramePr>
            <a:graphicFrameLocks noChangeAspect="1"/>
          </p:cNvGraphicFramePr>
          <p:nvPr>
            <p:extLst>
              <p:ext uri="{D42A27DB-BD31-4B8C-83A1-F6EECF244321}">
                <p14:modId xmlns:p14="http://schemas.microsoft.com/office/powerpoint/2010/main" val="31477549"/>
              </p:ext>
            </p:extLst>
          </p:nvPr>
        </p:nvGraphicFramePr>
        <p:xfrm>
          <a:off x="4449492" y="2318226"/>
          <a:ext cx="6493969" cy="6834666"/>
        </p:xfrm>
        <a:graphic>
          <a:graphicData uri="http://schemas.openxmlformats.org/presentationml/2006/ole">
            <mc:AlternateContent xmlns:mc="http://schemas.openxmlformats.org/markup-compatibility/2006">
              <mc:Choice xmlns:v="urn:schemas-microsoft-com:vml" Requires="v">
                <p:oleObj name="Document" r:id="rId4" imgW="6105772" imgH="6442232" progId="Word.Document.12">
                  <p:embed/>
                </p:oleObj>
              </mc:Choice>
              <mc:Fallback>
                <p:oleObj name="Document" r:id="rId4" imgW="6105772" imgH="6442232" progId="Word.Document.12">
                  <p:embed/>
                  <p:pic>
                    <p:nvPicPr>
                      <p:cNvPr id="13" name="Object 1">
                        <a:extLst>
                          <a:ext uri="{FF2B5EF4-FFF2-40B4-BE49-F238E27FC236}">
                            <a16:creationId xmlns:a16="http://schemas.microsoft.com/office/drawing/2014/main" id="{4DCE5610-7257-EDC1-E5C5-4ACEBD40A455}"/>
                          </a:ext>
                        </a:extLst>
                      </p:cNvPr>
                      <p:cNvPicPr/>
                      <p:nvPr/>
                    </p:nvPicPr>
                    <p:blipFill>
                      <a:blip r:embed="rId5"/>
                      <a:stretch>
                        <a:fillRect/>
                      </a:stretch>
                    </p:blipFill>
                    <p:spPr>
                      <a:xfrm>
                        <a:off x="4449492" y="2318226"/>
                        <a:ext cx="6493969" cy="6834666"/>
                      </a:xfrm>
                      <a:prstGeom prst="rect">
                        <a:avLst/>
                      </a:prstGeom>
                    </p:spPr>
                  </p:pic>
                </p:oleObj>
              </mc:Fallback>
            </mc:AlternateContent>
          </a:graphicData>
        </a:graphic>
      </p:graphicFrame>
      <p:sp>
        <p:nvSpPr>
          <p:cNvPr id="9" name="Rectangle 8">
            <a:extLst>
              <a:ext uri="{FF2B5EF4-FFF2-40B4-BE49-F238E27FC236}">
                <a16:creationId xmlns:a16="http://schemas.microsoft.com/office/drawing/2014/main" id="{88E49EC5-77E0-218D-3840-66FDA422A505}"/>
              </a:ext>
            </a:extLst>
          </p:cNvPr>
          <p:cNvSpPr/>
          <p:nvPr/>
        </p:nvSpPr>
        <p:spPr>
          <a:xfrm>
            <a:off x="5106224" y="2318226"/>
            <a:ext cx="1354975" cy="1421862"/>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LID4096"/>
          </a:p>
        </p:txBody>
      </p:sp>
      <p:pic>
        <p:nvPicPr>
          <p:cNvPr id="10" name="Picture 9">
            <a:extLst>
              <a:ext uri="{FF2B5EF4-FFF2-40B4-BE49-F238E27FC236}">
                <a16:creationId xmlns:a16="http://schemas.microsoft.com/office/drawing/2014/main" id="{33A59CF6-D625-94D8-3DD9-48B80AAEF3CD}"/>
              </a:ext>
            </a:extLst>
          </p:cNvPr>
          <p:cNvPicPr>
            <a:picLocks noChangeAspect="1"/>
          </p:cNvPicPr>
          <p:nvPr/>
        </p:nvPicPr>
        <p:blipFill>
          <a:blip r:embed="rId6"/>
          <a:stretch>
            <a:fillRect/>
          </a:stretch>
        </p:blipFill>
        <p:spPr>
          <a:xfrm>
            <a:off x="1489534" y="1441644"/>
            <a:ext cx="1606435" cy="3657895"/>
          </a:xfrm>
          <a:prstGeom prst="rect">
            <a:avLst/>
          </a:prstGeom>
        </p:spPr>
      </p:pic>
      <p:sp>
        <p:nvSpPr>
          <p:cNvPr id="11" name="Rectangle 10">
            <a:extLst>
              <a:ext uri="{FF2B5EF4-FFF2-40B4-BE49-F238E27FC236}">
                <a16:creationId xmlns:a16="http://schemas.microsoft.com/office/drawing/2014/main" id="{C49876D9-1618-20C2-C6EF-DAC13F0D7495}"/>
              </a:ext>
            </a:extLst>
          </p:cNvPr>
          <p:cNvSpPr/>
          <p:nvPr/>
        </p:nvSpPr>
        <p:spPr>
          <a:xfrm>
            <a:off x="1378286" y="4583723"/>
            <a:ext cx="1717684" cy="551306"/>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LID4096"/>
          </a:p>
        </p:txBody>
      </p:sp>
    </p:spTree>
    <p:extLst>
      <p:ext uri="{BB962C8B-B14F-4D97-AF65-F5344CB8AC3E}">
        <p14:creationId xmlns:p14="http://schemas.microsoft.com/office/powerpoint/2010/main" val="22203967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2FE07A-A224-ECBA-A0EB-F557AEC35622}"/>
            </a:ext>
          </a:extLst>
        </p:cNvPr>
        <p:cNvGrpSpPr/>
        <p:nvPr/>
      </p:nvGrpSpPr>
      <p:grpSpPr>
        <a:xfrm>
          <a:off x="0" y="0"/>
          <a:ext cx="0" cy="0"/>
          <a:chOff x="0" y="0"/>
          <a:chExt cx="0" cy="0"/>
        </a:xfrm>
      </p:grpSpPr>
      <p:pic>
        <p:nvPicPr>
          <p:cNvPr id="2" name="图片 8">
            <a:extLst>
              <a:ext uri="{FF2B5EF4-FFF2-40B4-BE49-F238E27FC236}">
                <a16:creationId xmlns:a16="http://schemas.microsoft.com/office/drawing/2014/main" id="{1A031217-D977-7466-DB38-DFF4B0C38C4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9161"/>
            <a:ext cx="12192000" cy="979358"/>
          </a:xfrm>
          <a:prstGeom prst="rect">
            <a:avLst/>
          </a:prstGeom>
        </p:spPr>
      </p:pic>
      <p:sp>
        <p:nvSpPr>
          <p:cNvPr id="3" name="矩形 2">
            <a:extLst>
              <a:ext uri="{FF2B5EF4-FFF2-40B4-BE49-F238E27FC236}">
                <a16:creationId xmlns:a16="http://schemas.microsoft.com/office/drawing/2014/main" id="{6B097606-6C0F-4CC2-E473-DBE8E5EB73F8}"/>
              </a:ext>
            </a:extLst>
          </p:cNvPr>
          <p:cNvSpPr/>
          <p:nvPr/>
        </p:nvSpPr>
        <p:spPr>
          <a:xfrm>
            <a:off x="667135" y="196653"/>
            <a:ext cx="11388854" cy="523220"/>
          </a:xfrm>
          <a:prstGeom prst="rect">
            <a:avLst/>
          </a:prstGeom>
        </p:spPr>
        <p:txBody>
          <a:bodyPr wrap="square">
            <a:spAutoFit/>
          </a:bodyPr>
          <a:lstStyle/>
          <a:p>
            <a:pPr defTabSz="913765">
              <a:defRPr/>
            </a:pPr>
            <a:r>
              <a:rPr lang="en-US" altLang="zh-CN" sz="2800" b="1" dirty="0">
                <a:solidFill>
                  <a:schemeClr val="bg1"/>
                </a:solidFill>
                <a:latin typeface="Arial" panose="020B0604020202020204" pitchFamily="34" charset="0"/>
                <a:cs typeface="Arial" panose="020B0604020202020204" pitchFamily="34" charset="0"/>
              </a:rPr>
              <a:t>2) AS layer dependencies</a:t>
            </a:r>
          </a:p>
        </p:txBody>
      </p:sp>
      <p:sp>
        <p:nvSpPr>
          <p:cNvPr id="5" name="TextBox 4">
            <a:extLst>
              <a:ext uri="{FF2B5EF4-FFF2-40B4-BE49-F238E27FC236}">
                <a16:creationId xmlns:a16="http://schemas.microsoft.com/office/drawing/2014/main" id="{3C9115D5-355C-86CD-7ABF-97D9F1167F90}"/>
              </a:ext>
            </a:extLst>
          </p:cNvPr>
          <p:cNvSpPr txBox="1"/>
          <p:nvPr/>
        </p:nvSpPr>
        <p:spPr>
          <a:xfrm>
            <a:off x="136011" y="965687"/>
            <a:ext cx="12055989" cy="6232475"/>
          </a:xfrm>
          <a:prstGeom prst="rect">
            <a:avLst/>
          </a:prstGeom>
          <a:noFill/>
        </p:spPr>
        <p:txBody>
          <a:bodyPr wrap="square">
            <a:spAutoFit/>
          </a:bodyPr>
          <a:lstStyle/>
          <a:p>
            <a:pPr marL="0" lvl="1"/>
            <a:r>
              <a:rPr lang="en-US" altLang="zh-CN" dirty="0"/>
              <a:t>AS (Access Stratum) layer has 2 main options now, either via Control plane or via User plane, without AS layer optimizations, the user plane and control plane can have same protocol overhead. </a:t>
            </a:r>
          </a:p>
          <a:p>
            <a:pPr marL="0" lvl="1">
              <a:spcBef>
                <a:spcPts val="600"/>
              </a:spcBef>
            </a:pPr>
            <a:endParaRPr lang="en-US" altLang="zh-CN" b="1" dirty="0"/>
          </a:p>
          <a:p>
            <a:pPr marL="0" lvl="1">
              <a:spcBef>
                <a:spcPts val="600"/>
              </a:spcBef>
            </a:pPr>
            <a:endParaRPr lang="en-US" altLang="zh-CN" b="1" dirty="0"/>
          </a:p>
          <a:p>
            <a:pPr marL="0" lvl="1">
              <a:spcBef>
                <a:spcPts val="600"/>
              </a:spcBef>
            </a:pPr>
            <a:endParaRPr lang="en-US" altLang="zh-CN" b="1" dirty="0"/>
          </a:p>
          <a:p>
            <a:pPr marL="0" lvl="1">
              <a:spcBef>
                <a:spcPts val="600"/>
              </a:spcBef>
            </a:pPr>
            <a:endParaRPr lang="en-US" altLang="zh-CN" b="1" dirty="0"/>
          </a:p>
          <a:p>
            <a:pPr marL="0" lvl="1">
              <a:spcBef>
                <a:spcPts val="600"/>
              </a:spcBef>
            </a:pPr>
            <a:endParaRPr lang="en-US" altLang="zh-CN" b="1" dirty="0"/>
          </a:p>
          <a:p>
            <a:pPr marL="0" lvl="1">
              <a:spcBef>
                <a:spcPts val="600"/>
              </a:spcBef>
            </a:pPr>
            <a:endParaRPr lang="en-US" altLang="zh-CN" b="1" dirty="0"/>
          </a:p>
          <a:p>
            <a:pPr marL="0" lvl="1">
              <a:spcBef>
                <a:spcPts val="600"/>
              </a:spcBef>
            </a:pPr>
            <a:endParaRPr lang="en-US" altLang="zh-CN" b="1" dirty="0"/>
          </a:p>
          <a:p>
            <a:pPr marL="0" lvl="1">
              <a:spcBef>
                <a:spcPts val="600"/>
              </a:spcBef>
            </a:pPr>
            <a:endParaRPr lang="en-US" altLang="zh-CN" b="1" dirty="0"/>
          </a:p>
          <a:p>
            <a:pPr marL="0" lvl="1">
              <a:spcBef>
                <a:spcPts val="600"/>
              </a:spcBef>
            </a:pPr>
            <a:endParaRPr lang="en-US" altLang="zh-CN" b="1" dirty="0"/>
          </a:p>
          <a:p>
            <a:pPr marL="0" lvl="1">
              <a:spcBef>
                <a:spcPts val="600"/>
              </a:spcBef>
            </a:pPr>
            <a:endParaRPr lang="en-US" altLang="zh-CN" b="1" dirty="0"/>
          </a:p>
          <a:p>
            <a:pPr marL="0" lvl="1">
              <a:spcBef>
                <a:spcPts val="600"/>
              </a:spcBef>
            </a:pPr>
            <a:endParaRPr lang="en-US" altLang="zh-CN" b="1" dirty="0"/>
          </a:p>
          <a:p>
            <a:pPr marL="0" lvl="1">
              <a:spcBef>
                <a:spcPts val="600"/>
              </a:spcBef>
            </a:pPr>
            <a:endParaRPr lang="en-US" altLang="zh-CN" b="1" dirty="0"/>
          </a:p>
          <a:p>
            <a:pPr marL="0" lvl="1">
              <a:spcBef>
                <a:spcPts val="600"/>
              </a:spcBef>
            </a:pPr>
            <a:r>
              <a:rPr lang="en-US" altLang="zh-CN" b="1" dirty="0"/>
              <a:t>Proposal:</a:t>
            </a:r>
          </a:p>
          <a:p>
            <a:pPr marL="285750" lvl="1" indent="-285750">
              <a:spcBef>
                <a:spcPts val="600"/>
              </a:spcBef>
              <a:buFontTx/>
              <a:buChar char="-"/>
            </a:pPr>
            <a:r>
              <a:rPr lang="en-US" altLang="zh-CN" dirty="0"/>
              <a:t>SA4 is proposed to start the work with assumptions as </a:t>
            </a:r>
            <a:r>
              <a:rPr lang="en-US" altLang="zh-CN" b="1" dirty="0">
                <a:solidFill>
                  <a:srgbClr val="FF0000"/>
                </a:solidFill>
              </a:rPr>
              <a:t>4 bytes </a:t>
            </a:r>
            <a:r>
              <a:rPr lang="en-US" altLang="zh-CN" dirty="0"/>
              <a:t>for NB-IoT RAT with GEO application scenario, and asks RAN to confirm the assumption at certain point, e.g. when RAN has certain study/work item.</a:t>
            </a:r>
          </a:p>
          <a:p>
            <a:pPr marL="0" lvl="1">
              <a:spcBef>
                <a:spcPts val="600"/>
              </a:spcBef>
            </a:pPr>
            <a:endParaRPr lang="en-US" altLang="zh-CN" dirty="0"/>
          </a:p>
        </p:txBody>
      </p:sp>
      <p:pic>
        <p:nvPicPr>
          <p:cNvPr id="10" name="Picture 9">
            <a:extLst>
              <a:ext uri="{FF2B5EF4-FFF2-40B4-BE49-F238E27FC236}">
                <a16:creationId xmlns:a16="http://schemas.microsoft.com/office/drawing/2014/main" id="{D77D9CD5-5340-E323-9BD4-ACBEEC2557C9}"/>
              </a:ext>
            </a:extLst>
          </p:cNvPr>
          <p:cNvPicPr>
            <a:picLocks noChangeAspect="1"/>
          </p:cNvPicPr>
          <p:nvPr/>
        </p:nvPicPr>
        <p:blipFill>
          <a:blip r:embed="rId4"/>
          <a:stretch>
            <a:fillRect/>
          </a:stretch>
        </p:blipFill>
        <p:spPr>
          <a:xfrm>
            <a:off x="1489534" y="1805057"/>
            <a:ext cx="1606435" cy="3657895"/>
          </a:xfrm>
          <a:prstGeom prst="rect">
            <a:avLst/>
          </a:prstGeom>
        </p:spPr>
      </p:pic>
      <p:sp>
        <p:nvSpPr>
          <p:cNvPr id="11" name="Rectangle 10">
            <a:extLst>
              <a:ext uri="{FF2B5EF4-FFF2-40B4-BE49-F238E27FC236}">
                <a16:creationId xmlns:a16="http://schemas.microsoft.com/office/drawing/2014/main" id="{D5C89F4B-242E-7790-FC79-EBE6FC66F3F8}"/>
              </a:ext>
            </a:extLst>
          </p:cNvPr>
          <p:cNvSpPr/>
          <p:nvPr/>
        </p:nvSpPr>
        <p:spPr>
          <a:xfrm>
            <a:off x="1489533" y="3516760"/>
            <a:ext cx="1606435" cy="1512438"/>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LID4096"/>
          </a:p>
        </p:txBody>
      </p:sp>
      <p:graphicFrame>
        <p:nvGraphicFramePr>
          <p:cNvPr id="4" name="Table 3">
            <a:extLst>
              <a:ext uri="{FF2B5EF4-FFF2-40B4-BE49-F238E27FC236}">
                <a16:creationId xmlns:a16="http://schemas.microsoft.com/office/drawing/2014/main" id="{06152CB2-8478-E949-0652-7BF7D477D05F}"/>
              </a:ext>
            </a:extLst>
          </p:cNvPr>
          <p:cNvGraphicFramePr>
            <a:graphicFrameLocks noGrp="1"/>
          </p:cNvGraphicFramePr>
          <p:nvPr>
            <p:extLst>
              <p:ext uri="{D42A27DB-BD31-4B8C-83A1-F6EECF244321}">
                <p14:modId xmlns:p14="http://schemas.microsoft.com/office/powerpoint/2010/main" val="2282482967"/>
              </p:ext>
            </p:extLst>
          </p:nvPr>
        </p:nvGraphicFramePr>
        <p:xfrm>
          <a:off x="5257308" y="1685631"/>
          <a:ext cx="3838725" cy="1584960"/>
        </p:xfrm>
        <a:graphic>
          <a:graphicData uri="http://schemas.openxmlformats.org/drawingml/2006/table">
            <a:tbl>
              <a:tblPr firstRow="1" bandRow="1">
                <a:tableStyleId>{5940675A-B579-460E-94D1-54222C63F5DA}</a:tableStyleId>
              </a:tblPr>
              <a:tblGrid>
                <a:gridCol w="886109">
                  <a:extLst>
                    <a:ext uri="{9D8B030D-6E8A-4147-A177-3AD203B41FA5}">
                      <a16:colId xmlns:a16="http://schemas.microsoft.com/office/drawing/2014/main" val="2209417523"/>
                    </a:ext>
                  </a:extLst>
                </a:gridCol>
                <a:gridCol w="2952616">
                  <a:extLst>
                    <a:ext uri="{9D8B030D-6E8A-4147-A177-3AD203B41FA5}">
                      <a16:colId xmlns:a16="http://schemas.microsoft.com/office/drawing/2014/main" val="2592576166"/>
                    </a:ext>
                  </a:extLst>
                </a:gridCol>
              </a:tblGrid>
              <a:tr h="370840">
                <a:tc>
                  <a:txBody>
                    <a:bodyPr/>
                    <a:lstStyle/>
                    <a:p>
                      <a:endParaRPr lang="LID4096" sz="2000" b="1" dirty="0">
                        <a:solidFill>
                          <a:schemeClr val="bg1"/>
                        </a:solidFill>
                      </a:endParaRPr>
                    </a:p>
                  </a:txBody>
                  <a:tcPr>
                    <a:solidFill>
                      <a:schemeClr val="accent1"/>
                    </a:solidFill>
                  </a:tcPr>
                </a:tc>
                <a:tc>
                  <a:txBody>
                    <a:bodyPr/>
                    <a:lstStyle/>
                    <a:p>
                      <a:r>
                        <a:rPr lang="en-US" sz="2000" b="1" dirty="0">
                          <a:solidFill>
                            <a:schemeClr val="bg1"/>
                          </a:solidFill>
                        </a:rPr>
                        <a:t>User plane based</a:t>
                      </a:r>
                      <a:endParaRPr lang="LID4096" sz="2000" b="1" dirty="0">
                        <a:solidFill>
                          <a:schemeClr val="bg1"/>
                        </a:solidFill>
                      </a:endParaRPr>
                    </a:p>
                  </a:txBody>
                  <a:tcPr>
                    <a:solidFill>
                      <a:schemeClr val="accent1"/>
                    </a:solidFill>
                  </a:tcPr>
                </a:tc>
                <a:extLst>
                  <a:ext uri="{0D108BD9-81ED-4DB2-BD59-A6C34878D82A}">
                    <a16:rowId xmlns:a16="http://schemas.microsoft.com/office/drawing/2014/main" val="1992830138"/>
                  </a:ext>
                </a:extLst>
              </a:tr>
              <a:tr h="370840">
                <a:tc>
                  <a:txBody>
                    <a:bodyPr/>
                    <a:lstStyle/>
                    <a:p>
                      <a:r>
                        <a:rPr lang="en-US" sz="2000" dirty="0"/>
                        <a:t>MAC</a:t>
                      </a:r>
                      <a:endParaRPr lang="LID4096" sz="2000" dirty="0"/>
                    </a:p>
                  </a:txBody>
                  <a:tcPr/>
                </a:tc>
                <a:tc>
                  <a:txBody>
                    <a:bodyPr/>
                    <a:lstStyle/>
                    <a:p>
                      <a:r>
                        <a:rPr lang="en-US" sz="2000" dirty="0"/>
                        <a:t>2 bytes</a:t>
                      </a:r>
                      <a:endParaRPr lang="LID4096" sz="2000" dirty="0"/>
                    </a:p>
                  </a:txBody>
                  <a:tcPr/>
                </a:tc>
                <a:extLst>
                  <a:ext uri="{0D108BD9-81ED-4DB2-BD59-A6C34878D82A}">
                    <a16:rowId xmlns:a16="http://schemas.microsoft.com/office/drawing/2014/main" val="1581341601"/>
                  </a:ext>
                </a:extLst>
              </a:tr>
              <a:tr h="370840">
                <a:tc>
                  <a:txBody>
                    <a:bodyPr/>
                    <a:lstStyle/>
                    <a:p>
                      <a:r>
                        <a:rPr lang="en-US" sz="2000" dirty="0"/>
                        <a:t>RLC</a:t>
                      </a:r>
                      <a:endParaRPr lang="LID4096" sz="2000" dirty="0"/>
                    </a:p>
                  </a:txBody>
                  <a:tcPr/>
                </a:tc>
                <a:tc>
                  <a:txBody>
                    <a:bodyPr/>
                    <a:lstStyle/>
                    <a:p>
                      <a:r>
                        <a:rPr lang="en-US" sz="2000" dirty="0"/>
                        <a:t>1 byte</a:t>
                      </a:r>
                      <a:endParaRPr lang="LID4096" sz="2000" dirty="0"/>
                    </a:p>
                  </a:txBody>
                  <a:tcPr/>
                </a:tc>
                <a:extLst>
                  <a:ext uri="{0D108BD9-81ED-4DB2-BD59-A6C34878D82A}">
                    <a16:rowId xmlns:a16="http://schemas.microsoft.com/office/drawing/2014/main" val="249777800"/>
                  </a:ext>
                </a:extLst>
              </a:tr>
              <a:tr h="370840">
                <a:tc>
                  <a:txBody>
                    <a:bodyPr/>
                    <a:lstStyle/>
                    <a:p>
                      <a:r>
                        <a:rPr lang="en-US" sz="2000" b="1" dirty="0">
                          <a:solidFill>
                            <a:srgbClr val="FF0000"/>
                          </a:solidFill>
                        </a:rPr>
                        <a:t>PDCP</a:t>
                      </a:r>
                      <a:endParaRPr lang="LID4096" sz="2000" b="1" dirty="0">
                        <a:solidFill>
                          <a:srgbClr val="FF0000"/>
                        </a:solidFill>
                      </a:endParaRPr>
                    </a:p>
                  </a:txBody>
                  <a:tcPr/>
                </a:tc>
                <a:tc>
                  <a:txBody>
                    <a:bodyPr/>
                    <a:lstStyle/>
                    <a:p>
                      <a:r>
                        <a:rPr lang="en-US" sz="2000" dirty="0"/>
                        <a:t>1 byte</a:t>
                      </a:r>
                      <a:endParaRPr lang="LID4096" sz="2000" dirty="0"/>
                    </a:p>
                  </a:txBody>
                  <a:tcPr/>
                </a:tc>
                <a:extLst>
                  <a:ext uri="{0D108BD9-81ED-4DB2-BD59-A6C34878D82A}">
                    <a16:rowId xmlns:a16="http://schemas.microsoft.com/office/drawing/2014/main" val="23450560"/>
                  </a:ext>
                </a:extLst>
              </a:tr>
            </a:tbl>
          </a:graphicData>
        </a:graphic>
      </p:graphicFrame>
      <p:graphicFrame>
        <p:nvGraphicFramePr>
          <p:cNvPr id="6" name="Table 5">
            <a:extLst>
              <a:ext uri="{FF2B5EF4-FFF2-40B4-BE49-F238E27FC236}">
                <a16:creationId xmlns:a16="http://schemas.microsoft.com/office/drawing/2014/main" id="{517256E6-200C-1754-5A51-22B3E93BB366}"/>
              </a:ext>
            </a:extLst>
          </p:cNvPr>
          <p:cNvGraphicFramePr>
            <a:graphicFrameLocks noGrp="1"/>
          </p:cNvGraphicFramePr>
          <p:nvPr>
            <p:extLst>
              <p:ext uri="{D42A27DB-BD31-4B8C-83A1-F6EECF244321}">
                <p14:modId xmlns:p14="http://schemas.microsoft.com/office/powerpoint/2010/main" val="284788512"/>
              </p:ext>
            </p:extLst>
          </p:nvPr>
        </p:nvGraphicFramePr>
        <p:xfrm>
          <a:off x="5257308" y="3587410"/>
          <a:ext cx="3838725" cy="1584960"/>
        </p:xfrm>
        <a:graphic>
          <a:graphicData uri="http://schemas.openxmlformats.org/drawingml/2006/table">
            <a:tbl>
              <a:tblPr firstRow="1" bandRow="1">
                <a:tableStyleId>{5940675A-B579-460E-94D1-54222C63F5DA}</a:tableStyleId>
              </a:tblPr>
              <a:tblGrid>
                <a:gridCol w="897307">
                  <a:extLst>
                    <a:ext uri="{9D8B030D-6E8A-4147-A177-3AD203B41FA5}">
                      <a16:colId xmlns:a16="http://schemas.microsoft.com/office/drawing/2014/main" val="3065102986"/>
                    </a:ext>
                  </a:extLst>
                </a:gridCol>
                <a:gridCol w="2941418">
                  <a:extLst>
                    <a:ext uri="{9D8B030D-6E8A-4147-A177-3AD203B41FA5}">
                      <a16:colId xmlns:a16="http://schemas.microsoft.com/office/drawing/2014/main" val="1621956428"/>
                    </a:ext>
                  </a:extLst>
                </a:gridCol>
              </a:tblGrid>
              <a:tr h="370840">
                <a:tc>
                  <a:txBody>
                    <a:bodyPr/>
                    <a:lstStyle/>
                    <a:p>
                      <a:endParaRPr lang="LID4096" sz="2000" b="1" dirty="0">
                        <a:solidFill>
                          <a:schemeClr val="bg1"/>
                        </a:solidFill>
                      </a:endParaRPr>
                    </a:p>
                  </a:txBody>
                  <a:tcPr>
                    <a:solidFill>
                      <a:schemeClr val="accent1"/>
                    </a:solidFill>
                  </a:tcPr>
                </a:tc>
                <a:tc>
                  <a:txBody>
                    <a:bodyPr/>
                    <a:lstStyle/>
                    <a:p>
                      <a:r>
                        <a:rPr lang="en-US" sz="2000" b="1" dirty="0">
                          <a:solidFill>
                            <a:schemeClr val="bg1"/>
                          </a:solidFill>
                        </a:rPr>
                        <a:t>Control plane based</a:t>
                      </a:r>
                      <a:endParaRPr lang="LID4096" sz="2000" b="1" dirty="0">
                        <a:solidFill>
                          <a:schemeClr val="bg1"/>
                        </a:solidFill>
                      </a:endParaRPr>
                    </a:p>
                  </a:txBody>
                  <a:tcPr>
                    <a:solidFill>
                      <a:schemeClr val="accent1"/>
                    </a:solidFill>
                  </a:tcPr>
                </a:tc>
                <a:extLst>
                  <a:ext uri="{0D108BD9-81ED-4DB2-BD59-A6C34878D82A}">
                    <a16:rowId xmlns:a16="http://schemas.microsoft.com/office/drawing/2014/main" val="1732243277"/>
                  </a:ext>
                </a:extLst>
              </a:tr>
              <a:tr h="370840">
                <a:tc>
                  <a:txBody>
                    <a:bodyPr/>
                    <a:lstStyle/>
                    <a:p>
                      <a:r>
                        <a:rPr lang="en-US" sz="2000" dirty="0"/>
                        <a:t>MAC</a:t>
                      </a:r>
                      <a:endParaRPr lang="LID4096" sz="2000" dirty="0"/>
                    </a:p>
                  </a:txBody>
                  <a:tcPr/>
                </a:tc>
                <a:tc>
                  <a:txBody>
                    <a:bodyPr/>
                    <a:lstStyle/>
                    <a:p>
                      <a:r>
                        <a:rPr lang="en-US" sz="2000" dirty="0"/>
                        <a:t>2 bytes</a:t>
                      </a:r>
                      <a:endParaRPr lang="LID4096" sz="2000" dirty="0"/>
                    </a:p>
                  </a:txBody>
                  <a:tcPr/>
                </a:tc>
                <a:extLst>
                  <a:ext uri="{0D108BD9-81ED-4DB2-BD59-A6C34878D82A}">
                    <a16:rowId xmlns:a16="http://schemas.microsoft.com/office/drawing/2014/main" val="3397668640"/>
                  </a:ext>
                </a:extLst>
              </a:tr>
              <a:tr h="370840">
                <a:tc>
                  <a:txBody>
                    <a:bodyPr/>
                    <a:lstStyle/>
                    <a:p>
                      <a:r>
                        <a:rPr lang="en-US" sz="2000" dirty="0"/>
                        <a:t>RLC</a:t>
                      </a:r>
                      <a:endParaRPr lang="LID4096" sz="2000" dirty="0"/>
                    </a:p>
                  </a:txBody>
                  <a:tcPr/>
                </a:tc>
                <a:tc>
                  <a:txBody>
                    <a:bodyPr/>
                    <a:lstStyle/>
                    <a:p>
                      <a:r>
                        <a:rPr lang="en-US" sz="2000" dirty="0"/>
                        <a:t>1 byte</a:t>
                      </a:r>
                      <a:endParaRPr lang="LID4096" sz="2000" dirty="0"/>
                    </a:p>
                  </a:txBody>
                  <a:tcPr/>
                </a:tc>
                <a:extLst>
                  <a:ext uri="{0D108BD9-81ED-4DB2-BD59-A6C34878D82A}">
                    <a16:rowId xmlns:a16="http://schemas.microsoft.com/office/drawing/2014/main" val="4108826870"/>
                  </a:ext>
                </a:extLst>
              </a:tr>
              <a:tr h="370840">
                <a:tc>
                  <a:txBody>
                    <a:bodyPr/>
                    <a:lstStyle/>
                    <a:p>
                      <a:r>
                        <a:rPr lang="en-US" sz="2000" b="1" dirty="0">
                          <a:solidFill>
                            <a:srgbClr val="FF0000"/>
                          </a:solidFill>
                        </a:rPr>
                        <a:t>RRC</a:t>
                      </a:r>
                      <a:endParaRPr lang="LID4096" sz="2000" b="1" dirty="0">
                        <a:solidFill>
                          <a:srgbClr val="FF0000"/>
                        </a:solidFill>
                      </a:endParaRPr>
                    </a:p>
                  </a:txBody>
                  <a:tcPr/>
                </a:tc>
                <a:tc>
                  <a:txBody>
                    <a:bodyPr/>
                    <a:lstStyle/>
                    <a:p>
                      <a:r>
                        <a:rPr lang="en-US" sz="2000" dirty="0"/>
                        <a:t>1 byte</a:t>
                      </a:r>
                      <a:endParaRPr lang="LID4096" sz="2000" dirty="0"/>
                    </a:p>
                  </a:txBody>
                  <a:tcPr/>
                </a:tc>
                <a:extLst>
                  <a:ext uri="{0D108BD9-81ED-4DB2-BD59-A6C34878D82A}">
                    <a16:rowId xmlns:a16="http://schemas.microsoft.com/office/drawing/2014/main" val="175110261"/>
                  </a:ext>
                </a:extLst>
              </a:tr>
            </a:tbl>
          </a:graphicData>
        </a:graphic>
      </p:graphicFrame>
      <p:cxnSp>
        <p:nvCxnSpPr>
          <p:cNvPr id="8" name="Straight Arrow Connector 7">
            <a:extLst>
              <a:ext uri="{FF2B5EF4-FFF2-40B4-BE49-F238E27FC236}">
                <a16:creationId xmlns:a16="http://schemas.microsoft.com/office/drawing/2014/main" id="{F91FBEA7-4DC3-68FD-3D0D-89F947CCA372}"/>
              </a:ext>
            </a:extLst>
          </p:cNvPr>
          <p:cNvCxnSpPr/>
          <p:nvPr/>
        </p:nvCxnSpPr>
        <p:spPr>
          <a:xfrm flipV="1">
            <a:off x="3095968" y="2635045"/>
            <a:ext cx="2065967" cy="154366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2E9C926C-B25C-883E-66D3-EB803ABA1A97}"/>
              </a:ext>
            </a:extLst>
          </p:cNvPr>
          <p:cNvCxnSpPr/>
          <p:nvPr/>
        </p:nvCxnSpPr>
        <p:spPr>
          <a:xfrm>
            <a:off x="3200400" y="4204252"/>
            <a:ext cx="2056908" cy="56653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72703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D30CD5-D860-04BD-3E17-1A5F0F883163}"/>
            </a:ext>
          </a:extLst>
        </p:cNvPr>
        <p:cNvGrpSpPr/>
        <p:nvPr/>
      </p:nvGrpSpPr>
      <p:grpSpPr>
        <a:xfrm>
          <a:off x="0" y="0"/>
          <a:ext cx="0" cy="0"/>
          <a:chOff x="0" y="0"/>
          <a:chExt cx="0" cy="0"/>
        </a:xfrm>
      </p:grpSpPr>
      <p:pic>
        <p:nvPicPr>
          <p:cNvPr id="2" name="图片 8">
            <a:extLst>
              <a:ext uri="{FF2B5EF4-FFF2-40B4-BE49-F238E27FC236}">
                <a16:creationId xmlns:a16="http://schemas.microsoft.com/office/drawing/2014/main" id="{FA7A8F23-3EFC-AA04-7696-A0F250B73ED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9161"/>
            <a:ext cx="12192000" cy="979358"/>
          </a:xfrm>
          <a:prstGeom prst="rect">
            <a:avLst/>
          </a:prstGeom>
        </p:spPr>
      </p:pic>
      <p:sp>
        <p:nvSpPr>
          <p:cNvPr id="3" name="矩形 2">
            <a:extLst>
              <a:ext uri="{FF2B5EF4-FFF2-40B4-BE49-F238E27FC236}">
                <a16:creationId xmlns:a16="http://schemas.microsoft.com/office/drawing/2014/main" id="{0DD3731F-9592-9990-C671-512B2A43CB90}"/>
              </a:ext>
            </a:extLst>
          </p:cNvPr>
          <p:cNvSpPr/>
          <p:nvPr/>
        </p:nvSpPr>
        <p:spPr>
          <a:xfrm>
            <a:off x="667135" y="196653"/>
            <a:ext cx="11388854" cy="523220"/>
          </a:xfrm>
          <a:prstGeom prst="rect">
            <a:avLst/>
          </a:prstGeom>
        </p:spPr>
        <p:txBody>
          <a:bodyPr wrap="square">
            <a:spAutoFit/>
          </a:bodyPr>
          <a:lstStyle/>
          <a:p>
            <a:pPr defTabSz="913765">
              <a:defRPr/>
            </a:pPr>
            <a:r>
              <a:rPr lang="en-US" altLang="zh-CN" sz="2800" b="1" dirty="0">
                <a:solidFill>
                  <a:schemeClr val="bg1"/>
                </a:solidFill>
                <a:latin typeface="Arial" panose="020B0604020202020204" pitchFamily="34" charset="0"/>
                <a:cs typeface="Arial" panose="020B0604020202020204" pitchFamily="34" charset="0"/>
              </a:rPr>
              <a:t>3) Voice carrier dependencies</a:t>
            </a:r>
          </a:p>
        </p:txBody>
      </p:sp>
      <p:sp>
        <p:nvSpPr>
          <p:cNvPr id="5" name="TextBox 4">
            <a:extLst>
              <a:ext uri="{FF2B5EF4-FFF2-40B4-BE49-F238E27FC236}">
                <a16:creationId xmlns:a16="http://schemas.microsoft.com/office/drawing/2014/main" id="{335EA3D3-F092-72B1-03E8-152BE7A388A8}"/>
              </a:ext>
            </a:extLst>
          </p:cNvPr>
          <p:cNvSpPr txBox="1"/>
          <p:nvPr/>
        </p:nvSpPr>
        <p:spPr>
          <a:xfrm>
            <a:off x="136011" y="965687"/>
            <a:ext cx="12055989" cy="5924699"/>
          </a:xfrm>
          <a:prstGeom prst="rect">
            <a:avLst/>
          </a:prstGeom>
          <a:noFill/>
        </p:spPr>
        <p:txBody>
          <a:bodyPr wrap="square">
            <a:spAutoFit/>
          </a:bodyPr>
          <a:lstStyle/>
          <a:p>
            <a:pPr marL="0" lvl="1"/>
            <a:r>
              <a:rPr lang="en-US" altLang="zh-CN" dirty="0"/>
              <a:t>Between VOICE layer and AS layer, the protocol to carry voice has dependencies on whether the voice is carried via IP or non-IP, via CP or UP, resulting in 4 options. </a:t>
            </a:r>
          </a:p>
          <a:p>
            <a:pPr marL="742950" lvl="2" indent="-285750">
              <a:buFontTx/>
              <a:buChar char="-"/>
            </a:pPr>
            <a:r>
              <a:rPr lang="en-US" altLang="zh-CN" dirty="0"/>
              <a:t>If going with IP, and ROHC is applied, protocol overhead could be 3 bytes (steady mode); if going with non-IP, RTP has 12 bytes header, which needs SA4 further consideration on how to reduce it</a:t>
            </a:r>
          </a:p>
          <a:p>
            <a:pPr marL="742950" lvl="2" indent="-285750">
              <a:buFontTx/>
              <a:buChar char="-"/>
            </a:pPr>
            <a:r>
              <a:rPr lang="en-US" altLang="zh-CN" dirty="0"/>
              <a:t>If going with CP, NAS reduction is needed (next page shows discussions on NAS reductions in CT1); if going with UP, no need to consider NAS.</a:t>
            </a:r>
          </a:p>
          <a:p>
            <a:pPr marL="0" lvl="1">
              <a:spcBef>
                <a:spcPts val="600"/>
              </a:spcBef>
            </a:pPr>
            <a:endParaRPr lang="en-US" altLang="zh-CN" b="1" dirty="0"/>
          </a:p>
          <a:p>
            <a:pPr marL="0" lvl="1">
              <a:spcBef>
                <a:spcPts val="600"/>
              </a:spcBef>
            </a:pPr>
            <a:endParaRPr lang="en-US" altLang="zh-CN" b="1" dirty="0"/>
          </a:p>
          <a:p>
            <a:pPr marL="0" lvl="1">
              <a:spcBef>
                <a:spcPts val="600"/>
              </a:spcBef>
            </a:pPr>
            <a:endParaRPr lang="en-US" altLang="zh-CN" b="1" dirty="0"/>
          </a:p>
          <a:p>
            <a:pPr marL="0" lvl="1">
              <a:spcBef>
                <a:spcPts val="600"/>
              </a:spcBef>
            </a:pPr>
            <a:endParaRPr lang="en-US" altLang="zh-CN" b="1" dirty="0"/>
          </a:p>
          <a:p>
            <a:pPr marL="0" lvl="1">
              <a:spcBef>
                <a:spcPts val="600"/>
              </a:spcBef>
            </a:pPr>
            <a:endParaRPr lang="en-US" altLang="zh-CN" b="1" dirty="0"/>
          </a:p>
          <a:p>
            <a:pPr marL="0" lvl="1">
              <a:spcBef>
                <a:spcPts val="600"/>
              </a:spcBef>
            </a:pPr>
            <a:endParaRPr lang="en-US" altLang="zh-CN" b="1" dirty="0"/>
          </a:p>
          <a:p>
            <a:pPr marL="0" lvl="1">
              <a:spcBef>
                <a:spcPts val="600"/>
              </a:spcBef>
            </a:pPr>
            <a:endParaRPr lang="en-US" altLang="zh-CN" b="1" dirty="0"/>
          </a:p>
          <a:p>
            <a:pPr marL="0" lvl="1">
              <a:spcBef>
                <a:spcPts val="600"/>
              </a:spcBef>
            </a:pPr>
            <a:endParaRPr lang="en-US" altLang="zh-CN" b="1" dirty="0"/>
          </a:p>
          <a:p>
            <a:pPr marL="0" lvl="1">
              <a:spcBef>
                <a:spcPts val="600"/>
              </a:spcBef>
            </a:pPr>
            <a:r>
              <a:rPr lang="en-US" altLang="zh-CN" b="1" dirty="0"/>
              <a:t>Proposal:</a:t>
            </a:r>
          </a:p>
          <a:p>
            <a:pPr marL="285750" lvl="1" indent="-285750">
              <a:spcBef>
                <a:spcPts val="600"/>
              </a:spcBef>
              <a:buFontTx/>
              <a:buChar char="-"/>
            </a:pPr>
            <a:r>
              <a:rPr lang="en-US" altLang="zh-CN" dirty="0"/>
              <a:t>SA4 is proposed to start the work with assumptions as a range for NB-IoT RAT with GEO application scenario, and asks RAN2/SA2/CT1 to confirm the assumption at </a:t>
            </a:r>
            <a:r>
              <a:rPr lang="en-US" altLang="zh-CN" b="1" dirty="0">
                <a:solidFill>
                  <a:srgbClr val="FF0000"/>
                </a:solidFill>
              </a:rPr>
              <a:t>checkpoint, i.e. Nov.2025 in SA2</a:t>
            </a:r>
            <a:r>
              <a:rPr lang="en-US" altLang="zh-CN" dirty="0"/>
              <a:t>.</a:t>
            </a:r>
          </a:p>
          <a:p>
            <a:pPr marL="0" lvl="1">
              <a:spcBef>
                <a:spcPts val="600"/>
              </a:spcBef>
            </a:pPr>
            <a:endParaRPr lang="en-US" altLang="zh-CN" dirty="0"/>
          </a:p>
        </p:txBody>
      </p:sp>
      <p:pic>
        <p:nvPicPr>
          <p:cNvPr id="10" name="Picture 9">
            <a:extLst>
              <a:ext uri="{FF2B5EF4-FFF2-40B4-BE49-F238E27FC236}">
                <a16:creationId xmlns:a16="http://schemas.microsoft.com/office/drawing/2014/main" id="{AD071707-9DC2-BE57-EEEC-154D91B2FC34}"/>
              </a:ext>
            </a:extLst>
          </p:cNvPr>
          <p:cNvPicPr>
            <a:picLocks noChangeAspect="1"/>
          </p:cNvPicPr>
          <p:nvPr/>
        </p:nvPicPr>
        <p:blipFill>
          <a:blip r:embed="rId4"/>
          <a:stretch>
            <a:fillRect/>
          </a:stretch>
        </p:blipFill>
        <p:spPr>
          <a:xfrm>
            <a:off x="1489534" y="2580311"/>
            <a:ext cx="1240741" cy="2825200"/>
          </a:xfrm>
          <a:prstGeom prst="rect">
            <a:avLst/>
          </a:prstGeom>
        </p:spPr>
      </p:pic>
      <p:sp>
        <p:nvSpPr>
          <p:cNvPr id="11" name="Rectangle 10">
            <a:extLst>
              <a:ext uri="{FF2B5EF4-FFF2-40B4-BE49-F238E27FC236}">
                <a16:creationId xmlns:a16="http://schemas.microsoft.com/office/drawing/2014/main" id="{582B521F-1FDB-E7E5-B7E9-957FBA74C7B1}"/>
              </a:ext>
            </a:extLst>
          </p:cNvPr>
          <p:cNvSpPr/>
          <p:nvPr/>
        </p:nvSpPr>
        <p:spPr>
          <a:xfrm>
            <a:off x="1489533" y="3002474"/>
            <a:ext cx="1240741" cy="954446"/>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LID4096"/>
          </a:p>
        </p:txBody>
      </p:sp>
      <p:pic>
        <p:nvPicPr>
          <p:cNvPr id="13" name="Picture 12">
            <a:extLst>
              <a:ext uri="{FF2B5EF4-FFF2-40B4-BE49-F238E27FC236}">
                <a16:creationId xmlns:a16="http://schemas.microsoft.com/office/drawing/2014/main" id="{EC68329F-28AF-9F6E-BB78-2EBB36726A11}"/>
              </a:ext>
            </a:extLst>
          </p:cNvPr>
          <p:cNvPicPr>
            <a:picLocks noChangeAspect="1"/>
          </p:cNvPicPr>
          <p:nvPr/>
        </p:nvPicPr>
        <p:blipFill>
          <a:blip r:embed="rId5"/>
          <a:stretch>
            <a:fillRect/>
          </a:stretch>
        </p:blipFill>
        <p:spPr>
          <a:xfrm>
            <a:off x="4684565" y="2484783"/>
            <a:ext cx="1240741" cy="1436647"/>
          </a:xfrm>
          <a:prstGeom prst="rect">
            <a:avLst/>
          </a:prstGeom>
        </p:spPr>
      </p:pic>
      <p:sp>
        <p:nvSpPr>
          <p:cNvPr id="15" name="TextBox 14">
            <a:extLst>
              <a:ext uri="{FF2B5EF4-FFF2-40B4-BE49-F238E27FC236}">
                <a16:creationId xmlns:a16="http://schemas.microsoft.com/office/drawing/2014/main" id="{A5604EE0-1938-418E-2886-F1575755970F}"/>
              </a:ext>
            </a:extLst>
          </p:cNvPr>
          <p:cNvSpPr txBox="1"/>
          <p:nvPr/>
        </p:nvSpPr>
        <p:spPr>
          <a:xfrm>
            <a:off x="4346713" y="3921430"/>
            <a:ext cx="2186609" cy="369332"/>
          </a:xfrm>
          <a:prstGeom prst="rect">
            <a:avLst/>
          </a:prstGeom>
          <a:noFill/>
        </p:spPr>
        <p:txBody>
          <a:bodyPr wrap="square">
            <a:spAutoFit/>
          </a:bodyPr>
          <a:lstStyle/>
          <a:p>
            <a:r>
              <a:rPr lang="en-US" dirty="0"/>
              <a:t>Option#1: IP via CP</a:t>
            </a:r>
            <a:endParaRPr lang="LID4096" dirty="0"/>
          </a:p>
        </p:txBody>
      </p:sp>
      <p:sp>
        <p:nvSpPr>
          <p:cNvPr id="16" name="TextBox 15">
            <a:extLst>
              <a:ext uri="{FF2B5EF4-FFF2-40B4-BE49-F238E27FC236}">
                <a16:creationId xmlns:a16="http://schemas.microsoft.com/office/drawing/2014/main" id="{4B98CF8C-EEB1-76B4-7CD9-CBB45159F043}"/>
              </a:ext>
            </a:extLst>
          </p:cNvPr>
          <p:cNvSpPr txBox="1"/>
          <p:nvPr/>
        </p:nvSpPr>
        <p:spPr>
          <a:xfrm>
            <a:off x="8249079" y="3921430"/>
            <a:ext cx="2186609" cy="369332"/>
          </a:xfrm>
          <a:prstGeom prst="rect">
            <a:avLst/>
          </a:prstGeom>
          <a:noFill/>
        </p:spPr>
        <p:txBody>
          <a:bodyPr wrap="square">
            <a:spAutoFit/>
          </a:bodyPr>
          <a:lstStyle/>
          <a:p>
            <a:r>
              <a:rPr lang="en-US" dirty="0"/>
              <a:t>Option#2: IP via CP</a:t>
            </a:r>
            <a:endParaRPr lang="LID4096" dirty="0"/>
          </a:p>
        </p:txBody>
      </p:sp>
      <p:pic>
        <p:nvPicPr>
          <p:cNvPr id="18" name="Picture 17">
            <a:extLst>
              <a:ext uri="{FF2B5EF4-FFF2-40B4-BE49-F238E27FC236}">
                <a16:creationId xmlns:a16="http://schemas.microsoft.com/office/drawing/2014/main" id="{04CF61E7-8030-8217-E812-0F174D17A41D}"/>
              </a:ext>
            </a:extLst>
          </p:cNvPr>
          <p:cNvPicPr>
            <a:picLocks noChangeAspect="1"/>
          </p:cNvPicPr>
          <p:nvPr/>
        </p:nvPicPr>
        <p:blipFill>
          <a:blip r:embed="rId6"/>
          <a:stretch>
            <a:fillRect/>
          </a:stretch>
        </p:blipFill>
        <p:spPr>
          <a:xfrm>
            <a:off x="8627827" y="2745233"/>
            <a:ext cx="1158240" cy="1013460"/>
          </a:xfrm>
          <a:prstGeom prst="rect">
            <a:avLst/>
          </a:prstGeom>
        </p:spPr>
      </p:pic>
      <p:sp>
        <p:nvSpPr>
          <p:cNvPr id="19" name="TextBox 18">
            <a:extLst>
              <a:ext uri="{FF2B5EF4-FFF2-40B4-BE49-F238E27FC236}">
                <a16:creationId xmlns:a16="http://schemas.microsoft.com/office/drawing/2014/main" id="{2DBAE4F7-C1B1-DABA-EB2C-BD46555FE23B}"/>
              </a:ext>
            </a:extLst>
          </p:cNvPr>
          <p:cNvSpPr txBox="1"/>
          <p:nvPr/>
        </p:nvSpPr>
        <p:spPr>
          <a:xfrm>
            <a:off x="4318480" y="5338717"/>
            <a:ext cx="2559398" cy="369332"/>
          </a:xfrm>
          <a:prstGeom prst="rect">
            <a:avLst/>
          </a:prstGeom>
          <a:noFill/>
        </p:spPr>
        <p:txBody>
          <a:bodyPr wrap="square">
            <a:spAutoFit/>
          </a:bodyPr>
          <a:lstStyle/>
          <a:p>
            <a:r>
              <a:rPr lang="en-US" dirty="0"/>
              <a:t>Option#3: non-IP via CP</a:t>
            </a:r>
            <a:endParaRPr lang="LID4096" dirty="0"/>
          </a:p>
        </p:txBody>
      </p:sp>
      <p:pic>
        <p:nvPicPr>
          <p:cNvPr id="21" name="Picture 20">
            <a:extLst>
              <a:ext uri="{FF2B5EF4-FFF2-40B4-BE49-F238E27FC236}">
                <a16:creationId xmlns:a16="http://schemas.microsoft.com/office/drawing/2014/main" id="{E449F4C3-9C71-465C-9002-1715BAD5289A}"/>
              </a:ext>
            </a:extLst>
          </p:cNvPr>
          <p:cNvPicPr>
            <a:picLocks noChangeAspect="1"/>
          </p:cNvPicPr>
          <p:nvPr/>
        </p:nvPicPr>
        <p:blipFill>
          <a:blip r:embed="rId7"/>
          <a:stretch>
            <a:fillRect/>
          </a:stretch>
        </p:blipFill>
        <p:spPr>
          <a:xfrm>
            <a:off x="4684565" y="4382130"/>
            <a:ext cx="1313671" cy="807730"/>
          </a:xfrm>
          <a:prstGeom prst="rect">
            <a:avLst/>
          </a:prstGeom>
        </p:spPr>
      </p:pic>
      <p:sp>
        <p:nvSpPr>
          <p:cNvPr id="22" name="TextBox 21">
            <a:extLst>
              <a:ext uri="{FF2B5EF4-FFF2-40B4-BE49-F238E27FC236}">
                <a16:creationId xmlns:a16="http://schemas.microsoft.com/office/drawing/2014/main" id="{E3120B73-1494-88F6-3462-B73C25CB63C5}"/>
              </a:ext>
            </a:extLst>
          </p:cNvPr>
          <p:cNvSpPr txBox="1"/>
          <p:nvPr/>
        </p:nvSpPr>
        <p:spPr>
          <a:xfrm>
            <a:off x="8249079" y="5338717"/>
            <a:ext cx="2559398" cy="369332"/>
          </a:xfrm>
          <a:prstGeom prst="rect">
            <a:avLst/>
          </a:prstGeom>
          <a:noFill/>
        </p:spPr>
        <p:txBody>
          <a:bodyPr wrap="square">
            <a:spAutoFit/>
          </a:bodyPr>
          <a:lstStyle/>
          <a:p>
            <a:r>
              <a:rPr lang="en-US" dirty="0"/>
              <a:t>Option#4: non-IP via CP</a:t>
            </a:r>
            <a:endParaRPr lang="LID4096" dirty="0"/>
          </a:p>
        </p:txBody>
      </p:sp>
      <p:pic>
        <p:nvPicPr>
          <p:cNvPr id="24" name="Picture 23">
            <a:extLst>
              <a:ext uri="{FF2B5EF4-FFF2-40B4-BE49-F238E27FC236}">
                <a16:creationId xmlns:a16="http://schemas.microsoft.com/office/drawing/2014/main" id="{CF5D1ABD-3E20-7EC4-FE7F-8E44E0537CEA}"/>
              </a:ext>
            </a:extLst>
          </p:cNvPr>
          <p:cNvPicPr>
            <a:picLocks noChangeAspect="1"/>
          </p:cNvPicPr>
          <p:nvPr/>
        </p:nvPicPr>
        <p:blipFill>
          <a:blip r:embed="rId8"/>
          <a:stretch>
            <a:fillRect/>
          </a:stretch>
        </p:blipFill>
        <p:spPr>
          <a:xfrm>
            <a:off x="8627827" y="4806648"/>
            <a:ext cx="1313671" cy="426055"/>
          </a:xfrm>
          <a:prstGeom prst="rect">
            <a:avLst/>
          </a:prstGeom>
        </p:spPr>
      </p:pic>
      <p:sp>
        <p:nvSpPr>
          <p:cNvPr id="25" name="Rectangle 24">
            <a:extLst>
              <a:ext uri="{FF2B5EF4-FFF2-40B4-BE49-F238E27FC236}">
                <a16:creationId xmlns:a16="http://schemas.microsoft.com/office/drawing/2014/main" id="{CB27273D-DF96-43D0-498B-763ADB7689E4}"/>
              </a:ext>
            </a:extLst>
          </p:cNvPr>
          <p:cNvSpPr/>
          <p:nvPr/>
        </p:nvSpPr>
        <p:spPr>
          <a:xfrm>
            <a:off x="4582290" y="3496220"/>
            <a:ext cx="1606435" cy="4607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LID4096"/>
          </a:p>
        </p:txBody>
      </p:sp>
      <p:sp>
        <p:nvSpPr>
          <p:cNvPr id="26" name="Rectangle 25">
            <a:extLst>
              <a:ext uri="{FF2B5EF4-FFF2-40B4-BE49-F238E27FC236}">
                <a16:creationId xmlns:a16="http://schemas.microsoft.com/office/drawing/2014/main" id="{8930F031-0AC3-861D-B95E-6255CEE99E59}"/>
              </a:ext>
            </a:extLst>
          </p:cNvPr>
          <p:cNvSpPr/>
          <p:nvPr/>
        </p:nvSpPr>
        <p:spPr>
          <a:xfrm>
            <a:off x="4557570" y="4739035"/>
            <a:ext cx="1606435" cy="4607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LID4096"/>
          </a:p>
        </p:txBody>
      </p:sp>
      <p:sp>
        <p:nvSpPr>
          <p:cNvPr id="28" name="Rectangle 27">
            <a:extLst>
              <a:ext uri="{FF2B5EF4-FFF2-40B4-BE49-F238E27FC236}">
                <a16:creationId xmlns:a16="http://schemas.microsoft.com/office/drawing/2014/main" id="{CAD1CC6F-E340-2C38-0858-FB986BF1DD30}"/>
              </a:ext>
            </a:extLst>
          </p:cNvPr>
          <p:cNvSpPr/>
          <p:nvPr/>
        </p:nvSpPr>
        <p:spPr>
          <a:xfrm>
            <a:off x="6291000" y="3479697"/>
            <a:ext cx="914400" cy="460700"/>
          </a:xfrm>
          <a:prstGeom prst="rect">
            <a:avLst/>
          </a:prstGeom>
          <a:solidFill>
            <a:schemeClr val="accent1">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dirty="0"/>
              <a:t>CT1</a:t>
            </a:r>
            <a:endParaRPr kumimoji="1" lang="LID4096" dirty="0"/>
          </a:p>
        </p:txBody>
      </p:sp>
      <p:sp>
        <p:nvSpPr>
          <p:cNvPr id="29" name="Rectangle 28">
            <a:extLst>
              <a:ext uri="{FF2B5EF4-FFF2-40B4-BE49-F238E27FC236}">
                <a16:creationId xmlns:a16="http://schemas.microsoft.com/office/drawing/2014/main" id="{EC7B3CFD-F69F-365B-FD61-4AD3B74F1E59}"/>
              </a:ext>
            </a:extLst>
          </p:cNvPr>
          <p:cNvSpPr/>
          <p:nvPr/>
        </p:nvSpPr>
        <p:spPr>
          <a:xfrm>
            <a:off x="6291000" y="4724341"/>
            <a:ext cx="914400" cy="460700"/>
          </a:xfrm>
          <a:prstGeom prst="rect">
            <a:avLst/>
          </a:prstGeom>
          <a:solidFill>
            <a:schemeClr val="accent1">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dirty="0"/>
              <a:t>CT1</a:t>
            </a:r>
            <a:endParaRPr kumimoji="1" lang="LID4096" dirty="0"/>
          </a:p>
        </p:txBody>
      </p:sp>
      <p:sp>
        <p:nvSpPr>
          <p:cNvPr id="30" name="Rectangle 29">
            <a:extLst>
              <a:ext uri="{FF2B5EF4-FFF2-40B4-BE49-F238E27FC236}">
                <a16:creationId xmlns:a16="http://schemas.microsoft.com/office/drawing/2014/main" id="{805789DA-BF22-1E68-3F8E-8F21635CD150}"/>
              </a:ext>
            </a:extLst>
          </p:cNvPr>
          <p:cNvSpPr/>
          <p:nvPr/>
        </p:nvSpPr>
        <p:spPr>
          <a:xfrm>
            <a:off x="10152349" y="4736416"/>
            <a:ext cx="914400" cy="460700"/>
          </a:xfrm>
          <a:prstGeom prst="rect">
            <a:avLst/>
          </a:prstGeom>
          <a:solidFill>
            <a:schemeClr val="accent1">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dirty="0"/>
              <a:t>SA4</a:t>
            </a:r>
            <a:endParaRPr kumimoji="1" lang="LID4096" dirty="0"/>
          </a:p>
        </p:txBody>
      </p:sp>
      <p:sp>
        <p:nvSpPr>
          <p:cNvPr id="31" name="Rectangle 30">
            <a:extLst>
              <a:ext uri="{FF2B5EF4-FFF2-40B4-BE49-F238E27FC236}">
                <a16:creationId xmlns:a16="http://schemas.microsoft.com/office/drawing/2014/main" id="{AB2B0F5D-B02D-445F-616D-0FAC1A66B0A9}"/>
              </a:ext>
            </a:extLst>
          </p:cNvPr>
          <p:cNvSpPr/>
          <p:nvPr/>
        </p:nvSpPr>
        <p:spPr>
          <a:xfrm>
            <a:off x="136011" y="1549648"/>
            <a:ext cx="768029" cy="1195585"/>
          </a:xfrm>
          <a:prstGeom prst="rect">
            <a:avLst/>
          </a:prstGeom>
          <a:solidFill>
            <a:schemeClr val="accent1">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dirty="0"/>
              <a:t>SA2/</a:t>
            </a:r>
          </a:p>
          <a:p>
            <a:pPr algn="ctr"/>
            <a:r>
              <a:rPr kumimoji="1" lang="en-US" dirty="0"/>
              <a:t>RAN2</a:t>
            </a:r>
            <a:endParaRPr kumimoji="1" lang="LID4096" dirty="0"/>
          </a:p>
        </p:txBody>
      </p:sp>
    </p:spTree>
    <p:extLst>
      <p:ext uri="{BB962C8B-B14F-4D97-AF65-F5344CB8AC3E}">
        <p14:creationId xmlns:p14="http://schemas.microsoft.com/office/powerpoint/2010/main" val="407618852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_rels/theme2.xml.rels><?xml version="1.0" encoding="UTF-8" standalone="yes"?>
<Relationships xmlns="http://schemas.openxmlformats.org/package/2006/relationships"><Relationship Id="rId1" Type="http://schemas.openxmlformats.org/officeDocument/2006/relationships/image" Target="../media/image6.png"/></Relationships>
</file>

<file path=ppt/theme/theme1.xml><?xml version="1.0" encoding="utf-8"?>
<a:theme xmlns:a="http://schemas.openxmlformats.org/drawingml/2006/main" name="1_Office 主题">
  <a:themeElements>
    <a:clrScheme name="vivo Base Color">
      <a:dk1>
        <a:srgbClr val="000000"/>
      </a:dk1>
      <a:lt1>
        <a:srgbClr val="FFFFFF"/>
      </a:lt1>
      <a:dk2>
        <a:srgbClr val="434343"/>
      </a:dk2>
      <a:lt2>
        <a:srgbClr val="A9A9A9"/>
      </a:lt2>
      <a:accent1>
        <a:srgbClr val="375FFF"/>
      </a:accent1>
      <a:accent2>
        <a:srgbClr val="00C8FF"/>
      </a:accent2>
      <a:accent3>
        <a:srgbClr val="1D00E6"/>
      </a:accent3>
      <a:accent4>
        <a:srgbClr val="7800F9"/>
      </a:accent4>
      <a:accent5>
        <a:srgbClr val="8E9FFE"/>
      </a:accent5>
      <a:accent6>
        <a:srgbClr val="91E6F9"/>
      </a:accent6>
      <a:hlink>
        <a:srgbClr val="5F5AFF"/>
      </a:hlink>
      <a:folHlink>
        <a:srgbClr val="9B6AFC"/>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alpha val="51000"/>
          </a:schemeClr>
        </a:solid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vivo Base Color">
      <a:dk1>
        <a:srgbClr val="000000"/>
      </a:dk1>
      <a:lt1>
        <a:srgbClr val="FFFFFF"/>
      </a:lt1>
      <a:dk2>
        <a:srgbClr val="434343"/>
      </a:dk2>
      <a:lt2>
        <a:srgbClr val="A9A9A9"/>
      </a:lt2>
      <a:accent1>
        <a:srgbClr val="375FFF"/>
      </a:accent1>
      <a:accent2>
        <a:srgbClr val="00C8FF"/>
      </a:accent2>
      <a:accent3>
        <a:srgbClr val="1D00E6"/>
      </a:accent3>
      <a:accent4>
        <a:srgbClr val="7800F9"/>
      </a:accent4>
      <a:accent5>
        <a:srgbClr val="8E9FFE"/>
      </a:accent5>
      <a:accent6>
        <a:srgbClr val="91E6F9"/>
      </a:accent6>
      <a:hlink>
        <a:srgbClr val="5F5AFF"/>
      </a:hlink>
      <a:folHlink>
        <a:srgbClr val="9B6AFC"/>
      </a:folHlink>
    </a:clrScheme>
    <a:fontScheme name="vivo">
      <a:majorFont>
        <a:latin typeface="vivo Office"/>
        <a:ea typeface="vivo type CN简 Bold"/>
        <a:cs typeface="Avenir Light"/>
      </a:majorFont>
      <a:minorFont>
        <a:latin typeface="vivo Office Light"/>
        <a:ea typeface="vivo type CN简 Regular"/>
        <a:cs typeface="Avenir Light"/>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a:blip xmlns:r="http://schemas.openxmlformats.org/officeDocument/2006/relationships" r:embed="rId1"/>
          <a:stretch>
            <a:fillRect/>
          </a:stretch>
        </a:blipFill>
      </a:spPr>
      <a:bodyPr anchor="ctr">
        <a:scene3d>
          <a:camera prst="orthographicFront"/>
          <a:lightRig rig="threePt" dir="t"/>
        </a:scene3d>
        <a:sp3d>
          <a:contourClr>
            <a:srgbClr val="FFFFFF"/>
          </a:contourClr>
        </a:sp3d>
      </a:bodyPr>
      <a:lstStyle>
        <a:defPPr algn="ctr" eaLnBrk="1" fontAlgn="auto" hangingPunct="1">
          <a:spcBef>
            <a:spcPts val="0"/>
          </a:spcBef>
          <a:spcAft>
            <a:spcPts val="0"/>
          </a:spcAft>
          <a:defRPr>
            <a:solidFill>
              <a:srgbClr val="FFFFFF"/>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47787</TotalTime>
  <Words>2984</Words>
  <Application>Microsoft Office PowerPoint</Application>
  <PresentationFormat>Widescreen</PresentationFormat>
  <Paragraphs>467</Paragraphs>
  <Slides>18</Slides>
  <Notes>17</Notes>
  <HiddenSlides>0</HiddenSlides>
  <MMClips>0</MMClips>
  <ScaleCrop>false</ScaleCrop>
  <HeadingPairs>
    <vt:vector size="8" baseType="variant">
      <vt:variant>
        <vt:lpstr>Fonts Used</vt:lpstr>
      </vt:variant>
      <vt:variant>
        <vt:i4>15</vt:i4>
      </vt:variant>
      <vt:variant>
        <vt:lpstr>Theme</vt:lpstr>
      </vt:variant>
      <vt:variant>
        <vt:i4>2</vt:i4>
      </vt:variant>
      <vt:variant>
        <vt:lpstr>Embedded OLE Servers</vt:lpstr>
      </vt:variant>
      <vt:variant>
        <vt:i4>4</vt:i4>
      </vt:variant>
      <vt:variant>
        <vt:lpstr>Slide Titles</vt:lpstr>
      </vt:variant>
      <vt:variant>
        <vt:i4>18</vt:i4>
      </vt:variant>
    </vt:vector>
  </HeadingPairs>
  <TitlesOfParts>
    <vt:vector size="39" baseType="lpstr">
      <vt:lpstr>Helvetica Light</vt:lpstr>
      <vt:lpstr>Malgun Gothic</vt:lpstr>
      <vt:lpstr>vivo Office Light</vt:lpstr>
      <vt:lpstr>vivo type CNS</vt:lpstr>
      <vt:lpstr>vivo type CNS Light</vt:lpstr>
      <vt:lpstr>vivo type CN简 Bold</vt:lpstr>
      <vt:lpstr>vivo type CN简 Light</vt:lpstr>
      <vt:lpstr>vivo type CN简 Regular</vt:lpstr>
      <vt:lpstr>vivo type 简 Light</vt:lpstr>
      <vt:lpstr>宋体</vt:lpstr>
      <vt:lpstr>方正兰亭黑简体</vt:lpstr>
      <vt:lpstr>等线</vt:lpstr>
      <vt:lpstr>Arial</vt:lpstr>
      <vt:lpstr>Calibri</vt:lpstr>
      <vt:lpstr>Times New Roman</vt:lpstr>
      <vt:lpstr>1_Office 主题</vt:lpstr>
      <vt:lpstr>2_Office 主题</vt:lpstr>
      <vt:lpstr>think-cell Slide</vt:lpstr>
      <vt:lpstr>Document</vt:lpstr>
      <vt:lpstr>Visio</vt:lpstr>
      <vt:lpstr>Microsoft Visio Drawing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邹丹</dc:creator>
  <cp:lastModifiedBy>vivo_amy</cp:lastModifiedBy>
  <cp:revision>1911</cp:revision>
  <dcterms:created xsi:type="dcterms:W3CDTF">2019-03-21T01:16:59Z</dcterms:created>
  <dcterms:modified xsi:type="dcterms:W3CDTF">2025-05-13T14:04:04Z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