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7"/>
  </p:notesMasterIdLst>
  <p:handoutMasterIdLst>
    <p:handoutMasterId r:id="rId18"/>
  </p:handoutMasterIdLst>
  <p:sldIdLst>
    <p:sldId id="754" r:id="rId5"/>
    <p:sldId id="666" r:id="rId6"/>
    <p:sldId id="965" r:id="rId7"/>
    <p:sldId id="958" r:id="rId8"/>
    <p:sldId id="954" r:id="rId9"/>
    <p:sldId id="966" r:id="rId10"/>
    <p:sldId id="783" r:id="rId11"/>
    <p:sldId id="882" r:id="rId12"/>
    <p:sldId id="883" r:id="rId13"/>
    <p:sldId id="961" r:id="rId14"/>
    <p:sldId id="960" r:id="rId15"/>
    <p:sldId id="957" r:id="rId16"/>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127" d="100"/>
          <a:sy n="127" d="100"/>
        </p:scale>
        <p:origin x="156" y="49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13/05/2025</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2025 Guidelines for SA4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4_CODEC/TSGS4_132_Fukuoka/Templates" TargetMode="External"/><Relationship Id="rId2" Type="http://schemas.openxmlformats.org/officeDocument/2006/relationships/hyperlink" Target="https://www.3gpp.org/ftp/tsg_sa/WG4_CODEC/TSGS4_132_Fukuoka/Docs/S4-250843.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s://www.3gpp.org/ftp/tsg_sa/WG4_CODEC/TSGS4_132_Fukuoka/Inbox"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s://www.3gpp.org/ftp/tsg_sa/WG4_CODEC/TSGS4_132_Fukuoka/Inbox/Drafts"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SA4#132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SA4#132</a:t>
            </a:r>
          </a:p>
          <a:p>
            <a:pPr>
              <a:spcBef>
                <a:spcPct val="0"/>
              </a:spcBef>
              <a:buFontTx/>
              <a:buNone/>
            </a:pPr>
            <a:r>
              <a:rPr lang="en-GB" altLang="fr-FR" sz="2000" dirty="0"/>
              <a:t>Fukuoka, Japan, 19-23 May 2025</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S4-250848</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S4-25xxx,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S4-25zzzz,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SA4#132 </a:t>
            </a:r>
            <a:r>
              <a:rPr lang="en-US" altLang="en-US" dirty="0"/>
              <a:t>will be run as a regular face-to-face meeting. The following guidelines apply to </a:t>
            </a:r>
            <a:r>
              <a:rPr lang="en-US" altLang="en-US" dirty="0">
                <a:solidFill>
                  <a:srgbClr val="FF0000"/>
                </a:solidFill>
              </a:rPr>
              <a:t>SA4#132.</a:t>
            </a:r>
          </a:p>
          <a:p>
            <a:r>
              <a:rPr lang="en-US" altLang="en-US" sz="2800" dirty="0"/>
              <a:t> This meeting will prioritize Rel-19 work and Rel-18 maintenance. In case further prioritization is required between agenda items, these priorities will be proposed by the leadership in coordination with rapporteurs.</a:t>
            </a:r>
          </a:p>
          <a:p>
            <a:r>
              <a:rPr lang="en-US" altLang="en-US" sz="2800" dirty="0"/>
              <a:t> Rapporteurs are encouraged to provide updated or new time plans that sets reasonable objectives for this e-meeting.</a:t>
            </a:r>
          </a:p>
          <a:p>
            <a:r>
              <a:rPr lang="en-US" altLang="en-US" dirty="0">
                <a:solidFill>
                  <a:srgbClr val="FF0000"/>
                </a:solidFill>
              </a:rPr>
              <a:t> SA4#132 will allow 1-way remote participation (listening only).</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SA4#132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https://www.3gpp.org/ftp/tsg_sa/WG4_CODEC/TSGS4_132_Fukuoka/Templates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13</a:t>
            </a:r>
            <a:r>
              <a:rPr lang="en-US" altLang="en-US" sz="1400" baseline="30000" dirty="0"/>
              <a:t>th</a:t>
            </a:r>
            <a:r>
              <a:rPr lang="en-US" altLang="en-US" sz="1400" dirty="0"/>
              <a:t> May 2025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MS Word software should be used to prepare CRs according to 3GPP styles conforming to 3GPP drafting rules.</a:t>
            </a:r>
          </a:p>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rPr>
              <a:t>https://www.3gpp.org/ftp/tsg_sa/WG4_CODEC/TSGS4_132_Fukuoka/Inbox</a:t>
            </a:r>
            <a:r>
              <a:rPr lang="en-US" altLang="fr-FR" sz="1200" dirty="0">
                <a:solidFill>
                  <a:srgbClr val="FF0000"/>
                </a:solidFill>
              </a:rPr>
              <a:t> </a:t>
            </a:r>
            <a:r>
              <a:rPr lang="en-US" altLang="fr-FR" sz="1200" dirty="0"/>
              <a:t>or under local </a:t>
            </a:r>
            <a:r>
              <a:rPr lang="en-US" altLang="fr-FR" sz="1200" dirty="0">
                <a:hlinkClick r:id="rId3">
                  <a:extLst>
                    <a:ext uri="{A12FA001-AC4F-418D-AE19-62706E023703}">
                      <ahyp:hlinkClr xmlns:ahyp="http://schemas.microsoft.com/office/drawing/2018/hyperlinkcolor" val="tx"/>
                    </a:ext>
                  </a:extLst>
                </a:hlinkClick>
              </a:rPr>
              <a:t>ftp://10.10.10.10</a:t>
            </a:r>
            <a:r>
              <a:rPr lang="en-US" altLang="fr-FR" sz="1200" dirty="0"/>
              <a:t> server (to be decided at SA4 opening plenary)  </a:t>
            </a:r>
          </a:p>
          <a:p>
            <a:pPr lvl="2"/>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before submission deadline and also during the meeting, use 3GU for </a:t>
            </a:r>
            <a:r>
              <a:rPr lang="en-US" altLang="fr-FR" sz="1200" dirty="0" err="1"/>
              <a:t>Tdoc</a:t>
            </a:r>
            <a:r>
              <a:rPr lang="en-US" altLang="fr-FR" sz="1200" dirty="0"/>
              <a:t> reservation and upload.</a:t>
            </a:r>
          </a:p>
          <a:p>
            <a:pPr lvl="1"/>
            <a:r>
              <a:rPr lang="en-US" altLang="fr-FR" sz="1200" dirty="0"/>
              <a:t>“Drafts” folder: </a:t>
            </a:r>
            <a:r>
              <a:rPr lang="en-US" altLang="fr-FR" sz="1200" dirty="0">
                <a:solidFill>
                  <a:srgbClr val="FF0000"/>
                </a:solidFill>
                <a:hlinkClick r:id="rId4"/>
              </a:rPr>
              <a:t>https://www.3gpp.org/ftp/tsg_sa/WG4_CODEC/TSGS4_132_Fukuoka/Inbox/Drafts</a:t>
            </a:r>
            <a:r>
              <a:rPr lang="en-US" altLang="fr-FR" sz="1200" dirty="0">
                <a:solidFill>
                  <a:srgbClr val="FF0000"/>
                </a:solidFill>
              </a:rPr>
              <a:t>  </a:t>
            </a:r>
            <a:r>
              <a:rPr lang="en-US" altLang="fr-FR" sz="1200" dirty="0"/>
              <a:t>or under local </a:t>
            </a:r>
            <a:r>
              <a:rPr lang="en-US" altLang="fr-FR" sz="1200" dirty="0">
                <a:hlinkClick r:id="rId3">
                  <a:extLst>
                    <a:ext uri="{A12FA001-AC4F-418D-AE19-62706E023703}">
                      <ahyp:hlinkClr xmlns:ahyp="http://schemas.microsoft.com/office/drawing/2018/hyperlinkcolor" val="tx"/>
                    </a:ext>
                  </a:extLst>
                </a:hlinkClick>
              </a:rPr>
              <a:t>ftp://10.10.10.10</a:t>
            </a:r>
            <a:r>
              <a:rPr lang="en-US" altLang="fr-FR" sz="1200" dirty="0"/>
              <a:t> server (to be decided at SA4 opening plenary)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2"/>
            <a:r>
              <a:rPr lang="en-US" altLang="fr-FR" sz="1200" dirty="0"/>
              <a:t>Draft Filename template guidelines on next slide</a:t>
            </a:r>
            <a:endParaRPr lang="en-US" altLang="fr-FR" sz="1200" dirty="0">
              <a:solidFill>
                <a:srgbClr val="FF0000"/>
              </a:solidFill>
            </a:endParaRPr>
          </a:p>
          <a:p>
            <a:r>
              <a:rPr lang="en-US" altLang="fr-FR" sz="12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approval from the appropriate chairperson, when approved,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7648" y="573325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Drafts/Video/S4-251234_Pear</a:t>
            </a:r>
          </a:p>
          <a:p>
            <a:pPr lvl="3">
              <a:defRPr/>
            </a:pPr>
            <a:r>
              <a:rPr lang="en-US" sz="1200" b="1" dirty="0">
                <a:solidFill>
                  <a:srgbClr val="FF0000"/>
                </a:solidFill>
              </a:rPr>
              <a:t>Delegate from company “Plum” provides updates 	Drafts/Video/S4-251234_Pear_Plum</a:t>
            </a:r>
          </a:p>
          <a:p>
            <a:pPr lvl="3">
              <a:defRPr/>
            </a:pPr>
            <a:r>
              <a:rPr lang="en-US" sz="1200" b="1" dirty="0">
                <a:solidFill>
                  <a:srgbClr val="FF0000"/>
                </a:solidFill>
              </a:rPr>
              <a:t>Author provides a revision based on those inputs	Drafts/Video/S4-251234r01</a:t>
            </a:r>
          </a:p>
          <a:p>
            <a:pPr lvl="3">
              <a:defRPr/>
            </a:pPr>
            <a:r>
              <a:rPr lang="en-US" sz="1200" b="1" dirty="0">
                <a:solidFill>
                  <a:srgbClr val="FF0000"/>
                </a:solidFill>
              </a:rPr>
              <a:t>Email comments trigger a further revision 		Drafts/Video/S4-251234r02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Inbox/S4-251235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6</a:t>
            </a:fld>
            <a:endParaRPr lang="en-GB" altLang="en-US"/>
          </a:p>
        </p:txBody>
      </p:sp>
    </p:spTree>
    <p:extLst>
      <p:ext uri="{BB962C8B-B14F-4D97-AF65-F5344CB8AC3E}">
        <p14:creationId xmlns:p14="http://schemas.microsoft.com/office/powerpoint/2010/main" val="2596264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extLst>
              <p:ext uri="{D42A27DB-BD31-4B8C-83A1-F6EECF244321}">
                <p14:modId xmlns:p14="http://schemas.microsoft.com/office/powerpoint/2010/main" val="1900496127"/>
              </p:ext>
            </p:extLst>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3.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2475</TotalTime>
  <Words>2633</Words>
  <Application>Microsoft Office PowerPoint</Application>
  <PresentationFormat>Widescreen</PresentationFormat>
  <Paragraphs>200</Paragraphs>
  <Slides>12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Aptos</vt:lpstr>
      <vt:lpstr>Arial</vt:lpstr>
      <vt:lpstr>Arial</vt:lpstr>
      <vt:lpstr>Calibri</vt:lpstr>
      <vt:lpstr>Times New Roman</vt:lpstr>
      <vt:lpstr>Office Theme</vt:lpstr>
      <vt:lpstr>Guidelines for  3GPP SA4#132  as face-to-face Meeting</vt:lpstr>
      <vt:lpstr>Introduction</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7382</cp:revision>
  <dcterms:created xsi:type="dcterms:W3CDTF">2009-06-02T04:11:18Z</dcterms:created>
  <dcterms:modified xsi:type="dcterms:W3CDTF">2025-05-13T15:33:50Z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