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70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600" y="3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8100" cy="381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DCC59-0271-27F7-3B17-B783F6046A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9F8AC0-8AE8-A064-F6DF-207ED8352D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1404C0-61DA-24BD-F9F0-390A923EF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EEE7A-ABB5-422A-9FA3-595C65DB3900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A4F5A3-B47B-5A7E-58D0-02DF41EB5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E87D48-8458-BB47-BF4A-80BFCB065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2776A-B136-433E-AB5D-B966224A3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821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A8B07-40D9-47D6-80C1-6DFA0EDD5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194A40-2711-D684-EE41-3682C5B600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EB21E1-78AC-4673-CBAD-32403FB25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EEE7A-ABB5-422A-9FA3-595C65DB3900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F1104C-6278-8B23-8259-CF7AB4911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C60FD7-6DE9-C70C-F7D0-AA295223A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2776A-B136-433E-AB5D-B966224A3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179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1DDA95-8CE1-305F-3804-7D19443314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49459D-3084-2192-C2F1-575F6D4E94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BD88FD-72AE-E805-A52A-C0E0F947D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EEE7A-ABB5-422A-9FA3-595C65DB3900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E6A8BF-3A42-9CE1-3167-DD2CD3BD7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723295-1112-72D3-013C-B1A1A3423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2776A-B136-433E-AB5D-B966224A3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290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5BE87-92E4-F0C3-9366-0D16F538C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7DE40F-28FD-9BB8-B892-C3C637AD8F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C6AFF9-4A3D-E3D4-DE98-E3A455A9B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EEE7A-ABB5-422A-9FA3-595C65DB3900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1F4F3-0AD8-DE86-8A84-8A3F742EF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2FC181-2049-FDEC-2817-7DBDA1CB9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2776A-B136-433E-AB5D-B966224A3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14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CF2AC5-F210-4AF8-0AE1-000BB186B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B529C2-5951-BA18-3941-68F1C4866D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C27079-DD32-6CD9-398B-D2862EBB6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EEE7A-ABB5-422A-9FA3-595C65DB3900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929CFF-0F1E-A45D-99FC-B8E56638E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3B7B52-EC6E-63CC-CA72-ABC44F935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2776A-B136-433E-AB5D-B966224A3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029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93391-713C-0158-5871-ECB42EB698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86DB1B-C91D-5D72-2728-2B68E98B75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217C77-509B-204C-275E-DDA5E24A0A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77C1A4-504D-993A-9F35-7B590FEBC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EEE7A-ABB5-422A-9FA3-595C65DB3900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D83855-A4E6-9BCB-0670-350F6CF23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4C69F1-11B5-6F34-468E-E084E46B9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2776A-B136-433E-AB5D-B966224A3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752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9E9F8-56AE-8DD6-ACDD-3367A57A48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A50BF0-071E-E2EC-2E7B-ECE1BA4FA5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73766D-0C76-AE40-D535-D4FF677CAF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0768F6-8BB4-B560-19A5-A7094B5131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80D0E7-A43C-89A0-C5D3-829B914A06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1EC54B-E714-5025-2E20-D504236D1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EEE7A-ABB5-422A-9FA3-595C65DB3900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8F59E6-6735-03FB-8A13-645CACEF7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6778F98-2351-4EDD-6D96-279C7B40F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2776A-B136-433E-AB5D-B966224A3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315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1AC84F-3BB7-3794-625F-56C795EC3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8A997D-10A2-CFC8-4389-D4566F814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EEE7A-ABB5-422A-9FA3-595C65DB3900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76FCDF-E681-79BD-A5CD-809838225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EA2A85-7505-CFD1-3CC0-5D15CD32C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2776A-B136-433E-AB5D-B966224A3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063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9EE9CA-2E4E-81B4-7CEA-3ED3463AB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EEE7A-ABB5-422A-9FA3-595C65DB3900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705722-C0FD-1E57-5821-A072E1829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D4E983-FA01-C833-127D-69C785128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2776A-B136-433E-AB5D-B966224A3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768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DB7FB-96D9-3B6A-92A4-B20A11031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3AAEDB-743D-661C-91A0-2370D11E00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F0895F-E040-F4F1-EB3C-7963DDDCAB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981C87-7F6B-56BD-DFA6-9DA05BFFF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EEE7A-ABB5-422A-9FA3-595C65DB3900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1007F8-FB08-489C-CC50-4725F1146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D6AA47-2D73-6A67-A1AC-6CCC05385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2776A-B136-433E-AB5D-B966224A3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193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631ED-B96D-B7D4-6EB5-2F05F1A26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6AEFCE-48A4-4B53-722E-9BE91BEDBE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D84656-47AF-D6BE-2611-EEA2705885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36619C-1530-FFA3-76D6-6D1F5A2CB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EEE7A-ABB5-422A-9FA3-595C65DB3900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BE27BE-A0A7-7A17-7312-95CCEF4F3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68B6EF-3790-73AA-3516-73C7DD32E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2776A-B136-433E-AB5D-B966224A3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382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2C589E-40CE-F458-23F1-3D35C1E86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A438E8-2140-0373-9CAD-5BF609BF5F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99190-743A-B063-6E1A-14D1BD9F42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8EEE7A-ABB5-422A-9FA3-595C65DB3900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5D84B7-692A-F75D-8E6E-395103C5E9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8EE74C-EE9B-C92B-E401-08FAE6FD83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82776A-B136-433E-AB5D-B966224A3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550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7" name="Group 126">
            <a:extLst>
              <a:ext uri="{FF2B5EF4-FFF2-40B4-BE49-F238E27FC236}">
                <a16:creationId xmlns:a16="http://schemas.microsoft.com/office/drawing/2014/main" id="{35F62546-84BD-1459-7840-80ED0AA45BCE}"/>
              </a:ext>
            </a:extLst>
          </p:cNvPr>
          <p:cNvGrpSpPr/>
          <p:nvPr/>
        </p:nvGrpSpPr>
        <p:grpSpPr>
          <a:xfrm>
            <a:off x="1256878" y="199140"/>
            <a:ext cx="9507694" cy="5866685"/>
            <a:chOff x="1293090" y="724238"/>
            <a:chExt cx="7966800" cy="497844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23153221-65F8-721E-8B56-50506037E411}"/>
                </a:ext>
              </a:extLst>
            </p:cNvPr>
            <p:cNvSpPr/>
            <p:nvPr/>
          </p:nvSpPr>
          <p:spPr>
            <a:xfrm>
              <a:off x="6811382" y="724238"/>
              <a:ext cx="1224580" cy="59895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Base Avatar Repository (BAR</a:t>
              </a:r>
              <a:r>
                <a:rPr lang="en-US" sz="800" dirty="0">
                  <a:solidFill>
                    <a:schemeClr val="tx1"/>
                  </a:solidFill>
                </a:rPr>
                <a:t>)</a:t>
              </a:r>
            </a:p>
            <a:p>
              <a:pPr algn="ctr"/>
              <a:endParaRPr lang="en-US" sz="800" dirty="0">
                <a:solidFill>
                  <a:schemeClr val="tx1"/>
                </a:solidFill>
              </a:endParaRPr>
            </a:p>
            <a:p>
              <a:pPr algn="ctr"/>
              <a:endParaRPr 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A114857-B728-F85A-442F-BF59E0BB0BD3}"/>
                </a:ext>
              </a:extLst>
            </p:cNvPr>
            <p:cNvSpPr/>
            <p:nvPr/>
          </p:nvSpPr>
          <p:spPr>
            <a:xfrm>
              <a:off x="6811382" y="1574206"/>
              <a:ext cx="1418217" cy="59895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DC Application Server</a:t>
              </a:r>
              <a:r>
                <a:rPr lang="en-US" sz="800" dirty="0">
                  <a:solidFill>
                    <a:schemeClr val="tx1"/>
                  </a:solidFill>
                </a:rPr>
                <a:t>)</a:t>
              </a:r>
            </a:p>
            <a:p>
              <a:pPr algn="ctr"/>
              <a:endParaRPr lang="en-US" sz="800" dirty="0">
                <a:solidFill>
                  <a:schemeClr val="tx1"/>
                </a:solidFill>
              </a:endParaRPr>
            </a:p>
            <a:p>
              <a:pPr algn="ctr"/>
              <a:endParaRPr lang="en-US" sz="800" dirty="0">
                <a:solidFill>
                  <a:schemeClr val="tx1"/>
                </a:solidFill>
              </a:endParaRPr>
            </a:p>
            <a:p>
              <a:pPr algn="ctr"/>
              <a:endParaRPr 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021D24B-893A-3D7C-0456-F0F05B9E3045}"/>
                </a:ext>
              </a:extLst>
            </p:cNvPr>
            <p:cNvSpPr/>
            <p:nvPr/>
          </p:nvSpPr>
          <p:spPr>
            <a:xfrm>
              <a:off x="5494597" y="2081152"/>
              <a:ext cx="993290" cy="339831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NEF</a:t>
              </a:r>
              <a:endParaRPr 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7D0C94E2-E4DA-16B2-BD1E-182D90123AE2}"/>
                </a:ext>
              </a:extLst>
            </p:cNvPr>
            <p:cNvSpPr/>
            <p:nvPr/>
          </p:nvSpPr>
          <p:spPr>
            <a:xfrm>
              <a:off x="5738949" y="1976845"/>
              <a:ext cx="487680" cy="19631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Nnef</a:t>
              </a:r>
              <a:endPara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5C7602-891C-E6CA-BD56-FB43B10AC6DC}"/>
                </a:ext>
              </a:extLst>
            </p:cNvPr>
            <p:cNvSpPr/>
            <p:nvPr/>
          </p:nvSpPr>
          <p:spPr>
            <a:xfrm>
              <a:off x="4741943" y="2870726"/>
              <a:ext cx="3294019" cy="49078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DC </a:t>
              </a:r>
              <a:r>
                <a:rPr lang="en-US" sz="900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Signalling</a:t>
              </a:r>
              <a:r>
                <a:rPr lang="en-US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Function (DCSF)</a:t>
              </a:r>
              <a:endParaRPr 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F94BC29-FD43-A651-E16C-F7B34B8B29CB}"/>
                </a:ext>
              </a:extLst>
            </p:cNvPr>
            <p:cNvSpPr/>
            <p:nvPr/>
          </p:nvSpPr>
          <p:spPr>
            <a:xfrm>
              <a:off x="5710458" y="2778034"/>
              <a:ext cx="557604" cy="190847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Ndcsf</a:t>
              </a:r>
              <a:endPara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DABDC537-0D1E-DCA1-A2F7-CF7A84DE1534}"/>
                </a:ext>
              </a:extLst>
            </p:cNvPr>
            <p:cNvSpPr/>
            <p:nvPr/>
          </p:nvSpPr>
          <p:spPr>
            <a:xfrm>
              <a:off x="7037465" y="2782385"/>
              <a:ext cx="557604" cy="190847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Ndcsf</a:t>
              </a:r>
              <a:endPara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981784A-D1AE-B221-CE5B-C31299570663}"/>
                </a:ext>
              </a:extLst>
            </p:cNvPr>
            <p:cNvSpPr/>
            <p:nvPr/>
          </p:nvSpPr>
          <p:spPr>
            <a:xfrm>
              <a:off x="3663234" y="3794205"/>
              <a:ext cx="647510" cy="351075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HSS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620BF49C-69DA-3114-4A9A-E80807B9F7AC}"/>
                </a:ext>
              </a:extLst>
            </p:cNvPr>
            <p:cNvSpPr/>
            <p:nvPr/>
          </p:nvSpPr>
          <p:spPr>
            <a:xfrm>
              <a:off x="5008708" y="3794205"/>
              <a:ext cx="647510" cy="351075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IMS AS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33D57D24-77FA-86E7-6B3B-CDFAC081DF2B}"/>
                </a:ext>
              </a:extLst>
            </p:cNvPr>
            <p:cNvSpPr/>
            <p:nvPr/>
          </p:nvSpPr>
          <p:spPr>
            <a:xfrm>
              <a:off x="5008708" y="4567471"/>
              <a:ext cx="647510" cy="351075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S-CSCF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691E73B1-A1AB-7945-5DE7-EF670323AB7E}"/>
                </a:ext>
              </a:extLst>
            </p:cNvPr>
            <p:cNvSpPr/>
            <p:nvPr/>
          </p:nvSpPr>
          <p:spPr>
            <a:xfrm>
              <a:off x="5008708" y="5332459"/>
              <a:ext cx="647510" cy="351075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P-CSCF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569242E5-569B-DD2C-0780-03038FEC2260}"/>
                </a:ext>
              </a:extLst>
            </p:cNvPr>
            <p:cNvSpPr/>
            <p:nvPr/>
          </p:nvSpPr>
          <p:spPr>
            <a:xfrm>
              <a:off x="6388952" y="5332458"/>
              <a:ext cx="647510" cy="351075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IMS AGW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7DE22A0B-7B8E-D23C-AF54-86ACA45FF8C8}"/>
                </a:ext>
              </a:extLst>
            </p:cNvPr>
            <p:cNvSpPr/>
            <p:nvPr/>
          </p:nvSpPr>
          <p:spPr>
            <a:xfrm>
              <a:off x="1293090" y="4815840"/>
              <a:ext cx="2982883" cy="86769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UE</a:t>
              </a:r>
            </a:p>
            <a:p>
              <a:pPr algn="ctr"/>
              <a:endParaRPr lang="en-U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en-U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en-U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en-U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en-U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F7423488-802E-E634-619E-E1FFF9824E03}"/>
                </a:ext>
              </a:extLst>
            </p:cNvPr>
            <p:cNvSpPr/>
            <p:nvPr/>
          </p:nvSpPr>
          <p:spPr>
            <a:xfrm>
              <a:off x="6409506" y="4212903"/>
              <a:ext cx="1820093" cy="86769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Media Function (MF)</a:t>
              </a:r>
            </a:p>
            <a:p>
              <a:pPr algn="ctr"/>
              <a:endParaRPr lang="en-U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en-U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en-U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0F464457-9D00-B51F-2C51-C67B83C32767}"/>
                </a:ext>
              </a:extLst>
            </p:cNvPr>
            <p:cNvSpPr/>
            <p:nvPr/>
          </p:nvSpPr>
          <p:spPr>
            <a:xfrm>
              <a:off x="7040750" y="4144108"/>
              <a:ext cx="557604" cy="190847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Nmf</a:t>
              </a:r>
              <a:endPara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85B55094-FB4A-CE72-1EBB-1CC4C69FFCB7}"/>
                </a:ext>
              </a:extLst>
            </p:cNvPr>
            <p:cNvSpPr/>
            <p:nvPr/>
          </p:nvSpPr>
          <p:spPr>
            <a:xfrm>
              <a:off x="8006696" y="5351608"/>
              <a:ext cx="910796" cy="35107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Remote IMS</a:t>
              </a:r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48ED55E2-66F0-F0A2-857A-C53AB3B716EF}"/>
                </a:ext>
              </a:extLst>
            </p:cNvPr>
            <p:cNvSpPr/>
            <p:nvPr/>
          </p:nvSpPr>
          <p:spPr>
            <a:xfrm>
              <a:off x="5065699" y="3712584"/>
              <a:ext cx="555685" cy="16695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Nimsas</a:t>
              </a:r>
              <a:endParaRPr lang="en-US" sz="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BDA7E531-F2FD-DECB-B7C4-4C1DAC7ED582}"/>
                </a:ext>
              </a:extLst>
            </p:cNvPr>
            <p:cNvSpPr/>
            <p:nvPr/>
          </p:nvSpPr>
          <p:spPr>
            <a:xfrm>
              <a:off x="3249227" y="2821909"/>
              <a:ext cx="1125921" cy="35107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>
                  <a:solidFill>
                    <a:schemeClr val="tx1"/>
                  </a:solidFill>
                </a:rPr>
                <a:t>DC Application</a:t>
              </a:r>
              <a:br>
                <a:rPr lang="en-US" sz="800" dirty="0">
                  <a:solidFill>
                    <a:schemeClr val="tx1"/>
                  </a:solidFill>
                </a:rPr>
              </a:br>
              <a:r>
                <a:rPr lang="en-US" sz="800" dirty="0">
                  <a:solidFill>
                    <a:schemeClr val="tx1"/>
                  </a:solidFill>
                </a:rPr>
                <a:t>Repository (DCAR)</a:t>
              </a:r>
            </a:p>
          </p:txBody>
        </p:sp>
        <p:cxnSp>
          <p:nvCxnSpPr>
            <p:cNvPr id="27" name="Connector: Elbow 26">
              <a:extLst>
                <a:ext uri="{FF2B5EF4-FFF2-40B4-BE49-F238E27FC236}">
                  <a16:creationId xmlns:a16="http://schemas.microsoft.com/office/drawing/2014/main" id="{84E1C7E2-16F5-E7DC-3A4F-4189AA43A9E5}"/>
                </a:ext>
              </a:extLst>
            </p:cNvPr>
            <p:cNvCxnSpPr>
              <a:cxnSpLocks/>
              <a:stCxn id="19" idx="2"/>
              <a:endCxn id="18" idx="2"/>
            </p:cNvCxnSpPr>
            <p:nvPr/>
          </p:nvCxnSpPr>
          <p:spPr>
            <a:xfrm rot="16200000" flipH="1">
              <a:off x="4748619" y="3719445"/>
              <a:ext cx="12700" cy="3928175"/>
            </a:xfrm>
            <a:prstGeom prst="bentConnector3">
              <a:avLst>
                <a:gd name="adj1" fmla="val 1800000"/>
              </a:avLst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E415B823-75A3-1F2A-9B66-1D32F7B3458C}"/>
                </a:ext>
              </a:extLst>
            </p:cNvPr>
            <p:cNvCxnSpPr>
              <a:cxnSpLocks/>
              <a:stCxn id="17" idx="1"/>
            </p:cNvCxnSpPr>
            <p:nvPr/>
          </p:nvCxnSpPr>
          <p:spPr>
            <a:xfrm flipH="1" flipV="1">
              <a:off x="4275973" y="5495296"/>
              <a:ext cx="732735" cy="12701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CB2439C7-4AF9-E85D-608D-B00E153A3ADF}"/>
                </a:ext>
              </a:extLst>
            </p:cNvPr>
            <p:cNvCxnSpPr>
              <a:stCxn id="17" idx="3"/>
              <a:endCxn id="18" idx="1"/>
            </p:cNvCxnSpPr>
            <p:nvPr/>
          </p:nvCxnSpPr>
          <p:spPr>
            <a:xfrm flipV="1">
              <a:off x="5656218" y="5507996"/>
              <a:ext cx="732734" cy="1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99926D80-50A4-2500-83B6-A72D0368E4C9}"/>
                </a:ext>
              </a:extLst>
            </p:cNvPr>
            <p:cNvCxnSpPr>
              <a:stCxn id="18" idx="3"/>
              <a:endCxn id="23" idx="2"/>
            </p:cNvCxnSpPr>
            <p:nvPr/>
          </p:nvCxnSpPr>
          <p:spPr>
            <a:xfrm>
              <a:off x="7036462" y="5507996"/>
              <a:ext cx="970234" cy="1915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Connector: Elbow 35">
              <a:extLst>
                <a:ext uri="{FF2B5EF4-FFF2-40B4-BE49-F238E27FC236}">
                  <a16:creationId xmlns:a16="http://schemas.microsoft.com/office/drawing/2014/main" id="{DF5D0E23-56EF-E71B-EC61-7588730ED01A}"/>
                </a:ext>
              </a:extLst>
            </p:cNvPr>
            <p:cNvCxnSpPr>
              <a:stCxn id="18" idx="3"/>
              <a:endCxn id="21" idx="2"/>
            </p:cNvCxnSpPr>
            <p:nvPr/>
          </p:nvCxnSpPr>
          <p:spPr>
            <a:xfrm flipV="1">
              <a:off x="7036462" y="5080596"/>
              <a:ext cx="283091" cy="427400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5BB51BB6-7FFA-8C8A-ADA4-C055230A173B}"/>
                </a:ext>
              </a:extLst>
            </p:cNvPr>
            <p:cNvCxnSpPr>
              <a:stCxn id="17" idx="0"/>
              <a:endCxn id="16" idx="2"/>
            </p:cNvCxnSpPr>
            <p:nvPr/>
          </p:nvCxnSpPr>
          <p:spPr>
            <a:xfrm flipV="1">
              <a:off x="5332463" y="4918546"/>
              <a:ext cx="0" cy="413913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59FD484A-5B5F-5A9F-163A-3C1C15B8DAB2}"/>
                </a:ext>
              </a:extLst>
            </p:cNvPr>
            <p:cNvCxnSpPr>
              <a:stCxn id="16" idx="0"/>
              <a:endCxn id="15" idx="2"/>
            </p:cNvCxnSpPr>
            <p:nvPr/>
          </p:nvCxnSpPr>
          <p:spPr>
            <a:xfrm flipV="1">
              <a:off x="5332463" y="4145280"/>
              <a:ext cx="0" cy="422191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Connector: Elbow 41">
              <a:extLst>
                <a:ext uri="{FF2B5EF4-FFF2-40B4-BE49-F238E27FC236}">
                  <a16:creationId xmlns:a16="http://schemas.microsoft.com/office/drawing/2014/main" id="{C309B2CE-AA8B-2A23-B122-9434ADEB6F78}"/>
                </a:ext>
              </a:extLst>
            </p:cNvPr>
            <p:cNvCxnSpPr>
              <a:stCxn id="16" idx="1"/>
              <a:endCxn id="14" idx="2"/>
            </p:cNvCxnSpPr>
            <p:nvPr/>
          </p:nvCxnSpPr>
          <p:spPr>
            <a:xfrm rot="10800000">
              <a:off x="3986990" y="4145281"/>
              <a:ext cx="1021719" cy="597729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2CE3E319-A724-4F8B-F58D-8B42C3602875}"/>
                </a:ext>
              </a:extLst>
            </p:cNvPr>
            <p:cNvCxnSpPr>
              <a:stCxn id="15" idx="1"/>
              <a:endCxn id="14" idx="3"/>
            </p:cNvCxnSpPr>
            <p:nvPr/>
          </p:nvCxnSpPr>
          <p:spPr>
            <a:xfrm flipH="1">
              <a:off x="4310744" y="3969743"/>
              <a:ext cx="697964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Connector: Elbow 45">
              <a:extLst>
                <a:ext uri="{FF2B5EF4-FFF2-40B4-BE49-F238E27FC236}">
                  <a16:creationId xmlns:a16="http://schemas.microsoft.com/office/drawing/2014/main" id="{D98D4814-86FA-6827-0CEE-F9B08948E73B}"/>
                </a:ext>
              </a:extLst>
            </p:cNvPr>
            <p:cNvCxnSpPr>
              <a:stCxn id="14" idx="0"/>
            </p:cNvCxnSpPr>
            <p:nvPr/>
          </p:nvCxnSpPr>
          <p:spPr>
            <a:xfrm rot="5400000" flipH="1" flipV="1">
              <a:off x="4116002" y="3168264"/>
              <a:ext cx="496929" cy="754954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16458997-0E60-CBCA-F138-6696C021225A}"/>
                </a:ext>
              </a:extLst>
            </p:cNvPr>
            <p:cNvCxnSpPr>
              <a:cxnSpLocks/>
              <a:stCxn id="25" idx="3"/>
            </p:cNvCxnSpPr>
            <p:nvPr/>
          </p:nvCxnSpPr>
          <p:spPr>
            <a:xfrm>
              <a:off x="4375148" y="2997447"/>
              <a:ext cx="366794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FFF2E448-C8BA-79E6-431F-F66A6560F8D9}"/>
                </a:ext>
              </a:extLst>
            </p:cNvPr>
            <p:cNvCxnSpPr>
              <a:cxnSpLocks/>
              <a:stCxn id="24" idx="0"/>
            </p:cNvCxnSpPr>
            <p:nvPr/>
          </p:nvCxnSpPr>
          <p:spPr>
            <a:xfrm flipV="1">
              <a:off x="5343542" y="3361509"/>
              <a:ext cx="0" cy="351075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Connector: Elbow 53">
              <a:extLst>
                <a:ext uri="{FF2B5EF4-FFF2-40B4-BE49-F238E27FC236}">
                  <a16:creationId xmlns:a16="http://schemas.microsoft.com/office/drawing/2014/main" id="{F63FE842-12B7-AFD7-E321-8E2DE2759AA7}"/>
                </a:ext>
              </a:extLst>
            </p:cNvPr>
            <p:cNvCxnSpPr>
              <a:stCxn id="22" idx="0"/>
              <a:endCxn id="15" idx="3"/>
            </p:cNvCxnSpPr>
            <p:nvPr/>
          </p:nvCxnSpPr>
          <p:spPr>
            <a:xfrm rot="16200000" flipV="1">
              <a:off x="6400703" y="3225259"/>
              <a:ext cx="174365" cy="1663334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Connector: Elbow 57">
              <a:extLst>
                <a:ext uri="{FF2B5EF4-FFF2-40B4-BE49-F238E27FC236}">
                  <a16:creationId xmlns:a16="http://schemas.microsoft.com/office/drawing/2014/main" id="{8CA1612C-8264-2E41-3097-4D779F612E74}"/>
                </a:ext>
              </a:extLst>
            </p:cNvPr>
            <p:cNvCxnSpPr>
              <a:stCxn id="21" idx="3"/>
              <a:endCxn id="6" idx="3"/>
            </p:cNvCxnSpPr>
            <p:nvPr/>
          </p:nvCxnSpPr>
          <p:spPr>
            <a:xfrm flipV="1">
              <a:off x="8229599" y="1873683"/>
              <a:ext cx="12700" cy="2773067"/>
            </a:xfrm>
            <a:prstGeom prst="bentConnector3">
              <a:avLst>
                <a:gd name="adj1" fmla="val 4036898"/>
              </a:avLst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Connector: Elbow 63">
              <a:extLst>
                <a:ext uri="{FF2B5EF4-FFF2-40B4-BE49-F238E27FC236}">
                  <a16:creationId xmlns:a16="http://schemas.microsoft.com/office/drawing/2014/main" id="{B3E8F0D5-54A7-5BD8-8B52-C2439138175D}"/>
                </a:ext>
              </a:extLst>
            </p:cNvPr>
            <p:cNvCxnSpPr>
              <a:stCxn id="6" idx="1"/>
              <a:endCxn id="8" idx="0"/>
            </p:cNvCxnSpPr>
            <p:nvPr/>
          </p:nvCxnSpPr>
          <p:spPr>
            <a:xfrm rot="10800000" flipV="1">
              <a:off x="5982790" y="1873683"/>
              <a:ext cx="828593" cy="103162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Connector: Elbow 67">
              <a:extLst>
                <a:ext uri="{FF2B5EF4-FFF2-40B4-BE49-F238E27FC236}">
                  <a16:creationId xmlns:a16="http://schemas.microsoft.com/office/drawing/2014/main" id="{E418E24F-8047-87C7-8FF3-C3587A57709F}"/>
                </a:ext>
              </a:extLst>
            </p:cNvPr>
            <p:cNvCxnSpPr>
              <a:stCxn id="6" idx="3"/>
              <a:endCxn id="5" idx="3"/>
            </p:cNvCxnSpPr>
            <p:nvPr/>
          </p:nvCxnSpPr>
          <p:spPr>
            <a:xfrm flipH="1" flipV="1">
              <a:off x="8035962" y="1023715"/>
              <a:ext cx="193637" cy="849968"/>
            </a:xfrm>
            <a:prstGeom prst="bentConnector3">
              <a:avLst>
                <a:gd name="adj1" fmla="val -265924"/>
              </a:avLst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005967B9-762F-4243-A317-F0EEC25145A4}"/>
                </a:ext>
              </a:extLst>
            </p:cNvPr>
            <p:cNvCxnSpPr>
              <a:cxnSpLocks/>
              <a:stCxn id="13" idx="0"/>
            </p:cNvCxnSpPr>
            <p:nvPr/>
          </p:nvCxnSpPr>
          <p:spPr>
            <a:xfrm flipV="1">
              <a:off x="7316267" y="2173158"/>
              <a:ext cx="0" cy="609227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0DAFE2AB-58F0-1AFE-03F3-A6CA2DAAFC26}"/>
                </a:ext>
              </a:extLst>
            </p:cNvPr>
            <p:cNvCxnSpPr/>
            <p:nvPr/>
          </p:nvCxnSpPr>
          <p:spPr>
            <a:xfrm flipV="1">
              <a:off x="7841673" y="2173158"/>
              <a:ext cx="0" cy="697568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94E951A9-9709-75FA-F0B0-03AC384A8A71}"/>
                </a:ext>
              </a:extLst>
            </p:cNvPr>
            <p:cNvCxnSpPr>
              <a:cxnSpLocks/>
              <a:stCxn id="12" idx="0"/>
              <a:endCxn id="7" idx="2"/>
            </p:cNvCxnSpPr>
            <p:nvPr/>
          </p:nvCxnSpPr>
          <p:spPr>
            <a:xfrm flipV="1">
              <a:off x="5989260" y="2420983"/>
              <a:ext cx="1982" cy="357051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D897C35F-0F05-A283-128B-42BA87CCB6D0}"/>
                </a:ext>
              </a:extLst>
            </p:cNvPr>
            <p:cNvCxnSpPr/>
            <p:nvPr/>
          </p:nvCxnSpPr>
          <p:spPr>
            <a:xfrm flipV="1">
              <a:off x="7130473" y="1323191"/>
              <a:ext cx="0" cy="251015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6" name="Connector: Elbow 85">
              <a:extLst>
                <a:ext uri="{FF2B5EF4-FFF2-40B4-BE49-F238E27FC236}">
                  <a16:creationId xmlns:a16="http://schemas.microsoft.com/office/drawing/2014/main" id="{D818089F-A2D4-C075-D883-6CD5382EB12C}"/>
                </a:ext>
              </a:extLst>
            </p:cNvPr>
            <p:cNvCxnSpPr>
              <a:stCxn id="10" idx="3"/>
            </p:cNvCxnSpPr>
            <p:nvPr/>
          </p:nvCxnSpPr>
          <p:spPr>
            <a:xfrm>
              <a:off x="8035962" y="3116118"/>
              <a:ext cx="406074" cy="1218837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B287178D-CA08-B175-D781-7E1B74DF0150}"/>
                </a:ext>
              </a:extLst>
            </p:cNvPr>
            <p:cNvCxnSpPr/>
            <p:nvPr/>
          </p:nvCxnSpPr>
          <p:spPr>
            <a:xfrm flipH="1">
              <a:off x="8229598" y="4334955"/>
              <a:ext cx="199738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066C44DF-2172-9615-64E3-D6FC091AF23C}"/>
                </a:ext>
              </a:extLst>
            </p:cNvPr>
            <p:cNvSpPr txBox="1"/>
            <p:nvPr/>
          </p:nvSpPr>
          <p:spPr>
            <a:xfrm>
              <a:off x="6069931" y="1653752"/>
              <a:ext cx="396262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N33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4D28B617-51CC-9444-F4C3-F69D51E27637}"/>
                </a:ext>
              </a:extLst>
            </p:cNvPr>
            <p:cNvSpPr txBox="1"/>
            <p:nvPr/>
          </p:nvSpPr>
          <p:spPr>
            <a:xfrm>
              <a:off x="8206254" y="1048438"/>
              <a:ext cx="511679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MDC2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444B2893-E6A8-465E-3B52-4C0D846FF533}"/>
                </a:ext>
              </a:extLst>
            </p:cNvPr>
            <p:cNvSpPr txBox="1"/>
            <p:nvPr/>
          </p:nvSpPr>
          <p:spPr>
            <a:xfrm>
              <a:off x="8748211" y="2135651"/>
              <a:ext cx="511679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MDC2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1EDC70C3-5C66-18B1-EB9E-37764FB945B1}"/>
                </a:ext>
              </a:extLst>
            </p:cNvPr>
            <p:cNvSpPr txBox="1"/>
            <p:nvPr/>
          </p:nvSpPr>
          <p:spPr>
            <a:xfrm>
              <a:off x="7803212" y="2407524"/>
              <a:ext cx="511679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MDC3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46A69769-9A57-81A8-07A5-F4876607E72F}"/>
                </a:ext>
              </a:extLst>
            </p:cNvPr>
            <p:cNvSpPr txBox="1"/>
            <p:nvPr/>
          </p:nvSpPr>
          <p:spPr>
            <a:xfrm>
              <a:off x="7950414" y="3598522"/>
              <a:ext cx="511679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MDC1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98C8BDFB-9C8F-4823-C0DB-68CFA1EE3480}"/>
                </a:ext>
              </a:extLst>
            </p:cNvPr>
            <p:cNvSpPr txBox="1"/>
            <p:nvPr/>
          </p:nvSpPr>
          <p:spPr>
            <a:xfrm>
              <a:off x="6240574" y="3745187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DC2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85947C1A-95EE-CDD8-2B50-B9AB5E815967}"/>
                </a:ext>
              </a:extLst>
            </p:cNvPr>
            <p:cNvSpPr txBox="1"/>
            <p:nvPr/>
          </p:nvSpPr>
          <p:spPr>
            <a:xfrm>
              <a:off x="5294960" y="3451095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DC1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C24BEB27-55D2-7F5B-0B39-8F7FF96DD31E}"/>
                </a:ext>
              </a:extLst>
            </p:cNvPr>
            <p:cNvSpPr txBox="1"/>
            <p:nvPr/>
          </p:nvSpPr>
          <p:spPr>
            <a:xfrm>
              <a:off x="3940395" y="3478554"/>
              <a:ext cx="562975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N72/Sc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8D973846-676E-42C8-5D12-4B4096CE5282}"/>
                </a:ext>
              </a:extLst>
            </p:cNvPr>
            <p:cNvSpPr txBox="1"/>
            <p:nvPr/>
          </p:nvSpPr>
          <p:spPr>
            <a:xfrm>
              <a:off x="4383153" y="3769507"/>
              <a:ext cx="569387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N71/</a:t>
              </a:r>
              <a:r>
                <a:rPr lang="en-US" sz="900" dirty="0" err="1">
                  <a:latin typeface="Arial" panose="020B0604020202020204" pitchFamily="34" charset="0"/>
                  <a:cs typeface="Arial" panose="020B0604020202020204" pitchFamily="34" charset="0"/>
                </a:rPr>
                <a:t>Sh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7C0C6292-F3DC-BAC4-A01F-73DBE79E9BB1}"/>
                </a:ext>
              </a:extLst>
            </p:cNvPr>
            <p:cNvSpPr txBox="1"/>
            <p:nvPr/>
          </p:nvSpPr>
          <p:spPr>
            <a:xfrm>
              <a:off x="4242303" y="4531239"/>
              <a:ext cx="396262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N70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92501039-00B3-6A5D-9844-52B33E147A2A}"/>
                </a:ext>
              </a:extLst>
            </p:cNvPr>
            <p:cNvSpPr txBox="1"/>
            <p:nvPr/>
          </p:nvSpPr>
          <p:spPr>
            <a:xfrm>
              <a:off x="5279192" y="4235243"/>
              <a:ext cx="377026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ISC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05B90621-1BDD-1B8E-43F6-44A0B96E936F}"/>
                </a:ext>
              </a:extLst>
            </p:cNvPr>
            <p:cNvSpPr txBox="1"/>
            <p:nvPr/>
          </p:nvSpPr>
          <p:spPr>
            <a:xfrm>
              <a:off x="5279192" y="5019942"/>
              <a:ext cx="364202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Mw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D9C1F922-2394-0F1D-4BBA-BDCA6ABD45E0}"/>
                </a:ext>
              </a:extLst>
            </p:cNvPr>
            <p:cNvSpPr txBox="1"/>
            <p:nvPr/>
          </p:nvSpPr>
          <p:spPr>
            <a:xfrm>
              <a:off x="5882162" y="5270814"/>
              <a:ext cx="280846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 err="1">
                  <a:latin typeface="Arial" panose="020B0604020202020204" pitchFamily="34" charset="0"/>
                  <a:cs typeface="Arial" panose="020B0604020202020204" pitchFamily="34" charset="0"/>
                </a:rPr>
                <a:t>Iq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DDCBBFD1-5418-4BCF-DCC3-05C064E92E46}"/>
                </a:ext>
              </a:extLst>
            </p:cNvPr>
            <p:cNvSpPr txBox="1"/>
            <p:nvPr/>
          </p:nvSpPr>
          <p:spPr>
            <a:xfrm>
              <a:off x="4448940" y="5277164"/>
              <a:ext cx="370614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Gm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79825100-7064-0E0C-C4A0-303FE3695CAF}"/>
                </a:ext>
              </a:extLst>
            </p:cNvPr>
            <p:cNvSpPr txBox="1"/>
            <p:nvPr/>
          </p:nvSpPr>
          <p:spPr>
            <a:xfrm>
              <a:off x="7586318" y="5328963"/>
              <a:ext cx="344966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Mb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7A46E43F-F9D9-B3DC-4487-55050BF12854}"/>
                </a:ext>
              </a:extLst>
            </p:cNvPr>
            <p:cNvSpPr txBox="1"/>
            <p:nvPr/>
          </p:nvSpPr>
          <p:spPr>
            <a:xfrm>
              <a:off x="7267298" y="5159245"/>
              <a:ext cx="344966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Mb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0CD98293-E4DC-04A0-8621-752C1342A80C}"/>
                </a:ext>
              </a:extLst>
            </p:cNvPr>
            <p:cNvSpPr txBox="1"/>
            <p:nvPr/>
          </p:nvSpPr>
          <p:spPr>
            <a:xfrm>
              <a:off x="5567338" y="2544027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DC3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0330FE91-32D6-4565-F41C-00EED51BDD94}"/>
                </a:ext>
              </a:extLst>
            </p:cNvPr>
            <p:cNvSpPr txBox="1"/>
            <p:nvPr/>
          </p:nvSpPr>
          <p:spPr>
            <a:xfrm>
              <a:off x="6901023" y="2382490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DC4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A57A39AE-7008-799B-4396-9746E2D91B15}"/>
                </a:ext>
              </a:extLst>
            </p:cNvPr>
            <p:cNvSpPr txBox="1"/>
            <p:nvPr/>
          </p:nvSpPr>
          <p:spPr>
            <a:xfrm>
              <a:off x="4334457" y="2817051"/>
              <a:ext cx="41549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DC5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5" name="Rectangle 114">
              <a:extLst>
                <a:ext uri="{FF2B5EF4-FFF2-40B4-BE49-F238E27FC236}">
                  <a16:creationId xmlns:a16="http://schemas.microsoft.com/office/drawing/2014/main" id="{43FB81BC-5FB2-E148-85FA-2084DC5631CD}"/>
                </a:ext>
              </a:extLst>
            </p:cNvPr>
            <p:cNvSpPr/>
            <p:nvPr/>
          </p:nvSpPr>
          <p:spPr>
            <a:xfrm>
              <a:off x="7069025" y="1018603"/>
              <a:ext cx="741511" cy="284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Avatar Storage</a:t>
              </a:r>
            </a:p>
          </p:txBody>
        </p:sp>
        <p:sp>
          <p:nvSpPr>
            <p:cNvPr id="116" name="Rectangle 115">
              <a:extLst>
                <a:ext uri="{FF2B5EF4-FFF2-40B4-BE49-F238E27FC236}">
                  <a16:creationId xmlns:a16="http://schemas.microsoft.com/office/drawing/2014/main" id="{01D3C817-7D38-DC55-E161-CA961FDD026F}"/>
                </a:ext>
              </a:extLst>
            </p:cNvPr>
            <p:cNvSpPr/>
            <p:nvPr/>
          </p:nvSpPr>
          <p:spPr>
            <a:xfrm>
              <a:off x="7109457" y="1789434"/>
              <a:ext cx="876341" cy="35107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Scene Management</a:t>
              </a:r>
            </a:p>
          </p:txBody>
        </p:sp>
        <p:sp>
          <p:nvSpPr>
            <p:cNvPr id="118" name="Rectangle 117">
              <a:extLst>
                <a:ext uri="{FF2B5EF4-FFF2-40B4-BE49-F238E27FC236}">
                  <a16:creationId xmlns:a16="http://schemas.microsoft.com/office/drawing/2014/main" id="{FD3D2713-5E0D-F406-94D1-CEA78AC28D20}"/>
                </a:ext>
              </a:extLst>
            </p:cNvPr>
            <p:cNvSpPr/>
            <p:nvPr/>
          </p:nvSpPr>
          <p:spPr>
            <a:xfrm>
              <a:off x="3066108" y="5064923"/>
              <a:ext cx="1125921" cy="4948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Avatar </a:t>
              </a:r>
              <a:br>
                <a:rPr lang="en-US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Animation/</a:t>
              </a:r>
              <a:br>
                <a:rPr lang="en-US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Rendering</a:t>
              </a:r>
            </a:p>
          </p:txBody>
        </p:sp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36F15F33-197F-DC10-B725-B437189F8100}"/>
                </a:ext>
              </a:extLst>
            </p:cNvPr>
            <p:cNvSpPr/>
            <p:nvPr/>
          </p:nvSpPr>
          <p:spPr>
            <a:xfrm>
              <a:off x="2861068" y="1290181"/>
              <a:ext cx="1224577" cy="49925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Avatar Generation</a:t>
              </a:r>
            </a:p>
            <a:p>
              <a:pPr algn="ctr"/>
              <a:r>
                <a:rPr lang="en-US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(out of scope)</a:t>
              </a:r>
            </a:p>
          </p:txBody>
        </p:sp>
        <p:sp>
          <p:nvSpPr>
            <p:cNvPr id="120" name="Rectangle 119">
              <a:extLst>
                <a:ext uri="{FF2B5EF4-FFF2-40B4-BE49-F238E27FC236}">
                  <a16:creationId xmlns:a16="http://schemas.microsoft.com/office/drawing/2014/main" id="{ECD56C5D-4A77-2846-38B9-54A3A6B71E7C}"/>
                </a:ext>
              </a:extLst>
            </p:cNvPr>
            <p:cNvSpPr/>
            <p:nvPr/>
          </p:nvSpPr>
          <p:spPr>
            <a:xfrm>
              <a:off x="2229514" y="5089492"/>
              <a:ext cx="779613" cy="45937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Animation </a:t>
              </a:r>
              <a:br>
                <a:rPr lang="en-US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Data </a:t>
              </a:r>
              <a:br>
                <a:rPr lang="en-US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Generation</a:t>
              </a:r>
            </a:p>
          </p:txBody>
        </p:sp>
        <p:sp>
          <p:nvSpPr>
            <p:cNvPr id="122" name="Rectangle 121">
              <a:extLst>
                <a:ext uri="{FF2B5EF4-FFF2-40B4-BE49-F238E27FC236}">
                  <a16:creationId xmlns:a16="http://schemas.microsoft.com/office/drawing/2014/main" id="{711B9B34-AE4A-B217-A360-EE404D4D96D7}"/>
                </a:ext>
              </a:extLst>
            </p:cNvPr>
            <p:cNvSpPr/>
            <p:nvPr/>
          </p:nvSpPr>
          <p:spPr>
            <a:xfrm>
              <a:off x="1393426" y="5152196"/>
              <a:ext cx="741511" cy="284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Avatar Storage</a:t>
              </a:r>
            </a:p>
          </p:txBody>
        </p:sp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74A1213F-2F55-D0A6-C911-98F9423D7BA8}"/>
                </a:ext>
              </a:extLst>
            </p:cNvPr>
            <p:cNvSpPr/>
            <p:nvPr/>
          </p:nvSpPr>
          <p:spPr>
            <a:xfrm>
              <a:off x="7378725" y="4524708"/>
              <a:ext cx="755777" cy="4948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Avatar </a:t>
              </a:r>
              <a:br>
                <a:rPr lang="en-US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Animation/</a:t>
              </a:r>
              <a:br>
                <a:rPr lang="en-US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Rendering</a:t>
              </a:r>
            </a:p>
          </p:txBody>
        </p:sp>
        <p:sp>
          <p:nvSpPr>
            <p:cNvPr id="126" name="Rectangle 125">
              <a:extLst>
                <a:ext uri="{FF2B5EF4-FFF2-40B4-BE49-F238E27FC236}">
                  <a16:creationId xmlns:a16="http://schemas.microsoft.com/office/drawing/2014/main" id="{028F62BA-F50D-E0B0-539A-F81CAA2CF85C}"/>
                </a:ext>
              </a:extLst>
            </p:cNvPr>
            <p:cNvSpPr/>
            <p:nvPr/>
          </p:nvSpPr>
          <p:spPr>
            <a:xfrm>
              <a:off x="6495259" y="4549277"/>
              <a:ext cx="779613" cy="45937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Animation </a:t>
              </a:r>
              <a:br>
                <a:rPr lang="en-US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Data </a:t>
              </a:r>
              <a:br>
                <a:rPr lang="en-US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Generation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12442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102</Words>
  <Application>Microsoft Office PowerPoint</Application>
  <PresentationFormat>Widescreen</PresentationFormat>
  <Paragraphs>52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Imed Bouazizi</dc:creator>
  <cp:lastModifiedBy>Imed Bouazizi</cp:lastModifiedBy>
  <cp:revision>5</cp:revision>
  <dcterms:created xsi:type="dcterms:W3CDTF">2025-02-20T07:55:51Z</dcterms:created>
  <dcterms:modified xsi:type="dcterms:W3CDTF">2025-02-20T09:01:36Z</dcterms:modified>
</cp:coreProperties>
</file>