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9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0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7" r:id="rId4"/>
    <p:sldMasterId id="2147483900" r:id="rId5"/>
    <p:sldMasterId id="2147483901" r:id="rId6"/>
    <p:sldMasterId id="2147483959" r:id="rId7"/>
    <p:sldMasterId id="2147483903" r:id="rId8"/>
    <p:sldMasterId id="2147483904" r:id="rId9"/>
    <p:sldMasterId id="2147483905" r:id="rId10"/>
    <p:sldMasterId id="2147483906" r:id="rId11"/>
    <p:sldMasterId id="2147483907" r:id="rId12"/>
    <p:sldMasterId id="2147483926" r:id="rId13"/>
    <p:sldMasterId id="2147483796" r:id="rId14"/>
  </p:sldMasterIdLst>
  <p:notesMasterIdLst>
    <p:notesMasterId r:id="rId17"/>
  </p:notesMasterIdLst>
  <p:handoutMasterIdLst>
    <p:handoutMasterId r:id="rId18"/>
  </p:handoutMasterIdLst>
  <p:sldIdLst>
    <p:sldId id="321" r:id="rId15"/>
    <p:sldId id="322" r:id="rId16"/>
  </p:sldIdLst>
  <p:sldSz cx="9144000" cy="5143500" type="screen16x9"/>
  <p:notesSz cx="6858000" cy="9144000"/>
  <p:custDataLst>
    <p:tags r:id="rId19"/>
  </p:custData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1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098"/>
    <a:srgbClr val="0BBBEF"/>
    <a:srgbClr val="253F93"/>
    <a:srgbClr val="64D0ED"/>
    <a:srgbClr val="C0C0C0"/>
    <a:srgbClr val="DDDDDD"/>
    <a:srgbClr val="EAEAEA"/>
    <a:srgbClr val="DCDCDC"/>
    <a:srgbClr val="D7D7D7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963" autoAdjust="0"/>
  </p:normalViewPr>
  <p:slideViewPr>
    <p:cSldViewPr snapToGrid="0" snapToObjects="1">
      <p:cViewPr varScale="1">
        <p:scale>
          <a:sx n="70" d="100"/>
          <a:sy n="70" d="100"/>
        </p:scale>
        <p:origin x="1124" y="272"/>
      </p:cViewPr>
      <p:guideLst>
        <p:guide orient="horz" pos="758"/>
        <p:guide pos="1882"/>
      </p:guideLst>
    </p:cSldViewPr>
  </p:slideViewPr>
  <p:outlineViewPr>
    <p:cViewPr>
      <p:scale>
        <a:sx n="66" d="100"/>
        <a:sy n="66" d="100"/>
      </p:scale>
      <p:origin x="0" y="-20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6FA6B-DA9C-DB40-8C68-6F11A4A4A5B3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26218-C8F0-9F4A-865F-5F6C841A39D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491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75E1C-48BE-CE4D-8DB6-BB31892D7446}" type="datetimeFigureOut">
              <a:rPr lang="nl-NL" smtClean="0"/>
              <a:t>17-2-2025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9543F-00E9-1946-B257-BC9AEF202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284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9543F-00E9-1946-B257-BC9AEF2023D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6815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Master" Target="../slideMasters/slideMaster11.xml"/><Relationship Id="rId1" Type="http://schemas.openxmlformats.org/officeDocument/2006/relationships/tags" Target="../tags/tag7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B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49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E8D4CB8-A0CC-4763-9984-DFC99A8379BD}"/>
              </a:ext>
            </a:extLst>
          </p:cNvPr>
          <p:cNvSpPr/>
          <p:nvPr userDrawn="1"/>
        </p:nvSpPr>
        <p:spPr>
          <a:xfrm>
            <a:off x="1" y="1545020"/>
            <a:ext cx="4561664" cy="256342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7" name="Afbeelding 7" descr="overlay2-white.png"/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74" y="1436"/>
            <a:ext cx="1771650" cy="5143500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017FB8-9B0A-471F-89C2-BC958A08EA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A061AFD-D836-4FC9-ADAE-DAAE8386B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D791F9-D481-4C88-9E18-2FFF6F961C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345" y="262800"/>
            <a:ext cx="2439127" cy="717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1034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RA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r>
              <a:rPr lang="fr-FR" sz="1000" dirty="0">
                <a:latin typeface="+mn-lt"/>
              </a:rPr>
              <a:t>Picture</a:t>
            </a:r>
            <a:endParaRPr lang="fr-FR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D20E08-F72B-42F8-8FC0-5BB7FAAFEC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3668BB-64A3-4F53-AD53-EB8F44A4FB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136172" cy="7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341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VISION NEWS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CF7EE5D-0041-4935-9B75-F4962F49E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75D2DD4-5E15-4287-A42A-A9C1F0294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203472" cy="115415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17D806E2-4A7E-43DD-983C-E11AC1796D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D1B57C4-A247-47DC-837E-4962C100E8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B872F87E-41D0-42D1-95B5-FC9CE04CFB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pic>
        <p:nvPicPr>
          <p:cNvPr id="9" name="Afbeelding 7" descr="overlay2-white.png">
            <a:extLst>
              <a:ext uri="{FF2B5EF4-FFF2-40B4-BE49-F238E27FC236}">
                <a16:creationId xmlns:a16="http://schemas.microsoft.com/office/drawing/2014/main" id="{6CCC4155-F974-4106-B4E5-3E5BD33C5C3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8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VISION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0"/>
            <a:ext cx="4572000" cy="51435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20456F-08B3-408E-914C-415BD7D502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203470" cy="1154158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011EF334-A7CC-4693-862E-CF43CD9A3E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8" name="Afbeelding 7" descr="overlay2-white.png">
            <a:extLst>
              <a:ext uri="{FF2B5EF4-FFF2-40B4-BE49-F238E27FC236}">
                <a16:creationId xmlns:a16="http://schemas.microsoft.com/office/drawing/2014/main" id="{BB79DA7A-E080-4F2A-AE5C-284410DBED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1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3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VISION NE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r>
              <a:rPr lang="fr-FR" sz="1000" dirty="0">
                <a:latin typeface="+mn-lt"/>
              </a:rPr>
              <a:t>Picture</a:t>
            </a:r>
            <a:endParaRPr lang="fr-FR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514D228-E86F-4F9D-8674-D496FF3D8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3FD7B6-B59D-4B58-9D27-EBFA886FF8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203470" cy="115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5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VISION SPO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4" y="1436"/>
            <a:ext cx="9151565" cy="5143500"/>
          </a:xfrm>
          <a:prstGeom prst="rect">
            <a:avLst/>
          </a:prstGeom>
        </p:spPr>
      </p:pic>
      <p:pic>
        <p:nvPicPr>
          <p:cNvPr id="7" name="Afbeelding 7" descr="overlay2-white.png"/>
          <p:cNvPicPr>
            <a:picLocks noChangeAspect="1"/>
          </p:cNvPicPr>
          <p:nvPr userDrawn="1"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74" y="1436"/>
            <a:ext cx="1771650" cy="5143500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1259918-D0F3-4700-85CF-9CDEE9AFCC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1A85D61C-89A2-4388-9771-44A2E51C89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1D2FBA30-CC5D-41D3-831C-0E6482EA05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C42EAD-3FFD-4E60-87CF-E72CCEC40E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4710" y="262800"/>
            <a:ext cx="3203470" cy="9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1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VISION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899" y="0"/>
            <a:ext cx="4562474" cy="51435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77C5E1F-DDAF-475B-8C2A-91DED135A4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rgbClr val="253F93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CE267D-DDBA-4A03-8419-A256C77037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31" y="262800"/>
            <a:ext cx="3203470" cy="984169"/>
          </a:xfrm>
          <a:prstGeom prst="rect">
            <a:avLst/>
          </a:prstGeom>
        </p:spPr>
      </p:pic>
      <p:pic>
        <p:nvPicPr>
          <p:cNvPr id="12" name="Afbeelding 7" descr="overlay2-white.png">
            <a:extLst>
              <a:ext uri="{FF2B5EF4-FFF2-40B4-BE49-F238E27FC236}">
                <a16:creationId xmlns:a16="http://schemas.microsoft.com/office/drawing/2014/main" id="{ADBB5D90-0544-415B-A08C-8682BF6A9E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74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63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VISION 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r>
              <a:rPr lang="fr-FR" sz="1000" dirty="0">
                <a:latin typeface="+mn-lt"/>
              </a:rPr>
              <a:t>Picture</a:t>
            </a:r>
            <a:endParaRPr lang="fr-FR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C5012A2-DEDA-489E-8B58-C95C5FC9E9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021646-4AE2-4EAA-B6F2-09E363D39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1031" y="262800"/>
            <a:ext cx="3203470" cy="9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52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BU ACADEMY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94" y="1250"/>
            <a:ext cx="9200194" cy="5143685"/>
          </a:xfrm>
          <a:prstGeom prst="rect">
            <a:avLst/>
          </a:prstGeom>
        </p:spPr>
      </p:pic>
      <p:pic>
        <p:nvPicPr>
          <p:cNvPr id="7" name="Afbeelding 7" descr="overlay2-white.png"/>
          <p:cNvPicPr>
            <a:picLocks noChangeAspect="1"/>
          </p:cNvPicPr>
          <p:nvPr userDrawn="1"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74" y="1436"/>
            <a:ext cx="177165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4B1C2F-B88C-41F2-8268-8587F1F35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8732" y="262800"/>
            <a:ext cx="2565653" cy="957603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B862DD9-0A77-4861-A556-C762E387E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33784" y="1545020"/>
            <a:ext cx="459544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9F85D11-E6E5-4760-8C1E-70B80D185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9035E34-DD73-4B0A-BC43-EFC340DB37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</p:spTree>
    <p:extLst>
      <p:ext uri="{BB962C8B-B14F-4D97-AF65-F5344CB8AC3E}">
        <p14:creationId xmlns:p14="http://schemas.microsoft.com/office/powerpoint/2010/main" val="1050962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BU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">
            <a:extLst>
              <a:ext uri="{FF2B5EF4-FFF2-40B4-BE49-F238E27FC236}">
                <a16:creationId xmlns:a16="http://schemas.microsoft.com/office/drawing/2014/main" id="{E060E7E0-A75A-42CB-B1E5-21BE4A5C2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-1"/>
            <a:ext cx="4572000" cy="5143499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814A67-4F12-4249-88F5-BCECF081D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732" y="262800"/>
            <a:ext cx="2565653" cy="9576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3DD50700-409E-4445-BB3E-0C0793455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8" name="Afbeelding 7" descr="overlay2-white.png">
            <a:extLst>
              <a:ext uri="{FF2B5EF4-FFF2-40B4-BE49-F238E27FC236}">
                <a16:creationId xmlns:a16="http://schemas.microsoft.com/office/drawing/2014/main" id="{992E52A2-5397-4042-97D4-93CC6C233E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08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BU ACAD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r>
              <a:rPr lang="fr-FR" sz="1000" dirty="0">
                <a:latin typeface="+mn-lt"/>
              </a:rPr>
              <a:t>Picture</a:t>
            </a:r>
            <a:endParaRPr lang="fr-FR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3EC4A69-F4DE-4E05-BF87-A22C207573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500" b="1" cap="all" baseline="0">
                <a:solidFill>
                  <a:srgbClr val="253F93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E7C5F1-FED3-477D-85B7-5E8E0EC094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8732" y="262800"/>
            <a:ext cx="2565653" cy="9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own photo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56700" cy="514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 sz="800" i="1" dirty="0"/>
              <a:t>Background Picture</a:t>
            </a:r>
            <a:endParaRPr lang="fr-CH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284D5B5-C437-4934-AAB4-686E0CF7BC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4476389-7167-45D7-83CA-E41167AC7AC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56DF0C-DDDD-4F09-B17A-DAE1F72A6B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9D7CBA-DC43-4EED-9FCC-36A7FCA437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323850"/>
            <a:ext cx="2571750" cy="660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fr-CH" dirty="0"/>
              <a:t>Click on the </a:t>
            </a:r>
            <a:r>
              <a:rPr lang="fr-CH" dirty="0" err="1"/>
              <a:t>icon</a:t>
            </a:r>
            <a:r>
              <a:rPr lang="fr-CH" dirty="0"/>
              <a:t> to </a:t>
            </a:r>
            <a:r>
              <a:rPr lang="fr-CH" dirty="0" err="1"/>
              <a:t>add</a:t>
            </a:r>
            <a:r>
              <a:rPr lang="fr-CH" dirty="0"/>
              <a:t>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9308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582117" y="0"/>
            <a:ext cx="4561883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56175" y="539750"/>
            <a:ext cx="3498850" cy="4167188"/>
          </a:xfrm>
          <a:prstGeom prst="rect">
            <a:avLst/>
          </a:prstGeom>
        </p:spPr>
        <p:txBody>
          <a:bodyPr anchor="t">
            <a:noAutofit/>
          </a:bodyPr>
          <a:lstStyle>
            <a:lvl1pPr marL="360000" indent="-3600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bg1"/>
              </a:buClr>
              <a:buFont typeface="+mj-lt"/>
              <a:buAutoNum type="arabicPeriod"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533400" indent="-177800">
              <a:buFont typeface="Arial" panose="020B0604020202020204" pitchFamily="34" charset="0"/>
              <a:buChar char="-"/>
              <a:defRPr sz="1600">
                <a:solidFill>
                  <a:schemeClr val="bg1"/>
                </a:solidFill>
              </a:defRPr>
            </a:lvl2pPr>
            <a:lvl3pPr marL="714375" indent="-177800">
              <a:buFont typeface="Arial" panose="020B0604020202020204" pitchFamily="34" charset="0"/>
              <a:buChar char="-"/>
              <a:tabLst>
                <a:tab pos="1257300" algn="l"/>
              </a:tabLst>
              <a:defRPr sz="1400">
                <a:solidFill>
                  <a:schemeClr val="bg1"/>
                </a:solidFill>
              </a:defRPr>
            </a:lvl3pPr>
            <a:lvl4pPr marL="1076325" indent="-177800"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4pPr>
            <a:lvl5pPr marL="1257300" indent="-177800">
              <a:buFont typeface="Arial" panose="020B0604020202020204" pitchFamily="34" charset="0"/>
              <a:buChar char="-"/>
              <a:defRPr sz="120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4452A7-6CA7-4293-A9C2-5B332202F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98" y="1260001"/>
            <a:ext cx="3724358" cy="34469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A131CA4-5FB6-4C32-91F8-66422F9566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8" y="319135"/>
            <a:ext cx="3724358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51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14452A7-6CA7-4293-A9C2-5B332202FB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98" y="1260001"/>
            <a:ext cx="8312132" cy="344693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4A131CA4-5FB6-4C32-91F8-66422F95668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8" y="319135"/>
            <a:ext cx="781267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pic>
        <p:nvPicPr>
          <p:cNvPr id="2" name="Afbeelding 5">
            <a:extLst>
              <a:ext uri="{FF2B5EF4-FFF2-40B4-BE49-F238E27FC236}">
                <a16:creationId xmlns:a16="http://schemas.microsoft.com/office/drawing/2014/main" id="{2383517F-9C48-82ED-0364-8DF4A45A9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00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/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536825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Picture</a:t>
            </a:r>
            <a:endParaRPr lang="fr-CH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818F5E-898B-40CC-A054-21A8D9E2AB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336" y="1260000"/>
            <a:ext cx="5167312" cy="292265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A9B2D0E-BD3A-47EA-AC11-4E162FBDC6B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53336" y="319135"/>
            <a:ext cx="4876264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037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>
          <p15:clr>
            <a:srgbClr val="FBAE40"/>
          </p15:clr>
        </p15:guide>
        <p15:guide id="2" pos="210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/Speaker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2536825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800" i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Picture</a:t>
            </a:r>
            <a:endParaRPr lang="fr-CH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75" y="4298789"/>
            <a:ext cx="5094823" cy="5473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="1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Add name</a:t>
            </a:r>
          </a:p>
        </p:txBody>
      </p:sp>
      <p:grpSp>
        <p:nvGrpSpPr>
          <p:cNvPr id="12" name="Groeperen 10"/>
          <p:cNvGrpSpPr/>
          <p:nvPr userDrawn="1"/>
        </p:nvGrpSpPr>
        <p:grpSpPr>
          <a:xfrm rot="10800000">
            <a:off x="3349977" y="2873863"/>
            <a:ext cx="423327" cy="584776"/>
            <a:chOff x="3976883" y="2897830"/>
            <a:chExt cx="423327" cy="584776"/>
          </a:xfrm>
        </p:grpSpPr>
        <p:sp>
          <p:nvSpPr>
            <p:cNvPr id="13" name="Tekstvak 8"/>
            <p:cNvSpPr txBox="1"/>
            <p:nvPr/>
          </p:nvSpPr>
          <p:spPr>
            <a:xfrm>
              <a:off x="4018620" y="2897830"/>
              <a:ext cx="3815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rgbClr val="253F93"/>
                  </a:solidFill>
                  <a:latin typeface="Times Bold"/>
                  <a:cs typeface="Times Bold"/>
                </a:rPr>
                <a:t>”</a:t>
              </a:r>
            </a:p>
          </p:txBody>
        </p:sp>
        <p:sp>
          <p:nvSpPr>
            <p:cNvPr id="14" name="Ovaal 9"/>
            <p:cNvSpPr/>
            <p:nvPr/>
          </p:nvSpPr>
          <p:spPr>
            <a:xfrm>
              <a:off x="3976883" y="2903793"/>
              <a:ext cx="423327" cy="423327"/>
            </a:xfrm>
            <a:prstGeom prst="ellipse">
              <a:avLst/>
            </a:prstGeom>
            <a:noFill/>
            <a:ln w="1270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1FEDA2F-8E69-49F2-8517-CAD0918EB0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1875" y="3463894"/>
            <a:ext cx="5094823" cy="82438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  <a:latin typeface="+mn-lt"/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  <a:latin typeface="+mn-lt"/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GB" noProof="0"/>
              <a:t>Add a quote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D437A3F-E15A-463D-93EE-0AAF5CC27A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53336" y="1260000"/>
            <a:ext cx="5313362" cy="169906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chemeClr val="tx1"/>
                </a:solidFill>
                <a:latin typeface="+mn-lt"/>
              </a:defRPr>
            </a:lvl2pPr>
            <a:lvl3pPr>
              <a:defRPr sz="1200">
                <a:solidFill>
                  <a:schemeClr val="tx1"/>
                </a:solidFill>
                <a:latin typeface="+mn-lt"/>
              </a:defRPr>
            </a:lvl3pPr>
            <a:lvl4pPr>
              <a:defRPr sz="1200">
                <a:solidFill>
                  <a:schemeClr val="tx1"/>
                </a:solidFill>
                <a:latin typeface="+mn-lt"/>
              </a:defRPr>
            </a:lvl4pPr>
            <a:lvl5pPr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CA8C9707-1250-4B27-8CBC-ECB1CF74B78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353335" y="319135"/>
            <a:ext cx="4865873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6415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2" userDrawn="1">
          <p15:clr>
            <a:srgbClr val="FBAE40"/>
          </p15:clr>
        </p15:guide>
        <p15:guide id="2" pos="210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9FA7A-E37E-4AE8-AA5D-556F1935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7263"/>
            <a:ext cx="2057400" cy="274637"/>
          </a:xfrm>
        </p:spPr>
        <p:txBody>
          <a:bodyPr/>
          <a:lstStyle/>
          <a:p>
            <a:fld id="{1BB114D6-AF71-494D-8E54-45A02A2A158D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30C5-97B7-45DA-8950-D61D8105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3D48-A926-4545-8732-1D056F0A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14" y="4767262"/>
            <a:ext cx="2057400" cy="274637"/>
          </a:xfrm>
        </p:spPr>
        <p:txBody>
          <a:bodyPr/>
          <a:lstStyle/>
          <a:p>
            <a:fld id="{CAFB17C4-FC69-4E0B-99C0-15C4297FFE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E88858-E14B-485D-9BD6-6ED79EDD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321B5B-DCF3-4B78-B1B0-CCF8C361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Afbeelding 8">
            <a:extLst>
              <a:ext uri="{FF2B5EF4-FFF2-40B4-BE49-F238E27FC236}">
                <a16:creationId xmlns:a16="http://schemas.microsoft.com/office/drawing/2014/main" id="{0A50E90E-6B05-426E-8067-BE75BA0BE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02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Dark blue BG">
    <p:bg>
      <p:bgPr>
        <a:solidFill>
          <a:srgbClr val="1B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9FA7A-E37E-4AE8-AA5D-556F1935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7263"/>
            <a:ext cx="2057400" cy="274637"/>
          </a:xfrm>
        </p:spPr>
        <p:txBody>
          <a:bodyPr/>
          <a:lstStyle/>
          <a:p>
            <a:fld id="{1BB114D6-AF71-494D-8E54-45A02A2A158D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30C5-97B7-45DA-8950-D61D8105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3D48-A926-4545-8732-1D056F0A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14" y="4767262"/>
            <a:ext cx="2057400" cy="274637"/>
          </a:xfrm>
        </p:spPr>
        <p:txBody>
          <a:bodyPr/>
          <a:lstStyle/>
          <a:p>
            <a:fld id="{CAFB17C4-FC69-4E0B-99C0-15C4297FFE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E88858-E14B-485D-9BD6-6ED79EDD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74638"/>
            <a:ext cx="7882727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321B5B-DCF3-4B78-B1B0-CCF8C361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Afbeelding 18">
            <a:extLst>
              <a:ext uri="{FF2B5EF4-FFF2-40B4-BE49-F238E27FC236}">
                <a16:creationId xmlns:a16="http://schemas.microsoft.com/office/drawing/2014/main" id="{90F93696-9588-484C-A2C9-38D2F880F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8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ght blue BG">
    <p:bg>
      <p:bgPr>
        <a:solidFill>
          <a:srgbClr val="0BB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9FA7A-E37E-4AE8-AA5D-556F1935C7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000" y="4767263"/>
            <a:ext cx="2057400" cy="274637"/>
          </a:xfrm>
        </p:spPr>
        <p:txBody>
          <a:bodyPr/>
          <a:lstStyle/>
          <a:p>
            <a:fld id="{1BB114D6-AF71-494D-8E54-45A02A2A158D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D30C5-97B7-45DA-8950-D61D81051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F3D48-A926-4545-8732-1D056F0A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1114" y="4767262"/>
            <a:ext cx="2057400" cy="274637"/>
          </a:xfrm>
        </p:spPr>
        <p:txBody>
          <a:bodyPr/>
          <a:lstStyle/>
          <a:p>
            <a:fld id="{CAFB17C4-FC69-4E0B-99C0-15C4297FFE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9E88858-E14B-485D-9BD6-6ED79EDD4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321B5B-DCF3-4B78-B1B0-CCF8C361A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›"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Afbeelding 7" descr="overlay2-white.png">
            <a:extLst>
              <a:ext uri="{FF2B5EF4-FFF2-40B4-BE49-F238E27FC236}">
                <a16:creationId xmlns:a16="http://schemas.microsoft.com/office/drawing/2014/main" id="{88C91F38-A401-44D0-BB5A-5016DCC555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74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25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3">
            <a:extLst>
              <a:ext uri="{FF2B5EF4-FFF2-40B4-BE49-F238E27FC236}">
                <a16:creationId xmlns:a16="http://schemas.microsoft.com/office/drawing/2014/main" id="{399A3808-6B52-4C5C-85AD-9C8246132A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9309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ob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2A978-A25B-41EB-AD3B-3729039834F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object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411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5E391875-EA4D-4A80-AB00-82F9F82A9C5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312752"/>
            <a:ext cx="9144000" cy="383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0D1806F8-3411-4D30-BB05-920C96DC56A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772976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9568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BU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4718" cy="5143500"/>
          </a:xfrm>
          <a:prstGeom prst="rect">
            <a:avLst/>
          </a:prstGeom>
        </p:spPr>
      </p:pic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pic>
        <p:nvPicPr>
          <p:cNvPr id="7" name="Afbeelding 5" descr="overlay2-white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68" y="0"/>
            <a:ext cx="1771650" cy="51435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60720DED-D0E5-49FB-B800-F898C06F54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557592-9F82-46C1-9630-0C84E531B5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800" y="262800"/>
            <a:ext cx="2439126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412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bottom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8" name="Espace réservé pour une image  3">
            <a:extLst>
              <a:ext uri="{FF2B5EF4-FFF2-40B4-BE49-F238E27FC236}">
                <a16:creationId xmlns:a16="http://schemas.microsoft.com/office/drawing/2014/main" id="{7A620790-9F5A-4652-BE0D-E62EFD1538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2500312"/>
            <a:ext cx="9144000" cy="2643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6AC627C-4EDF-44CA-90C4-DF827AA25B3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8" y="319135"/>
            <a:ext cx="7755738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F4BDCF0-0977-4C7D-8838-0A155D8268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3"/>
            <a:ext cx="7755738" cy="1130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1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75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3">
            <a:extLst>
              <a:ext uri="{FF2B5EF4-FFF2-40B4-BE49-F238E27FC236}">
                <a16:creationId xmlns:a16="http://schemas.microsoft.com/office/drawing/2014/main" id="{954B6892-F1C3-4134-BDEB-702D9C82D21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5" name="Espace réservé du texte 6">
            <a:extLst>
              <a:ext uri="{FF2B5EF4-FFF2-40B4-BE49-F238E27FC236}">
                <a16:creationId xmlns:a16="http://schemas.microsoft.com/office/drawing/2014/main" id="{BD3BBCB3-7DEB-48C2-AAA6-75DFFBEF855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D5296EE-4920-44F2-8176-2B73ADAD55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3"/>
            <a:ext cx="3930033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33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 lef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7" name="Espace réservé pour une image  3">
            <a:extLst>
              <a:ext uri="{FF2B5EF4-FFF2-40B4-BE49-F238E27FC236}">
                <a16:creationId xmlns:a16="http://schemas.microsoft.com/office/drawing/2014/main" id="{E5DC3362-B5E2-4083-B14C-551FD07676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82B29D88-B91C-44E4-9835-8460C2368EC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907935" y="319135"/>
            <a:ext cx="3352838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8514CC2-FFE5-4A57-A48C-45AE04476D8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07934" y="1370012"/>
            <a:ext cx="3870579" cy="354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94361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on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4635564" y="2633763"/>
            <a:ext cx="4389236" cy="2385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2" name="Espace réservé pour une image  3"/>
          <p:cNvSpPr>
            <a:spLocks noGrp="1"/>
          </p:cNvSpPr>
          <p:nvPr>
            <p:ph type="pic" sz="quarter" idx="23"/>
          </p:nvPr>
        </p:nvSpPr>
        <p:spPr>
          <a:xfrm>
            <a:off x="4635564" y="128844"/>
            <a:ext cx="4389236" cy="2385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0C63BB-84D1-4D86-9521-9AFA85BDC85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A76CE5D-D9AE-4E27-946A-26F57B7AD70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930033" cy="364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0983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21"/>
          </p:nvPr>
        </p:nvSpPr>
        <p:spPr>
          <a:xfrm>
            <a:off x="124028" y="2633763"/>
            <a:ext cx="4389236" cy="2385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1" name="Espace réservé pour une image  3"/>
          <p:cNvSpPr>
            <a:spLocks noGrp="1"/>
          </p:cNvSpPr>
          <p:nvPr>
            <p:ph type="pic" sz="quarter" idx="22"/>
          </p:nvPr>
        </p:nvSpPr>
        <p:spPr>
          <a:xfrm>
            <a:off x="4635564" y="2633763"/>
            <a:ext cx="4389236" cy="2385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22" name="Espace réservé pour une image  3"/>
          <p:cNvSpPr>
            <a:spLocks noGrp="1"/>
          </p:cNvSpPr>
          <p:nvPr>
            <p:ph type="pic" sz="quarter" idx="23"/>
          </p:nvPr>
        </p:nvSpPr>
        <p:spPr>
          <a:xfrm>
            <a:off x="4635564" y="128844"/>
            <a:ext cx="4389236" cy="23857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7D53086F-769D-4CA1-AB6C-B1F21D12FD8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938B245-2169-4EF4-A02B-3738958F0F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297" y="1370012"/>
            <a:ext cx="3930033" cy="1009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spcAft>
                <a:spcPts val="600"/>
              </a:spcAft>
              <a:buClr>
                <a:srgbClr val="0BBBEF"/>
              </a:buClr>
              <a:buFont typeface="Arial" panose="020B0604020202020204" pitchFamily="34" charset="0"/>
              <a:buChar char="›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213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Blue BG righ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582117" y="0"/>
            <a:ext cx="4561883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21" name="Afbeelding 18">
            <a:extLst>
              <a:ext uri="{FF2B5EF4-FFF2-40B4-BE49-F238E27FC236}">
                <a16:creationId xmlns:a16="http://schemas.microsoft.com/office/drawing/2014/main" id="{E6FA2B2A-F606-4F16-AD46-7A2E1BE7F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63184" y="616590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3218" y="318029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64166" y="1809851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64200" y="1506760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64671" y="3000271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64705" y="2695491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65176" y="4182784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65210" y="3884221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E6B8BA3-F835-42E2-8171-51829D6377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930330" cy="3595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63673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Blue BG with line">
    <p:bg>
      <p:bgPr>
        <a:solidFill>
          <a:srgbClr val="1B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18">
            <a:extLst>
              <a:ext uri="{FF2B5EF4-FFF2-40B4-BE49-F238E27FC236}">
                <a16:creationId xmlns:a16="http://schemas.microsoft.com/office/drawing/2014/main" id="{E6FA2B2A-F606-4F16-AD46-7A2E1BE7F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63184" y="616590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863218" y="318029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864166" y="1809851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864200" y="1506760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864671" y="3000271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64705" y="2695491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865176" y="4182784"/>
            <a:ext cx="4031423" cy="56149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865210" y="3884221"/>
            <a:ext cx="4030884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930033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15" name="Rechte verbindingslijn 8">
            <a:extLst>
              <a:ext uri="{FF2B5EF4-FFF2-40B4-BE49-F238E27FC236}">
                <a16:creationId xmlns:a16="http://schemas.microsoft.com/office/drawing/2014/main" id="{A31479A0-AEDC-43AA-A187-225BEAE47D50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8467"/>
            <a:ext cx="0" cy="4683775"/>
          </a:xfrm>
          <a:prstGeom prst="line">
            <a:avLst/>
          </a:prstGeom>
          <a:ln w="19050">
            <a:solidFill>
              <a:srgbClr val="64D0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06FA93A-F2C2-4F60-9FAD-D502A69CFF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930027" cy="3542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3749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582117" y="0"/>
            <a:ext cx="4561883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2944" y="897888"/>
            <a:ext cx="3711663" cy="559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82934" y="508130"/>
            <a:ext cx="3711167" cy="38975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83926" y="2049126"/>
            <a:ext cx="3711663" cy="60188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83916" y="1673554"/>
            <a:ext cx="3711167" cy="36855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82935" y="3200363"/>
            <a:ext cx="3713160" cy="55986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4421" y="2821316"/>
            <a:ext cx="3711167" cy="37203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84936" y="4309577"/>
            <a:ext cx="3711663" cy="71436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84926" y="3939794"/>
            <a:ext cx="3711167" cy="3697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54838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8006F2-96E2-4876-B668-F0DC9A7C09AA}"/>
              </a:ext>
            </a:extLst>
          </p:cNvPr>
          <p:cNvSpPr/>
          <p:nvPr userDrawn="1"/>
        </p:nvSpPr>
        <p:spPr>
          <a:xfrm>
            <a:off x="4221811" y="526277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3461FB-E5FB-4CCD-AA96-CDA0BAAEB810}"/>
              </a:ext>
            </a:extLst>
          </p:cNvPr>
          <p:cNvSpPr/>
          <p:nvPr userDrawn="1"/>
        </p:nvSpPr>
        <p:spPr>
          <a:xfrm>
            <a:off x="4221811" y="1681529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8B37A-6708-4B69-891F-9D4526EF9CC5}"/>
              </a:ext>
            </a:extLst>
          </p:cNvPr>
          <p:cNvSpPr/>
          <p:nvPr userDrawn="1"/>
        </p:nvSpPr>
        <p:spPr>
          <a:xfrm>
            <a:off x="4221811" y="394040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A378E1-74A6-4392-90F9-4B8DFDD84FE9}"/>
              </a:ext>
            </a:extLst>
          </p:cNvPr>
          <p:cNvSpPr/>
          <p:nvPr userDrawn="1"/>
        </p:nvSpPr>
        <p:spPr>
          <a:xfrm>
            <a:off x="4221811" y="2827269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1AF140-FE3D-47AB-BD7E-4476FEEBEEF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4229594" y="1673554"/>
            <a:ext cx="738000" cy="73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85E4165-C169-44A5-8928-6640A1D3016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4229594" y="2821317"/>
            <a:ext cx="738000" cy="73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5AA8935-EF17-4B1B-87EE-390B96738E6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224052" y="3939794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B5CA353-FA20-48F6-8865-3D5636BB2D6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229594" y="523107"/>
            <a:ext cx="738000" cy="73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pic>
        <p:nvPicPr>
          <p:cNvPr id="25" name="Afbeelding 18">
            <a:extLst>
              <a:ext uri="{FF2B5EF4-FFF2-40B4-BE49-F238E27FC236}">
                <a16:creationId xmlns:a16="http://schemas.microsoft.com/office/drawing/2014/main" id="{9F6FB787-4C70-42AA-8A42-2801647EB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F2DA4A7-4116-4736-9337-3AE4B10F8B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572984" cy="3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3968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586653" y="0"/>
            <a:ext cx="4561883" cy="5143500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4E497F0-62CB-43BA-A9CA-C5BAE02C2254}"/>
              </a:ext>
            </a:extLst>
          </p:cNvPr>
          <p:cNvSpPr/>
          <p:nvPr userDrawn="1"/>
        </p:nvSpPr>
        <p:spPr>
          <a:xfrm>
            <a:off x="4221252" y="4187110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8" name="Espace réservé du texte 4">
            <a:extLst>
              <a:ext uri="{FF2B5EF4-FFF2-40B4-BE49-F238E27FC236}">
                <a16:creationId xmlns:a16="http://schemas.microsoft.com/office/drawing/2014/main" id="{D686C1D6-3D14-4D11-A10F-C6B7418D587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2944" y="683623"/>
            <a:ext cx="3711663" cy="3720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3B463928-C6CD-4300-8479-71F9BE0F715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82934" y="313251"/>
            <a:ext cx="3711167" cy="35264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0" name="Espace réservé du texte 4">
            <a:extLst>
              <a:ext uri="{FF2B5EF4-FFF2-40B4-BE49-F238E27FC236}">
                <a16:creationId xmlns:a16="http://schemas.microsoft.com/office/drawing/2014/main" id="{6AAEAB2C-06CB-4975-AAC4-DC3C8C0E146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183926" y="1664781"/>
            <a:ext cx="3711663" cy="35954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C75B632-172C-4589-83A9-70833DE7EF3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83916" y="1286327"/>
            <a:ext cx="3711167" cy="3714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2" name="Espace réservé du texte 4">
            <a:extLst>
              <a:ext uri="{FF2B5EF4-FFF2-40B4-BE49-F238E27FC236}">
                <a16:creationId xmlns:a16="http://schemas.microsoft.com/office/drawing/2014/main" id="{8230F05B-7F0E-46BA-9253-18CDBD5C25C6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182935" y="2633455"/>
            <a:ext cx="3713160" cy="3650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Espace réservé du texte 6">
            <a:extLst>
              <a:ext uri="{FF2B5EF4-FFF2-40B4-BE49-F238E27FC236}">
                <a16:creationId xmlns:a16="http://schemas.microsoft.com/office/drawing/2014/main" id="{A70CE554-77EF-47BD-88C9-53A711FA58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4421" y="2259255"/>
            <a:ext cx="3711167" cy="3742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880287F5-62E0-4251-BD40-593C6BE4642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184936" y="3582152"/>
            <a:ext cx="3711663" cy="3714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BA77CAB1-CBA7-4FBF-BB26-AC968477F3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184926" y="3221677"/>
            <a:ext cx="3711167" cy="3604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D521F04F-A760-4851-ADCE-68928723E19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32297" y="319135"/>
            <a:ext cx="354838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48006F2-96E2-4876-B668-F0DC9A7C09AA}"/>
              </a:ext>
            </a:extLst>
          </p:cNvPr>
          <p:cNvSpPr/>
          <p:nvPr userDrawn="1"/>
        </p:nvSpPr>
        <p:spPr>
          <a:xfrm>
            <a:off x="4221252" y="331398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3461FB-E5FB-4CCD-AA96-CDA0BAAEB810}"/>
              </a:ext>
            </a:extLst>
          </p:cNvPr>
          <p:cNvSpPr/>
          <p:nvPr userDrawn="1"/>
        </p:nvSpPr>
        <p:spPr>
          <a:xfrm>
            <a:off x="4221252" y="1295326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138B37A-6708-4B69-891F-9D4526EF9CC5}"/>
              </a:ext>
            </a:extLst>
          </p:cNvPr>
          <p:cNvSpPr/>
          <p:nvPr userDrawn="1"/>
        </p:nvSpPr>
        <p:spPr>
          <a:xfrm>
            <a:off x="4221252" y="3223182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5A378E1-74A6-4392-90F9-4B8DFDD84FE9}"/>
              </a:ext>
            </a:extLst>
          </p:cNvPr>
          <p:cNvSpPr/>
          <p:nvPr userDrawn="1"/>
        </p:nvSpPr>
        <p:spPr>
          <a:xfrm>
            <a:off x="4221252" y="2259254"/>
            <a:ext cx="720000" cy="7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541AF140-FE3D-47AB-BD7E-4476FEEBEEF4}"/>
              </a:ext>
            </a:extLst>
          </p:cNvPr>
          <p:cNvSpPr>
            <a:spLocks noGrp="1" noChangeAspect="1"/>
          </p:cNvSpPr>
          <p:nvPr>
            <p:ph type="pic" sz="quarter" idx="45" hasCustomPrompt="1"/>
          </p:nvPr>
        </p:nvSpPr>
        <p:spPr>
          <a:xfrm>
            <a:off x="4221252" y="1286326"/>
            <a:ext cx="738000" cy="73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385E4165-C169-44A5-8928-6640A1D30168}"/>
              </a:ext>
            </a:extLst>
          </p:cNvPr>
          <p:cNvSpPr>
            <a:spLocks noGrp="1" noChangeAspect="1"/>
          </p:cNvSpPr>
          <p:nvPr>
            <p:ph type="pic" sz="quarter" idx="46" hasCustomPrompt="1"/>
          </p:nvPr>
        </p:nvSpPr>
        <p:spPr>
          <a:xfrm>
            <a:off x="4209764" y="2260468"/>
            <a:ext cx="738000" cy="73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5AA8935-EF17-4B1B-87EE-390B96738E6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209764" y="3221676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B5CA353-FA20-48F6-8865-3D5636BB2D65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4229482" y="317652"/>
            <a:ext cx="738000" cy="73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pic>
        <p:nvPicPr>
          <p:cNvPr id="25" name="Afbeelding 18">
            <a:extLst>
              <a:ext uri="{FF2B5EF4-FFF2-40B4-BE49-F238E27FC236}">
                <a16:creationId xmlns:a16="http://schemas.microsoft.com/office/drawing/2014/main" id="{9F6FB787-4C70-42AA-8A42-2801647EB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FCA71535-7B1F-41FB-A9C0-7F59E25267E3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204043" y="4193615"/>
            <a:ext cx="720000" cy="7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icon</a:t>
            </a:r>
            <a:endParaRPr lang="fr-CH" dirty="0"/>
          </a:p>
        </p:txBody>
      </p:sp>
      <p:sp>
        <p:nvSpPr>
          <p:cNvPr id="36" name="Espace réservé du texte 4">
            <a:extLst>
              <a:ext uri="{FF2B5EF4-FFF2-40B4-BE49-F238E27FC236}">
                <a16:creationId xmlns:a16="http://schemas.microsoft.com/office/drawing/2014/main" id="{D407FA57-1574-4BF2-A0CA-D31B76651C3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5189067" y="4550826"/>
            <a:ext cx="3711663" cy="3714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083818B2-B3ED-4C14-A4A1-2AF3859F308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89057" y="4190351"/>
            <a:ext cx="3711167" cy="36047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/>
              <a:t>HEADER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DB97567-8BC9-489D-8CF2-C12EC14111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3"/>
            <a:ext cx="3548678" cy="3552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82814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5">
            <a:extLst>
              <a:ext uri="{FF2B5EF4-FFF2-40B4-BE49-F238E27FC236}">
                <a16:creationId xmlns:a16="http://schemas.microsoft.com/office/drawing/2014/main" id="{51CEC6EA-DD11-4388-9CE4-D0BA91999F12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 userDrawn="1"/>
        </p:nvSpPr>
        <p:spPr>
          <a:xfrm>
            <a:off x="417372" y="2864591"/>
            <a:ext cx="310040" cy="31004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5" name="Tekstvak 4"/>
          <p:cNvSpPr txBox="1"/>
          <p:nvPr userDrawn="1"/>
        </p:nvSpPr>
        <p:spPr>
          <a:xfrm>
            <a:off x="428738" y="288111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FFF94D-9EA6-41B8-885E-42C17E748290}"/>
              </a:ext>
            </a:extLst>
          </p:cNvPr>
          <p:cNvGrpSpPr/>
          <p:nvPr userDrawn="1"/>
        </p:nvGrpSpPr>
        <p:grpSpPr>
          <a:xfrm>
            <a:off x="4601470" y="2864591"/>
            <a:ext cx="310040" cy="310040"/>
            <a:chOff x="3239335" y="2864591"/>
            <a:chExt cx="310040" cy="310040"/>
          </a:xfrm>
        </p:grpSpPr>
        <p:sp>
          <p:nvSpPr>
            <p:cNvPr id="29" name="Ovaal 28"/>
            <p:cNvSpPr/>
            <p:nvPr userDrawn="1"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kstvak 29"/>
            <p:cNvSpPr txBox="1"/>
            <p:nvPr userDrawn="1"/>
          </p:nvSpPr>
          <p:spPr>
            <a:xfrm>
              <a:off x="3250701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pic>
        <p:nvPicPr>
          <p:cNvPr id="46" name="Afbeelding 4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80" name="Espace réservé du texte 4"/>
          <p:cNvSpPr>
            <a:spLocks noGrp="1"/>
          </p:cNvSpPr>
          <p:nvPr userDrawn="1">
            <p:ph type="body" sz="quarter" idx="31"/>
          </p:nvPr>
        </p:nvSpPr>
        <p:spPr>
          <a:xfrm>
            <a:off x="754810" y="3158111"/>
            <a:ext cx="3588957" cy="16662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811" y="2859088"/>
            <a:ext cx="3587528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61490" y="3158111"/>
            <a:ext cx="3600335" cy="16662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61825" y="2859088"/>
            <a:ext cx="3600000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9152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B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 i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 sz="1000" dirty="0">
                <a:latin typeface="+mn-lt"/>
              </a:rPr>
              <a:t>Picture</a:t>
            </a:r>
            <a:endParaRPr lang="fr-FR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72A3513C-7C28-4AA4-B62E-31F4E4654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4E6FE-8C87-48F2-94E8-C91F272A8A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6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3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5">
            <a:extLst>
              <a:ext uri="{FF2B5EF4-FFF2-40B4-BE49-F238E27FC236}">
                <a16:creationId xmlns:a16="http://schemas.microsoft.com/office/drawing/2014/main" id="{51CEC6EA-DD11-4388-9CE4-D0BA91999F12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 userDrawn="1"/>
        </p:nvSpPr>
        <p:spPr>
          <a:xfrm>
            <a:off x="417372" y="2864591"/>
            <a:ext cx="310040" cy="31004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5" name="Tekstvak 4"/>
          <p:cNvSpPr txBox="1"/>
          <p:nvPr userDrawn="1"/>
        </p:nvSpPr>
        <p:spPr>
          <a:xfrm>
            <a:off x="428738" y="288111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FFF94D-9EA6-41B8-885E-42C17E748290}"/>
              </a:ext>
            </a:extLst>
          </p:cNvPr>
          <p:cNvGrpSpPr/>
          <p:nvPr userDrawn="1"/>
        </p:nvGrpSpPr>
        <p:grpSpPr>
          <a:xfrm>
            <a:off x="3239335" y="2864591"/>
            <a:ext cx="310040" cy="310040"/>
            <a:chOff x="3239335" y="2864591"/>
            <a:chExt cx="310040" cy="310040"/>
          </a:xfrm>
        </p:grpSpPr>
        <p:sp>
          <p:nvSpPr>
            <p:cNvPr id="29" name="Ovaal 28"/>
            <p:cNvSpPr/>
            <p:nvPr userDrawn="1"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kstvak 29"/>
            <p:cNvSpPr txBox="1"/>
            <p:nvPr userDrawn="1"/>
          </p:nvSpPr>
          <p:spPr>
            <a:xfrm>
              <a:off x="3250701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6D6EC-41A3-4ACF-BAB0-1CDA85DA57ED}"/>
              </a:ext>
            </a:extLst>
          </p:cNvPr>
          <p:cNvGrpSpPr/>
          <p:nvPr userDrawn="1"/>
        </p:nvGrpSpPr>
        <p:grpSpPr>
          <a:xfrm>
            <a:off x="5995370" y="2864591"/>
            <a:ext cx="310040" cy="310040"/>
            <a:chOff x="5995370" y="2864591"/>
            <a:chExt cx="310040" cy="310040"/>
          </a:xfrm>
        </p:grpSpPr>
        <p:sp>
          <p:nvSpPr>
            <p:cNvPr id="32" name="Ovaal 31"/>
            <p:cNvSpPr/>
            <p:nvPr userDrawn="1"/>
          </p:nvSpPr>
          <p:spPr>
            <a:xfrm>
              <a:off x="5995370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kstvak 32"/>
            <p:cNvSpPr txBox="1"/>
            <p:nvPr userDrawn="1"/>
          </p:nvSpPr>
          <p:spPr>
            <a:xfrm>
              <a:off x="6006736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pic>
        <p:nvPicPr>
          <p:cNvPr id="46" name="Afbeelding 4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80" name="Espace réservé du texte 4"/>
          <p:cNvSpPr>
            <a:spLocks noGrp="1"/>
          </p:cNvSpPr>
          <p:nvPr userDrawn="1">
            <p:ph type="body" sz="quarter" idx="31"/>
          </p:nvPr>
        </p:nvSpPr>
        <p:spPr>
          <a:xfrm>
            <a:off x="754810" y="3158111"/>
            <a:ext cx="2340109" cy="16662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810" y="2859088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59809" y="3158111"/>
            <a:ext cx="2340109" cy="16662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59809" y="2859088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A7067133-7445-44EE-A00E-0E20685C8E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05410" y="3157377"/>
            <a:ext cx="2340109" cy="166625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F1B8D305-4935-413D-B954-74E16B4C39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05410" y="2858354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78374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5">
            <a:extLst>
              <a:ext uri="{FF2B5EF4-FFF2-40B4-BE49-F238E27FC236}">
                <a16:creationId xmlns:a16="http://schemas.microsoft.com/office/drawing/2014/main" id="{51CEC6EA-DD11-4388-9CE4-D0BA91999F12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 userDrawn="1"/>
        </p:nvSpPr>
        <p:spPr>
          <a:xfrm>
            <a:off x="417372" y="2864591"/>
            <a:ext cx="310040" cy="31004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5" name="Tekstvak 4"/>
          <p:cNvSpPr txBox="1"/>
          <p:nvPr userDrawn="1"/>
        </p:nvSpPr>
        <p:spPr>
          <a:xfrm>
            <a:off x="428738" y="288111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FFF94D-9EA6-41B8-885E-42C17E748290}"/>
              </a:ext>
            </a:extLst>
          </p:cNvPr>
          <p:cNvGrpSpPr/>
          <p:nvPr userDrawn="1"/>
        </p:nvGrpSpPr>
        <p:grpSpPr>
          <a:xfrm>
            <a:off x="4601470" y="2864591"/>
            <a:ext cx="310040" cy="310040"/>
            <a:chOff x="3239335" y="2864591"/>
            <a:chExt cx="310040" cy="310040"/>
          </a:xfrm>
        </p:grpSpPr>
        <p:sp>
          <p:nvSpPr>
            <p:cNvPr id="29" name="Ovaal 28"/>
            <p:cNvSpPr/>
            <p:nvPr userDrawn="1"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kstvak 29"/>
            <p:cNvSpPr txBox="1"/>
            <p:nvPr userDrawn="1"/>
          </p:nvSpPr>
          <p:spPr>
            <a:xfrm>
              <a:off x="3250701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6D6EC-41A3-4ACF-BAB0-1CDA85DA57ED}"/>
              </a:ext>
            </a:extLst>
          </p:cNvPr>
          <p:cNvGrpSpPr/>
          <p:nvPr userDrawn="1"/>
        </p:nvGrpSpPr>
        <p:grpSpPr>
          <a:xfrm>
            <a:off x="432298" y="4078358"/>
            <a:ext cx="310040" cy="310040"/>
            <a:chOff x="5995370" y="2864591"/>
            <a:chExt cx="310040" cy="310040"/>
          </a:xfrm>
        </p:grpSpPr>
        <p:sp>
          <p:nvSpPr>
            <p:cNvPr id="32" name="Ovaal 31"/>
            <p:cNvSpPr/>
            <p:nvPr userDrawn="1"/>
          </p:nvSpPr>
          <p:spPr>
            <a:xfrm>
              <a:off x="5995370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kstvak 32"/>
            <p:cNvSpPr txBox="1"/>
            <p:nvPr userDrawn="1"/>
          </p:nvSpPr>
          <p:spPr>
            <a:xfrm>
              <a:off x="6006736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5054F-D512-4DD5-A1CC-5CA8521EBFF7}"/>
              </a:ext>
            </a:extLst>
          </p:cNvPr>
          <p:cNvGrpSpPr/>
          <p:nvPr userDrawn="1"/>
        </p:nvGrpSpPr>
        <p:grpSpPr>
          <a:xfrm>
            <a:off x="4557877" y="4072121"/>
            <a:ext cx="310040" cy="310040"/>
            <a:chOff x="417372" y="4072121"/>
            <a:chExt cx="310040" cy="310040"/>
          </a:xfrm>
        </p:grpSpPr>
        <p:sp>
          <p:nvSpPr>
            <p:cNvPr id="37" name="Ovaal 36"/>
            <p:cNvSpPr/>
            <p:nvPr userDrawn="1"/>
          </p:nvSpPr>
          <p:spPr>
            <a:xfrm>
              <a:off x="417372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8" name="Tekstvak 37"/>
            <p:cNvSpPr txBox="1"/>
            <p:nvPr userDrawn="1"/>
          </p:nvSpPr>
          <p:spPr>
            <a:xfrm>
              <a:off x="428738" y="408864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pic>
        <p:nvPicPr>
          <p:cNvPr id="46" name="Afbeelding 4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80" name="Espace réservé du texte 4"/>
          <p:cNvSpPr>
            <a:spLocks noGrp="1"/>
          </p:cNvSpPr>
          <p:nvPr userDrawn="1">
            <p:ph type="body" sz="quarter" idx="31"/>
          </p:nvPr>
        </p:nvSpPr>
        <p:spPr>
          <a:xfrm>
            <a:off x="754810" y="3158111"/>
            <a:ext cx="3588957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811" y="2859088"/>
            <a:ext cx="3587528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C3CB0BAD-D38B-4DF4-A09E-D581266B53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033929" y="4371484"/>
            <a:ext cx="3600335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id="{6B315F15-B903-4132-AD47-772BBADC7B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34263" y="4072461"/>
            <a:ext cx="3598900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61490" y="3158111"/>
            <a:ext cx="3600335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61825" y="2859088"/>
            <a:ext cx="3600000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A7067133-7445-44EE-A00E-0E20685C8E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42338" y="4371144"/>
            <a:ext cx="3600000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F1B8D305-4935-413D-B954-74E16B4C39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42339" y="4072121"/>
            <a:ext cx="3600000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5065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number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5">
            <a:extLst>
              <a:ext uri="{FF2B5EF4-FFF2-40B4-BE49-F238E27FC236}">
                <a16:creationId xmlns:a16="http://schemas.microsoft.com/office/drawing/2014/main" id="{51CEC6EA-DD11-4388-9CE4-D0BA91999F12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 userDrawn="1"/>
        </p:nvSpPr>
        <p:spPr>
          <a:xfrm>
            <a:off x="417372" y="2864591"/>
            <a:ext cx="310040" cy="310040"/>
          </a:xfrm>
          <a:prstGeom prst="ellipse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solidFill>
                <a:srgbClr val="64D0ED"/>
              </a:solidFill>
              <a:latin typeface="Arial Black"/>
              <a:cs typeface="Arial Black"/>
            </a:endParaRPr>
          </a:p>
        </p:txBody>
      </p:sp>
      <p:sp>
        <p:nvSpPr>
          <p:cNvPr id="5" name="Tekstvak 4"/>
          <p:cNvSpPr txBox="1"/>
          <p:nvPr userDrawn="1"/>
        </p:nvSpPr>
        <p:spPr>
          <a:xfrm>
            <a:off x="428738" y="2881112"/>
            <a:ext cx="287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200" b="0" dirty="0">
                <a:solidFill>
                  <a:schemeClr val="bg1"/>
                </a:solidFill>
                <a:latin typeface="Arial Black"/>
                <a:cs typeface="Arial Black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FFF94D-9EA6-41B8-885E-42C17E748290}"/>
              </a:ext>
            </a:extLst>
          </p:cNvPr>
          <p:cNvGrpSpPr/>
          <p:nvPr userDrawn="1"/>
        </p:nvGrpSpPr>
        <p:grpSpPr>
          <a:xfrm>
            <a:off x="3239335" y="2864591"/>
            <a:ext cx="310040" cy="310040"/>
            <a:chOff x="3239335" y="2864591"/>
            <a:chExt cx="310040" cy="310040"/>
          </a:xfrm>
        </p:grpSpPr>
        <p:sp>
          <p:nvSpPr>
            <p:cNvPr id="29" name="Ovaal 28"/>
            <p:cNvSpPr/>
            <p:nvPr userDrawn="1"/>
          </p:nvSpPr>
          <p:spPr>
            <a:xfrm>
              <a:off x="3239335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0" name="Tekstvak 29"/>
            <p:cNvSpPr txBox="1"/>
            <p:nvPr userDrawn="1"/>
          </p:nvSpPr>
          <p:spPr>
            <a:xfrm>
              <a:off x="3250701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6D6EC-41A3-4ACF-BAB0-1CDA85DA57ED}"/>
              </a:ext>
            </a:extLst>
          </p:cNvPr>
          <p:cNvGrpSpPr/>
          <p:nvPr userDrawn="1"/>
        </p:nvGrpSpPr>
        <p:grpSpPr>
          <a:xfrm>
            <a:off x="5995370" y="2864591"/>
            <a:ext cx="310040" cy="310040"/>
            <a:chOff x="5995370" y="2864591"/>
            <a:chExt cx="310040" cy="310040"/>
          </a:xfrm>
        </p:grpSpPr>
        <p:sp>
          <p:nvSpPr>
            <p:cNvPr id="32" name="Ovaal 31"/>
            <p:cNvSpPr/>
            <p:nvPr userDrawn="1"/>
          </p:nvSpPr>
          <p:spPr>
            <a:xfrm>
              <a:off x="5995370" y="286459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3" name="Tekstvak 32"/>
            <p:cNvSpPr txBox="1"/>
            <p:nvPr userDrawn="1"/>
          </p:nvSpPr>
          <p:spPr>
            <a:xfrm>
              <a:off x="6006736" y="28811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905054F-D512-4DD5-A1CC-5CA8521EBFF7}"/>
              </a:ext>
            </a:extLst>
          </p:cNvPr>
          <p:cNvGrpSpPr/>
          <p:nvPr userDrawn="1"/>
        </p:nvGrpSpPr>
        <p:grpSpPr>
          <a:xfrm>
            <a:off x="417372" y="4072121"/>
            <a:ext cx="310040" cy="310040"/>
            <a:chOff x="417372" y="4072121"/>
            <a:chExt cx="310040" cy="310040"/>
          </a:xfrm>
        </p:grpSpPr>
        <p:sp>
          <p:nvSpPr>
            <p:cNvPr id="37" name="Ovaal 36"/>
            <p:cNvSpPr/>
            <p:nvPr userDrawn="1"/>
          </p:nvSpPr>
          <p:spPr>
            <a:xfrm>
              <a:off x="417372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38" name="Tekstvak 37"/>
            <p:cNvSpPr txBox="1"/>
            <p:nvPr userDrawn="1"/>
          </p:nvSpPr>
          <p:spPr>
            <a:xfrm>
              <a:off x="428738" y="408864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95A5B9A-8C34-4557-A7BA-078B390E4E66}"/>
              </a:ext>
            </a:extLst>
          </p:cNvPr>
          <p:cNvGrpSpPr/>
          <p:nvPr userDrawn="1"/>
        </p:nvGrpSpPr>
        <p:grpSpPr>
          <a:xfrm>
            <a:off x="3239335" y="4072121"/>
            <a:ext cx="310040" cy="310040"/>
            <a:chOff x="3239335" y="4072121"/>
            <a:chExt cx="310040" cy="310040"/>
          </a:xfrm>
        </p:grpSpPr>
        <p:sp>
          <p:nvSpPr>
            <p:cNvPr id="40" name="Ovaal 39"/>
            <p:cNvSpPr/>
            <p:nvPr userDrawn="1"/>
          </p:nvSpPr>
          <p:spPr>
            <a:xfrm>
              <a:off x="3239335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1" name="Tekstvak 40"/>
            <p:cNvSpPr txBox="1"/>
            <p:nvPr userDrawn="1"/>
          </p:nvSpPr>
          <p:spPr>
            <a:xfrm>
              <a:off x="3250701" y="408864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5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9548B-E3BD-4137-86AA-8D113C64508A}"/>
              </a:ext>
            </a:extLst>
          </p:cNvPr>
          <p:cNvGrpSpPr/>
          <p:nvPr userDrawn="1"/>
        </p:nvGrpSpPr>
        <p:grpSpPr>
          <a:xfrm>
            <a:off x="5995370" y="4072121"/>
            <a:ext cx="310040" cy="310040"/>
            <a:chOff x="5995370" y="4072121"/>
            <a:chExt cx="310040" cy="310040"/>
          </a:xfrm>
        </p:grpSpPr>
        <p:sp>
          <p:nvSpPr>
            <p:cNvPr id="43" name="Ovaal 42"/>
            <p:cNvSpPr/>
            <p:nvPr userDrawn="1"/>
          </p:nvSpPr>
          <p:spPr>
            <a:xfrm>
              <a:off x="5995370" y="4072121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solidFill>
                  <a:srgbClr val="64D0ED"/>
                </a:solidFill>
                <a:latin typeface="Arial Black"/>
                <a:cs typeface="Arial Black"/>
              </a:endParaRPr>
            </a:p>
          </p:txBody>
        </p:sp>
        <p:sp>
          <p:nvSpPr>
            <p:cNvPr id="44" name="Tekstvak 43"/>
            <p:cNvSpPr txBox="1"/>
            <p:nvPr userDrawn="1"/>
          </p:nvSpPr>
          <p:spPr>
            <a:xfrm>
              <a:off x="6006736" y="408864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6</a:t>
              </a:r>
            </a:p>
          </p:txBody>
        </p:sp>
      </p:grpSp>
      <p:pic>
        <p:nvPicPr>
          <p:cNvPr id="46" name="Afbeelding 4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80" name="Espace réservé du texte 4"/>
          <p:cNvSpPr>
            <a:spLocks noGrp="1"/>
          </p:cNvSpPr>
          <p:nvPr userDrawn="1">
            <p:ph type="body" sz="quarter" idx="31"/>
          </p:nvPr>
        </p:nvSpPr>
        <p:spPr>
          <a:xfrm>
            <a:off x="754810" y="3158111"/>
            <a:ext cx="2340109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1" name="Espace réservé du texte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54810" y="2859088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9" name="Espace réservé du texte 4">
            <a:extLst>
              <a:ext uri="{FF2B5EF4-FFF2-40B4-BE49-F238E27FC236}">
                <a16:creationId xmlns:a16="http://schemas.microsoft.com/office/drawing/2014/main" id="{C3CB0BAD-D38B-4DF4-A09E-D581266B530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53878" y="4371484"/>
            <a:ext cx="2340109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2" name="Espace réservé du texte 6">
            <a:extLst>
              <a:ext uri="{FF2B5EF4-FFF2-40B4-BE49-F238E27FC236}">
                <a16:creationId xmlns:a16="http://schemas.microsoft.com/office/drawing/2014/main" id="{6B315F15-B903-4132-AD47-772BBADC7B6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3878" y="4072461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5" name="Espace réservé du texte 4">
            <a:extLst>
              <a:ext uri="{FF2B5EF4-FFF2-40B4-BE49-F238E27FC236}">
                <a16:creationId xmlns:a16="http://schemas.microsoft.com/office/drawing/2014/main" id="{686D5686-0C40-414B-B383-2A1C1D74541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3560741" y="4377327"/>
            <a:ext cx="2340109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E60E9B1D-E8D5-4120-A9C6-0012FC64ED8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60741" y="4078304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C7C425AF-B95F-4045-B208-D837D9AD7A0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305410" y="4355282"/>
            <a:ext cx="2340109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2680E360-1AEF-4EDD-B006-D6D9081ED57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05410" y="4056259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5B805950-74FB-42AC-8738-68810DF8F4A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559809" y="3158111"/>
            <a:ext cx="2340109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E2D3B48D-0010-4E65-987A-ABEC9260B9B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59809" y="2859088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A7067133-7445-44EE-A00E-0E20685C8E4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305410" y="3157377"/>
            <a:ext cx="2340109" cy="56881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F1B8D305-4935-413D-B954-74E16B4C392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05410" y="2858354"/>
            <a:ext cx="233917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29247E94-B069-4CCB-A1B3-4FD48A06B322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432298" y="319135"/>
            <a:ext cx="774015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91B5CB8-67EE-4FBD-90B7-F00C09B51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240348" cy="1137642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20347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numb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5">
            <a:extLst>
              <a:ext uri="{FF2B5EF4-FFF2-40B4-BE49-F238E27FC236}">
                <a16:creationId xmlns:a16="http://schemas.microsoft.com/office/drawing/2014/main" id="{229C3C5C-DECA-4518-9AB1-E30C95377B79}"/>
              </a:ext>
            </a:extLst>
          </p:cNvPr>
          <p:cNvSpPr/>
          <p:nvPr userDrawn="1"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50B204-7D74-4476-A4BC-D42355C44737}"/>
              </a:ext>
            </a:extLst>
          </p:cNvPr>
          <p:cNvGrpSpPr/>
          <p:nvPr userDrawn="1"/>
        </p:nvGrpSpPr>
        <p:grpSpPr>
          <a:xfrm>
            <a:off x="4879914" y="318029"/>
            <a:ext cx="310040" cy="310040"/>
            <a:chOff x="4868548" y="571154"/>
            <a:chExt cx="310040" cy="310040"/>
          </a:xfrm>
        </p:grpSpPr>
        <p:sp>
          <p:nvSpPr>
            <p:cNvPr id="21" name="Ovaal 20"/>
            <p:cNvSpPr/>
            <p:nvPr userDrawn="1"/>
          </p:nvSpPr>
          <p:spPr>
            <a:xfrm>
              <a:off x="4868548" y="571154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4879914" y="580343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028C9-2B6E-47D2-8C65-8C5CDDD57F24}"/>
              </a:ext>
            </a:extLst>
          </p:cNvPr>
          <p:cNvGrpSpPr/>
          <p:nvPr userDrawn="1"/>
        </p:nvGrpSpPr>
        <p:grpSpPr>
          <a:xfrm>
            <a:off x="4868548" y="1928737"/>
            <a:ext cx="310040" cy="310040"/>
            <a:chOff x="4868548" y="1362455"/>
            <a:chExt cx="310040" cy="310040"/>
          </a:xfrm>
        </p:grpSpPr>
        <p:sp>
          <p:nvSpPr>
            <p:cNvPr id="24" name="Ovaal 23"/>
            <p:cNvSpPr/>
            <p:nvPr userDrawn="1"/>
          </p:nvSpPr>
          <p:spPr>
            <a:xfrm>
              <a:off x="4868548" y="136245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5" name="Tekstvak 24"/>
            <p:cNvSpPr txBox="1"/>
            <p:nvPr userDrawn="1"/>
          </p:nvSpPr>
          <p:spPr>
            <a:xfrm>
              <a:off x="4879914" y="1371644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6B44F-777A-4812-BDC5-742DFD3F65E6}"/>
              </a:ext>
            </a:extLst>
          </p:cNvPr>
          <p:cNvGrpSpPr/>
          <p:nvPr userDrawn="1"/>
        </p:nvGrpSpPr>
        <p:grpSpPr>
          <a:xfrm>
            <a:off x="4868548" y="3539445"/>
            <a:ext cx="310040" cy="310040"/>
            <a:chOff x="4868548" y="2256203"/>
            <a:chExt cx="310040" cy="310040"/>
          </a:xfrm>
        </p:grpSpPr>
        <p:sp>
          <p:nvSpPr>
            <p:cNvPr id="27" name="Ovaal 26"/>
            <p:cNvSpPr/>
            <p:nvPr userDrawn="1"/>
          </p:nvSpPr>
          <p:spPr>
            <a:xfrm>
              <a:off x="4868548" y="225620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8" name="Tekstvak 27"/>
            <p:cNvSpPr txBox="1"/>
            <p:nvPr userDrawn="1"/>
          </p:nvSpPr>
          <p:spPr>
            <a:xfrm>
              <a:off x="4879914" y="226539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72B1246A-FD8F-49F5-AA35-E06E73ACEB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9075" y="614850"/>
            <a:ext cx="3364046" cy="109927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0238D3-4190-4A79-8A10-47EA75577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00398" y="318029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F1880520-F0C9-4ABD-91E5-46109988C4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7752" y="2234746"/>
            <a:ext cx="3364046" cy="109927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CE69E009-32C4-4EA4-A738-3793355889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99075" y="1937926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E7DB0E62-995A-4A27-9EC8-303282CF6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29" y="3849867"/>
            <a:ext cx="3364046" cy="10105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CF0829A-2BD4-4691-A07D-CFEB9D757D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97752" y="3553046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D358DFE8-5FCF-4B93-B324-148316EA9C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297" y="319135"/>
            <a:ext cx="389696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E71B654-EB9E-4F7F-B98A-B5BFFF06E35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3"/>
            <a:ext cx="3896961" cy="3490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73731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number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5">
            <a:extLst>
              <a:ext uri="{FF2B5EF4-FFF2-40B4-BE49-F238E27FC236}">
                <a16:creationId xmlns:a16="http://schemas.microsoft.com/office/drawing/2014/main" id="{229C3C5C-DECA-4518-9AB1-E30C95377B79}"/>
              </a:ext>
            </a:extLst>
          </p:cNvPr>
          <p:cNvSpPr/>
          <p:nvPr userDrawn="1"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50B204-7D74-4476-A4BC-D42355C44737}"/>
              </a:ext>
            </a:extLst>
          </p:cNvPr>
          <p:cNvGrpSpPr/>
          <p:nvPr userDrawn="1"/>
        </p:nvGrpSpPr>
        <p:grpSpPr>
          <a:xfrm>
            <a:off x="4879914" y="318029"/>
            <a:ext cx="310040" cy="310040"/>
            <a:chOff x="4868548" y="571154"/>
            <a:chExt cx="310040" cy="310040"/>
          </a:xfrm>
        </p:grpSpPr>
        <p:sp>
          <p:nvSpPr>
            <p:cNvPr id="21" name="Ovaal 20"/>
            <p:cNvSpPr/>
            <p:nvPr userDrawn="1"/>
          </p:nvSpPr>
          <p:spPr>
            <a:xfrm>
              <a:off x="4868548" y="571154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4879914" y="580343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028C9-2B6E-47D2-8C65-8C5CDDD57F24}"/>
              </a:ext>
            </a:extLst>
          </p:cNvPr>
          <p:cNvGrpSpPr/>
          <p:nvPr userDrawn="1"/>
        </p:nvGrpSpPr>
        <p:grpSpPr>
          <a:xfrm>
            <a:off x="4868548" y="1545846"/>
            <a:ext cx="310040" cy="310040"/>
            <a:chOff x="4868548" y="1362455"/>
            <a:chExt cx="310040" cy="310040"/>
          </a:xfrm>
        </p:grpSpPr>
        <p:sp>
          <p:nvSpPr>
            <p:cNvPr id="24" name="Ovaal 23"/>
            <p:cNvSpPr/>
            <p:nvPr userDrawn="1"/>
          </p:nvSpPr>
          <p:spPr>
            <a:xfrm>
              <a:off x="4868548" y="136245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5" name="Tekstvak 24"/>
            <p:cNvSpPr txBox="1"/>
            <p:nvPr userDrawn="1"/>
          </p:nvSpPr>
          <p:spPr>
            <a:xfrm>
              <a:off x="4879914" y="1371644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6B44F-777A-4812-BDC5-742DFD3F65E6}"/>
              </a:ext>
            </a:extLst>
          </p:cNvPr>
          <p:cNvGrpSpPr/>
          <p:nvPr userDrawn="1"/>
        </p:nvGrpSpPr>
        <p:grpSpPr>
          <a:xfrm>
            <a:off x="4868548" y="2773663"/>
            <a:ext cx="310040" cy="310040"/>
            <a:chOff x="4868548" y="2256203"/>
            <a:chExt cx="310040" cy="310040"/>
          </a:xfrm>
        </p:grpSpPr>
        <p:sp>
          <p:nvSpPr>
            <p:cNvPr id="27" name="Ovaal 26"/>
            <p:cNvSpPr/>
            <p:nvPr userDrawn="1"/>
          </p:nvSpPr>
          <p:spPr>
            <a:xfrm>
              <a:off x="4868548" y="225620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8" name="Tekstvak 27"/>
            <p:cNvSpPr txBox="1"/>
            <p:nvPr userDrawn="1"/>
          </p:nvSpPr>
          <p:spPr>
            <a:xfrm>
              <a:off x="4879914" y="226539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8C52A-2585-4A30-932B-6C055DF55E3E}"/>
              </a:ext>
            </a:extLst>
          </p:cNvPr>
          <p:cNvGrpSpPr/>
          <p:nvPr userDrawn="1"/>
        </p:nvGrpSpPr>
        <p:grpSpPr>
          <a:xfrm>
            <a:off x="4868548" y="4001480"/>
            <a:ext cx="310040" cy="310040"/>
            <a:chOff x="4868548" y="3177015"/>
            <a:chExt cx="310040" cy="310040"/>
          </a:xfrm>
        </p:grpSpPr>
        <p:sp>
          <p:nvSpPr>
            <p:cNvPr id="30" name="Ovaal 29"/>
            <p:cNvSpPr/>
            <p:nvPr userDrawn="1"/>
          </p:nvSpPr>
          <p:spPr>
            <a:xfrm>
              <a:off x="4868548" y="317701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31" name="Tekstvak 30"/>
            <p:cNvSpPr txBox="1"/>
            <p:nvPr userDrawn="1"/>
          </p:nvSpPr>
          <p:spPr>
            <a:xfrm>
              <a:off x="4879914" y="3186204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72B1246A-FD8F-49F5-AA35-E06E73ACEB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9075" y="614850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0238D3-4190-4A79-8A10-47EA75577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00398" y="318029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F1880520-F0C9-4ABD-91E5-46109988C4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7752" y="1849053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CE69E009-32C4-4EA4-A738-3793355889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99075" y="1552232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E7DB0E62-995A-4A27-9EC8-303282CF6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29" y="3084085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CF0829A-2BD4-4691-A07D-CFEB9D757D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97752" y="2787264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C540CE2C-01F1-4F40-B3E4-A3E148C8589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95106" y="4305530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2BB98B9E-1672-4F09-AA76-74EAB7C9BD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6429" y="4008709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D358DFE8-5FCF-4B93-B324-148316EA9C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297" y="319135"/>
            <a:ext cx="389696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691C757-6A3A-4E5D-B0F2-D6BADDEB18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896961" cy="3447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66006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number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hoek 5">
            <a:extLst>
              <a:ext uri="{FF2B5EF4-FFF2-40B4-BE49-F238E27FC236}">
                <a16:creationId xmlns:a16="http://schemas.microsoft.com/office/drawing/2014/main" id="{229C3C5C-DECA-4518-9AB1-E30C95377B79}"/>
              </a:ext>
            </a:extLst>
          </p:cNvPr>
          <p:cNvSpPr/>
          <p:nvPr userDrawn="1"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50B204-7D74-4476-A4BC-D42355C44737}"/>
              </a:ext>
            </a:extLst>
          </p:cNvPr>
          <p:cNvGrpSpPr/>
          <p:nvPr userDrawn="1"/>
        </p:nvGrpSpPr>
        <p:grpSpPr>
          <a:xfrm>
            <a:off x="4879914" y="318029"/>
            <a:ext cx="310040" cy="310040"/>
            <a:chOff x="4868548" y="571154"/>
            <a:chExt cx="310040" cy="310040"/>
          </a:xfrm>
        </p:grpSpPr>
        <p:sp>
          <p:nvSpPr>
            <p:cNvPr id="21" name="Ovaal 20"/>
            <p:cNvSpPr/>
            <p:nvPr userDrawn="1"/>
          </p:nvSpPr>
          <p:spPr>
            <a:xfrm>
              <a:off x="4868548" y="571154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2" name="Tekstvak 21"/>
            <p:cNvSpPr txBox="1"/>
            <p:nvPr userDrawn="1"/>
          </p:nvSpPr>
          <p:spPr>
            <a:xfrm>
              <a:off x="4879914" y="580343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028C9-2B6E-47D2-8C65-8C5CDDD57F24}"/>
              </a:ext>
            </a:extLst>
          </p:cNvPr>
          <p:cNvGrpSpPr/>
          <p:nvPr userDrawn="1"/>
        </p:nvGrpSpPr>
        <p:grpSpPr>
          <a:xfrm>
            <a:off x="4868548" y="1250060"/>
            <a:ext cx="310040" cy="310040"/>
            <a:chOff x="4868548" y="1362455"/>
            <a:chExt cx="310040" cy="310040"/>
          </a:xfrm>
        </p:grpSpPr>
        <p:sp>
          <p:nvSpPr>
            <p:cNvPr id="24" name="Ovaal 23"/>
            <p:cNvSpPr/>
            <p:nvPr userDrawn="1"/>
          </p:nvSpPr>
          <p:spPr>
            <a:xfrm>
              <a:off x="4868548" y="136245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5" name="Tekstvak 24"/>
            <p:cNvSpPr txBox="1"/>
            <p:nvPr userDrawn="1"/>
          </p:nvSpPr>
          <p:spPr>
            <a:xfrm>
              <a:off x="4879914" y="1371644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DA6B44F-777A-4812-BDC5-742DFD3F65E6}"/>
              </a:ext>
            </a:extLst>
          </p:cNvPr>
          <p:cNvGrpSpPr/>
          <p:nvPr userDrawn="1"/>
        </p:nvGrpSpPr>
        <p:grpSpPr>
          <a:xfrm>
            <a:off x="4868548" y="2182091"/>
            <a:ext cx="310040" cy="310040"/>
            <a:chOff x="4868548" y="2256203"/>
            <a:chExt cx="310040" cy="310040"/>
          </a:xfrm>
        </p:grpSpPr>
        <p:sp>
          <p:nvSpPr>
            <p:cNvPr id="27" name="Ovaal 26"/>
            <p:cNvSpPr/>
            <p:nvPr userDrawn="1"/>
          </p:nvSpPr>
          <p:spPr>
            <a:xfrm>
              <a:off x="4868548" y="225620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28" name="Tekstvak 27"/>
            <p:cNvSpPr txBox="1"/>
            <p:nvPr userDrawn="1"/>
          </p:nvSpPr>
          <p:spPr>
            <a:xfrm>
              <a:off x="4879914" y="226539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3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8C52A-2585-4A30-932B-6C055DF55E3E}"/>
              </a:ext>
            </a:extLst>
          </p:cNvPr>
          <p:cNvGrpSpPr/>
          <p:nvPr userDrawn="1"/>
        </p:nvGrpSpPr>
        <p:grpSpPr>
          <a:xfrm>
            <a:off x="4868548" y="3114122"/>
            <a:ext cx="310040" cy="310040"/>
            <a:chOff x="4868548" y="3177015"/>
            <a:chExt cx="310040" cy="310040"/>
          </a:xfrm>
        </p:grpSpPr>
        <p:sp>
          <p:nvSpPr>
            <p:cNvPr id="30" name="Ovaal 29"/>
            <p:cNvSpPr/>
            <p:nvPr userDrawn="1"/>
          </p:nvSpPr>
          <p:spPr>
            <a:xfrm>
              <a:off x="4868548" y="3177015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31" name="Tekstvak 30"/>
            <p:cNvSpPr txBox="1"/>
            <p:nvPr userDrawn="1"/>
          </p:nvSpPr>
          <p:spPr>
            <a:xfrm>
              <a:off x="4879914" y="3186204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4</a:t>
              </a:r>
            </a:p>
          </p:txBody>
        </p:sp>
      </p:grp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9B7673-14C4-42E8-AE11-62401B0D6028}"/>
              </a:ext>
            </a:extLst>
          </p:cNvPr>
          <p:cNvGrpSpPr/>
          <p:nvPr userDrawn="1"/>
        </p:nvGrpSpPr>
        <p:grpSpPr>
          <a:xfrm>
            <a:off x="4868548" y="4046153"/>
            <a:ext cx="310040" cy="310040"/>
            <a:chOff x="4868548" y="4069823"/>
            <a:chExt cx="310040" cy="310040"/>
          </a:xfrm>
        </p:grpSpPr>
        <p:sp>
          <p:nvSpPr>
            <p:cNvPr id="45" name="Ovaal 29"/>
            <p:cNvSpPr/>
            <p:nvPr userDrawn="1"/>
          </p:nvSpPr>
          <p:spPr>
            <a:xfrm>
              <a:off x="4868548" y="4069823"/>
              <a:ext cx="310040" cy="310040"/>
            </a:xfrm>
            <a:prstGeom prst="ellipse">
              <a:avLst/>
            </a:prstGeom>
            <a:solidFill>
              <a:srgbClr val="64D0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46" name="Tekstvak 30"/>
            <p:cNvSpPr txBox="1"/>
            <p:nvPr userDrawn="1"/>
          </p:nvSpPr>
          <p:spPr>
            <a:xfrm>
              <a:off x="4879914" y="4079012"/>
              <a:ext cx="287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200" b="0" dirty="0">
                  <a:solidFill>
                    <a:schemeClr val="bg1"/>
                  </a:solidFill>
                  <a:latin typeface="Arial Black"/>
                  <a:cs typeface="Arial Black"/>
                </a:rPr>
                <a:t>5</a:t>
              </a:r>
            </a:p>
          </p:txBody>
        </p:sp>
      </p:grpSp>
      <p:sp>
        <p:nvSpPr>
          <p:cNvPr id="44" name="Espace réservé du texte 4">
            <a:extLst>
              <a:ext uri="{FF2B5EF4-FFF2-40B4-BE49-F238E27FC236}">
                <a16:creationId xmlns:a16="http://schemas.microsoft.com/office/drawing/2014/main" id="{72B1246A-FD8F-49F5-AA35-E06E73ACEB4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299075" y="614850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290238D3-4190-4A79-8A10-47EA75577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00398" y="318029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0" name="Espace réservé du texte 4">
            <a:extLst>
              <a:ext uri="{FF2B5EF4-FFF2-40B4-BE49-F238E27FC236}">
                <a16:creationId xmlns:a16="http://schemas.microsoft.com/office/drawing/2014/main" id="{F1880520-F0C9-4ABD-91E5-46109988C41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297752" y="1555873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CE69E009-32C4-4EA4-A738-3793355889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99075" y="1259052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2" name="Espace réservé du texte 4">
            <a:extLst>
              <a:ext uri="{FF2B5EF4-FFF2-40B4-BE49-F238E27FC236}">
                <a16:creationId xmlns:a16="http://schemas.microsoft.com/office/drawing/2014/main" id="{E7DB0E62-995A-4A27-9EC8-303282CF66E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296429" y="2478912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CF0829A-2BD4-4691-A07D-CFEB9D757DC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97752" y="2182091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C540CE2C-01F1-4F40-B3E4-A3E148C85896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295106" y="3418172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5" name="Espace réservé du texte 6">
            <a:extLst>
              <a:ext uri="{FF2B5EF4-FFF2-40B4-BE49-F238E27FC236}">
                <a16:creationId xmlns:a16="http://schemas.microsoft.com/office/drawing/2014/main" id="{2BB98B9E-1672-4F09-AA76-74EAB7C9BDD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6429" y="3121351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B185C3A1-38E3-4D11-9849-CC02DADB7ECD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5300398" y="4348250"/>
            <a:ext cx="3364046" cy="5122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57" name="Espace réservé du texte 6">
            <a:extLst>
              <a:ext uri="{FF2B5EF4-FFF2-40B4-BE49-F238E27FC236}">
                <a16:creationId xmlns:a16="http://schemas.microsoft.com/office/drawing/2014/main" id="{CFFCC385-497C-47F2-B7FA-73885E85A06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301721" y="4051429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D358DFE8-5FCF-4B93-B324-148316EA9C5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32297" y="319135"/>
            <a:ext cx="389696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0758B97-0408-4598-9FD7-2780107E2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896961" cy="3490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9834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hthoek 5">
            <a:extLst>
              <a:ext uri="{FF2B5EF4-FFF2-40B4-BE49-F238E27FC236}">
                <a16:creationId xmlns:a16="http://schemas.microsoft.com/office/drawing/2014/main" id="{96E273AA-EFCF-4678-8C5A-6659B69C7C0E}"/>
              </a:ext>
            </a:extLst>
          </p:cNvPr>
          <p:cNvSpPr/>
          <p:nvPr userDrawn="1"/>
        </p:nvSpPr>
        <p:spPr>
          <a:xfrm>
            <a:off x="1" y="2564768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Afbeelding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EAA2EA1-7974-437D-8AC8-2FAF990B9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7718287" cy="1219024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1441" y="2887890"/>
            <a:ext cx="2445686" cy="6570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7454" y="2584818"/>
            <a:ext cx="2444711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401474" y="4429133"/>
            <a:ext cx="2438988" cy="633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397505" y="4125321"/>
            <a:ext cx="2438017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442644" y="2885413"/>
            <a:ext cx="2451222" cy="633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38657" y="2583564"/>
            <a:ext cx="245024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AB828B6-5193-4902-B40B-0A5F9274CC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487425" y="4448983"/>
            <a:ext cx="2451600" cy="6735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FACD000C-8F40-4B7C-95FD-5154D0D2B9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483439" y="4152035"/>
            <a:ext cx="245558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7717790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33" name="Rechte verbindingslijn 47">
            <a:extLst>
              <a:ext uri="{FF2B5EF4-FFF2-40B4-BE49-F238E27FC236}">
                <a16:creationId xmlns:a16="http://schemas.microsoft.com/office/drawing/2014/main" id="{1BA4F96C-F46C-46DA-8C83-F4D380767D9A}"/>
              </a:ext>
            </a:extLst>
          </p:cNvPr>
          <p:cNvCxnSpPr>
            <a:cxnSpLocks/>
          </p:cNvCxnSpPr>
          <p:nvPr userDrawn="1"/>
        </p:nvCxnSpPr>
        <p:spPr>
          <a:xfrm flipH="1">
            <a:off x="898108" y="3836790"/>
            <a:ext cx="8040917" cy="0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FDD691-0111-49BA-89D8-8EA4E92FFE29}"/>
              </a:ext>
            </a:extLst>
          </p:cNvPr>
          <p:cNvGrpSpPr/>
          <p:nvPr userDrawn="1"/>
        </p:nvGrpSpPr>
        <p:grpSpPr>
          <a:xfrm>
            <a:off x="2782165" y="3732250"/>
            <a:ext cx="209080" cy="387760"/>
            <a:chOff x="2386936" y="3630654"/>
            <a:chExt cx="209080" cy="387760"/>
          </a:xfrm>
        </p:grpSpPr>
        <p:grpSp>
          <p:nvGrpSpPr>
            <p:cNvPr id="50" name="Groeperen 48">
              <a:extLst>
                <a:ext uri="{FF2B5EF4-FFF2-40B4-BE49-F238E27FC236}">
                  <a16:creationId xmlns:a16="http://schemas.microsoft.com/office/drawing/2014/main" id="{1D069DF8-AF2A-4F19-8CA1-8D449667BA0B}"/>
                </a:ext>
              </a:extLst>
            </p:cNvPr>
            <p:cNvGrpSpPr/>
            <p:nvPr userDrawn="1"/>
          </p:nvGrpSpPr>
          <p:grpSpPr>
            <a:xfrm>
              <a:off x="238693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53" name="Ovaal 49">
                <a:extLst>
                  <a:ext uri="{FF2B5EF4-FFF2-40B4-BE49-F238E27FC236}">
                    <a16:creationId xmlns:a16="http://schemas.microsoft.com/office/drawing/2014/main" id="{E6AFBD57-0335-4002-AB1B-6C6B2EFF32B5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54" name="Ovaal 50">
                <a:extLst>
                  <a:ext uri="{FF2B5EF4-FFF2-40B4-BE49-F238E27FC236}">
                    <a16:creationId xmlns:a16="http://schemas.microsoft.com/office/drawing/2014/main" id="{F6274E34-AC65-4C09-B43F-5DD93EAEEB21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51" name="Ovaal 53">
              <a:extLst>
                <a:ext uri="{FF2B5EF4-FFF2-40B4-BE49-F238E27FC236}">
                  <a16:creationId xmlns:a16="http://schemas.microsoft.com/office/drawing/2014/main" id="{4EE9F6EF-2DE1-4A34-8E21-0CF12E83B8E8}"/>
                </a:ext>
              </a:extLst>
            </p:cNvPr>
            <p:cNvSpPr/>
            <p:nvPr userDrawn="1"/>
          </p:nvSpPr>
          <p:spPr>
            <a:xfrm flipV="1">
              <a:off x="243537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52" name="Rechte verbindingslijn 64">
              <a:extLst>
                <a:ext uri="{FF2B5EF4-FFF2-40B4-BE49-F238E27FC236}">
                  <a16:creationId xmlns:a16="http://schemas.microsoft.com/office/drawing/2014/main" id="{0B768379-E5F7-4C8D-8478-D73D5253CA6D}"/>
                </a:ext>
              </a:extLst>
            </p:cNvPr>
            <p:cNvCxnSpPr/>
            <p:nvPr userDrawn="1"/>
          </p:nvCxnSpPr>
          <p:spPr>
            <a:xfrm>
              <a:off x="2491476" y="3834823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26159F-C0E6-4807-961A-CD41EA6BD7C5}"/>
              </a:ext>
            </a:extLst>
          </p:cNvPr>
          <p:cNvGrpSpPr/>
          <p:nvPr userDrawn="1"/>
        </p:nvGrpSpPr>
        <p:grpSpPr>
          <a:xfrm>
            <a:off x="4835534" y="3549661"/>
            <a:ext cx="209080" cy="391669"/>
            <a:chOff x="4045076" y="3448065"/>
            <a:chExt cx="209080" cy="391669"/>
          </a:xfrm>
        </p:grpSpPr>
        <p:grpSp>
          <p:nvGrpSpPr>
            <p:cNvPr id="56" name="Groeperen 48">
              <a:extLst>
                <a:ext uri="{FF2B5EF4-FFF2-40B4-BE49-F238E27FC236}">
                  <a16:creationId xmlns:a16="http://schemas.microsoft.com/office/drawing/2014/main" id="{30152067-067A-49E9-B5C9-AB474109A100}"/>
                </a:ext>
              </a:extLst>
            </p:cNvPr>
            <p:cNvGrpSpPr/>
            <p:nvPr userDrawn="1"/>
          </p:nvGrpSpPr>
          <p:grpSpPr>
            <a:xfrm rot="10800000">
              <a:off x="404507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59" name="Ovaal 49">
                <a:extLst>
                  <a:ext uri="{FF2B5EF4-FFF2-40B4-BE49-F238E27FC236}">
                    <a16:creationId xmlns:a16="http://schemas.microsoft.com/office/drawing/2014/main" id="{69491FD1-9A92-4258-8EAA-C8838745F176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60" name="Ovaal 50">
                <a:extLst>
                  <a:ext uri="{FF2B5EF4-FFF2-40B4-BE49-F238E27FC236}">
                    <a16:creationId xmlns:a16="http://schemas.microsoft.com/office/drawing/2014/main" id="{196243B6-1F4A-4C62-97D8-64E43B5B59F9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57" name="Ovaal 53">
              <a:extLst>
                <a:ext uri="{FF2B5EF4-FFF2-40B4-BE49-F238E27FC236}">
                  <a16:creationId xmlns:a16="http://schemas.microsoft.com/office/drawing/2014/main" id="{1B5878EB-667F-4627-952D-B5261AAAAA8F}"/>
                </a:ext>
              </a:extLst>
            </p:cNvPr>
            <p:cNvSpPr/>
            <p:nvPr userDrawn="1"/>
          </p:nvSpPr>
          <p:spPr>
            <a:xfrm rot="10800000" flipV="1">
              <a:off x="4093512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58" name="Rechte verbindingslijn 64">
              <a:extLst>
                <a:ext uri="{FF2B5EF4-FFF2-40B4-BE49-F238E27FC236}">
                  <a16:creationId xmlns:a16="http://schemas.microsoft.com/office/drawing/2014/main" id="{E08C097C-2A64-4D5C-A825-51C32B3D39C8}"/>
                </a:ext>
              </a:extLst>
            </p:cNvPr>
            <p:cNvCxnSpPr/>
            <p:nvPr userDrawn="1"/>
          </p:nvCxnSpPr>
          <p:spPr>
            <a:xfrm rot="10800000">
              <a:off x="4149616" y="3448065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1A769B-A179-47D8-B033-07DBBE8F5DE8}"/>
              </a:ext>
            </a:extLst>
          </p:cNvPr>
          <p:cNvGrpSpPr/>
          <p:nvPr userDrawn="1"/>
        </p:nvGrpSpPr>
        <p:grpSpPr>
          <a:xfrm>
            <a:off x="728796" y="3549661"/>
            <a:ext cx="209080" cy="391669"/>
            <a:chOff x="728796" y="3448065"/>
            <a:chExt cx="209080" cy="391669"/>
          </a:xfrm>
        </p:grpSpPr>
        <p:grpSp>
          <p:nvGrpSpPr>
            <p:cNvPr id="65" name="Groeperen 48">
              <a:extLst>
                <a:ext uri="{FF2B5EF4-FFF2-40B4-BE49-F238E27FC236}">
                  <a16:creationId xmlns:a16="http://schemas.microsoft.com/office/drawing/2014/main" id="{47839ED4-BE8D-438A-BB9B-0B7AA626B15F}"/>
                </a:ext>
              </a:extLst>
            </p:cNvPr>
            <p:cNvGrpSpPr/>
            <p:nvPr userDrawn="1"/>
          </p:nvGrpSpPr>
          <p:grpSpPr>
            <a:xfrm rot="10800000">
              <a:off x="72879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74" name="Ovaal 49">
                <a:extLst>
                  <a:ext uri="{FF2B5EF4-FFF2-40B4-BE49-F238E27FC236}">
                    <a16:creationId xmlns:a16="http://schemas.microsoft.com/office/drawing/2014/main" id="{0FCE5C08-FDB5-4AA4-B548-31F1479D43B2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75" name="Ovaal 50">
                <a:extLst>
                  <a:ext uri="{FF2B5EF4-FFF2-40B4-BE49-F238E27FC236}">
                    <a16:creationId xmlns:a16="http://schemas.microsoft.com/office/drawing/2014/main" id="{10A98777-F4E2-42E6-92BE-3CFEE01280CA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69" name="Ovaal 53">
              <a:extLst>
                <a:ext uri="{FF2B5EF4-FFF2-40B4-BE49-F238E27FC236}">
                  <a16:creationId xmlns:a16="http://schemas.microsoft.com/office/drawing/2014/main" id="{23AD01A7-5603-4D8B-BB33-906CD64AC648}"/>
                </a:ext>
              </a:extLst>
            </p:cNvPr>
            <p:cNvSpPr/>
            <p:nvPr userDrawn="1"/>
          </p:nvSpPr>
          <p:spPr>
            <a:xfrm rot="10800000" flipV="1">
              <a:off x="77723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73" name="Rechte verbindingslijn 64">
              <a:extLst>
                <a:ext uri="{FF2B5EF4-FFF2-40B4-BE49-F238E27FC236}">
                  <a16:creationId xmlns:a16="http://schemas.microsoft.com/office/drawing/2014/main" id="{F162387C-B815-4FF6-8010-0D4C08359C27}"/>
                </a:ext>
              </a:extLst>
            </p:cNvPr>
            <p:cNvCxnSpPr/>
            <p:nvPr userDrawn="1"/>
          </p:nvCxnSpPr>
          <p:spPr>
            <a:xfrm rot="10800000">
              <a:off x="833336" y="3448065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A83214-49DD-4180-8194-42976FC452CF}"/>
              </a:ext>
            </a:extLst>
          </p:cNvPr>
          <p:cNvGrpSpPr/>
          <p:nvPr userDrawn="1"/>
        </p:nvGrpSpPr>
        <p:grpSpPr>
          <a:xfrm>
            <a:off x="6888903" y="3750982"/>
            <a:ext cx="209080" cy="387760"/>
            <a:chOff x="5703216" y="3630654"/>
            <a:chExt cx="209080" cy="387760"/>
          </a:xfrm>
        </p:grpSpPr>
        <p:grpSp>
          <p:nvGrpSpPr>
            <p:cNvPr id="77" name="Groeperen 48">
              <a:extLst>
                <a:ext uri="{FF2B5EF4-FFF2-40B4-BE49-F238E27FC236}">
                  <a16:creationId xmlns:a16="http://schemas.microsoft.com/office/drawing/2014/main" id="{AD32DF35-9FAE-426D-B927-75A18F141B68}"/>
                </a:ext>
              </a:extLst>
            </p:cNvPr>
            <p:cNvGrpSpPr/>
            <p:nvPr userDrawn="1"/>
          </p:nvGrpSpPr>
          <p:grpSpPr>
            <a:xfrm>
              <a:off x="570321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80" name="Ovaal 49">
                <a:extLst>
                  <a:ext uri="{FF2B5EF4-FFF2-40B4-BE49-F238E27FC236}">
                    <a16:creationId xmlns:a16="http://schemas.microsoft.com/office/drawing/2014/main" id="{045D4D57-A603-43EF-9497-441A2A961416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81" name="Ovaal 50">
                <a:extLst>
                  <a:ext uri="{FF2B5EF4-FFF2-40B4-BE49-F238E27FC236}">
                    <a16:creationId xmlns:a16="http://schemas.microsoft.com/office/drawing/2014/main" id="{853329CA-9FB4-4D4A-A2C4-B84DDE61AE6A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78" name="Ovaal 53">
              <a:extLst>
                <a:ext uri="{FF2B5EF4-FFF2-40B4-BE49-F238E27FC236}">
                  <a16:creationId xmlns:a16="http://schemas.microsoft.com/office/drawing/2014/main" id="{33BC5899-7872-4224-9FEC-F267189BD184}"/>
                </a:ext>
              </a:extLst>
            </p:cNvPr>
            <p:cNvSpPr/>
            <p:nvPr userDrawn="1"/>
          </p:nvSpPr>
          <p:spPr>
            <a:xfrm flipV="1">
              <a:off x="575165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79" name="Rechte verbindingslijn 64">
              <a:extLst>
                <a:ext uri="{FF2B5EF4-FFF2-40B4-BE49-F238E27FC236}">
                  <a16:creationId xmlns:a16="http://schemas.microsoft.com/office/drawing/2014/main" id="{BAA4D2A6-AE6B-419F-B203-DEAD8B26D737}"/>
                </a:ext>
              </a:extLst>
            </p:cNvPr>
            <p:cNvCxnSpPr/>
            <p:nvPr userDrawn="1"/>
          </p:nvCxnSpPr>
          <p:spPr>
            <a:xfrm>
              <a:off x="5807756" y="3834823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391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hthoek 5">
            <a:extLst>
              <a:ext uri="{FF2B5EF4-FFF2-40B4-BE49-F238E27FC236}">
                <a16:creationId xmlns:a16="http://schemas.microsoft.com/office/drawing/2014/main" id="{96E273AA-EFCF-4678-8C5A-6659B69C7C0E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9" name="Afbeelding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6EAA2EA1-7974-437D-8AC8-2FAF990B9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7814091" cy="1205572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41441" y="2887890"/>
            <a:ext cx="2050298" cy="6570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37454" y="2584818"/>
            <a:ext cx="2049481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012671" y="4429133"/>
            <a:ext cx="2037183" cy="633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008703" y="4125321"/>
            <a:ext cx="2036372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679865" y="2885413"/>
            <a:ext cx="2023351" cy="633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5878" y="2583564"/>
            <a:ext cx="2022545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AB828B6-5193-4902-B40B-0A5F9274CC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01738" y="4430251"/>
            <a:ext cx="2059618" cy="6735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FACD000C-8F40-4B7C-95FD-5154D0D2B9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7752" y="4133303"/>
            <a:ext cx="2058798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6" y="319135"/>
            <a:ext cx="7813071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33" name="Rechte verbindingslijn 47">
            <a:extLst>
              <a:ext uri="{FF2B5EF4-FFF2-40B4-BE49-F238E27FC236}">
                <a16:creationId xmlns:a16="http://schemas.microsoft.com/office/drawing/2014/main" id="{1BA4F96C-F46C-46DA-8C83-F4D380767D9A}"/>
              </a:ext>
            </a:extLst>
          </p:cNvPr>
          <p:cNvCxnSpPr>
            <a:cxnSpLocks/>
            <a:stCxn id="89" idx="3"/>
          </p:cNvCxnSpPr>
          <p:nvPr userDrawn="1"/>
        </p:nvCxnSpPr>
        <p:spPr>
          <a:xfrm flipH="1" flipV="1">
            <a:off x="898109" y="3836790"/>
            <a:ext cx="8245892" cy="7978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8FDD691-0111-49BA-89D8-8EA4E92FFE29}"/>
              </a:ext>
            </a:extLst>
          </p:cNvPr>
          <p:cNvGrpSpPr/>
          <p:nvPr userDrawn="1"/>
        </p:nvGrpSpPr>
        <p:grpSpPr>
          <a:xfrm>
            <a:off x="2386936" y="3732250"/>
            <a:ext cx="209080" cy="387760"/>
            <a:chOff x="2386936" y="3630654"/>
            <a:chExt cx="209080" cy="387760"/>
          </a:xfrm>
        </p:grpSpPr>
        <p:grpSp>
          <p:nvGrpSpPr>
            <p:cNvPr id="50" name="Groeperen 48">
              <a:extLst>
                <a:ext uri="{FF2B5EF4-FFF2-40B4-BE49-F238E27FC236}">
                  <a16:creationId xmlns:a16="http://schemas.microsoft.com/office/drawing/2014/main" id="{1D069DF8-AF2A-4F19-8CA1-8D449667BA0B}"/>
                </a:ext>
              </a:extLst>
            </p:cNvPr>
            <p:cNvGrpSpPr/>
            <p:nvPr userDrawn="1"/>
          </p:nvGrpSpPr>
          <p:grpSpPr>
            <a:xfrm>
              <a:off x="238693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53" name="Ovaal 49">
                <a:extLst>
                  <a:ext uri="{FF2B5EF4-FFF2-40B4-BE49-F238E27FC236}">
                    <a16:creationId xmlns:a16="http://schemas.microsoft.com/office/drawing/2014/main" id="{E6AFBD57-0335-4002-AB1B-6C6B2EFF32B5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54" name="Ovaal 50">
                <a:extLst>
                  <a:ext uri="{FF2B5EF4-FFF2-40B4-BE49-F238E27FC236}">
                    <a16:creationId xmlns:a16="http://schemas.microsoft.com/office/drawing/2014/main" id="{F6274E34-AC65-4C09-B43F-5DD93EAEEB21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51" name="Ovaal 53">
              <a:extLst>
                <a:ext uri="{FF2B5EF4-FFF2-40B4-BE49-F238E27FC236}">
                  <a16:creationId xmlns:a16="http://schemas.microsoft.com/office/drawing/2014/main" id="{4EE9F6EF-2DE1-4A34-8E21-0CF12E83B8E8}"/>
                </a:ext>
              </a:extLst>
            </p:cNvPr>
            <p:cNvSpPr/>
            <p:nvPr userDrawn="1"/>
          </p:nvSpPr>
          <p:spPr>
            <a:xfrm flipV="1">
              <a:off x="243537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52" name="Rechte verbindingslijn 64">
              <a:extLst>
                <a:ext uri="{FF2B5EF4-FFF2-40B4-BE49-F238E27FC236}">
                  <a16:creationId xmlns:a16="http://schemas.microsoft.com/office/drawing/2014/main" id="{0B768379-E5F7-4C8D-8478-D73D5253CA6D}"/>
                </a:ext>
              </a:extLst>
            </p:cNvPr>
            <p:cNvCxnSpPr/>
            <p:nvPr userDrawn="1"/>
          </p:nvCxnSpPr>
          <p:spPr>
            <a:xfrm>
              <a:off x="2491476" y="3834823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926159F-C0E6-4807-961A-CD41EA6BD7C5}"/>
              </a:ext>
            </a:extLst>
          </p:cNvPr>
          <p:cNvGrpSpPr/>
          <p:nvPr userDrawn="1"/>
        </p:nvGrpSpPr>
        <p:grpSpPr>
          <a:xfrm>
            <a:off x="4045076" y="3549661"/>
            <a:ext cx="209080" cy="391669"/>
            <a:chOff x="4045076" y="3448065"/>
            <a:chExt cx="209080" cy="391669"/>
          </a:xfrm>
        </p:grpSpPr>
        <p:grpSp>
          <p:nvGrpSpPr>
            <p:cNvPr id="56" name="Groeperen 48">
              <a:extLst>
                <a:ext uri="{FF2B5EF4-FFF2-40B4-BE49-F238E27FC236}">
                  <a16:creationId xmlns:a16="http://schemas.microsoft.com/office/drawing/2014/main" id="{30152067-067A-49E9-B5C9-AB474109A100}"/>
                </a:ext>
              </a:extLst>
            </p:cNvPr>
            <p:cNvGrpSpPr/>
            <p:nvPr userDrawn="1"/>
          </p:nvGrpSpPr>
          <p:grpSpPr>
            <a:xfrm rot="10800000">
              <a:off x="404507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59" name="Ovaal 49">
                <a:extLst>
                  <a:ext uri="{FF2B5EF4-FFF2-40B4-BE49-F238E27FC236}">
                    <a16:creationId xmlns:a16="http://schemas.microsoft.com/office/drawing/2014/main" id="{69491FD1-9A92-4258-8EAA-C8838745F176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60" name="Ovaal 50">
                <a:extLst>
                  <a:ext uri="{FF2B5EF4-FFF2-40B4-BE49-F238E27FC236}">
                    <a16:creationId xmlns:a16="http://schemas.microsoft.com/office/drawing/2014/main" id="{196243B6-1F4A-4C62-97D8-64E43B5B59F9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57" name="Ovaal 53">
              <a:extLst>
                <a:ext uri="{FF2B5EF4-FFF2-40B4-BE49-F238E27FC236}">
                  <a16:creationId xmlns:a16="http://schemas.microsoft.com/office/drawing/2014/main" id="{1B5878EB-667F-4627-952D-B5261AAAAA8F}"/>
                </a:ext>
              </a:extLst>
            </p:cNvPr>
            <p:cNvSpPr/>
            <p:nvPr userDrawn="1"/>
          </p:nvSpPr>
          <p:spPr>
            <a:xfrm rot="10800000" flipV="1">
              <a:off x="4093512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58" name="Rechte verbindingslijn 64">
              <a:extLst>
                <a:ext uri="{FF2B5EF4-FFF2-40B4-BE49-F238E27FC236}">
                  <a16:creationId xmlns:a16="http://schemas.microsoft.com/office/drawing/2014/main" id="{E08C097C-2A64-4D5C-A825-51C32B3D39C8}"/>
                </a:ext>
              </a:extLst>
            </p:cNvPr>
            <p:cNvCxnSpPr/>
            <p:nvPr userDrawn="1"/>
          </p:nvCxnSpPr>
          <p:spPr>
            <a:xfrm rot="10800000">
              <a:off x="4149616" y="3448065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91A769B-A179-47D8-B033-07DBBE8F5DE8}"/>
              </a:ext>
            </a:extLst>
          </p:cNvPr>
          <p:cNvGrpSpPr/>
          <p:nvPr userDrawn="1"/>
        </p:nvGrpSpPr>
        <p:grpSpPr>
          <a:xfrm>
            <a:off x="728796" y="3549661"/>
            <a:ext cx="209080" cy="391669"/>
            <a:chOff x="728796" y="3448065"/>
            <a:chExt cx="209080" cy="391669"/>
          </a:xfrm>
        </p:grpSpPr>
        <p:grpSp>
          <p:nvGrpSpPr>
            <p:cNvPr id="65" name="Groeperen 48">
              <a:extLst>
                <a:ext uri="{FF2B5EF4-FFF2-40B4-BE49-F238E27FC236}">
                  <a16:creationId xmlns:a16="http://schemas.microsoft.com/office/drawing/2014/main" id="{47839ED4-BE8D-438A-BB9B-0B7AA626B15F}"/>
                </a:ext>
              </a:extLst>
            </p:cNvPr>
            <p:cNvGrpSpPr/>
            <p:nvPr userDrawn="1"/>
          </p:nvGrpSpPr>
          <p:grpSpPr>
            <a:xfrm rot="10800000">
              <a:off x="72879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74" name="Ovaal 49">
                <a:extLst>
                  <a:ext uri="{FF2B5EF4-FFF2-40B4-BE49-F238E27FC236}">
                    <a16:creationId xmlns:a16="http://schemas.microsoft.com/office/drawing/2014/main" id="{0FCE5C08-FDB5-4AA4-B548-31F1479D43B2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75" name="Ovaal 50">
                <a:extLst>
                  <a:ext uri="{FF2B5EF4-FFF2-40B4-BE49-F238E27FC236}">
                    <a16:creationId xmlns:a16="http://schemas.microsoft.com/office/drawing/2014/main" id="{10A98777-F4E2-42E6-92BE-3CFEE01280CA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69" name="Ovaal 53">
              <a:extLst>
                <a:ext uri="{FF2B5EF4-FFF2-40B4-BE49-F238E27FC236}">
                  <a16:creationId xmlns:a16="http://schemas.microsoft.com/office/drawing/2014/main" id="{23AD01A7-5603-4D8B-BB33-906CD64AC648}"/>
                </a:ext>
              </a:extLst>
            </p:cNvPr>
            <p:cNvSpPr/>
            <p:nvPr userDrawn="1"/>
          </p:nvSpPr>
          <p:spPr>
            <a:xfrm rot="10800000" flipV="1">
              <a:off x="77723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73" name="Rechte verbindingslijn 64">
              <a:extLst>
                <a:ext uri="{FF2B5EF4-FFF2-40B4-BE49-F238E27FC236}">
                  <a16:creationId xmlns:a16="http://schemas.microsoft.com/office/drawing/2014/main" id="{F162387C-B815-4FF6-8010-0D4C08359C27}"/>
                </a:ext>
              </a:extLst>
            </p:cNvPr>
            <p:cNvCxnSpPr/>
            <p:nvPr userDrawn="1"/>
          </p:nvCxnSpPr>
          <p:spPr>
            <a:xfrm rot="10800000">
              <a:off x="833336" y="3448065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4A83214-49DD-4180-8194-42976FC452CF}"/>
              </a:ext>
            </a:extLst>
          </p:cNvPr>
          <p:cNvGrpSpPr/>
          <p:nvPr userDrawn="1"/>
        </p:nvGrpSpPr>
        <p:grpSpPr>
          <a:xfrm>
            <a:off x="5703216" y="3732250"/>
            <a:ext cx="209080" cy="387760"/>
            <a:chOff x="5703216" y="3630654"/>
            <a:chExt cx="209080" cy="387760"/>
          </a:xfrm>
        </p:grpSpPr>
        <p:grpSp>
          <p:nvGrpSpPr>
            <p:cNvPr id="77" name="Groeperen 48">
              <a:extLst>
                <a:ext uri="{FF2B5EF4-FFF2-40B4-BE49-F238E27FC236}">
                  <a16:creationId xmlns:a16="http://schemas.microsoft.com/office/drawing/2014/main" id="{AD32DF35-9FAE-426D-B927-75A18F141B68}"/>
                </a:ext>
              </a:extLst>
            </p:cNvPr>
            <p:cNvGrpSpPr/>
            <p:nvPr userDrawn="1"/>
          </p:nvGrpSpPr>
          <p:grpSpPr>
            <a:xfrm>
              <a:off x="5703216" y="3630654"/>
              <a:ext cx="209080" cy="209080"/>
              <a:chOff x="4851058" y="713170"/>
              <a:chExt cx="209080" cy="209080"/>
            </a:xfrm>
            <a:solidFill>
              <a:schemeClr val="bg1"/>
            </a:solidFill>
          </p:grpSpPr>
          <p:sp>
            <p:nvSpPr>
              <p:cNvPr id="80" name="Ovaal 49">
                <a:extLst>
                  <a:ext uri="{FF2B5EF4-FFF2-40B4-BE49-F238E27FC236}">
                    <a16:creationId xmlns:a16="http://schemas.microsoft.com/office/drawing/2014/main" id="{045D4D57-A603-43EF-9497-441A2A961416}"/>
                  </a:ext>
                </a:extLst>
              </p:cNvPr>
              <p:cNvSpPr/>
              <p:nvPr userDrawn="1"/>
            </p:nvSpPr>
            <p:spPr>
              <a:xfrm>
                <a:off x="4851058" y="713170"/>
                <a:ext cx="209080" cy="209080"/>
              </a:xfrm>
              <a:prstGeom prst="ellipse">
                <a:avLst/>
              </a:prstGeom>
              <a:grpFill/>
              <a:ln w="19050">
                <a:solidFill>
                  <a:srgbClr val="253F93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  <p:sp>
            <p:nvSpPr>
              <p:cNvPr id="81" name="Ovaal 50">
                <a:extLst>
                  <a:ext uri="{FF2B5EF4-FFF2-40B4-BE49-F238E27FC236}">
                    <a16:creationId xmlns:a16="http://schemas.microsoft.com/office/drawing/2014/main" id="{853329CA-9FB4-4D4A-A2C4-B84DDE61AE6A}"/>
                  </a:ext>
                </a:extLst>
              </p:cNvPr>
              <p:cNvSpPr/>
              <p:nvPr userDrawn="1"/>
            </p:nvSpPr>
            <p:spPr>
              <a:xfrm flipV="1">
                <a:off x="4899495" y="760194"/>
                <a:ext cx="112206" cy="112206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 dirty="0">
                  <a:latin typeface="Arial Black"/>
                  <a:cs typeface="Arial Black"/>
                </a:endParaRPr>
              </a:p>
            </p:txBody>
          </p:sp>
        </p:grpSp>
        <p:sp>
          <p:nvSpPr>
            <p:cNvPr id="78" name="Ovaal 53">
              <a:extLst>
                <a:ext uri="{FF2B5EF4-FFF2-40B4-BE49-F238E27FC236}">
                  <a16:creationId xmlns:a16="http://schemas.microsoft.com/office/drawing/2014/main" id="{33BC5899-7872-4224-9FEC-F267189BD184}"/>
                </a:ext>
              </a:extLst>
            </p:cNvPr>
            <p:cNvSpPr/>
            <p:nvPr userDrawn="1"/>
          </p:nvSpPr>
          <p:spPr>
            <a:xfrm flipV="1">
              <a:off x="575165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79" name="Rechte verbindingslijn 64">
              <a:extLst>
                <a:ext uri="{FF2B5EF4-FFF2-40B4-BE49-F238E27FC236}">
                  <a16:creationId xmlns:a16="http://schemas.microsoft.com/office/drawing/2014/main" id="{BAA4D2A6-AE6B-419F-B203-DEAD8B26D737}"/>
                </a:ext>
              </a:extLst>
            </p:cNvPr>
            <p:cNvCxnSpPr/>
            <p:nvPr userDrawn="1"/>
          </p:nvCxnSpPr>
          <p:spPr>
            <a:xfrm>
              <a:off x="5807756" y="3834823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Ovaal 50">
            <a:extLst>
              <a:ext uri="{FF2B5EF4-FFF2-40B4-BE49-F238E27FC236}">
                <a16:creationId xmlns:a16="http://schemas.microsoft.com/office/drawing/2014/main" id="{4B939202-2F4E-4350-9304-27DC22C68A67}"/>
              </a:ext>
            </a:extLst>
          </p:cNvPr>
          <p:cNvSpPr/>
          <p:nvPr userDrawn="1"/>
        </p:nvSpPr>
        <p:spPr>
          <a:xfrm rot="10800000" flipV="1">
            <a:off x="7409794" y="3787011"/>
            <a:ext cx="112206" cy="11220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dirty="0">
              <a:latin typeface="Arial Black"/>
              <a:cs typeface="Arial Black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7F2D7F4-7A9B-4D4C-AF3C-92B674A379E6}"/>
              </a:ext>
            </a:extLst>
          </p:cNvPr>
          <p:cNvGrpSpPr/>
          <p:nvPr userDrawn="1"/>
        </p:nvGrpSpPr>
        <p:grpSpPr>
          <a:xfrm>
            <a:off x="7361357" y="3553570"/>
            <a:ext cx="209080" cy="387760"/>
            <a:chOff x="7361357" y="3451974"/>
            <a:chExt cx="209080" cy="387760"/>
          </a:xfrm>
        </p:grpSpPr>
        <p:sp>
          <p:nvSpPr>
            <p:cNvPr id="84" name="Ovaal 49">
              <a:extLst>
                <a:ext uri="{FF2B5EF4-FFF2-40B4-BE49-F238E27FC236}">
                  <a16:creationId xmlns:a16="http://schemas.microsoft.com/office/drawing/2014/main" id="{DF388C2D-1A1B-4C4C-A619-F25444A74D93}"/>
                </a:ext>
              </a:extLst>
            </p:cNvPr>
            <p:cNvSpPr/>
            <p:nvPr userDrawn="1"/>
          </p:nvSpPr>
          <p:spPr>
            <a:xfrm rot="10800000">
              <a:off x="7361357" y="3630654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85" name="Ovaal 53">
              <a:extLst>
                <a:ext uri="{FF2B5EF4-FFF2-40B4-BE49-F238E27FC236}">
                  <a16:creationId xmlns:a16="http://schemas.microsoft.com/office/drawing/2014/main" id="{6C1797C2-06B5-4CE2-8D14-DF853A925A2E}"/>
                </a:ext>
              </a:extLst>
            </p:cNvPr>
            <p:cNvSpPr/>
            <p:nvPr userDrawn="1"/>
          </p:nvSpPr>
          <p:spPr>
            <a:xfrm rot="10800000" flipV="1">
              <a:off x="7409793" y="367909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86" name="Rechte verbindingslijn 64">
              <a:extLst>
                <a:ext uri="{FF2B5EF4-FFF2-40B4-BE49-F238E27FC236}">
                  <a16:creationId xmlns:a16="http://schemas.microsoft.com/office/drawing/2014/main" id="{0DCDCA7F-9FE7-4BB2-A5D7-A66916D1BF64}"/>
                </a:ext>
              </a:extLst>
            </p:cNvPr>
            <p:cNvCxnSpPr/>
            <p:nvPr userDrawn="1"/>
          </p:nvCxnSpPr>
          <p:spPr>
            <a:xfrm rot="10800000">
              <a:off x="7465896" y="3451974"/>
              <a:ext cx="0" cy="183591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3F17135C-FA6B-4D61-A118-ECF82E47757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4252" y="2883271"/>
            <a:ext cx="2059618" cy="6735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88" name="Espace réservé du texte 6">
            <a:extLst>
              <a:ext uri="{FF2B5EF4-FFF2-40B4-BE49-F238E27FC236}">
                <a16:creationId xmlns:a16="http://schemas.microsoft.com/office/drawing/2014/main" id="{33307EE3-1141-4A2A-8F9E-C51B326410A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90266" y="2586323"/>
            <a:ext cx="2058798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2116103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5">
            <a:extLst>
              <a:ext uri="{FF2B5EF4-FFF2-40B4-BE49-F238E27FC236}">
                <a16:creationId xmlns:a16="http://schemas.microsoft.com/office/drawing/2014/main" id="{1446E45F-855F-4203-917E-895AFA435B7D}"/>
              </a:ext>
            </a:extLst>
          </p:cNvPr>
          <p:cNvSpPr/>
          <p:nvPr userDrawn="1"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42"/>
          <p:cNvCxnSpPr/>
          <p:nvPr userDrawn="1"/>
        </p:nvCxnSpPr>
        <p:spPr>
          <a:xfrm>
            <a:off x="4955598" y="938586"/>
            <a:ext cx="0" cy="4204914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6EC41-0DEB-4677-A1E0-BD209201D55E}"/>
              </a:ext>
            </a:extLst>
          </p:cNvPr>
          <p:cNvGrpSpPr/>
          <p:nvPr userDrawn="1"/>
        </p:nvGrpSpPr>
        <p:grpSpPr>
          <a:xfrm>
            <a:off x="4851058" y="721338"/>
            <a:ext cx="363584" cy="209080"/>
            <a:chOff x="4851058" y="721338"/>
            <a:chExt cx="363584" cy="209080"/>
          </a:xfrm>
        </p:grpSpPr>
        <p:sp>
          <p:nvSpPr>
            <p:cNvPr id="21" name="Ovaal 20"/>
            <p:cNvSpPr/>
            <p:nvPr userDrawn="1"/>
          </p:nvSpPr>
          <p:spPr>
            <a:xfrm>
              <a:off x="4851058" y="721338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32" name="Ovaal 31"/>
            <p:cNvSpPr/>
            <p:nvPr userDrawn="1"/>
          </p:nvSpPr>
          <p:spPr>
            <a:xfrm flipV="1">
              <a:off x="4899495" y="769775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44" name="Rechte verbindingslijn 43"/>
            <p:cNvCxnSpPr/>
            <p:nvPr userDrawn="1"/>
          </p:nvCxnSpPr>
          <p:spPr>
            <a:xfrm flipH="1">
              <a:off x="5060139" y="825878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Afbeelding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4664A6-35B5-4EE8-979B-AA8C4309BA71}"/>
              </a:ext>
            </a:extLst>
          </p:cNvPr>
          <p:cNvGrpSpPr/>
          <p:nvPr userDrawn="1"/>
        </p:nvGrpSpPr>
        <p:grpSpPr>
          <a:xfrm>
            <a:off x="4851058" y="2143130"/>
            <a:ext cx="363584" cy="209080"/>
            <a:chOff x="4851058" y="1822519"/>
            <a:chExt cx="363584" cy="209080"/>
          </a:xfrm>
        </p:grpSpPr>
        <p:sp>
          <p:nvSpPr>
            <p:cNvPr id="61" name="Ovaal 20"/>
            <p:cNvSpPr/>
            <p:nvPr userDrawn="1"/>
          </p:nvSpPr>
          <p:spPr>
            <a:xfrm>
              <a:off x="4851058" y="1822519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62" name="Ovaal 31"/>
            <p:cNvSpPr/>
            <p:nvPr userDrawn="1"/>
          </p:nvSpPr>
          <p:spPr>
            <a:xfrm flipV="1">
              <a:off x="4899495" y="1870956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63" name="Rechte verbindingslijn 43"/>
            <p:cNvCxnSpPr/>
            <p:nvPr userDrawn="1"/>
          </p:nvCxnSpPr>
          <p:spPr>
            <a:xfrm flipH="1">
              <a:off x="5060139" y="1927059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E91F313-8980-422C-A7D1-E2E01D8011BF}"/>
              </a:ext>
            </a:extLst>
          </p:cNvPr>
          <p:cNvGrpSpPr/>
          <p:nvPr userDrawn="1"/>
        </p:nvGrpSpPr>
        <p:grpSpPr>
          <a:xfrm>
            <a:off x="4851058" y="3564921"/>
            <a:ext cx="363584" cy="209080"/>
            <a:chOff x="4851058" y="2915532"/>
            <a:chExt cx="363584" cy="209080"/>
          </a:xfrm>
        </p:grpSpPr>
        <p:sp>
          <p:nvSpPr>
            <p:cNvPr id="66" name="Ovaal 20"/>
            <p:cNvSpPr/>
            <p:nvPr userDrawn="1"/>
          </p:nvSpPr>
          <p:spPr>
            <a:xfrm>
              <a:off x="4851058" y="2915532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67" name="Ovaal 31"/>
            <p:cNvSpPr/>
            <p:nvPr userDrawn="1"/>
          </p:nvSpPr>
          <p:spPr>
            <a:xfrm flipV="1">
              <a:off x="4899495" y="2963969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68" name="Rechte verbindingslijn 43"/>
            <p:cNvCxnSpPr/>
            <p:nvPr userDrawn="1"/>
          </p:nvCxnSpPr>
          <p:spPr>
            <a:xfrm flipH="1">
              <a:off x="5060139" y="3020072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04384" y="980370"/>
            <a:ext cx="3364046" cy="9908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00398" y="677298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05707" y="2438985"/>
            <a:ext cx="3364046" cy="9113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1738" y="2135173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03061" y="3816147"/>
            <a:ext cx="3364046" cy="9113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99075" y="3514298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806344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8B44F8C0-C78B-4BF7-90D4-4BE3CF59266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1" y="1370013"/>
            <a:ext cx="3806344" cy="3357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55562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hoek 5">
            <a:extLst>
              <a:ext uri="{FF2B5EF4-FFF2-40B4-BE49-F238E27FC236}">
                <a16:creationId xmlns:a16="http://schemas.microsoft.com/office/drawing/2014/main" id="{1446E45F-855F-4203-917E-895AFA435B7D}"/>
              </a:ext>
            </a:extLst>
          </p:cNvPr>
          <p:cNvSpPr/>
          <p:nvPr userDrawn="1"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3" name="Rechte verbindingslijn 42"/>
          <p:cNvCxnSpPr/>
          <p:nvPr userDrawn="1"/>
        </p:nvCxnSpPr>
        <p:spPr>
          <a:xfrm>
            <a:off x="4955598" y="938586"/>
            <a:ext cx="0" cy="4204914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F7C6EC41-0DEB-4677-A1E0-BD209201D55E}"/>
              </a:ext>
            </a:extLst>
          </p:cNvPr>
          <p:cNvGrpSpPr/>
          <p:nvPr userDrawn="1"/>
        </p:nvGrpSpPr>
        <p:grpSpPr>
          <a:xfrm>
            <a:off x="4851058" y="721338"/>
            <a:ext cx="363584" cy="209080"/>
            <a:chOff x="4851058" y="721338"/>
            <a:chExt cx="363584" cy="209080"/>
          </a:xfrm>
        </p:grpSpPr>
        <p:sp>
          <p:nvSpPr>
            <p:cNvPr id="21" name="Ovaal 20"/>
            <p:cNvSpPr/>
            <p:nvPr userDrawn="1"/>
          </p:nvSpPr>
          <p:spPr>
            <a:xfrm>
              <a:off x="4851058" y="721338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32" name="Ovaal 31"/>
            <p:cNvSpPr/>
            <p:nvPr userDrawn="1"/>
          </p:nvSpPr>
          <p:spPr>
            <a:xfrm flipV="1">
              <a:off x="4899495" y="769775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44" name="Rechte verbindingslijn 43"/>
            <p:cNvCxnSpPr/>
            <p:nvPr userDrawn="1"/>
          </p:nvCxnSpPr>
          <p:spPr>
            <a:xfrm flipH="1">
              <a:off x="5060139" y="825878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Rechte verbindingslijn 46"/>
          <p:cNvCxnSpPr/>
          <p:nvPr userDrawn="1"/>
        </p:nvCxnSpPr>
        <p:spPr>
          <a:xfrm flipH="1">
            <a:off x="5060139" y="3014433"/>
            <a:ext cx="154503" cy="0"/>
          </a:xfrm>
          <a:prstGeom prst="line">
            <a:avLst/>
          </a:prstGeom>
          <a:ln w="19050">
            <a:solidFill>
              <a:srgbClr val="253F9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Afbeelding 4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B4664A6-35B5-4EE8-979B-AA8C4309BA71}"/>
              </a:ext>
            </a:extLst>
          </p:cNvPr>
          <p:cNvGrpSpPr/>
          <p:nvPr userDrawn="1"/>
        </p:nvGrpSpPr>
        <p:grpSpPr>
          <a:xfrm>
            <a:off x="4851058" y="1822519"/>
            <a:ext cx="363584" cy="209080"/>
            <a:chOff x="4851058" y="1822519"/>
            <a:chExt cx="363584" cy="209080"/>
          </a:xfrm>
        </p:grpSpPr>
        <p:sp>
          <p:nvSpPr>
            <p:cNvPr id="61" name="Ovaal 20"/>
            <p:cNvSpPr/>
            <p:nvPr userDrawn="1"/>
          </p:nvSpPr>
          <p:spPr>
            <a:xfrm>
              <a:off x="4851058" y="1822519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62" name="Ovaal 31"/>
            <p:cNvSpPr/>
            <p:nvPr userDrawn="1"/>
          </p:nvSpPr>
          <p:spPr>
            <a:xfrm flipV="1">
              <a:off x="4899495" y="1870956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63" name="Rechte verbindingslijn 43"/>
            <p:cNvCxnSpPr/>
            <p:nvPr userDrawn="1"/>
          </p:nvCxnSpPr>
          <p:spPr>
            <a:xfrm flipH="1">
              <a:off x="5060139" y="1927059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E91F313-8980-422C-A7D1-E2E01D8011BF}"/>
              </a:ext>
            </a:extLst>
          </p:cNvPr>
          <p:cNvGrpSpPr/>
          <p:nvPr userDrawn="1"/>
        </p:nvGrpSpPr>
        <p:grpSpPr>
          <a:xfrm>
            <a:off x="4851058" y="2915532"/>
            <a:ext cx="363584" cy="209080"/>
            <a:chOff x="4851058" y="2915532"/>
            <a:chExt cx="363584" cy="209080"/>
          </a:xfrm>
        </p:grpSpPr>
        <p:sp>
          <p:nvSpPr>
            <p:cNvPr id="66" name="Ovaal 20"/>
            <p:cNvSpPr/>
            <p:nvPr userDrawn="1"/>
          </p:nvSpPr>
          <p:spPr>
            <a:xfrm>
              <a:off x="4851058" y="2915532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67" name="Ovaal 31"/>
            <p:cNvSpPr/>
            <p:nvPr userDrawn="1"/>
          </p:nvSpPr>
          <p:spPr>
            <a:xfrm flipV="1">
              <a:off x="4899495" y="2963969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68" name="Rechte verbindingslijn 43"/>
            <p:cNvCxnSpPr/>
            <p:nvPr userDrawn="1"/>
          </p:nvCxnSpPr>
          <p:spPr>
            <a:xfrm flipH="1">
              <a:off x="5060139" y="3020072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B245C91-0159-4A21-A678-F6A678C7E196}"/>
              </a:ext>
            </a:extLst>
          </p:cNvPr>
          <p:cNvGrpSpPr/>
          <p:nvPr userDrawn="1"/>
        </p:nvGrpSpPr>
        <p:grpSpPr>
          <a:xfrm>
            <a:off x="4851058" y="4001694"/>
            <a:ext cx="363584" cy="209080"/>
            <a:chOff x="4851058" y="4001694"/>
            <a:chExt cx="363584" cy="209080"/>
          </a:xfrm>
        </p:grpSpPr>
        <p:sp>
          <p:nvSpPr>
            <p:cNvPr id="70" name="Ovaal 20"/>
            <p:cNvSpPr/>
            <p:nvPr userDrawn="1"/>
          </p:nvSpPr>
          <p:spPr>
            <a:xfrm>
              <a:off x="4851058" y="4001694"/>
              <a:ext cx="209080" cy="20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53F9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sp>
          <p:nvSpPr>
            <p:cNvPr id="71" name="Ovaal 31"/>
            <p:cNvSpPr/>
            <p:nvPr userDrawn="1"/>
          </p:nvSpPr>
          <p:spPr>
            <a:xfrm flipV="1">
              <a:off x="4899495" y="4050131"/>
              <a:ext cx="112206" cy="112206"/>
            </a:xfrm>
            <a:prstGeom prst="ellipse">
              <a:avLst/>
            </a:prstGeom>
            <a:solidFill>
              <a:srgbClr val="253F9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200" dirty="0">
                <a:latin typeface="Arial Black"/>
                <a:cs typeface="Arial Black"/>
              </a:endParaRPr>
            </a:p>
          </p:txBody>
        </p:sp>
        <p:cxnSp>
          <p:nvCxnSpPr>
            <p:cNvPr id="72" name="Rechte verbindingslijn 43"/>
            <p:cNvCxnSpPr/>
            <p:nvPr userDrawn="1"/>
          </p:nvCxnSpPr>
          <p:spPr>
            <a:xfrm flipH="1">
              <a:off x="5060139" y="4106234"/>
              <a:ext cx="154503" cy="0"/>
            </a:xfrm>
            <a:prstGeom prst="line">
              <a:avLst/>
            </a:prstGeom>
            <a:ln w="19050">
              <a:solidFill>
                <a:srgbClr val="253F9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Espace réservé du texte 4">
            <a:extLst>
              <a:ext uri="{FF2B5EF4-FFF2-40B4-BE49-F238E27FC236}">
                <a16:creationId xmlns:a16="http://schemas.microsoft.com/office/drawing/2014/main" id="{BB9DE9B9-6AC6-49FD-BC28-B77024B59F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04384" y="980370"/>
            <a:ext cx="3364046" cy="65704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9" name="Espace réservé du texte 6">
            <a:extLst>
              <a:ext uri="{FF2B5EF4-FFF2-40B4-BE49-F238E27FC236}">
                <a16:creationId xmlns:a16="http://schemas.microsoft.com/office/drawing/2014/main" id="{BBD8101B-9420-4F90-8005-C324CE42F2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00398" y="677298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A35AA6E-DC96-48BF-B868-F82E35EB728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05707" y="2086202"/>
            <a:ext cx="3364046" cy="633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1" name="Espace réservé du texte 6">
            <a:extLst>
              <a:ext uri="{FF2B5EF4-FFF2-40B4-BE49-F238E27FC236}">
                <a16:creationId xmlns:a16="http://schemas.microsoft.com/office/drawing/2014/main" id="{505E760A-BC68-46F7-B6D1-CAD4D730FF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1738" y="1782390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2" name="Espace réservé du texte 4">
            <a:extLst>
              <a:ext uri="{FF2B5EF4-FFF2-40B4-BE49-F238E27FC236}">
                <a16:creationId xmlns:a16="http://schemas.microsoft.com/office/drawing/2014/main" id="{FBDC8785-0146-49B6-92A3-7DBDBCFFF9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303061" y="3166758"/>
            <a:ext cx="3364046" cy="63390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5" name="Espace réservé du texte 6">
            <a:extLst>
              <a:ext uri="{FF2B5EF4-FFF2-40B4-BE49-F238E27FC236}">
                <a16:creationId xmlns:a16="http://schemas.microsoft.com/office/drawing/2014/main" id="{F8B6B640-3D03-4F08-8FE6-2F0CC5A4864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299075" y="2864909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1AB828B6-5193-4902-B40B-0A5F9274CC1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5301738" y="4256592"/>
            <a:ext cx="3364046" cy="6735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050">
                <a:solidFill>
                  <a:schemeClr val="bg1"/>
                </a:solidFill>
              </a:defRPr>
            </a:lvl2pPr>
            <a:lvl3pPr marL="914400" indent="0">
              <a:buNone/>
              <a:defRPr sz="1050">
                <a:solidFill>
                  <a:schemeClr val="bg1"/>
                </a:solidFill>
              </a:defRPr>
            </a:lvl3pPr>
            <a:lvl4pPr marL="1371600" indent="0">
              <a:buNone/>
              <a:defRPr sz="1050">
                <a:solidFill>
                  <a:schemeClr val="bg1"/>
                </a:solidFill>
              </a:defRPr>
            </a:lvl4pPr>
            <a:lvl5pPr marL="18288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FACD000C-8F40-4B7C-95FD-5154D0D2B9E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7752" y="3959644"/>
            <a:ext cx="3362706" cy="29318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1600" cap="all" baseline="0">
                <a:solidFill>
                  <a:schemeClr val="tx2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GB" noProof="0" dirty="0"/>
              <a:t>HEADER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E5F075A4-1DAE-4BF4-ABA7-E91E23111CC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806344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C3B94BD0-2120-46D2-B998-C73F423747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370012"/>
            <a:ext cx="3806641" cy="3560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6117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VISI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5923" cy="5144936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4E830F1-0DBA-4740-AB5D-4C833F4208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1A2C4D1-208E-49C2-BE59-357B29D033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800" b="1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4D017FB8-9B0A-471F-89C2-BC958A08EA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2DD94A-45BB-4F6F-9801-9C43A4EF06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204354" cy="718139"/>
          </a:xfrm>
          <a:prstGeom prst="rect">
            <a:avLst/>
          </a:prstGeom>
        </p:spPr>
      </p:pic>
      <p:pic>
        <p:nvPicPr>
          <p:cNvPr id="13" name="Afbeelding 7" descr="overlay2-white.png">
            <a:extLst>
              <a:ext uri="{FF2B5EF4-FFF2-40B4-BE49-F238E27FC236}">
                <a16:creationId xmlns:a16="http://schemas.microsoft.com/office/drawing/2014/main" id="{F04359F9-840A-4853-94FE-2023C05502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4274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8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3250E98D-FF16-477C-9BB1-4DC0612E09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4750" y="4064026"/>
            <a:ext cx="7022898" cy="7062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71CFA94-5086-4AE1-86DD-A772AAF35B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2666246"/>
            <a:ext cx="7022898" cy="1391675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24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57E43DED-13BF-4143-998D-ADAF28130B1C}"/>
              </a:ext>
            </a:extLst>
          </p:cNvPr>
          <p:cNvSpPr>
            <a:spLocks noGrp="1" noChangeAspect="1"/>
          </p:cNvSpPr>
          <p:nvPr>
            <p:ph type="pic" sz="quarter" idx="48" hasCustomPrompt="1"/>
          </p:nvPr>
        </p:nvSpPr>
        <p:spPr>
          <a:xfrm>
            <a:off x="1174750" y="2053926"/>
            <a:ext cx="423328" cy="4233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800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CH" dirty="0"/>
              <a:t>Ad </a:t>
            </a:r>
            <a:r>
              <a:rPr lang="fr-CH" dirty="0" err="1"/>
              <a:t>quote</a:t>
            </a:r>
            <a:r>
              <a:rPr lang="fr-CH" dirty="0"/>
              <a:t> </a:t>
            </a:r>
            <a:r>
              <a:rPr lang="fr-CH" dirty="0" err="1"/>
              <a:t>icon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541871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oman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Afbeelding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E31E146F-BD11-45F4-8C29-3D8C82DFE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2666246"/>
            <a:ext cx="7022898" cy="1391675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24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Quote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7AE54A94-CC15-4F91-A33F-985DB2B8B6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4750" y="4064026"/>
            <a:ext cx="7022898" cy="7062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grpSp>
        <p:nvGrpSpPr>
          <p:cNvPr id="14" name="Groeperen 18">
            <a:extLst>
              <a:ext uri="{FF2B5EF4-FFF2-40B4-BE49-F238E27FC236}">
                <a16:creationId xmlns:a16="http://schemas.microsoft.com/office/drawing/2014/main" id="{DC415DCA-7CA4-46AB-AAAD-2CBB8CF740B3}"/>
              </a:ext>
            </a:extLst>
          </p:cNvPr>
          <p:cNvGrpSpPr/>
          <p:nvPr userDrawn="1"/>
        </p:nvGrpSpPr>
        <p:grpSpPr>
          <a:xfrm rot="10800000">
            <a:off x="1174750" y="1986974"/>
            <a:ext cx="423327" cy="584776"/>
            <a:chOff x="502670" y="1846671"/>
            <a:chExt cx="423327" cy="584776"/>
          </a:xfrm>
        </p:grpSpPr>
        <p:sp>
          <p:nvSpPr>
            <p:cNvPr id="15" name="Tekstvak 15">
              <a:extLst>
                <a:ext uri="{FF2B5EF4-FFF2-40B4-BE49-F238E27FC236}">
                  <a16:creationId xmlns:a16="http://schemas.microsoft.com/office/drawing/2014/main" id="{B8B1B853-9AC5-46D2-80E8-86C49CE6FA55}"/>
                </a:ext>
              </a:extLst>
            </p:cNvPr>
            <p:cNvSpPr txBox="1"/>
            <p:nvPr/>
          </p:nvSpPr>
          <p:spPr>
            <a:xfrm>
              <a:off x="544407" y="1846671"/>
              <a:ext cx="3815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rgbClr val="FFFFFF"/>
                  </a:solidFill>
                  <a:latin typeface="Times Bold"/>
                  <a:cs typeface="Times Bold"/>
                </a:rPr>
                <a:t>”</a:t>
              </a:r>
            </a:p>
          </p:txBody>
        </p:sp>
        <p:sp>
          <p:nvSpPr>
            <p:cNvPr id="16" name="Ovaal 16">
              <a:extLst>
                <a:ext uri="{FF2B5EF4-FFF2-40B4-BE49-F238E27FC236}">
                  <a16:creationId xmlns:a16="http://schemas.microsoft.com/office/drawing/2014/main" id="{183674F4-F256-4DB1-A646-2F7449C87229}"/>
                </a:ext>
              </a:extLst>
            </p:cNvPr>
            <p:cNvSpPr/>
            <p:nvPr/>
          </p:nvSpPr>
          <p:spPr>
            <a:xfrm>
              <a:off x="502670" y="1852634"/>
              <a:ext cx="423327" cy="42332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4204635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an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2000"/>
                    </a14:imgEffect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11"/>
            <a:ext cx="9144000" cy="5140989"/>
          </a:xfrm>
          <a:prstGeom prst="rect">
            <a:avLst/>
          </a:prstGeom>
        </p:spPr>
      </p:pic>
      <p:pic>
        <p:nvPicPr>
          <p:cNvPr id="6" name="Afbeelding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963384E1-15EB-4DCF-B211-A325A6BFDA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74750" y="4064026"/>
            <a:ext cx="7022898" cy="7062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 dirty="0"/>
              <a:t>Name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CC52301-8BE7-44AE-93E5-00F61766F5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2666246"/>
            <a:ext cx="7022898" cy="1391675"/>
          </a:xfrm>
          <a:prstGeom prst="rect">
            <a:avLst/>
          </a:prstGeom>
          <a:ln>
            <a:noFill/>
          </a:ln>
        </p:spPr>
        <p:txBody>
          <a:bodyPr anchor="t" anchorCtr="0">
            <a:noAutofit/>
          </a:bodyPr>
          <a:lstStyle>
            <a:lvl1pPr algn="l">
              <a:lnSpc>
                <a:spcPct val="110000"/>
              </a:lnSpc>
              <a:defRPr sz="2400" b="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Quote</a:t>
            </a:r>
          </a:p>
        </p:txBody>
      </p:sp>
      <p:grpSp>
        <p:nvGrpSpPr>
          <p:cNvPr id="17" name="Groeperen 18">
            <a:extLst>
              <a:ext uri="{FF2B5EF4-FFF2-40B4-BE49-F238E27FC236}">
                <a16:creationId xmlns:a16="http://schemas.microsoft.com/office/drawing/2014/main" id="{AAAD57CF-7B14-4C25-9011-F50A3A8FF4FC}"/>
              </a:ext>
            </a:extLst>
          </p:cNvPr>
          <p:cNvGrpSpPr/>
          <p:nvPr userDrawn="1"/>
        </p:nvGrpSpPr>
        <p:grpSpPr>
          <a:xfrm rot="10800000">
            <a:off x="1174750" y="1986974"/>
            <a:ext cx="423327" cy="584776"/>
            <a:chOff x="502670" y="1846671"/>
            <a:chExt cx="423327" cy="584776"/>
          </a:xfrm>
        </p:grpSpPr>
        <p:sp>
          <p:nvSpPr>
            <p:cNvPr id="18" name="Tekstvak 15">
              <a:extLst>
                <a:ext uri="{FF2B5EF4-FFF2-40B4-BE49-F238E27FC236}">
                  <a16:creationId xmlns:a16="http://schemas.microsoft.com/office/drawing/2014/main" id="{90219C5D-23BC-45AF-B6D1-E8B47EBFC3A8}"/>
                </a:ext>
              </a:extLst>
            </p:cNvPr>
            <p:cNvSpPr txBox="1"/>
            <p:nvPr/>
          </p:nvSpPr>
          <p:spPr>
            <a:xfrm>
              <a:off x="544407" y="1846671"/>
              <a:ext cx="38159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dirty="0">
                  <a:solidFill>
                    <a:srgbClr val="FFFFFF"/>
                  </a:solidFill>
                  <a:latin typeface="Times Bold"/>
                  <a:cs typeface="Times Bold"/>
                </a:rPr>
                <a:t>”</a:t>
              </a:r>
            </a:p>
          </p:txBody>
        </p:sp>
        <p:sp>
          <p:nvSpPr>
            <p:cNvPr id="19" name="Ovaal 16">
              <a:extLst>
                <a:ext uri="{FF2B5EF4-FFF2-40B4-BE49-F238E27FC236}">
                  <a16:creationId xmlns:a16="http://schemas.microsoft.com/office/drawing/2014/main" id="{04533FA7-4596-4763-8FF8-1AAF09CBB311}"/>
                </a:ext>
              </a:extLst>
            </p:cNvPr>
            <p:cNvSpPr/>
            <p:nvPr/>
          </p:nvSpPr>
          <p:spPr>
            <a:xfrm>
              <a:off x="502670" y="1852634"/>
              <a:ext cx="423327" cy="423327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75670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Light blue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10">
            <a:extLst>
              <a:ext uri="{FF2B5EF4-FFF2-40B4-BE49-F238E27FC236}">
                <a16:creationId xmlns:a16="http://schemas.microsoft.com/office/drawing/2014/main" id="{CD515BD8-4DCE-44FC-8B8F-E9014782B4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174750" y="2571750"/>
            <a:ext cx="7022898" cy="15693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u texte 19"/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A9AB91D-3B6E-471F-8EF1-F16200FE018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 flipV="1">
            <a:off x="1290063" y="2728686"/>
            <a:ext cx="813600" cy="60052"/>
          </a:xfrm>
          <a:prstGeom prst="rect">
            <a:avLst/>
          </a:prstGeom>
          <a:solidFill>
            <a:srgbClr val="0BBBEF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999335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Dark blue/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BC9BD723-9A8E-43F1-8EB7-BCB65A0057DC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64D0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26B13E-6935-4E37-8A94-E7B2FEED8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9" name="Espace réservé du texte 19">
            <a:extLst>
              <a:ext uri="{FF2B5EF4-FFF2-40B4-BE49-F238E27FC236}">
                <a16:creationId xmlns:a16="http://schemas.microsoft.com/office/drawing/2014/main" id="{9D687FFA-0F4C-4369-87F3-88CC5D7D6B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56168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5872E2B-A9E9-40A9-8987-7F41B089F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BC9BD723-9A8E-43F1-8EB7-BCB65A0057DC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BBA27C-5DCA-4CC5-948C-A34B15B04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6" name="Espace réservé du texte 19">
            <a:extLst>
              <a:ext uri="{FF2B5EF4-FFF2-40B4-BE49-F238E27FC236}">
                <a16:creationId xmlns:a16="http://schemas.microsoft.com/office/drawing/2014/main" id="{1454B038-CCCA-478F-8B53-CA012DE1D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4628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AE5152-9FD5-4C2C-95BF-DA53CA8678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BC9BD723-9A8E-43F1-8EB7-BCB65A0057DC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9CAE5DF-A97A-4532-B34C-018301A463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DC0F864B-2C91-44C0-BAF8-EA0ED3115D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875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Rubin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949373-13CE-474E-9C2F-FFE438A37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BC9BD723-9A8E-43F1-8EB7-BCB65A0057DC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D60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6353156-FDF9-4C0A-86AA-A7EC3B38CC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0A389719-6D50-4B26-B726-2783A78AFF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513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Blue/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C96CBB-7D4A-4F73-A668-2C2606475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BC9BD723-9A8E-43F1-8EB7-BCB65A0057DC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00AD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537F0F6-9E93-4D88-95AD-9C87240B7B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8" name="Espace réservé du texte 19">
            <a:extLst>
              <a:ext uri="{FF2B5EF4-FFF2-40B4-BE49-F238E27FC236}">
                <a16:creationId xmlns:a16="http://schemas.microsoft.com/office/drawing/2014/main" id="{89FCC2E8-1477-40F0-AD7C-4E66B3BB2A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7484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blue/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E3DF5FC5-DC5B-4371-8B1D-2F50F5D6F9B2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B6E8F1E-88E9-48DF-BB39-EA5911C6DE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22064AB1-7A64-4C65-975A-3E9DE5A389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46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0"/>
            <a:ext cx="4572000" cy="5143499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E59C9-96F7-4C9A-94D4-5E11706A1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208895" cy="718138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194F8B7B-B8F3-455C-9BC3-89C33224E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14" name="Afbeelding 7" descr="overlay2-white.png">
            <a:extLst>
              <a:ext uri="{FF2B5EF4-FFF2-40B4-BE49-F238E27FC236}">
                <a16:creationId xmlns:a16="http://schemas.microsoft.com/office/drawing/2014/main" id="{CD3D0034-44C8-4534-8C04-93E1354FE1E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749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0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blue/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6C9401-7F48-46F6-A7D5-080445D57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7" name="Rechthoek 4">
            <a:extLst>
              <a:ext uri="{FF2B5EF4-FFF2-40B4-BE49-F238E27FC236}">
                <a16:creationId xmlns:a16="http://schemas.microsoft.com/office/drawing/2014/main" id="{A65E1039-4624-4941-AC87-2CCC7340342F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2E054CA-8459-43F5-B000-AABD33CFE4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9BD96344-430D-4383-B6E1-DC8EB1F855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54154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blue/Rubin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42986F0-1534-4ECF-AD55-2920BB8DA3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" y="1255"/>
            <a:ext cx="9143984" cy="5140980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13918FE4-711B-436A-B17D-26C4E7CFAA95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D600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93194D7-3D4D-4532-B8E7-B722CB42DB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042CF9B6-D1C4-4AC8-884C-1F5CE73463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01332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ed/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1255"/>
            <a:ext cx="9143982" cy="5140980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05B81C36-43EF-4D40-B967-5AE75E1B58BF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8AF349F-31B3-47DF-BD3A-21CDDE953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DE6CEB1C-07CB-43A6-AB51-896CD721D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8234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ed/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1BA0E2F-2CE3-4A09-AE95-4C2CC6D24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" y="1255"/>
            <a:ext cx="9143982" cy="5140980"/>
          </a:xfrm>
          <a:prstGeom prst="rect">
            <a:avLst/>
          </a:prstGeom>
        </p:spPr>
      </p:pic>
      <p:sp>
        <p:nvSpPr>
          <p:cNvPr id="7" name="Rechthoek 4">
            <a:extLst>
              <a:ext uri="{FF2B5EF4-FFF2-40B4-BE49-F238E27FC236}">
                <a16:creationId xmlns:a16="http://schemas.microsoft.com/office/drawing/2014/main" id="{44FDA360-2E14-4829-A58C-79572E2A440D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0DEAF7E-340F-461E-B229-62C068064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64A6C211-4E66-4B1B-8343-5D7C9DBA72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38273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ubin red/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" y="0"/>
            <a:ext cx="9143980" cy="5140979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A51936D3-518A-4CAB-A461-E613C13BDA5A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1E10CA3-B198-4E17-A0B0-EF34660647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E83D966C-2F10-4960-9810-739DB534EE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6826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Rubin red/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5F9A45-6CD4-4532-99EB-2A737B042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" y="0"/>
            <a:ext cx="9143980" cy="5140979"/>
          </a:xfrm>
          <a:prstGeom prst="rect">
            <a:avLst/>
          </a:prstGeom>
        </p:spPr>
      </p:pic>
      <p:sp>
        <p:nvSpPr>
          <p:cNvPr id="7" name="Rechthoek 4">
            <a:extLst>
              <a:ext uri="{FF2B5EF4-FFF2-40B4-BE49-F238E27FC236}">
                <a16:creationId xmlns:a16="http://schemas.microsoft.com/office/drawing/2014/main" id="{C25B5521-2E9F-4139-B1B1-2E066A254DE1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F54B49E-201F-4926-B339-32DCC3628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B2BA6E24-CA80-4760-B709-65931D4AC9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8485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green/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" y="0"/>
            <a:ext cx="9143980" cy="5140978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7917D310-AD16-4248-A48F-515AB36E0656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253F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AF4F15A-2895-4308-A4F5-8D8D71B06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DDF7BC1D-C8E9-4907-93D0-FFC3440D4D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372983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Light green/Dark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75F9062-48A3-4819-80AE-E7548648EB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" y="0"/>
            <a:ext cx="9143980" cy="5140978"/>
          </a:xfrm>
          <a:prstGeom prst="rect">
            <a:avLst/>
          </a:prstGeom>
        </p:spPr>
      </p:pic>
      <p:sp>
        <p:nvSpPr>
          <p:cNvPr id="7" name="Rechthoek 4">
            <a:extLst>
              <a:ext uri="{FF2B5EF4-FFF2-40B4-BE49-F238E27FC236}">
                <a16:creationId xmlns:a16="http://schemas.microsoft.com/office/drawing/2014/main" id="{BE553CA1-2112-437D-AAB5-AA6D309A0584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00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7408E37-327B-4ECA-A71E-37D093194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1" name="Espace réservé du texte 19">
            <a:extLst>
              <a:ext uri="{FF2B5EF4-FFF2-40B4-BE49-F238E27FC236}">
                <a16:creationId xmlns:a16="http://schemas.microsoft.com/office/drawing/2014/main" id="{CFF21633-3421-4C52-9209-689FFF0749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2996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Purple/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" y="0"/>
            <a:ext cx="9143979" cy="5140978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9D5C41AF-F0D9-4528-8AF1-79028B93EA33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8AC1E8C-5EDC-4F5C-A115-2A74B422D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C2374FDF-989A-43A2-999D-BD04CBFD38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1502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Purple/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91D7D66-E1CB-425C-BA6B-01D41B8360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" y="0"/>
            <a:ext cx="9143979" cy="5140978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9D5C41AF-F0D9-4528-8AF1-79028B93EA33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A686BA-1601-4E41-A8FB-0798F2942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59D426BA-C02A-4153-8940-4A0669C09A0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93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own photo - EURO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overlay2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</a:lstStyle>
          <a:p>
            <a:r>
              <a:rPr lang="fr-FR" sz="1000" dirty="0">
                <a:latin typeface="+mn-lt"/>
              </a:rPr>
              <a:t>Picture</a:t>
            </a:r>
            <a:endParaRPr lang="fr-FR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9A6F9B7-4246-48EC-B995-19385A357F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D5956D5-8F87-450A-9D02-F78E331A8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CDF96-EB42-416E-9E0D-39F884A9A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208895" cy="71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98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Dark green/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0" y="0"/>
            <a:ext cx="9143979" cy="5140977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15C8989A-9914-44D3-9BEC-9D78FB68548F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A8A24352-5DC7-433E-91A7-49D7F539C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7DFF7352-0E42-4991-B570-766DEFE306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4227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 - Dark green/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B1ED19-AE88-42A3-BA72-AD0716762A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00" y="0"/>
            <a:ext cx="9143979" cy="5140977"/>
          </a:xfrm>
          <a:prstGeom prst="rect">
            <a:avLst/>
          </a:prstGeom>
        </p:spPr>
      </p:pic>
      <p:sp>
        <p:nvSpPr>
          <p:cNvPr id="11" name="Rechthoek 4">
            <a:extLst>
              <a:ext uri="{FF2B5EF4-FFF2-40B4-BE49-F238E27FC236}">
                <a16:creationId xmlns:a16="http://schemas.microsoft.com/office/drawing/2014/main" id="{15C8989A-9914-44D3-9BEC-9D78FB68548F}"/>
              </a:ext>
            </a:extLst>
          </p:cNvPr>
          <p:cNvSpPr/>
          <p:nvPr userDrawn="1"/>
        </p:nvSpPr>
        <p:spPr>
          <a:xfrm>
            <a:off x="1290063" y="2739318"/>
            <a:ext cx="813600" cy="47922"/>
          </a:xfrm>
          <a:prstGeom prst="rect">
            <a:avLst/>
          </a:prstGeom>
          <a:solidFill>
            <a:srgbClr val="FFE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74AE2C2-4952-43F2-8A30-5F4CDFF396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4750" y="1422400"/>
            <a:ext cx="7022898" cy="1306286"/>
          </a:xfrm>
          <a:prstGeom prst="rect">
            <a:avLst/>
          </a:prstGeom>
          <a:ln>
            <a:noFill/>
          </a:ln>
        </p:spPr>
        <p:txBody>
          <a:bodyPr anchor="b" anchorCtr="0">
            <a:noAutofit/>
          </a:bodyPr>
          <a:lstStyle>
            <a:lvl1pPr algn="l">
              <a:lnSpc>
                <a:spcPct val="110000"/>
              </a:lnSpc>
              <a:defRPr sz="4000" b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10" name="Espace réservé du texte 19">
            <a:extLst>
              <a:ext uri="{FF2B5EF4-FFF2-40B4-BE49-F238E27FC236}">
                <a16:creationId xmlns:a16="http://schemas.microsoft.com/office/drawing/2014/main" id="{3B694F4D-CD80-49B6-A0B4-27185D9079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74750" y="2788738"/>
            <a:ext cx="7022898" cy="1241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8288" indent="0">
              <a:buNone/>
              <a:defRPr sz="1200">
                <a:latin typeface="+mn-lt"/>
              </a:defRPr>
            </a:lvl2pPr>
            <a:lvl3pPr marL="914400" indent="0">
              <a:buNone/>
              <a:defRPr sz="1200">
                <a:latin typeface="+mn-lt"/>
              </a:defRPr>
            </a:lvl3pPr>
            <a:lvl4pPr marL="1371600" indent="0">
              <a:buNone/>
              <a:defRPr sz="1200">
                <a:latin typeface="+mn-lt"/>
              </a:defRPr>
            </a:lvl4pPr>
            <a:lvl5pPr marL="182880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176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5">
            <a:extLst>
              <a:ext uri="{FF2B5EF4-FFF2-40B4-BE49-F238E27FC236}">
                <a16:creationId xmlns:a16="http://schemas.microsoft.com/office/drawing/2014/main" id="{54D1EA3D-0649-4BAF-9C99-38B7D8BB710E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4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31800" y="2833688"/>
            <a:ext cx="8243888" cy="19288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/>
            </a:lvl1pPr>
          </a:lstStyle>
          <a:p>
            <a:r>
              <a:rPr lang="en-US" dirty="0"/>
              <a:t>Click icon to add chart</a:t>
            </a:r>
            <a:endParaRPr lang="fr-CH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1A53A33-4676-4EB7-B19E-ED6AC35496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023225" cy="1132326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50805A2B-DA97-409E-B30C-7EAA5D4AB706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7750544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201760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5">
            <a:extLst>
              <a:ext uri="{FF2B5EF4-FFF2-40B4-BE49-F238E27FC236}">
                <a16:creationId xmlns:a16="http://schemas.microsoft.com/office/drawing/2014/main" id="{8E14FFD4-E403-49E0-94F1-67BFCC73A2EB}"/>
              </a:ext>
            </a:extLst>
          </p:cNvPr>
          <p:cNvSpPr/>
          <p:nvPr userDrawn="1"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582116" y="521690"/>
            <a:ext cx="4561884" cy="4349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/>
            </a:lvl1pPr>
          </a:lstStyle>
          <a:p>
            <a:r>
              <a:rPr lang="en-US"/>
              <a:t>Click icon to add chart</a:t>
            </a:r>
            <a:endParaRPr lang="fr-CH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B9474A-A541-4C03-815D-05FEBE7A8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0"/>
            <a:ext cx="3784009" cy="3467497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698F66-D1FF-43DF-BA42-BA4649A926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78351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72061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 on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928192" y="633506"/>
            <a:ext cx="4215808" cy="4237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/>
            </a:lvl1pPr>
          </a:lstStyle>
          <a:p>
            <a:r>
              <a:rPr lang="en-US" dirty="0"/>
              <a:t>Click icon to add chart</a:t>
            </a:r>
            <a:endParaRPr lang="fr-CH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B9474A-A541-4C03-815D-05FEBE7A8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0"/>
            <a:ext cx="3784009" cy="3467497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4698F66-D1FF-43DF-BA42-BA4649A926E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783512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  <p:cxnSp>
        <p:nvCxnSpPr>
          <p:cNvPr id="7" name="Rechte verbindingslijn 8">
            <a:extLst>
              <a:ext uri="{FF2B5EF4-FFF2-40B4-BE49-F238E27FC236}">
                <a16:creationId xmlns:a16="http://schemas.microsoft.com/office/drawing/2014/main" id="{DA88154B-B6AC-4A55-B907-39402B068ED6}"/>
              </a:ext>
            </a:extLst>
          </p:cNvPr>
          <p:cNvCxnSpPr>
            <a:cxnSpLocks/>
          </p:cNvCxnSpPr>
          <p:nvPr userDrawn="1"/>
        </p:nvCxnSpPr>
        <p:spPr>
          <a:xfrm>
            <a:off x="4572000" y="228467"/>
            <a:ext cx="0" cy="4683775"/>
          </a:xfrm>
          <a:prstGeom prst="line">
            <a:avLst/>
          </a:prstGeom>
          <a:ln w="19050">
            <a:solidFill>
              <a:srgbClr val="64D0E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588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Right on blue BG">
    <p:bg>
      <p:bgPr>
        <a:solidFill>
          <a:srgbClr val="253F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4582116" y="680605"/>
            <a:ext cx="4561884" cy="4190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fr-CH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E2E576F-6965-4041-9A04-F61D955353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0"/>
            <a:ext cx="3784009" cy="3467497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bg1"/>
                </a:solidFill>
              </a:defRPr>
            </a:lvl6pPr>
          </a:lstStyle>
          <a:p>
            <a:pPr lvl="0"/>
            <a:endParaRPr lang="en-GB" noProof="0" dirty="0"/>
          </a:p>
        </p:txBody>
      </p:sp>
      <p:pic>
        <p:nvPicPr>
          <p:cNvPr id="14" name="Afbeelding 18">
            <a:extLst>
              <a:ext uri="{FF2B5EF4-FFF2-40B4-BE49-F238E27FC236}">
                <a16:creationId xmlns:a16="http://schemas.microsoft.com/office/drawing/2014/main" id="{2AB3A397-B518-459B-8B65-F6E5F2B2E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8467"/>
            <a:ext cx="523240" cy="294640"/>
          </a:xfrm>
          <a:prstGeom prst="rect">
            <a:avLst/>
          </a:prstGeom>
        </p:spPr>
      </p:pic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492AC820-2DA1-4683-AF64-4163D9E11BF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7" y="319135"/>
            <a:ext cx="3806344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354223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hevron 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5">
            <a:extLst>
              <a:ext uri="{FF2B5EF4-FFF2-40B4-BE49-F238E27FC236}">
                <a16:creationId xmlns:a16="http://schemas.microsoft.com/office/drawing/2014/main" id="{CC47FDE0-4C9C-47AD-B5DB-13F054D27681}"/>
              </a:ext>
            </a:extLst>
          </p:cNvPr>
          <p:cNvSpPr/>
          <p:nvPr userDrawn="1"/>
        </p:nvSpPr>
        <p:spPr>
          <a:xfrm>
            <a:off x="1" y="2546036"/>
            <a:ext cx="9144000" cy="25974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4727" y="229884"/>
            <a:ext cx="523240" cy="291806"/>
          </a:xfrm>
          <a:prstGeom prst="rect">
            <a:avLst/>
          </a:prstGeom>
        </p:spPr>
      </p:pic>
      <p:sp>
        <p:nvSpPr>
          <p:cNvPr id="5" name="SmartArt Placeholder 4"/>
          <p:cNvSpPr>
            <a:spLocks noGrp="1"/>
          </p:cNvSpPr>
          <p:nvPr>
            <p:ph type="dgm" sz="quarter" idx="19" hasCustomPrompt="1"/>
          </p:nvPr>
        </p:nvSpPr>
        <p:spPr>
          <a:xfrm>
            <a:off x="431800" y="2692400"/>
            <a:ext cx="8243888" cy="2146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aseline="0"/>
            </a:lvl1pPr>
          </a:lstStyle>
          <a:p>
            <a:r>
              <a:rPr lang="fr-CH" sz="800" dirty="0"/>
              <a:t>Ad </a:t>
            </a:r>
            <a:r>
              <a:rPr lang="fr-CH" sz="800" dirty="0" err="1"/>
              <a:t>SmarArt</a:t>
            </a:r>
            <a:r>
              <a:rPr lang="fr-CH" sz="800" dirty="0"/>
              <a:t> </a:t>
            </a:r>
            <a:r>
              <a:rPr lang="fr-CH" sz="800" dirty="0" err="1"/>
              <a:t>graphic</a:t>
            </a:r>
            <a:r>
              <a:rPr lang="fr-CH" sz="800" dirty="0"/>
              <a:t> – Process – Basic Chevron Process</a:t>
            </a:r>
            <a:endParaRPr lang="fr-CH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CC629BA-C22D-4202-A751-04B74161A4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260001"/>
            <a:ext cx="8023225" cy="1127600"/>
          </a:xfrm>
          <a:prstGeom prst="rect">
            <a:avLst/>
          </a:prstGeom>
        </p:spPr>
        <p:txBody>
          <a:bodyPr anchor="t">
            <a:noAutofit/>
          </a:bodyPr>
          <a:lstStyle>
            <a:lvl1pPr marL="285750" indent="-285750">
              <a:spcBef>
                <a:spcPts val="0"/>
              </a:spcBef>
              <a:spcAft>
                <a:spcPts val="1800"/>
              </a:spcAft>
              <a:buClr>
                <a:srgbClr val="64D0ED"/>
              </a:buClr>
              <a:buSzPct val="130000"/>
              <a:buFontTx/>
              <a:buChar char="›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0"/>
              </a:spcBef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14550" indent="-28575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6pPr>
            <a:lvl7pPr marL="2971800" indent="-228600">
              <a:buClr>
                <a:srgbClr val="64D0ED"/>
              </a:buClr>
              <a:buFontTx/>
              <a:buChar char="›"/>
              <a:defRPr sz="1600">
                <a:solidFill>
                  <a:schemeClr val="tx1"/>
                </a:solidFill>
              </a:defRPr>
            </a:lvl7pPr>
          </a:lstStyle>
          <a:p>
            <a:pPr lvl="0"/>
            <a:endParaRPr lang="en-GB" noProof="0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0748CDF7-F168-4690-8C89-8B2F6B18FD8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32296" y="319135"/>
            <a:ext cx="7781717" cy="8572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24"/>
              </a:spcBef>
              <a:buNone/>
              <a:defRPr sz="2800" cap="all" baseline="0">
                <a:solidFill>
                  <a:schemeClr val="tx2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2pPr>
            <a:lvl3pPr marL="9144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3pPr>
            <a:lvl4pPr marL="13716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4pPr>
            <a:lvl5pPr marL="1828800" indent="0">
              <a:buNone/>
              <a:defRPr sz="1000" cap="all" baseline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26384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"/>
            <a:ext cx="9144000" cy="514098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5FC86B2-0685-47A5-BDE2-17D6BBCBB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A1D3366F-6376-4143-8E7A-BA9F29FC89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F02CD9-4000-449B-9655-E8C707E0E9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437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/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255"/>
            <a:ext cx="9143996" cy="514098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66CE10E-7597-4DFE-B081-CD3A17B5D8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2C2EBBF-55F1-48CC-87D9-DBBFAAA3D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6BDD55-901B-49CA-9DF3-2790294D0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8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5"/>
            <a:ext cx="9144000" cy="514098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4AB37A3-A2D6-4ACA-BA5C-982E8272E5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FB8B8C1-D888-4C6F-9FF6-6226AE000C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5066C6-1C38-4DC1-9A4C-BF0E25A03A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4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 - EURORADIO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24" y="0"/>
            <a:ext cx="9141429" cy="51449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74911-0CE7-4236-A50F-8236714A6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136176" cy="718139"/>
          </a:xfrm>
          <a:prstGeom prst="rect">
            <a:avLst/>
          </a:prstGeom>
        </p:spPr>
      </p:pic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3867D29-8743-464F-929C-0B00B5149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1924" y="1545020"/>
            <a:ext cx="4573588" cy="25634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 </a:t>
            </a:r>
            <a:endParaRPr lang="fr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D3958-58D4-4826-8945-9F59900C5E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24933"/>
            <a:ext cx="3724358" cy="85725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l">
              <a:defRPr sz="28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0EBEE47-4705-4364-A7A9-4A6CACEFDE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 dirty="0"/>
              <a:t>Add name</a:t>
            </a:r>
            <a:br>
              <a:rPr lang="en-GB" noProof="0" dirty="0"/>
            </a:br>
            <a:r>
              <a:rPr lang="en-GB" noProof="0" dirty="0"/>
              <a:t>Add date</a:t>
            </a:r>
          </a:p>
        </p:txBody>
      </p:sp>
      <p:pic>
        <p:nvPicPr>
          <p:cNvPr id="9" name="Afbeelding 7" descr="overlay2-white.png">
            <a:extLst>
              <a:ext uri="{FF2B5EF4-FFF2-40B4-BE49-F238E27FC236}">
                <a16:creationId xmlns:a16="http://schemas.microsoft.com/office/drawing/2014/main" id="{F1930AE8-C969-42FB-8943-35AAFD01E8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855" y="0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53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5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Red /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255"/>
            <a:ext cx="9143995" cy="514098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399AD71-B5AF-462C-AD85-A379FB9255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823DB39-EC7D-47E8-861D-BDB79ECE60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80479F-FF18-4A01-8AC8-6E036B46F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240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2" y="1255"/>
            <a:ext cx="9139536" cy="514098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2112A5A-1602-4F81-8218-932E5594C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BE19199-E01B-41A6-99E3-A4D9CCABB4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F01E6-4D66-4A11-ACB3-03D58AD575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418982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/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2" y="1255"/>
            <a:ext cx="9139536" cy="5140989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2112A5A-1602-4F81-8218-932E5594C6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BE19199-E01B-41A6-99E3-A4D9CCABB4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CF01E6-4D66-4A11-ACB3-03D58AD575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06800" y="262800"/>
            <a:ext cx="2439126" cy="717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9607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Rubin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55"/>
            <a:ext cx="9143998" cy="514098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3B8AFBB-4EB7-4A02-8E87-D33D770EC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582B8CA-BA8D-4BC6-8DF2-3BF6DE1580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92AFB-390E-4FD9-BC31-9F6327534A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261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red /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255"/>
            <a:ext cx="9143995" cy="514098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363F57C-B344-4AB8-8A5C-9BD70A4A5A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FDACB1-2CDD-4F61-96B8-E0055DB3EE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E9887D-1963-4CCB-A91F-5472FC326D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052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/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255"/>
            <a:ext cx="9143996" cy="514098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B485015-61A0-4A12-9A9B-9C81FEAEBD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6EFC5DD-9430-45D6-B2BB-AE94A36B47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43DE2C-6057-47F0-A7A9-243D59225C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25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/ Dark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255"/>
            <a:ext cx="9143993" cy="514098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C65AED5-12DA-4D82-A729-15A23F3F40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54716FB-14ED-4F6A-B3B3-2E5FBEB962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35BACD-AC6F-43C6-B47A-84C254A3F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383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/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255"/>
            <a:ext cx="9143993" cy="51409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2822639-0A99-4FCA-A9B7-A7E63D4240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9E74FACD-B7F3-4172-98BA-D3F718F20F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52C42-7EF3-4A1B-94C1-543DAB9328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56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BU CONN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1255"/>
            <a:ext cx="9143993" cy="5140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EAB86-2DAA-48E5-906A-C642F29C4F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2298" y="279135"/>
            <a:ext cx="2430304" cy="90708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45AC5A5-8B29-4DB1-B06E-DAD9D9F79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1A15153-C919-4D5E-AF3C-92858AE81A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</p:spTree>
    <p:extLst>
      <p:ext uri="{BB962C8B-B14F-4D97-AF65-F5344CB8AC3E}">
        <p14:creationId xmlns:p14="http://schemas.microsoft.com/office/powerpoint/2010/main" val="34401256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/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255"/>
            <a:ext cx="9143991" cy="51409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AE0789C-E31E-4D4E-A4CB-BD07951FF7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A1DA96B-A8FE-481B-8B89-15CEFD7FA4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671D2B-710F-48B3-9305-2C31D0E616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- EURORAD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2729" y="1"/>
            <a:ext cx="4683989" cy="51435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315687E-432B-4206-90C9-BAE3C5BF44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3724275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326469-6765-41EF-8B6C-C1FE5FCB1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3136172" cy="718138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E533AC4-0EB3-4163-A5C7-198C90299F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8" y="1969484"/>
            <a:ext cx="3723778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2800" b="1" cap="all" baseline="0">
                <a:solidFill>
                  <a:srgbClr val="1B4098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pic>
        <p:nvPicPr>
          <p:cNvPr id="13" name="Afbeelding 7" descr="overlay2-white.png">
            <a:extLst>
              <a:ext uri="{FF2B5EF4-FFF2-40B4-BE49-F238E27FC236}">
                <a16:creationId xmlns:a16="http://schemas.microsoft.com/office/drawing/2014/main" id="{E0C5555F-7214-4FD7-B073-346601134D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68" y="1436"/>
            <a:ext cx="17716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urple /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1255"/>
            <a:ext cx="9143991" cy="514098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6780D97-A2A9-4286-9DF9-F8557497E9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5BFFF8D-1D5F-4634-A257-F15BACF150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DE88B-9850-41AE-83F0-3C27C70AB3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61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/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1255"/>
            <a:ext cx="9143989" cy="514098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F7DFA5F-E3C9-4D1C-B9E4-6ECB649315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42E8C85-D303-4ED0-9CCD-781DDAD66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B009DF-A216-4CE4-BA45-344C6C4BD0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8935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in red / 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1255"/>
            <a:ext cx="9143989" cy="514098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64739CF-BACB-45C6-BE54-9C47E01C3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88B5288-EAF0-4949-9911-B1C261194A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C2E683-5C0C-409D-8FDF-916A9D61D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546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/ Rubin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1255"/>
            <a:ext cx="9143987" cy="514098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6F687CE-F30E-42B0-B618-E2791FD1E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FC458EF-61C7-4DD6-B02D-BC0BFCC2D9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7A43A4-86D9-4E16-AA75-B961463BF8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23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 / Dark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1255"/>
            <a:ext cx="9143987" cy="514098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7D332A0-6F32-4729-A214-4109768D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B39FDE7-23A9-4B60-BAF9-663CDA062F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76B975-4043-4765-A704-445A6F9E1C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885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/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1255"/>
            <a:ext cx="9143986" cy="514098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A42679BF-1CCA-4B76-9733-A93E1676B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FE084CA-A841-4F18-99DD-05EF191C1C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564339-BF63-436C-9EE2-BC85F74E0F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25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 /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1255"/>
            <a:ext cx="9143986" cy="514098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1F38AC8-A4AB-4359-883F-4C1C2933B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852DE-BA7A-4DAB-B6FC-78EB9BCB8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F06081-376B-4884-B3C0-2ABF6685D8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177825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/ Dark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B06E5-7008-40EF-89BD-A558C8B96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38" y="1255"/>
            <a:ext cx="9139521" cy="514098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1F38AC8-A4AB-4359-883F-4C1C2933B2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297" y="1836737"/>
            <a:ext cx="5867493" cy="85725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3A852DE-BA7A-4DAB-B6FC-78EB9BCB88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2878138"/>
            <a:ext cx="5867362" cy="8509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noProof="0"/>
              <a:t>Add name</a:t>
            </a:r>
            <a:br>
              <a:rPr lang="en-GB" noProof="0"/>
            </a:br>
            <a:r>
              <a:rPr lang="en-GB" noProof="0"/>
              <a:t>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F06081-376B-4884-B3C0-2ABF6685D8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6800" y="262800"/>
            <a:ext cx="2439127" cy="717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3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BF8BD-AAED-438B-879A-F1C3A0E6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FE62-3FB3-4FD1-B5CF-E3AE71499B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72498-F52A-49D0-896D-9CCFC6D1F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57061-B933-475C-8AA0-43152E5AC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A1A457-7A40-467A-A43D-D9CB04F5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49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58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  <p:sldLayoutId id="2147483954" r:id="rId17"/>
    <p:sldLayoutId id="2147483955" r:id="rId18"/>
    <p:sldLayoutId id="214748395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rgbClr val="1B4098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966122A-40FA-4A00-B766-18BA827D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6637932-F8DA-4E7D-85AD-EF4C72D0B8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408CEA6-152A-4860-84F7-FBECB4A035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F3C6221-01F5-4799-8D47-B62A3C742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4C5B91-8030-4140-8548-A23E57E3B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1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982" r:id="rId3"/>
    <p:sldLayoutId id="2147483875" r:id="rId4"/>
    <p:sldLayoutId id="21474838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32000" y="256581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8AE15-1F73-8442-A834-50E367B89F22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9FE0DE-0F90-4198-930C-08B3CABE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99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59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58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60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kern="1200" cap="all" baseline="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66700" indent="-266700" algn="l" defTabSz="4572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7385CDF1-DFB8-472B-8081-E367885D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B7A8816-16F2-44A5-AE80-AB9E9327A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6AEA73B-C3A9-483C-AE0E-5623BEBE3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A0536D7D-6B02-4113-9142-1C6778AA9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871A19DA-9DF3-4836-A79B-52377CE7CF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259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B352F9C3-A871-4C50-BB02-C98DBC47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9C4089E-D94E-4DFF-BB66-EE8475BDD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A560BAD1-7FFE-4AA6-9946-18C988AE8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B4528AC-8C2C-4AE4-B330-1671982E85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3D2D868-9D8F-46D6-AA49-7316C00CE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13257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62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D6D53-F850-44B9-9C03-4534222AE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14D6-AF71-494D-8E54-45A02A2A158D}" type="datetimeFigureOut">
              <a:rPr lang="en-GB" smtClean="0"/>
              <a:t>17/02/2025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8D352-15CD-4F75-AFF9-BB75421FE4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B6A63-AC67-46DD-A647-E73E2BEED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1114" y="476509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B17C4-FC69-4E0B-99C0-15C4297FFECF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B42E8D-C733-4B8D-81CE-0F94DF89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51E64C-543E-499C-BDB1-7D164A3B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108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A6E1CB3-9F60-4525-9D05-4E73AC19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420CD12-572A-4806-8EEB-B25EE9B82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1E99A58-80B7-4B7A-B538-84C59C7CEE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0EA07C3-006B-46E6-AE44-F1E3BECBE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F548C6F-6E1D-42E7-AC4B-581F8B02C1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29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1" r:id="rId3"/>
    <p:sldLayoutId id="2147483836" r:id="rId4"/>
    <p:sldLayoutId id="2147483670" r:id="rId5"/>
    <p:sldLayoutId id="2147483756" r:id="rId6"/>
    <p:sldLayoutId id="2147483838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DAFA914-77A6-40E3-A79D-B5890E1C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4A24978-FA21-4F9F-8EB8-AA4FF5D89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01F9DD5-4EF7-421C-AA4A-C1D731ED0B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3F3197A-28A4-4BDF-BF81-FADDAF3DFF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EB72D1-E36C-459E-B32A-425FCABBD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06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971" r:id="rId2"/>
    <p:sldLayoutId id="2147483972" r:id="rId3"/>
    <p:sldLayoutId id="2147483973" r:id="rId4"/>
    <p:sldLayoutId id="2147483978" r:id="rId5"/>
    <p:sldLayoutId id="2147483977" r:id="rId6"/>
    <p:sldLayoutId id="2147483723" r:id="rId7"/>
    <p:sldLayoutId id="2147483976" r:id="rId8"/>
    <p:sldLayoutId id="2147483974" r:id="rId9"/>
    <p:sldLayoutId id="2147483975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AE24A6-4403-4C70-B27B-EB8B7ED6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099810B-9A1C-46EA-B8E1-2687C0638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105FD3B-F51B-4D88-9F7D-F79C94BEB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E86482-A096-4D19-B912-132886FE0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02CF84D-754E-44D3-8F4B-5D2E8F97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71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0" r:id="rId2"/>
    <p:sldLayoutId id="2147483713" r:id="rId3"/>
    <p:sldLayoutId id="214748397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0E8673C1-187C-43FD-9070-BE12B23B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E84C581-A5D6-47DA-8D69-6432B77D6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C7F243F-15D6-4779-B184-D0685C5F5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13505-8972-4893-9509-044F99FAE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E0E7FE-7DD8-469F-9BBB-AAE809698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08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54" r:id="rId2"/>
    <p:sldLayoutId id="21474837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0242340-AD71-43A5-BDDE-FDA962B9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8404222-436E-48D1-9FB0-0333BB934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370013"/>
            <a:ext cx="834651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955D703-3735-4A33-85F1-908DA2D547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7107DE-E023-4866-8F92-32F7AA349CA9}" type="datetimeFigureOut">
              <a:rPr lang="en-GB" smtClean="0"/>
              <a:pPr/>
              <a:t>17/02/2025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015CD11-AEB5-4691-9C1E-031A4EC36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C3AA36-ECD0-4471-8505-D135C5E6F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87857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73A235-09C7-438E-AE7E-80D364AA707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30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  <p:sldLayoutId id="2147483924" r:id="rId18"/>
    <p:sldLayoutId id="214748392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1B4098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BBBEF"/>
        </a:buClr>
        <a:buFont typeface="Arial" panose="020B0604020202020204" pitchFamily="34" charset="0"/>
        <a:buChar char="›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1B60F-53C4-6F68-0BDC-030DE932B5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298" y="1633381"/>
            <a:ext cx="8312132" cy="34469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Security: badges are to be worn at all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EBU opening times: 07.30 – 19.00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/>
              <a:t>WiFi</a:t>
            </a:r>
            <a:r>
              <a:rPr lang="en-US" sz="1200" dirty="0"/>
              <a:t>: 47054238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Demos &amp; Coffee breaks: 10.30 to 11.00 and 15.30 to 16.00 in Lobby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Lunch: 12.30 to 14.00 If you have purchased lunch vouchers: Cafeteria (3</a:t>
            </a:r>
            <a:r>
              <a:rPr lang="en-US" sz="1200" baseline="30000" dirty="0"/>
              <a:t>rd</a:t>
            </a:r>
            <a:r>
              <a:rPr lang="en-US" sz="1200" dirty="0"/>
              <a:t> floor), please leave trays </a:t>
            </a:r>
            <a:r>
              <a:rPr lang="en-US" sz="1200" dirty="0" err="1"/>
              <a:t>etc</a:t>
            </a:r>
            <a:r>
              <a:rPr lang="en-US" sz="1200" dirty="0"/>
              <a:t> on table after lunch; for non-registered lunch delegates, restaurants around the EBU are in walking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Meeting rooms: Montreux, Genève, Léman (Montreux + Genève), Jungfrau (ground floor), Gothard (back-up, ground floor)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Geneva info </a:t>
            </a:r>
          </a:p>
          <a:p>
            <a:endParaRPr lang="en-US" dirty="0"/>
          </a:p>
          <a:p>
            <a:endParaRPr lang="en-E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6EAB18-8929-2A58-11F5-68C68219684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pPr algn="ctr"/>
            <a:r>
              <a:rPr lang="en-GB" dirty="0"/>
              <a:t>Housekeeping</a:t>
            </a:r>
          </a:p>
          <a:p>
            <a:pPr algn="ctr"/>
            <a:r>
              <a:rPr lang="en-GB" dirty="0"/>
              <a:t>3GPP SA4 (17-21/02/2025)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en-ES" dirty="0"/>
          </a:p>
        </p:txBody>
      </p:sp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086E65D6-2242-2D3E-0A52-E467B3E8D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" y="3574685"/>
            <a:ext cx="1249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2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7E10F-E073-7D0E-867C-EA6F23C4BC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934" y="848281"/>
            <a:ext cx="8312132" cy="344693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Cuisine Lab, </a:t>
            </a:r>
            <a:r>
              <a:rPr lang="fr-FR" sz="1600" dirty="0"/>
              <a:t>Rue Michelle Nicod 2, 1202 Genève</a:t>
            </a:r>
            <a:endParaRPr lang="en-GB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Tukul Restaurant, </a:t>
            </a:r>
            <a:r>
              <a:rPr lang="fr-FR" sz="1600" dirty="0"/>
              <a:t>Rte de Ferney 140, 1202 Genève</a:t>
            </a:r>
            <a:endParaRPr lang="en-GB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Délice Ange’Vin, </a:t>
            </a:r>
            <a:r>
              <a:rPr lang="fr-FR" sz="1600" dirty="0"/>
              <a:t>L'Ancienne-Route 48, 1218 Le Grand-Saconnex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Restaurant Pizzeria I SAPORI, </a:t>
            </a:r>
            <a:r>
              <a:rPr lang="fr-FR" sz="1600" dirty="0"/>
              <a:t>Rte de </a:t>
            </a:r>
            <a:r>
              <a:rPr lang="fr-FR" sz="1600" dirty="0" err="1"/>
              <a:t>Colovrex</a:t>
            </a:r>
            <a:r>
              <a:rPr lang="fr-FR" sz="1600" dirty="0"/>
              <a:t> 22, 1218 Le Grand-Saconnex</a:t>
            </a:r>
            <a:endParaRPr lang="en-GB" sz="1600" dirty="0"/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 err="1"/>
              <a:t>Sandwicherie</a:t>
            </a:r>
            <a:r>
              <a:rPr lang="en-GB" sz="1600" dirty="0"/>
              <a:t> La Place, </a:t>
            </a:r>
            <a:r>
              <a:rPr lang="fr-FR" sz="1600" dirty="0"/>
              <a:t>Rte de Ferney 173, 1218 Le Grand-Saconnex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Le Grand Sac’ à Pain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La </a:t>
            </a:r>
            <a:r>
              <a:rPr lang="en-GB" sz="1600" dirty="0" err="1"/>
              <a:t>Colombier</a:t>
            </a:r>
            <a:r>
              <a:rPr lang="en-GB" sz="1600" dirty="0"/>
              <a:t>, </a:t>
            </a:r>
            <a:r>
              <a:rPr lang="fr-FR" sz="1600" dirty="0"/>
              <a:t>Rte de Ferney 171, 1218 Le Grand-Saconnex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Chez Nina, Rue </a:t>
            </a:r>
            <a:r>
              <a:rPr lang="fr-FR" sz="1600" dirty="0" err="1"/>
              <a:t>Sonnex</a:t>
            </a:r>
            <a:r>
              <a:rPr lang="fr-FR" sz="1600" dirty="0"/>
              <a:t> 17BIS, 1218 Le Grand-Saconnex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fr-FR" sz="1600" dirty="0"/>
              <a:t>Le Pommier, Rue </a:t>
            </a:r>
            <a:r>
              <a:rPr lang="fr-FR" sz="1600" dirty="0" err="1"/>
              <a:t>Sonnex</a:t>
            </a:r>
            <a:r>
              <a:rPr lang="fr-FR" sz="1600" dirty="0"/>
              <a:t> 13, 1218 Le Grand-Saconnex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GB" sz="1600" dirty="0"/>
              <a:t>RESTAURANT LE GRIZZLY, </a:t>
            </a:r>
            <a:r>
              <a:rPr lang="fr-FR" sz="1600" dirty="0" err="1"/>
              <a:t>Chem</a:t>
            </a:r>
            <a:r>
              <a:rPr lang="fr-FR" sz="1600" dirty="0"/>
              <a:t>. Edouard-Sarasin 26, 1218 Le Grand-Saconnex</a:t>
            </a:r>
            <a:endParaRPr lang="en-GB" sz="1600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F4444-B1CA-6968-8148-E7469B5B73A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RESTAURANTS NEAR EBU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1405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0- COVER" val="A17I1ysG"/>
  <p:tag name="ARTICULATE_SLIDE_COUNT" val="7"/>
  <p:tag name="ARTICULATE_DESIGN_ID_12- COVER EVENTS" val="l1AS2vU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0- COVER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9A5CC352-C45F-E546-B2EB-BEF8C57A4D56}"/>
    </a:ext>
  </a:extLst>
</a:theme>
</file>

<file path=ppt/theme/theme10.xml><?xml version="1.0" encoding="utf-8"?>
<a:theme xmlns:a="http://schemas.openxmlformats.org/drawingml/2006/main" name="10- CHART / DIAGRAM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B67AF06A-F963-3743-BB30-96907DE2C2EF}"/>
    </a:ext>
  </a:extLst>
</a:theme>
</file>

<file path=ppt/theme/theme11.xml><?xml version="1.0" encoding="utf-8"?>
<a:theme xmlns:a="http://schemas.openxmlformats.org/drawingml/2006/main" name="12- COVER Events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EBU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CB32935A-89B2-3C46-894F-F8C90773F0FF}" vid="{6EFA1728-1582-1944-BF23-17745D5E2D45}"/>
    </a:ext>
  </a:extLst>
</a:theme>
</file>

<file path=ppt/theme/theme1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- CONTENTS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2994C8F1-0765-CB42-953B-413C63A0CDAA}"/>
    </a:ext>
  </a:extLst>
</a:theme>
</file>

<file path=ppt/theme/theme3.xml><?xml version="1.0" encoding="utf-8"?>
<a:theme xmlns:a="http://schemas.openxmlformats.org/drawingml/2006/main" name="3- ABOUT / SPEAKER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94C1F952-E06F-9E4A-8655-308A535813A3}"/>
    </a:ext>
  </a:extLst>
</a:theme>
</file>

<file path=ppt/theme/theme4.xml><?xml version="1.0" encoding="utf-8"?>
<a:theme xmlns:a="http://schemas.openxmlformats.org/drawingml/2006/main" name="4- BUL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100C89F9-CB8D-9942-AB6A-D4436AE0B9B8}"/>
    </a:ext>
  </a:extLst>
</a:theme>
</file>

<file path=ppt/theme/theme5.xml><?xml version="1.0" encoding="utf-8"?>
<a:theme xmlns:a="http://schemas.openxmlformats.org/drawingml/2006/main" name="5- IMAGE / OBJECT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251BC0E1-CFDE-654F-B5ED-746F8CF115CE}"/>
    </a:ext>
  </a:extLst>
</a:theme>
</file>

<file path=ppt/theme/theme6.xml><?xml version="1.0" encoding="utf-8"?>
<a:theme xmlns:a="http://schemas.openxmlformats.org/drawingml/2006/main" name="6- LIST 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487A9CB8-1655-A946-9FEF-EFECB4CF0F76}"/>
    </a:ext>
  </a:extLst>
</a:theme>
</file>

<file path=ppt/theme/theme7.xml><?xml version="1.0" encoding="utf-8"?>
<a:theme xmlns:a="http://schemas.openxmlformats.org/drawingml/2006/main" name="7- TIMELINE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B1C45F90-5A7A-B040-B4DE-0D6DA397F106}"/>
    </a:ext>
  </a:extLst>
</a:theme>
</file>

<file path=ppt/theme/theme8.xml><?xml version="1.0" encoding="utf-8"?>
<a:theme xmlns:a="http://schemas.openxmlformats.org/drawingml/2006/main" name="8- QUOTE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D8F60119-5D87-854C-AAAC-369336F5F102}"/>
    </a:ext>
  </a:extLst>
</a:theme>
</file>

<file path=ppt/theme/theme9.xml><?xml version="1.0" encoding="utf-8"?>
<a:theme xmlns:a="http://schemas.openxmlformats.org/drawingml/2006/main" name="9- SEPARATION">
  <a:themeElements>
    <a:clrScheme name="EBU">
      <a:dk1>
        <a:sysClr val="windowText" lastClr="000000"/>
      </a:dk1>
      <a:lt1>
        <a:sysClr val="window" lastClr="FFFFFF"/>
      </a:lt1>
      <a:dk2>
        <a:srgbClr val="1B4098"/>
      </a:dk2>
      <a:lt2>
        <a:srgbClr val="EEECE1"/>
      </a:lt2>
      <a:accent1>
        <a:srgbClr val="1B4098"/>
      </a:accent1>
      <a:accent2>
        <a:srgbClr val="0BBBEF"/>
      </a:accent2>
      <a:accent3>
        <a:srgbClr val="DBD9D6"/>
      </a:accent3>
      <a:accent4>
        <a:srgbClr val="DD0031"/>
      </a:accent4>
      <a:accent5>
        <a:srgbClr val="00AD68"/>
      </a:accent5>
      <a:accent6>
        <a:srgbClr val="873299"/>
      </a:accent6>
      <a:hlink>
        <a:srgbClr val="1B4098"/>
      </a:hlink>
      <a:folHlink>
        <a:srgbClr val="1B40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CB32935A-89B2-3C46-894F-F8C90773F0FF}" vid="{6FE0AFE0-3F4A-2248-9582-0AD4B784799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8b03c4-6536-4a8b-b3f6-e6382e41c8a0" xsi:nil="true"/>
    <lcf76f155ced4ddcb4097134ff3c332f xmlns="0bd29987-32b8-4da5-b74e-d1df0124d7f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BA41CE877E6D4A8162D13E62166272" ma:contentTypeVersion="20" ma:contentTypeDescription="Create a new document." ma:contentTypeScope="" ma:versionID="c78ff56bbb5fc28eb695de09f0fb0746">
  <xsd:schema xmlns:xsd="http://www.w3.org/2001/XMLSchema" xmlns:xs="http://www.w3.org/2001/XMLSchema" xmlns:p="http://schemas.microsoft.com/office/2006/metadata/properties" xmlns:ns2="0e8b03c4-6536-4a8b-b3f6-e6382e41c8a0" xmlns:ns3="0bd29987-32b8-4da5-b74e-d1df0124d7fc" targetNamespace="http://schemas.microsoft.com/office/2006/metadata/properties" ma:root="true" ma:fieldsID="f2b2fed99b41d769cce26a47ade4941e" ns2:_="" ns3:_="">
    <xsd:import namespace="0e8b03c4-6536-4a8b-b3f6-e6382e41c8a0"/>
    <xsd:import namespace="0bd29987-32b8-4da5-b74e-d1df0124d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8b03c4-6536-4a8b-b3f6-e6382e41c8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dceeb48-3f26-4b42-90e3-25f936ef6463}" ma:internalName="TaxCatchAll" ma:showField="CatchAllData" ma:web="0e8b03c4-6536-4a8b-b3f6-e6382e41c8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d29987-32b8-4da5-b74e-d1df0124d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54f882-8b8b-473b-8701-530c0efaa2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E380C1-FA2B-42FF-93F6-64AF246D4A34}">
  <ds:schemaRefs>
    <ds:schemaRef ds:uri="http://schemas.microsoft.com/office/2006/metadata/properties"/>
    <ds:schemaRef ds:uri="http://schemas.microsoft.com/office/infopath/2007/PartnerControls"/>
    <ds:schemaRef ds:uri="0e8b03c4-6536-4a8b-b3f6-e6382e41c8a0"/>
    <ds:schemaRef ds:uri="0bd29987-32b8-4da5-b74e-d1df0124d7fc"/>
  </ds:schemaRefs>
</ds:datastoreItem>
</file>

<file path=customXml/itemProps2.xml><?xml version="1.0" encoding="utf-8"?>
<ds:datastoreItem xmlns:ds="http://schemas.openxmlformats.org/officeDocument/2006/customXml" ds:itemID="{3ED00064-627E-4631-89CE-2F16011B9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8b03c4-6536-4a8b-b3f6-e6382e41c8a0"/>
    <ds:schemaRef ds:uri="0bd29987-32b8-4da5-b74e-d1df0124d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187000-7FA1-48A4-BA57-FD66C0CC07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EBU_PowerPoint_Template_EN</Template>
  <TotalTime>100</TotalTime>
  <Words>214</Words>
  <Application>Microsoft Office PowerPoint</Application>
  <PresentationFormat>On-screen Show (16:9)</PresentationFormat>
  <Paragraphs>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</vt:i4>
      </vt:variant>
    </vt:vector>
  </HeadingPairs>
  <TitlesOfParts>
    <vt:vector size="17" baseType="lpstr">
      <vt:lpstr>Arial</vt:lpstr>
      <vt:lpstr>Arial Black</vt:lpstr>
      <vt:lpstr>Calibri</vt:lpstr>
      <vt:lpstr>Times Bold</vt:lpstr>
      <vt:lpstr>0- COVER</vt:lpstr>
      <vt:lpstr>2- CONTENTS</vt:lpstr>
      <vt:lpstr>3- ABOUT / SPEAKER</vt:lpstr>
      <vt:lpstr>4- BULLET</vt:lpstr>
      <vt:lpstr>5- IMAGE / OBJECT</vt:lpstr>
      <vt:lpstr>6- LIST </vt:lpstr>
      <vt:lpstr>7- TIMELINE</vt:lpstr>
      <vt:lpstr>8- QUOTE</vt:lpstr>
      <vt:lpstr>9- SEPARATION</vt:lpstr>
      <vt:lpstr>10- CHART / DIAGRAM</vt:lpstr>
      <vt:lpstr>12- COVER Events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Davies, Françoise</dc:creator>
  <cp:lastModifiedBy>Davies, Françoise</cp:lastModifiedBy>
  <cp:revision>6</cp:revision>
  <dcterms:created xsi:type="dcterms:W3CDTF">2025-02-12T11:48:47Z</dcterms:created>
  <dcterms:modified xsi:type="dcterms:W3CDTF">2025-02-17T07:20:43Z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29281238-4F73-4FCA-9002-0CE72B65A6B3</vt:lpwstr>
  </property>
  <property fmtid="{D5CDD505-2E9C-101B-9397-08002B2CF9AE}" pid="3" name="ArticulatePath">
    <vt:lpwstr>EBU_PowerPoint_Template_EN</vt:lpwstr>
  </property>
  <property fmtid="{D5CDD505-2E9C-101B-9397-08002B2CF9AE}" pid="4" name="ContentTypeId">
    <vt:lpwstr>0x01010032BA41CE877E6D4A8162D13E62166272</vt:lpwstr>
  </property>
  <property fmtid="{D5CDD505-2E9C-101B-9397-08002B2CF9AE}" pid="5" name="MSIP_Label_6cdc86bc-e399-441c-ac06-c514d479b5d4_Enabled">
    <vt:lpwstr>true</vt:lpwstr>
  </property>
  <property fmtid="{D5CDD505-2E9C-101B-9397-08002B2CF9AE}" pid="6" name="MSIP_Label_6cdc86bc-e399-441c-ac06-c514d479b5d4_SetDate">
    <vt:lpwstr>2024-04-08T07:50:11Z</vt:lpwstr>
  </property>
  <property fmtid="{D5CDD505-2E9C-101B-9397-08002B2CF9AE}" pid="7" name="MSIP_Label_6cdc86bc-e399-441c-ac06-c514d479b5d4_Method">
    <vt:lpwstr>Standard</vt:lpwstr>
  </property>
  <property fmtid="{D5CDD505-2E9C-101B-9397-08002B2CF9AE}" pid="8" name="MSIP_Label_6cdc86bc-e399-441c-ac06-c514d479b5d4_Name">
    <vt:lpwstr>Restricted with header</vt:lpwstr>
  </property>
  <property fmtid="{D5CDD505-2E9C-101B-9397-08002B2CF9AE}" pid="9" name="MSIP_Label_6cdc86bc-e399-441c-ac06-c514d479b5d4_SiteId">
    <vt:lpwstr>b83fb3e5-147a-4ba5-9a49-adbdbd20fab1</vt:lpwstr>
  </property>
  <property fmtid="{D5CDD505-2E9C-101B-9397-08002B2CF9AE}" pid="10" name="MSIP_Label_6cdc86bc-e399-441c-ac06-c514d479b5d4_ActionId">
    <vt:lpwstr>7cd0fbeb-ad90-4eb6-a24f-75dbc2141d1a</vt:lpwstr>
  </property>
  <property fmtid="{D5CDD505-2E9C-101B-9397-08002B2CF9AE}" pid="11" name="MSIP_Label_6cdc86bc-e399-441c-ac06-c514d479b5d4_ContentBits">
    <vt:lpwstr>0</vt:lpwstr>
  </property>
</Properties>
</file>