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4"/>
  </p:normalViewPr>
  <p:slideViewPr>
    <p:cSldViewPr snapToGrid="0">
      <p:cViewPr varScale="1">
        <p:scale>
          <a:sx n="106" d="100"/>
          <a:sy n="106" d="100"/>
        </p:scale>
        <p:origin x="79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A1868-B28B-40EC-2A10-6D9FAB7117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35D105-CA25-685C-B87C-C20574D3B2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CEBFE-542D-5A7C-05B8-AD22EBF763C6}"/>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F4E005F5-54F1-4AD7-EFA5-CD770675B3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C79A4B-801B-7ADF-725B-F4669CB6513B}"/>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2147894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045D7-3A1A-77B4-D46E-C642EDD92B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CE1077-C093-D15A-416F-3A7820529D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7B6ACA-D0DC-EE1C-974B-94E8C28EEA89}"/>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F820452A-E3B2-D884-1EC0-E80BFB24B5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C7736A-E9AF-C2AB-6B3B-BA54DF4F81BC}"/>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740420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D315FA-88ED-20AA-035F-5738185CFA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721093-F2AC-D484-9D31-5E7E87611B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244253-E3F7-A635-A932-4127F739427C}"/>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E5FE0187-BED9-340D-5AC8-D373958A26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AA79C2-B448-E937-AF32-99C69898F7D4}"/>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4155757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4F5EB-4E95-05C9-423F-2784633400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7A85C5-C502-A460-0318-2655CDFBF1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C3B579-E453-7232-34C6-361103AF3C72}"/>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795FC7C0-39D0-C8E4-CE5E-A3DC77425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FB4592-A64E-9A25-3164-06D9A02392C6}"/>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2989845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7859A-27E8-1E9F-2EED-796A3DB859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22CCA6-8638-0A01-C3FC-8AA89B3409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3BA747-FF55-2E25-7749-E69BB7C1A34A}"/>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11108693-D578-AB3C-0AB0-DE8E3C0A4A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7E183-1935-99B8-85FD-6A7134B83BCB}"/>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4203689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16BE-E91A-CB53-6877-4ABB127C7C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882818-B9D3-17B7-1941-C5A1DD0993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631E27-57CE-9621-EEAC-75D22366DB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1705D3-A769-4A92-CDBE-A1ED73FB3E07}"/>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6" name="Footer Placeholder 5">
            <a:extLst>
              <a:ext uri="{FF2B5EF4-FFF2-40B4-BE49-F238E27FC236}">
                <a16:creationId xmlns:a16="http://schemas.microsoft.com/office/drawing/2014/main" id="{B0A0193D-1EAF-4F91-FBDD-A93CB1DDA3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3036F-2183-8830-243D-3DA67E2A9943}"/>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4126085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2524A-309B-E57A-54CC-5D6B54E94D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0D0D38-0EBF-5480-1272-D855530641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0E6D8F-C71B-906C-C7EF-C27232B8A2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50C260-81BC-445E-99F7-3F3DD75448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0DA539-B273-6EDD-5B79-31E2977DF5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47B501-A4FB-F07D-21BA-72DD6CB60AFC}"/>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8" name="Footer Placeholder 7">
            <a:extLst>
              <a:ext uri="{FF2B5EF4-FFF2-40B4-BE49-F238E27FC236}">
                <a16:creationId xmlns:a16="http://schemas.microsoft.com/office/drawing/2014/main" id="{6ED37495-1BD7-3E1C-6DF6-72CA2C355B1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1F589D-B161-9371-D174-D2017D1EF586}"/>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2421625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070F-0176-2FD0-92D1-28EF632BBF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E8F5B-FFDD-1F10-5BBE-D2C952F10734}"/>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4" name="Footer Placeholder 3">
            <a:extLst>
              <a:ext uri="{FF2B5EF4-FFF2-40B4-BE49-F238E27FC236}">
                <a16:creationId xmlns:a16="http://schemas.microsoft.com/office/drawing/2014/main" id="{BB23F932-39B0-DFB3-9B9F-5F3D77101B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3828E7-5DBF-8581-DB01-3E3A7040DF48}"/>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405223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972A69-F128-3B8B-EC60-1F5AA9141C47}"/>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3" name="Footer Placeholder 2">
            <a:extLst>
              <a:ext uri="{FF2B5EF4-FFF2-40B4-BE49-F238E27FC236}">
                <a16:creationId xmlns:a16="http://schemas.microsoft.com/office/drawing/2014/main" id="{BA360DA9-54DD-276B-E2E6-FBC7345F3A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C00919-8140-9732-B178-A50A37E8349F}"/>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2873564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D496F-AD31-F49D-03F1-BF7870D11C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E68731-7293-29A6-5B9B-EF813E5664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213996-328D-7D83-330A-DA0762EC7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11A50C-7B0A-18CB-111B-A5EE38C59DD3}"/>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6" name="Footer Placeholder 5">
            <a:extLst>
              <a:ext uri="{FF2B5EF4-FFF2-40B4-BE49-F238E27FC236}">
                <a16:creationId xmlns:a16="http://schemas.microsoft.com/office/drawing/2014/main" id="{C918430C-2A15-C235-C255-993607B016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E03C38-B27B-E4AB-AFBC-D341AD45A3AB}"/>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3939854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1E373-84DD-78F5-3695-DE7BF60F1A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A47369-435E-3EB3-A7B7-4597119AD5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5B8F76-5BF0-2E8C-856E-6921439F4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4EBC96-5087-01BC-69EC-622CCEF19373}"/>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6" name="Footer Placeholder 5">
            <a:extLst>
              <a:ext uri="{FF2B5EF4-FFF2-40B4-BE49-F238E27FC236}">
                <a16:creationId xmlns:a16="http://schemas.microsoft.com/office/drawing/2014/main" id="{BE5EC75F-26E7-1AF1-443A-496ED71BEA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65CA27-E881-4E09-5F83-423622CC1F5C}"/>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3742858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4052C1-5CA4-F202-7B82-68134143C2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DD4DE5-7848-61FC-8E61-DE1E7CD5C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49150-C728-3E73-F459-AE0CEE54C3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29C23566-D6E0-1C5F-459F-5A83C07FE2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4894B78-7B71-1DCB-2CAD-7AD62843D0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32402A-8EE7-A841-ACA8-08F7FDB6D0C7}" type="slidenum">
              <a:rPr lang="en-US" smtClean="0"/>
              <a:t>‹#›</a:t>
            </a:fld>
            <a:endParaRPr lang="en-US"/>
          </a:p>
        </p:txBody>
      </p:sp>
    </p:spTree>
    <p:extLst>
      <p:ext uri="{BB962C8B-B14F-4D97-AF65-F5344CB8AC3E}">
        <p14:creationId xmlns:p14="http://schemas.microsoft.com/office/powerpoint/2010/main" val="1047256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67684-B243-03B7-D812-80B106D3CFDD}"/>
              </a:ext>
            </a:extLst>
          </p:cNvPr>
          <p:cNvSpPr>
            <a:spLocks noGrp="1"/>
          </p:cNvSpPr>
          <p:nvPr>
            <p:ph type="ctrTitle"/>
          </p:nvPr>
        </p:nvSpPr>
        <p:spPr/>
        <p:txBody>
          <a:bodyPr/>
          <a:lstStyle/>
          <a:p>
            <a:r>
              <a:rPr lang="en-US" dirty="0"/>
              <a:t>Orange County OEM</a:t>
            </a:r>
          </a:p>
        </p:txBody>
      </p:sp>
      <p:sp>
        <p:nvSpPr>
          <p:cNvPr id="3" name="Subtitle 2">
            <a:extLst>
              <a:ext uri="{FF2B5EF4-FFF2-40B4-BE49-F238E27FC236}">
                <a16:creationId xmlns:a16="http://schemas.microsoft.com/office/drawing/2014/main" id="{14D10D2E-9A56-CCCC-403D-1C874E8110C0}"/>
              </a:ext>
            </a:extLst>
          </p:cNvPr>
          <p:cNvSpPr>
            <a:spLocks noGrp="1"/>
          </p:cNvSpPr>
          <p:nvPr>
            <p:ph type="subTitle" idx="1"/>
          </p:nvPr>
        </p:nvSpPr>
        <p:spPr/>
        <p:txBody>
          <a:bodyPr>
            <a:normAutofit/>
          </a:bodyPr>
          <a:lstStyle/>
          <a:p>
            <a:r>
              <a:rPr lang="en-US" sz="4000" dirty="0"/>
              <a:t>Planned Alert Test </a:t>
            </a:r>
          </a:p>
          <a:p>
            <a:r>
              <a:rPr lang="en-US" sz="4000" dirty="0"/>
              <a:t>Thursday, November 21</a:t>
            </a:r>
            <a:r>
              <a:rPr lang="en-US" sz="4000" baseline="30000" dirty="0"/>
              <a:t>st</a:t>
            </a:r>
            <a:r>
              <a:rPr lang="en-US" sz="4000" dirty="0"/>
              <a:t> at 2:30pm ET</a:t>
            </a:r>
          </a:p>
        </p:txBody>
      </p:sp>
      <p:sp>
        <p:nvSpPr>
          <p:cNvPr id="4" name="TextBox 3">
            <a:extLst>
              <a:ext uri="{FF2B5EF4-FFF2-40B4-BE49-F238E27FC236}">
                <a16:creationId xmlns:a16="http://schemas.microsoft.com/office/drawing/2014/main" id="{D5F011B2-A7D9-D59C-CB5B-C2CBC72E59AA}"/>
              </a:ext>
            </a:extLst>
          </p:cNvPr>
          <p:cNvSpPr txBox="1"/>
          <p:nvPr/>
        </p:nvSpPr>
        <p:spPr>
          <a:xfrm>
            <a:off x="4451684" y="1215189"/>
            <a:ext cx="3080084" cy="1015663"/>
          </a:xfrm>
          <a:prstGeom prst="rect">
            <a:avLst/>
          </a:prstGeom>
          <a:noFill/>
        </p:spPr>
        <p:txBody>
          <a:bodyPr wrap="square" rtlCol="0">
            <a:spAutoFit/>
          </a:bodyPr>
          <a:lstStyle/>
          <a:p>
            <a:pPr algn="ctr"/>
            <a:r>
              <a:rPr lang="en-US" sz="6000" b="1" dirty="0">
                <a:solidFill>
                  <a:srgbClr val="FF0000"/>
                </a:solidFill>
              </a:rPr>
              <a:t>DRAFT</a:t>
            </a:r>
          </a:p>
        </p:txBody>
      </p:sp>
    </p:spTree>
    <p:extLst>
      <p:ext uri="{BB962C8B-B14F-4D97-AF65-F5344CB8AC3E}">
        <p14:creationId xmlns:p14="http://schemas.microsoft.com/office/powerpoint/2010/main" val="3808555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BE29C63-A653-1D38-A330-FBA9843D90BC}"/>
              </a:ext>
            </a:extLst>
          </p:cNvPr>
          <p:cNvSpPr>
            <a:spLocks noGrp="1"/>
          </p:cNvSpPr>
          <p:nvPr>
            <p:ph type="title"/>
          </p:nvPr>
        </p:nvSpPr>
        <p:spPr>
          <a:xfrm>
            <a:off x="838200" y="365125"/>
            <a:ext cx="10515600" cy="1006475"/>
          </a:xfrm>
        </p:spPr>
        <p:txBody>
          <a:bodyPr>
            <a:normAutofit/>
          </a:bodyPr>
          <a:lstStyle/>
          <a:p>
            <a:pPr algn="ctr"/>
            <a:r>
              <a:rPr lang="en-US" dirty="0"/>
              <a:t>Orange Country OEM Alert Test</a:t>
            </a:r>
          </a:p>
        </p:txBody>
      </p:sp>
      <p:sp>
        <p:nvSpPr>
          <p:cNvPr id="10" name="Content Placeholder 9">
            <a:extLst>
              <a:ext uri="{FF2B5EF4-FFF2-40B4-BE49-F238E27FC236}">
                <a16:creationId xmlns:a16="http://schemas.microsoft.com/office/drawing/2014/main" id="{04D12D93-2746-4605-6F87-7CC345B1A895}"/>
              </a:ext>
            </a:extLst>
          </p:cNvPr>
          <p:cNvSpPr>
            <a:spLocks noGrp="1"/>
          </p:cNvSpPr>
          <p:nvPr>
            <p:ph idx="1"/>
          </p:nvPr>
        </p:nvSpPr>
        <p:spPr>
          <a:xfrm>
            <a:off x="838200" y="1803399"/>
            <a:ext cx="10515600" cy="4689475"/>
          </a:xfrm>
        </p:spPr>
        <p:txBody>
          <a:bodyPr>
            <a:normAutofit fontScale="92500" lnSpcReduction="10000"/>
          </a:bodyPr>
          <a:lstStyle/>
          <a:p>
            <a:r>
              <a:rPr lang="en-US" sz="2400" dirty="0"/>
              <a:t>The presence of the 3GPP Mega Meeting during this alert test will allow for the collection of data from devices homed in many countries.  This data will provide valuable information for the local Alert Originators when preparing for upcoming US-hosted events, such as the 2026 World Cup and 2028 Olympics.</a:t>
            </a:r>
          </a:p>
          <a:p>
            <a:endParaRPr lang="en-US" sz="2400" dirty="0"/>
          </a:p>
          <a:p>
            <a:r>
              <a:rPr lang="en-US" sz="2400" dirty="0"/>
              <a:t>The 3GPP delegates bring further value to this data collection with their expertise and knowledge of their devices.  The survey data will be more reliable than a survey sent to the general public.</a:t>
            </a:r>
          </a:p>
          <a:p>
            <a:endParaRPr lang="en-US" sz="2400" dirty="0"/>
          </a:p>
          <a:p>
            <a:r>
              <a:rPr lang="en-US" sz="2400" dirty="0"/>
              <a:t>Orange County OEM is offering to share this data with 3GPP for any value that it may represent in the future work on the 3GPP Public Warning System (PWS).</a:t>
            </a:r>
          </a:p>
          <a:p>
            <a:endParaRPr lang="en-US" sz="2400" dirty="0"/>
          </a:p>
          <a:p>
            <a:r>
              <a:rPr lang="en-US" sz="2400" dirty="0"/>
              <a:t>Participation is voluntary.  A Google survey link created by Orange County OEM will be supplied before </a:t>
            </a:r>
            <a:r>
              <a:rPr lang="en-US" sz="2400"/>
              <a:t>the alert test </a:t>
            </a:r>
            <a:r>
              <a:rPr lang="en-US" sz="2400" dirty="0"/>
              <a:t>with a brief list of multiple-choice questions.</a:t>
            </a:r>
          </a:p>
          <a:p>
            <a:endParaRPr lang="en-US" sz="2400" dirty="0"/>
          </a:p>
        </p:txBody>
      </p:sp>
    </p:spTree>
    <p:extLst>
      <p:ext uri="{BB962C8B-B14F-4D97-AF65-F5344CB8AC3E}">
        <p14:creationId xmlns:p14="http://schemas.microsoft.com/office/powerpoint/2010/main" val="3928877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ACFFE-11CD-F16C-AE66-8D6137DE24C2}"/>
              </a:ext>
            </a:extLst>
          </p:cNvPr>
          <p:cNvSpPr>
            <a:spLocks noGrp="1"/>
          </p:cNvSpPr>
          <p:nvPr>
            <p:ph type="title"/>
          </p:nvPr>
        </p:nvSpPr>
        <p:spPr>
          <a:xfrm>
            <a:off x="838200" y="365125"/>
            <a:ext cx="10515600" cy="790575"/>
          </a:xfrm>
        </p:spPr>
        <p:txBody>
          <a:bodyPr/>
          <a:lstStyle/>
          <a:p>
            <a:pPr algn="ctr"/>
            <a:r>
              <a:rPr lang="en-US" dirty="0"/>
              <a:t>Requests of 3GPP</a:t>
            </a:r>
          </a:p>
        </p:txBody>
      </p:sp>
      <p:sp>
        <p:nvSpPr>
          <p:cNvPr id="3" name="Content Placeholder 2">
            <a:extLst>
              <a:ext uri="{FF2B5EF4-FFF2-40B4-BE49-F238E27FC236}">
                <a16:creationId xmlns:a16="http://schemas.microsoft.com/office/drawing/2014/main" id="{AFA8D703-2A95-76E1-7FBC-19CCB83F3F87}"/>
              </a:ext>
            </a:extLst>
          </p:cNvPr>
          <p:cNvSpPr>
            <a:spLocks noGrp="1"/>
          </p:cNvSpPr>
          <p:nvPr>
            <p:ph idx="1"/>
          </p:nvPr>
        </p:nvSpPr>
        <p:spPr>
          <a:xfrm>
            <a:off x="838200" y="1549400"/>
            <a:ext cx="10515600" cy="4627563"/>
          </a:xfrm>
        </p:spPr>
        <p:txBody>
          <a:bodyPr>
            <a:normAutofit fontScale="85000" lnSpcReduction="20000"/>
          </a:bodyPr>
          <a:lstStyle/>
          <a:p>
            <a:endParaRPr lang="en-US" dirty="0"/>
          </a:p>
          <a:p>
            <a:r>
              <a:rPr lang="en-US" dirty="0"/>
              <a:t>The 3GPP WG chairs and breakout session chairs are requested to pause their meetings a few minutes ahead of the Thursday 2:30pm test and remind volunteers to please ensure cellular connectivity.  </a:t>
            </a:r>
          </a:p>
          <a:p>
            <a:endParaRPr lang="en-US" dirty="0"/>
          </a:p>
          <a:p>
            <a:r>
              <a:rPr lang="en-US" dirty="0"/>
              <a:t>Dual connectivity with cellular and </a:t>
            </a:r>
            <a:r>
              <a:rPr lang="en-US" dirty="0" err="1"/>
              <a:t>WiFi</a:t>
            </a:r>
            <a:r>
              <a:rPr lang="en-US" dirty="0"/>
              <a:t> should still allow devices to scan the broadcast and receive the alert, but they cannot be connected only to </a:t>
            </a:r>
            <a:r>
              <a:rPr lang="en-US" dirty="0" err="1"/>
              <a:t>WiFi</a:t>
            </a:r>
            <a:r>
              <a:rPr lang="en-US" dirty="0"/>
              <a:t>.  Turning off </a:t>
            </a:r>
            <a:r>
              <a:rPr lang="en-US" dirty="0" err="1"/>
              <a:t>WiFi</a:t>
            </a:r>
            <a:r>
              <a:rPr lang="en-US" dirty="0"/>
              <a:t> to ensure the connection type is preferred.</a:t>
            </a:r>
          </a:p>
          <a:p>
            <a:endParaRPr lang="en-US" dirty="0"/>
          </a:p>
          <a:p>
            <a:r>
              <a:rPr lang="en-US" dirty="0"/>
              <a:t>The PWS/CMAS/WEA alert information is conveyed in SIB8 in 5G and SIB12 in 4G.</a:t>
            </a:r>
          </a:p>
          <a:p>
            <a:endParaRPr lang="en-US" dirty="0"/>
          </a:p>
          <a:p>
            <a:r>
              <a:rPr lang="en-US" dirty="0"/>
              <a:t>Volunteers should use the Google survey link which will be provided between now and the test date to respond to the questions.</a:t>
            </a:r>
          </a:p>
        </p:txBody>
      </p:sp>
    </p:spTree>
    <p:extLst>
      <p:ext uri="{BB962C8B-B14F-4D97-AF65-F5344CB8AC3E}">
        <p14:creationId xmlns:p14="http://schemas.microsoft.com/office/powerpoint/2010/main" val="317484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387A5-0316-5ED2-EFF6-7EAD8F488205}"/>
              </a:ext>
            </a:extLst>
          </p:cNvPr>
          <p:cNvSpPr>
            <a:spLocks noGrp="1"/>
          </p:cNvSpPr>
          <p:nvPr>
            <p:ph type="title"/>
          </p:nvPr>
        </p:nvSpPr>
        <p:spPr/>
        <p:txBody>
          <a:bodyPr/>
          <a:lstStyle/>
          <a:p>
            <a:pPr algn="ctr"/>
            <a:r>
              <a:rPr lang="en-US" dirty="0"/>
              <a:t>Examples of WEA User Settings</a:t>
            </a:r>
          </a:p>
        </p:txBody>
      </p:sp>
      <p:sp>
        <p:nvSpPr>
          <p:cNvPr id="3" name="Content Placeholder 2">
            <a:extLst>
              <a:ext uri="{FF2B5EF4-FFF2-40B4-BE49-F238E27FC236}">
                <a16:creationId xmlns:a16="http://schemas.microsoft.com/office/drawing/2014/main" id="{9315B9EA-B8D8-826C-DD5C-726A05B6BD9B}"/>
              </a:ext>
            </a:extLst>
          </p:cNvPr>
          <p:cNvSpPr>
            <a:spLocks noGrp="1"/>
          </p:cNvSpPr>
          <p:nvPr>
            <p:ph idx="1"/>
          </p:nvPr>
        </p:nvSpPr>
        <p:spPr/>
        <p:txBody>
          <a:bodyPr>
            <a:normAutofit fontScale="92500" lnSpcReduction="10000"/>
          </a:bodyPr>
          <a:lstStyle/>
          <a:p>
            <a:pPr marL="0" indent="0">
              <a:buNone/>
            </a:pPr>
            <a:r>
              <a:rPr lang="en-US" dirty="0"/>
              <a:t>PLEASE NOTE: The alert class planned for this alert test is the Imminent Threat class (CMAS Message Identifier range used for extreme and/or severe alerts).</a:t>
            </a:r>
          </a:p>
          <a:p>
            <a:pPr marL="0" indent="0">
              <a:buNone/>
            </a:pPr>
            <a:endParaRPr lang="en-US" dirty="0"/>
          </a:p>
          <a:p>
            <a:r>
              <a:rPr lang="en-US" dirty="0"/>
              <a:t>Android</a:t>
            </a:r>
          </a:p>
          <a:p>
            <a:pPr lvl="1">
              <a:buFont typeface="Wingdings" pitchFamily="2" charset="2"/>
              <a:buChar char="Ø"/>
            </a:pPr>
            <a:r>
              <a:rPr lang="en-US" dirty="0"/>
              <a:t>Open your phone Settings app, then navigate to Safety &amp; Emergency and Select </a:t>
            </a:r>
            <a:r>
              <a:rPr lang="en-US" dirty="0" err="1"/>
              <a:t>Wirelss</a:t>
            </a:r>
            <a:r>
              <a:rPr lang="en-US" dirty="0"/>
              <a:t> Emergency Alerts.  Toggle Allow Alerts ON, then toggle Extreme Threats and Severe Threats ON.</a:t>
            </a:r>
          </a:p>
          <a:p>
            <a:pPr lvl="1">
              <a:buFont typeface="Wingdings" pitchFamily="2" charset="2"/>
              <a:buChar char="Ø"/>
            </a:pPr>
            <a:endParaRPr lang="en-US" dirty="0"/>
          </a:p>
          <a:p>
            <a:r>
              <a:rPr lang="en-US" dirty="0"/>
              <a:t>iOS</a:t>
            </a:r>
          </a:p>
          <a:p>
            <a:pPr lvl="1">
              <a:buFont typeface="Wingdings" pitchFamily="2" charset="2"/>
              <a:buChar char="Ø"/>
            </a:pPr>
            <a:r>
              <a:rPr lang="en-US" dirty="0"/>
              <a:t>Open your phone Settings app, then navigate to Notifications and scroll to the bottom.  Toggle Emergency Alerts ON.</a:t>
            </a:r>
          </a:p>
        </p:txBody>
      </p:sp>
    </p:spTree>
    <p:extLst>
      <p:ext uri="{BB962C8B-B14F-4D97-AF65-F5344CB8AC3E}">
        <p14:creationId xmlns:p14="http://schemas.microsoft.com/office/powerpoint/2010/main" val="2066610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534AD0-4F86-E4C9-B029-66C7B0F7460C}"/>
              </a:ext>
            </a:extLst>
          </p:cNvPr>
          <p:cNvSpPr txBox="1"/>
          <p:nvPr/>
        </p:nvSpPr>
        <p:spPr>
          <a:xfrm>
            <a:off x="2997200" y="1739900"/>
            <a:ext cx="5981700" cy="830997"/>
          </a:xfrm>
          <a:prstGeom prst="rect">
            <a:avLst/>
          </a:prstGeom>
          <a:noFill/>
        </p:spPr>
        <p:txBody>
          <a:bodyPr wrap="square" rtlCol="0">
            <a:spAutoFit/>
          </a:bodyPr>
          <a:lstStyle/>
          <a:p>
            <a:pPr algn="ctr"/>
            <a:r>
              <a:rPr lang="en-US" sz="4800" b="1" dirty="0"/>
              <a:t>Thank you, 3GPP!!!</a:t>
            </a:r>
          </a:p>
        </p:txBody>
      </p:sp>
    </p:spTree>
    <p:extLst>
      <p:ext uri="{BB962C8B-B14F-4D97-AF65-F5344CB8AC3E}">
        <p14:creationId xmlns:p14="http://schemas.microsoft.com/office/powerpoint/2010/main" val="130376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7af72c41-31f4-4d40-a6d0-808117dc4d77}" enabled="1" method="Standard" siteId="{be0f980b-dd99-4b19-bd7b-bc71a09b026c}" contentBits="0" removed="0"/>
</clbl:labelList>
</file>

<file path=docProps/app.xml><?xml version="1.0" encoding="utf-8"?>
<Properties xmlns="http://schemas.openxmlformats.org/officeDocument/2006/extended-properties" xmlns:vt="http://schemas.openxmlformats.org/officeDocument/2006/docPropsVTypes">
  <TotalTime>44</TotalTime>
  <Words>377</Words>
  <Application>Microsoft Macintosh PowerPoint</Application>
  <PresentationFormat>Widescreen</PresentationFormat>
  <Paragraphs>30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Wingdings</vt:lpstr>
      <vt:lpstr>Office Theme</vt:lpstr>
      <vt:lpstr>Orange County OEM</vt:lpstr>
      <vt:lpstr>Orange Country OEM Alert Test</vt:lpstr>
      <vt:lpstr>Requests of 3GPP</vt:lpstr>
      <vt:lpstr>Examples of WEA User Settings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Brooks, Terri</dc:creator>
  <cp:lastModifiedBy>Brooks, Terri</cp:lastModifiedBy>
  <cp:revision>7</cp:revision>
  <dcterms:created xsi:type="dcterms:W3CDTF">2024-11-17T15:55:00Z</dcterms:created>
  <dcterms:modified xsi:type="dcterms:W3CDTF">2024-11-17T22:56:00Z</dcterms:modified>
</cp:coreProperties>
</file>