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3" r:id="rId1"/>
  </p:sldMasterIdLst>
  <p:notesMasterIdLst>
    <p:notesMasterId r:id="rId13"/>
  </p:notesMasterIdLst>
  <p:handoutMasterIdLst>
    <p:handoutMasterId r:id="rId14"/>
  </p:handoutMasterIdLst>
  <p:sldIdLst>
    <p:sldId id="2142533621" r:id="rId2"/>
    <p:sldId id="2142533629" r:id="rId3"/>
    <p:sldId id="2142533622" r:id="rId4"/>
    <p:sldId id="2142533623" r:id="rId5"/>
    <p:sldId id="2142533625" r:id="rId6"/>
    <p:sldId id="2142533624" r:id="rId7"/>
    <p:sldId id="2142533627" r:id="rId8"/>
    <p:sldId id="2142533626" r:id="rId9"/>
    <p:sldId id="2142533630" r:id="rId10"/>
    <p:sldId id="2142533628" r:id="rId11"/>
    <p:sldId id="214253361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yler lynch" initials="tl" lastIdx="24" clrIdx="0">
    <p:extLst>
      <p:ext uri="{19B8F6BF-5375-455C-9EA6-DF929625EA0E}">
        <p15:presenceInfo xmlns:p15="http://schemas.microsoft.com/office/powerpoint/2012/main" userId="4d79623da105b09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0FF"/>
    <a:srgbClr val="3253DC"/>
    <a:srgbClr val="0B2742"/>
    <a:srgbClr val="4A5A75"/>
    <a:srgbClr val="DEE3EC"/>
    <a:srgbClr val="FFFFFF"/>
    <a:srgbClr val="ECECEC"/>
    <a:srgbClr val="06050B"/>
    <a:srgbClr val="020625"/>
    <a:srgbClr val="7BA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6327" autoAdjust="0"/>
  </p:normalViewPr>
  <p:slideViewPr>
    <p:cSldViewPr snapToGrid="0">
      <p:cViewPr varScale="1">
        <p:scale>
          <a:sx n="107" d="100"/>
          <a:sy n="107" d="100"/>
        </p:scale>
        <p:origin x="672" y="102"/>
      </p:cViewPr>
      <p:guideLst/>
    </p:cSldViewPr>
  </p:slideViewPr>
  <p:outlineViewPr>
    <p:cViewPr>
      <p:scale>
        <a:sx n="33" d="100"/>
        <a:sy n="33" d="100"/>
      </p:scale>
      <p:origin x="0" y="-38178"/>
    </p:cViewPr>
  </p:outlineViewPr>
  <p:notesTextViewPr>
    <p:cViewPr>
      <p:scale>
        <a:sx n="1" d="1"/>
        <a:sy n="1" d="1"/>
      </p:scale>
      <p:origin x="0" y="0"/>
    </p:cViewPr>
  </p:notesTextViewPr>
  <p:sorterViewPr>
    <p:cViewPr varScale="1">
      <p:scale>
        <a:sx n="1" d="1"/>
        <a:sy n="1" d="1"/>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Stockhammer" userId="2aa20ba2-ba43-46c1-9e8b-e40494025eed" providerId="ADAL" clId="{064C8311-4C59-4695-8EF6-082ADA3D2994}"/>
    <pc:docChg chg="undo custSel addSld delSld modSld">
      <pc:chgData name="Thomas Stockhammer" userId="2aa20ba2-ba43-46c1-9e8b-e40494025eed" providerId="ADAL" clId="{064C8311-4C59-4695-8EF6-082ADA3D2994}" dt="2024-08-06T06:53:59.921" v="6827" actId="20577"/>
      <pc:docMkLst>
        <pc:docMk/>
      </pc:docMkLst>
      <pc:sldChg chg="del">
        <pc:chgData name="Thomas Stockhammer" userId="2aa20ba2-ba43-46c1-9e8b-e40494025eed" providerId="ADAL" clId="{064C8311-4C59-4695-8EF6-082ADA3D2994}" dt="2024-07-31T11:17:59.414" v="17" actId="47"/>
        <pc:sldMkLst>
          <pc:docMk/>
          <pc:sldMk cId="763656273" sldId="2142533613"/>
        </pc:sldMkLst>
      </pc:sldChg>
      <pc:sldChg chg="del">
        <pc:chgData name="Thomas Stockhammer" userId="2aa20ba2-ba43-46c1-9e8b-e40494025eed" providerId="ADAL" clId="{064C8311-4C59-4695-8EF6-082ADA3D2994}" dt="2024-07-31T11:17:59.414" v="17" actId="47"/>
        <pc:sldMkLst>
          <pc:docMk/>
          <pc:sldMk cId="731759007" sldId="2142533614"/>
        </pc:sldMkLst>
      </pc:sldChg>
      <pc:sldChg chg="del">
        <pc:chgData name="Thomas Stockhammer" userId="2aa20ba2-ba43-46c1-9e8b-e40494025eed" providerId="ADAL" clId="{064C8311-4C59-4695-8EF6-082ADA3D2994}" dt="2024-07-31T11:17:59.414" v="17" actId="47"/>
        <pc:sldMkLst>
          <pc:docMk/>
          <pc:sldMk cId="4234449820" sldId="2142533618"/>
        </pc:sldMkLst>
      </pc:sldChg>
      <pc:sldChg chg="del">
        <pc:chgData name="Thomas Stockhammer" userId="2aa20ba2-ba43-46c1-9e8b-e40494025eed" providerId="ADAL" clId="{064C8311-4C59-4695-8EF6-082ADA3D2994}" dt="2024-07-31T11:17:59.414" v="17" actId="47"/>
        <pc:sldMkLst>
          <pc:docMk/>
          <pc:sldMk cId="1762530776" sldId="2142533619"/>
        </pc:sldMkLst>
      </pc:sldChg>
      <pc:sldChg chg="modSp mod">
        <pc:chgData name="Thomas Stockhammer" userId="2aa20ba2-ba43-46c1-9e8b-e40494025eed" providerId="ADAL" clId="{064C8311-4C59-4695-8EF6-082ADA3D2994}" dt="2024-08-06T06:53:59.921" v="6827" actId="20577"/>
        <pc:sldMkLst>
          <pc:docMk/>
          <pc:sldMk cId="2056279817" sldId="2142533621"/>
        </pc:sldMkLst>
        <pc:spChg chg="mod">
          <ac:chgData name="Thomas Stockhammer" userId="2aa20ba2-ba43-46c1-9e8b-e40494025eed" providerId="ADAL" clId="{064C8311-4C59-4695-8EF6-082ADA3D2994}" dt="2024-08-06T06:53:59.921" v="6827" actId="20577"/>
          <ac:spMkLst>
            <pc:docMk/>
            <pc:sldMk cId="2056279817" sldId="2142533621"/>
            <ac:spMk id="8" creationId="{DAEBE5CB-EA93-A173-DFDC-38311E097FB6}"/>
          </ac:spMkLst>
        </pc:spChg>
      </pc:sldChg>
      <pc:sldChg chg="addSp delSp modSp new mod modClrScheme chgLayout">
        <pc:chgData name="Thomas Stockhammer" userId="2aa20ba2-ba43-46c1-9e8b-e40494025eed" providerId="ADAL" clId="{064C8311-4C59-4695-8EF6-082ADA3D2994}" dt="2024-07-31T11:32:21.698" v="740" actId="20577"/>
        <pc:sldMkLst>
          <pc:docMk/>
          <pc:sldMk cId="3543694683" sldId="2142533622"/>
        </pc:sldMkLst>
        <pc:spChg chg="del">
          <ac:chgData name="Thomas Stockhammer" userId="2aa20ba2-ba43-46c1-9e8b-e40494025eed" providerId="ADAL" clId="{064C8311-4C59-4695-8EF6-082ADA3D2994}" dt="2024-07-31T11:18:10.400" v="19" actId="700"/>
          <ac:spMkLst>
            <pc:docMk/>
            <pc:sldMk cId="3543694683" sldId="2142533622"/>
            <ac:spMk id="2" creationId="{181988A4-BD7C-D0A2-42C4-8E9B9A215BB0}"/>
          </ac:spMkLst>
        </pc:spChg>
        <pc:spChg chg="del mod ord">
          <ac:chgData name="Thomas Stockhammer" userId="2aa20ba2-ba43-46c1-9e8b-e40494025eed" providerId="ADAL" clId="{064C8311-4C59-4695-8EF6-082ADA3D2994}" dt="2024-07-31T11:18:10.400" v="19" actId="700"/>
          <ac:spMkLst>
            <pc:docMk/>
            <pc:sldMk cId="3543694683" sldId="2142533622"/>
            <ac:spMk id="3" creationId="{B1D3E9A1-276D-47E5-FB6B-F6E966A6D3B8}"/>
          </ac:spMkLst>
        </pc:spChg>
        <pc:spChg chg="del">
          <ac:chgData name="Thomas Stockhammer" userId="2aa20ba2-ba43-46c1-9e8b-e40494025eed" providerId="ADAL" clId="{064C8311-4C59-4695-8EF6-082ADA3D2994}" dt="2024-07-31T11:18:10.400" v="19" actId="700"/>
          <ac:spMkLst>
            <pc:docMk/>
            <pc:sldMk cId="3543694683" sldId="2142533622"/>
            <ac:spMk id="4" creationId="{08782282-E67D-154C-82EF-D9BE020DFAF7}"/>
          </ac:spMkLst>
        </pc:spChg>
        <pc:spChg chg="del mod ord">
          <ac:chgData name="Thomas Stockhammer" userId="2aa20ba2-ba43-46c1-9e8b-e40494025eed" providerId="ADAL" clId="{064C8311-4C59-4695-8EF6-082ADA3D2994}" dt="2024-07-31T11:18:10.400" v="19" actId="700"/>
          <ac:spMkLst>
            <pc:docMk/>
            <pc:sldMk cId="3543694683" sldId="2142533622"/>
            <ac:spMk id="5" creationId="{3259DFA5-57CD-56C8-FB71-9EF0D1446124}"/>
          </ac:spMkLst>
        </pc:spChg>
        <pc:spChg chg="del mod ord">
          <ac:chgData name="Thomas Stockhammer" userId="2aa20ba2-ba43-46c1-9e8b-e40494025eed" providerId="ADAL" clId="{064C8311-4C59-4695-8EF6-082ADA3D2994}" dt="2024-07-31T11:18:10.400" v="19" actId="700"/>
          <ac:spMkLst>
            <pc:docMk/>
            <pc:sldMk cId="3543694683" sldId="2142533622"/>
            <ac:spMk id="6" creationId="{01748BFC-2C58-6E3B-2EC6-9FBAC892BD6C}"/>
          </ac:spMkLst>
        </pc:spChg>
        <pc:spChg chg="add mod ord">
          <ac:chgData name="Thomas Stockhammer" userId="2aa20ba2-ba43-46c1-9e8b-e40494025eed" providerId="ADAL" clId="{064C8311-4C59-4695-8EF6-082ADA3D2994}" dt="2024-07-31T11:32:21.698" v="740" actId="20577"/>
          <ac:spMkLst>
            <pc:docMk/>
            <pc:sldMk cId="3543694683" sldId="2142533622"/>
            <ac:spMk id="7" creationId="{3E788143-D056-7FF3-0DE5-DAB75C3D154D}"/>
          </ac:spMkLst>
        </pc:spChg>
        <pc:spChg chg="add mod ord">
          <ac:chgData name="Thomas Stockhammer" userId="2aa20ba2-ba43-46c1-9e8b-e40494025eed" providerId="ADAL" clId="{064C8311-4C59-4695-8EF6-082ADA3D2994}" dt="2024-07-31T11:18:10.400" v="19" actId="700"/>
          <ac:spMkLst>
            <pc:docMk/>
            <pc:sldMk cId="3543694683" sldId="2142533622"/>
            <ac:spMk id="8" creationId="{B899AD07-4BEA-D013-E512-66EF274810AA}"/>
          </ac:spMkLst>
        </pc:spChg>
        <pc:spChg chg="add mod ord">
          <ac:chgData name="Thomas Stockhammer" userId="2aa20ba2-ba43-46c1-9e8b-e40494025eed" providerId="ADAL" clId="{064C8311-4C59-4695-8EF6-082ADA3D2994}" dt="2024-07-31T11:32:14.565" v="736" actId="20577"/>
          <ac:spMkLst>
            <pc:docMk/>
            <pc:sldMk cId="3543694683" sldId="2142533622"/>
            <ac:spMk id="9" creationId="{20DCCF4A-6BCC-74DC-D52F-9FC4BEF89A92}"/>
          </ac:spMkLst>
        </pc:spChg>
      </pc:sldChg>
      <pc:sldChg chg="modSp new mod">
        <pc:chgData name="Thomas Stockhammer" userId="2aa20ba2-ba43-46c1-9e8b-e40494025eed" providerId="ADAL" clId="{064C8311-4C59-4695-8EF6-082ADA3D2994}" dt="2024-08-06T06:21:04.949" v="5199" actId="20577"/>
        <pc:sldMkLst>
          <pc:docMk/>
          <pc:sldMk cId="3337700651" sldId="2142533623"/>
        </pc:sldMkLst>
        <pc:spChg chg="mod">
          <ac:chgData name="Thomas Stockhammer" userId="2aa20ba2-ba43-46c1-9e8b-e40494025eed" providerId="ADAL" clId="{064C8311-4C59-4695-8EF6-082ADA3D2994}" dt="2024-07-31T11:33:15.603" v="771" actId="20577"/>
          <ac:spMkLst>
            <pc:docMk/>
            <pc:sldMk cId="3337700651" sldId="2142533623"/>
            <ac:spMk id="3" creationId="{C13CE058-0D6D-4460-3BF9-88E6CBA3C333}"/>
          </ac:spMkLst>
        </pc:spChg>
        <pc:spChg chg="mod">
          <ac:chgData name="Thomas Stockhammer" userId="2aa20ba2-ba43-46c1-9e8b-e40494025eed" providerId="ADAL" clId="{064C8311-4C59-4695-8EF6-082ADA3D2994}" dt="2024-08-06T06:21:04.949" v="5199" actId="20577"/>
          <ac:spMkLst>
            <pc:docMk/>
            <pc:sldMk cId="3337700651" sldId="2142533623"/>
            <ac:spMk id="4" creationId="{C4E470FF-39DD-9F39-D99B-1BF802C29F9D}"/>
          </ac:spMkLst>
        </pc:spChg>
      </pc:sldChg>
      <pc:sldChg chg="modSp new mod">
        <pc:chgData name="Thomas Stockhammer" userId="2aa20ba2-ba43-46c1-9e8b-e40494025eed" providerId="ADAL" clId="{064C8311-4C59-4695-8EF6-082ADA3D2994}" dt="2024-08-06T06:22:41.795" v="5210" actId="20577"/>
        <pc:sldMkLst>
          <pc:docMk/>
          <pc:sldMk cId="3605325289" sldId="2142533624"/>
        </pc:sldMkLst>
        <pc:spChg chg="mod">
          <ac:chgData name="Thomas Stockhammer" userId="2aa20ba2-ba43-46c1-9e8b-e40494025eed" providerId="ADAL" clId="{064C8311-4C59-4695-8EF6-082ADA3D2994}" dt="2024-07-31T11:54:21.019" v="2476" actId="20577"/>
          <ac:spMkLst>
            <pc:docMk/>
            <pc:sldMk cId="3605325289" sldId="2142533624"/>
            <ac:spMk id="3" creationId="{3A581A8F-4DF8-2A65-0B62-F9485FBCC0C2}"/>
          </ac:spMkLst>
        </pc:spChg>
        <pc:spChg chg="mod">
          <ac:chgData name="Thomas Stockhammer" userId="2aa20ba2-ba43-46c1-9e8b-e40494025eed" providerId="ADAL" clId="{064C8311-4C59-4695-8EF6-082ADA3D2994}" dt="2024-08-06T06:22:41.795" v="5210" actId="20577"/>
          <ac:spMkLst>
            <pc:docMk/>
            <pc:sldMk cId="3605325289" sldId="2142533624"/>
            <ac:spMk id="4" creationId="{214D6A01-F20E-4B8C-C8AF-71071BD73CAF}"/>
          </ac:spMkLst>
        </pc:spChg>
        <pc:spChg chg="mod">
          <ac:chgData name="Thomas Stockhammer" userId="2aa20ba2-ba43-46c1-9e8b-e40494025eed" providerId="ADAL" clId="{064C8311-4C59-4695-8EF6-082ADA3D2994}" dt="2024-07-31T14:50:41.216" v="3212" actId="20577"/>
          <ac:spMkLst>
            <pc:docMk/>
            <pc:sldMk cId="3605325289" sldId="2142533624"/>
            <ac:spMk id="5" creationId="{B5AC947D-DC17-6A1D-40FB-6967E54E59D8}"/>
          </ac:spMkLst>
        </pc:spChg>
      </pc:sldChg>
      <pc:sldChg chg="modSp add mod">
        <pc:chgData name="Thomas Stockhammer" userId="2aa20ba2-ba43-46c1-9e8b-e40494025eed" providerId="ADAL" clId="{064C8311-4C59-4695-8EF6-082ADA3D2994}" dt="2024-08-06T06:21:50.400" v="5200" actId="20577"/>
        <pc:sldMkLst>
          <pc:docMk/>
          <pc:sldMk cId="3173860117" sldId="2142533625"/>
        </pc:sldMkLst>
        <pc:spChg chg="mod">
          <ac:chgData name="Thomas Stockhammer" userId="2aa20ba2-ba43-46c1-9e8b-e40494025eed" providerId="ADAL" clId="{064C8311-4C59-4695-8EF6-082ADA3D2994}" dt="2024-07-31T11:41:39.165" v="1678" actId="20577"/>
          <ac:spMkLst>
            <pc:docMk/>
            <pc:sldMk cId="3173860117" sldId="2142533625"/>
            <ac:spMk id="3" creationId="{C13CE058-0D6D-4460-3BF9-88E6CBA3C333}"/>
          </ac:spMkLst>
        </pc:spChg>
        <pc:spChg chg="mod">
          <ac:chgData name="Thomas Stockhammer" userId="2aa20ba2-ba43-46c1-9e8b-e40494025eed" providerId="ADAL" clId="{064C8311-4C59-4695-8EF6-082ADA3D2994}" dt="2024-08-06T06:21:50.400" v="5200" actId="20577"/>
          <ac:spMkLst>
            <pc:docMk/>
            <pc:sldMk cId="3173860117" sldId="2142533625"/>
            <ac:spMk id="4" creationId="{C4E470FF-39DD-9F39-D99B-1BF802C29F9D}"/>
          </ac:spMkLst>
        </pc:spChg>
        <pc:spChg chg="mod">
          <ac:chgData name="Thomas Stockhammer" userId="2aa20ba2-ba43-46c1-9e8b-e40494025eed" providerId="ADAL" clId="{064C8311-4C59-4695-8EF6-082ADA3D2994}" dt="2024-07-31T11:41:45.777" v="1699" actId="20577"/>
          <ac:spMkLst>
            <pc:docMk/>
            <pc:sldMk cId="3173860117" sldId="2142533625"/>
            <ac:spMk id="5" creationId="{A8911FC5-FE32-2F6C-E3D8-2DD6F03690E9}"/>
          </ac:spMkLst>
        </pc:spChg>
      </pc:sldChg>
      <pc:sldChg chg="modSp new mod">
        <pc:chgData name="Thomas Stockhammer" userId="2aa20ba2-ba43-46c1-9e8b-e40494025eed" providerId="ADAL" clId="{064C8311-4C59-4695-8EF6-082ADA3D2994}" dt="2024-08-06T06:24:18.792" v="5297"/>
        <pc:sldMkLst>
          <pc:docMk/>
          <pc:sldMk cId="2707981744" sldId="2142533626"/>
        </pc:sldMkLst>
        <pc:spChg chg="mod">
          <ac:chgData name="Thomas Stockhammer" userId="2aa20ba2-ba43-46c1-9e8b-e40494025eed" providerId="ADAL" clId="{064C8311-4C59-4695-8EF6-082ADA3D2994}" dt="2024-08-06T06:24:17.098" v="5296" actId="21"/>
          <ac:spMkLst>
            <pc:docMk/>
            <pc:sldMk cId="2707981744" sldId="2142533626"/>
            <ac:spMk id="3" creationId="{1C229AC4-A1EA-2395-BA92-53AA735EAF01}"/>
          </ac:spMkLst>
        </pc:spChg>
        <pc:spChg chg="mod">
          <ac:chgData name="Thomas Stockhammer" userId="2aa20ba2-ba43-46c1-9e8b-e40494025eed" providerId="ADAL" clId="{064C8311-4C59-4695-8EF6-082ADA3D2994}" dt="2024-08-06T06:23:40.161" v="5285" actId="20577"/>
          <ac:spMkLst>
            <pc:docMk/>
            <pc:sldMk cId="2707981744" sldId="2142533626"/>
            <ac:spMk id="4" creationId="{00F929AB-C227-5F07-B756-A6D0D6F8ACD5}"/>
          </ac:spMkLst>
        </pc:spChg>
        <pc:spChg chg="mod">
          <ac:chgData name="Thomas Stockhammer" userId="2aa20ba2-ba43-46c1-9e8b-e40494025eed" providerId="ADAL" clId="{064C8311-4C59-4695-8EF6-082ADA3D2994}" dt="2024-08-06T06:24:18.792" v="5297"/>
          <ac:spMkLst>
            <pc:docMk/>
            <pc:sldMk cId="2707981744" sldId="2142533626"/>
            <ac:spMk id="5" creationId="{B117006D-7A68-B583-8BDD-6866E65C8223}"/>
          </ac:spMkLst>
        </pc:spChg>
      </pc:sldChg>
      <pc:sldChg chg="modSp add mod">
        <pc:chgData name="Thomas Stockhammer" userId="2aa20ba2-ba43-46c1-9e8b-e40494025eed" providerId="ADAL" clId="{064C8311-4C59-4695-8EF6-082ADA3D2994}" dt="2024-08-06T06:24:00.068" v="5291" actId="20577"/>
        <pc:sldMkLst>
          <pc:docMk/>
          <pc:sldMk cId="2935539165" sldId="2142533627"/>
        </pc:sldMkLst>
        <pc:spChg chg="mod">
          <ac:chgData name="Thomas Stockhammer" userId="2aa20ba2-ba43-46c1-9e8b-e40494025eed" providerId="ADAL" clId="{064C8311-4C59-4695-8EF6-082ADA3D2994}" dt="2024-08-06T06:24:00.068" v="5291" actId="20577"/>
          <ac:spMkLst>
            <pc:docMk/>
            <pc:sldMk cId="2935539165" sldId="2142533627"/>
            <ac:spMk id="3" creationId="{3A581A8F-4DF8-2A65-0B62-F9485FBCC0C2}"/>
          </ac:spMkLst>
        </pc:spChg>
        <pc:spChg chg="mod">
          <ac:chgData name="Thomas Stockhammer" userId="2aa20ba2-ba43-46c1-9e8b-e40494025eed" providerId="ADAL" clId="{064C8311-4C59-4695-8EF6-082ADA3D2994}" dt="2024-08-06T06:23:06.944" v="5215" actId="20577"/>
          <ac:spMkLst>
            <pc:docMk/>
            <pc:sldMk cId="2935539165" sldId="2142533627"/>
            <ac:spMk id="4" creationId="{214D6A01-F20E-4B8C-C8AF-71071BD73CAF}"/>
          </ac:spMkLst>
        </pc:spChg>
        <pc:spChg chg="mod">
          <ac:chgData name="Thomas Stockhammer" userId="2aa20ba2-ba43-46c1-9e8b-e40494025eed" providerId="ADAL" clId="{064C8311-4C59-4695-8EF6-082ADA3D2994}" dt="2024-07-31T15:00:04.682" v="3388" actId="20577"/>
          <ac:spMkLst>
            <pc:docMk/>
            <pc:sldMk cId="2935539165" sldId="2142533627"/>
            <ac:spMk id="5" creationId="{B5AC947D-DC17-6A1D-40FB-6967E54E59D8}"/>
          </ac:spMkLst>
        </pc:spChg>
      </pc:sldChg>
      <pc:sldChg chg="modSp new mod">
        <pc:chgData name="Thomas Stockhammer" userId="2aa20ba2-ba43-46c1-9e8b-e40494025eed" providerId="ADAL" clId="{064C8311-4C59-4695-8EF6-082ADA3D2994}" dt="2024-08-06T06:53:43.859" v="6821" actId="20577"/>
        <pc:sldMkLst>
          <pc:docMk/>
          <pc:sldMk cId="1808832330" sldId="2142533628"/>
        </pc:sldMkLst>
        <pc:spChg chg="mod">
          <ac:chgData name="Thomas Stockhammer" userId="2aa20ba2-ba43-46c1-9e8b-e40494025eed" providerId="ADAL" clId="{064C8311-4C59-4695-8EF6-082ADA3D2994}" dt="2024-07-31T16:20:28.819" v="4391" actId="20577"/>
          <ac:spMkLst>
            <pc:docMk/>
            <pc:sldMk cId="1808832330" sldId="2142533628"/>
            <ac:spMk id="3" creationId="{F0403E0C-8AE1-6F8F-CAA6-4E3018B42570}"/>
          </ac:spMkLst>
        </pc:spChg>
        <pc:spChg chg="mod">
          <ac:chgData name="Thomas Stockhammer" userId="2aa20ba2-ba43-46c1-9e8b-e40494025eed" providerId="ADAL" clId="{064C8311-4C59-4695-8EF6-082ADA3D2994}" dt="2024-08-06T06:53:43.859" v="6821" actId="20577"/>
          <ac:spMkLst>
            <pc:docMk/>
            <pc:sldMk cId="1808832330" sldId="2142533628"/>
            <ac:spMk id="4" creationId="{D972699A-D9DA-A7F7-D4F6-4C5713000E01}"/>
          </ac:spMkLst>
        </pc:spChg>
      </pc:sldChg>
      <pc:sldChg chg="addSp delSp modSp new mod modClrScheme chgLayout">
        <pc:chgData name="Thomas Stockhammer" userId="2aa20ba2-ba43-46c1-9e8b-e40494025eed" providerId="ADAL" clId="{064C8311-4C59-4695-8EF6-082ADA3D2994}" dt="2024-08-06T06:20:19.106" v="5175" actId="114"/>
        <pc:sldMkLst>
          <pc:docMk/>
          <pc:sldMk cId="2661615859" sldId="2142533629"/>
        </pc:sldMkLst>
        <pc:spChg chg="del">
          <ac:chgData name="Thomas Stockhammer" userId="2aa20ba2-ba43-46c1-9e8b-e40494025eed" providerId="ADAL" clId="{064C8311-4C59-4695-8EF6-082ADA3D2994}" dt="2024-08-06T06:15:15.952" v="4929" actId="700"/>
          <ac:spMkLst>
            <pc:docMk/>
            <pc:sldMk cId="2661615859" sldId="2142533629"/>
            <ac:spMk id="2" creationId="{7B7F1FF9-8EBF-8F13-E661-7B6AACBF3895}"/>
          </ac:spMkLst>
        </pc:spChg>
        <pc:spChg chg="del mod ord">
          <ac:chgData name="Thomas Stockhammer" userId="2aa20ba2-ba43-46c1-9e8b-e40494025eed" providerId="ADAL" clId="{064C8311-4C59-4695-8EF6-082ADA3D2994}" dt="2024-08-06T06:15:15.952" v="4929" actId="700"/>
          <ac:spMkLst>
            <pc:docMk/>
            <pc:sldMk cId="2661615859" sldId="2142533629"/>
            <ac:spMk id="3" creationId="{C24A3CE6-811A-809C-15D0-C1CACA77CC6B}"/>
          </ac:spMkLst>
        </pc:spChg>
        <pc:spChg chg="del">
          <ac:chgData name="Thomas Stockhammer" userId="2aa20ba2-ba43-46c1-9e8b-e40494025eed" providerId="ADAL" clId="{064C8311-4C59-4695-8EF6-082ADA3D2994}" dt="2024-08-06T06:15:15.952" v="4929" actId="700"/>
          <ac:spMkLst>
            <pc:docMk/>
            <pc:sldMk cId="2661615859" sldId="2142533629"/>
            <ac:spMk id="4" creationId="{2B652E4D-8C6A-D7EC-D3F2-939E0E6C4A88}"/>
          </ac:spMkLst>
        </pc:spChg>
        <pc:spChg chg="del mod ord">
          <ac:chgData name="Thomas Stockhammer" userId="2aa20ba2-ba43-46c1-9e8b-e40494025eed" providerId="ADAL" clId="{064C8311-4C59-4695-8EF6-082ADA3D2994}" dt="2024-08-06T06:15:15.952" v="4929" actId="700"/>
          <ac:spMkLst>
            <pc:docMk/>
            <pc:sldMk cId="2661615859" sldId="2142533629"/>
            <ac:spMk id="5" creationId="{F90E70CA-25D6-5EFC-1DF8-D8F37979A3BC}"/>
          </ac:spMkLst>
        </pc:spChg>
        <pc:spChg chg="del mod ord">
          <ac:chgData name="Thomas Stockhammer" userId="2aa20ba2-ba43-46c1-9e8b-e40494025eed" providerId="ADAL" clId="{064C8311-4C59-4695-8EF6-082ADA3D2994}" dt="2024-08-06T06:15:15.952" v="4929" actId="700"/>
          <ac:spMkLst>
            <pc:docMk/>
            <pc:sldMk cId="2661615859" sldId="2142533629"/>
            <ac:spMk id="6" creationId="{0C9CEF2F-EDB0-C316-3569-841B5F5173B6}"/>
          </ac:spMkLst>
        </pc:spChg>
        <pc:spChg chg="add mod ord">
          <ac:chgData name="Thomas Stockhammer" userId="2aa20ba2-ba43-46c1-9e8b-e40494025eed" providerId="ADAL" clId="{064C8311-4C59-4695-8EF6-082ADA3D2994}" dt="2024-08-06T06:15:22.765" v="4948" actId="20577"/>
          <ac:spMkLst>
            <pc:docMk/>
            <pc:sldMk cId="2661615859" sldId="2142533629"/>
            <ac:spMk id="7" creationId="{C1351E66-C511-4AE0-C2E1-688AB81D876B}"/>
          </ac:spMkLst>
        </pc:spChg>
        <pc:spChg chg="add mod ord">
          <ac:chgData name="Thomas Stockhammer" userId="2aa20ba2-ba43-46c1-9e8b-e40494025eed" providerId="ADAL" clId="{064C8311-4C59-4695-8EF6-082ADA3D2994}" dt="2024-08-06T06:15:15.952" v="4929" actId="700"/>
          <ac:spMkLst>
            <pc:docMk/>
            <pc:sldMk cId="2661615859" sldId="2142533629"/>
            <ac:spMk id="8" creationId="{3F6AC023-AE5F-3C00-AF8E-CA4AA0C97188}"/>
          </ac:spMkLst>
        </pc:spChg>
        <pc:spChg chg="add mod ord">
          <ac:chgData name="Thomas Stockhammer" userId="2aa20ba2-ba43-46c1-9e8b-e40494025eed" providerId="ADAL" clId="{064C8311-4C59-4695-8EF6-082ADA3D2994}" dt="2024-08-06T06:20:19.106" v="5175" actId="114"/>
          <ac:spMkLst>
            <pc:docMk/>
            <pc:sldMk cId="2661615859" sldId="2142533629"/>
            <ac:spMk id="9" creationId="{92056965-B993-C293-32FD-048B216B1A00}"/>
          </ac:spMkLst>
        </pc:spChg>
      </pc:sldChg>
      <pc:sldChg chg="modSp new mod">
        <pc:chgData name="Thomas Stockhammer" userId="2aa20ba2-ba43-46c1-9e8b-e40494025eed" providerId="ADAL" clId="{064C8311-4C59-4695-8EF6-082ADA3D2994}" dt="2024-08-06T06:39:56.894" v="5757" actId="20577"/>
        <pc:sldMkLst>
          <pc:docMk/>
          <pc:sldMk cId="3664735029" sldId="2142533630"/>
        </pc:sldMkLst>
        <pc:spChg chg="mod">
          <ac:chgData name="Thomas Stockhammer" userId="2aa20ba2-ba43-46c1-9e8b-e40494025eed" providerId="ADAL" clId="{064C8311-4C59-4695-8EF6-082ADA3D2994}" dt="2024-08-06T06:37:46.223" v="5306" actId="20577"/>
          <ac:spMkLst>
            <pc:docMk/>
            <pc:sldMk cId="3664735029" sldId="2142533630"/>
            <ac:spMk id="3" creationId="{F896B4CF-3BDB-B2C9-CB4C-D890D881E4D0}"/>
          </ac:spMkLst>
        </pc:spChg>
        <pc:spChg chg="mod">
          <ac:chgData name="Thomas Stockhammer" userId="2aa20ba2-ba43-46c1-9e8b-e40494025eed" providerId="ADAL" clId="{064C8311-4C59-4695-8EF6-082ADA3D2994}" dt="2024-08-06T06:39:56.894" v="5757" actId="20577"/>
          <ac:spMkLst>
            <pc:docMk/>
            <pc:sldMk cId="3664735029" sldId="2142533630"/>
            <ac:spMk id="4" creationId="{511E11FF-B73C-B190-91CA-36F01EA7EF8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7161BF-B23B-4394-A96E-F4360C62819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2EFA4A7-9429-4DF7-ABF5-D9E5B2540E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AD32F0-874C-4AAC-9514-AAD3E6FF80D6}" type="datetimeFigureOut">
              <a:rPr lang="en-US" smtClean="0"/>
              <a:t>8/5/2024</a:t>
            </a:fld>
            <a:endParaRPr lang="en-US"/>
          </a:p>
        </p:txBody>
      </p:sp>
      <p:sp>
        <p:nvSpPr>
          <p:cNvPr id="4" name="Footer Placeholder 3">
            <a:extLst>
              <a:ext uri="{FF2B5EF4-FFF2-40B4-BE49-F238E27FC236}">
                <a16:creationId xmlns:a16="http://schemas.microsoft.com/office/drawing/2014/main" id="{7FFAA4EB-3327-4214-8C66-D022262D92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59F6045-FEC1-483F-916F-4A70D359C00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F42476-7A7B-40F5-8A25-2A09BD3C8867}" type="slidenum">
              <a:rPr lang="en-US" smtClean="0"/>
              <a:t>‹#›</a:t>
            </a:fld>
            <a:endParaRPr lang="en-US"/>
          </a:p>
        </p:txBody>
      </p:sp>
    </p:spTree>
    <p:extLst>
      <p:ext uri="{BB962C8B-B14F-4D97-AF65-F5344CB8AC3E}">
        <p14:creationId xmlns:p14="http://schemas.microsoft.com/office/powerpoint/2010/main" val="25039673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6D1935-2548-4788-81DD-641A298E824F}" type="datetimeFigureOut">
              <a:rPr lang="de-DE" smtClean="0"/>
              <a:t>05.08.2024</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75E7E4-6857-4F03-A780-9887AA86825E}" type="slidenum">
              <a:rPr lang="de-DE" smtClean="0"/>
              <a:t>‹#›</a:t>
            </a:fld>
            <a:endParaRPr lang="de-DE"/>
          </a:p>
        </p:txBody>
      </p:sp>
    </p:spTree>
    <p:extLst>
      <p:ext uri="{BB962C8B-B14F-4D97-AF65-F5344CB8AC3E}">
        <p14:creationId xmlns:p14="http://schemas.microsoft.com/office/powerpoint/2010/main" val="1576483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9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9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_rels/slideLayout96.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15.svg"/><Relationship Id="rId4" Type="http://schemas.openxmlformats.org/officeDocument/2006/relationships/image" Target="../media/image12.png"/></Relationships>
</file>

<file path=ppt/slideLayouts/_rels/slideLayout97.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15.svg"/><Relationship Id="rId4" Type="http://schemas.openxmlformats.org/officeDocument/2006/relationships/image" Target="../media/image1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hoto">
    <p:bg>
      <p:bgPr>
        <a:solidFill>
          <a:schemeClr val="tx2"/>
        </a:solidFill>
        <a:effectLst/>
      </p:bgPr>
    </p:bg>
    <p:spTree>
      <p:nvGrpSpPr>
        <p:cNvPr id="1" name=""/>
        <p:cNvGrpSpPr/>
        <p:nvPr/>
      </p:nvGrpSpPr>
      <p:grpSpPr>
        <a:xfrm>
          <a:off x="0" y="0"/>
          <a:ext cx="0" cy="0"/>
          <a:chOff x="0" y="0"/>
          <a:chExt cx="0" cy="0"/>
        </a:xfrm>
      </p:grpSpPr>
      <p:sp>
        <p:nvSpPr>
          <p:cNvPr id="8" name="Picture Placeholder 2">
            <a:extLst>
              <a:ext uri="{FF2B5EF4-FFF2-40B4-BE49-F238E27FC236}">
                <a16:creationId xmlns:a16="http://schemas.microsoft.com/office/drawing/2014/main" id="{C8744E5A-C06A-4B60-BDC7-1D821CA9F5B0}"/>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9" name="Text Placeholder 7">
            <a:extLst>
              <a:ext uri="{FF2B5EF4-FFF2-40B4-BE49-F238E27FC236}">
                <a16:creationId xmlns:a16="http://schemas.microsoft.com/office/drawing/2014/main" id="{9640E281-C50E-4848-91E6-FC33A602A642}"/>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bg1"/>
                </a:solidFill>
              </a:defRPr>
            </a:lvl1pPr>
            <a:lvl2pPr marL="0" indent="0">
              <a:lnSpc>
                <a:spcPct val="96000"/>
              </a:lnSpc>
              <a:spcBef>
                <a:spcPts val="0"/>
              </a:spcBef>
              <a:buFont typeface="Microsoft Sans Serif" panose="020B0604020202020204" pitchFamily="34" charset="0"/>
              <a:buNone/>
              <a:defRPr sz="16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3" name="Text Placeholder 5">
            <a:extLst>
              <a:ext uri="{FF2B5EF4-FFF2-40B4-BE49-F238E27FC236}">
                <a16:creationId xmlns:a16="http://schemas.microsoft.com/office/drawing/2014/main" id="{A4169139-C0DB-6241-B1E6-BBBF31EE728E}"/>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4" name="Text Placeholder 48">
            <a:extLst>
              <a:ext uri="{FF2B5EF4-FFF2-40B4-BE49-F238E27FC236}">
                <a16:creationId xmlns:a16="http://schemas.microsoft.com/office/drawing/2014/main" id="{79B5B91D-44E9-C946-8602-7115E58F4F7F}"/>
              </a:ext>
            </a:extLst>
          </p:cNvPr>
          <p:cNvSpPr>
            <a:spLocks noGrp="1"/>
          </p:cNvSpPr>
          <p:nvPr>
            <p:ph type="body" sz="quarter" idx="14" hasCustomPrompt="1"/>
          </p:nvPr>
        </p:nvSpPr>
        <p:spPr bwMode="gray">
          <a:xfrm>
            <a:off x="479626" y="5520817"/>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6" name="Title 2">
            <a:extLst>
              <a:ext uri="{FF2B5EF4-FFF2-40B4-BE49-F238E27FC236}">
                <a16:creationId xmlns:a16="http://schemas.microsoft.com/office/drawing/2014/main" id="{62C0E76A-32B9-4D4D-B734-7A849718BDEC}"/>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bg1"/>
                </a:solidFill>
              </a:defRPr>
            </a:lvl1pPr>
          </a:lstStyle>
          <a:p>
            <a:r>
              <a:rPr lang="en-US"/>
              <a:t>Click to edit Master title style</a:t>
            </a:r>
            <a:endParaRPr lang="en-US" dirty="0"/>
          </a:p>
        </p:txBody>
      </p:sp>
      <p:sp>
        <p:nvSpPr>
          <p:cNvPr id="20" name="Freeform 5">
            <a:extLst>
              <a:ext uri="{FF2B5EF4-FFF2-40B4-BE49-F238E27FC236}">
                <a16:creationId xmlns:a16="http://schemas.microsoft.com/office/drawing/2014/main" id="{6E23F990-94BF-5E49-B3E1-907A3E5E23F6}"/>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1" name="Text Placeholder 7">
            <a:extLst>
              <a:ext uri="{FF2B5EF4-FFF2-40B4-BE49-F238E27FC236}">
                <a16:creationId xmlns:a16="http://schemas.microsoft.com/office/drawing/2014/main" id="{CF15FD80-2861-F44E-7FFE-F838CFAF2B7A}"/>
              </a:ext>
            </a:extLst>
          </p:cNvPr>
          <p:cNvSpPr>
            <a:spLocks noGrp="1"/>
          </p:cNvSpPr>
          <p:nvPr>
            <p:ph type="body" sz="quarter" idx="12" hasCustomPrompt="1"/>
          </p:nvPr>
        </p:nvSpPr>
        <p:spPr bwMode="gray">
          <a:xfrm>
            <a:off x="3103563" y="512165"/>
            <a:ext cx="4783137" cy="226772"/>
          </a:xfrm>
          <a:prstGeom prst="rect">
            <a:avLst/>
          </a:prstGeom>
        </p:spPr>
        <p:txBody>
          <a:bodyPr wrap="none"/>
          <a:lstStyle>
            <a:lvl1pPr marL="0" indent="0" algn="r">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5" name="TextBox 4">
            <a:extLst>
              <a:ext uri="{FF2B5EF4-FFF2-40B4-BE49-F238E27FC236}">
                <a16:creationId xmlns:a16="http://schemas.microsoft.com/office/drawing/2014/main" id="{B88F33D4-BBA2-F586-C7A0-82CDD883BFC9}"/>
              </a:ext>
            </a:extLst>
          </p:cNvPr>
          <p:cNvSpPr txBox="1"/>
          <p:nvPr userDrawn="1"/>
        </p:nvSpPr>
        <p:spPr>
          <a:xfrm>
            <a:off x="479708" y="6541709"/>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2255237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Agenda Gun Metal">
    <p:bg>
      <p:bgPr>
        <a:solidFill>
          <a:schemeClr val="accent5"/>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AD5696-B4ED-4B82-A4B1-160E4E14F343}"/>
              </a:ext>
            </a:extLst>
          </p:cNvPr>
          <p:cNvSpPr txBox="1"/>
          <p:nvPr userDrawn="1"/>
        </p:nvSpPr>
        <p:spPr>
          <a:xfrm rot="5400000">
            <a:off x="8435813" y="2737543"/>
            <a:ext cx="5288307" cy="1559722"/>
          </a:xfrm>
          <a:prstGeom prst="rect">
            <a:avLst/>
          </a:prstGeom>
          <a:noFill/>
          <a:effectLst/>
        </p:spPr>
        <p:txBody>
          <a:bodyPr wrap="none" lIns="0" tIns="0" rIns="0" bIns="0" rtlCol="0">
            <a:spAutoFit/>
          </a:bodyPr>
          <a:lstStyle/>
          <a:p>
            <a:pPr algn="ctr">
              <a:lnSpc>
                <a:spcPct val="87000"/>
              </a:lnSpc>
              <a:spcBef>
                <a:spcPct val="0"/>
              </a:spcBef>
              <a:defRPr/>
            </a:pPr>
            <a:r>
              <a:rPr lang="en-US" sz="11650">
                <a:solidFill>
                  <a:srgbClr val="36445C"/>
                </a:solidFill>
                <a:effectLst>
                  <a:innerShdw blurRad="38100" dist="25400" dir="8100000">
                    <a:prstClr val="black">
                      <a:alpha val="50000"/>
                    </a:prstClr>
                  </a:innerShdw>
                </a:effectLst>
              </a:rPr>
              <a:t>Agenda</a:t>
            </a:r>
          </a:p>
        </p:txBody>
      </p:sp>
      <p:sp>
        <p:nvSpPr>
          <p:cNvPr id="6" name="Content Placeholder 19">
            <a:extLst>
              <a:ext uri="{FF2B5EF4-FFF2-40B4-BE49-F238E27FC236}">
                <a16:creationId xmlns:a16="http://schemas.microsoft.com/office/drawing/2014/main" id="{E8E71E0A-85CF-2F4F-AD72-0AE19BB5CA8C}"/>
              </a:ext>
            </a:extLst>
          </p:cNvPr>
          <p:cNvSpPr>
            <a:spLocks noGrp="1"/>
          </p:cNvSpPr>
          <p:nvPr>
            <p:ph sz="quarter" idx="10"/>
          </p:nvPr>
        </p:nvSpPr>
        <p:spPr>
          <a:xfrm>
            <a:off x="777874" y="957452"/>
            <a:ext cx="9253538" cy="5319779"/>
          </a:xfrm>
          <a:prstGeom prst="rect">
            <a:avLst/>
          </a:prstGeom>
        </p:spPr>
        <p:txBody>
          <a:bodyPr>
            <a:normAutofit/>
          </a:bodyPr>
          <a:lstStyle>
            <a:lvl1pPr marL="914400" indent="-914400">
              <a:lnSpc>
                <a:spcPct val="90000"/>
              </a:lnSpc>
              <a:spcBef>
                <a:spcPts val="0"/>
              </a:spcBef>
              <a:spcAft>
                <a:spcPts val="900"/>
              </a:spcAft>
              <a:buClr>
                <a:schemeClr val="bg1"/>
              </a:buClr>
              <a:buFont typeface="+mj-lt"/>
              <a:buAutoNum type="arabicPeriod"/>
              <a:defRPr sz="5400">
                <a:solidFill>
                  <a:schemeClr val="bg1"/>
                </a:solidFill>
              </a:defRPr>
            </a:lvl1pPr>
            <a:lvl2pPr marL="0" indent="0">
              <a:lnSpc>
                <a:spcPct val="107000"/>
              </a:lnSpc>
              <a:spcBef>
                <a:spcPts val="0"/>
              </a:spcBef>
              <a:spcAft>
                <a:spcPts val="1800"/>
              </a:spcAft>
              <a:buClr>
                <a:schemeClr val="bg1"/>
              </a:buClr>
              <a:buFont typeface="+mj-lt"/>
              <a:buNone/>
              <a:defRPr sz="5400">
                <a:solidFill>
                  <a:schemeClr val="bg1"/>
                </a:solidFill>
              </a:defRPr>
            </a:lvl2pPr>
            <a:lvl3pPr marL="342900" indent="-342900">
              <a:lnSpc>
                <a:spcPct val="107000"/>
              </a:lnSpc>
              <a:spcBef>
                <a:spcPts val="0"/>
              </a:spcBef>
              <a:spcAft>
                <a:spcPts val="1800"/>
              </a:spcAft>
              <a:buClr>
                <a:schemeClr val="bg1"/>
              </a:buClr>
              <a:buFont typeface="+mj-lt"/>
              <a:buAutoNum type="arabicPeriod"/>
              <a:defRPr sz="5400">
                <a:solidFill>
                  <a:schemeClr val="bg1"/>
                </a:solidFill>
              </a:defRPr>
            </a:lvl3pPr>
            <a:lvl4pPr marL="342900" indent="-342900">
              <a:lnSpc>
                <a:spcPct val="107000"/>
              </a:lnSpc>
              <a:spcBef>
                <a:spcPts val="0"/>
              </a:spcBef>
              <a:spcAft>
                <a:spcPts val="1800"/>
              </a:spcAft>
              <a:buClr>
                <a:schemeClr val="bg1"/>
              </a:buClr>
              <a:buFont typeface="+mj-lt"/>
              <a:buAutoNum type="arabicPeriod"/>
              <a:defRPr sz="5400">
                <a:solidFill>
                  <a:schemeClr val="bg1"/>
                </a:solidFill>
              </a:defRPr>
            </a:lvl4pPr>
            <a:lvl5pPr marL="342900" indent="-342900">
              <a:lnSpc>
                <a:spcPct val="107000"/>
              </a:lnSpc>
              <a:spcBef>
                <a:spcPts val="0"/>
              </a:spcBef>
              <a:spcAft>
                <a:spcPts val="1800"/>
              </a:spcAft>
              <a:buClr>
                <a:schemeClr val="bg1"/>
              </a:buClr>
              <a:buFont typeface="+mj-lt"/>
              <a:buAutoNum type="arabicPeriod"/>
              <a:defRPr sz="540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004735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genda Midnight">
    <p:bg>
      <p:bgPr>
        <a:solidFill>
          <a:schemeClr val="tx2"/>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AD5696-B4ED-4B82-A4B1-160E4E14F343}"/>
              </a:ext>
            </a:extLst>
          </p:cNvPr>
          <p:cNvSpPr txBox="1"/>
          <p:nvPr userDrawn="1"/>
        </p:nvSpPr>
        <p:spPr>
          <a:xfrm rot="5400000">
            <a:off x="8435813" y="2737543"/>
            <a:ext cx="5288307" cy="1559722"/>
          </a:xfrm>
          <a:prstGeom prst="rect">
            <a:avLst/>
          </a:prstGeom>
          <a:noFill/>
          <a:effectLst/>
        </p:spPr>
        <p:txBody>
          <a:bodyPr wrap="none" lIns="0" tIns="0" rIns="0" bIns="0" rtlCol="0">
            <a:spAutoFit/>
          </a:bodyPr>
          <a:lstStyle/>
          <a:p>
            <a:pPr algn="ctr">
              <a:lnSpc>
                <a:spcPct val="87000"/>
              </a:lnSpc>
              <a:spcBef>
                <a:spcPct val="0"/>
              </a:spcBef>
              <a:defRPr/>
            </a:pPr>
            <a:r>
              <a:rPr lang="en-US" sz="11650" dirty="0">
                <a:solidFill>
                  <a:schemeClr val="accent6">
                    <a:lumMod val="50000"/>
                  </a:schemeClr>
                </a:solidFill>
                <a:effectLst>
                  <a:innerShdw blurRad="38100" dist="25400" dir="8100000">
                    <a:prstClr val="black">
                      <a:alpha val="50000"/>
                    </a:prstClr>
                  </a:innerShdw>
                </a:effectLst>
              </a:rPr>
              <a:t>Agenda</a:t>
            </a:r>
          </a:p>
        </p:txBody>
      </p:sp>
      <p:sp>
        <p:nvSpPr>
          <p:cNvPr id="8" name="Content Placeholder 19">
            <a:extLst>
              <a:ext uri="{FF2B5EF4-FFF2-40B4-BE49-F238E27FC236}">
                <a16:creationId xmlns:a16="http://schemas.microsoft.com/office/drawing/2014/main" id="{10968AA9-77DE-9242-845F-5A78D07B68BE}"/>
              </a:ext>
            </a:extLst>
          </p:cNvPr>
          <p:cNvSpPr>
            <a:spLocks noGrp="1"/>
          </p:cNvSpPr>
          <p:nvPr>
            <p:ph sz="quarter" idx="10"/>
          </p:nvPr>
        </p:nvSpPr>
        <p:spPr>
          <a:xfrm>
            <a:off x="777874" y="957452"/>
            <a:ext cx="9253538" cy="5319779"/>
          </a:xfrm>
          <a:prstGeom prst="rect">
            <a:avLst/>
          </a:prstGeom>
        </p:spPr>
        <p:txBody>
          <a:bodyPr>
            <a:normAutofit/>
          </a:bodyPr>
          <a:lstStyle>
            <a:lvl1pPr marL="914400" indent="-914400">
              <a:lnSpc>
                <a:spcPct val="90000"/>
              </a:lnSpc>
              <a:spcBef>
                <a:spcPts val="0"/>
              </a:spcBef>
              <a:spcAft>
                <a:spcPts val="900"/>
              </a:spcAft>
              <a:buClr>
                <a:schemeClr val="bg1"/>
              </a:buClr>
              <a:buFont typeface="+mj-lt"/>
              <a:buAutoNum type="arabicPeriod"/>
              <a:defRPr sz="5400">
                <a:solidFill>
                  <a:schemeClr val="bg1"/>
                </a:solidFill>
              </a:defRPr>
            </a:lvl1pPr>
            <a:lvl2pPr marL="0" indent="0">
              <a:lnSpc>
                <a:spcPct val="107000"/>
              </a:lnSpc>
              <a:spcBef>
                <a:spcPts val="0"/>
              </a:spcBef>
              <a:spcAft>
                <a:spcPts val="1800"/>
              </a:spcAft>
              <a:buClr>
                <a:schemeClr val="bg1"/>
              </a:buClr>
              <a:buFont typeface="+mj-lt"/>
              <a:buNone/>
              <a:defRPr sz="5400">
                <a:solidFill>
                  <a:schemeClr val="bg1"/>
                </a:solidFill>
              </a:defRPr>
            </a:lvl2pPr>
            <a:lvl3pPr marL="342900" indent="-342900">
              <a:lnSpc>
                <a:spcPct val="107000"/>
              </a:lnSpc>
              <a:spcBef>
                <a:spcPts val="0"/>
              </a:spcBef>
              <a:spcAft>
                <a:spcPts val="1800"/>
              </a:spcAft>
              <a:buClr>
                <a:schemeClr val="bg1"/>
              </a:buClr>
              <a:buFont typeface="+mj-lt"/>
              <a:buAutoNum type="arabicPeriod"/>
              <a:defRPr sz="5400">
                <a:solidFill>
                  <a:schemeClr val="bg1"/>
                </a:solidFill>
              </a:defRPr>
            </a:lvl3pPr>
            <a:lvl4pPr marL="342900" indent="-342900">
              <a:lnSpc>
                <a:spcPct val="107000"/>
              </a:lnSpc>
              <a:spcBef>
                <a:spcPts val="0"/>
              </a:spcBef>
              <a:spcAft>
                <a:spcPts val="1800"/>
              </a:spcAft>
              <a:buClr>
                <a:schemeClr val="bg1"/>
              </a:buClr>
              <a:buFont typeface="+mj-lt"/>
              <a:buAutoNum type="arabicPeriod"/>
              <a:defRPr sz="5400">
                <a:solidFill>
                  <a:schemeClr val="bg1"/>
                </a:solidFill>
              </a:defRPr>
            </a:lvl4pPr>
            <a:lvl5pPr marL="342900" indent="-342900">
              <a:lnSpc>
                <a:spcPct val="107000"/>
              </a:lnSpc>
              <a:spcBef>
                <a:spcPts val="0"/>
              </a:spcBef>
              <a:spcAft>
                <a:spcPts val="1800"/>
              </a:spcAft>
              <a:buClr>
                <a:schemeClr val="bg1"/>
              </a:buClr>
              <a:buFont typeface="+mj-lt"/>
              <a:buAutoNum type="arabicPeriod"/>
              <a:defRPr sz="540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659348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2 White">
    <p:bg>
      <p:bgPr>
        <a:solidFill>
          <a:srgbClr val="FFFFFF"/>
        </a:solidFill>
        <a:effectLst/>
      </p:bgPr>
    </p:bg>
    <p:spTree>
      <p:nvGrpSpPr>
        <p:cNvPr id="1" name=""/>
        <p:cNvGrpSpPr/>
        <p:nvPr/>
      </p:nvGrpSpPr>
      <p:grpSpPr>
        <a:xfrm>
          <a:off x="0" y="0"/>
          <a:ext cx="0" cy="0"/>
          <a:chOff x="0" y="0"/>
          <a:chExt cx="0" cy="0"/>
        </a:xfrm>
      </p:grpSpPr>
      <p:sp>
        <p:nvSpPr>
          <p:cNvPr id="7" name="Rectangle: Single Corner Rounded 55">
            <a:extLst>
              <a:ext uri="{FF2B5EF4-FFF2-40B4-BE49-F238E27FC236}">
                <a16:creationId xmlns:a16="http://schemas.microsoft.com/office/drawing/2014/main" id="{A6727AA1-A1B1-4941-9657-C92FF7F7A61A}"/>
              </a:ext>
            </a:extLst>
          </p:cNvPr>
          <p:cNvSpPr/>
          <p:nvPr userDrawn="1"/>
        </p:nvSpPr>
        <p:spPr bwMode="gray">
          <a:xfrm>
            <a:off x="-114299" y="-127002"/>
            <a:ext cx="973370" cy="6482082"/>
          </a:xfrm>
          <a:prstGeom prst="roundRect">
            <a:avLst>
              <a:gd name="adj" fmla="val 8455"/>
            </a:avLst>
          </a:prstGeom>
          <a:solidFill>
            <a:schemeClr val="bg1"/>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B4C11CA4-B58A-1E45-86AF-685220A2EC36}"/>
              </a:ext>
            </a:extLst>
          </p:cNvPr>
          <p:cNvSpPr>
            <a:spLocks noGrp="1"/>
          </p:cNvSpPr>
          <p:nvPr>
            <p:ph sz="quarter" idx="10"/>
          </p:nvPr>
        </p:nvSpPr>
        <p:spPr>
          <a:xfrm>
            <a:off x="1833336" y="1015156"/>
            <a:ext cx="9148989" cy="5339923"/>
          </a:xfrm>
          <a:prstGeom prst="rect">
            <a:avLst/>
          </a:prstGeom>
        </p:spPr>
        <p:txBody>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30577A47-956C-6A4F-8971-CCC759B90BEE}"/>
              </a:ext>
            </a:extLst>
          </p:cNvPr>
          <p:cNvSpPr>
            <a:spLocks noGrp="1"/>
          </p:cNvSpPr>
          <p:nvPr>
            <p:ph type="title"/>
          </p:nvPr>
        </p:nvSpPr>
        <p:spPr>
          <a:xfrm rot="5400000">
            <a:off x="-2472981" y="3007719"/>
            <a:ext cx="5682803" cy="361959"/>
          </a:xfrm>
        </p:spPr>
        <p:txBody>
          <a:bodyPr wrap="square">
            <a:spAutoFit/>
          </a:bodyPr>
          <a:lstStyle>
            <a:lvl1pPr>
              <a:defRPr sz="280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2214727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genda 2 Nickel">
    <p:bg>
      <p:bgPr>
        <a:solidFill>
          <a:srgbClr val="FFFFFF"/>
        </a:solidFill>
        <a:effectLst/>
      </p:bgPr>
    </p:bg>
    <p:spTree>
      <p:nvGrpSpPr>
        <p:cNvPr id="1" name=""/>
        <p:cNvGrpSpPr/>
        <p:nvPr/>
      </p:nvGrpSpPr>
      <p:grpSpPr>
        <a:xfrm>
          <a:off x="0" y="0"/>
          <a:ext cx="0" cy="0"/>
          <a:chOff x="0" y="0"/>
          <a:chExt cx="0" cy="0"/>
        </a:xfrm>
      </p:grpSpPr>
      <p:sp>
        <p:nvSpPr>
          <p:cNvPr id="7" name="Rectangle: Single Corner Rounded 55">
            <a:extLst>
              <a:ext uri="{FF2B5EF4-FFF2-40B4-BE49-F238E27FC236}">
                <a16:creationId xmlns:a16="http://schemas.microsoft.com/office/drawing/2014/main" id="{A6727AA1-A1B1-4941-9657-C92FF7F7A61A}"/>
              </a:ext>
            </a:extLst>
          </p:cNvPr>
          <p:cNvSpPr/>
          <p:nvPr userDrawn="1"/>
        </p:nvSpPr>
        <p:spPr bwMode="gray">
          <a:xfrm>
            <a:off x="-114299" y="-127002"/>
            <a:ext cx="973370" cy="6482082"/>
          </a:xfrm>
          <a:prstGeom prst="roundRect">
            <a:avLst>
              <a:gd name="adj" fmla="val 8455"/>
            </a:avLst>
          </a:prstGeom>
          <a:solidFill>
            <a:schemeClr val="accent6">
              <a:lumMod val="40000"/>
              <a:lumOff val="60000"/>
            </a:schemeClr>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27186819-050A-EE44-975A-A57DA0316FA1}"/>
              </a:ext>
            </a:extLst>
          </p:cNvPr>
          <p:cNvSpPr>
            <a:spLocks noGrp="1"/>
          </p:cNvSpPr>
          <p:nvPr>
            <p:ph sz="quarter" idx="10"/>
          </p:nvPr>
        </p:nvSpPr>
        <p:spPr>
          <a:xfrm>
            <a:off x="1833336" y="1015156"/>
            <a:ext cx="9148989" cy="5339923"/>
          </a:xfrm>
          <a:prstGeom prst="rect">
            <a:avLst/>
          </a:prstGeom>
        </p:spPr>
        <p:txBody>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B55197C6-4440-C140-838A-1363DBC789FF}"/>
              </a:ext>
            </a:extLst>
          </p:cNvPr>
          <p:cNvSpPr>
            <a:spLocks noGrp="1"/>
          </p:cNvSpPr>
          <p:nvPr>
            <p:ph type="title"/>
          </p:nvPr>
        </p:nvSpPr>
        <p:spPr>
          <a:xfrm rot="5400000">
            <a:off x="-2472981" y="3007719"/>
            <a:ext cx="5682803" cy="361959"/>
          </a:xfrm>
        </p:spPr>
        <p:txBody>
          <a:bodyPr wrap="square">
            <a:spAutoFit/>
          </a:bodyPr>
          <a:lstStyle>
            <a:lvl1pPr>
              <a:defRPr sz="280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743189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genda 2 Blue">
    <p:bg>
      <p:bgPr>
        <a:solidFill>
          <a:srgbClr val="FFFFFF"/>
        </a:solidFill>
        <a:effectLst/>
      </p:bgPr>
    </p:bg>
    <p:spTree>
      <p:nvGrpSpPr>
        <p:cNvPr id="1" name=""/>
        <p:cNvGrpSpPr/>
        <p:nvPr/>
      </p:nvGrpSpPr>
      <p:grpSpPr>
        <a:xfrm>
          <a:off x="0" y="0"/>
          <a:ext cx="0" cy="0"/>
          <a:chOff x="0" y="0"/>
          <a:chExt cx="0" cy="0"/>
        </a:xfrm>
      </p:grpSpPr>
      <p:sp>
        <p:nvSpPr>
          <p:cNvPr id="24" name="Rectangle: Single Corner Rounded 55">
            <a:extLst>
              <a:ext uri="{FF2B5EF4-FFF2-40B4-BE49-F238E27FC236}">
                <a16:creationId xmlns:a16="http://schemas.microsoft.com/office/drawing/2014/main" id="{25675409-AF12-424E-B380-278C5FE944D5}"/>
              </a:ext>
            </a:extLst>
          </p:cNvPr>
          <p:cNvSpPr/>
          <p:nvPr userDrawn="1"/>
        </p:nvSpPr>
        <p:spPr bwMode="gray">
          <a:xfrm>
            <a:off x="-114299" y="-127002"/>
            <a:ext cx="973370" cy="6482082"/>
          </a:xfrm>
          <a:prstGeom prst="roundRect">
            <a:avLst>
              <a:gd name="adj" fmla="val 8455"/>
            </a:avLst>
          </a:prstGeom>
          <a:solidFill>
            <a:schemeClr val="accent1"/>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26054762-9254-0D4E-BCD4-AE565B915464}"/>
              </a:ext>
            </a:extLst>
          </p:cNvPr>
          <p:cNvSpPr>
            <a:spLocks noGrp="1"/>
          </p:cNvSpPr>
          <p:nvPr>
            <p:ph sz="quarter" idx="10"/>
          </p:nvPr>
        </p:nvSpPr>
        <p:spPr>
          <a:xfrm>
            <a:off x="1833336" y="1015156"/>
            <a:ext cx="9148989" cy="5339923"/>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5E506679-F503-F54E-8232-EF7575E80F83}"/>
              </a:ext>
            </a:extLst>
          </p:cNvPr>
          <p:cNvSpPr>
            <a:spLocks noGrp="1"/>
          </p:cNvSpPr>
          <p:nvPr>
            <p:ph type="title"/>
          </p:nvPr>
        </p:nvSpPr>
        <p:spPr>
          <a:xfrm rot="5400000">
            <a:off x="-2472981" y="3007719"/>
            <a:ext cx="5682803" cy="361959"/>
          </a:xfrm>
        </p:spPr>
        <p:txBody>
          <a:bodyPr wrap="square">
            <a:spAutoFit/>
          </a:bodyPr>
          <a:lstStyle>
            <a:lvl1pPr>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527050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2 Light Blue">
    <p:bg>
      <p:bgPr>
        <a:solidFill>
          <a:srgbClr val="FFFFFF"/>
        </a:solidFill>
        <a:effectLst/>
      </p:bgPr>
    </p:bg>
    <p:spTree>
      <p:nvGrpSpPr>
        <p:cNvPr id="1" name=""/>
        <p:cNvGrpSpPr/>
        <p:nvPr/>
      </p:nvGrpSpPr>
      <p:grpSpPr>
        <a:xfrm>
          <a:off x="0" y="0"/>
          <a:ext cx="0" cy="0"/>
          <a:chOff x="0" y="0"/>
          <a:chExt cx="0" cy="0"/>
        </a:xfrm>
      </p:grpSpPr>
      <p:sp>
        <p:nvSpPr>
          <p:cNvPr id="5" name="Content Placeholder 18">
            <a:extLst>
              <a:ext uri="{FF2B5EF4-FFF2-40B4-BE49-F238E27FC236}">
                <a16:creationId xmlns:a16="http://schemas.microsoft.com/office/drawing/2014/main" id="{1FA56E7C-9A24-EF4A-8429-C017F6CEC55A}"/>
              </a:ext>
            </a:extLst>
          </p:cNvPr>
          <p:cNvSpPr>
            <a:spLocks noGrp="1"/>
          </p:cNvSpPr>
          <p:nvPr>
            <p:ph sz="quarter" idx="10"/>
          </p:nvPr>
        </p:nvSpPr>
        <p:spPr>
          <a:xfrm>
            <a:off x="1833336" y="1015156"/>
            <a:ext cx="9148989" cy="5339923"/>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10" name="Rectangle: Single Corner Rounded 55">
            <a:extLst>
              <a:ext uri="{FF2B5EF4-FFF2-40B4-BE49-F238E27FC236}">
                <a16:creationId xmlns:a16="http://schemas.microsoft.com/office/drawing/2014/main" id="{25752157-1EA1-4DF8-91CB-5D026545D080}"/>
              </a:ext>
            </a:extLst>
          </p:cNvPr>
          <p:cNvSpPr/>
          <p:nvPr userDrawn="1"/>
        </p:nvSpPr>
        <p:spPr bwMode="gray">
          <a:xfrm>
            <a:off x="-114299" y="-127002"/>
            <a:ext cx="973370" cy="6482082"/>
          </a:xfrm>
          <a:prstGeom prst="roundRect">
            <a:avLst>
              <a:gd name="adj" fmla="val 8455"/>
            </a:avLst>
          </a:prstGeom>
          <a:solidFill>
            <a:schemeClr val="accent2"/>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6" name="Title 2">
            <a:extLst>
              <a:ext uri="{FF2B5EF4-FFF2-40B4-BE49-F238E27FC236}">
                <a16:creationId xmlns:a16="http://schemas.microsoft.com/office/drawing/2014/main" id="{E6A99A0D-7419-3B40-AD42-8DB8315648F3}"/>
              </a:ext>
            </a:extLst>
          </p:cNvPr>
          <p:cNvSpPr>
            <a:spLocks noGrp="1"/>
          </p:cNvSpPr>
          <p:nvPr>
            <p:ph type="title"/>
          </p:nvPr>
        </p:nvSpPr>
        <p:spPr>
          <a:xfrm rot="5400000">
            <a:off x="-2472981" y="3007719"/>
            <a:ext cx="5682803" cy="361959"/>
          </a:xfrm>
        </p:spPr>
        <p:txBody>
          <a:bodyPr wrap="square">
            <a:spAutoFit/>
          </a:bodyPr>
          <a:lstStyle>
            <a:lvl1pPr>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0376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genda 2 Teal">
    <p:bg>
      <p:bgPr>
        <a:solidFill>
          <a:srgbClr val="FFFFFF"/>
        </a:solidFill>
        <a:effectLst/>
      </p:bgPr>
    </p:bg>
    <p:spTree>
      <p:nvGrpSpPr>
        <p:cNvPr id="1" name=""/>
        <p:cNvGrpSpPr/>
        <p:nvPr/>
      </p:nvGrpSpPr>
      <p:grpSpPr>
        <a:xfrm>
          <a:off x="0" y="0"/>
          <a:ext cx="0" cy="0"/>
          <a:chOff x="0" y="0"/>
          <a:chExt cx="0" cy="0"/>
        </a:xfrm>
      </p:grpSpPr>
      <p:sp>
        <p:nvSpPr>
          <p:cNvPr id="7" name="Rectangle: Single Corner Rounded 55">
            <a:extLst>
              <a:ext uri="{FF2B5EF4-FFF2-40B4-BE49-F238E27FC236}">
                <a16:creationId xmlns:a16="http://schemas.microsoft.com/office/drawing/2014/main" id="{28EAFDF8-F6CD-4BA2-A44B-DABABBBF97B2}"/>
              </a:ext>
            </a:extLst>
          </p:cNvPr>
          <p:cNvSpPr/>
          <p:nvPr userDrawn="1"/>
        </p:nvSpPr>
        <p:spPr bwMode="gray">
          <a:xfrm>
            <a:off x="-114299" y="-127002"/>
            <a:ext cx="973370" cy="6482082"/>
          </a:xfrm>
          <a:prstGeom prst="roundRect">
            <a:avLst>
              <a:gd name="adj" fmla="val 8455"/>
            </a:avLst>
          </a:prstGeom>
          <a:solidFill>
            <a:schemeClr val="accent3"/>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623156BE-0D93-9947-9E1E-B9F92F0B4E09}"/>
              </a:ext>
            </a:extLst>
          </p:cNvPr>
          <p:cNvSpPr>
            <a:spLocks noGrp="1"/>
          </p:cNvSpPr>
          <p:nvPr>
            <p:ph sz="quarter" idx="10"/>
          </p:nvPr>
        </p:nvSpPr>
        <p:spPr>
          <a:xfrm>
            <a:off x="1833336" y="1015156"/>
            <a:ext cx="9148989" cy="5339923"/>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4814C958-3B5D-F445-81E0-FF1F179CDCCA}"/>
              </a:ext>
            </a:extLst>
          </p:cNvPr>
          <p:cNvSpPr>
            <a:spLocks noGrp="1"/>
          </p:cNvSpPr>
          <p:nvPr>
            <p:ph type="title"/>
          </p:nvPr>
        </p:nvSpPr>
        <p:spPr>
          <a:xfrm rot="5400000">
            <a:off x="-2472981" y="3007719"/>
            <a:ext cx="5682803" cy="361959"/>
          </a:xfrm>
        </p:spPr>
        <p:txBody>
          <a:bodyPr wrap="square">
            <a:spAutoFit/>
          </a:bodyPr>
          <a:lstStyle>
            <a:lvl1pPr>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396752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genda 2 Gun Metal">
    <p:bg>
      <p:bgPr>
        <a:solidFill>
          <a:srgbClr val="FFFFFF"/>
        </a:solidFill>
        <a:effectLst/>
      </p:bgPr>
    </p:bg>
    <p:spTree>
      <p:nvGrpSpPr>
        <p:cNvPr id="1" name=""/>
        <p:cNvGrpSpPr/>
        <p:nvPr/>
      </p:nvGrpSpPr>
      <p:grpSpPr>
        <a:xfrm>
          <a:off x="0" y="0"/>
          <a:ext cx="0" cy="0"/>
          <a:chOff x="0" y="0"/>
          <a:chExt cx="0" cy="0"/>
        </a:xfrm>
      </p:grpSpPr>
      <p:sp>
        <p:nvSpPr>
          <p:cNvPr id="10" name="Rectangle: Single Corner Rounded 55">
            <a:extLst>
              <a:ext uri="{FF2B5EF4-FFF2-40B4-BE49-F238E27FC236}">
                <a16:creationId xmlns:a16="http://schemas.microsoft.com/office/drawing/2014/main" id="{F8479696-5776-4351-9904-F9783F17DE92}"/>
              </a:ext>
            </a:extLst>
          </p:cNvPr>
          <p:cNvSpPr/>
          <p:nvPr userDrawn="1"/>
        </p:nvSpPr>
        <p:spPr bwMode="gray">
          <a:xfrm>
            <a:off x="-114299" y="-127002"/>
            <a:ext cx="973370" cy="6482082"/>
          </a:xfrm>
          <a:prstGeom prst="roundRect">
            <a:avLst>
              <a:gd name="adj" fmla="val 8455"/>
            </a:avLst>
          </a:prstGeom>
          <a:solidFill>
            <a:schemeClr val="accent5"/>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C6FF2B29-32B4-CA46-824A-9E235BAE4F9C}"/>
              </a:ext>
            </a:extLst>
          </p:cNvPr>
          <p:cNvSpPr>
            <a:spLocks noGrp="1"/>
          </p:cNvSpPr>
          <p:nvPr>
            <p:ph sz="quarter" idx="10"/>
          </p:nvPr>
        </p:nvSpPr>
        <p:spPr>
          <a:xfrm>
            <a:off x="1833336" y="1015156"/>
            <a:ext cx="9148989" cy="5339923"/>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3D7C252D-39AD-7C4C-84C6-B1FD9DC44345}"/>
              </a:ext>
            </a:extLst>
          </p:cNvPr>
          <p:cNvSpPr>
            <a:spLocks noGrp="1"/>
          </p:cNvSpPr>
          <p:nvPr>
            <p:ph type="title"/>
          </p:nvPr>
        </p:nvSpPr>
        <p:spPr>
          <a:xfrm rot="5400000">
            <a:off x="-2472981" y="3007719"/>
            <a:ext cx="5682803" cy="361959"/>
          </a:xfrm>
        </p:spPr>
        <p:txBody>
          <a:bodyPr wrap="square">
            <a:spAutoFit/>
          </a:bodyPr>
          <a:lstStyle>
            <a:lvl1pPr>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228873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genda 2 Midnight">
    <p:bg>
      <p:bgPr>
        <a:solidFill>
          <a:srgbClr val="FFFFFF"/>
        </a:solidFill>
        <a:effectLst/>
      </p:bgPr>
    </p:bg>
    <p:spTree>
      <p:nvGrpSpPr>
        <p:cNvPr id="1" name=""/>
        <p:cNvGrpSpPr/>
        <p:nvPr/>
      </p:nvGrpSpPr>
      <p:grpSpPr>
        <a:xfrm>
          <a:off x="0" y="0"/>
          <a:ext cx="0" cy="0"/>
          <a:chOff x="0" y="0"/>
          <a:chExt cx="0" cy="0"/>
        </a:xfrm>
      </p:grpSpPr>
      <p:sp>
        <p:nvSpPr>
          <p:cNvPr id="7" name="Rectangle: Single Corner Rounded 55">
            <a:extLst>
              <a:ext uri="{FF2B5EF4-FFF2-40B4-BE49-F238E27FC236}">
                <a16:creationId xmlns:a16="http://schemas.microsoft.com/office/drawing/2014/main" id="{7429ABC3-9EBB-47B5-BFD6-442F69DFAB3A}"/>
              </a:ext>
            </a:extLst>
          </p:cNvPr>
          <p:cNvSpPr/>
          <p:nvPr userDrawn="1"/>
        </p:nvSpPr>
        <p:spPr bwMode="gray">
          <a:xfrm>
            <a:off x="-114299" y="-127002"/>
            <a:ext cx="973370" cy="6482082"/>
          </a:xfrm>
          <a:prstGeom prst="roundRect">
            <a:avLst>
              <a:gd name="adj" fmla="val 8455"/>
            </a:avLst>
          </a:prstGeom>
          <a:solidFill>
            <a:schemeClr val="tx2"/>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5" name="Content Placeholder 18">
            <a:extLst>
              <a:ext uri="{FF2B5EF4-FFF2-40B4-BE49-F238E27FC236}">
                <a16:creationId xmlns:a16="http://schemas.microsoft.com/office/drawing/2014/main" id="{D002839B-4A97-1047-9C69-AEB96FCC0BCF}"/>
              </a:ext>
            </a:extLst>
          </p:cNvPr>
          <p:cNvSpPr>
            <a:spLocks noGrp="1"/>
          </p:cNvSpPr>
          <p:nvPr>
            <p:ph sz="quarter" idx="10"/>
          </p:nvPr>
        </p:nvSpPr>
        <p:spPr>
          <a:xfrm>
            <a:off x="1833336" y="1015156"/>
            <a:ext cx="9148989" cy="5339923"/>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914400" indent="-914400">
              <a:lnSpc>
                <a:spcPct val="107000"/>
              </a:lnSpc>
              <a:spcBef>
                <a:spcPts val="0"/>
              </a:spcBef>
              <a:spcAft>
                <a:spcPts val="1800"/>
              </a:spcAft>
              <a:buClr>
                <a:schemeClr val="tx2"/>
              </a:buClr>
              <a:buFont typeface="+mj-lt"/>
              <a:buAutoNum type="arabicPeriod"/>
              <a:defRPr sz="5400">
                <a:solidFill>
                  <a:schemeClr val="tx1"/>
                </a:solidFill>
              </a:defRPr>
            </a:lvl2pPr>
            <a:lvl3pPr marL="914400" indent="-914400">
              <a:lnSpc>
                <a:spcPct val="107000"/>
              </a:lnSpc>
              <a:spcBef>
                <a:spcPts val="0"/>
              </a:spcBef>
              <a:spcAft>
                <a:spcPts val="1800"/>
              </a:spcAft>
              <a:buClr>
                <a:schemeClr val="tx2"/>
              </a:buClr>
              <a:buFont typeface="+mj-lt"/>
              <a:buAutoNum type="arabicPeriod"/>
              <a:defRPr sz="5400">
                <a:solidFill>
                  <a:schemeClr val="tx1"/>
                </a:solidFill>
              </a:defRPr>
            </a:lvl3pPr>
            <a:lvl4pPr marL="914400" indent="-914400">
              <a:lnSpc>
                <a:spcPct val="107000"/>
              </a:lnSpc>
              <a:spcBef>
                <a:spcPts val="0"/>
              </a:spcBef>
              <a:spcAft>
                <a:spcPts val="1800"/>
              </a:spcAft>
              <a:buClr>
                <a:schemeClr val="tx2"/>
              </a:buClr>
              <a:buFont typeface="+mj-lt"/>
              <a:buAutoNum type="arabicPeriod"/>
              <a:defRPr sz="5400">
                <a:solidFill>
                  <a:schemeClr val="tx1"/>
                </a:solidFill>
              </a:defRPr>
            </a:lvl4pPr>
            <a:lvl5pPr marL="914400" indent="-914400">
              <a:lnSpc>
                <a:spcPct val="107000"/>
              </a:lnSpc>
              <a:spcBef>
                <a:spcPts val="0"/>
              </a:spcBef>
              <a:spcAft>
                <a:spcPts val="1800"/>
              </a:spcAft>
              <a:buClr>
                <a:schemeClr val="tx2"/>
              </a:buClr>
              <a:buFont typeface="+mj-lt"/>
              <a:buAutoNum type="arabicPeriod"/>
              <a:defRPr sz="5400">
                <a:solidFill>
                  <a:schemeClr val="tx1"/>
                </a:solidFill>
              </a:defRPr>
            </a:lvl5pPr>
          </a:lstStyle>
          <a:p>
            <a:pPr lvl="0"/>
            <a:r>
              <a:rPr lang="en-US"/>
              <a:t>Click to edit Master text styles</a:t>
            </a:r>
          </a:p>
        </p:txBody>
      </p:sp>
      <p:sp>
        <p:nvSpPr>
          <p:cNvPr id="6" name="Title 2">
            <a:extLst>
              <a:ext uri="{FF2B5EF4-FFF2-40B4-BE49-F238E27FC236}">
                <a16:creationId xmlns:a16="http://schemas.microsoft.com/office/drawing/2014/main" id="{9B68F083-E4D3-5C4B-B811-917B2E5D18D5}"/>
              </a:ext>
            </a:extLst>
          </p:cNvPr>
          <p:cNvSpPr>
            <a:spLocks noGrp="1"/>
          </p:cNvSpPr>
          <p:nvPr>
            <p:ph type="title"/>
          </p:nvPr>
        </p:nvSpPr>
        <p:spPr>
          <a:xfrm rot="5400000">
            <a:off x="-2472981" y="3007719"/>
            <a:ext cx="5682803" cy="361959"/>
          </a:xfrm>
        </p:spPr>
        <p:txBody>
          <a:bodyPr wrap="square">
            <a:spAutoFit/>
          </a:bodyPr>
          <a:lstStyle>
            <a:lvl1pPr>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624573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Footer Placeholder 2">
            <a:extLst>
              <a:ext uri="{FF2B5EF4-FFF2-40B4-BE49-F238E27FC236}">
                <a16:creationId xmlns:a16="http://schemas.microsoft.com/office/drawing/2014/main" id="{3A03272E-A5C6-CB49-BA8B-767EA157F8AE}"/>
              </a:ext>
            </a:extLst>
          </p:cNvPr>
          <p:cNvSpPr>
            <a:spLocks noGrp="1"/>
          </p:cNvSpPr>
          <p:nvPr>
            <p:ph type="ftr" sz="quarter" idx="3"/>
          </p:nvPr>
        </p:nvSpPr>
        <p:spPr>
          <a:xfrm>
            <a:off x="495299" y="6528816"/>
            <a:ext cx="10488168"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4243232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hite">
    <p:bg>
      <p:bgPr>
        <a:solidFill>
          <a:schemeClr val="bg1"/>
        </a:solidFill>
        <a:effectLst/>
      </p:bgPr>
    </p:bg>
    <p:spTree>
      <p:nvGrpSpPr>
        <p:cNvPr id="1" name=""/>
        <p:cNvGrpSpPr/>
        <p:nvPr/>
      </p:nvGrpSpPr>
      <p:grpSpPr>
        <a:xfrm>
          <a:off x="0" y="0"/>
          <a:ext cx="0" cy="0"/>
          <a:chOff x="0" y="0"/>
          <a:chExt cx="0" cy="0"/>
        </a:xfrm>
      </p:grpSpPr>
      <p:sp>
        <p:nvSpPr>
          <p:cNvPr id="26" name="Freeform 8">
            <a:extLst>
              <a:ext uri="{FF2B5EF4-FFF2-40B4-BE49-F238E27FC236}">
                <a16:creationId xmlns:a16="http://schemas.microsoft.com/office/drawing/2014/main" id="{FA702086-7005-4270-9600-3E0409C7EC66}"/>
              </a:ext>
            </a:extLst>
          </p:cNvPr>
          <p:cNvSpPr>
            <a:spLocks/>
          </p:cNvSpPr>
          <p:nvPr userDrawn="1"/>
        </p:nvSpPr>
        <p:spPr bwMode="auto">
          <a:xfrm>
            <a:off x="-876300" y="4977549"/>
            <a:ext cx="12552239" cy="3889360"/>
          </a:xfrm>
          <a:custGeom>
            <a:avLst/>
            <a:gdLst>
              <a:gd name="T0" fmla="*/ 2068 w 2327"/>
              <a:gd name="T1" fmla="*/ 28 h 720"/>
              <a:gd name="T2" fmla="*/ 2029 w 2327"/>
              <a:gd name="T3" fmla="*/ 0 h 720"/>
              <a:gd name="T4" fmla="*/ 1921 w 2327"/>
              <a:gd name="T5" fmla="*/ 0 h 720"/>
              <a:gd name="T6" fmla="*/ 1881 w 2327"/>
              <a:gd name="T7" fmla="*/ 28 h 720"/>
              <a:gd name="T8" fmla="*/ 1706 w 2327"/>
              <a:gd name="T9" fmla="*/ 507 h 720"/>
              <a:gd name="T10" fmla="*/ 1525 w 2327"/>
              <a:gd name="T11" fmla="*/ 28 h 720"/>
              <a:gd name="T12" fmla="*/ 1486 w 2327"/>
              <a:gd name="T13" fmla="*/ 0 h 720"/>
              <a:gd name="T14" fmla="*/ 1379 w 2327"/>
              <a:gd name="T15" fmla="*/ 0 h 720"/>
              <a:gd name="T16" fmla="*/ 1340 w 2327"/>
              <a:gd name="T17" fmla="*/ 28 h 720"/>
              <a:gd name="T18" fmla="*/ 1163 w 2327"/>
              <a:gd name="T19" fmla="*/ 507 h 720"/>
              <a:gd name="T20" fmla="*/ 985 w 2327"/>
              <a:gd name="T21" fmla="*/ 28 h 720"/>
              <a:gd name="T22" fmla="*/ 946 w 2327"/>
              <a:gd name="T23" fmla="*/ 0 h 720"/>
              <a:gd name="T24" fmla="*/ 840 w 2327"/>
              <a:gd name="T25" fmla="*/ 0 h 720"/>
              <a:gd name="T26" fmla="*/ 800 w 2327"/>
              <a:gd name="T27" fmla="*/ 28 h 720"/>
              <a:gd name="T28" fmla="*/ 621 w 2327"/>
              <a:gd name="T29" fmla="*/ 507 h 720"/>
              <a:gd name="T30" fmla="*/ 444 w 2327"/>
              <a:gd name="T31" fmla="*/ 28 h 720"/>
              <a:gd name="T32" fmla="*/ 406 w 2327"/>
              <a:gd name="T33" fmla="*/ 0 h 720"/>
              <a:gd name="T34" fmla="*/ 297 w 2327"/>
              <a:gd name="T35" fmla="*/ 0 h 720"/>
              <a:gd name="T36" fmla="*/ 258 w 2327"/>
              <a:gd name="T37" fmla="*/ 28 h 720"/>
              <a:gd name="T38" fmla="*/ 6 w 2327"/>
              <a:gd name="T39" fmla="*/ 684 h 720"/>
              <a:gd name="T40" fmla="*/ 31 w 2327"/>
              <a:gd name="T41" fmla="*/ 720 h 720"/>
              <a:gd name="T42" fmla="*/ 127 w 2327"/>
              <a:gd name="T43" fmla="*/ 720 h 720"/>
              <a:gd name="T44" fmla="*/ 166 w 2327"/>
              <a:gd name="T45" fmla="*/ 693 h 720"/>
              <a:gd name="T46" fmla="*/ 351 w 2327"/>
              <a:gd name="T47" fmla="*/ 198 h 720"/>
              <a:gd name="T48" fmla="*/ 536 w 2327"/>
              <a:gd name="T49" fmla="*/ 693 h 720"/>
              <a:gd name="T50" fmla="*/ 575 w 2327"/>
              <a:gd name="T51" fmla="*/ 720 h 720"/>
              <a:gd name="T52" fmla="*/ 663 w 2327"/>
              <a:gd name="T53" fmla="*/ 720 h 720"/>
              <a:gd name="T54" fmla="*/ 703 w 2327"/>
              <a:gd name="T55" fmla="*/ 693 h 720"/>
              <a:gd name="T56" fmla="*/ 892 w 2327"/>
              <a:gd name="T57" fmla="*/ 198 h 720"/>
              <a:gd name="T58" fmla="*/ 1075 w 2327"/>
              <a:gd name="T59" fmla="*/ 693 h 720"/>
              <a:gd name="T60" fmla="*/ 1115 w 2327"/>
              <a:gd name="T61" fmla="*/ 720 h 720"/>
              <a:gd name="T62" fmla="*/ 1208 w 2327"/>
              <a:gd name="T63" fmla="*/ 720 h 720"/>
              <a:gd name="T64" fmla="*/ 1247 w 2327"/>
              <a:gd name="T65" fmla="*/ 693 h 720"/>
              <a:gd name="T66" fmla="*/ 1432 w 2327"/>
              <a:gd name="T67" fmla="*/ 198 h 720"/>
              <a:gd name="T68" fmla="*/ 1620 w 2327"/>
              <a:gd name="T69" fmla="*/ 693 h 720"/>
              <a:gd name="T70" fmla="*/ 1659 w 2327"/>
              <a:gd name="T71" fmla="*/ 720 h 720"/>
              <a:gd name="T72" fmla="*/ 1748 w 2327"/>
              <a:gd name="T73" fmla="*/ 720 h 720"/>
              <a:gd name="T74" fmla="*/ 1787 w 2327"/>
              <a:gd name="T75" fmla="*/ 693 h 720"/>
              <a:gd name="T76" fmla="*/ 1973 w 2327"/>
              <a:gd name="T77" fmla="*/ 201 h 720"/>
              <a:gd name="T78" fmla="*/ 2156 w 2327"/>
              <a:gd name="T79" fmla="*/ 693 h 720"/>
              <a:gd name="T80" fmla="*/ 2196 w 2327"/>
              <a:gd name="T81" fmla="*/ 720 h 720"/>
              <a:gd name="T82" fmla="*/ 2295 w 2327"/>
              <a:gd name="T83" fmla="*/ 720 h 720"/>
              <a:gd name="T84" fmla="*/ 2319 w 2327"/>
              <a:gd name="T85" fmla="*/ 684 h 720"/>
              <a:gd name="T86" fmla="*/ 2068 w 2327"/>
              <a:gd name="T87" fmla="*/ 2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27" h="720">
                <a:moveTo>
                  <a:pt x="2068" y="28"/>
                </a:moveTo>
                <a:cubicBezTo>
                  <a:pt x="2060" y="9"/>
                  <a:pt x="2047" y="0"/>
                  <a:pt x="2029" y="0"/>
                </a:cubicBezTo>
                <a:cubicBezTo>
                  <a:pt x="2029" y="0"/>
                  <a:pt x="2029" y="0"/>
                  <a:pt x="1921" y="0"/>
                </a:cubicBezTo>
                <a:cubicBezTo>
                  <a:pt x="1903" y="0"/>
                  <a:pt x="1889" y="9"/>
                  <a:pt x="1881" y="28"/>
                </a:cubicBezTo>
                <a:cubicBezTo>
                  <a:pt x="1881" y="28"/>
                  <a:pt x="1881" y="28"/>
                  <a:pt x="1706" y="507"/>
                </a:cubicBezTo>
                <a:cubicBezTo>
                  <a:pt x="1706" y="507"/>
                  <a:pt x="1706" y="507"/>
                  <a:pt x="1525" y="28"/>
                </a:cubicBezTo>
                <a:cubicBezTo>
                  <a:pt x="1517" y="9"/>
                  <a:pt x="1504" y="0"/>
                  <a:pt x="1486" y="0"/>
                </a:cubicBezTo>
                <a:cubicBezTo>
                  <a:pt x="1486" y="0"/>
                  <a:pt x="1486" y="0"/>
                  <a:pt x="1379" y="0"/>
                </a:cubicBezTo>
                <a:cubicBezTo>
                  <a:pt x="1361" y="0"/>
                  <a:pt x="1348" y="9"/>
                  <a:pt x="1340" y="28"/>
                </a:cubicBezTo>
                <a:cubicBezTo>
                  <a:pt x="1340" y="28"/>
                  <a:pt x="1340" y="28"/>
                  <a:pt x="1163" y="507"/>
                </a:cubicBezTo>
                <a:cubicBezTo>
                  <a:pt x="1163" y="507"/>
                  <a:pt x="1163" y="507"/>
                  <a:pt x="985" y="28"/>
                </a:cubicBezTo>
                <a:cubicBezTo>
                  <a:pt x="978" y="9"/>
                  <a:pt x="964" y="0"/>
                  <a:pt x="946" y="0"/>
                </a:cubicBezTo>
                <a:cubicBezTo>
                  <a:pt x="946" y="0"/>
                  <a:pt x="946" y="0"/>
                  <a:pt x="840" y="0"/>
                </a:cubicBezTo>
                <a:cubicBezTo>
                  <a:pt x="822" y="0"/>
                  <a:pt x="808" y="9"/>
                  <a:pt x="800" y="28"/>
                </a:cubicBezTo>
                <a:cubicBezTo>
                  <a:pt x="800" y="28"/>
                  <a:pt x="800" y="28"/>
                  <a:pt x="621" y="507"/>
                </a:cubicBezTo>
                <a:cubicBezTo>
                  <a:pt x="621" y="507"/>
                  <a:pt x="621" y="507"/>
                  <a:pt x="444" y="28"/>
                </a:cubicBezTo>
                <a:cubicBezTo>
                  <a:pt x="436" y="9"/>
                  <a:pt x="424" y="0"/>
                  <a:pt x="406" y="0"/>
                </a:cubicBezTo>
                <a:cubicBezTo>
                  <a:pt x="406" y="0"/>
                  <a:pt x="406" y="0"/>
                  <a:pt x="297" y="0"/>
                </a:cubicBezTo>
                <a:cubicBezTo>
                  <a:pt x="279" y="0"/>
                  <a:pt x="265" y="9"/>
                  <a:pt x="258" y="28"/>
                </a:cubicBezTo>
                <a:cubicBezTo>
                  <a:pt x="258" y="28"/>
                  <a:pt x="258" y="28"/>
                  <a:pt x="6" y="684"/>
                </a:cubicBezTo>
                <a:cubicBezTo>
                  <a:pt x="0" y="702"/>
                  <a:pt x="8" y="720"/>
                  <a:pt x="31" y="720"/>
                </a:cubicBezTo>
                <a:cubicBezTo>
                  <a:pt x="31" y="720"/>
                  <a:pt x="31" y="720"/>
                  <a:pt x="127" y="720"/>
                </a:cubicBezTo>
                <a:cubicBezTo>
                  <a:pt x="145" y="720"/>
                  <a:pt x="160" y="711"/>
                  <a:pt x="166" y="693"/>
                </a:cubicBezTo>
                <a:cubicBezTo>
                  <a:pt x="166" y="693"/>
                  <a:pt x="166" y="693"/>
                  <a:pt x="351" y="198"/>
                </a:cubicBezTo>
                <a:cubicBezTo>
                  <a:pt x="351" y="198"/>
                  <a:pt x="351" y="198"/>
                  <a:pt x="536" y="693"/>
                </a:cubicBezTo>
                <a:cubicBezTo>
                  <a:pt x="543" y="712"/>
                  <a:pt x="557" y="720"/>
                  <a:pt x="575" y="720"/>
                </a:cubicBezTo>
                <a:cubicBezTo>
                  <a:pt x="575" y="720"/>
                  <a:pt x="575" y="720"/>
                  <a:pt x="663" y="720"/>
                </a:cubicBezTo>
                <a:cubicBezTo>
                  <a:pt x="682" y="720"/>
                  <a:pt x="695" y="712"/>
                  <a:pt x="703" y="693"/>
                </a:cubicBezTo>
                <a:cubicBezTo>
                  <a:pt x="703" y="693"/>
                  <a:pt x="703" y="693"/>
                  <a:pt x="892" y="198"/>
                </a:cubicBezTo>
                <a:cubicBezTo>
                  <a:pt x="892" y="198"/>
                  <a:pt x="892" y="198"/>
                  <a:pt x="1075" y="693"/>
                </a:cubicBezTo>
                <a:cubicBezTo>
                  <a:pt x="1083" y="711"/>
                  <a:pt x="1097" y="720"/>
                  <a:pt x="1115" y="720"/>
                </a:cubicBezTo>
                <a:cubicBezTo>
                  <a:pt x="1115" y="720"/>
                  <a:pt x="1115" y="720"/>
                  <a:pt x="1208" y="720"/>
                </a:cubicBezTo>
                <a:cubicBezTo>
                  <a:pt x="1226" y="720"/>
                  <a:pt x="1240" y="711"/>
                  <a:pt x="1247" y="693"/>
                </a:cubicBezTo>
                <a:cubicBezTo>
                  <a:pt x="1247" y="693"/>
                  <a:pt x="1247" y="693"/>
                  <a:pt x="1432" y="198"/>
                </a:cubicBezTo>
                <a:cubicBezTo>
                  <a:pt x="1432" y="198"/>
                  <a:pt x="1432" y="198"/>
                  <a:pt x="1620" y="693"/>
                </a:cubicBezTo>
                <a:cubicBezTo>
                  <a:pt x="1627" y="712"/>
                  <a:pt x="1641" y="720"/>
                  <a:pt x="1659" y="720"/>
                </a:cubicBezTo>
                <a:cubicBezTo>
                  <a:pt x="1659" y="720"/>
                  <a:pt x="1659" y="720"/>
                  <a:pt x="1748" y="720"/>
                </a:cubicBezTo>
                <a:cubicBezTo>
                  <a:pt x="1766" y="720"/>
                  <a:pt x="1779" y="712"/>
                  <a:pt x="1787" y="693"/>
                </a:cubicBezTo>
                <a:cubicBezTo>
                  <a:pt x="1787" y="693"/>
                  <a:pt x="1787" y="693"/>
                  <a:pt x="1973" y="201"/>
                </a:cubicBezTo>
                <a:cubicBezTo>
                  <a:pt x="1973" y="201"/>
                  <a:pt x="1973" y="201"/>
                  <a:pt x="2156" y="693"/>
                </a:cubicBezTo>
                <a:cubicBezTo>
                  <a:pt x="2162" y="711"/>
                  <a:pt x="2178" y="720"/>
                  <a:pt x="2196" y="720"/>
                </a:cubicBezTo>
                <a:cubicBezTo>
                  <a:pt x="2196" y="720"/>
                  <a:pt x="2196" y="720"/>
                  <a:pt x="2295" y="720"/>
                </a:cubicBezTo>
                <a:cubicBezTo>
                  <a:pt x="2317" y="720"/>
                  <a:pt x="2327" y="702"/>
                  <a:pt x="2319" y="684"/>
                </a:cubicBezTo>
                <a:cubicBezTo>
                  <a:pt x="2319" y="684"/>
                  <a:pt x="2319" y="684"/>
                  <a:pt x="2068" y="28"/>
                </a:cubicBezTo>
                <a:close/>
              </a:path>
            </a:pathLst>
          </a:custGeom>
          <a:solidFill>
            <a:schemeClr val="accent6">
              <a:lumMod val="40000"/>
              <a:lumOff val="60000"/>
            </a:schemeClr>
          </a:solidFill>
          <a:ln>
            <a:noFill/>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18" name="Text Placeholder 48">
            <a:extLst>
              <a:ext uri="{FF2B5EF4-FFF2-40B4-BE49-F238E27FC236}">
                <a16:creationId xmlns:a16="http://schemas.microsoft.com/office/drawing/2014/main" id="{6F6D3CAF-F7C0-0E43-AE55-B557B5B2CAB8}"/>
              </a:ext>
            </a:extLst>
          </p:cNvPr>
          <p:cNvSpPr>
            <a:spLocks noGrp="1"/>
          </p:cNvSpPr>
          <p:nvPr>
            <p:ph type="body" sz="quarter" idx="14" hasCustomPrompt="1"/>
          </p:nvPr>
        </p:nvSpPr>
        <p:spPr bwMode="gray">
          <a:xfrm>
            <a:off x="479626" y="5520817"/>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tx2"/>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0" name="Text Placeholder 7">
            <a:extLst>
              <a:ext uri="{FF2B5EF4-FFF2-40B4-BE49-F238E27FC236}">
                <a16:creationId xmlns:a16="http://schemas.microsoft.com/office/drawing/2014/main" id="{7046D437-3264-F6DC-A2E1-DDEF4AC5BB1C}"/>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tx2"/>
                </a:solidFill>
              </a:defRPr>
            </a:lvl1pPr>
            <a:lvl2pPr marL="0" indent="0">
              <a:lnSpc>
                <a:spcPct val="96000"/>
              </a:lnSpc>
              <a:spcBef>
                <a:spcPts val="0"/>
              </a:spcBef>
              <a:buFont typeface="Microsoft Sans Serif" panose="020B0604020202020204" pitchFamily="34" charset="0"/>
              <a:buNone/>
              <a:defRPr sz="1600">
                <a:solidFill>
                  <a:schemeClr val="tx2"/>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3" name="Text Placeholder 5">
            <a:extLst>
              <a:ext uri="{FF2B5EF4-FFF2-40B4-BE49-F238E27FC236}">
                <a16:creationId xmlns:a16="http://schemas.microsoft.com/office/drawing/2014/main" id="{6218B41B-AA06-EB46-A468-6C030F63EC7A}"/>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tx2"/>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6" name="Title 2">
            <a:extLst>
              <a:ext uri="{FF2B5EF4-FFF2-40B4-BE49-F238E27FC236}">
                <a16:creationId xmlns:a16="http://schemas.microsoft.com/office/drawing/2014/main" id="{9ACEF7A7-EEB2-CFA1-B461-4924F8BF02F9}"/>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tx2"/>
                </a:solidFill>
              </a:defRPr>
            </a:lvl1pPr>
          </a:lstStyle>
          <a:p>
            <a:r>
              <a:rPr lang="en-US"/>
              <a:t>Click to edit Master title style</a:t>
            </a:r>
            <a:endParaRPr lang="en-US" dirty="0"/>
          </a:p>
        </p:txBody>
      </p:sp>
      <p:sp>
        <p:nvSpPr>
          <p:cNvPr id="17" name="Freeform 5">
            <a:extLst>
              <a:ext uri="{FF2B5EF4-FFF2-40B4-BE49-F238E27FC236}">
                <a16:creationId xmlns:a16="http://schemas.microsoft.com/office/drawing/2014/main" id="{2A123356-318C-095C-E708-AEAD9C4BC772}"/>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21" name="Text Placeholder 7">
            <a:extLst>
              <a:ext uri="{FF2B5EF4-FFF2-40B4-BE49-F238E27FC236}">
                <a16:creationId xmlns:a16="http://schemas.microsoft.com/office/drawing/2014/main" id="{6EEAD541-6CB5-0443-91CE-1EBFA0EF558B}"/>
              </a:ext>
            </a:extLst>
          </p:cNvPr>
          <p:cNvSpPr>
            <a:spLocks noGrp="1"/>
          </p:cNvSpPr>
          <p:nvPr>
            <p:ph type="body" sz="quarter" idx="12" hasCustomPrompt="1"/>
          </p:nvPr>
        </p:nvSpPr>
        <p:spPr bwMode="gray">
          <a:xfrm>
            <a:off x="2401888" y="512165"/>
            <a:ext cx="5484812" cy="226772"/>
          </a:xfrm>
          <a:prstGeom prst="rect">
            <a:avLst/>
          </a:prstGeom>
        </p:spPr>
        <p:txBody>
          <a:bodyPr wrap="none"/>
          <a:lstStyle>
            <a:lvl1pPr marL="0" indent="0" algn="r">
              <a:lnSpc>
                <a:spcPct val="87000"/>
              </a:lnSpc>
              <a:spcBef>
                <a:spcPts val="0"/>
              </a:spcBef>
              <a:buNone/>
              <a:defRPr sz="1600" b="0">
                <a:solidFill>
                  <a:schemeClr val="tx2"/>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4" name="TextBox 3">
            <a:extLst>
              <a:ext uri="{FF2B5EF4-FFF2-40B4-BE49-F238E27FC236}">
                <a16:creationId xmlns:a16="http://schemas.microsoft.com/office/drawing/2014/main" id="{B2327104-0EC9-81F1-8AA2-DD95B2F0AD5C}"/>
              </a:ext>
            </a:extLst>
          </p:cNvPr>
          <p:cNvSpPr txBox="1"/>
          <p:nvPr userDrawn="1"/>
        </p:nvSpPr>
        <p:spPr>
          <a:xfrm>
            <a:off x="479708" y="6521993"/>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3215199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p>
        </p:txBody>
      </p:sp>
      <p:sp>
        <p:nvSpPr>
          <p:cNvPr id="2" name="Footer Placeholder 1">
            <a:extLst>
              <a:ext uri="{FF2B5EF4-FFF2-40B4-BE49-F238E27FC236}">
                <a16:creationId xmlns:a16="http://schemas.microsoft.com/office/drawing/2014/main" id="{E04A89CF-52C1-C41F-D449-47AC5A56B655}"/>
              </a:ext>
            </a:extLst>
          </p:cNvPr>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1107743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endParaRPr lang="en-US" dirty="0"/>
          </a:p>
        </p:txBody>
      </p:sp>
      <p:sp>
        <p:nvSpPr>
          <p:cNvPr id="6" name="Subtitle">
            <a:extLst>
              <a:ext uri="{FF2B5EF4-FFF2-40B4-BE49-F238E27FC236}">
                <a16:creationId xmlns:a16="http://schemas.microsoft.com/office/drawing/2014/main" id="{70A64B2B-7631-4F26-8A92-DDCFC848C520}"/>
              </a:ext>
            </a:extLst>
          </p:cNvPr>
          <p:cNvSpPr>
            <a:spLocks noGrp="1"/>
          </p:cNvSpPr>
          <p:nvPr>
            <p:ph type="subTitle" idx="1"/>
          </p:nvPr>
        </p:nvSpPr>
        <p:spPr>
          <a:xfrm>
            <a:off x="494189" y="1088135"/>
            <a:ext cx="11188223" cy="236347"/>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600" kern="1200" baseline="0"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Footer Placeholder 2">
            <a:extLst>
              <a:ext uri="{FF2B5EF4-FFF2-40B4-BE49-F238E27FC236}">
                <a16:creationId xmlns:a16="http://schemas.microsoft.com/office/drawing/2014/main" id="{B4AC2C1E-BA0E-DC40-8740-4C7EC419416D}"/>
              </a:ext>
            </a:extLst>
          </p:cNvPr>
          <p:cNvSpPr>
            <a:spLocks noGrp="1"/>
          </p:cNvSpPr>
          <p:nvPr>
            <p:ph type="ftr" sz="quarter" idx="10"/>
          </p:nvPr>
        </p:nvSpPr>
        <p:spPr>
          <a:xfrm>
            <a:off x="495299" y="6532895"/>
            <a:ext cx="10488168"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3598516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Subtitle with Bullets)">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BC4B80B4-5715-4F96-83DC-B3F7CF22C554}"/>
              </a:ext>
            </a:extLst>
          </p:cNvPr>
          <p:cNvSpPr>
            <a:spLocks noGrp="1"/>
          </p:cNvSpPr>
          <p:nvPr>
            <p:ph type="body" sz="quarter" idx="17"/>
          </p:nvPr>
        </p:nvSpPr>
        <p:spPr>
          <a:xfrm>
            <a:off x="494189" y="1088135"/>
            <a:ext cx="11187112" cy="236347"/>
          </a:xfrm>
        </p:spPr>
        <p:txBody>
          <a:bodyPr/>
          <a:lstStyle>
            <a:lvl1pPr>
              <a:defRPr sz="1600">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p:txBody>
      </p:sp>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p>
        </p:txBody>
      </p:sp>
      <p:sp>
        <p:nvSpPr>
          <p:cNvPr id="7" name="Footer Placeholder 2">
            <a:extLst>
              <a:ext uri="{FF2B5EF4-FFF2-40B4-BE49-F238E27FC236}">
                <a16:creationId xmlns:a16="http://schemas.microsoft.com/office/drawing/2014/main" id="{F6C18923-35DB-3B4A-861B-A5445F6BE6DD}"/>
              </a:ext>
            </a:extLst>
          </p:cNvPr>
          <p:cNvSpPr>
            <a:spLocks noGrp="1"/>
          </p:cNvSpPr>
          <p:nvPr>
            <p:ph type="ftr" sz="quarter" idx="3"/>
          </p:nvPr>
        </p:nvSpPr>
        <p:spPr>
          <a:xfrm>
            <a:off x="495299" y="6532895"/>
            <a:ext cx="10488168"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966540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Takeaway Right">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956AE47-124D-4375-A81B-30BAF658BA1F}"/>
              </a:ext>
            </a:extLst>
          </p:cNvPr>
          <p:cNvSpPr>
            <a:spLocks noGrp="1"/>
          </p:cNvSpPr>
          <p:nvPr>
            <p:ph type="ftr" sz="quarter" idx="10"/>
          </p:nvPr>
        </p:nvSpPr>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a:xfrm>
            <a:off x="495300" y="642645"/>
            <a:ext cx="7391400" cy="361959"/>
          </a:xfrm>
        </p:spPr>
        <p:txBody>
          <a:bodyPr/>
          <a:lstStyle/>
          <a:p>
            <a:r>
              <a:rPr lang="en-US"/>
              <a:t>Click to edit Master title style</a:t>
            </a:r>
          </a:p>
        </p:txBody>
      </p:sp>
      <p:sp>
        <p:nvSpPr>
          <p:cNvPr id="6" name="Subtitle">
            <a:extLst>
              <a:ext uri="{FF2B5EF4-FFF2-40B4-BE49-F238E27FC236}">
                <a16:creationId xmlns:a16="http://schemas.microsoft.com/office/drawing/2014/main" id="{70A64B2B-7631-4F26-8A92-DDCFC848C520}"/>
              </a:ext>
            </a:extLst>
          </p:cNvPr>
          <p:cNvSpPr>
            <a:spLocks noGrp="1"/>
          </p:cNvSpPr>
          <p:nvPr>
            <p:ph type="subTitle" idx="1"/>
          </p:nvPr>
        </p:nvSpPr>
        <p:spPr>
          <a:xfrm>
            <a:off x="494190" y="1088135"/>
            <a:ext cx="7392134" cy="236347"/>
          </a:xfrm>
          <a:prstGeom prst="rect">
            <a:avLst/>
          </a:prstGeom>
        </p:spPr>
        <p:txBody>
          <a:bodyPr wrap="square">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600" kern="1200" baseline="0"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ext Placeholder 2">
            <a:extLst>
              <a:ext uri="{FF2B5EF4-FFF2-40B4-BE49-F238E27FC236}">
                <a16:creationId xmlns:a16="http://schemas.microsoft.com/office/drawing/2014/main" id="{BAF42B5A-06ED-4E95-BBB8-F57FEE1F84E5}"/>
              </a:ext>
            </a:extLst>
          </p:cNvPr>
          <p:cNvSpPr>
            <a:spLocks noGrp="1"/>
          </p:cNvSpPr>
          <p:nvPr>
            <p:ph type="body" sz="quarter" idx="17"/>
          </p:nvPr>
        </p:nvSpPr>
        <p:spPr>
          <a:xfrm>
            <a:off x="8829674" y="2058988"/>
            <a:ext cx="2867026" cy="4111626"/>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92920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Left Sid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956AE47-124D-4375-A81B-30BAF658BA1F}"/>
              </a:ext>
            </a:extLst>
          </p:cNvPr>
          <p:cNvSpPr>
            <a:spLocks noGrp="1"/>
          </p:cNvSpPr>
          <p:nvPr>
            <p:ph type="ftr" sz="quarter" idx="10"/>
          </p:nvPr>
        </p:nvSpPr>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a:xfrm>
            <a:off x="495299" y="2906377"/>
            <a:ext cx="2608263" cy="952155"/>
          </a:xfrm>
        </p:spPr>
        <p:txBody>
          <a:bodyPr/>
          <a:lstStyle/>
          <a:p>
            <a:r>
              <a:rPr lang="en-US"/>
              <a:t>Click to edit Master title style</a:t>
            </a:r>
          </a:p>
        </p:txBody>
      </p:sp>
      <p:sp>
        <p:nvSpPr>
          <p:cNvPr id="6" name="Subtitle">
            <a:extLst>
              <a:ext uri="{FF2B5EF4-FFF2-40B4-BE49-F238E27FC236}">
                <a16:creationId xmlns:a16="http://schemas.microsoft.com/office/drawing/2014/main" id="{2A9BCAA3-70F7-4208-9247-D197A13FECB8}"/>
              </a:ext>
            </a:extLst>
          </p:cNvPr>
          <p:cNvSpPr>
            <a:spLocks noGrp="1"/>
          </p:cNvSpPr>
          <p:nvPr>
            <p:ph type="subTitle" idx="1"/>
          </p:nvPr>
        </p:nvSpPr>
        <p:spPr>
          <a:xfrm>
            <a:off x="494189" y="3942416"/>
            <a:ext cx="2608263" cy="472694"/>
          </a:xfrm>
          <a:prstGeom prst="rect">
            <a:avLst/>
          </a:prstGeom>
        </p:spPr>
        <p:txBody>
          <a:bodyPr wrap="square">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600" kern="1200" baseline="0"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75736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Footer Placeholder 2">
            <a:extLst>
              <a:ext uri="{FF2B5EF4-FFF2-40B4-BE49-F238E27FC236}">
                <a16:creationId xmlns:a16="http://schemas.microsoft.com/office/drawing/2014/main" id="{F36D16B0-3ADE-DD47-83CE-1305D23E9A61}"/>
              </a:ext>
            </a:extLst>
          </p:cNvPr>
          <p:cNvSpPr>
            <a:spLocks noGrp="1"/>
          </p:cNvSpPr>
          <p:nvPr>
            <p:ph type="ftr" sz="quarter" idx="10"/>
          </p:nvPr>
        </p:nvSpPr>
        <p:spPr>
          <a:xfrm>
            <a:off x="495299" y="6532895"/>
            <a:ext cx="10488168" cy="118174"/>
          </a:xfrm>
        </p:spPr>
        <p:txBody>
          <a:bodyPr/>
          <a:lstStyle>
            <a:lvl1pPr>
              <a:defRPr>
                <a:solidFill>
                  <a:schemeClr val="accent5">
                    <a:lumMod val="60000"/>
                    <a:lumOff val="40000"/>
                  </a:schemeClr>
                </a:solidFill>
              </a:defRPr>
            </a:lvl1pPr>
          </a:lstStyle>
          <a:p>
            <a:endParaRPr lang="en-US" dirty="0"/>
          </a:p>
        </p:txBody>
      </p:sp>
      <p:sp>
        <p:nvSpPr>
          <p:cNvPr id="7" name="Title 1">
            <a:extLst>
              <a:ext uri="{FF2B5EF4-FFF2-40B4-BE49-F238E27FC236}">
                <a16:creationId xmlns:a16="http://schemas.microsoft.com/office/drawing/2014/main" id="{F56B218C-0241-074D-BD90-27E552E71C98}"/>
              </a:ext>
            </a:extLst>
          </p:cNvPr>
          <p:cNvSpPr>
            <a:spLocks noGrp="1"/>
          </p:cNvSpPr>
          <p:nvPr>
            <p:ph type="title"/>
          </p:nvPr>
        </p:nvSpPr>
        <p:spPr>
          <a:xfrm>
            <a:off x="495300" y="646771"/>
            <a:ext cx="11187112" cy="357832"/>
          </a:xfrm>
        </p:spPr>
        <p:txBody>
          <a:bodyPr/>
          <a:lstStyle/>
          <a:p>
            <a:r>
              <a:rPr lang="en-US"/>
              <a:t>Click to edit Master title style</a:t>
            </a:r>
            <a:endParaRPr lang="en-US" dirty="0"/>
          </a:p>
        </p:txBody>
      </p:sp>
      <p:sp>
        <p:nvSpPr>
          <p:cNvPr id="8" name="Content Placeholder 4">
            <a:extLst>
              <a:ext uri="{FF2B5EF4-FFF2-40B4-BE49-F238E27FC236}">
                <a16:creationId xmlns:a16="http://schemas.microsoft.com/office/drawing/2014/main" id="{DB853B50-E269-DF43-AAE9-523798C62499}"/>
              </a:ext>
            </a:extLst>
          </p:cNvPr>
          <p:cNvSpPr>
            <a:spLocks noGrp="1"/>
          </p:cNvSpPr>
          <p:nvPr>
            <p:ph sz="quarter" idx="14"/>
          </p:nvPr>
        </p:nvSpPr>
        <p:spPr>
          <a:xfrm>
            <a:off x="495300" y="1719072"/>
            <a:ext cx="11187112"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ubtitle">
            <a:extLst>
              <a:ext uri="{FF2B5EF4-FFF2-40B4-BE49-F238E27FC236}">
                <a16:creationId xmlns:a16="http://schemas.microsoft.com/office/drawing/2014/main" id="{4A2A4FE0-4282-C34E-A8FD-CAE319C06BC6}"/>
              </a:ext>
            </a:extLst>
          </p:cNvPr>
          <p:cNvSpPr>
            <a:spLocks noGrp="1"/>
          </p:cNvSpPr>
          <p:nvPr>
            <p:ph type="subTitle" idx="1"/>
          </p:nvPr>
        </p:nvSpPr>
        <p:spPr>
          <a:xfrm>
            <a:off x="494189" y="1088135"/>
            <a:ext cx="11188223" cy="236347"/>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6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1579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9" name="Footer Placeholder 2">
            <a:extLst>
              <a:ext uri="{FF2B5EF4-FFF2-40B4-BE49-F238E27FC236}">
                <a16:creationId xmlns:a16="http://schemas.microsoft.com/office/drawing/2014/main" id="{7F4401FC-F573-4309-842E-AC6E5E74AE8E}"/>
              </a:ext>
            </a:extLst>
          </p:cNvPr>
          <p:cNvSpPr>
            <a:spLocks noGrp="1"/>
          </p:cNvSpPr>
          <p:nvPr>
            <p:ph type="ftr" sz="quarter" idx="10"/>
          </p:nvPr>
        </p:nvSpPr>
        <p:spPr>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A7D02C8A-139B-42AA-8D3F-9C22C81198B9}"/>
              </a:ext>
            </a:extLst>
          </p:cNvPr>
          <p:cNvSpPr>
            <a:spLocks noGrp="1"/>
          </p:cNvSpPr>
          <p:nvPr>
            <p:ph type="title"/>
          </p:nvPr>
        </p:nvSpPr>
        <p:spPr/>
        <p:txBody>
          <a:bodyPr/>
          <a:lstStyle/>
          <a:p>
            <a:r>
              <a:rPr lang="en-US"/>
              <a:t>Click to edit Master title style</a:t>
            </a:r>
          </a:p>
        </p:txBody>
      </p:sp>
      <p:sp>
        <p:nvSpPr>
          <p:cNvPr id="12" name="Content Placeholder 4">
            <a:extLst>
              <a:ext uri="{FF2B5EF4-FFF2-40B4-BE49-F238E27FC236}">
                <a16:creationId xmlns:a16="http://schemas.microsoft.com/office/drawing/2014/main" id="{AF19BEBD-2928-4786-BEF4-FBBB3E677273}"/>
              </a:ext>
            </a:extLst>
          </p:cNvPr>
          <p:cNvSpPr>
            <a:spLocks noGrp="1"/>
          </p:cNvSpPr>
          <p:nvPr>
            <p:ph sz="quarter" idx="16"/>
          </p:nvPr>
        </p:nvSpPr>
        <p:spPr>
          <a:xfrm>
            <a:off x="495299" y="1719072"/>
            <a:ext cx="5466587" cy="4681727"/>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4">
            <a:extLst>
              <a:ext uri="{FF2B5EF4-FFF2-40B4-BE49-F238E27FC236}">
                <a16:creationId xmlns:a16="http://schemas.microsoft.com/office/drawing/2014/main" id="{D7EE507B-4794-44AC-A49E-5EA7EBB11625}"/>
              </a:ext>
            </a:extLst>
          </p:cNvPr>
          <p:cNvSpPr>
            <a:spLocks noGrp="1"/>
          </p:cNvSpPr>
          <p:nvPr>
            <p:ph sz="quarter" idx="17"/>
          </p:nvPr>
        </p:nvSpPr>
        <p:spPr>
          <a:xfrm>
            <a:off x="6215825" y="1719072"/>
            <a:ext cx="5466587" cy="4681727"/>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Subtitle">
            <a:extLst>
              <a:ext uri="{FF2B5EF4-FFF2-40B4-BE49-F238E27FC236}">
                <a16:creationId xmlns:a16="http://schemas.microsoft.com/office/drawing/2014/main" id="{59254D1F-E01C-4A77-9600-A795D1694810}"/>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060872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ree Column Content">
    <p:spTree>
      <p:nvGrpSpPr>
        <p:cNvPr id="1" name=""/>
        <p:cNvGrpSpPr/>
        <p:nvPr/>
      </p:nvGrpSpPr>
      <p:grpSpPr>
        <a:xfrm>
          <a:off x="0" y="0"/>
          <a:ext cx="0" cy="0"/>
          <a:chOff x="0" y="0"/>
          <a:chExt cx="0" cy="0"/>
        </a:xfrm>
      </p:grpSpPr>
      <p:sp>
        <p:nvSpPr>
          <p:cNvPr id="12" name="Footer Placeholder 2">
            <a:extLst>
              <a:ext uri="{FF2B5EF4-FFF2-40B4-BE49-F238E27FC236}">
                <a16:creationId xmlns:a16="http://schemas.microsoft.com/office/drawing/2014/main" id="{3DBA47E8-0BB6-435E-8840-540F634338C8}"/>
              </a:ext>
            </a:extLst>
          </p:cNvPr>
          <p:cNvSpPr>
            <a:spLocks noGrp="1"/>
          </p:cNvSpPr>
          <p:nvPr>
            <p:ph type="ftr" sz="quarter" idx="10"/>
          </p:nvPr>
        </p:nvSpPr>
        <p:spPr>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0FD8C327-DEE2-459B-8C84-74C50D49DB4E}"/>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50F9D0A8-20C5-41C2-8A23-1A7CCDCDBA4A}"/>
              </a:ext>
            </a:extLst>
          </p:cNvPr>
          <p:cNvSpPr>
            <a:spLocks noGrp="1"/>
          </p:cNvSpPr>
          <p:nvPr>
            <p:ph sz="quarter" idx="18"/>
          </p:nvPr>
        </p:nvSpPr>
        <p:spPr>
          <a:xfrm>
            <a:off x="495300" y="1719072"/>
            <a:ext cx="3566160" cy="4681727"/>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4">
            <a:extLst>
              <a:ext uri="{FF2B5EF4-FFF2-40B4-BE49-F238E27FC236}">
                <a16:creationId xmlns:a16="http://schemas.microsoft.com/office/drawing/2014/main" id="{39BE2B26-0354-43FC-B500-68FC84B40876}"/>
              </a:ext>
            </a:extLst>
          </p:cNvPr>
          <p:cNvSpPr>
            <a:spLocks noGrp="1"/>
          </p:cNvSpPr>
          <p:nvPr>
            <p:ph sz="quarter" idx="19"/>
          </p:nvPr>
        </p:nvSpPr>
        <p:spPr>
          <a:xfrm>
            <a:off x="4312920" y="1719072"/>
            <a:ext cx="3566160" cy="4681727"/>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4">
            <a:extLst>
              <a:ext uri="{FF2B5EF4-FFF2-40B4-BE49-F238E27FC236}">
                <a16:creationId xmlns:a16="http://schemas.microsoft.com/office/drawing/2014/main" id="{D85C0699-4F77-4570-8280-EBE59E071A40}"/>
              </a:ext>
            </a:extLst>
          </p:cNvPr>
          <p:cNvSpPr>
            <a:spLocks noGrp="1"/>
          </p:cNvSpPr>
          <p:nvPr>
            <p:ph sz="quarter" idx="20"/>
          </p:nvPr>
        </p:nvSpPr>
        <p:spPr>
          <a:xfrm>
            <a:off x="8116252" y="1719072"/>
            <a:ext cx="3566160" cy="4681727"/>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Subtitle">
            <a:extLst>
              <a:ext uri="{FF2B5EF4-FFF2-40B4-BE49-F238E27FC236}">
                <a16:creationId xmlns:a16="http://schemas.microsoft.com/office/drawing/2014/main" id="{0A02D598-0894-4B6B-89A6-48B8073C9D11}"/>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616302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helf White">
    <p:spTree>
      <p:nvGrpSpPr>
        <p:cNvPr id="1" name=""/>
        <p:cNvGrpSpPr/>
        <p:nvPr/>
      </p:nvGrpSpPr>
      <p:grpSpPr>
        <a:xfrm>
          <a:off x="0" y="0"/>
          <a:ext cx="0" cy="0"/>
          <a:chOff x="0" y="0"/>
          <a:chExt cx="0" cy="0"/>
        </a:xfrm>
      </p:grpSpPr>
      <p:sp>
        <p:nvSpPr>
          <p:cNvPr id="13" name="Rectangle: Rounded Corners 55">
            <a:extLst>
              <a:ext uri="{FF2B5EF4-FFF2-40B4-BE49-F238E27FC236}">
                <a16:creationId xmlns:a16="http://schemas.microsoft.com/office/drawing/2014/main" id="{F4E31C43-957F-9C4E-983A-F81442F5925F}"/>
              </a:ext>
            </a:extLst>
          </p:cNvPr>
          <p:cNvSpPr/>
          <p:nvPr userDrawn="1"/>
        </p:nvSpPr>
        <p:spPr bwMode="gray">
          <a:xfrm>
            <a:off x="481013" y="5312740"/>
            <a:ext cx="11856130" cy="1697660"/>
          </a:xfrm>
          <a:prstGeom prst="roundRect">
            <a:avLst>
              <a:gd name="adj" fmla="val 4848"/>
            </a:avLst>
          </a:prstGeom>
          <a:solidFill>
            <a:schemeClr val="bg1"/>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entury Gothic"/>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400F72C1-5B61-488A-BE0B-3D3264703941}"/>
              </a:ext>
            </a:extLst>
          </p:cNvPr>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14" name="Content Placeholder 4">
            <a:extLst>
              <a:ext uri="{FF2B5EF4-FFF2-40B4-BE49-F238E27FC236}">
                <a16:creationId xmlns:a16="http://schemas.microsoft.com/office/drawing/2014/main" id="{7E596D39-9FB6-4C53-A7F5-7483E69CDED2}"/>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6A648C02-9470-473A-B31D-274A93FF1D9C}"/>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754741" y="5607050"/>
            <a:ext cx="10926717" cy="929054"/>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B2BADF63-7A2A-4A3A-A253-424687008F60}"/>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6">
                    <a:lumMod val="75000"/>
                  </a:schemeClr>
                </a:solidFill>
                <a:latin typeface="+mn-lt"/>
                <a:ea typeface="+mn-ea"/>
                <a:cs typeface="+mn-cs"/>
              </a:rPr>
              <a:pPr marL="0" lvl="0" algn="r" defTabSz="914400" rtl="0" eaLnBrk="1" latinLnBrk="0" hangingPunct="1">
                <a:lnSpc>
                  <a:spcPct val="125000"/>
                </a:lnSpc>
              </a:pPr>
              <a:t>‹#›</a:t>
            </a:fld>
            <a:endParaRPr lang="en-US" sz="800" kern="1200">
              <a:solidFill>
                <a:schemeClr val="accent6">
                  <a:lumMod val="75000"/>
                </a:schemeClr>
              </a:solidFill>
              <a:latin typeface="+mn-lt"/>
              <a:ea typeface="+mn-ea"/>
              <a:cs typeface="+mn-cs"/>
            </a:endParaRPr>
          </a:p>
        </p:txBody>
      </p:sp>
    </p:spTree>
    <p:extLst>
      <p:ext uri="{BB962C8B-B14F-4D97-AF65-F5344CB8AC3E}">
        <p14:creationId xmlns:p14="http://schemas.microsoft.com/office/powerpoint/2010/main" val="3992430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helf Nickel">
    <p:spTree>
      <p:nvGrpSpPr>
        <p:cNvPr id="1" name=""/>
        <p:cNvGrpSpPr/>
        <p:nvPr/>
      </p:nvGrpSpPr>
      <p:grpSpPr>
        <a:xfrm>
          <a:off x="0" y="0"/>
          <a:ext cx="0" cy="0"/>
          <a:chOff x="0" y="0"/>
          <a:chExt cx="0" cy="0"/>
        </a:xfrm>
      </p:grpSpPr>
      <p:sp>
        <p:nvSpPr>
          <p:cNvPr id="13" name="Rectangle: Rounded Corners 55">
            <a:extLst>
              <a:ext uri="{FF2B5EF4-FFF2-40B4-BE49-F238E27FC236}">
                <a16:creationId xmlns:a16="http://schemas.microsoft.com/office/drawing/2014/main" id="{F4E31C43-957F-9C4E-983A-F81442F5925F}"/>
              </a:ext>
            </a:extLst>
          </p:cNvPr>
          <p:cNvSpPr/>
          <p:nvPr userDrawn="1"/>
        </p:nvSpPr>
        <p:spPr bwMode="gray">
          <a:xfrm>
            <a:off x="481013" y="5312740"/>
            <a:ext cx="11856130" cy="1697660"/>
          </a:xfrm>
          <a:prstGeom prst="roundRect">
            <a:avLst>
              <a:gd name="adj" fmla="val 4848"/>
            </a:avLst>
          </a:prstGeom>
          <a:solidFill>
            <a:schemeClr val="accent6">
              <a:lumMod val="40000"/>
              <a:lumOff val="60000"/>
            </a:schemeClr>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entury Gothic"/>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400F72C1-5B61-488A-BE0B-3D3264703941}"/>
              </a:ext>
            </a:extLst>
          </p:cNvPr>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14" name="Content Placeholder 4">
            <a:extLst>
              <a:ext uri="{FF2B5EF4-FFF2-40B4-BE49-F238E27FC236}">
                <a16:creationId xmlns:a16="http://schemas.microsoft.com/office/drawing/2014/main" id="{7E596D39-9FB6-4C53-A7F5-7483E69CDED2}"/>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6A648C02-9470-473A-B31D-274A93FF1D9C}"/>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754741" y="5607050"/>
            <a:ext cx="10926717" cy="929054"/>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6835771C-39C4-439F-9E17-EFD2B4011CB5}"/>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solidFill>
                <a:latin typeface="+mn-lt"/>
                <a:ea typeface="+mn-ea"/>
                <a:cs typeface="+mn-cs"/>
              </a:rPr>
              <a:pPr marL="0" lvl="0" algn="r" defTabSz="914400" rtl="0" eaLnBrk="1" latinLnBrk="0" hangingPunct="1">
                <a:lnSpc>
                  <a:spcPct val="125000"/>
                </a:lnSpc>
              </a:pPr>
              <a:t>‹#›</a:t>
            </a:fld>
            <a:endParaRPr lang="en-US" sz="800" kern="1200">
              <a:solidFill>
                <a:schemeClr val="accent5"/>
              </a:solidFill>
              <a:latin typeface="+mn-lt"/>
              <a:ea typeface="+mn-ea"/>
              <a:cs typeface="+mn-cs"/>
            </a:endParaRPr>
          </a:p>
        </p:txBody>
      </p:sp>
    </p:spTree>
    <p:extLst>
      <p:ext uri="{BB962C8B-B14F-4D97-AF65-F5344CB8AC3E}">
        <p14:creationId xmlns:p14="http://schemas.microsoft.com/office/powerpoint/2010/main" val="812506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6" name="Freeform 8">
            <a:extLst>
              <a:ext uri="{FF2B5EF4-FFF2-40B4-BE49-F238E27FC236}">
                <a16:creationId xmlns:a16="http://schemas.microsoft.com/office/drawing/2014/main" id="{FA702086-7005-4270-9600-3E0409C7EC66}"/>
              </a:ext>
            </a:extLst>
          </p:cNvPr>
          <p:cNvSpPr>
            <a:spLocks/>
          </p:cNvSpPr>
          <p:nvPr userDrawn="1"/>
        </p:nvSpPr>
        <p:spPr bwMode="auto">
          <a:xfrm>
            <a:off x="-876300" y="4977549"/>
            <a:ext cx="12552239" cy="3889360"/>
          </a:xfrm>
          <a:custGeom>
            <a:avLst/>
            <a:gdLst>
              <a:gd name="T0" fmla="*/ 2068 w 2327"/>
              <a:gd name="T1" fmla="*/ 28 h 720"/>
              <a:gd name="T2" fmla="*/ 2029 w 2327"/>
              <a:gd name="T3" fmla="*/ 0 h 720"/>
              <a:gd name="T4" fmla="*/ 1921 w 2327"/>
              <a:gd name="T5" fmla="*/ 0 h 720"/>
              <a:gd name="T6" fmla="*/ 1881 w 2327"/>
              <a:gd name="T7" fmla="*/ 28 h 720"/>
              <a:gd name="T8" fmla="*/ 1706 w 2327"/>
              <a:gd name="T9" fmla="*/ 507 h 720"/>
              <a:gd name="T10" fmla="*/ 1525 w 2327"/>
              <a:gd name="T11" fmla="*/ 28 h 720"/>
              <a:gd name="T12" fmla="*/ 1486 w 2327"/>
              <a:gd name="T13" fmla="*/ 0 h 720"/>
              <a:gd name="T14" fmla="*/ 1379 w 2327"/>
              <a:gd name="T15" fmla="*/ 0 h 720"/>
              <a:gd name="T16" fmla="*/ 1340 w 2327"/>
              <a:gd name="T17" fmla="*/ 28 h 720"/>
              <a:gd name="T18" fmla="*/ 1163 w 2327"/>
              <a:gd name="T19" fmla="*/ 507 h 720"/>
              <a:gd name="T20" fmla="*/ 985 w 2327"/>
              <a:gd name="T21" fmla="*/ 28 h 720"/>
              <a:gd name="T22" fmla="*/ 946 w 2327"/>
              <a:gd name="T23" fmla="*/ 0 h 720"/>
              <a:gd name="T24" fmla="*/ 840 w 2327"/>
              <a:gd name="T25" fmla="*/ 0 h 720"/>
              <a:gd name="T26" fmla="*/ 800 w 2327"/>
              <a:gd name="T27" fmla="*/ 28 h 720"/>
              <a:gd name="T28" fmla="*/ 621 w 2327"/>
              <a:gd name="T29" fmla="*/ 507 h 720"/>
              <a:gd name="T30" fmla="*/ 444 w 2327"/>
              <a:gd name="T31" fmla="*/ 28 h 720"/>
              <a:gd name="T32" fmla="*/ 406 w 2327"/>
              <a:gd name="T33" fmla="*/ 0 h 720"/>
              <a:gd name="T34" fmla="*/ 297 w 2327"/>
              <a:gd name="T35" fmla="*/ 0 h 720"/>
              <a:gd name="T36" fmla="*/ 258 w 2327"/>
              <a:gd name="T37" fmla="*/ 28 h 720"/>
              <a:gd name="T38" fmla="*/ 6 w 2327"/>
              <a:gd name="T39" fmla="*/ 684 h 720"/>
              <a:gd name="T40" fmla="*/ 31 w 2327"/>
              <a:gd name="T41" fmla="*/ 720 h 720"/>
              <a:gd name="T42" fmla="*/ 127 w 2327"/>
              <a:gd name="T43" fmla="*/ 720 h 720"/>
              <a:gd name="T44" fmla="*/ 166 w 2327"/>
              <a:gd name="T45" fmla="*/ 693 h 720"/>
              <a:gd name="T46" fmla="*/ 351 w 2327"/>
              <a:gd name="T47" fmla="*/ 198 h 720"/>
              <a:gd name="T48" fmla="*/ 536 w 2327"/>
              <a:gd name="T49" fmla="*/ 693 h 720"/>
              <a:gd name="T50" fmla="*/ 575 w 2327"/>
              <a:gd name="T51" fmla="*/ 720 h 720"/>
              <a:gd name="T52" fmla="*/ 663 w 2327"/>
              <a:gd name="T53" fmla="*/ 720 h 720"/>
              <a:gd name="T54" fmla="*/ 703 w 2327"/>
              <a:gd name="T55" fmla="*/ 693 h 720"/>
              <a:gd name="T56" fmla="*/ 892 w 2327"/>
              <a:gd name="T57" fmla="*/ 198 h 720"/>
              <a:gd name="T58" fmla="*/ 1075 w 2327"/>
              <a:gd name="T59" fmla="*/ 693 h 720"/>
              <a:gd name="T60" fmla="*/ 1115 w 2327"/>
              <a:gd name="T61" fmla="*/ 720 h 720"/>
              <a:gd name="T62" fmla="*/ 1208 w 2327"/>
              <a:gd name="T63" fmla="*/ 720 h 720"/>
              <a:gd name="T64" fmla="*/ 1247 w 2327"/>
              <a:gd name="T65" fmla="*/ 693 h 720"/>
              <a:gd name="T66" fmla="*/ 1432 w 2327"/>
              <a:gd name="T67" fmla="*/ 198 h 720"/>
              <a:gd name="T68" fmla="*/ 1620 w 2327"/>
              <a:gd name="T69" fmla="*/ 693 h 720"/>
              <a:gd name="T70" fmla="*/ 1659 w 2327"/>
              <a:gd name="T71" fmla="*/ 720 h 720"/>
              <a:gd name="T72" fmla="*/ 1748 w 2327"/>
              <a:gd name="T73" fmla="*/ 720 h 720"/>
              <a:gd name="T74" fmla="*/ 1787 w 2327"/>
              <a:gd name="T75" fmla="*/ 693 h 720"/>
              <a:gd name="T76" fmla="*/ 1973 w 2327"/>
              <a:gd name="T77" fmla="*/ 201 h 720"/>
              <a:gd name="T78" fmla="*/ 2156 w 2327"/>
              <a:gd name="T79" fmla="*/ 693 h 720"/>
              <a:gd name="T80" fmla="*/ 2196 w 2327"/>
              <a:gd name="T81" fmla="*/ 720 h 720"/>
              <a:gd name="T82" fmla="*/ 2295 w 2327"/>
              <a:gd name="T83" fmla="*/ 720 h 720"/>
              <a:gd name="T84" fmla="*/ 2319 w 2327"/>
              <a:gd name="T85" fmla="*/ 684 h 720"/>
              <a:gd name="T86" fmla="*/ 2068 w 2327"/>
              <a:gd name="T87" fmla="*/ 2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27" h="720">
                <a:moveTo>
                  <a:pt x="2068" y="28"/>
                </a:moveTo>
                <a:cubicBezTo>
                  <a:pt x="2060" y="9"/>
                  <a:pt x="2047" y="0"/>
                  <a:pt x="2029" y="0"/>
                </a:cubicBezTo>
                <a:cubicBezTo>
                  <a:pt x="2029" y="0"/>
                  <a:pt x="2029" y="0"/>
                  <a:pt x="1921" y="0"/>
                </a:cubicBezTo>
                <a:cubicBezTo>
                  <a:pt x="1903" y="0"/>
                  <a:pt x="1889" y="9"/>
                  <a:pt x="1881" y="28"/>
                </a:cubicBezTo>
                <a:cubicBezTo>
                  <a:pt x="1881" y="28"/>
                  <a:pt x="1881" y="28"/>
                  <a:pt x="1706" y="507"/>
                </a:cubicBezTo>
                <a:cubicBezTo>
                  <a:pt x="1706" y="507"/>
                  <a:pt x="1706" y="507"/>
                  <a:pt x="1525" y="28"/>
                </a:cubicBezTo>
                <a:cubicBezTo>
                  <a:pt x="1517" y="9"/>
                  <a:pt x="1504" y="0"/>
                  <a:pt x="1486" y="0"/>
                </a:cubicBezTo>
                <a:cubicBezTo>
                  <a:pt x="1486" y="0"/>
                  <a:pt x="1486" y="0"/>
                  <a:pt x="1379" y="0"/>
                </a:cubicBezTo>
                <a:cubicBezTo>
                  <a:pt x="1361" y="0"/>
                  <a:pt x="1348" y="9"/>
                  <a:pt x="1340" y="28"/>
                </a:cubicBezTo>
                <a:cubicBezTo>
                  <a:pt x="1340" y="28"/>
                  <a:pt x="1340" y="28"/>
                  <a:pt x="1163" y="507"/>
                </a:cubicBezTo>
                <a:cubicBezTo>
                  <a:pt x="1163" y="507"/>
                  <a:pt x="1163" y="507"/>
                  <a:pt x="985" y="28"/>
                </a:cubicBezTo>
                <a:cubicBezTo>
                  <a:pt x="978" y="9"/>
                  <a:pt x="964" y="0"/>
                  <a:pt x="946" y="0"/>
                </a:cubicBezTo>
                <a:cubicBezTo>
                  <a:pt x="946" y="0"/>
                  <a:pt x="946" y="0"/>
                  <a:pt x="840" y="0"/>
                </a:cubicBezTo>
                <a:cubicBezTo>
                  <a:pt x="822" y="0"/>
                  <a:pt x="808" y="9"/>
                  <a:pt x="800" y="28"/>
                </a:cubicBezTo>
                <a:cubicBezTo>
                  <a:pt x="800" y="28"/>
                  <a:pt x="800" y="28"/>
                  <a:pt x="621" y="507"/>
                </a:cubicBezTo>
                <a:cubicBezTo>
                  <a:pt x="621" y="507"/>
                  <a:pt x="621" y="507"/>
                  <a:pt x="444" y="28"/>
                </a:cubicBezTo>
                <a:cubicBezTo>
                  <a:pt x="436" y="9"/>
                  <a:pt x="424" y="0"/>
                  <a:pt x="406" y="0"/>
                </a:cubicBezTo>
                <a:cubicBezTo>
                  <a:pt x="406" y="0"/>
                  <a:pt x="406" y="0"/>
                  <a:pt x="297" y="0"/>
                </a:cubicBezTo>
                <a:cubicBezTo>
                  <a:pt x="279" y="0"/>
                  <a:pt x="265" y="9"/>
                  <a:pt x="258" y="28"/>
                </a:cubicBezTo>
                <a:cubicBezTo>
                  <a:pt x="258" y="28"/>
                  <a:pt x="258" y="28"/>
                  <a:pt x="6" y="684"/>
                </a:cubicBezTo>
                <a:cubicBezTo>
                  <a:pt x="0" y="702"/>
                  <a:pt x="8" y="720"/>
                  <a:pt x="31" y="720"/>
                </a:cubicBezTo>
                <a:cubicBezTo>
                  <a:pt x="31" y="720"/>
                  <a:pt x="31" y="720"/>
                  <a:pt x="127" y="720"/>
                </a:cubicBezTo>
                <a:cubicBezTo>
                  <a:pt x="145" y="720"/>
                  <a:pt x="160" y="711"/>
                  <a:pt x="166" y="693"/>
                </a:cubicBezTo>
                <a:cubicBezTo>
                  <a:pt x="166" y="693"/>
                  <a:pt x="166" y="693"/>
                  <a:pt x="351" y="198"/>
                </a:cubicBezTo>
                <a:cubicBezTo>
                  <a:pt x="351" y="198"/>
                  <a:pt x="351" y="198"/>
                  <a:pt x="536" y="693"/>
                </a:cubicBezTo>
                <a:cubicBezTo>
                  <a:pt x="543" y="712"/>
                  <a:pt x="557" y="720"/>
                  <a:pt x="575" y="720"/>
                </a:cubicBezTo>
                <a:cubicBezTo>
                  <a:pt x="575" y="720"/>
                  <a:pt x="575" y="720"/>
                  <a:pt x="663" y="720"/>
                </a:cubicBezTo>
                <a:cubicBezTo>
                  <a:pt x="682" y="720"/>
                  <a:pt x="695" y="712"/>
                  <a:pt x="703" y="693"/>
                </a:cubicBezTo>
                <a:cubicBezTo>
                  <a:pt x="703" y="693"/>
                  <a:pt x="703" y="693"/>
                  <a:pt x="892" y="198"/>
                </a:cubicBezTo>
                <a:cubicBezTo>
                  <a:pt x="892" y="198"/>
                  <a:pt x="892" y="198"/>
                  <a:pt x="1075" y="693"/>
                </a:cubicBezTo>
                <a:cubicBezTo>
                  <a:pt x="1083" y="711"/>
                  <a:pt x="1097" y="720"/>
                  <a:pt x="1115" y="720"/>
                </a:cubicBezTo>
                <a:cubicBezTo>
                  <a:pt x="1115" y="720"/>
                  <a:pt x="1115" y="720"/>
                  <a:pt x="1208" y="720"/>
                </a:cubicBezTo>
                <a:cubicBezTo>
                  <a:pt x="1226" y="720"/>
                  <a:pt x="1240" y="711"/>
                  <a:pt x="1247" y="693"/>
                </a:cubicBezTo>
                <a:cubicBezTo>
                  <a:pt x="1247" y="693"/>
                  <a:pt x="1247" y="693"/>
                  <a:pt x="1432" y="198"/>
                </a:cubicBezTo>
                <a:cubicBezTo>
                  <a:pt x="1432" y="198"/>
                  <a:pt x="1432" y="198"/>
                  <a:pt x="1620" y="693"/>
                </a:cubicBezTo>
                <a:cubicBezTo>
                  <a:pt x="1627" y="712"/>
                  <a:pt x="1641" y="720"/>
                  <a:pt x="1659" y="720"/>
                </a:cubicBezTo>
                <a:cubicBezTo>
                  <a:pt x="1659" y="720"/>
                  <a:pt x="1659" y="720"/>
                  <a:pt x="1748" y="720"/>
                </a:cubicBezTo>
                <a:cubicBezTo>
                  <a:pt x="1766" y="720"/>
                  <a:pt x="1779" y="712"/>
                  <a:pt x="1787" y="693"/>
                </a:cubicBezTo>
                <a:cubicBezTo>
                  <a:pt x="1787" y="693"/>
                  <a:pt x="1787" y="693"/>
                  <a:pt x="1973" y="201"/>
                </a:cubicBezTo>
                <a:cubicBezTo>
                  <a:pt x="1973" y="201"/>
                  <a:pt x="1973" y="201"/>
                  <a:pt x="2156" y="693"/>
                </a:cubicBezTo>
                <a:cubicBezTo>
                  <a:pt x="2162" y="711"/>
                  <a:pt x="2178" y="720"/>
                  <a:pt x="2196" y="720"/>
                </a:cubicBezTo>
                <a:cubicBezTo>
                  <a:pt x="2196" y="720"/>
                  <a:pt x="2196" y="720"/>
                  <a:pt x="2295" y="720"/>
                </a:cubicBezTo>
                <a:cubicBezTo>
                  <a:pt x="2317" y="720"/>
                  <a:pt x="2327" y="702"/>
                  <a:pt x="2319" y="684"/>
                </a:cubicBezTo>
                <a:cubicBezTo>
                  <a:pt x="2319" y="684"/>
                  <a:pt x="2319" y="684"/>
                  <a:pt x="2068" y="28"/>
                </a:cubicBezTo>
                <a:close/>
              </a:path>
            </a:pathLst>
          </a:custGeom>
          <a:solidFill>
            <a:srgbClr val="CCD3E2"/>
          </a:solidFill>
          <a:ln>
            <a:noFill/>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29" name="Text Placeholder 48">
            <a:extLst>
              <a:ext uri="{FF2B5EF4-FFF2-40B4-BE49-F238E27FC236}">
                <a16:creationId xmlns:a16="http://schemas.microsoft.com/office/drawing/2014/main" id="{2F1BD3B7-D097-CC4F-8109-2E0601867AEF}"/>
              </a:ext>
            </a:extLst>
          </p:cNvPr>
          <p:cNvSpPr>
            <a:spLocks noGrp="1"/>
          </p:cNvSpPr>
          <p:nvPr>
            <p:ph type="body" sz="quarter" idx="14" hasCustomPrompt="1"/>
          </p:nvPr>
        </p:nvSpPr>
        <p:spPr bwMode="gray">
          <a:xfrm>
            <a:off x="479626" y="5521260"/>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0" name="Text Placeholder 7">
            <a:extLst>
              <a:ext uri="{FF2B5EF4-FFF2-40B4-BE49-F238E27FC236}">
                <a16:creationId xmlns:a16="http://schemas.microsoft.com/office/drawing/2014/main" id="{EEA10B34-F7FE-E96A-53FC-8454E607F28F}"/>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tx2"/>
                </a:solidFill>
              </a:defRPr>
            </a:lvl1pPr>
            <a:lvl2pPr marL="0" indent="0">
              <a:lnSpc>
                <a:spcPct val="96000"/>
              </a:lnSpc>
              <a:spcBef>
                <a:spcPts val="0"/>
              </a:spcBef>
              <a:buFont typeface="Microsoft Sans Serif" panose="020B0604020202020204" pitchFamily="34" charset="0"/>
              <a:buNone/>
              <a:defRPr sz="1600">
                <a:solidFill>
                  <a:schemeClr val="tx2"/>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1" name="Text Placeholder 7">
            <a:extLst>
              <a:ext uri="{FF2B5EF4-FFF2-40B4-BE49-F238E27FC236}">
                <a16:creationId xmlns:a16="http://schemas.microsoft.com/office/drawing/2014/main" id="{9FA6681A-B52F-DB20-A9AF-D17C702AE9CC}"/>
              </a:ext>
            </a:extLst>
          </p:cNvPr>
          <p:cNvSpPr>
            <a:spLocks noGrp="1"/>
          </p:cNvSpPr>
          <p:nvPr>
            <p:ph type="body" sz="quarter" idx="12" hasCustomPrompt="1"/>
          </p:nvPr>
        </p:nvSpPr>
        <p:spPr bwMode="gray">
          <a:xfrm>
            <a:off x="3103563" y="512165"/>
            <a:ext cx="4783137" cy="226772"/>
          </a:xfrm>
          <a:prstGeom prst="rect">
            <a:avLst/>
          </a:prstGeom>
        </p:spPr>
        <p:txBody>
          <a:bodyPr wrap="none"/>
          <a:lstStyle>
            <a:lvl1pPr marL="0" indent="0" algn="r">
              <a:lnSpc>
                <a:spcPct val="87000"/>
              </a:lnSpc>
              <a:spcBef>
                <a:spcPts val="0"/>
              </a:spcBef>
              <a:buNone/>
              <a:defRPr sz="1600" b="0">
                <a:solidFill>
                  <a:schemeClr val="tx2"/>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12" name="Text Placeholder 5">
            <a:extLst>
              <a:ext uri="{FF2B5EF4-FFF2-40B4-BE49-F238E27FC236}">
                <a16:creationId xmlns:a16="http://schemas.microsoft.com/office/drawing/2014/main" id="{06E8827C-B909-5B38-0773-12F93F19FBC9}"/>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tx2"/>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3" name="Title 2">
            <a:extLst>
              <a:ext uri="{FF2B5EF4-FFF2-40B4-BE49-F238E27FC236}">
                <a16:creationId xmlns:a16="http://schemas.microsoft.com/office/drawing/2014/main" id="{8C8F2FB8-2E39-725C-6AA5-92378D0DB8F6}"/>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tx2"/>
                </a:solidFill>
              </a:defRPr>
            </a:lvl1pPr>
          </a:lstStyle>
          <a:p>
            <a:r>
              <a:rPr lang="en-US"/>
              <a:t>Click to edit Master title style</a:t>
            </a:r>
            <a:endParaRPr lang="en-US" dirty="0"/>
          </a:p>
        </p:txBody>
      </p:sp>
      <p:sp>
        <p:nvSpPr>
          <p:cNvPr id="14" name="Freeform 5">
            <a:extLst>
              <a:ext uri="{FF2B5EF4-FFF2-40B4-BE49-F238E27FC236}">
                <a16:creationId xmlns:a16="http://schemas.microsoft.com/office/drawing/2014/main" id="{D52CF34C-DCED-1EA5-780E-B511C58297B0}"/>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6" name="TextBox 5">
            <a:extLst>
              <a:ext uri="{FF2B5EF4-FFF2-40B4-BE49-F238E27FC236}">
                <a16:creationId xmlns:a16="http://schemas.microsoft.com/office/drawing/2014/main" id="{1721900C-AFF6-9AB9-6CE8-76D2E51C8D10}"/>
              </a:ext>
            </a:extLst>
          </p:cNvPr>
          <p:cNvSpPr txBox="1"/>
          <p:nvPr userDrawn="1"/>
        </p:nvSpPr>
        <p:spPr>
          <a:xfrm>
            <a:off x="479708" y="6521993"/>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75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3758297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helf Blue">
    <p:spTree>
      <p:nvGrpSpPr>
        <p:cNvPr id="1" name=""/>
        <p:cNvGrpSpPr/>
        <p:nvPr/>
      </p:nvGrpSpPr>
      <p:grpSpPr>
        <a:xfrm>
          <a:off x="0" y="0"/>
          <a:ext cx="0" cy="0"/>
          <a:chOff x="0" y="0"/>
          <a:chExt cx="0" cy="0"/>
        </a:xfrm>
      </p:grpSpPr>
      <p:sp>
        <p:nvSpPr>
          <p:cNvPr id="56" name="Rectangle: Rounded Corners 55">
            <a:extLst>
              <a:ext uri="{FF2B5EF4-FFF2-40B4-BE49-F238E27FC236}">
                <a16:creationId xmlns:a16="http://schemas.microsoft.com/office/drawing/2014/main" id="{9C54434D-FA64-4658-9BFD-21AB34B4189F}"/>
              </a:ext>
            </a:extLst>
          </p:cNvPr>
          <p:cNvSpPr/>
          <p:nvPr userDrawn="1"/>
        </p:nvSpPr>
        <p:spPr bwMode="gray">
          <a:xfrm>
            <a:off x="481013" y="5312740"/>
            <a:ext cx="11856130" cy="1697660"/>
          </a:xfrm>
          <a:prstGeom prst="roundRect">
            <a:avLst>
              <a:gd name="adj" fmla="val 4848"/>
            </a:avLst>
          </a:prstGeom>
          <a:solidFill>
            <a:schemeClr val="accent1"/>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n-lt"/>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6018C051-C8ED-490A-8420-0B33C7EBC95D}"/>
              </a:ext>
            </a:extLst>
          </p:cNvPr>
          <p:cNvSpPr>
            <a:spLocks noGrp="1"/>
          </p:cNvSpPr>
          <p:nvPr>
            <p:ph type="title"/>
          </p:nvPr>
        </p:nvSpPr>
        <p:spPr/>
        <p:txBody>
          <a:bodyPr/>
          <a:lstStyle/>
          <a:p>
            <a:r>
              <a:rPr lang="en-US"/>
              <a:t>Click to edit Master title style</a:t>
            </a:r>
          </a:p>
        </p:txBody>
      </p:sp>
      <p:sp>
        <p:nvSpPr>
          <p:cNvPr id="15" name="Content Placeholder 4">
            <a:extLst>
              <a:ext uri="{FF2B5EF4-FFF2-40B4-BE49-F238E27FC236}">
                <a16:creationId xmlns:a16="http://schemas.microsoft.com/office/drawing/2014/main" id="{79BAC33F-C2B1-4F90-8D6A-FE73B82B3A96}"/>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ubtitle">
            <a:extLst>
              <a:ext uri="{FF2B5EF4-FFF2-40B4-BE49-F238E27FC236}">
                <a16:creationId xmlns:a16="http://schemas.microsoft.com/office/drawing/2014/main" id="{367C7EAB-A60F-4055-BBCB-DA0E8A0A79F2}"/>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754743" y="5607050"/>
            <a:ext cx="10926715"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34032CCB-9D02-4DA9-9379-A73762F29F44}"/>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2">
                  <a:lumMod val="40000"/>
                  <a:lumOff val="60000"/>
                </a:schemeClr>
              </a:solidFill>
              <a:latin typeface="+mn-lt"/>
              <a:ea typeface="+mn-ea"/>
              <a:cs typeface="+mn-cs"/>
            </a:endParaRPr>
          </a:p>
        </p:txBody>
      </p:sp>
    </p:spTree>
    <p:extLst>
      <p:ext uri="{BB962C8B-B14F-4D97-AF65-F5344CB8AC3E}">
        <p14:creationId xmlns:p14="http://schemas.microsoft.com/office/powerpoint/2010/main" val="3956531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helf Light Blue">
    <p:spTree>
      <p:nvGrpSpPr>
        <p:cNvPr id="1" name=""/>
        <p:cNvGrpSpPr/>
        <p:nvPr/>
      </p:nvGrpSpPr>
      <p:grpSpPr>
        <a:xfrm>
          <a:off x="0" y="0"/>
          <a:ext cx="0" cy="0"/>
          <a:chOff x="0" y="0"/>
          <a:chExt cx="0" cy="0"/>
        </a:xfrm>
      </p:grpSpPr>
      <p:sp>
        <p:nvSpPr>
          <p:cNvPr id="13" name="Rectangle: Rounded Corners 55">
            <a:extLst>
              <a:ext uri="{FF2B5EF4-FFF2-40B4-BE49-F238E27FC236}">
                <a16:creationId xmlns:a16="http://schemas.microsoft.com/office/drawing/2014/main" id="{A8FB935D-3E2E-374D-9237-10480721EB01}"/>
              </a:ext>
            </a:extLst>
          </p:cNvPr>
          <p:cNvSpPr/>
          <p:nvPr userDrawn="1"/>
        </p:nvSpPr>
        <p:spPr bwMode="gray">
          <a:xfrm>
            <a:off x="481013" y="5312740"/>
            <a:ext cx="11856130" cy="1697660"/>
          </a:xfrm>
          <a:prstGeom prst="roundRect">
            <a:avLst>
              <a:gd name="adj" fmla="val 4848"/>
            </a:avLst>
          </a:prstGeom>
          <a:solidFill>
            <a:schemeClr val="accent2"/>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n-lt"/>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D67D4D28-7220-4DBF-B84F-7522AA7B5C1B}"/>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4E07DCE0-7EB1-456A-B894-0D5496B16D5E}"/>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8820FD8A-8603-4176-922E-40B95479EA99}"/>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754743" y="5607050"/>
            <a:ext cx="10926715"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C8381936-07CE-4E0E-A28C-AE4F2F90F489}"/>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bg1"/>
                </a:solidFill>
                <a:latin typeface="+mn-lt"/>
                <a:ea typeface="+mn-ea"/>
                <a:cs typeface="+mn-cs"/>
              </a:rPr>
              <a:pPr marL="0" lvl="0" algn="r" defTabSz="914400" rtl="0" eaLnBrk="1" latinLnBrk="0" hangingPunct="1">
                <a:lnSpc>
                  <a:spcPct val="125000"/>
                </a:lnSpc>
              </a:pPr>
              <a:t>‹#›</a:t>
            </a:fld>
            <a:endParaRPr lang="en-US" sz="800" kern="1200">
              <a:solidFill>
                <a:schemeClr val="bg1"/>
              </a:solidFill>
              <a:latin typeface="+mn-lt"/>
              <a:ea typeface="+mn-ea"/>
              <a:cs typeface="+mn-cs"/>
            </a:endParaRPr>
          </a:p>
        </p:txBody>
      </p:sp>
    </p:spTree>
    <p:extLst>
      <p:ext uri="{BB962C8B-B14F-4D97-AF65-F5344CB8AC3E}">
        <p14:creationId xmlns:p14="http://schemas.microsoft.com/office/powerpoint/2010/main" val="3516696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helf Teal">
    <p:spTree>
      <p:nvGrpSpPr>
        <p:cNvPr id="1" name=""/>
        <p:cNvGrpSpPr/>
        <p:nvPr/>
      </p:nvGrpSpPr>
      <p:grpSpPr>
        <a:xfrm>
          <a:off x="0" y="0"/>
          <a:ext cx="0" cy="0"/>
          <a:chOff x="0" y="0"/>
          <a:chExt cx="0" cy="0"/>
        </a:xfrm>
      </p:grpSpPr>
      <p:sp>
        <p:nvSpPr>
          <p:cNvPr id="13" name="Rectangle: Rounded Corners 55">
            <a:extLst>
              <a:ext uri="{FF2B5EF4-FFF2-40B4-BE49-F238E27FC236}">
                <a16:creationId xmlns:a16="http://schemas.microsoft.com/office/drawing/2014/main" id="{64F7479C-618C-7446-B7B5-D8A90E14FF2D}"/>
              </a:ext>
            </a:extLst>
          </p:cNvPr>
          <p:cNvSpPr/>
          <p:nvPr userDrawn="1"/>
        </p:nvSpPr>
        <p:spPr bwMode="gray">
          <a:xfrm>
            <a:off x="481013" y="5312740"/>
            <a:ext cx="11856130" cy="1697660"/>
          </a:xfrm>
          <a:prstGeom prst="roundRect">
            <a:avLst>
              <a:gd name="adj" fmla="val 4848"/>
            </a:avLst>
          </a:prstGeom>
          <a:solidFill>
            <a:schemeClr val="accent3"/>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n-lt"/>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F30F1C18-7699-4A7F-B63A-CD243921F05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6B31CF51-940B-40E8-B469-4A0DD89E624F}"/>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5495F504-4F4A-4408-BBF6-D0CB39AE6B92}"/>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754743" y="5607050"/>
            <a:ext cx="10926716"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8EC75432-B24B-45B9-83ED-D23B86BEF52A}"/>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3">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3">
                  <a:lumMod val="40000"/>
                  <a:lumOff val="60000"/>
                </a:schemeClr>
              </a:solidFill>
              <a:latin typeface="+mn-lt"/>
              <a:ea typeface="+mn-ea"/>
              <a:cs typeface="+mn-cs"/>
            </a:endParaRPr>
          </a:p>
        </p:txBody>
      </p:sp>
    </p:spTree>
    <p:extLst>
      <p:ext uri="{BB962C8B-B14F-4D97-AF65-F5344CB8AC3E}">
        <p14:creationId xmlns:p14="http://schemas.microsoft.com/office/powerpoint/2010/main" val="1063936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helf Gun Metal">
    <p:spTree>
      <p:nvGrpSpPr>
        <p:cNvPr id="1" name=""/>
        <p:cNvGrpSpPr/>
        <p:nvPr/>
      </p:nvGrpSpPr>
      <p:grpSpPr>
        <a:xfrm>
          <a:off x="0" y="0"/>
          <a:ext cx="0" cy="0"/>
          <a:chOff x="0" y="0"/>
          <a:chExt cx="0" cy="0"/>
        </a:xfrm>
      </p:grpSpPr>
      <p:sp>
        <p:nvSpPr>
          <p:cNvPr id="16" name="Rectangle: Rounded Corners 55">
            <a:extLst>
              <a:ext uri="{FF2B5EF4-FFF2-40B4-BE49-F238E27FC236}">
                <a16:creationId xmlns:a16="http://schemas.microsoft.com/office/drawing/2014/main" id="{69505E91-7C68-D541-9803-812E1EBF74DF}"/>
              </a:ext>
            </a:extLst>
          </p:cNvPr>
          <p:cNvSpPr/>
          <p:nvPr userDrawn="1"/>
        </p:nvSpPr>
        <p:spPr bwMode="gray">
          <a:xfrm>
            <a:off x="481013" y="5312740"/>
            <a:ext cx="11856130" cy="1697660"/>
          </a:xfrm>
          <a:prstGeom prst="roundRect">
            <a:avLst>
              <a:gd name="adj" fmla="val 4848"/>
            </a:avLst>
          </a:prstGeom>
          <a:solidFill>
            <a:schemeClr val="accent5"/>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n-lt"/>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BD0318B4-6B51-4F6A-94BE-C72B04D42563}"/>
              </a:ext>
            </a:extLst>
          </p:cNvPr>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14" name="Content Placeholder 4">
            <a:extLst>
              <a:ext uri="{FF2B5EF4-FFF2-40B4-BE49-F238E27FC236}">
                <a16:creationId xmlns:a16="http://schemas.microsoft.com/office/drawing/2014/main" id="{87440954-896A-4F1B-AEBA-4E4DBC73ED90}"/>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123382FB-35E4-4970-94A3-EDD49E681D64}"/>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752885" y="5607050"/>
            <a:ext cx="10928573"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24B18C2F-53E3-41A5-897F-9ABCFEF64568}"/>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40000"/>
                  <a:lumOff val="60000"/>
                </a:schemeClr>
              </a:solidFill>
              <a:latin typeface="+mn-lt"/>
              <a:ea typeface="+mn-ea"/>
              <a:cs typeface="+mn-cs"/>
            </a:endParaRPr>
          </a:p>
        </p:txBody>
      </p:sp>
    </p:spTree>
    <p:extLst>
      <p:ext uri="{BB962C8B-B14F-4D97-AF65-F5344CB8AC3E}">
        <p14:creationId xmlns:p14="http://schemas.microsoft.com/office/powerpoint/2010/main" val="1576188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helf Midnight">
    <p:spTree>
      <p:nvGrpSpPr>
        <p:cNvPr id="1" name=""/>
        <p:cNvGrpSpPr/>
        <p:nvPr/>
      </p:nvGrpSpPr>
      <p:grpSpPr>
        <a:xfrm>
          <a:off x="0" y="0"/>
          <a:ext cx="0" cy="0"/>
          <a:chOff x="0" y="0"/>
          <a:chExt cx="0" cy="0"/>
        </a:xfrm>
      </p:grpSpPr>
      <p:sp>
        <p:nvSpPr>
          <p:cNvPr id="16" name="Rectangle: Rounded Corners 55">
            <a:extLst>
              <a:ext uri="{FF2B5EF4-FFF2-40B4-BE49-F238E27FC236}">
                <a16:creationId xmlns:a16="http://schemas.microsoft.com/office/drawing/2014/main" id="{C92B453A-5E12-4F44-BB8F-D65CF49A9122}"/>
              </a:ext>
            </a:extLst>
          </p:cNvPr>
          <p:cNvSpPr/>
          <p:nvPr userDrawn="1"/>
        </p:nvSpPr>
        <p:spPr bwMode="gray">
          <a:xfrm>
            <a:off x="481013" y="5312740"/>
            <a:ext cx="11856130" cy="1697660"/>
          </a:xfrm>
          <a:prstGeom prst="roundRect">
            <a:avLst>
              <a:gd name="adj" fmla="val 4848"/>
            </a:avLst>
          </a:prstGeom>
          <a:solidFill>
            <a:schemeClr val="tx2"/>
          </a:solidFill>
          <a:ln w="10795" cap="flat" cmpd="sng" algn="ctr">
            <a:noFill/>
            <a:prstDash val="solid"/>
          </a:ln>
          <a:effectLst>
            <a:innerShdw blurRad="63500" dist="50800" dir="18900000">
              <a:prstClr val="black">
                <a:alpha val="50000"/>
              </a:prstClr>
            </a:inn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n-lt"/>
              <a:ea typeface="+mn-ea"/>
              <a:cs typeface="+mn-cs"/>
            </a:endParaRP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endParaRPr lang="en-US" dirty="0"/>
          </a:p>
        </p:txBody>
      </p:sp>
      <p:sp>
        <p:nvSpPr>
          <p:cNvPr id="3" name="Title 2">
            <a:extLst>
              <a:ext uri="{FF2B5EF4-FFF2-40B4-BE49-F238E27FC236}">
                <a16:creationId xmlns:a16="http://schemas.microsoft.com/office/drawing/2014/main" id="{CE07AFB8-3706-418A-9C57-68819BDA292D}"/>
              </a:ext>
            </a:extLst>
          </p:cNvPr>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14" name="Content Placeholder 4">
            <a:extLst>
              <a:ext uri="{FF2B5EF4-FFF2-40B4-BE49-F238E27FC236}">
                <a16:creationId xmlns:a16="http://schemas.microsoft.com/office/drawing/2014/main" id="{E9F6828D-39BF-4AE8-BBB6-8AEEC2923DA5}"/>
              </a:ext>
            </a:extLst>
          </p:cNvPr>
          <p:cNvSpPr>
            <a:spLocks noGrp="1"/>
          </p:cNvSpPr>
          <p:nvPr>
            <p:ph sz="quarter" idx="14"/>
          </p:nvPr>
        </p:nvSpPr>
        <p:spPr>
          <a:xfrm>
            <a:off x="495300" y="1719072"/>
            <a:ext cx="11187112" cy="3079655"/>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3F36228C-E8D4-4505-84AF-8F6E66215BE6}"/>
              </a:ext>
            </a:extLst>
          </p:cNvPr>
          <p:cNvSpPr>
            <a:spLocks noGrp="1"/>
          </p:cNvSpPr>
          <p:nvPr>
            <p:ph type="subTitle" idx="1"/>
          </p:nvPr>
        </p:nvSpPr>
        <p:spPr>
          <a:xfrm>
            <a:off x="494189" y="1088136"/>
            <a:ext cx="11188223" cy="236347"/>
          </a:xfrm>
          <a:prstGeom prst="rect">
            <a:avLst/>
          </a:prstGeom>
        </p:spPr>
        <p:txBody>
          <a:bodyPr>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752885" y="5607050"/>
            <a:ext cx="10928573"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9" name="TextBox 8">
            <a:extLst>
              <a:ext uri="{FF2B5EF4-FFF2-40B4-BE49-F238E27FC236}">
                <a16:creationId xmlns:a16="http://schemas.microsoft.com/office/drawing/2014/main" id="{7C5C23DA-0A03-41BE-AF55-A9326FD999AC}"/>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40000"/>
                  <a:lumOff val="60000"/>
                </a:schemeClr>
              </a:solidFill>
              <a:latin typeface="+mn-lt"/>
              <a:ea typeface="+mn-ea"/>
              <a:cs typeface="+mn-cs"/>
            </a:endParaRPr>
          </a:p>
        </p:txBody>
      </p:sp>
    </p:spTree>
    <p:extLst>
      <p:ext uri="{BB962C8B-B14F-4D97-AF65-F5344CB8AC3E}">
        <p14:creationId xmlns:p14="http://schemas.microsoft.com/office/powerpoint/2010/main" val="1981424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Fifty Fifty White">
    <p:spTree>
      <p:nvGrpSpPr>
        <p:cNvPr id="1" name=""/>
        <p:cNvGrpSpPr/>
        <p:nvPr/>
      </p:nvGrpSpPr>
      <p:grpSpPr>
        <a:xfrm>
          <a:off x="0" y="0"/>
          <a:ext cx="0" cy="0"/>
          <a:chOff x="0" y="0"/>
          <a:chExt cx="0" cy="0"/>
        </a:xfrm>
      </p:grpSpPr>
      <p:sp>
        <p:nvSpPr>
          <p:cNvPr id="13" name="Rectangle: Rounded Corners 19">
            <a:extLst>
              <a:ext uri="{FF2B5EF4-FFF2-40B4-BE49-F238E27FC236}">
                <a16:creationId xmlns:a16="http://schemas.microsoft.com/office/drawing/2014/main" id="{8427B8C3-00CD-DB49-A0BF-67BE30AD9206}"/>
              </a:ext>
            </a:extLst>
          </p:cNvPr>
          <p:cNvSpPr/>
          <p:nvPr userDrawn="1"/>
        </p:nvSpPr>
        <p:spPr bwMode="gray">
          <a:xfrm>
            <a:off x="6093390" y="-159655"/>
            <a:ext cx="6272784" cy="6519672"/>
          </a:xfrm>
          <a:prstGeom prst="roundRect">
            <a:avLst>
              <a:gd name="adj" fmla="val 1350"/>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Text Placeholder 30">
            <a:extLst>
              <a:ext uri="{FF2B5EF4-FFF2-40B4-BE49-F238E27FC236}">
                <a16:creationId xmlns:a16="http://schemas.microsoft.com/office/drawing/2014/main" id="{E209C095-798B-214F-A427-CA1FF1953505}"/>
              </a:ext>
            </a:extLst>
          </p:cNvPr>
          <p:cNvSpPr>
            <a:spLocks noGrp="1"/>
          </p:cNvSpPr>
          <p:nvPr>
            <p:ph type="body" sz="quarter" idx="18" hasCustomPrompt="1"/>
          </p:nvPr>
        </p:nvSpPr>
        <p:spPr bwMode="gray">
          <a:xfrm>
            <a:off x="6583680" y="6081014"/>
            <a:ext cx="511149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6">
                    <a:lumMod val="75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
        <p:nvSpPr>
          <p:cNvPr id="11" name="Text Placeholder 28">
            <a:extLst>
              <a:ext uri="{FF2B5EF4-FFF2-40B4-BE49-F238E27FC236}">
                <a16:creationId xmlns:a16="http://schemas.microsoft.com/office/drawing/2014/main" id="{908541F3-28CD-794D-9212-C37EF4271E5A}"/>
              </a:ext>
            </a:extLst>
          </p:cNvPr>
          <p:cNvSpPr>
            <a:spLocks noGrp="1"/>
          </p:cNvSpPr>
          <p:nvPr>
            <p:ph type="body" sz="quarter" idx="13"/>
          </p:nvPr>
        </p:nvSpPr>
        <p:spPr bwMode="gray">
          <a:xfrm>
            <a:off x="6583680" y="651302"/>
            <a:ext cx="5111496" cy="353302"/>
          </a:xfrm>
          <a:prstGeom prst="rect">
            <a:avLst/>
          </a:prstGeom>
        </p:spPr>
        <p:txBody>
          <a:bodyPr anchor="b">
            <a:spAutoFit/>
          </a:bodyPr>
          <a:lstStyle>
            <a:lvl1pPr marL="0" indent="0">
              <a:lnSpc>
                <a:spcPct val="82000"/>
              </a:lnSpc>
              <a:buNone/>
              <a:defRPr sz="2800">
                <a:solidFill>
                  <a:schemeClr val="tx2"/>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8" name="Text Placeholder 30">
            <a:extLst>
              <a:ext uri="{FF2B5EF4-FFF2-40B4-BE49-F238E27FC236}">
                <a16:creationId xmlns:a16="http://schemas.microsoft.com/office/drawing/2014/main" id="{B921A830-8155-434F-BFE6-D8CA5368B334}"/>
              </a:ext>
            </a:extLst>
          </p:cNvPr>
          <p:cNvSpPr>
            <a:spLocks noGrp="1"/>
          </p:cNvSpPr>
          <p:nvPr>
            <p:ph type="body" sz="quarter" idx="14"/>
          </p:nvPr>
        </p:nvSpPr>
        <p:spPr bwMode="gray">
          <a:xfrm>
            <a:off x="6583680" y="1088136"/>
            <a:ext cx="5111496" cy="236347"/>
          </a:xfrm>
          <a:prstGeom prst="rect">
            <a:avLst/>
          </a:prstGeom>
        </p:spPr>
        <p:txBody>
          <a:bodyPr>
            <a:spAutoFit/>
          </a:bodyPr>
          <a:lstStyle>
            <a:lvl1pPr marL="0" indent="0">
              <a:lnSpc>
                <a:spcPct val="96000"/>
              </a:lnSpc>
              <a:spcBef>
                <a:spcPts val="900"/>
              </a:spcBef>
              <a:buNone/>
              <a:defRPr sz="1600">
                <a:solidFill>
                  <a:schemeClr val="tx2"/>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9" name="Footer Placeholder 2">
            <a:extLst>
              <a:ext uri="{FF2B5EF4-FFF2-40B4-BE49-F238E27FC236}">
                <a16:creationId xmlns:a16="http://schemas.microsoft.com/office/drawing/2014/main" id="{1ED0D2AB-2132-8B4F-AB70-4197C98BFB64}"/>
              </a:ext>
            </a:extLst>
          </p:cNvPr>
          <p:cNvSpPr>
            <a:spLocks noGrp="1"/>
          </p:cNvSpPr>
          <p:nvPr>
            <p:ph type="ftr" sz="quarter" idx="16"/>
          </p:nvPr>
        </p:nvSpPr>
        <p:spPr>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20" name="Title 2">
            <a:extLst>
              <a:ext uri="{FF2B5EF4-FFF2-40B4-BE49-F238E27FC236}">
                <a16:creationId xmlns:a16="http://schemas.microsoft.com/office/drawing/2014/main" id="{B5650983-3362-1142-83CB-9EC49F127E3C}"/>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1" name="Content Placeholder 4">
            <a:extLst>
              <a:ext uri="{FF2B5EF4-FFF2-40B4-BE49-F238E27FC236}">
                <a16:creationId xmlns:a16="http://schemas.microsoft.com/office/drawing/2014/main" id="{7CFF6B76-0309-ED4F-B66F-54334FFDD77A}"/>
              </a:ext>
            </a:extLst>
          </p:cNvPr>
          <p:cNvSpPr>
            <a:spLocks noGrp="1"/>
          </p:cNvSpPr>
          <p:nvPr>
            <p:ph sz="quarter" idx="17"/>
          </p:nvPr>
        </p:nvSpPr>
        <p:spPr>
          <a:xfrm>
            <a:off x="495300" y="1719072"/>
            <a:ext cx="5111495" cy="44515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Subtitle">
            <a:extLst>
              <a:ext uri="{FF2B5EF4-FFF2-40B4-BE49-F238E27FC236}">
                <a16:creationId xmlns:a16="http://schemas.microsoft.com/office/drawing/2014/main" id="{4F8BEE86-35F8-4548-A2EE-1A3FD6EC6FDC}"/>
              </a:ext>
            </a:extLst>
          </p:cNvPr>
          <p:cNvSpPr>
            <a:spLocks noGrp="1"/>
          </p:cNvSpPr>
          <p:nvPr>
            <p:ph type="subTitle" idx="1"/>
          </p:nvPr>
        </p:nvSpPr>
        <p:spPr>
          <a:xfrm>
            <a:off x="494189" y="1088136"/>
            <a:ext cx="5111495"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4" name="Text Placeholder 5">
            <a:extLst>
              <a:ext uri="{FF2B5EF4-FFF2-40B4-BE49-F238E27FC236}">
                <a16:creationId xmlns:a16="http://schemas.microsoft.com/office/drawing/2014/main" id="{2B80D626-CD2D-6D45-A432-FC7D2B967617}"/>
              </a:ext>
            </a:extLst>
          </p:cNvPr>
          <p:cNvSpPr>
            <a:spLocks noGrp="1"/>
          </p:cNvSpPr>
          <p:nvPr>
            <p:ph type="body" sz="quarter" idx="15"/>
          </p:nvPr>
        </p:nvSpPr>
        <p:spPr bwMode="gray">
          <a:xfrm>
            <a:off x="6583680" y="1719073"/>
            <a:ext cx="5111496" cy="4268259"/>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a:buClr>
                <a:schemeClr val="tx2"/>
              </a:buCl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49294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Fifty Fifty Nickel">
    <p:spTree>
      <p:nvGrpSpPr>
        <p:cNvPr id="1" name=""/>
        <p:cNvGrpSpPr/>
        <p:nvPr/>
      </p:nvGrpSpPr>
      <p:grpSpPr>
        <a:xfrm>
          <a:off x="0" y="0"/>
          <a:ext cx="0" cy="0"/>
          <a:chOff x="0" y="0"/>
          <a:chExt cx="0" cy="0"/>
        </a:xfrm>
      </p:grpSpPr>
      <p:sp>
        <p:nvSpPr>
          <p:cNvPr id="13" name="Rectangle: Rounded Corners 19">
            <a:extLst>
              <a:ext uri="{FF2B5EF4-FFF2-40B4-BE49-F238E27FC236}">
                <a16:creationId xmlns:a16="http://schemas.microsoft.com/office/drawing/2014/main" id="{8427B8C3-00CD-DB49-A0BF-67BE30AD9206}"/>
              </a:ext>
            </a:extLst>
          </p:cNvPr>
          <p:cNvSpPr/>
          <p:nvPr userDrawn="1"/>
        </p:nvSpPr>
        <p:spPr bwMode="gray">
          <a:xfrm>
            <a:off x="6093390" y="-159655"/>
            <a:ext cx="6272784" cy="6519672"/>
          </a:xfrm>
          <a:prstGeom prst="roundRect">
            <a:avLst>
              <a:gd name="adj" fmla="val 1350"/>
            </a:avLst>
          </a:prstGeom>
          <a:solidFill>
            <a:schemeClr val="accent6">
              <a:lumMod val="40000"/>
              <a:lumOff val="6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Text Placeholder 30">
            <a:extLst>
              <a:ext uri="{FF2B5EF4-FFF2-40B4-BE49-F238E27FC236}">
                <a16:creationId xmlns:a16="http://schemas.microsoft.com/office/drawing/2014/main" id="{2A40B6DD-258D-C246-8BB9-62A7411878D6}"/>
              </a:ext>
            </a:extLst>
          </p:cNvPr>
          <p:cNvSpPr>
            <a:spLocks noGrp="1"/>
          </p:cNvSpPr>
          <p:nvPr>
            <p:ph type="body" sz="quarter" idx="18" hasCustomPrompt="1"/>
          </p:nvPr>
        </p:nvSpPr>
        <p:spPr bwMode="gray">
          <a:xfrm>
            <a:off x="6583680" y="6081014"/>
            <a:ext cx="511149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
        <p:nvSpPr>
          <p:cNvPr id="11" name="Text Placeholder 28">
            <a:extLst>
              <a:ext uri="{FF2B5EF4-FFF2-40B4-BE49-F238E27FC236}">
                <a16:creationId xmlns:a16="http://schemas.microsoft.com/office/drawing/2014/main" id="{DBBCDC54-CC87-904C-8D9F-1A247E8C6D5F}"/>
              </a:ext>
            </a:extLst>
          </p:cNvPr>
          <p:cNvSpPr>
            <a:spLocks noGrp="1"/>
          </p:cNvSpPr>
          <p:nvPr>
            <p:ph type="body" sz="quarter" idx="13"/>
          </p:nvPr>
        </p:nvSpPr>
        <p:spPr bwMode="gray">
          <a:xfrm>
            <a:off x="6583680" y="651302"/>
            <a:ext cx="5111496" cy="353302"/>
          </a:xfrm>
          <a:prstGeom prst="rect">
            <a:avLst/>
          </a:prstGeom>
        </p:spPr>
        <p:txBody>
          <a:bodyPr anchor="b">
            <a:spAutoFit/>
          </a:bodyPr>
          <a:lstStyle>
            <a:lvl1pPr marL="0" indent="0">
              <a:lnSpc>
                <a:spcPct val="82000"/>
              </a:lnSpc>
              <a:buNone/>
              <a:defRPr sz="2800">
                <a:solidFill>
                  <a:schemeClr val="tx2"/>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8" name="Text Placeholder 30">
            <a:extLst>
              <a:ext uri="{FF2B5EF4-FFF2-40B4-BE49-F238E27FC236}">
                <a16:creationId xmlns:a16="http://schemas.microsoft.com/office/drawing/2014/main" id="{72D7EA7C-4AD9-4343-9C9B-49A12429400C}"/>
              </a:ext>
            </a:extLst>
          </p:cNvPr>
          <p:cNvSpPr>
            <a:spLocks noGrp="1"/>
          </p:cNvSpPr>
          <p:nvPr>
            <p:ph type="body" sz="quarter" idx="14"/>
          </p:nvPr>
        </p:nvSpPr>
        <p:spPr bwMode="gray">
          <a:xfrm>
            <a:off x="6583680" y="1088136"/>
            <a:ext cx="5111496" cy="236347"/>
          </a:xfrm>
          <a:prstGeom prst="rect">
            <a:avLst/>
          </a:prstGeom>
        </p:spPr>
        <p:txBody>
          <a:bodyPr>
            <a:spAutoFit/>
          </a:bodyPr>
          <a:lstStyle>
            <a:lvl1pPr marL="0" indent="0">
              <a:lnSpc>
                <a:spcPct val="96000"/>
              </a:lnSpc>
              <a:spcBef>
                <a:spcPts val="900"/>
              </a:spcBef>
              <a:buNone/>
              <a:defRPr sz="1600">
                <a:solidFill>
                  <a:schemeClr val="tx2"/>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9" name="Footer Placeholder 2">
            <a:extLst>
              <a:ext uri="{FF2B5EF4-FFF2-40B4-BE49-F238E27FC236}">
                <a16:creationId xmlns:a16="http://schemas.microsoft.com/office/drawing/2014/main" id="{14C02348-CD98-294E-BC2A-06B9CD5F0D31}"/>
              </a:ext>
            </a:extLst>
          </p:cNvPr>
          <p:cNvSpPr>
            <a:spLocks noGrp="1"/>
          </p:cNvSpPr>
          <p:nvPr>
            <p:ph type="ftr" sz="quarter" idx="16"/>
          </p:nvPr>
        </p:nvSpPr>
        <p:spPr>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20" name="Title 2">
            <a:extLst>
              <a:ext uri="{FF2B5EF4-FFF2-40B4-BE49-F238E27FC236}">
                <a16:creationId xmlns:a16="http://schemas.microsoft.com/office/drawing/2014/main" id="{849C1EDC-B19F-C14B-A41C-8D770C7F9EF8}"/>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1" name="Content Placeholder 4">
            <a:extLst>
              <a:ext uri="{FF2B5EF4-FFF2-40B4-BE49-F238E27FC236}">
                <a16:creationId xmlns:a16="http://schemas.microsoft.com/office/drawing/2014/main" id="{F670B2ED-70D6-3142-AB7E-976580D465E2}"/>
              </a:ext>
            </a:extLst>
          </p:cNvPr>
          <p:cNvSpPr>
            <a:spLocks noGrp="1"/>
          </p:cNvSpPr>
          <p:nvPr>
            <p:ph sz="quarter" idx="17"/>
          </p:nvPr>
        </p:nvSpPr>
        <p:spPr>
          <a:xfrm>
            <a:off x="495300" y="1719072"/>
            <a:ext cx="5111495" cy="44515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Subtitle">
            <a:extLst>
              <a:ext uri="{FF2B5EF4-FFF2-40B4-BE49-F238E27FC236}">
                <a16:creationId xmlns:a16="http://schemas.microsoft.com/office/drawing/2014/main" id="{D7D74485-0271-524F-8B8A-8164ABD88AFC}"/>
              </a:ext>
            </a:extLst>
          </p:cNvPr>
          <p:cNvSpPr>
            <a:spLocks noGrp="1"/>
          </p:cNvSpPr>
          <p:nvPr>
            <p:ph type="subTitle" idx="1"/>
          </p:nvPr>
        </p:nvSpPr>
        <p:spPr>
          <a:xfrm>
            <a:off x="494189" y="1088136"/>
            <a:ext cx="5111495"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4" name="Text Placeholder 5">
            <a:extLst>
              <a:ext uri="{FF2B5EF4-FFF2-40B4-BE49-F238E27FC236}">
                <a16:creationId xmlns:a16="http://schemas.microsoft.com/office/drawing/2014/main" id="{481CF0D5-0D6D-A44E-9EA2-45549E1EAD05}"/>
              </a:ext>
            </a:extLst>
          </p:cNvPr>
          <p:cNvSpPr>
            <a:spLocks noGrp="1"/>
          </p:cNvSpPr>
          <p:nvPr>
            <p:ph type="body" sz="quarter" idx="15"/>
          </p:nvPr>
        </p:nvSpPr>
        <p:spPr bwMode="gray">
          <a:xfrm>
            <a:off x="6583680" y="1719073"/>
            <a:ext cx="5111496" cy="4270248"/>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a:buClr>
                <a:schemeClr val="tx2"/>
              </a:buCl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04255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ifty Fifty Blue">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04152D91-17AA-41AE-AB21-FD3D3CE368DF}"/>
              </a:ext>
            </a:extLst>
          </p:cNvPr>
          <p:cNvSpPr/>
          <p:nvPr userDrawn="1"/>
        </p:nvSpPr>
        <p:spPr bwMode="gray">
          <a:xfrm>
            <a:off x="6093390" y="-159655"/>
            <a:ext cx="6272784" cy="6519672"/>
          </a:xfrm>
          <a:prstGeom prst="roundRect">
            <a:avLst>
              <a:gd name="adj" fmla="val 1350"/>
            </a:avLst>
          </a:prstGeom>
          <a:solidFill>
            <a:schemeClr val="accent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2" name="Text Placeholder 28">
            <a:extLst>
              <a:ext uri="{FF2B5EF4-FFF2-40B4-BE49-F238E27FC236}">
                <a16:creationId xmlns:a16="http://schemas.microsoft.com/office/drawing/2014/main" id="{31A6D88C-0B61-5E4A-A163-4E28BEBD2723}"/>
              </a:ext>
            </a:extLst>
          </p:cNvPr>
          <p:cNvSpPr>
            <a:spLocks noGrp="1"/>
          </p:cNvSpPr>
          <p:nvPr>
            <p:ph type="body" sz="quarter" idx="13"/>
          </p:nvPr>
        </p:nvSpPr>
        <p:spPr bwMode="gray">
          <a:xfrm>
            <a:off x="6583680" y="651302"/>
            <a:ext cx="5111496" cy="353302"/>
          </a:xfrm>
          <a:prstGeom prst="rect">
            <a:avLst/>
          </a:prstGeom>
        </p:spPr>
        <p:txBody>
          <a:bodyPr anchor="b">
            <a:spAutoFit/>
          </a:bodyPr>
          <a:lstStyle>
            <a:lvl1pPr marL="0" indent="0">
              <a:lnSpc>
                <a:spcPct val="82000"/>
              </a:lnSpc>
              <a:buNone/>
              <a:defRPr sz="28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43" name="Text Placeholder 30">
            <a:extLst>
              <a:ext uri="{FF2B5EF4-FFF2-40B4-BE49-F238E27FC236}">
                <a16:creationId xmlns:a16="http://schemas.microsoft.com/office/drawing/2014/main" id="{BA05B7BD-2711-B14D-9AAD-E3A34AECC05D}"/>
              </a:ext>
            </a:extLst>
          </p:cNvPr>
          <p:cNvSpPr>
            <a:spLocks noGrp="1"/>
          </p:cNvSpPr>
          <p:nvPr>
            <p:ph type="body" sz="quarter" idx="14"/>
          </p:nvPr>
        </p:nvSpPr>
        <p:spPr bwMode="gray">
          <a:xfrm>
            <a:off x="6583680" y="1088136"/>
            <a:ext cx="5111496" cy="236347"/>
          </a:xfrm>
          <a:prstGeom prst="rect">
            <a:avLst/>
          </a:prstGeom>
        </p:spPr>
        <p:txBody>
          <a:bodyPr>
            <a:spAutoFit/>
          </a:bodyPr>
          <a:lstStyle>
            <a:lvl1pPr marL="0" indent="0">
              <a:lnSpc>
                <a:spcPct val="96000"/>
              </a:lnSpc>
              <a:spcBef>
                <a:spcPts val="900"/>
              </a:spcBef>
              <a:buNone/>
              <a:defRPr sz="16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45" name="Footer Placeholder 2">
            <a:extLst>
              <a:ext uri="{FF2B5EF4-FFF2-40B4-BE49-F238E27FC236}">
                <a16:creationId xmlns:a16="http://schemas.microsoft.com/office/drawing/2014/main" id="{A98BC9DF-C552-D942-AEEA-E0F79D3C68A5}"/>
              </a:ext>
            </a:extLst>
          </p:cNvPr>
          <p:cNvSpPr>
            <a:spLocks noGrp="1"/>
          </p:cNvSpPr>
          <p:nvPr>
            <p:ph type="ftr" sz="quarter" idx="16"/>
          </p:nvPr>
        </p:nvSpPr>
        <p:spPr>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46" name="Title 2">
            <a:extLst>
              <a:ext uri="{FF2B5EF4-FFF2-40B4-BE49-F238E27FC236}">
                <a16:creationId xmlns:a16="http://schemas.microsoft.com/office/drawing/2014/main" id="{1130FC52-F31F-7544-851A-A9FB6D342CAE}"/>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47" name="Content Placeholder 4">
            <a:extLst>
              <a:ext uri="{FF2B5EF4-FFF2-40B4-BE49-F238E27FC236}">
                <a16:creationId xmlns:a16="http://schemas.microsoft.com/office/drawing/2014/main" id="{B5E7483F-960A-C445-85E2-B0C91B781B85}"/>
              </a:ext>
            </a:extLst>
          </p:cNvPr>
          <p:cNvSpPr>
            <a:spLocks noGrp="1"/>
          </p:cNvSpPr>
          <p:nvPr>
            <p:ph sz="quarter" idx="17"/>
          </p:nvPr>
        </p:nvSpPr>
        <p:spPr>
          <a:xfrm>
            <a:off x="495300" y="1719072"/>
            <a:ext cx="5111495" cy="44515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8" name="Subtitle">
            <a:extLst>
              <a:ext uri="{FF2B5EF4-FFF2-40B4-BE49-F238E27FC236}">
                <a16:creationId xmlns:a16="http://schemas.microsoft.com/office/drawing/2014/main" id="{E17041E4-15FE-6842-9C64-29DEE41F2BE1}"/>
              </a:ext>
            </a:extLst>
          </p:cNvPr>
          <p:cNvSpPr>
            <a:spLocks noGrp="1"/>
          </p:cNvSpPr>
          <p:nvPr>
            <p:ph type="subTitle" idx="1"/>
          </p:nvPr>
        </p:nvSpPr>
        <p:spPr>
          <a:xfrm>
            <a:off x="494189" y="1088136"/>
            <a:ext cx="5111495"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4" name="Text Placeholder 5">
            <a:extLst>
              <a:ext uri="{FF2B5EF4-FFF2-40B4-BE49-F238E27FC236}">
                <a16:creationId xmlns:a16="http://schemas.microsoft.com/office/drawing/2014/main" id="{15C1667E-9CBE-4949-928C-EF05922920B1}"/>
              </a:ext>
            </a:extLst>
          </p:cNvPr>
          <p:cNvSpPr>
            <a:spLocks noGrp="1"/>
          </p:cNvSpPr>
          <p:nvPr>
            <p:ph type="body" sz="quarter" idx="15"/>
          </p:nvPr>
        </p:nvSpPr>
        <p:spPr bwMode="gray">
          <a:xfrm>
            <a:off x="6583680" y="1719073"/>
            <a:ext cx="5111496" cy="427024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9" name="Text Placeholder 30">
            <a:extLst>
              <a:ext uri="{FF2B5EF4-FFF2-40B4-BE49-F238E27FC236}">
                <a16:creationId xmlns:a16="http://schemas.microsoft.com/office/drawing/2014/main" id="{3EE211B0-5301-314E-A546-F5240C27BD6A}"/>
              </a:ext>
            </a:extLst>
          </p:cNvPr>
          <p:cNvSpPr>
            <a:spLocks noGrp="1"/>
          </p:cNvSpPr>
          <p:nvPr>
            <p:ph type="body" sz="quarter" idx="18" hasCustomPrompt="1"/>
          </p:nvPr>
        </p:nvSpPr>
        <p:spPr bwMode="gray">
          <a:xfrm>
            <a:off x="6583680" y="6085070"/>
            <a:ext cx="511149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2">
                    <a:lumMod val="40000"/>
                    <a:lumOff val="6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357056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Fifty Fifty Gun Metal">
    <p:spTree>
      <p:nvGrpSpPr>
        <p:cNvPr id="1" name=""/>
        <p:cNvGrpSpPr/>
        <p:nvPr/>
      </p:nvGrpSpPr>
      <p:grpSpPr>
        <a:xfrm>
          <a:off x="0" y="0"/>
          <a:ext cx="0" cy="0"/>
          <a:chOff x="0" y="0"/>
          <a:chExt cx="0" cy="0"/>
        </a:xfrm>
      </p:grpSpPr>
      <p:sp>
        <p:nvSpPr>
          <p:cNvPr id="21" name="Rectangle: Rounded Corners 19">
            <a:extLst>
              <a:ext uri="{FF2B5EF4-FFF2-40B4-BE49-F238E27FC236}">
                <a16:creationId xmlns:a16="http://schemas.microsoft.com/office/drawing/2014/main" id="{F87F1BE8-1C87-7140-8D96-5BAA105664DE}"/>
              </a:ext>
            </a:extLst>
          </p:cNvPr>
          <p:cNvSpPr/>
          <p:nvPr userDrawn="1"/>
        </p:nvSpPr>
        <p:spPr bwMode="gray">
          <a:xfrm>
            <a:off x="6093390" y="-159655"/>
            <a:ext cx="6272784" cy="6519672"/>
          </a:xfrm>
          <a:prstGeom prst="roundRect">
            <a:avLst>
              <a:gd name="adj" fmla="val 1350"/>
            </a:avLst>
          </a:prstGeom>
          <a:solidFill>
            <a:schemeClr val="accent5"/>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Text Placeholder 30">
            <a:extLst>
              <a:ext uri="{FF2B5EF4-FFF2-40B4-BE49-F238E27FC236}">
                <a16:creationId xmlns:a16="http://schemas.microsoft.com/office/drawing/2014/main" id="{2978F00E-A531-544A-97D2-32037CCCB895}"/>
              </a:ext>
            </a:extLst>
          </p:cNvPr>
          <p:cNvSpPr>
            <a:spLocks noGrp="1"/>
          </p:cNvSpPr>
          <p:nvPr>
            <p:ph type="body" sz="quarter" idx="18" hasCustomPrompt="1"/>
          </p:nvPr>
        </p:nvSpPr>
        <p:spPr bwMode="gray">
          <a:xfrm>
            <a:off x="6583680" y="6085070"/>
            <a:ext cx="511149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6">
                    <a:lumMod val="40000"/>
                    <a:lumOff val="6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
        <p:nvSpPr>
          <p:cNvPr id="11" name="Text Placeholder 28">
            <a:extLst>
              <a:ext uri="{FF2B5EF4-FFF2-40B4-BE49-F238E27FC236}">
                <a16:creationId xmlns:a16="http://schemas.microsoft.com/office/drawing/2014/main" id="{E3E10B72-CE09-0046-A399-08CDF607F2B9}"/>
              </a:ext>
            </a:extLst>
          </p:cNvPr>
          <p:cNvSpPr>
            <a:spLocks noGrp="1"/>
          </p:cNvSpPr>
          <p:nvPr>
            <p:ph type="body" sz="quarter" idx="13"/>
          </p:nvPr>
        </p:nvSpPr>
        <p:spPr bwMode="gray">
          <a:xfrm>
            <a:off x="6583680" y="651302"/>
            <a:ext cx="5111496" cy="353302"/>
          </a:xfrm>
          <a:prstGeom prst="rect">
            <a:avLst/>
          </a:prstGeom>
        </p:spPr>
        <p:txBody>
          <a:bodyPr anchor="b">
            <a:spAutoFit/>
          </a:bodyPr>
          <a:lstStyle>
            <a:lvl1pPr marL="0" indent="0">
              <a:lnSpc>
                <a:spcPct val="82000"/>
              </a:lnSpc>
              <a:buNone/>
              <a:defRPr sz="28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5" name="Text Placeholder 30">
            <a:extLst>
              <a:ext uri="{FF2B5EF4-FFF2-40B4-BE49-F238E27FC236}">
                <a16:creationId xmlns:a16="http://schemas.microsoft.com/office/drawing/2014/main" id="{ADEE25ED-B5AE-EE4B-A67A-7AACA0E01940}"/>
              </a:ext>
            </a:extLst>
          </p:cNvPr>
          <p:cNvSpPr>
            <a:spLocks noGrp="1"/>
          </p:cNvSpPr>
          <p:nvPr>
            <p:ph type="body" sz="quarter" idx="14"/>
          </p:nvPr>
        </p:nvSpPr>
        <p:spPr bwMode="gray">
          <a:xfrm>
            <a:off x="6583680" y="1088136"/>
            <a:ext cx="5111496" cy="236347"/>
          </a:xfrm>
          <a:prstGeom prst="rect">
            <a:avLst/>
          </a:prstGeom>
        </p:spPr>
        <p:txBody>
          <a:bodyPr>
            <a:spAutoFit/>
          </a:bodyPr>
          <a:lstStyle>
            <a:lvl1pPr marL="0" indent="0">
              <a:lnSpc>
                <a:spcPct val="96000"/>
              </a:lnSpc>
              <a:spcBef>
                <a:spcPts val="900"/>
              </a:spcBef>
              <a:buNone/>
              <a:defRPr sz="16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Footer Placeholder 2">
            <a:extLst>
              <a:ext uri="{FF2B5EF4-FFF2-40B4-BE49-F238E27FC236}">
                <a16:creationId xmlns:a16="http://schemas.microsoft.com/office/drawing/2014/main" id="{763CCC0A-FCD5-0E4E-BD3E-52E4C4A6574B}"/>
              </a:ext>
            </a:extLst>
          </p:cNvPr>
          <p:cNvSpPr>
            <a:spLocks noGrp="1"/>
          </p:cNvSpPr>
          <p:nvPr>
            <p:ph type="ftr" sz="quarter" idx="16"/>
          </p:nvPr>
        </p:nvSpPr>
        <p:spPr>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9" name="Title 2">
            <a:extLst>
              <a:ext uri="{FF2B5EF4-FFF2-40B4-BE49-F238E27FC236}">
                <a16:creationId xmlns:a16="http://schemas.microsoft.com/office/drawing/2014/main" id="{519D1D9C-EB4E-154F-9E99-DB1EDA4B5C0E}"/>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D9A8643E-8094-8440-BBA5-B802F676757B}"/>
              </a:ext>
            </a:extLst>
          </p:cNvPr>
          <p:cNvSpPr>
            <a:spLocks noGrp="1"/>
          </p:cNvSpPr>
          <p:nvPr>
            <p:ph sz="quarter" idx="17"/>
          </p:nvPr>
        </p:nvSpPr>
        <p:spPr>
          <a:xfrm>
            <a:off x="495300" y="1719072"/>
            <a:ext cx="5111495" cy="44515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Subtitle">
            <a:extLst>
              <a:ext uri="{FF2B5EF4-FFF2-40B4-BE49-F238E27FC236}">
                <a16:creationId xmlns:a16="http://schemas.microsoft.com/office/drawing/2014/main" id="{7645CF81-755A-1745-8DBE-7ED5F0553595}"/>
              </a:ext>
            </a:extLst>
          </p:cNvPr>
          <p:cNvSpPr>
            <a:spLocks noGrp="1"/>
          </p:cNvSpPr>
          <p:nvPr>
            <p:ph type="subTitle" idx="1"/>
          </p:nvPr>
        </p:nvSpPr>
        <p:spPr>
          <a:xfrm>
            <a:off x="494189" y="1088136"/>
            <a:ext cx="5111495"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4" name="Text Placeholder 5">
            <a:extLst>
              <a:ext uri="{FF2B5EF4-FFF2-40B4-BE49-F238E27FC236}">
                <a16:creationId xmlns:a16="http://schemas.microsoft.com/office/drawing/2014/main" id="{1A16A13E-863C-F146-A187-E62532EE1BC1}"/>
              </a:ext>
            </a:extLst>
          </p:cNvPr>
          <p:cNvSpPr>
            <a:spLocks noGrp="1"/>
          </p:cNvSpPr>
          <p:nvPr>
            <p:ph type="body" sz="quarter" idx="15"/>
          </p:nvPr>
        </p:nvSpPr>
        <p:spPr bwMode="gray">
          <a:xfrm>
            <a:off x="6583680" y="1719073"/>
            <a:ext cx="5111496" cy="427024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39947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Fifty Fifty Midnight">
    <p:spTree>
      <p:nvGrpSpPr>
        <p:cNvPr id="1" name=""/>
        <p:cNvGrpSpPr/>
        <p:nvPr/>
      </p:nvGrpSpPr>
      <p:grpSpPr>
        <a:xfrm>
          <a:off x="0" y="0"/>
          <a:ext cx="0" cy="0"/>
          <a:chOff x="0" y="0"/>
          <a:chExt cx="0" cy="0"/>
        </a:xfrm>
      </p:grpSpPr>
      <p:sp>
        <p:nvSpPr>
          <p:cNvPr id="22" name="Rectangle: Rounded Corners 19">
            <a:extLst>
              <a:ext uri="{FF2B5EF4-FFF2-40B4-BE49-F238E27FC236}">
                <a16:creationId xmlns:a16="http://schemas.microsoft.com/office/drawing/2014/main" id="{93B00248-C527-3D45-83C9-6F26343EC0C4}"/>
              </a:ext>
            </a:extLst>
          </p:cNvPr>
          <p:cNvSpPr/>
          <p:nvPr userDrawn="1"/>
        </p:nvSpPr>
        <p:spPr bwMode="gray">
          <a:xfrm>
            <a:off x="6096000" y="-154842"/>
            <a:ext cx="6272784" cy="6519672"/>
          </a:xfrm>
          <a:prstGeom prst="roundRect">
            <a:avLst>
              <a:gd name="adj" fmla="val 1350"/>
            </a:avLst>
          </a:prstGeom>
          <a:solidFill>
            <a:schemeClr val="tx2"/>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Text Placeholder 30">
            <a:extLst>
              <a:ext uri="{FF2B5EF4-FFF2-40B4-BE49-F238E27FC236}">
                <a16:creationId xmlns:a16="http://schemas.microsoft.com/office/drawing/2014/main" id="{E6A27C14-AB3B-E64D-88C0-1BE4A074DE6D}"/>
              </a:ext>
            </a:extLst>
          </p:cNvPr>
          <p:cNvSpPr>
            <a:spLocks noGrp="1"/>
          </p:cNvSpPr>
          <p:nvPr>
            <p:ph type="body" sz="quarter" idx="18" hasCustomPrompt="1"/>
          </p:nvPr>
        </p:nvSpPr>
        <p:spPr bwMode="gray">
          <a:xfrm>
            <a:off x="6583680" y="6081014"/>
            <a:ext cx="511149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lumMod val="40000"/>
                    <a:lumOff val="6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
        <p:nvSpPr>
          <p:cNvPr id="11" name="Text Placeholder 28">
            <a:extLst>
              <a:ext uri="{FF2B5EF4-FFF2-40B4-BE49-F238E27FC236}">
                <a16:creationId xmlns:a16="http://schemas.microsoft.com/office/drawing/2014/main" id="{F9EE034B-0257-1C45-A7DC-676E48E77CEA}"/>
              </a:ext>
            </a:extLst>
          </p:cNvPr>
          <p:cNvSpPr>
            <a:spLocks noGrp="1"/>
          </p:cNvSpPr>
          <p:nvPr>
            <p:ph type="body" sz="quarter" idx="13"/>
          </p:nvPr>
        </p:nvSpPr>
        <p:spPr bwMode="gray">
          <a:xfrm>
            <a:off x="6583680" y="651302"/>
            <a:ext cx="5111496" cy="353302"/>
          </a:xfrm>
          <a:prstGeom prst="rect">
            <a:avLst/>
          </a:prstGeom>
        </p:spPr>
        <p:txBody>
          <a:bodyPr anchor="b">
            <a:spAutoFit/>
          </a:bodyPr>
          <a:lstStyle>
            <a:lvl1pPr marL="0" indent="0">
              <a:lnSpc>
                <a:spcPct val="82000"/>
              </a:lnSpc>
              <a:buNone/>
              <a:defRPr sz="28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5" name="Text Placeholder 30">
            <a:extLst>
              <a:ext uri="{FF2B5EF4-FFF2-40B4-BE49-F238E27FC236}">
                <a16:creationId xmlns:a16="http://schemas.microsoft.com/office/drawing/2014/main" id="{78F000DC-9EC4-6E4F-BDE7-BFE0E5C1F9AF}"/>
              </a:ext>
            </a:extLst>
          </p:cNvPr>
          <p:cNvSpPr>
            <a:spLocks noGrp="1"/>
          </p:cNvSpPr>
          <p:nvPr>
            <p:ph type="body" sz="quarter" idx="14"/>
          </p:nvPr>
        </p:nvSpPr>
        <p:spPr bwMode="gray">
          <a:xfrm>
            <a:off x="6583680" y="1088136"/>
            <a:ext cx="5111496" cy="236347"/>
          </a:xfrm>
          <a:prstGeom prst="rect">
            <a:avLst/>
          </a:prstGeom>
        </p:spPr>
        <p:txBody>
          <a:bodyPr>
            <a:spAutoFit/>
          </a:bodyPr>
          <a:lstStyle>
            <a:lvl1pPr marL="0" indent="0">
              <a:lnSpc>
                <a:spcPct val="96000"/>
              </a:lnSpc>
              <a:spcBef>
                <a:spcPts val="900"/>
              </a:spcBef>
              <a:buNone/>
              <a:defRPr sz="16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Footer Placeholder 2">
            <a:extLst>
              <a:ext uri="{FF2B5EF4-FFF2-40B4-BE49-F238E27FC236}">
                <a16:creationId xmlns:a16="http://schemas.microsoft.com/office/drawing/2014/main" id="{A5A33399-B0A0-8748-AA79-FC0A5B75845E}"/>
              </a:ext>
            </a:extLst>
          </p:cNvPr>
          <p:cNvSpPr>
            <a:spLocks noGrp="1"/>
          </p:cNvSpPr>
          <p:nvPr>
            <p:ph type="ftr" sz="quarter" idx="16"/>
          </p:nvPr>
        </p:nvSpPr>
        <p:spPr>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9" name="Title 2">
            <a:extLst>
              <a:ext uri="{FF2B5EF4-FFF2-40B4-BE49-F238E27FC236}">
                <a16:creationId xmlns:a16="http://schemas.microsoft.com/office/drawing/2014/main" id="{FDF89DCF-630A-5A40-B669-67AE58A496BA}"/>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84790201-1828-9648-878F-799A24FACD66}"/>
              </a:ext>
            </a:extLst>
          </p:cNvPr>
          <p:cNvSpPr>
            <a:spLocks noGrp="1"/>
          </p:cNvSpPr>
          <p:nvPr>
            <p:ph sz="quarter" idx="17"/>
          </p:nvPr>
        </p:nvSpPr>
        <p:spPr>
          <a:xfrm>
            <a:off x="495300" y="1719072"/>
            <a:ext cx="5111495" cy="44515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3D198E9A-385B-A740-99CC-B7F700E716FB}"/>
              </a:ext>
            </a:extLst>
          </p:cNvPr>
          <p:cNvSpPr>
            <a:spLocks noGrp="1"/>
          </p:cNvSpPr>
          <p:nvPr>
            <p:ph type="subTitle" idx="1"/>
          </p:nvPr>
        </p:nvSpPr>
        <p:spPr>
          <a:xfrm>
            <a:off x="494189" y="1088136"/>
            <a:ext cx="5111495"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4" name="Text Placeholder 5">
            <a:extLst>
              <a:ext uri="{FF2B5EF4-FFF2-40B4-BE49-F238E27FC236}">
                <a16:creationId xmlns:a16="http://schemas.microsoft.com/office/drawing/2014/main" id="{47A9C3D7-40EB-2A42-A50B-7587F3F427E5}"/>
              </a:ext>
            </a:extLst>
          </p:cNvPr>
          <p:cNvSpPr>
            <a:spLocks noGrp="1"/>
          </p:cNvSpPr>
          <p:nvPr>
            <p:ph type="body" sz="quarter" idx="15"/>
          </p:nvPr>
        </p:nvSpPr>
        <p:spPr bwMode="gray">
          <a:xfrm>
            <a:off x="6583680" y="1719073"/>
            <a:ext cx="5111496" cy="427024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88019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chemeClr val="accent1"/>
        </a:solidFill>
        <a:effectLst/>
      </p:bgPr>
    </p:bg>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6E048808-9D96-49F4-AAF9-8EF21E48FAE0}"/>
              </a:ext>
            </a:extLst>
          </p:cNvPr>
          <p:cNvSpPr>
            <a:spLocks/>
          </p:cNvSpPr>
          <p:nvPr userDrawn="1"/>
        </p:nvSpPr>
        <p:spPr bwMode="auto">
          <a:xfrm>
            <a:off x="-876300" y="4977549"/>
            <a:ext cx="12552239" cy="3889360"/>
          </a:xfrm>
          <a:custGeom>
            <a:avLst/>
            <a:gdLst>
              <a:gd name="T0" fmla="*/ 2068 w 2327"/>
              <a:gd name="T1" fmla="*/ 28 h 720"/>
              <a:gd name="T2" fmla="*/ 2029 w 2327"/>
              <a:gd name="T3" fmla="*/ 0 h 720"/>
              <a:gd name="T4" fmla="*/ 1921 w 2327"/>
              <a:gd name="T5" fmla="*/ 0 h 720"/>
              <a:gd name="T6" fmla="*/ 1881 w 2327"/>
              <a:gd name="T7" fmla="*/ 28 h 720"/>
              <a:gd name="T8" fmla="*/ 1706 w 2327"/>
              <a:gd name="T9" fmla="*/ 507 h 720"/>
              <a:gd name="T10" fmla="*/ 1525 w 2327"/>
              <a:gd name="T11" fmla="*/ 28 h 720"/>
              <a:gd name="T12" fmla="*/ 1486 w 2327"/>
              <a:gd name="T13" fmla="*/ 0 h 720"/>
              <a:gd name="T14" fmla="*/ 1379 w 2327"/>
              <a:gd name="T15" fmla="*/ 0 h 720"/>
              <a:gd name="T16" fmla="*/ 1340 w 2327"/>
              <a:gd name="T17" fmla="*/ 28 h 720"/>
              <a:gd name="T18" fmla="*/ 1163 w 2327"/>
              <a:gd name="T19" fmla="*/ 507 h 720"/>
              <a:gd name="T20" fmla="*/ 985 w 2327"/>
              <a:gd name="T21" fmla="*/ 28 h 720"/>
              <a:gd name="T22" fmla="*/ 946 w 2327"/>
              <a:gd name="T23" fmla="*/ 0 h 720"/>
              <a:gd name="T24" fmla="*/ 840 w 2327"/>
              <a:gd name="T25" fmla="*/ 0 h 720"/>
              <a:gd name="T26" fmla="*/ 800 w 2327"/>
              <a:gd name="T27" fmla="*/ 28 h 720"/>
              <a:gd name="T28" fmla="*/ 621 w 2327"/>
              <a:gd name="T29" fmla="*/ 507 h 720"/>
              <a:gd name="T30" fmla="*/ 444 w 2327"/>
              <a:gd name="T31" fmla="*/ 28 h 720"/>
              <a:gd name="T32" fmla="*/ 406 w 2327"/>
              <a:gd name="T33" fmla="*/ 0 h 720"/>
              <a:gd name="T34" fmla="*/ 297 w 2327"/>
              <a:gd name="T35" fmla="*/ 0 h 720"/>
              <a:gd name="T36" fmla="*/ 258 w 2327"/>
              <a:gd name="T37" fmla="*/ 28 h 720"/>
              <a:gd name="T38" fmla="*/ 6 w 2327"/>
              <a:gd name="T39" fmla="*/ 684 h 720"/>
              <a:gd name="T40" fmla="*/ 31 w 2327"/>
              <a:gd name="T41" fmla="*/ 720 h 720"/>
              <a:gd name="T42" fmla="*/ 127 w 2327"/>
              <a:gd name="T43" fmla="*/ 720 h 720"/>
              <a:gd name="T44" fmla="*/ 166 w 2327"/>
              <a:gd name="T45" fmla="*/ 693 h 720"/>
              <a:gd name="T46" fmla="*/ 351 w 2327"/>
              <a:gd name="T47" fmla="*/ 198 h 720"/>
              <a:gd name="T48" fmla="*/ 536 w 2327"/>
              <a:gd name="T49" fmla="*/ 693 h 720"/>
              <a:gd name="T50" fmla="*/ 575 w 2327"/>
              <a:gd name="T51" fmla="*/ 720 h 720"/>
              <a:gd name="T52" fmla="*/ 663 w 2327"/>
              <a:gd name="T53" fmla="*/ 720 h 720"/>
              <a:gd name="T54" fmla="*/ 703 w 2327"/>
              <a:gd name="T55" fmla="*/ 693 h 720"/>
              <a:gd name="T56" fmla="*/ 892 w 2327"/>
              <a:gd name="T57" fmla="*/ 198 h 720"/>
              <a:gd name="T58" fmla="*/ 1075 w 2327"/>
              <a:gd name="T59" fmla="*/ 693 h 720"/>
              <a:gd name="T60" fmla="*/ 1115 w 2327"/>
              <a:gd name="T61" fmla="*/ 720 h 720"/>
              <a:gd name="T62" fmla="*/ 1208 w 2327"/>
              <a:gd name="T63" fmla="*/ 720 h 720"/>
              <a:gd name="T64" fmla="*/ 1247 w 2327"/>
              <a:gd name="T65" fmla="*/ 693 h 720"/>
              <a:gd name="T66" fmla="*/ 1432 w 2327"/>
              <a:gd name="T67" fmla="*/ 198 h 720"/>
              <a:gd name="T68" fmla="*/ 1620 w 2327"/>
              <a:gd name="T69" fmla="*/ 693 h 720"/>
              <a:gd name="T70" fmla="*/ 1659 w 2327"/>
              <a:gd name="T71" fmla="*/ 720 h 720"/>
              <a:gd name="T72" fmla="*/ 1748 w 2327"/>
              <a:gd name="T73" fmla="*/ 720 h 720"/>
              <a:gd name="T74" fmla="*/ 1787 w 2327"/>
              <a:gd name="T75" fmla="*/ 693 h 720"/>
              <a:gd name="T76" fmla="*/ 1973 w 2327"/>
              <a:gd name="T77" fmla="*/ 201 h 720"/>
              <a:gd name="T78" fmla="*/ 2156 w 2327"/>
              <a:gd name="T79" fmla="*/ 693 h 720"/>
              <a:gd name="T80" fmla="*/ 2196 w 2327"/>
              <a:gd name="T81" fmla="*/ 720 h 720"/>
              <a:gd name="T82" fmla="*/ 2295 w 2327"/>
              <a:gd name="T83" fmla="*/ 720 h 720"/>
              <a:gd name="T84" fmla="*/ 2319 w 2327"/>
              <a:gd name="T85" fmla="*/ 684 h 720"/>
              <a:gd name="T86" fmla="*/ 2068 w 2327"/>
              <a:gd name="T87" fmla="*/ 2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27" h="720">
                <a:moveTo>
                  <a:pt x="2068" y="28"/>
                </a:moveTo>
                <a:cubicBezTo>
                  <a:pt x="2060" y="9"/>
                  <a:pt x="2047" y="0"/>
                  <a:pt x="2029" y="0"/>
                </a:cubicBezTo>
                <a:cubicBezTo>
                  <a:pt x="2029" y="0"/>
                  <a:pt x="2029" y="0"/>
                  <a:pt x="1921" y="0"/>
                </a:cubicBezTo>
                <a:cubicBezTo>
                  <a:pt x="1903" y="0"/>
                  <a:pt x="1889" y="9"/>
                  <a:pt x="1881" y="28"/>
                </a:cubicBezTo>
                <a:cubicBezTo>
                  <a:pt x="1881" y="28"/>
                  <a:pt x="1881" y="28"/>
                  <a:pt x="1706" y="507"/>
                </a:cubicBezTo>
                <a:cubicBezTo>
                  <a:pt x="1706" y="507"/>
                  <a:pt x="1706" y="507"/>
                  <a:pt x="1525" y="28"/>
                </a:cubicBezTo>
                <a:cubicBezTo>
                  <a:pt x="1517" y="9"/>
                  <a:pt x="1504" y="0"/>
                  <a:pt x="1486" y="0"/>
                </a:cubicBezTo>
                <a:cubicBezTo>
                  <a:pt x="1486" y="0"/>
                  <a:pt x="1486" y="0"/>
                  <a:pt x="1379" y="0"/>
                </a:cubicBezTo>
                <a:cubicBezTo>
                  <a:pt x="1361" y="0"/>
                  <a:pt x="1348" y="9"/>
                  <a:pt x="1340" y="28"/>
                </a:cubicBezTo>
                <a:cubicBezTo>
                  <a:pt x="1340" y="28"/>
                  <a:pt x="1340" y="28"/>
                  <a:pt x="1163" y="507"/>
                </a:cubicBezTo>
                <a:cubicBezTo>
                  <a:pt x="1163" y="507"/>
                  <a:pt x="1163" y="507"/>
                  <a:pt x="985" y="28"/>
                </a:cubicBezTo>
                <a:cubicBezTo>
                  <a:pt x="978" y="9"/>
                  <a:pt x="964" y="0"/>
                  <a:pt x="946" y="0"/>
                </a:cubicBezTo>
                <a:cubicBezTo>
                  <a:pt x="946" y="0"/>
                  <a:pt x="946" y="0"/>
                  <a:pt x="840" y="0"/>
                </a:cubicBezTo>
                <a:cubicBezTo>
                  <a:pt x="822" y="0"/>
                  <a:pt x="808" y="9"/>
                  <a:pt x="800" y="28"/>
                </a:cubicBezTo>
                <a:cubicBezTo>
                  <a:pt x="800" y="28"/>
                  <a:pt x="800" y="28"/>
                  <a:pt x="621" y="507"/>
                </a:cubicBezTo>
                <a:cubicBezTo>
                  <a:pt x="621" y="507"/>
                  <a:pt x="621" y="507"/>
                  <a:pt x="444" y="28"/>
                </a:cubicBezTo>
                <a:cubicBezTo>
                  <a:pt x="436" y="9"/>
                  <a:pt x="424" y="0"/>
                  <a:pt x="406" y="0"/>
                </a:cubicBezTo>
                <a:cubicBezTo>
                  <a:pt x="406" y="0"/>
                  <a:pt x="406" y="0"/>
                  <a:pt x="297" y="0"/>
                </a:cubicBezTo>
                <a:cubicBezTo>
                  <a:pt x="279" y="0"/>
                  <a:pt x="265" y="9"/>
                  <a:pt x="258" y="28"/>
                </a:cubicBezTo>
                <a:cubicBezTo>
                  <a:pt x="258" y="28"/>
                  <a:pt x="258" y="28"/>
                  <a:pt x="6" y="684"/>
                </a:cubicBezTo>
                <a:cubicBezTo>
                  <a:pt x="0" y="702"/>
                  <a:pt x="8" y="720"/>
                  <a:pt x="31" y="720"/>
                </a:cubicBezTo>
                <a:cubicBezTo>
                  <a:pt x="31" y="720"/>
                  <a:pt x="31" y="720"/>
                  <a:pt x="127" y="720"/>
                </a:cubicBezTo>
                <a:cubicBezTo>
                  <a:pt x="145" y="720"/>
                  <a:pt x="160" y="711"/>
                  <a:pt x="166" y="693"/>
                </a:cubicBezTo>
                <a:cubicBezTo>
                  <a:pt x="166" y="693"/>
                  <a:pt x="166" y="693"/>
                  <a:pt x="351" y="198"/>
                </a:cubicBezTo>
                <a:cubicBezTo>
                  <a:pt x="351" y="198"/>
                  <a:pt x="351" y="198"/>
                  <a:pt x="536" y="693"/>
                </a:cubicBezTo>
                <a:cubicBezTo>
                  <a:pt x="543" y="712"/>
                  <a:pt x="557" y="720"/>
                  <a:pt x="575" y="720"/>
                </a:cubicBezTo>
                <a:cubicBezTo>
                  <a:pt x="575" y="720"/>
                  <a:pt x="575" y="720"/>
                  <a:pt x="663" y="720"/>
                </a:cubicBezTo>
                <a:cubicBezTo>
                  <a:pt x="682" y="720"/>
                  <a:pt x="695" y="712"/>
                  <a:pt x="703" y="693"/>
                </a:cubicBezTo>
                <a:cubicBezTo>
                  <a:pt x="703" y="693"/>
                  <a:pt x="703" y="693"/>
                  <a:pt x="892" y="198"/>
                </a:cubicBezTo>
                <a:cubicBezTo>
                  <a:pt x="892" y="198"/>
                  <a:pt x="892" y="198"/>
                  <a:pt x="1075" y="693"/>
                </a:cubicBezTo>
                <a:cubicBezTo>
                  <a:pt x="1083" y="711"/>
                  <a:pt x="1097" y="720"/>
                  <a:pt x="1115" y="720"/>
                </a:cubicBezTo>
                <a:cubicBezTo>
                  <a:pt x="1115" y="720"/>
                  <a:pt x="1115" y="720"/>
                  <a:pt x="1208" y="720"/>
                </a:cubicBezTo>
                <a:cubicBezTo>
                  <a:pt x="1226" y="720"/>
                  <a:pt x="1240" y="711"/>
                  <a:pt x="1247" y="693"/>
                </a:cubicBezTo>
                <a:cubicBezTo>
                  <a:pt x="1247" y="693"/>
                  <a:pt x="1247" y="693"/>
                  <a:pt x="1432" y="198"/>
                </a:cubicBezTo>
                <a:cubicBezTo>
                  <a:pt x="1432" y="198"/>
                  <a:pt x="1432" y="198"/>
                  <a:pt x="1620" y="693"/>
                </a:cubicBezTo>
                <a:cubicBezTo>
                  <a:pt x="1627" y="712"/>
                  <a:pt x="1641" y="720"/>
                  <a:pt x="1659" y="720"/>
                </a:cubicBezTo>
                <a:cubicBezTo>
                  <a:pt x="1659" y="720"/>
                  <a:pt x="1659" y="720"/>
                  <a:pt x="1748" y="720"/>
                </a:cubicBezTo>
                <a:cubicBezTo>
                  <a:pt x="1766" y="720"/>
                  <a:pt x="1779" y="712"/>
                  <a:pt x="1787" y="693"/>
                </a:cubicBezTo>
                <a:cubicBezTo>
                  <a:pt x="1787" y="693"/>
                  <a:pt x="1787" y="693"/>
                  <a:pt x="1973" y="201"/>
                </a:cubicBezTo>
                <a:cubicBezTo>
                  <a:pt x="1973" y="201"/>
                  <a:pt x="1973" y="201"/>
                  <a:pt x="2156" y="693"/>
                </a:cubicBezTo>
                <a:cubicBezTo>
                  <a:pt x="2162" y="711"/>
                  <a:pt x="2178" y="720"/>
                  <a:pt x="2196" y="720"/>
                </a:cubicBezTo>
                <a:cubicBezTo>
                  <a:pt x="2196" y="720"/>
                  <a:pt x="2196" y="720"/>
                  <a:pt x="2295" y="720"/>
                </a:cubicBezTo>
                <a:cubicBezTo>
                  <a:pt x="2317" y="720"/>
                  <a:pt x="2327" y="702"/>
                  <a:pt x="2319" y="684"/>
                </a:cubicBezTo>
                <a:cubicBezTo>
                  <a:pt x="2319" y="684"/>
                  <a:pt x="2319" y="684"/>
                  <a:pt x="2068" y="28"/>
                </a:cubicBezTo>
                <a:close/>
              </a:path>
            </a:pathLst>
          </a:custGeom>
          <a:solidFill>
            <a:srgbClr val="214ACD"/>
          </a:solidFill>
          <a:ln>
            <a:noFill/>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35" name="Text Placeholder 48">
            <a:extLst>
              <a:ext uri="{FF2B5EF4-FFF2-40B4-BE49-F238E27FC236}">
                <a16:creationId xmlns:a16="http://schemas.microsoft.com/office/drawing/2014/main" id="{AF53501B-85ED-A842-A9B0-46F3598AE1CD}"/>
              </a:ext>
            </a:extLst>
          </p:cNvPr>
          <p:cNvSpPr>
            <a:spLocks noGrp="1"/>
          </p:cNvSpPr>
          <p:nvPr>
            <p:ph type="body" sz="quarter" idx="14" hasCustomPrompt="1"/>
          </p:nvPr>
        </p:nvSpPr>
        <p:spPr bwMode="gray">
          <a:xfrm>
            <a:off x="479626" y="5520817"/>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1" name="Text Placeholder 7">
            <a:extLst>
              <a:ext uri="{FF2B5EF4-FFF2-40B4-BE49-F238E27FC236}">
                <a16:creationId xmlns:a16="http://schemas.microsoft.com/office/drawing/2014/main" id="{A4CE2BBA-DEBC-8040-A56C-C6C64C29A740}"/>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bg1"/>
                </a:solidFill>
              </a:defRPr>
            </a:lvl1pPr>
            <a:lvl2pPr marL="0" indent="0">
              <a:lnSpc>
                <a:spcPct val="96000"/>
              </a:lnSpc>
              <a:spcBef>
                <a:spcPts val="0"/>
              </a:spcBef>
              <a:buFont typeface="Microsoft Sans Serif" panose="020B0604020202020204" pitchFamily="34" charset="0"/>
              <a:buNone/>
              <a:defRPr sz="16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2" name="Text Placeholder 5">
            <a:extLst>
              <a:ext uri="{FF2B5EF4-FFF2-40B4-BE49-F238E27FC236}">
                <a16:creationId xmlns:a16="http://schemas.microsoft.com/office/drawing/2014/main" id="{1BFE83DC-9E6F-C938-88C6-2E34095F842F}"/>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3" name="Title 2">
            <a:extLst>
              <a:ext uri="{FF2B5EF4-FFF2-40B4-BE49-F238E27FC236}">
                <a16:creationId xmlns:a16="http://schemas.microsoft.com/office/drawing/2014/main" id="{ABD83B88-A2C3-D414-9EA3-8923652EF50B}"/>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bg1"/>
                </a:solidFill>
              </a:defRPr>
            </a:lvl1pPr>
          </a:lstStyle>
          <a:p>
            <a:r>
              <a:rPr lang="en-US"/>
              <a:t>Click to edit Master title style</a:t>
            </a:r>
            <a:endParaRPr lang="en-US" dirty="0"/>
          </a:p>
        </p:txBody>
      </p:sp>
      <p:sp>
        <p:nvSpPr>
          <p:cNvPr id="14" name="Freeform 5">
            <a:extLst>
              <a:ext uri="{FF2B5EF4-FFF2-40B4-BE49-F238E27FC236}">
                <a16:creationId xmlns:a16="http://schemas.microsoft.com/office/drawing/2014/main" id="{4631230A-B24E-306B-C5ED-54A596C81C1B}"/>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5" name="Text Placeholder 7">
            <a:extLst>
              <a:ext uri="{FF2B5EF4-FFF2-40B4-BE49-F238E27FC236}">
                <a16:creationId xmlns:a16="http://schemas.microsoft.com/office/drawing/2014/main" id="{1C4BFDED-1EBC-5640-DD94-82C0EE38DB2E}"/>
              </a:ext>
            </a:extLst>
          </p:cNvPr>
          <p:cNvSpPr>
            <a:spLocks noGrp="1"/>
          </p:cNvSpPr>
          <p:nvPr>
            <p:ph type="body" sz="quarter" idx="12" hasCustomPrompt="1"/>
          </p:nvPr>
        </p:nvSpPr>
        <p:spPr bwMode="gray">
          <a:xfrm>
            <a:off x="3103563" y="512165"/>
            <a:ext cx="4783137" cy="226772"/>
          </a:xfrm>
          <a:prstGeom prst="rect">
            <a:avLst/>
          </a:prstGeom>
        </p:spPr>
        <p:txBody>
          <a:bodyPr wrap="none"/>
          <a:lstStyle>
            <a:lvl1pPr marL="0" indent="0" algn="r">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6" name="TextBox 5">
            <a:extLst>
              <a:ext uri="{FF2B5EF4-FFF2-40B4-BE49-F238E27FC236}">
                <a16:creationId xmlns:a16="http://schemas.microsoft.com/office/drawing/2014/main" id="{5BDAEF54-E82E-C4CA-DA92-1D2D6C8666D5}"/>
              </a:ext>
            </a:extLst>
          </p:cNvPr>
          <p:cNvSpPr txBox="1"/>
          <p:nvPr userDrawn="1"/>
        </p:nvSpPr>
        <p:spPr>
          <a:xfrm>
            <a:off x="479708" y="6521993"/>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2">
                    <a:lumMod val="40000"/>
                    <a:lumOff val="60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1951717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utaway 1/3 Right Blue">
    <p:spTree>
      <p:nvGrpSpPr>
        <p:cNvPr id="1" name=""/>
        <p:cNvGrpSpPr/>
        <p:nvPr/>
      </p:nvGrpSpPr>
      <p:grpSpPr>
        <a:xfrm>
          <a:off x="0" y="0"/>
          <a:ext cx="0" cy="0"/>
          <a:chOff x="0" y="0"/>
          <a:chExt cx="0" cy="0"/>
        </a:xfrm>
      </p:grpSpPr>
      <p:sp>
        <p:nvSpPr>
          <p:cNvPr id="19" name="Rectangle: Rounded Corners 18">
            <a:extLst>
              <a:ext uri="{FF2B5EF4-FFF2-40B4-BE49-F238E27FC236}">
                <a16:creationId xmlns:a16="http://schemas.microsoft.com/office/drawing/2014/main" id="{A7C99A1E-5CFA-4EFC-A063-074EDF821119}"/>
              </a:ext>
            </a:extLst>
          </p:cNvPr>
          <p:cNvSpPr/>
          <p:nvPr userDrawn="1"/>
        </p:nvSpPr>
        <p:spPr bwMode="gray">
          <a:xfrm>
            <a:off x="8460293" y="-139701"/>
            <a:ext cx="3871407" cy="6499717"/>
          </a:xfrm>
          <a:prstGeom prst="roundRect">
            <a:avLst>
              <a:gd name="adj" fmla="val 1715"/>
            </a:avLst>
          </a:prstGeom>
          <a:solidFill>
            <a:schemeClr val="accent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9" name="Text Placeholder 5">
            <a:extLst>
              <a:ext uri="{FF2B5EF4-FFF2-40B4-BE49-F238E27FC236}">
                <a16:creationId xmlns:a16="http://schemas.microsoft.com/office/drawing/2014/main" id="{51E58B32-BF86-1B4F-849D-754C4E8DC536}"/>
              </a:ext>
            </a:extLst>
          </p:cNvPr>
          <p:cNvSpPr>
            <a:spLocks noGrp="1"/>
          </p:cNvSpPr>
          <p:nvPr>
            <p:ph type="body" sz="quarter" idx="12"/>
          </p:nvPr>
        </p:nvSpPr>
        <p:spPr bwMode="gray">
          <a:xfrm>
            <a:off x="8829675" y="2057185"/>
            <a:ext cx="2867026" cy="4111626"/>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2">
            <a:extLst>
              <a:ext uri="{FF2B5EF4-FFF2-40B4-BE49-F238E27FC236}">
                <a16:creationId xmlns:a16="http://schemas.microsoft.com/office/drawing/2014/main" id="{5DE0D3DD-B6A4-C940-B9C1-3942EE6EDD97}"/>
              </a:ext>
            </a:extLst>
          </p:cNvPr>
          <p:cNvSpPr>
            <a:spLocks noGrp="1"/>
          </p:cNvSpPr>
          <p:nvPr>
            <p:ph type="ftr" sz="quarter" idx="16"/>
          </p:nvPr>
        </p:nvSpPr>
        <p:spPr>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20" name="Title 2">
            <a:extLst>
              <a:ext uri="{FF2B5EF4-FFF2-40B4-BE49-F238E27FC236}">
                <a16:creationId xmlns:a16="http://schemas.microsoft.com/office/drawing/2014/main" id="{4FFDFB95-D15C-9443-A4A8-88A88E287BEB}"/>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21" name="Subtitle">
            <a:extLst>
              <a:ext uri="{FF2B5EF4-FFF2-40B4-BE49-F238E27FC236}">
                <a16:creationId xmlns:a16="http://schemas.microsoft.com/office/drawing/2014/main" id="{34DC837C-21C7-DF42-9E81-CB31882DC1D9}"/>
              </a:ext>
            </a:extLst>
          </p:cNvPr>
          <p:cNvSpPr>
            <a:spLocks noGrp="1"/>
          </p:cNvSpPr>
          <p:nvPr>
            <p:ph type="subTitle" idx="1"/>
          </p:nvPr>
        </p:nvSpPr>
        <p:spPr>
          <a:xfrm>
            <a:off x="494189" y="1088136"/>
            <a:ext cx="6426200"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403226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utaway 1/3 Right White">
    <p:spTree>
      <p:nvGrpSpPr>
        <p:cNvPr id="1" name=""/>
        <p:cNvGrpSpPr/>
        <p:nvPr/>
      </p:nvGrpSpPr>
      <p:grpSpPr>
        <a:xfrm>
          <a:off x="0" y="0"/>
          <a:ext cx="0" cy="0"/>
          <a:chOff x="0" y="0"/>
          <a:chExt cx="0" cy="0"/>
        </a:xfrm>
      </p:grpSpPr>
      <p:sp>
        <p:nvSpPr>
          <p:cNvPr id="14" name="Rectangle: Rounded Corners 18">
            <a:extLst>
              <a:ext uri="{FF2B5EF4-FFF2-40B4-BE49-F238E27FC236}">
                <a16:creationId xmlns:a16="http://schemas.microsoft.com/office/drawing/2014/main" id="{B140C577-27DD-4548-9339-2D1F327E54F9}"/>
              </a:ext>
            </a:extLst>
          </p:cNvPr>
          <p:cNvSpPr/>
          <p:nvPr userDrawn="1"/>
        </p:nvSpPr>
        <p:spPr bwMode="gray">
          <a:xfrm>
            <a:off x="8460293" y="-139701"/>
            <a:ext cx="3871407" cy="6499717"/>
          </a:xfrm>
          <a:prstGeom prst="roundRect">
            <a:avLst>
              <a:gd name="adj" fmla="val 1715"/>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5">
            <a:extLst>
              <a:ext uri="{FF2B5EF4-FFF2-40B4-BE49-F238E27FC236}">
                <a16:creationId xmlns:a16="http://schemas.microsoft.com/office/drawing/2014/main" id="{68C10A23-AB9B-344F-BDAE-6E127C4D2687}"/>
              </a:ext>
            </a:extLst>
          </p:cNvPr>
          <p:cNvSpPr>
            <a:spLocks noGrp="1"/>
          </p:cNvSpPr>
          <p:nvPr>
            <p:ph type="body" sz="quarter" idx="12"/>
          </p:nvPr>
        </p:nvSpPr>
        <p:spPr bwMode="gray">
          <a:xfrm>
            <a:off x="8829675" y="2057185"/>
            <a:ext cx="2867026" cy="4111626"/>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marL="173736" indent="-173736">
              <a:buClr>
                <a:schemeClr val="tx2"/>
              </a:buClr>
              <a:buFont typeface="Arial" panose="020B0604020202020204" pitchFamily="34" charset="0"/>
              <a:buChar char="•"/>
              <a:defRPr>
                <a:solidFill>
                  <a:schemeClr val="tx2"/>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2">
            <a:extLst>
              <a:ext uri="{FF2B5EF4-FFF2-40B4-BE49-F238E27FC236}">
                <a16:creationId xmlns:a16="http://schemas.microsoft.com/office/drawing/2014/main" id="{D268E469-C052-664A-A93C-80358167877C}"/>
              </a:ext>
            </a:extLst>
          </p:cNvPr>
          <p:cNvSpPr>
            <a:spLocks noGrp="1"/>
          </p:cNvSpPr>
          <p:nvPr>
            <p:ph type="ftr" sz="quarter" idx="16"/>
          </p:nvPr>
        </p:nvSpPr>
        <p:spPr>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1" name="Title 2">
            <a:extLst>
              <a:ext uri="{FF2B5EF4-FFF2-40B4-BE49-F238E27FC236}">
                <a16:creationId xmlns:a16="http://schemas.microsoft.com/office/drawing/2014/main" id="{CDB1ACE2-BCC7-6341-8940-FF64DFA79FEB}"/>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3" name="Subtitle">
            <a:extLst>
              <a:ext uri="{FF2B5EF4-FFF2-40B4-BE49-F238E27FC236}">
                <a16:creationId xmlns:a16="http://schemas.microsoft.com/office/drawing/2014/main" id="{B67435D6-1D31-9249-A99A-C5DD01E90B8D}"/>
              </a:ext>
            </a:extLst>
          </p:cNvPr>
          <p:cNvSpPr>
            <a:spLocks noGrp="1"/>
          </p:cNvSpPr>
          <p:nvPr>
            <p:ph type="subTitle" idx="1"/>
          </p:nvPr>
        </p:nvSpPr>
        <p:spPr>
          <a:xfrm>
            <a:off x="494189" y="1088136"/>
            <a:ext cx="6426200"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57414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utaway 1/3 Right Nickel">
    <p:spTree>
      <p:nvGrpSpPr>
        <p:cNvPr id="1" name=""/>
        <p:cNvGrpSpPr/>
        <p:nvPr/>
      </p:nvGrpSpPr>
      <p:grpSpPr>
        <a:xfrm>
          <a:off x="0" y="0"/>
          <a:ext cx="0" cy="0"/>
          <a:chOff x="0" y="0"/>
          <a:chExt cx="0" cy="0"/>
        </a:xfrm>
      </p:grpSpPr>
      <p:sp>
        <p:nvSpPr>
          <p:cNvPr id="14" name="Rectangle: Rounded Corners 18">
            <a:extLst>
              <a:ext uri="{FF2B5EF4-FFF2-40B4-BE49-F238E27FC236}">
                <a16:creationId xmlns:a16="http://schemas.microsoft.com/office/drawing/2014/main" id="{B140C577-27DD-4548-9339-2D1F327E54F9}"/>
              </a:ext>
            </a:extLst>
          </p:cNvPr>
          <p:cNvSpPr/>
          <p:nvPr userDrawn="1"/>
        </p:nvSpPr>
        <p:spPr bwMode="gray">
          <a:xfrm>
            <a:off x="8460293" y="-139701"/>
            <a:ext cx="3871407" cy="6499717"/>
          </a:xfrm>
          <a:prstGeom prst="roundRect">
            <a:avLst>
              <a:gd name="adj" fmla="val 1715"/>
            </a:avLst>
          </a:prstGeom>
          <a:solidFill>
            <a:schemeClr val="accent6">
              <a:lumMod val="40000"/>
              <a:lumOff val="6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5">
            <a:extLst>
              <a:ext uri="{FF2B5EF4-FFF2-40B4-BE49-F238E27FC236}">
                <a16:creationId xmlns:a16="http://schemas.microsoft.com/office/drawing/2014/main" id="{8CF46E0A-A9CC-A449-8C05-C6709771610D}"/>
              </a:ext>
            </a:extLst>
          </p:cNvPr>
          <p:cNvSpPr>
            <a:spLocks noGrp="1"/>
          </p:cNvSpPr>
          <p:nvPr>
            <p:ph type="body" sz="quarter" idx="12"/>
          </p:nvPr>
        </p:nvSpPr>
        <p:spPr bwMode="gray">
          <a:xfrm>
            <a:off x="8829675" y="2057185"/>
            <a:ext cx="2867026" cy="4111626"/>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marL="173736" indent="-173736">
              <a:buClr>
                <a:schemeClr val="tx2"/>
              </a:buClr>
              <a:buFont typeface="Arial" panose="020B0604020202020204" pitchFamily="34" charset="0"/>
              <a:buChar char="•"/>
              <a:defRPr>
                <a:solidFill>
                  <a:schemeClr val="tx2"/>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2">
            <a:extLst>
              <a:ext uri="{FF2B5EF4-FFF2-40B4-BE49-F238E27FC236}">
                <a16:creationId xmlns:a16="http://schemas.microsoft.com/office/drawing/2014/main" id="{04A1FA0A-CF2F-2D47-9760-01BB1540C97B}"/>
              </a:ext>
            </a:extLst>
          </p:cNvPr>
          <p:cNvSpPr>
            <a:spLocks noGrp="1"/>
          </p:cNvSpPr>
          <p:nvPr>
            <p:ph type="ftr" sz="quarter" idx="16"/>
          </p:nvPr>
        </p:nvSpPr>
        <p:spPr>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1" name="Title 2">
            <a:extLst>
              <a:ext uri="{FF2B5EF4-FFF2-40B4-BE49-F238E27FC236}">
                <a16:creationId xmlns:a16="http://schemas.microsoft.com/office/drawing/2014/main" id="{F33D036D-3D4A-8040-BCBE-BB5197725432}"/>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3" name="Subtitle">
            <a:extLst>
              <a:ext uri="{FF2B5EF4-FFF2-40B4-BE49-F238E27FC236}">
                <a16:creationId xmlns:a16="http://schemas.microsoft.com/office/drawing/2014/main" id="{EB1DBC36-E9EE-6B4A-915A-898BDB514718}"/>
              </a:ext>
            </a:extLst>
          </p:cNvPr>
          <p:cNvSpPr>
            <a:spLocks noGrp="1"/>
          </p:cNvSpPr>
          <p:nvPr>
            <p:ph type="subTitle" idx="1"/>
          </p:nvPr>
        </p:nvSpPr>
        <p:spPr>
          <a:xfrm>
            <a:off x="494189" y="1088136"/>
            <a:ext cx="6426200"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172753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utaway 1/3 Right Gun Metal">
    <p:spTree>
      <p:nvGrpSpPr>
        <p:cNvPr id="1" name=""/>
        <p:cNvGrpSpPr/>
        <p:nvPr/>
      </p:nvGrpSpPr>
      <p:grpSpPr>
        <a:xfrm>
          <a:off x="0" y="0"/>
          <a:ext cx="0" cy="0"/>
          <a:chOff x="0" y="0"/>
          <a:chExt cx="0" cy="0"/>
        </a:xfrm>
      </p:grpSpPr>
      <p:sp>
        <p:nvSpPr>
          <p:cNvPr id="9" name="Rectangle: Rounded Corners 18">
            <a:extLst>
              <a:ext uri="{FF2B5EF4-FFF2-40B4-BE49-F238E27FC236}">
                <a16:creationId xmlns:a16="http://schemas.microsoft.com/office/drawing/2014/main" id="{4D80D427-68E5-9F42-B2B3-61C71D73B8B7}"/>
              </a:ext>
            </a:extLst>
          </p:cNvPr>
          <p:cNvSpPr/>
          <p:nvPr userDrawn="1"/>
        </p:nvSpPr>
        <p:spPr bwMode="gray">
          <a:xfrm>
            <a:off x="8460293" y="-139701"/>
            <a:ext cx="3871407" cy="6499717"/>
          </a:xfrm>
          <a:prstGeom prst="roundRect">
            <a:avLst>
              <a:gd name="adj" fmla="val 1715"/>
            </a:avLst>
          </a:prstGeom>
          <a:solidFill>
            <a:schemeClr val="accent5"/>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5">
            <a:extLst>
              <a:ext uri="{FF2B5EF4-FFF2-40B4-BE49-F238E27FC236}">
                <a16:creationId xmlns:a16="http://schemas.microsoft.com/office/drawing/2014/main" id="{1B4C3FE8-20F3-7E44-AD00-1F33931CBAD9}"/>
              </a:ext>
            </a:extLst>
          </p:cNvPr>
          <p:cNvSpPr>
            <a:spLocks noGrp="1"/>
          </p:cNvSpPr>
          <p:nvPr>
            <p:ph type="body" sz="quarter" idx="12"/>
          </p:nvPr>
        </p:nvSpPr>
        <p:spPr bwMode="gray">
          <a:xfrm>
            <a:off x="8829675" y="2057185"/>
            <a:ext cx="2867026" cy="4111626"/>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D490A05-760F-FB46-A3B4-D6021E3ECF32}"/>
              </a:ext>
            </a:extLst>
          </p:cNvPr>
          <p:cNvSpPr>
            <a:spLocks noGrp="1"/>
          </p:cNvSpPr>
          <p:nvPr>
            <p:ph type="ftr" sz="quarter" idx="16"/>
          </p:nvPr>
        </p:nvSpPr>
        <p:spPr>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3" name="Title 2">
            <a:extLst>
              <a:ext uri="{FF2B5EF4-FFF2-40B4-BE49-F238E27FC236}">
                <a16:creationId xmlns:a16="http://schemas.microsoft.com/office/drawing/2014/main" id="{2ED1186A-D50F-8243-8D7A-E867F902FD7B}"/>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4" name="Subtitle">
            <a:extLst>
              <a:ext uri="{FF2B5EF4-FFF2-40B4-BE49-F238E27FC236}">
                <a16:creationId xmlns:a16="http://schemas.microsoft.com/office/drawing/2014/main" id="{C84BC659-49EB-FB4A-B7F5-2869ECB6F251}"/>
              </a:ext>
            </a:extLst>
          </p:cNvPr>
          <p:cNvSpPr>
            <a:spLocks noGrp="1"/>
          </p:cNvSpPr>
          <p:nvPr>
            <p:ph type="subTitle" idx="1"/>
          </p:nvPr>
        </p:nvSpPr>
        <p:spPr>
          <a:xfrm>
            <a:off x="494189" y="1088136"/>
            <a:ext cx="6426200"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045018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utaway 1/3 Right Midnight">
    <p:spTree>
      <p:nvGrpSpPr>
        <p:cNvPr id="1" name=""/>
        <p:cNvGrpSpPr/>
        <p:nvPr/>
      </p:nvGrpSpPr>
      <p:grpSpPr>
        <a:xfrm>
          <a:off x="0" y="0"/>
          <a:ext cx="0" cy="0"/>
          <a:chOff x="0" y="0"/>
          <a:chExt cx="0" cy="0"/>
        </a:xfrm>
      </p:grpSpPr>
      <p:sp>
        <p:nvSpPr>
          <p:cNvPr id="14" name="Rectangle: Rounded Corners 18">
            <a:extLst>
              <a:ext uri="{FF2B5EF4-FFF2-40B4-BE49-F238E27FC236}">
                <a16:creationId xmlns:a16="http://schemas.microsoft.com/office/drawing/2014/main" id="{896A7325-403F-0A42-A6FF-B47615E6303B}"/>
              </a:ext>
            </a:extLst>
          </p:cNvPr>
          <p:cNvSpPr/>
          <p:nvPr userDrawn="1"/>
        </p:nvSpPr>
        <p:spPr bwMode="gray">
          <a:xfrm>
            <a:off x="8460293" y="-139701"/>
            <a:ext cx="3871407" cy="6499717"/>
          </a:xfrm>
          <a:prstGeom prst="roundRect">
            <a:avLst>
              <a:gd name="adj" fmla="val 1715"/>
            </a:avLst>
          </a:prstGeom>
          <a:solidFill>
            <a:schemeClr val="tx2"/>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5">
            <a:extLst>
              <a:ext uri="{FF2B5EF4-FFF2-40B4-BE49-F238E27FC236}">
                <a16:creationId xmlns:a16="http://schemas.microsoft.com/office/drawing/2014/main" id="{0C738791-B600-7943-B1A8-2D6A1C7FC535}"/>
              </a:ext>
            </a:extLst>
          </p:cNvPr>
          <p:cNvSpPr>
            <a:spLocks noGrp="1"/>
          </p:cNvSpPr>
          <p:nvPr>
            <p:ph type="body" sz="quarter" idx="12"/>
          </p:nvPr>
        </p:nvSpPr>
        <p:spPr bwMode="gray">
          <a:xfrm>
            <a:off x="8829675" y="2057185"/>
            <a:ext cx="2867026" cy="4111626"/>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2">
            <a:extLst>
              <a:ext uri="{FF2B5EF4-FFF2-40B4-BE49-F238E27FC236}">
                <a16:creationId xmlns:a16="http://schemas.microsoft.com/office/drawing/2014/main" id="{46C7A33D-1FEE-434B-9F52-81E9A3C63B79}"/>
              </a:ext>
            </a:extLst>
          </p:cNvPr>
          <p:cNvSpPr>
            <a:spLocks noGrp="1"/>
          </p:cNvSpPr>
          <p:nvPr>
            <p:ph type="ftr" sz="quarter" idx="16"/>
          </p:nvPr>
        </p:nvSpPr>
        <p:spPr>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endParaRPr lang="en-US" dirty="0"/>
          </a:p>
        </p:txBody>
      </p:sp>
      <p:sp>
        <p:nvSpPr>
          <p:cNvPr id="11" name="Title 2">
            <a:extLst>
              <a:ext uri="{FF2B5EF4-FFF2-40B4-BE49-F238E27FC236}">
                <a16:creationId xmlns:a16="http://schemas.microsoft.com/office/drawing/2014/main" id="{6F3B180F-7BB8-EC41-98C8-D5A4DD6762C8}"/>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3" name="Subtitle">
            <a:extLst>
              <a:ext uri="{FF2B5EF4-FFF2-40B4-BE49-F238E27FC236}">
                <a16:creationId xmlns:a16="http://schemas.microsoft.com/office/drawing/2014/main" id="{BC0FF016-5139-3B4B-B303-AFE23034ADD5}"/>
              </a:ext>
            </a:extLst>
          </p:cNvPr>
          <p:cNvSpPr>
            <a:spLocks noGrp="1"/>
          </p:cNvSpPr>
          <p:nvPr>
            <p:ph type="subTitle" idx="1"/>
          </p:nvPr>
        </p:nvSpPr>
        <p:spPr>
          <a:xfrm>
            <a:off x="494189" y="1088136"/>
            <a:ext cx="6426200" cy="236347"/>
          </a:xfrm>
          <a:prstGeom prst="rect">
            <a:avLst/>
          </a:prstGeom>
        </p:spPr>
        <p:txBody>
          <a:bodyPr wrap="square">
            <a:spAutoFit/>
          </a:bodyPr>
          <a:lstStyle>
            <a:lvl1pPr marL="0" indent="0" algn="l">
              <a:lnSpc>
                <a:spcPct val="96000"/>
              </a:lnSpc>
              <a:spcBef>
                <a:spcPts val="9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918422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Full Image, Title Right">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9069388" y="2557766"/>
            <a:ext cx="2627314" cy="1657338"/>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C5D6C4BB-10B8-48B1-8A75-CB4C3C072DD2}"/>
              </a:ext>
            </a:extLst>
          </p:cNvPr>
          <p:cNvSpPr>
            <a:spLocks noGrp="1"/>
          </p:cNvSpPr>
          <p:nvPr>
            <p:ph type="ftr" sz="quarter" idx="16"/>
          </p:nvPr>
        </p:nvSpPr>
        <p:spPr>
          <a:xfrm>
            <a:off x="9069387" y="5034191"/>
            <a:ext cx="2627313"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endParaRPr lang="en-US" dirty="0"/>
          </a:p>
        </p:txBody>
      </p:sp>
      <p:sp>
        <p:nvSpPr>
          <p:cNvPr id="10" name="Title 1">
            <a:extLst>
              <a:ext uri="{FF2B5EF4-FFF2-40B4-BE49-F238E27FC236}">
                <a16:creationId xmlns:a16="http://schemas.microsoft.com/office/drawing/2014/main" id="{F2F733F4-FDC8-4D30-B7CF-F12D90AFBE39}"/>
              </a:ext>
            </a:extLst>
          </p:cNvPr>
          <p:cNvSpPr>
            <a:spLocks noGrp="1"/>
          </p:cNvSpPr>
          <p:nvPr>
            <p:ph type="title"/>
          </p:nvPr>
        </p:nvSpPr>
        <p:spPr bwMode="gray">
          <a:xfrm>
            <a:off x="9074292" y="1649323"/>
            <a:ext cx="2627313" cy="749692"/>
          </a:xfrm>
        </p:spPr>
        <p:txBody>
          <a:bodyPr wrap="square">
            <a:spAutoFit/>
          </a:bodyPr>
          <a:lstStyle>
            <a:lvl1pPr>
              <a:lnSpc>
                <a:spcPct val="87000"/>
              </a:lnSpc>
              <a:defRPr sz="2800">
                <a:solidFill>
                  <a:schemeClr val="bg1"/>
                </a:solidFill>
              </a:defRPr>
            </a:lvl1pPr>
          </a:lstStyle>
          <a:p>
            <a:r>
              <a:rPr lang="en-US"/>
              <a:t>Click to edit Master title style</a:t>
            </a:r>
          </a:p>
        </p:txBody>
      </p:sp>
    </p:spTree>
    <p:extLst>
      <p:ext uri="{BB962C8B-B14F-4D97-AF65-F5344CB8AC3E}">
        <p14:creationId xmlns:p14="http://schemas.microsoft.com/office/powerpoint/2010/main" val="1334241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Full Image, Title Left">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2608263" cy="1657338"/>
          </a:xfrm>
          <a:prstGeom prst="rect">
            <a:avLst/>
          </a:prstGeom>
        </p:spPr>
        <p:txBody>
          <a:bodyPr anchor="t">
            <a:normAutofit/>
          </a:bodyPr>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C5D6C4BB-10B8-48B1-8A75-CB4C3C072DD2}"/>
              </a:ext>
            </a:extLst>
          </p:cNvPr>
          <p:cNvSpPr>
            <a:spLocks noGrp="1"/>
          </p:cNvSpPr>
          <p:nvPr>
            <p:ph type="ftr" sz="quarter" idx="16"/>
          </p:nvPr>
        </p:nvSpPr>
        <p:spPr>
          <a:xfrm>
            <a:off x="495300" y="6532895"/>
            <a:ext cx="260826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endParaRPr lang="en-US" dirty="0"/>
          </a:p>
        </p:txBody>
      </p:sp>
      <p:sp>
        <p:nvSpPr>
          <p:cNvPr id="2" name="Title 1">
            <a:extLst>
              <a:ext uri="{FF2B5EF4-FFF2-40B4-BE49-F238E27FC236}">
                <a16:creationId xmlns:a16="http://schemas.microsoft.com/office/drawing/2014/main" id="{32122FCF-2444-4089-9E65-51687ED4C279}"/>
              </a:ext>
            </a:extLst>
          </p:cNvPr>
          <p:cNvSpPr>
            <a:spLocks noGrp="1"/>
          </p:cNvSpPr>
          <p:nvPr>
            <p:ph type="title"/>
          </p:nvPr>
        </p:nvSpPr>
        <p:spPr>
          <a:xfrm>
            <a:off x="495300" y="3835007"/>
            <a:ext cx="2608262" cy="749692"/>
          </a:xfrm>
        </p:spPr>
        <p:txBody>
          <a:bodyPr wrap="square">
            <a:spAutoFit/>
          </a:bodyPr>
          <a:lstStyle>
            <a:lvl1pPr>
              <a:lnSpc>
                <a:spcPct val="87000"/>
              </a:lnSpc>
              <a:defRPr sz="2800">
                <a:solidFill>
                  <a:schemeClr val="bg1"/>
                </a:solidFill>
              </a:defRPr>
            </a:lvl1pPr>
          </a:lstStyle>
          <a:p>
            <a:r>
              <a:rPr lang="en-US"/>
              <a:t>Click to edit Master title style</a:t>
            </a:r>
          </a:p>
        </p:txBody>
      </p:sp>
    </p:spTree>
    <p:extLst>
      <p:ext uri="{BB962C8B-B14F-4D97-AF65-F5344CB8AC3E}">
        <p14:creationId xmlns:p14="http://schemas.microsoft.com/office/powerpoint/2010/main" val="861139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Full Image with Titl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10488168"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40000"/>
                    <a:lumOff val="60000"/>
                  </a:schemeClr>
                </a:solidFill>
                <a:latin typeface="+mn-lt"/>
                <a:ea typeface="+mn-ea"/>
                <a:cs typeface="+mn-cs"/>
              </a:defRPr>
            </a:lvl1pPr>
          </a:lstStyle>
          <a:p>
            <a:endParaRPr lang="en-US" dirty="0"/>
          </a:p>
        </p:txBody>
      </p:sp>
      <p:sp>
        <p:nvSpPr>
          <p:cNvPr id="5" name="Title 3">
            <a:extLst>
              <a:ext uri="{FF2B5EF4-FFF2-40B4-BE49-F238E27FC236}">
                <a16:creationId xmlns:a16="http://schemas.microsoft.com/office/drawing/2014/main" id="{FD4297B3-BF9D-4941-8E72-F600F3133AED}"/>
              </a:ext>
            </a:extLst>
          </p:cNvPr>
          <p:cNvSpPr>
            <a:spLocks noGrp="1"/>
          </p:cNvSpPr>
          <p:nvPr>
            <p:ph type="title"/>
          </p:nvPr>
        </p:nvSpPr>
        <p:spPr>
          <a:xfrm>
            <a:off x="495300" y="549415"/>
            <a:ext cx="11187112" cy="455189"/>
          </a:xfrm>
        </p:spPr>
        <p:txBody>
          <a:bodyPr/>
          <a:lstStyle>
            <a:lvl1pPr>
              <a:defRPr>
                <a:solidFill>
                  <a:schemeClr val="bg1"/>
                </a:solidFill>
              </a:defRPr>
            </a:lvl1pPr>
          </a:lstStyle>
          <a:p>
            <a:r>
              <a:rPr lang="en-US"/>
              <a:t>Click to edit Master title style</a:t>
            </a:r>
            <a:endParaRPr lang="en-US" dirty="0"/>
          </a:p>
        </p:txBody>
      </p:sp>
      <p:sp>
        <p:nvSpPr>
          <p:cNvPr id="6" name="Subtitle">
            <a:extLst>
              <a:ext uri="{FF2B5EF4-FFF2-40B4-BE49-F238E27FC236}">
                <a16:creationId xmlns:a16="http://schemas.microsoft.com/office/drawing/2014/main" id="{D3929FBC-1F16-4E08-85F8-A3FA3A68AE87}"/>
              </a:ext>
            </a:extLst>
          </p:cNvPr>
          <p:cNvSpPr>
            <a:spLocks noGrp="1"/>
          </p:cNvSpPr>
          <p:nvPr>
            <p:ph type="subTitle" idx="1"/>
          </p:nvPr>
        </p:nvSpPr>
        <p:spPr>
          <a:xfrm>
            <a:off x="494189" y="1088135"/>
            <a:ext cx="11188223" cy="236347"/>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600" kern="1200" baseline="0" dirty="0">
                <a:solidFill>
                  <a:schemeClr val="bg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01091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Full Imag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10488168"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40000"/>
                    <a:lumOff val="60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2514191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Full Image with Takeaway_Whit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2" name="Rectangle 1">
            <a:extLst>
              <a:ext uri="{FF2B5EF4-FFF2-40B4-BE49-F238E27FC236}">
                <a16:creationId xmlns:a16="http://schemas.microsoft.com/office/drawing/2014/main" id="{5211BAF0-34A1-4D57-A786-BAA1BC440A10}"/>
              </a:ext>
            </a:extLst>
          </p:cNvPr>
          <p:cNvSpPr/>
          <p:nvPr userDrawn="1"/>
        </p:nvSpPr>
        <p:spPr>
          <a:xfrm>
            <a:off x="0" y="5264726"/>
            <a:ext cx="12192000" cy="1593273"/>
          </a:xfrm>
          <a:prstGeom prst="rect">
            <a:avLst/>
          </a:prstGeom>
          <a:solidFill>
            <a:schemeClr val="bg1"/>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10488168"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endParaRPr lang="en-US" dirty="0"/>
          </a:p>
        </p:txBody>
      </p:sp>
      <p:sp>
        <p:nvSpPr>
          <p:cNvPr id="5" name="Text Placeholder 29">
            <a:extLst>
              <a:ext uri="{FF2B5EF4-FFF2-40B4-BE49-F238E27FC236}">
                <a16:creationId xmlns:a16="http://schemas.microsoft.com/office/drawing/2014/main" id="{B0A87391-EF56-4E93-97BD-2A112DF4C068}"/>
              </a:ext>
            </a:extLst>
          </p:cNvPr>
          <p:cNvSpPr>
            <a:spLocks noGrp="1"/>
          </p:cNvSpPr>
          <p:nvPr>
            <p:ph type="body" sz="quarter" idx="15"/>
          </p:nvPr>
        </p:nvSpPr>
        <p:spPr bwMode="gray">
          <a:xfrm>
            <a:off x="495299" y="5607050"/>
            <a:ext cx="11186159" cy="846759"/>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837512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Gun Metal">
    <p:bg>
      <p:bgPr>
        <a:solidFill>
          <a:schemeClr val="accent5"/>
        </a:solidFill>
        <a:effectLst/>
      </p:bgPr>
    </p:bg>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B7329F7A-F684-4776-994A-3A656ABA9581}"/>
              </a:ext>
            </a:extLst>
          </p:cNvPr>
          <p:cNvSpPr>
            <a:spLocks/>
          </p:cNvSpPr>
          <p:nvPr userDrawn="1"/>
        </p:nvSpPr>
        <p:spPr bwMode="auto">
          <a:xfrm>
            <a:off x="-876300" y="4977549"/>
            <a:ext cx="12552239" cy="3889360"/>
          </a:xfrm>
          <a:custGeom>
            <a:avLst/>
            <a:gdLst>
              <a:gd name="T0" fmla="*/ 2068 w 2327"/>
              <a:gd name="T1" fmla="*/ 28 h 720"/>
              <a:gd name="T2" fmla="*/ 2029 w 2327"/>
              <a:gd name="T3" fmla="*/ 0 h 720"/>
              <a:gd name="T4" fmla="*/ 1921 w 2327"/>
              <a:gd name="T5" fmla="*/ 0 h 720"/>
              <a:gd name="T6" fmla="*/ 1881 w 2327"/>
              <a:gd name="T7" fmla="*/ 28 h 720"/>
              <a:gd name="T8" fmla="*/ 1706 w 2327"/>
              <a:gd name="T9" fmla="*/ 507 h 720"/>
              <a:gd name="T10" fmla="*/ 1525 w 2327"/>
              <a:gd name="T11" fmla="*/ 28 h 720"/>
              <a:gd name="T12" fmla="*/ 1486 w 2327"/>
              <a:gd name="T13" fmla="*/ 0 h 720"/>
              <a:gd name="T14" fmla="*/ 1379 w 2327"/>
              <a:gd name="T15" fmla="*/ 0 h 720"/>
              <a:gd name="T16" fmla="*/ 1340 w 2327"/>
              <a:gd name="T17" fmla="*/ 28 h 720"/>
              <a:gd name="T18" fmla="*/ 1163 w 2327"/>
              <a:gd name="T19" fmla="*/ 507 h 720"/>
              <a:gd name="T20" fmla="*/ 985 w 2327"/>
              <a:gd name="T21" fmla="*/ 28 h 720"/>
              <a:gd name="T22" fmla="*/ 946 w 2327"/>
              <a:gd name="T23" fmla="*/ 0 h 720"/>
              <a:gd name="T24" fmla="*/ 840 w 2327"/>
              <a:gd name="T25" fmla="*/ 0 h 720"/>
              <a:gd name="T26" fmla="*/ 800 w 2327"/>
              <a:gd name="T27" fmla="*/ 28 h 720"/>
              <a:gd name="T28" fmla="*/ 621 w 2327"/>
              <a:gd name="T29" fmla="*/ 507 h 720"/>
              <a:gd name="T30" fmla="*/ 444 w 2327"/>
              <a:gd name="T31" fmla="*/ 28 h 720"/>
              <a:gd name="T32" fmla="*/ 406 w 2327"/>
              <a:gd name="T33" fmla="*/ 0 h 720"/>
              <a:gd name="T34" fmla="*/ 297 w 2327"/>
              <a:gd name="T35" fmla="*/ 0 h 720"/>
              <a:gd name="T36" fmla="*/ 258 w 2327"/>
              <a:gd name="T37" fmla="*/ 28 h 720"/>
              <a:gd name="T38" fmla="*/ 6 w 2327"/>
              <a:gd name="T39" fmla="*/ 684 h 720"/>
              <a:gd name="T40" fmla="*/ 31 w 2327"/>
              <a:gd name="T41" fmla="*/ 720 h 720"/>
              <a:gd name="T42" fmla="*/ 127 w 2327"/>
              <a:gd name="T43" fmla="*/ 720 h 720"/>
              <a:gd name="T44" fmla="*/ 166 w 2327"/>
              <a:gd name="T45" fmla="*/ 693 h 720"/>
              <a:gd name="T46" fmla="*/ 351 w 2327"/>
              <a:gd name="T47" fmla="*/ 198 h 720"/>
              <a:gd name="T48" fmla="*/ 536 w 2327"/>
              <a:gd name="T49" fmla="*/ 693 h 720"/>
              <a:gd name="T50" fmla="*/ 575 w 2327"/>
              <a:gd name="T51" fmla="*/ 720 h 720"/>
              <a:gd name="T52" fmla="*/ 663 w 2327"/>
              <a:gd name="T53" fmla="*/ 720 h 720"/>
              <a:gd name="T54" fmla="*/ 703 w 2327"/>
              <a:gd name="T55" fmla="*/ 693 h 720"/>
              <a:gd name="T56" fmla="*/ 892 w 2327"/>
              <a:gd name="T57" fmla="*/ 198 h 720"/>
              <a:gd name="T58" fmla="*/ 1075 w 2327"/>
              <a:gd name="T59" fmla="*/ 693 h 720"/>
              <a:gd name="T60" fmla="*/ 1115 w 2327"/>
              <a:gd name="T61" fmla="*/ 720 h 720"/>
              <a:gd name="T62" fmla="*/ 1208 w 2327"/>
              <a:gd name="T63" fmla="*/ 720 h 720"/>
              <a:gd name="T64" fmla="*/ 1247 w 2327"/>
              <a:gd name="T65" fmla="*/ 693 h 720"/>
              <a:gd name="T66" fmla="*/ 1432 w 2327"/>
              <a:gd name="T67" fmla="*/ 198 h 720"/>
              <a:gd name="T68" fmla="*/ 1620 w 2327"/>
              <a:gd name="T69" fmla="*/ 693 h 720"/>
              <a:gd name="T70" fmla="*/ 1659 w 2327"/>
              <a:gd name="T71" fmla="*/ 720 h 720"/>
              <a:gd name="T72" fmla="*/ 1748 w 2327"/>
              <a:gd name="T73" fmla="*/ 720 h 720"/>
              <a:gd name="T74" fmla="*/ 1787 w 2327"/>
              <a:gd name="T75" fmla="*/ 693 h 720"/>
              <a:gd name="T76" fmla="*/ 1973 w 2327"/>
              <a:gd name="T77" fmla="*/ 201 h 720"/>
              <a:gd name="T78" fmla="*/ 2156 w 2327"/>
              <a:gd name="T79" fmla="*/ 693 h 720"/>
              <a:gd name="T80" fmla="*/ 2196 w 2327"/>
              <a:gd name="T81" fmla="*/ 720 h 720"/>
              <a:gd name="T82" fmla="*/ 2295 w 2327"/>
              <a:gd name="T83" fmla="*/ 720 h 720"/>
              <a:gd name="T84" fmla="*/ 2319 w 2327"/>
              <a:gd name="T85" fmla="*/ 684 h 720"/>
              <a:gd name="T86" fmla="*/ 2068 w 2327"/>
              <a:gd name="T87" fmla="*/ 2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27" h="720">
                <a:moveTo>
                  <a:pt x="2068" y="28"/>
                </a:moveTo>
                <a:cubicBezTo>
                  <a:pt x="2060" y="9"/>
                  <a:pt x="2047" y="0"/>
                  <a:pt x="2029" y="0"/>
                </a:cubicBezTo>
                <a:cubicBezTo>
                  <a:pt x="2029" y="0"/>
                  <a:pt x="2029" y="0"/>
                  <a:pt x="1921" y="0"/>
                </a:cubicBezTo>
                <a:cubicBezTo>
                  <a:pt x="1903" y="0"/>
                  <a:pt x="1889" y="9"/>
                  <a:pt x="1881" y="28"/>
                </a:cubicBezTo>
                <a:cubicBezTo>
                  <a:pt x="1881" y="28"/>
                  <a:pt x="1881" y="28"/>
                  <a:pt x="1706" y="507"/>
                </a:cubicBezTo>
                <a:cubicBezTo>
                  <a:pt x="1706" y="507"/>
                  <a:pt x="1706" y="507"/>
                  <a:pt x="1525" y="28"/>
                </a:cubicBezTo>
                <a:cubicBezTo>
                  <a:pt x="1517" y="9"/>
                  <a:pt x="1504" y="0"/>
                  <a:pt x="1486" y="0"/>
                </a:cubicBezTo>
                <a:cubicBezTo>
                  <a:pt x="1486" y="0"/>
                  <a:pt x="1486" y="0"/>
                  <a:pt x="1379" y="0"/>
                </a:cubicBezTo>
                <a:cubicBezTo>
                  <a:pt x="1361" y="0"/>
                  <a:pt x="1348" y="9"/>
                  <a:pt x="1340" y="28"/>
                </a:cubicBezTo>
                <a:cubicBezTo>
                  <a:pt x="1340" y="28"/>
                  <a:pt x="1340" y="28"/>
                  <a:pt x="1163" y="507"/>
                </a:cubicBezTo>
                <a:cubicBezTo>
                  <a:pt x="1163" y="507"/>
                  <a:pt x="1163" y="507"/>
                  <a:pt x="985" y="28"/>
                </a:cubicBezTo>
                <a:cubicBezTo>
                  <a:pt x="978" y="9"/>
                  <a:pt x="964" y="0"/>
                  <a:pt x="946" y="0"/>
                </a:cubicBezTo>
                <a:cubicBezTo>
                  <a:pt x="946" y="0"/>
                  <a:pt x="946" y="0"/>
                  <a:pt x="840" y="0"/>
                </a:cubicBezTo>
                <a:cubicBezTo>
                  <a:pt x="822" y="0"/>
                  <a:pt x="808" y="9"/>
                  <a:pt x="800" y="28"/>
                </a:cubicBezTo>
                <a:cubicBezTo>
                  <a:pt x="800" y="28"/>
                  <a:pt x="800" y="28"/>
                  <a:pt x="621" y="507"/>
                </a:cubicBezTo>
                <a:cubicBezTo>
                  <a:pt x="621" y="507"/>
                  <a:pt x="621" y="507"/>
                  <a:pt x="444" y="28"/>
                </a:cubicBezTo>
                <a:cubicBezTo>
                  <a:pt x="436" y="9"/>
                  <a:pt x="424" y="0"/>
                  <a:pt x="406" y="0"/>
                </a:cubicBezTo>
                <a:cubicBezTo>
                  <a:pt x="406" y="0"/>
                  <a:pt x="406" y="0"/>
                  <a:pt x="297" y="0"/>
                </a:cubicBezTo>
                <a:cubicBezTo>
                  <a:pt x="279" y="0"/>
                  <a:pt x="265" y="9"/>
                  <a:pt x="258" y="28"/>
                </a:cubicBezTo>
                <a:cubicBezTo>
                  <a:pt x="258" y="28"/>
                  <a:pt x="258" y="28"/>
                  <a:pt x="6" y="684"/>
                </a:cubicBezTo>
                <a:cubicBezTo>
                  <a:pt x="0" y="702"/>
                  <a:pt x="8" y="720"/>
                  <a:pt x="31" y="720"/>
                </a:cubicBezTo>
                <a:cubicBezTo>
                  <a:pt x="31" y="720"/>
                  <a:pt x="31" y="720"/>
                  <a:pt x="127" y="720"/>
                </a:cubicBezTo>
                <a:cubicBezTo>
                  <a:pt x="145" y="720"/>
                  <a:pt x="160" y="711"/>
                  <a:pt x="166" y="693"/>
                </a:cubicBezTo>
                <a:cubicBezTo>
                  <a:pt x="166" y="693"/>
                  <a:pt x="166" y="693"/>
                  <a:pt x="351" y="198"/>
                </a:cubicBezTo>
                <a:cubicBezTo>
                  <a:pt x="351" y="198"/>
                  <a:pt x="351" y="198"/>
                  <a:pt x="536" y="693"/>
                </a:cubicBezTo>
                <a:cubicBezTo>
                  <a:pt x="543" y="712"/>
                  <a:pt x="557" y="720"/>
                  <a:pt x="575" y="720"/>
                </a:cubicBezTo>
                <a:cubicBezTo>
                  <a:pt x="575" y="720"/>
                  <a:pt x="575" y="720"/>
                  <a:pt x="663" y="720"/>
                </a:cubicBezTo>
                <a:cubicBezTo>
                  <a:pt x="682" y="720"/>
                  <a:pt x="695" y="712"/>
                  <a:pt x="703" y="693"/>
                </a:cubicBezTo>
                <a:cubicBezTo>
                  <a:pt x="703" y="693"/>
                  <a:pt x="703" y="693"/>
                  <a:pt x="892" y="198"/>
                </a:cubicBezTo>
                <a:cubicBezTo>
                  <a:pt x="892" y="198"/>
                  <a:pt x="892" y="198"/>
                  <a:pt x="1075" y="693"/>
                </a:cubicBezTo>
                <a:cubicBezTo>
                  <a:pt x="1083" y="711"/>
                  <a:pt x="1097" y="720"/>
                  <a:pt x="1115" y="720"/>
                </a:cubicBezTo>
                <a:cubicBezTo>
                  <a:pt x="1115" y="720"/>
                  <a:pt x="1115" y="720"/>
                  <a:pt x="1208" y="720"/>
                </a:cubicBezTo>
                <a:cubicBezTo>
                  <a:pt x="1226" y="720"/>
                  <a:pt x="1240" y="711"/>
                  <a:pt x="1247" y="693"/>
                </a:cubicBezTo>
                <a:cubicBezTo>
                  <a:pt x="1247" y="693"/>
                  <a:pt x="1247" y="693"/>
                  <a:pt x="1432" y="198"/>
                </a:cubicBezTo>
                <a:cubicBezTo>
                  <a:pt x="1432" y="198"/>
                  <a:pt x="1432" y="198"/>
                  <a:pt x="1620" y="693"/>
                </a:cubicBezTo>
                <a:cubicBezTo>
                  <a:pt x="1627" y="712"/>
                  <a:pt x="1641" y="720"/>
                  <a:pt x="1659" y="720"/>
                </a:cubicBezTo>
                <a:cubicBezTo>
                  <a:pt x="1659" y="720"/>
                  <a:pt x="1659" y="720"/>
                  <a:pt x="1748" y="720"/>
                </a:cubicBezTo>
                <a:cubicBezTo>
                  <a:pt x="1766" y="720"/>
                  <a:pt x="1779" y="712"/>
                  <a:pt x="1787" y="693"/>
                </a:cubicBezTo>
                <a:cubicBezTo>
                  <a:pt x="1787" y="693"/>
                  <a:pt x="1787" y="693"/>
                  <a:pt x="1973" y="201"/>
                </a:cubicBezTo>
                <a:cubicBezTo>
                  <a:pt x="1973" y="201"/>
                  <a:pt x="1973" y="201"/>
                  <a:pt x="2156" y="693"/>
                </a:cubicBezTo>
                <a:cubicBezTo>
                  <a:pt x="2162" y="711"/>
                  <a:pt x="2178" y="720"/>
                  <a:pt x="2196" y="720"/>
                </a:cubicBezTo>
                <a:cubicBezTo>
                  <a:pt x="2196" y="720"/>
                  <a:pt x="2196" y="720"/>
                  <a:pt x="2295" y="720"/>
                </a:cubicBezTo>
                <a:cubicBezTo>
                  <a:pt x="2317" y="720"/>
                  <a:pt x="2327" y="702"/>
                  <a:pt x="2319" y="684"/>
                </a:cubicBezTo>
                <a:cubicBezTo>
                  <a:pt x="2319" y="684"/>
                  <a:pt x="2319" y="684"/>
                  <a:pt x="2068" y="28"/>
                </a:cubicBezTo>
                <a:close/>
              </a:path>
            </a:pathLst>
          </a:custGeom>
          <a:solidFill>
            <a:srgbClr val="3D4F6B"/>
          </a:solidFill>
          <a:ln>
            <a:noFill/>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24" name="Text Placeholder 48">
            <a:extLst>
              <a:ext uri="{FF2B5EF4-FFF2-40B4-BE49-F238E27FC236}">
                <a16:creationId xmlns:a16="http://schemas.microsoft.com/office/drawing/2014/main" id="{51A2E1C5-0E40-1243-837A-54873794C32F}"/>
              </a:ext>
            </a:extLst>
          </p:cNvPr>
          <p:cNvSpPr>
            <a:spLocks noGrp="1"/>
          </p:cNvSpPr>
          <p:nvPr>
            <p:ph type="body" sz="quarter" idx="14" hasCustomPrompt="1"/>
          </p:nvPr>
        </p:nvSpPr>
        <p:spPr bwMode="gray">
          <a:xfrm>
            <a:off x="477369" y="5527626"/>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1" name="Text Placeholder 7">
            <a:extLst>
              <a:ext uri="{FF2B5EF4-FFF2-40B4-BE49-F238E27FC236}">
                <a16:creationId xmlns:a16="http://schemas.microsoft.com/office/drawing/2014/main" id="{97FC8AC1-D033-B9FF-0F8C-CEBF0C300671}"/>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bg1"/>
                </a:solidFill>
              </a:defRPr>
            </a:lvl1pPr>
            <a:lvl2pPr marL="0" indent="0">
              <a:lnSpc>
                <a:spcPct val="96000"/>
              </a:lnSpc>
              <a:spcBef>
                <a:spcPts val="0"/>
              </a:spcBef>
              <a:buFont typeface="Microsoft Sans Serif" panose="020B0604020202020204" pitchFamily="34" charset="0"/>
              <a:buNone/>
              <a:defRPr sz="16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2" name="Text Placeholder 5">
            <a:extLst>
              <a:ext uri="{FF2B5EF4-FFF2-40B4-BE49-F238E27FC236}">
                <a16:creationId xmlns:a16="http://schemas.microsoft.com/office/drawing/2014/main" id="{9734089C-8E02-8D96-F22C-04C3B1C245D9}"/>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3" name="Title 2">
            <a:extLst>
              <a:ext uri="{FF2B5EF4-FFF2-40B4-BE49-F238E27FC236}">
                <a16:creationId xmlns:a16="http://schemas.microsoft.com/office/drawing/2014/main" id="{3E3AF855-3611-0106-B775-3EBADA15C3BA}"/>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bg1"/>
                </a:solidFill>
              </a:defRPr>
            </a:lvl1pPr>
          </a:lstStyle>
          <a:p>
            <a:r>
              <a:rPr lang="en-US"/>
              <a:t>Click to edit Master title style</a:t>
            </a:r>
            <a:endParaRPr lang="en-US" dirty="0"/>
          </a:p>
        </p:txBody>
      </p:sp>
      <p:sp>
        <p:nvSpPr>
          <p:cNvPr id="14" name="Freeform 5">
            <a:extLst>
              <a:ext uri="{FF2B5EF4-FFF2-40B4-BE49-F238E27FC236}">
                <a16:creationId xmlns:a16="http://schemas.microsoft.com/office/drawing/2014/main" id="{3E0DF7D0-FEC6-B774-BCEC-EA89597AA878}"/>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5" name="Text Placeholder 7">
            <a:extLst>
              <a:ext uri="{FF2B5EF4-FFF2-40B4-BE49-F238E27FC236}">
                <a16:creationId xmlns:a16="http://schemas.microsoft.com/office/drawing/2014/main" id="{47375881-F3B9-B0F8-CEA2-FF68FCDAE13B}"/>
              </a:ext>
            </a:extLst>
          </p:cNvPr>
          <p:cNvSpPr>
            <a:spLocks noGrp="1"/>
          </p:cNvSpPr>
          <p:nvPr>
            <p:ph type="body" sz="quarter" idx="12" hasCustomPrompt="1"/>
          </p:nvPr>
        </p:nvSpPr>
        <p:spPr bwMode="gray">
          <a:xfrm>
            <a:off x="3103563" y="512165"/>
            <a:ext cx="4783137" cy="226772"/>
          </a:xfrm>
          <a:prstGeom prst="rect">
            <a:avLst/>
          </a:prstGeom>
        </p:spPr>
        <p:txBody>
          <a:bodyPr wrap="none"/>
          <a:lstStyle>
            <a:lvl1pPr marL="0" indent="0" algn="r">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6" name="TextBox 5">
            <a:extLst>
              <a:ext uri="{FF2B5EF4-FFF2-40B4-BE49-F238E27FC236}">
                <a16:creationId xmlns:a16="http://schemas.microsoft.com/office/drawing/2014/main" id="{9973D1D6-49D8-8E14-CA66-093A7F90B070}"/>
              </a:ext>
            </a:extLst>
          </p:cNvPr>
          <p:cNvSpPr txBox="1"/>
          <p:nvPr userDrawn="1"/>
        </p:nvSpPr>
        <p:spPr>
          <a:xfrm>
            <a:off x="479708" y="6521993"/>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6">
                    <a:lumMod val="40000"/>
                    <a:lumOff val="60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3270332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2_Full Image with Takeaway_Nickel">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2" name="Rectangle 1">
            <a:extLst>
              <a:ext uri="{FF2B5EF4-FFF2-40B4-BE49-F238E27FC236}">
                <a16:creationId xmlns:a16="http://schemas.microsoft.com/office/drawing/2014/main" id="{5211BAF0-34A1-4D57-A786-BAA1BC440A10}"/>
              </a:ext>
            </a:extLst>
          </p:cNvPr>
          <p:cNvSpPr/>
          <p:nvPr userDrawn="1"/>
        </p:nvSpPr>
        <p:spPr>
          <a:xfrm>
            <a:off x="0" y="5264726"/>
            <a:ext cx="12192000" cy="1593273"/>
          </a:xfrm>
          <a:prstGeom prst="rect">
            <a:avLst/>
          </a:prstGeom>
          <a:solidFill>
            <a:schemeClr val="accent6">
              <a:lumMod val="40000"/>
              <a:lumOff val="60000"/>
            </a:schemeClr>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10488168"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solidFill>
                <a:latin typeface="+mn-lt"/>
                <a:ea typeface="+mn-ea"/>
                <a:cs typeface="+mn-cs"/>
              </a:defRPr>
            </a:lvl1pPr>
          </a:lstStyle>
          <a:p>
            <a:endParaRPr lang="en-US" dirty="0"/>
          </a:p>
        </p:txBody>
      </p:sp>
      <p:sp>
        <p:nvSpPr>
          <p:cNvPr id="5" name="Text Placeholder 29">
            <a:extLst>
              <a:ext uri="{FF2B5EF4-FFF2-40B4-BE49-F238E27FC236}">
                <a16:creationId xmlns:a16="http://schemas.microsoft.com/office/drawing/2014/main" id="{B0A87391-EF56-4E93-97BD-2A112DF4C068}"/>
              </a:ext>
            </a:extLst>
          </p:cNvPr>
          <p:cNvSpPr>
            <a:spLocks noGrp="1"/>
          </p:cNvSpPr>
          <p:nvPr>
            <p:ph type="body" sz="quarter" idx="15"/>
          </p:nvPr>
        </p:nvSpPr>
        <p:spPr bwMode="gray">
          <a:xfrm>
            <a:off x="495299" y="5607050"/>
            <a:ext cx="11186159" cy="846759"/>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414533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Full Image with Takeaway_Blu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2" name="Rectangle 1">
            <a:extLst>
              <a:ext uri="{FF2B5EF4-FFF2-40B4-BE49-F238E27FC236}">
                <a16:creationId xmlns:a16="http://schemas.microsoft.com/office/drawing/2014/main" id="{5211BAF0-34A1-4D57-A786-BAA1BC440A10}"/>
              </a:ext>
            </a:extLst>
          </p:cNvPr>
          <p:cNvSpPr/>
          <p:nvPr userDrawn="1"/>
        </p:nvSpPr>
        <p:spPr>
          <a:xfrm>
            <a:off x="0" y="5264726"/>
            <a:ext cx="12192000" cy="1593273"/>
          </a:xfrm>
          <a:prstGeom prst="rect">
            <a:avLst/>
          </a:prstGeom>
          <a:solidFill>
            <a:schemeClr val="accent1"/>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10488168"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2">
                    <a:lumMod val="40000"/>
                    <a:lumOff val="60000"/>
                  </a:schemeClr>
                </a:solidFill>
                <a:latin typeface="+mn-lt"/>
                <a:ea typeface="+mn-ea"/>
                <a:cs typeface="+mn-cs"/>
              </a:defRPr>
            </a:lvl1pPr>
          </a:lstStyle>
          <a:p>
            <a:endParaRPr lang="en-US" dirty="0"/>
          </a:p>
        </p:txBody>
      </p:sp>
      <p:sp>
        <p:nvSpPr>
          <p:cNvPr id="5" name="Text Placeholder 29">
            <a:extLst>
              <a:ext uri="{FF2B5EF4-FFF2-40B4-BE49-F238E27FC236}">
                <a16:creationId xmlns:a16="http://schemas.microsoft.com/office/drawing/2014/main" id="{B0A87391-EF56-4E93-97BD-2A112DF4C068}"/>
              </a:ext>
            </a:extLst>
          </p:cNvPr>
          <p:cNvSpPr>
            <a:spLocks noGrp="1"/>
          </p:cNvSpPr>
          <p:nvPr>
            <p:ph type="body" sz="quarter" idx="15"/>
          </p:nvPr>
        </p:nvSpPr>
        <p:spPr bwMode="gray">
          <a:xfrm>
            <a:off x="495299" y="5607050"/>
            <a:ext cx="11186159" cy="846759"/>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517385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Full Image with Takeaway_Gunmetal">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2" name="Rectangle 1">
            <a:extLst>
              <a:ext uri="{FF2B5EF4-FFF2-40B4-BE49-F238E27FC236}">
                <a16:creationId xmlns:a16="http://schemas.microsoft.com/office/drawing/2014/main" id="{5211BAF0-34A1-4D57-A786-BAA1BC440A10}"/>
              </a:ext>
            </a:extLst>
          </p:cNvPr>
          <p:cNvSpPr/>
          <p:nvPr userDrawn="1"/>
        </p:nvSpPr>
        <p:spPr>
          <a:xfrm>
            <a:off x="0" y="5264726"/>
            <a:ext cx="12192000" cy="1593273"/>
          </a:xfrm>
          <a:prstGeom prst="rect">
            <a:avLst/>
          </a:prstGeom>
          <a:solidFill>
            <a:schemeClr val="accent5"/>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10488168"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6">
                    <a:lumMod val="40000"/>
                    <a:lumOff val="60000"/>
                  </a:schemeClr>
                </a:solidFill>
                <a:latin typeface="+mn-lt"/>
                <a:ea typeface="+mn-ea"/>
                <a:cs typeface="+mn-cs"/>
              </a:defRPr>
            </a:lvl1pPr>
          </a:lstStyle>
          <a:p>
            <a:endParaRPr lang="en-US" dirty="0"/>
          </a:p>
        </p:txBody>
      </p:sp>
      <p:sp>
        <p:nvSpPr>
          <p:cNvPr id="5" name="Text Placeholder 29">
            <a:extLst>
              <a:ext uri="{FF2B5EF4-FFF2-40B4-BE49-F238E27FC236}">
                <a16:creationId xmlns:a16="http://schemas.microsoft.com/office/drawing/2014/main" id="{B0A87391-EF56-4E93-97BD-2A112DF4C068}"/>
              </a:ext>
            </a:extLst>
          </p:cNvPr>
          <p:cNvSpPr>
            <a:spLocks noGrp="1"/>
          </p:cNvSpPr>
          <p:nvPr>
            <p:ph type="body" sz="quarter" idx="15"/>
          </p:nvPr>
        </p:nvSpPr>
        <p:spPr bwMode="gray">
          <a:xfrm>
            <a:off x="495299" y="5607050"/>
            <a:ext cx="11186159" cy="846759"/>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662699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Full Image with Takeaway_Midnight">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2" name="Rectangle 1">
            <a:extLst>
              <a:ext uri="{FF2B5EF4-FFF2-40B4-BE49-F238E27FC236}">
                <a16:creationId xmlns:a16="http://schemas.microsoft.com/office/drawing/2014/main" id="{5211BAF0-34A1-4D57-A786-BAA1BC440A10}"/>
              </a:ext>
            </a:extLst>
          </p:cNvPr>
          <p:cNvSpPr/>
          <p:nvPr userDrawn="1"/>
        </p:nvSpPr>
        <p:spPr>
          <a:xfrm>
            <a:off x="0" y="5264726"/>
            <a:ext cx="12192000" cy="1593273"/>
          </a:xfrm>
          <a:prstGeom prst="rect">
            <a:avLst/>
          </a:prstGeom>
          <a:solidFill>
            <a:schemeClr val="tx2"/>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10488168"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40000"/>
                    <a:lumOff val="60000"/>
                  </a:schemeClr>
                </a:solidFill>
                <a:latin typeface="+mn-lt"/>
                <a:ea typeface="+mn-ea"/>
                <a:cs typeface="+mn-cs"/>
              </a:defRPr>
            </a:lvl1pPr>
          </a:lstStyle>
          <a:p>
            <a:endParaRPr lang="en-US" dirty="0"/>
          </a:p>
        </p:txBody>
      </p:sp>
      <p:sp>
        <p:nvSpPr>
          <p:cNvPr id="5" name="Text Placeholder 29">
            <a:extLst>
              <a:ext uri="{FF2B5EF4-FFF2-40B4-BE49-F238E27FC236}">
                <a16:creationId xmlns:a16="http://schemas.microsoft.com/office/drawing/2014/main" id="{B0A87391-EF56-4E93-97BD-2A112DF4C068}"/>
              </a:ext>
            </a:extLst>
          </p:cNvPr>
          <p:cNvSpPr>
            <a:spLocks noGrp="1"/>
          </p:cNvSpPr>
          <p:nvPr>
            <p:ph type="body" sz="quarter" idx="15"/>
          </p:nvPr>
        </p:nvSpPr>
        <p:spPr bwMode="gray">
          <a:xfrm>
            <a:off x="495299" y="5607050"/>
            <a:ext cx="11186159" cy="846759"/>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369220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Showcase Circle Dar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3F160BF-8538-46BA-8FF8-A6466F42867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524" y="856"/>
            <a:ext cx="12188951" cy="6856285"/>
          </a:xfrm>
          <a:prstGeom prst="rect">
            <a:avLst/>
          </a:prstGeom>
        </p:spPr>
      </p:pic>
      <p:sp>
        <p:nvSpPr>
          <p:cNvPr id="3" name="Footer Placeholder 2">
            <a:extLst>
              <a:ext uri="{FF2B5EF4-FFF2-40B4-BE49-F238E27FC236}">
                <a16:creationId xmlns:a16="http://schemas.microsoft.com/office/drawing/2014/main" id="{D42A5ED1-711E-4714-9364-FF2967BF1063}"/>
              </a:ext>
            </a:extLst>
          </p:cNvPr>
          <p:cNvSpPr>
            <a:spLocks noGrp="1"/>
          </p:cNvSpPr>
          <p:nvPr>
            <p:ph type="ftr" sz="quarter" idx="10"/>
          </p:nvPr>
        </p:nvSpPr>
        <p:spPr/>
        <p:txBody>
          <a:bodyPr/>
          <a:lstStyle>
            <a:lvl1pPr>
              <a:defRPr>
                <a:solidFill>
                  <a:schemeClr val="accent5">
                    <a:lumMod val="40000"/>
                    <a:lumOff val="60000"/>
                  </a:schemeClr>
                </a:solidFill>
              </a:defRPr>
            </a:lvl1pPr>
          </a:lstStyle>
          <a:p>
            <a:endParaRPr lang="en-US" dirty="0"/>
          </a:p>
        </p:txBody>
      </p:sp>
      <p:sp>
        <p:nvSpPr>
          <p:cNvPr id="5" name="Text Placeholder 4">
            <a:extLst>
              <a:ext uri="{FF2B5EF4-FFF2-40B4-BE49-F238E27FC236}">
                <a16:creationId xmlns:a16="http://schemas.microsoft.com/office/drawing/2014/main" id="{4AB9CF9E-9175-450B-AB3E-7D31F994FD23}"/>
              </a:ext>
            </a:extLst>
          </p:cNvPr>
          <p:cNvSpPr>
            <a:spLocks noGrp="1"/>
          </p:cNvSpPr>
          <p:nvPr>
            <p:ph type="body" sz="quarter" idx="23" hasCustomPrompt="1"/>
          </p:nvPr>
        </p:nvSpPr>
        <p:spPr>
          <a:xfrm>
            <a:off x="2409371" y="416471"/>
            <a:ext cx="7373258" cy="997706"/>
          </a:xfrm>
        </p:spPr>
        <p:txBody>
          <a:bodyPr anchor="b"/>
          <a:lstStyle>
            <a:lvl1pPr marL="0" indent="0" algn="ctr">
              <a:lnSpc>
                <a:spcPct val="95000"/>
              </a:lnSpc>
              <a:buNone/>
              <a:defRPr lang="en-US" sz="2800" b="0" kern="1200" spc="30" baseline="0" dirty="0">
                <a:solidFill>
                  <a:schemeClr val="bg1"/>
                </a:solidFill>
                <a:latin typeface="+mj-lt"/>
                <a:ea typeface="+mj-ea"/>
                <a:cs typeface="+mj-cs"/>
              </a:defRPr>
            </a:lvl1pPr>
            <a:lvl2pPr>
              <a:defRPr lang="en-US" sz="1800" kern="1200" baseline="0" dirty="0" smtClean="0">
                <a:solidFill>
                  <a:schemeClr val="tx1"/>
                </a:solidFill>
                <a:latin typeface="+mn-lt"/>
                <a:ea typeface="+mn-ea"/>
                <a:cs typeface="+mn-cs"/>
              </a:defRPr>
            </a:lvl2pPr>
            <a:lvl3pPr>
              <a:defRPr lang="en-US" sz="1800" kern="1200" baseline="0" dirty="0" smtClean="0">
                <a:solidFill>
                  <a:schemeClr val="tx1"/>
                </a:solidFill>
                <a:latin typeface="+mn-lt"/>
                <a:ea typeface="+mn-ea"/>
                <a:cs typeface="+mn-cs"/>
              </a:defRPr>
            </a:lvl3pPr>
            <a:lvl4pPr>
              <a:defRPr lang="en-US" sz="1800" kern="1200" baseline="0" dirty="0" smtClean="0">
                <a:solidFill>
                  <a:schemeClr val="tx1"/>
                </a:solidFill>
                <a:latin typeface="+mn-lt"/>
                <a:ea typeface="+mn-ea"/>
                <a:cs typeface="+mn-cs"/>
              </a:defRPr>
            </a:lvl4pPr>
            <a:lvl5pPr>
              <a:defRPr lang="en-US" sz="1800" kern="1200" baseline="0" dirty="0">
                <a:solidFill>
                  <a:schemeClr val="tx1"/>
                </a:solidFill>
                <a:latin typeface="+mn-lt"/>
                <a:ea typeface="+mn-ea"/>
                <a:cs typeface="+mn-cs"/>
              </a:defRPr>
            </a:lvl5pPr>
          </a:lstStyle>
          <a:p>
            <a:pPr lvl="0"/>
            <a:r>
              <a:rPr lang="en-US" dirty="0"/>
              <a:t>Click to edit Master title style</a:t>
            </a:r>
          </a:p>
        </p:txBody>
      </p:sp>
      <p:sp>
        <p:nvSpPr>
          <p:cNvPr id="6" name="Picture Placeholder 5">
            <a:extLst>
              <a:ext uri="{FF2B5EF4-FFF2-40B4-BE49-F238E27FC236}">
                <a16:creationId xmlns:a16="http://schemas.microsoft.com/office/drawing/2014/main" id="{EF3D35AC-624D-D544-AC29-93F242E72E1D}"/>
              </a:ext>
            </a:extLst>
          </p:cNvPr>
          <p:cNvSpPr>
            <a:spLocks noGrp="1"/>
          </p:cNvSpPr>
          <p:nvPr>
            <p:ph type="pic" sz="quarter" idx="24" hasCustomPrompt="1"/>
          </p:nvPr>
        </p:nvSpPr>
        <p:spPr>
          <a:xfrm>
            <a:off x="4225925" y="1830649"/>
            <a:ext cx="3740150" cy="3051705"/>
          </a:xfrm>
        </p:spPr>
        <p:txBody>
          <a:bodyPr anchor="ctr"/>
          <a:lstStyle>
            <a:lvl1pPr marL="0" indent="0" algn="ctr">
              <a:buFontTx/>
              <a:buNone/>
              <a:defRPr>
                <a:solidFill>
                  <a:schemeClr val="accent6">
                    <a:lumMod val="50000"/>
                  </a:schemeClr>
                </a:solidFill>
              </a:defRPr>
            </a:lvl1pPr>
          </a:lstStyle>
          <a:p>
            <a:r>
              <a:rPr lang="en-US" dirty="0"/>
              <a:t>Drop in showcase</a:t>
            </a:r>
            <a:br>
              <a:rPr lang="en-US" dirty="0"/>
            </a:br>
            <a:r>
              <a:rPr lang="en-US" dirty="0"/>
              <a:t>object here</a:t>
            </a:r>
          </a:p>
        </p:txBody>
      </p:sp>
    </p:spTree>
    <p:extLst>
      <p:ext uri="{BB962C8B-B14F-4D97-AF65-F5344CB8AC3E}">
        <p14:creationId xmlns:p14="http://schemas.microsoft.com/office/powerpoint/2010/main" val="3879451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Showcase Square Dar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3F160BF-8538-46BA-8FF8-A6466F428677}"/>
              </a:ext>
            </a:extLst>
          </p:cNvPr>
          <p:cNvPicPr>
            <a:picLocks noChangeAspect="1"/>
          </p:cNvPicPr>
          <p:nvPr userDrawn="1"/>
        </p:nvPicPr>
        <p:blipFill>
          <a:blip r:embed="rId2">
            <a:extLst>
              <a:ext uri="{28A0092B-C50C-407E-A947-70E740481C1C}">
                <a14:useLocalDpi xmlns:a14="http://schemas.microsoft.com/office/drawing/2010/main" val="0"/>
              </a:ext>
            </a:extLst>
          </a:blip>
          <a:srcRect l="12" r="12"/>
          <a:stretch/>
        </p:blipFill>
        <p:spPr>
          <a:xfrm>
            <a:off x="1524" y="0"/>
            <a:ext cx="12188952" cy="6858000"/>
          </a:xfrm>
          <a:prstGeom prst="rect">
            <a:avLst/>
          </a:prstGeom>
        </p:spPr>
      </p:pic>
      <p:sp>
        <p:nvSpPr>
          <p:cNvPr id="3" name="Footer Placeholder 2">
            <a:extLst>
              <a:ext uri="{FF2B5EF4-FFF2-40B4-BE49-F238E27FC236}">
                <a16:creationId xmlns:a16="http://schemas.microsoft.com/office/drawing/2014/main" id="{D42A5ED1-711E-4714-9364-FF2967BF1063}"/>
              </a:ext>
            </a:extLst>
          </p:cNvPr>
          <p:cNvSpPr>
            <a:spLocks noGrp="1"/>
          </p:cNvSpPr>
          <p:nvPr>
            <p:ph type="ftr" sz="quarter" idx="10"/>
          </p:nvPr>
        </p:nvSpPr>
        <p:spPr/>
        <p:txBody>
          <a:bodyPr/>
          <a:lstStyle>
            <a:lvl1pPr>
              <a:defRPr>
                <a:solidFill>
                  <a:schemeClr val="accent5">
                    <a:lumMod val="40000"/>
                    <a:lumOff val="60000"/>
                  </a:schemeClr>
                </a:solidFill>
              </a:defRPr>
            </a:lvl1pPr>
          </a:lstStyle>
          <a:p>
            <a:endParaRPr lang="en-US" dirty="0"/>
          </a:p>
        </p:txBody>
      </p:sp>
      <p:sp>
        <p:nvSpPr>
          <p:cNvPr id="6" name="Text Placeholder 4">
            <a:extLst>
              <a:ext uri="{FF2B5EF4-FFF2-40B4-BE49-F238E27FC236}">
                <a16:creationId xmlns:a16="http://schemas.microsoft.com/office/drawing/2014/main" id="{09292DE0-26C7-4618-80C9-C8186C225E2F}"/>
              </a:ext>
            </a:extLst>
          </p:cNvPr>
          <p:cNvSpPr>
            <a:spLocks noGrp="1"/>
          </p:cNvSpPr>
          <p:nvPr>
            <p:ph type="body" sz="quarter" idx="23" hasCustomPrompt="1"/>
          </p:nvPr>
        </p:nvSpPr>
        <p:spPr>
          <a:xfrm>
            <a:off x="2409371" y="416471"/>
            <a:ext cx="7373258" cy="997706"/>
          </a:xfrm>
        </p:spPr>
        <p:txBody>
          <a:bodyPr anchor="b"/>
          <a:lstStyle>
            <a:lvl1pPr marL="0" indent="0" algn="ctr">
              <a:lnSpc>
                <a:spcPct val="95000"/>
              </a:lnSpc>
              <a:buNone/>
              <a:defRPr lang="en-US" sz="2800" b="0" kern="1200" spc="30" baseline="0" dirty="0">
                <a:solidFill>
                  <a:schemeClr val="bg1"/>
                </a:solidFill>
                <a:latin typeface="+mj-lt"/>
                <a:ea typeface="+mj-ea"/>
                <a:cs typeface="+mj-cs"/>
              </a:defRPr>
            </a:lvl1pPr>
            <a:lvl2pPr>
              <a:defRPr lang="en-US" sz="1800" kern="1200" baseline="0" dirty="0" smtClean="0">
                <a:solidFill>
                  <a:schemeClr val="tx1"/>
                </a:solidFill>
                <a:latin typeface="+mn-lt"/>
                <a:ea typeface="+mn-ea"/>
                <a:cs typeface="+mn-cs"/>
              </a:defRPr>
            </a:lvl2pPr>
            <a:lvl3pPr>
              <a:defRPr lang="en-US" sz="1800" kern="1200" baseline="0" dirty="0" smtClean="0">
                <a:solidFill>
                  <a:schemeClr val="tx1"/>
                </a:solidFill>
                <a:latin typeface="+mn-lt"/>
                <a:ea typeface="+mn-ea"/>
                <a:cs typeface="+mn-cs"/>
              </a:defRPr>
            </a:lvl3pPr>
            <a:lvl4pPr>
              <a:defRPr lang="en-US" sz="1800" kern="1200" baseline="0" dirty="0" smtClean="0">
                <a:solidFill>
                  <a:schemeClr val="tx1"/>
                </a:solidFill>
                <a:latin typeface="+mn-lt"/>
                <a:ea typeface="+mn-ea"/>
                <a:cs typeface="+mn-cs"/>
              </a:defRPr>
            </a:lvl4pPr>
            <a:lvl5pPr>
              <a:defRPr lang="en-US" sz="1800" kern="1200" baseline="0" dirty="0">
                <a:solidFill>
                  <a:schemeClr val="tx1"/>
                </a:solidFill>
                <a:latin typeface="+mn-lt"/>
                <a:ea typeface="+mn-ea"/>
                <a:cs typeface="+mn-cs"/>
              </a:defRPr>
            </a:lvl5pPr>
          </a:lstStyle>
          <a:p>
            <a:pPr lvl="0"/>
            <a:r>
              <a:rPr lang="en-US" dirty="0"/>
              <a:t>Click to edit Master title style</a:t>
            </a:r>
          </a:p>
        </p:txBody>
      </p:sp>
      <p:sp>
        <p:nvSpPr>
          <p:cNvPr id="5" name="Picture Placeholder 5">
            <a:extLst>
              <a:ext uri="{FF2B5EF4-FFF2-40B4-BE49-F238E27FC236}">
                <a16:creationId xmlns:a16="http://schemas.microsoft.com/office/drawing/2014/main" id="{7EC3A1C4-1BC3-884C-944A-7D0EE5819A5C}"/>
              </a:ext>
            </a:extLst>
          </p:cNvPr>
          <p:cNvSpPr>
            <a:spLocks noGrp="1"/>
          </p:cNvSpPr>
          <p:nvPr>
            <p:ph type="pic" sz="quarter" idx="24" hasCustomPrompt="1"/>
          </p:nvPr>
        </p:nvSpPr>
        <p:spPr>
          <a:xfrm>
            <a:off x="3891643" y="1830648"/>
            <a:ext cx="4408714" cy="3051705"/>
          </a:xfrm>
        </p:spPr>
        <p:txBody>
          <a:bodyPr anchor="ctr"/>
          <a:lstStyle>
            <a:lvl1pPr marL="0" indent="0" algn="ctr">
              <a:buFontTx/>
              <a:buNone/>
              <a:defRPr>
                <a:solidFill>
                  <a:schemeClr val="accent6">
                    <a:lumMod val="50000"/>
                  </a:schemeClr>
                </a:solidFill>
              </a:defRPr>
            </a:lvl1pPr>
          </a:lstStyle>
          <a:p>
            <a:r>
              <a:rPr lang="en-US" dirty="0"/>
              <a:t>Drop in showcase</a:t>
            </a:r>
            <a:br>
              <a:rPr lang="en-US" dirty="0"/>
            </a:br>
            <a:r>
              <a:rPr lang="en-US" dirty="0"/>
              <a:t>object here</a:t>
            </a:r>
          </a:p>
        </p:txBody>
      </p:sp>
    </p:spTree>
    <p:extLst>
      <p:ext uri="{BB962C8B-B14F-4D97-AF65-F5344CB8AC3E}">
        <p14:creationId xmlns:p14="http://schemas.microsoft.com/office/powerpoint/2010/main" val="3750601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Showcase Circle Light">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DEEBBD2-7909-4CEC-B855-1082E0342233}"/>
              </a:ext>
            </a:extLst>
          </p:cNvPr>
          <p:cNvPicPr>
            <a:picLocks noChangeAspect="1"/>
          </p:cNvPicPr>
          <p:nvPr userDrawn="1"/>
        </p:nvPicPr>
        <p:blipFill>
          <a:blip r:embed="rId2">
            <a:extLst>
              <a:ext uri="{28A0092B-C50C-407E-A947-70E740481C1C}">
                <a14:useLocalDpi xmlns:a14="http://schemas.microsoft.com/office/drawing/2010/main" val="0"/>
              </a:ext>
            </a:extLst>
          </a:blip>
          <a:srcRect l="12" r="12"/>
          <a:stretch/>
        </p:blipFill>
        <p:spPr>
          <a:xfrm>
            <a:off x="1524" y="0"/>
            <a:ext cx="12188952" cy="6858000"/>
          </a:xfrm>
          <a:prstGeom prst="rect">
            <a:avLst/>
          </a:prstGeom>
        </p:spPr>
      </p:pic>
      <p:sp>
        <p:nvSpPr>
          <p:cNvPr id="3" name="Footer Placeholder 2">
            <a:extLst>
              <a:ext uri="{FF2B5EF4-FFF2-40B4-BE49-F238E27FC236}">
                <a16:creationId xmlns:a16="http://schemas.microsoft.com/office/drawing/2014/main" id="{D42A5ED1-711E-4714-9364-FF2967BF1063}"/>
              </a:ext>
            </a:extLst>
          </p:cNvPr>
          <p:cNvSpPr>
            <a:spLocks noGrp="1"/>
          </p:cNvSpPr>
          <p:nvPr>
            <p:ph type="ftr" sz="quarter" idx="10"/>
          </p:nvPr>
        </p:nvSpPr>
        <p:spPr/>
        <p:txBody>
          <a:bodyPr/>
          <a:lstStyle>
            <a:lvl1pPr>
              <a:defRPr>
                <a:solidFill>
                  <a:schemeClr val="accent5">
                    <a:lumMod val="60000"/>
                    <a:lumOff val="40000"/>
                  </a:schemeClr>
                </a:solidFill>
              </a:defRPr>
            </a:lvl1pPr>
          </a:lstStyle>
          <a:p>
            <a:endParaRPr lang="en-US" dirty="0"/>
          </a:p>
        </p:txBody>
      </p:sp>
      <p:sp>
        <p:nvSpPr>
          <p:cNvPr id="7" name="Text Placeholder 4">
            <a:extLst>
              <a:ext uri="{FF2B5EF4-FFF2-40B4-BE49-F238E27FC236}">
                <a16:creationId xmlns:a16="http://schemas.microsoft.com/office/drawing/2014/main" id="{562BC7C7-95C8-4A62-9ABD-E4235BE30AC6}"/>
              </a:ext>
            </a:extLst>
          </p:cNvPr>
          <p:cNvSpPr>
            <a:spLocks noGrp="1"/>
          </p:cNvSpPr>
          <p:nvPr>
            <p:ph type="body" sz="quarter" idx="23" hasCustomPrompt="1"/>
          </p:nvPr>
        </p:nvSpPr>
        <p:spPr>
          <a:xfrm>
            <a:off x="2409371" y="416471"/>
            <a:ext cx="7373258" cy="997706"/>
          </a:xfrm>
        </p:spPr>
        <p:txBody>
          <a:bodyPr anchor="b"/>
          <a:lstStyle>
            <a:lvl1pPr marL="0" indent="0" algn="ctr">
              <a:lnSpc>
                <a:spcPct val="95000"/>
              </a:lnSpc>
              <a:buNone/>
              <a:defRPr lang="en-US" sz="2800" b="0" kern="1200" spc="30" baseline="0" dirty="0">
                <a:solidFill>
                  <a:schemeClr val="tx2"/>
                </a:solidFill>
                <a:latin typeface="+mj-lt"/>
                <a:ea typeface="+mj-ea"/>
                <a:cs typeface="+mj-cs"/>
              </a:defRPr>
            </a:lvl1pPr>
            <a:lvl2pPr>
              <a:defRPr lang="en-US" sz="1800" kern="1200" baseline="0" dirty="0" smtClean="0">
                <a:solidFill>
                  <a:schemeClr val="tx1"/>
                </a:solidFill>
                <a:latin typeface="+mn-lt"/>
                <a:ea typeface="+mn-ea"/>
                <a:cs typeface="+mn-cs"/>
              </a:defRPr>
            </a:lvl2pPr>
            <a:lvl3pPr>
              <a:defRPr lang="en-US" sz="1800" kern="1200" baseline="0" dirty="0" smtClean="0">
                <a:solidFill>
                  <a:schemeClr val="tx1"/>
                </a:solidFill>
                <a:latin typeface="+mn-lt"/>
                <a:ea typeface="+mn-ea"/>
                <a:cs typeface="+mn-cs"/>
              </a:defRPr>
            </a:lvl3pPr>
            <a:lvl4pPr>
              <a:defRPr lang="en-US" sz="1800" kern="1200" baseline="0" dirty="0" smtClean="0">
                <a:solidFill>
                  <a:schemeClr val="tx1"/>
                </a:solidFill>
                <a:latin typeface="+mn-lt"/>
                <a:ea typeface="+mn-ea"/>
                <a:cs typeface="+mn-cs"/>
              </a:defRPr>
            </a:lvl4pPr>
            <a:lvl5pPr>
              <a:defRPr lang="en-US" sz="1800" kern="1200" baseline="0" dirty="0">
                <a:solidFill>
                  <a:schemeClr val="tx1"/>
                </a:solidFill>
                <a:latin typeface="+mn-lt"/>
                <a:ea typeface="+mn-ea"/>
                <a:cs typeface="+mn-cs"/>
              </a:defRPr>
            </a:lvl5pPr>
          </a:lstStyle>
          <a:p>
            <a:pPr lvl="0"/>
            <a:r>
              <a:rPr lang="en-US" dirty="0"/>
              <a:t>Click to edit Master title style</a:t>
            </a:r>
          </a:p>
        </p:txBody>
      </p:sp>
      <p:sp>
        <p:nvSpPr>
          <p:cNvPr id="6" name="Picture Placeholder 5">
            <a:extLst>
              <a:ext uri="{FF2B5EF4-FFF2-40B4-BE49-F238E27FC236}">
                <a16:creationId xmlns:a16="http://schemas.microsoft.com/office/drawing/2014/main" id="{F9B3A5FF-139D-764C-B3E9-7C291A5BE137}"/>
              </a:ext>
            </a:extLst>
          </p:cNvPr>
          <p:cNvSpPr>
            <a:spLocks noGrp="1"/>
          </p:cNvSpPr>
          <p:nvPr>
            <p:ph type="pic" sz="quarter" idx="24" hasCustomPrompt="1"/>
          </p:nvPr>
        </p:nvSpPr>
        <p:spPr>
          <a:xfrm>
            <a:off x="4225925" y="1830649"/>
            <a:ext cx="3740150" cy="3051705"/>
          </a:xfrm>
        </p:spPr>
        <p:txBody>
          <a:bodyPr anchor="ctr"/>
          <a:lstStyle>
            <a:lvl1pPr marL="0" indent="0" algn="ctr">
              <a:buFontTx/>
              <a:buNone/>
              <a:defRPr>
                <a:solidFill>
                  <a:schemeClr val="accent6"/>
                </a:solidFill>
              </a:defRPr>
            </a:lvl1pPr>
          </a:lstStyle>
          <a:p>
            <a:r>
              <a:rPr lang="en-US" dirty="0"/>
              <a:t>Drop in showcase</a:t>
            </a:r>
            <a:br>
              <a:rPr lang="en-US" dirty="0"/>
            </a:br>
            <a:r>
              <a:rPr lang="en-US" dirty="0"/>
              <a:t>object here</a:t>
            </a:r>
          </a:p>
        </p:txBody>
      </p:sp>
    </p:spTree>
    <p:extLst>
      <p:ext uri="{BB962C8B-B14F-4D97-AF65-F5344CB8AC3E}">
        <p14:creationId xmlns:p14="http://schemas.microsoft.com/office/powerpoint/2010/main" val="3921321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Showcase Square Light">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DEEBBD2-7909-4CEC-B855-1082E0342233}"/>
              </a:ext>
            </a:extLst>
          </p:cNvPr>
          <p:cNvPicPr>
            <a:picLocks noChangeAspect="1"/>
          </p:cNvPicPr>
          <p:nvPr userDrawn="1"/>
        </p:nvPicPr>
        <p:blipFill>
          <a:blip r:embed="rId2">
            <a:extLst>
              <a:ext uri="{28A0092B-C50C-407E-A947-70E740481C1C}">
                <a14:useLocalDpi xmlns:a14="http://schemas.microsoft.com/office/drawing/2010/main" val="0"/>
              </a:ext>
            </a:extLst>
          </a:blip>
          <a:srcRect l="12" r="12"/>
          <a:stretch/>
        </p:blipFill>
        <p:spPr>
          <a:xfrm>
            <a:off x="1524" y="0"/>
            <a:ext cx="12188952" cy="6858000"/>
          </a:xfrm>
          <a:prstGeom prst="rect">
            <a:avLst/>
          </a:prstGeom>
        </p:spPr>
      </p:pic>
      <p:sp>
        <p:nvSpPr>
          <p:cNvPr id="3" name="Footer Placeholder 2">
            <a:extLst>
              <a:ext uri="{FF2B5EF4-FFF2-40B4-BE49-F238E27FC236}">
                <a16:creationId xmlns:a16="http://schemas.microsoft.com/office/drawing/2014/main" id="{D42A5ED1-711E-4714-9364-FF2967BF1063}"/>
              </a:ext>
            </a:extLst>
          </p:cNvPr>
          <p:cNvSpPr>
            <a:spLocks noGrp="1"/>
          </p:cNvSpPr>
          <p:nvPr>
            <p:ph type="ftr" sz="quarter" idx="10"/>
          </p:nvPr>
        </p:nvSpPr>
        <p:spPr/>
        <p:txBody>
          <a:bodyPr/>
          <a:lstStyle>
            <a:lvl1pPr>
              <a:defRPr>
                <a:solidFill>
                  <a:schemeClr val="accent5">
                    <a:lumMod val="60000"/>
                    <a:lumOff val="40000"/>
                  </a:schemeClr>
                </a:solidFill>
              </a:defRPr>
            </a:lvl1pPr>
          </a:lstStyle>
          <a:p>
            <a:endParaRPr lang="en-US" dirty="0"/>
          </a:p>
        </p:txBody>
      </p:sp>
      <p:sp>
        <p:nvSpPr>
          <p:cNvPr id="7" name="Text Placeholder 4">
            <a:extLst>
              <a:ext uri="{FF2B5EF4-FFF2-40B4-BE49-F238E27FC236}">
                <a16:creationId xmlns:a16="http://schemas.microsoft.com/office/drawing/2014/main" id="{6490BB97-1EFB-4144-9135-DB96B5FD7F51}"/>
              </a:ext>
            </a:extLst>
          </p:cNvPr>
          <p:cNvSpPr>
            <a:spLocks noGrp="1"/>
          </p:cNvSpPr>
          <p:nvPr>
            <p:ph type="body" sz="quarter" idx="23" hasCustomPrompt="1"/>
          </p:nvPr>
        </p:nvSpPr>
        <p:spPr>
          <a:xfrm>
            <a:off x="2409371" y="416471"/>
            <a:ext cx="7373258" cy="997706"/>
          </a:xfrm>
        </p:spPr>
        <p:txBody>
          <a:bodyPr anchor="b"/>
          <a:lstStyle>
            <a:lvl1pPr marL="0" indent="0" algn="ctr">
              <a:lnSpc>
                <a:spcPct val="95000"/>
              </a:lnSpc>
              <a:buNone/>
              <a:defRPr lang="en-US" sz="2800" b="0" kern="1200" spc="30" baseline="0" dirty="0">
                <a:solidFill>
                  <a:schemeClr val="tx2"/>
                </a:solidFill>
                <a:latin typeface="+mj-lt"/>
                <a:ea typeface="+mj-ea"/>
                <a:cs typeface="+mj-cs"/>
              </a:defRPr>
            </a:lvl1pPr>
            <a:lvl2pPr>
              <a:defRPr lang="en-US" sz="1800" kern="1200" baseline="0" dirty="0" smtClean="0">
                <a:solidFill>
                  <a:schemeClr val="tx1"/>
                </a:solidFill>
                <a:latin typeface="+mn-lt"/>
                <a:ea typeface="+mn-ea"/>
                <a:cs typeface="+mn-cs"/>
              </a:defRPr>
            </a:lvl2pPr>
            <a:lvl3pPr>
              <a:defRPr lang="en-US" sz="1800" kern="1200" baseline="0" dirty="0" smtClean="0">
                <a:solidFill>
                  <a:schemeClr val="tx1"/>
                </a:solidFill>
                <a:latin typeface="+mn-lt"/>
                <a:ea typeface="+mn-ea"/>
                <a:cs typeface="+mn-cs"/>
              </a:defRPr>
            </a:lvl3pPr>
            <a:lvl4pPr>
              <a:defRPr lang="en-US" sz="1800" kern="1200" baseline="0" dirty="0" smtClean="0">
                <a:solidFill>
                  <a:schemeClr val="tx1"/>
                </a:solidFill>
                <a:latin typeface="+mn-lt"/>
                <a:ea typeface="+mn-ea"/>
                <a:cs typeface="+mn-cs"/>
              </a:defRPr>
            </a:lvl4pPr>
            <a:lvl5pPr>
              <a:defRPr lang="en-US" sz="1800" kern="1200" baseline="0" dirty="0">
                <a:solidFill>
                  <a:schemeClr val="tx1"/>
                </a:solidFill>
                <a:latin typeface="+mn-lt"/>
                <a:ea typeface="+mn-ea"/>
                <a:cs typeface="+mn-cs"/>
              </a:defRPr>
            </a:lvl5pPr>
          </a:lstStyle>
          <a:p>
            <a:pPr lvl="0"/>
            <a:r>
              <a:rPr lang="en-US" dirty="0"/>
              <a:t>Click to edit Master title style</a:t>
            </a:r>
          </a:p>
        </p:txBody>
      </p:sp>
      <p:sp>
        <p:nvSpPr>
          <p:cNvPr id="6" name="Picture Placeholder 5">
            <a:extLst>
              <a:ext uri="{FF2B5EF4-FFF2-40B4-BE49-F238E27FC236}">
                <a16:creationId xmlns:a16="http://schemas.microsoft.com/office/drawing/2014/main" id="{D12ABD92-6C8C-9643-918B-330DAE4D14CE}"/>
              </a:ext>
            </a:extLst>
          </p:cNvPr>
          <p:cNvSpPr>
            <a:spLocks noGrp="1"/>
          </p:cNvSpPr>
          <p:nvPr>
            <p:ph type="pic" sz="quarter" idx="24" hasCustomPrompt="1"/>
          </p:nvPr>
        </p:nvSpPr>
        <p:spPr>
          <a:xfrm>
            <a:off x="3891643" y="1830648"/>
            <a:ext cx="4408714" cy="3051705"/>
          </a:xfrm>
        </p:spPr>
        <p:txBody>
          <a:bodyPr anchor="ctr"/>
          <a:lstStyle>
            <a:lvl1pPr marL="0" indent="0" algn="ctr">
              <a:buFontTx/>
              <a:buNone/>
              <a:defRPr>
                <a:solidFill>
                  <a:schemeClr val="accent6"/>
                </a:solidFill>
              </a:defRPr>
            </a:lvl1pPr>
          </a:lstStyle>
          <a:p>
            <a:r>
              <a:rPr lang="en-US" dirty="0"/>
              <a:t>Drop in showcase</a:t>
            </a:r>
            <a:br>
              <a:rPr lang="en-US" dirty="0"/>
            </a:br>
            <a:r>
              <a:rPr lang="en-US" dirty="0"/>
              <a:t>object here</a:t>
            </a:r>
          </a:p>
        </p:txBody>
      </p:sp>
    </p:spTree>
    <p:extLst>
      <p:ext uri="{BB962C8B-B14F-4D97-AF65-F5344CB8AC3E}">
        <p14:creationId xmlns:p14="http://schemas.microsoft.com/office/powerpoint/2010/main" val="3402312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Image Left White">
    <p:spTree>
      <p:nvGrpSpPr>
        <p:cNvPr id="1" name=""/>
        <p:cNvGrpSpPr/>
        <p:nvPr/>
      </p:nvGrpSpPr>
      <p:grpSpPr>
        <a:xfrm>
          <a:off x="0" y="0"/>
          <a:ext cx="0" cy="0"/>
          <a:chOff x="0" y="0"/>
          <a:chExt cx="0" cy="0"/>
        </a:xfrm>
      </p:grpSpPr>
      <p:sp>
        <p:nvSpPr>
          <p:cNvPr id="13" name="Rectangle: Rounded Corners 4">
            <a:extLst>
              <a:ext uri="{FF2B5EF4-FFF2-40B4-BE49-F238E27FC236}">
                <a16:creationId xmlns:a16="http://schemas.microsoft.com/office/drawing/2014/main" id="{C988A4B5-657E-A827-878F-6C41AF5B4316}"/>
              </a:ext>
            </a:extLst>
          </p:cNvPr>
          <p:cNvSpPr/>
          <p:nvPr userDrawn="1"/>
        </p:nvSpPr>
        <p:spPr bwMode="gray">
          <a:xfrm>
            <a:off x="7531546" y="-130877"/>
            <a:ext cx="4772673" cy="7115877"/>
          </a:xfrm>
          <a:prstGeom prst="roundRect">
            <a:avLst>
              <a:gd name="adj" fmla="val 2032"/>
            </a:avLst>
          </a:prstGeom>
          <a:solidFill>
            <a:schemeClr val="bg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1"/>
            <a:ext cx="3574222" cy="1245870"/>
          </a:xfrm>
          <a:prstGeom prst="rect">
            <a:avLst/>
          </a:prstGeom>
        </p:spPr>
        <p:txBody>
          <a:bodyPr anchor="t"/>
          <a:lstStyle>
            <a:lvl1pPr marL="0" indent="0">
              <a:lnSpc>
                <a:spcPct val="96000"/>
              </a:lnSpc>
              <a:buClr>
                <a:schemeClr val="bg1"/>
              </a:buClr>
              <a:buNone/>
              <a:defRPr sz="1600">
                <a:solidFill>
                  <a:schemeClr val="tx2"/>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0" name="Title 1">
            <a:extLst>
              <a:ext uri="{FF2B5EF4-FFF2-40B4-BE49-F238E27FC236}">
                <a16:creationId xmlns:a16="http://schemas.microsoft.com/office/drawing/2014/main" id="{5D5512B1-49FB-4D22-8991-A399C53BF2F7}"/>
              </a:ext>
            </a:extLst>
          </p:cNvPr>
          <p:cNvSpPr>
            <a:spLocks noGrp="1"/>
          </p:cNvSpPr>
          <p:nvPr>
            <p:ph type="title"/>
          </p:nvPr>
        </p:nvSpPr>
        <p:spPr>
          <a:xfrm>
            <a:off x="8108300" y="3835007"/>
            <a:ext cx="3574220" cy="749692"/>
          </a:xfrm>
        </p:spPr>
        <p:txBody>
          <a:bodyPr wrap="square">
            <a:spAutoFit/>
          </a:bodyPr>
          <a:lstStyle>
            <a:lvl1pPr>
              <a:lnSpc>
                <a:spcPct val="87000"/>
              </a:lnSpc>
              <a:defRPr sz="2800">
                <a:solidFill>
                  <a:schemeClr val="tx2"/>
                </a:solidFill>
              </a:defRPr>
            </a:lvl1pPr>
          </a:lstStyle>
          <a:p>
            <a:r>
              <a:rPr lang="en-US"/>
              <a:t>Click to edit Master title style</a:t>
            </a:r>
            <a:endParaRPr lang="en-US" dirty="0"/>
          </a:p>
        </p:txBody>
      </p:sp>
      <p:sp>
        <p:nvSpPr>
          <p:cNvPr id="11" name="Footer Placeholder 2">
            <a:extLst>
              <a:ext uri="{FF2B5EF4-FFF2-40B4-BE49-F238E27FC236}">
                <a16:creationId xmlns:a16="http://schemas.microsoft.com/office/drawing/2014/main" id="{5D223FAD-8C90-4F07-856D-C7765F163648}"/>
              </a:ext>
            </a:extLst>
          </p:cNvPr>
          <p:cNvSpPr>
            <a:spLocks noGrp="1"/>
          </p:cNvSpPr>
          <p:nvPr>
            <p:ph type="ftr" sz="quarter" idx="16"/>
          </p:nvPr>
        </p:nvSpPr>
        <p:spPr>
          <a:xfrm>
            <a:off x="8103394" y="6193534"/>
            <a:ext cx="357422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5" name="TextBox 14">
            <a:extLst>
              <a:ext uri="{FF2B5EF4-FFF2-40B4-BE49-F238E27FC236}">
                <a16:creationId xmlns:a16="http://schemas.microsoft.com/office/drawing/2014/main" id="{BD71D3C4-2064-78F0-B159-598E25F73191}"/>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6">
                    <a:lumMod val="75000"/>
                  </a:schemeClr>
                </a:solidFill>
                <a:latin typeface="+mn-lt"/>
                <a:ea typeface="+mn-ea"/>
                <a:cs typeface="+mn-cs"/>
              </a:rPr>
              <a:pPr marL="0" lvl="0" algn="r" defTabSz="914400" rtl="0" eaLnBrk="1" latinLnBrk="0" hangingPunct="1">
                <a:lnSpc>
                  <a:spcPct val="125000"/>
                </a:lnSpc>
              </a:pPr>
              <a:t>‹#›</a:t>
            </a:fld>
            <a:endParaRPr lang="en-US" sz="800" kern="1200">
              <a:solidFill>
                <a:schemeClr val="accent6">
                  <a:lumMod val="75000"/>
                </a:schemeClr>
              </a:solidFill>
              <a:latin typeface="+mn-lt"/>
              <a:ea typeface="+mn-ea"/>
              <a:cs typeface="+mn-cs"/>
            </a:endParaRPr>
          </a:p>
        </p:txBody>
      </p:sp>
    </p:spTree>
    <p:extLst>
      <p:ext uri="{BB962C8B-B14F-4D97-AF65-F5344CB8AC3E}">
        <p14:creationId xmlns:p14="http://schemas.microsoft.com/office/powerpoint/2010/main" val="2750379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Image Left Nicke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2" name="Rectangle: Rounded Corners 4">
            <a:extLst>
              <a:ext uri="{FF2B5EF4-FFF2-40B4-BE49-F238E27FC236}">
                <a16:creationId xmlns:a16="http://schemas.microsoft.com/office/drawing/2014/main" id="{5DDBB63F-7729-5148-8CF0-A642711E1939}"/>
              </a:ext>
            </a:extLst>
          </p:cNvPr>
          <p:cNvSpPr/>
          <p:nvPr userDrawn="1"/>
        </p:nvSpPr>
        <p:spPr bwMode="gray">
          <a:xfrm>
            <a:off x="7531546" y="-130877"/>
            <a:ext cx="4772673" cy="7115877"/>
          </a:xfrm>
          <a:prstGeom prst="roundRect">
            <a:avLst>
              <a:gd name="adj" fmla="val 2032"/>
            </a:avLst>
          </a:prstGeom>
          <a:solidFill>
            <a:schemeClr val="accent6">
              <a:lumMod val="40000"/>
              <a:lumOff val="60000"/>
            </a:schemeClr>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43584"/>
          </a:xfrm>
          <a:prstGeom prst="rect">
            <a:avLst/>
          </a:prstGeom>
        </p:spPr>
        <p:txBody>
          <a:bodyPr anchor="t"/>
          <a:lstStyle>
            <a:lvl1pPr marL="0" indent="0">
              <a:lnSpc>
                <a:spcPct val="96000"/>
              </a:lnSpc>
              <a:buClr>
                <a:schemeClr val="bg1"/>
              </a:buClr>
              <a:buNone/>
              <a:defRPr sz="1600">
                <a:solidFill>
                  <a:schemeClr val="tx2"/>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0" name="Title 1">
            <a:extLst>
              <a:ext uri="{FF2B5EF4-FFF2-40B4-BE49-F238E27FC236}">
                <a16:creationId xmlns:a16="http://schemas.microsoft.com/office/drawing/2014/main" id="{5D5512B1-49FB-4D22-8991-A399C53BF2F7}"/>
              </a:ext>
            </a:extLst>
          </p:cNvPr>
          <p:cNvSpPr>
            <a:spLocks noGrp="1"/>
          </p:cNvSpPr>
          <p:nvPr>
            <p:ph type="title"/>
          </p:nvPr>
        </p:nvSpPr>
        <p:spPr>
          <a:xfrm>
            <a:off x="8108300" y="3835007"/>
            <a:ext cx="3574220" cy="749692"/>
          </a:xfrm>
        </p:spPr>
        <p:txBody>
          <a:bodyPr wrap="square">
            <a:spAutoFit/>
          </a:bodyPr>
          <a:lstStyle>
            <a:lvl1pPr>
              <a:lnSpc>
                <a:spcPct val="87000"/>
              </a:lnSpc>
              <a:defRPr sz="2800">
                <a:solidFill>
                  <a:schemeClr val="tx2"/>
                </a:solidFill>
              </a:defRPr>
            </a:lvl1pPr>
          </a:lstStyle>
          <a:p>
            <a:r>
              <a:rPr lang="en-US"/>
              <a:t>Click to edit Master title style</a:t>
            </a:r>
          </a:p>
        </p:txBody>
      </p:sp>
      <p:sp>
        <p:nvSpPr>
          <p:cNvPr id="11" name="TextBox 10">
            <a:extLst>
              <a:ext uri="{FF2B5EF4-FFF2-40B4-BE49-F238E27FC236}">
                <a16:creationId xmlns:a16="http://schemas.microsoft.com/office/drawing/2014/main" id="{C1C0E1CE-1768-4605-B5A2-67F3195DD6DE}"/>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6">
                    <a:lumMod val="75000"/>
                  </a:schemeClr>
                </a:solidFill>
                <a:latin typeface="+mn-lt"/>
                <a:ea typeface="+mn-ea"/>
                <a:cs typeface="+mn-cs"/>
              </a:rPr>
              <a:pPr marL="0" lvl="0" algn="r" defTabSz="914400" rtl="0" eaLnBrk="1" latinLnBrk="0" hangingPunct="1">
                <a:lnSpc>
                  <a:spcPct val="125000"/>
                </a:lnSpc>
              </a:pPr>
              <a:t>‹#›</a:t>
            </a:fld>
            <a:endParaRPr lang="en-US" sz="800" kern="1200">
              <a:solidFill>
                <a:schemeClr val="accent6">
                  <a:lumMod val="75000"/>
                </a:schemeClr>
              </a:solidFill>
              <a:latin typeface="+mn-lt"/>
              <a:ea typeface="+mn-ea"/>
              <a:cs typeface="+mn-cs"/>
            </a:endParaRPr>
          </a:p>
        </p:txBody>
      </p:sp>
      <p:sp>
        <p:nvSpPr>
          <p:cNvPr id="14" name="Footer Placeholder 2">
            <a:extLst>
              <a:ext uri="{FF2B5EF4-FFF2-40B4-BE49-F238E27FC236}">
                <a16:creationId xmlns:a16="http://schemas.microsoft.com/office/drawing/2014/main" id="{DB0D856A-1CCF-412C-8CCA-E1147546037E}"/>
              </a:ext>
            </a:extLst>
          </p:cNvPr>
          <p:cNvSpPr>
            <a:spLocks noGrp="1"/>
          </p:cNvSpPr>
          <p:nvPr>
            <p:ph type="ftr" sz="quarter" idx="16"/>
          </p:nvPr>
        </p:nvSpPr>
        <p:spPr>
          <a:xfrm>
            <a:off x="8103394" y="6193534"/>
            <a:ext cx="357422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Tree>
    <p:extLst>
      <p:ext uri="{BB962C8B-B14F-4D97-AF65-F5344CB8AC3E}">
        <p14:creationId xmlns:p14="http://schemas.microsoft.com/office/powerpoint/2010/main" val="3161167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Midnight">
    <p:bg>
      <p:bgPr>
        <a:solidFill>
          <a:schemeClr val="tx2"/>
        </a:solidFill>
        <a:effectLst/>
      </p:bgPr>
    </p:bg>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F6B9918A-1F79-4455-8D55-886C7ABFF15E}"/>
              </a:ext>
            </a:extLst>
          </p:cNvPr>
          <p:cNvSpPr>
            <a:spLocks/>
          </p:cNvSpPr>
          <p:nvPr userDrawn="1"/>
        </p:nvSpPr>
        <p:spPr bwMode="auto">
          <a:xfrm>
            <a:off x="-876300" y="4977549"/>
            <a:ext cx="12552239" cy="3889360"/>
          </a:xfrm>
          <a:custGeom>
            <a:avLst/>
            <a:gdLst>
              <a:gd name="T0" fmla="*/ 2068 w 2327"/>
              <a:gd name="T1" fmla="*/ 28 h 720"/>
              <a:gd name="T2" fmla="*/ 2029 w 2327"/>
              <a:gd name="T3" fmla="*/ 0 h 720"/>
              <a:gd name="T4" fmla="*/ 1921 w 2327"/>
              <a:gd name="T5" fmla="*/ 0 h 720"/>
              <a:gd name="T6" fmla="*/ 1881 w 2327"/>
              <a:gd name="T7" fmla="*/ 28 h 720"/>
              <a:gd name="T8" fmla="*/ 1706 w 2327"/>
              <a:gd name="T9" fmla="*/ 507 h 720"/>
              <a:gd name="T10" fmla="*/ 1525 w 2327"/>
              <a:gd name="T11" fmla="*/ 28 h 720"/>
              <a:gd name="T12" fmla="*/ 1486 w 2327"/>
              <a:gd name="T13" fmla="*/ 0 h 720"/>
              <a:gd name="T14" fmla="*/ 1379 w 2327"/>
              <a:gd name="T15" fmla="*/ 0 h 720"/>
              <a:gd name="T16" fmla="*/ 1340 w 2327"/>
              <a:gd name="T17" fmla="*/ 28 h 720"/>
              <a:gd name="T18" fmla="*/ 1163 w 2327"/>
              <a:gd name="T19" fmla="*/ 507 h 720"/>
              <a:gd name="T20" fmla="*/ 985 w 2327"/>
              <a:gd name="T21" fmla="*/ 28 h 720"/>
              <a:gd name="T22" fmla="*/ 946 w 2327"/>
              <a:gd name="T23" fmla="*/ 0 h 720"/>
              <a:gd name="T24" fmla="*/ 840 w 2327"/>
              <a:gd name="T25" fmla="*/ 0 h 720"/>
              <a:gd name="T26" fmla="*/ 800 w 2327"/>
              <a:gd name="T27" fmla="*/ 28 h 720"/>
              <a:gd name="T28" fmla="*/ 621 w 2327"/>
              <a:gd name="T29" fmla="*/ 507 h 720"/>
              <a:gd name="T30" fmla="*/ 444 w 2327"/>
              <a:gd name="T31" fmla="*/ 28 h 720"/>
              <a:gd name="T32" fmla="*/ 406 w 2327"/>
              <a:gd name="T33" fmla="*/ 0 h 720"/>
              <a:gd name="T34" fmla="*/ 297 w 2327"/>
              <a:gd name="T35" fmla="*/ 0 h 720"/>
              <a:gd name="T36" fmla="*/ 258 w 2327"/>
              <a:gd name="T37" fmla="*/ 28 h 720"/>
              <a:gd name="T38" fmla="*/ 6 w 2327"/>
              <a:gd name="T39" fmla="*/ 684 h 720"/>
              <a:gd name="T40" fmla="*/ 31 w 2327"/>
              <a:gd name="T41" fmla="*/ 720 h 720"/>
              <a:gd name="T42" fmla="*/ 127 w 2327"/>
              <a:gd name="T43" fmla="*/ 720 h 720"/>
              <a:gd name="T44" fmla="*/ 166 w 2327"/>
              <a:gd name="T45" fmla="*/ 693 h 720"/>
              <a:gd name="T46" fmla="*/ 351 w 2327"/>
              <a:gd name="T47" fmla="*/ 198 h 720"/>
              <a:gd name="T48" fmla="*/ 536 w 2327"/>
              <a:gd name="T49" fmla="*/ 693 h 720"/>
              <a:gd name="T50" fmla="*/ 575 w 2327"/>
              <a:gd name="T51" fmla="*/ 720 h 720"/>
              <a:gd name="T52" fmla="*/ 663 w 2327"/>
              <a:gd name="T53" fmla="*/ 720 h 720"/>
              <a:gd name="T54" fmla="*/ 703 w 2327"/>
              <a:gd name="T55" fmla="*/ 693 h 720"/>
              <a:gd name="T56" fmla="*/ 892 w 2327"/>
              <a:gd name="T57" fmla="*/ 198 h 720"/>
              <a:gd name="T58" fmla="*/ 1075 w 2327"/>
              <a:gd name="T59" fmla="*/ 693 h 720"/>
              <a:gd name="T60" fmla="*/ 1115 w 2327"/>
              <a:gd name="T61" fmla="*/ 720 h 720"/>
              <a:gd name="T62" fmla="*/ 1208 w 2327"/>
              <a:gd name="T63" fmla="*/ 720 h 720"/>
              <a:gd name="T64" fmla="*/ 1247 w 2327"/>
              <a:gd name="T65" fmla="*/ 693 h 720"/>
              <a:gd name="T66" fmla="*/ 1432 w 2327"/>
              <a:gd name="T67" fmla="*/ 198 h 720"/>
              <a:gd name="T68" fmla="*/ 1620 w 2327"/>
              <a:gd name="T69" fmla="*/ 693 h 720"/>
              <a:gd name="T70" fmla="*/ 1659 w 2327"/>
              <a:gd name="T71" fmla="*/ 720 h 720"/>
              <a:gd name="T72" fmla="*/ 1748 w 2327"/>
              <a:gd name="T73" fmla="*/ 720 h 720"/>
              <a:gd name="T74" fmla="*/ 1787 w 2327"/>
              <a:gd name="T75" fmla="*/ 693 h 720"/>
              <a:gd name="T76" fmla="*/ 1973 w 2327"/>
              <a:gd name="T77" fmla="*/ 201 h 720"/>
              <a:gd name="T78" fmla="*/ 2156 w 2327"/>
              <a:gd name="T79" fmla="*/ 693 h 720"/>
              <a:gd name="T80" fmla="*/ 2196 w 2327"/>
              <a:gd name="T81" fmla="*/ 720 h 720"/>
              <a:gd name="T82" fmla="*/ 2295 w 2327"/>
              <a:gd name="T83" fmla="*/ 720 h 720"/>
              <a:gd name="T84" fmla="*/ 2319 w 2327"/>
              <a:gd name="T85" fmla="*/ 684 h 720"/>
              <a:gd name="T86" fmla="*/ 2068 w 2327"/>
              <a:gd name="T87" fmla="*/ 28 h 7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27" h="720">
                <a:moveTo>
                  <a:pt x="2068" y="28"/>
                </a:moveTo>
                <a:cubicBezTo>
                  <a:pt x="2060" y="9"/>
                  <a:pt x="2047" y="0"/>
                  <a:pt x="2029" y="0"/>
                </a:cubicBezTo>
                <a:cubicBezTo>
                  <a:pt x="2029" y="0"/>
                  <a:pt x="2029" y="0"/>
                  <a:pt x="1921" y="0"/>
                </a:cubicBezTo>
                <a:cubicBezTo>
                  <a:pt x="1903" y="0"/>
                  <a:pt x="1889" y="9"/>
                  <a:pt x="1881" y="28"/>
                </a:cubicBezTo>
                <a:cubicBezTo>
                  <a:pt x="1881" y="28"/>
                  <a:pt x="1881" y="28"/>
                  <a:pt x="1706" y="507"/>
                </a:cubicBezTo>
                <a:cubicBezTo>
                  <a:pt x="1706" y="507"/>
                  <a:pt x="1706" y="507"/>
                  <a:pt x="1525" y="28"/>
                </a:cubicBezTo>
                <a:cubicBezTo>
                  <a:pt x="1517" y="9"/>
                  <a:pt x="1504" y="0"/>
                  <a:pt x="1486" y="0"/>
                </a:cubicBezTo>
                <a:cubicBezTo>
                  <a:pt x="1486" y="0"/>
                  <a:pt x="1486" y="0"/>
                  <a:pt x="1379" y="0"/>
                </a:cubicBezTo>
                <a:cubicBezTo>
                  <a:pt x="1361" y="0"/>
                  <a:pt x="1348" y="9"/>
                  <a:pt x="1340" y="28"/>
                </a:cubicBezTo>
                <a:cubicBezTo>
                  <a:pt x="1340" y="28"/>
                  <a:pt x="1340" y="28"/>
                  <a:pt x="1163" y="507"/>
                </a:cubicBezTo>
                <a:cubicBezTo>
                  <a:pt x="1163" y="507"/>
                  <a:pt x="1163" y="507"/>
                  <a:pt x="985" y="28"/>
                </a:cubicBezTo>
                <a:cubicBezTo>
                  <a:pt x="978" y="9"/>
                  <a:pt x="964" y="0"/>
                  <a:pt x="946" y="0"/>
                </a:cubicBezTo>
                <a:cubicBezTo>
                  <a:pt x="946" y="0"/>
                  <a:pt x="946" y="0"/>
                  <a:pt x="840" y="0"/>
                </a:cubicBezTo>
                <a:cubicBezTo>
                  <a:pt x="822" y="0"/>
                  <a:pt x="808" y="9"/>
                  <a:pt x="800" y="28"/>
                </a:cubicBezTo>
                <a:cubicBezTo>
                  <a:pt x="800" y="28"/>
                  <a:pt x="800" y="28"/>
                  <a:pt x="621" y="507"/>
                </a:cubicBezTo>
                <a:cubicBezTo>
                  <a:pt x="621" y="507"/>
                  <a:pt x="621" y="507"/>
                  <a:pt x="444" y="28"/>
                </a:cubicBezTo>
                <a:cubicBezTo>
                  <a:pt x="436" y="9"/>
                  <a:pt x="424" y="0"/>
                  <a:pt x="406" y="0"/>
                </a:cubicBezTo>
                <a:cubicBezTo>
                  <a:pt x="406" y="0"/>
                  <a:pt x="406" y="0"/>
                  <a:pt x="297" y="0"/>
                </a:cubicBezTo>
                <a:cubicBezTo>
                  <a:pt x="279" y="0"/>
                  <a:pt x="265" y="9"/>
                  <a:pt x="258" y="28"/>
                </a:cubicBezTo>
                <a:cubicBezTo>
                  <a:pt x="258" y="28"/>
                  <a:pt x="258" y="28"/>
                  <a:pt x="6" y="684"/>
                </a:cubicBezTo>
                <a:cubicBezTo>
                  <a:pt x="0" y="702"/>
                  <a:pt x="8" y="720"/>
                  <a:pt x="31" y="720"/>
                </a:cubicBezTo>
                <a:cubicBezTo>
                  <a:pt x="31" y="720"/>
                  <a:pt x="31" y="720"/>
                  <a:pt x="127" y="720"/>
                </a:cubicBezTo>
                <a:cubicBezTo>
                  <a:pt x="145" y="720"/>
                  <a:pt x="160" y="711"/>
                  <a:pt x="166" y="693"/>
                </a:cubicBezTo>
                <a:cubicBezTo>
                  <a:pt x="166" y="693"/>
                  <a:pt x="166" y="693"/>
                  <a:pt x="351" y="198"/>
                </a:cubicBezTo>
                <a:cubicBezTo>
                  <a:pt x="351" y="198"/>
                  <a:pt x="351" y="198"/>
                  <a:pt x="536" y="693"/>
                </a:cubicBezTo>
                <a:cubicBezTo>
                  <a:pt x="543" y="712"/>
                  <a:pt x="557" y="720"/>
                  <a:pt x="575" y="720"/>
                </a:cubicBezTo>
                <a:cubicBezTo>
                  <a:pt x="575" y="720"/>
                  <a:pt x="575" y="720"/>
                  <a:pt x="663" y="720"/>
                </a:cubicBezTo>
                <a:cubicBezTo>
                  <a:pt x="682" y="720"/>
                  <a:pt x="695" y="712"/>
                  <a:pt x="703" y="693"/>
                </a:cubicBezTo>
                <a:cubicBezTo>
                  <a:pt x="703" y="693"/>
                  <a:pt x="703" y="693"/>
                  <a:pt x="892" y="198"/>
                </a:cubicBezTo>
                <a:cubicBezTo>
                  <a:pt x="892" y="198"/>
                  <a:pt x="892" y="198"/>
                  <a:pt x="1075" y="693"/>
                </a:cubicBezTo>
                <a:cubicBezTo>
                  <a:pt x="1083" y="711"/>
                  <a:pt x="1097" y="720"/>
                  <a:pt x="1115" y="720"/>
                </a:cubicBezTo>
                <a:cubicBezTo>
                  <a:pt x="1115" y="720"/>
                  <a:pt x="1115" y="720"/>
                  <a:pt x="1208" y="720"/>
                </a:cubicBezTo>
                <a:cubicBezTo>
                  <a:pt x="1226" y="720"/>
                  <a:pt x="1240" y="711"/>
                  <a:pt x="1247" y="693"/>
                </a:cubicBezTo>
                <a:cubicBezTo>
                  <a:pt x="1247" y="693"/>
                  <a:pt x="1247" y="693"/>
                  <a:pt x="1432" y="198"/>
                </a:cubicBezTo>
                <a:cubicBezTo>
                  <a:pt x="1432" y="198"/>
                  <a:pt x="1432" y="198"/>
                  <a:pt x="1620" y="693"/>
                </a:cubicBezTo>
                <a:cubicBezTo>
                  <a:pt x="1627" y="712"/>
                  <a:pt x="1641" y="720"/>
                  <a:pt x="1659" y="720"/>
                </a:cubicBezTo>
                <a:cubicBezTo>
                  <a:pt x="1659" y="720"/>
                  <a:pt x="1659" y="720"/>
                  <a:pt x="1748" y="720"/>
                </a:cubicBezTo>
                <a:cubicBezTo>
                  <a:pt x="1766" y="720"/>
                  <a:pt x="1779" y="712"/>
                  <a:pt x="1787" y="693"/>
                </a:cubicBezTo>
                <a:cubicBezTo>
                  <a:pt x="1787" y="693"/>
                  <a:pt x="1787" y="693"/>
                  <a:pt x="1973" y="201"/>
                </a:cubicBezTo>
                <a:cubicBezTo>
                  <a:pt x="1973" y="201"/>
                  <a:pt x="1973" y="201"/>
                  <a:pt x="2156" y="693"/>
                </a:cubicBezTo>
                <a:cubicBezTo>
                  <a:pt x="2162" y="711"/>
                  <a:pt x="2178" y="720"/>
                  <a:pt x="2196" y="720"/>
                </a:cubicBezTo>
                <a:cubicBezTo>
                  <a:pt x="2196" y="720"/>
                  <a:pt x="2196" y="720"/>
                  <a:pt x="2295" y="720"/>
                </a:cubicBezTo>
                <a:cubicBezTo>
                  <a:pt x="2317" y="720"/>
                  <a:pt x="2327" y="702"/>
                  <a:pt x="2319" y="684"/>
                </a:cubicBezTo>
                <a:cubicBezTo>
                  <a:pt x="2319" y="684"/>
                  <a:pt x="2319" y="684"/>
                  <a:pt x="2068" y="28"/>
                </a:cubicBezTo>
                <a:close/>
              </a:path>
            </a:pathLst>
          </a:custGeom>
          <a:solidFill>
            <a:srgbClr val="0A2030"/>
          </a:solidFill>
          <a:ln>
            <a:noFill/>
          </a:ln>
          <a:effectLst>
            <a:innerShdw blurRad="63500" dist="50800" dir="13500000">
              <a:prstClr val="black">
                <a:alpha val="5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24" name="Text Placeholder 48">
            <a:extLst>
              <a:ext uri="{FF2B5EF4-FFF2-40B4-BE49-F238E27FC236}">
                <a16:creationId xmlns:a16="http://schemas.microsoft.com/office/drawing/2014/main" id="{18A729C6-14B5-B446-85A9-8857D1088C51}"/>
              </a:ext>
            </a:extLst>
          </p:cNvPr>
          <p:cNvSpPr>
            <a:spLocks noGrp="1"/>
          </p:cNvSpPr>
          <p:nvPr>
            <p:ph type="body" sz="quarter" idx="14" hasCustomPrompt="1"/>
          </p:nvPr>
        </p:nvSpPr>
        <p:spPr bwMode="gray">
          <a:xfrm>
            <a:off x="479626" y="5515914"/>
            <a:ext cx="6454175"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1" name="Text Placeholder 7">
            <a:extLst>
              <a:ext uri="{FF2B5EF4-FFF2-40B4-BE49-F238E27FC236}">
                <a16:creationId xmlns:a16="http://schemas.microsoft.com/office/drawing/2014/main" id="{D043D7F6-7F93-F7CF-3840-FFF07D47805E}"/>
              </a:ext>
            </a:extLst>
          </p:cNvPr>
          <p:cNvSpPr>
            <a:spLocks noGrp="1"/>
          </p:cNvSpPr>
          <p:nvPr>
            <p:ph type="body" sz="quarter" idx="10" hasCustomPrompt="1"/>
          </p:nvPr>
        </p:nvSpPr>
        <p:spPr bwMode="gray">
          <a:xfrm>
            <a:off x="495300" y="4195085"/>
            <a:ext cx="833437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000" b="1" spc="30" baseline="0">
                <a:solidFill>
                  <a:schemeClr val="bg1"/>
                </a:solidFill>
              </a:defRPr>
            </a:lvl1pPr>
            <a:lvl2pPr marL="0" indent="0">
              <a:lnSpc>
                <a:spcPct val="96000"/>
              </a:lnSpc>
              <a:spcBef>
                <a:spcPts val="0"/>
              </a:spcBef>
              <a:buFont typeface="Microsoft Sans Serif" panose="020B0604020202020204" pitchFamily="34" charset="0"/>
              <a:buNone/>
              <a:defRPr sz="16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 Employing entity</a:t>
            </a:r>
          </a:p>
          <a:p>
            <a:pPr lvl="1"/>
            <a:endParaRPr lang="en-US" dirty="0"/>
          </a:p>
        </p:txBody>
      </p:sp>
      <p:sp>
        <p:nvSpPr>
          <p:cNvPr id="12" name="Text Placeholder 5">
            <a:extLst>
              <a:ext uri="{FF2B5EF4-FFF2-40B4-BE49-F238E27FC236}">
                <a16:creationId xmlns:a16="http://schemas.microsoft.com/office/drawing/2014/main" id="{EBB518DE-F87D-8B31-49FA-525093326100}"/>
              </a:ext>
            </a:extLst>
          </p:cNvPr>
          <p:cNvSpPr>
            <a:spLocks noGrp="1"/>
          </p:cNvSpPr>
          <p:nvPr>
            <p:ph type="body" sz="quarter" idx="13" hasCustomPrompt="1"/>
          </p:nvPr>
        </p:nvSpPr>
        <p:spPr bwMode="gray">
          <a:xfrm>
            <a:off x="8829675" y="512165"/>
            <a:ext cx="2867025" cy="262176"/>
          </a:xfrm>
          <a:prstGeom prst="rect">
            <a:avLst/>
          </a:prstGeom>
        </p:spPr>
        <p:txBody>
          <a:bodyPr wrap="none"/>
          <a:lstStyle>
            <a:lvl1pPr marL="0" indent="0" algn="r">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13" name="Title 2">
            <a:extLst>
              <a:ext uri="{FF2B5EF4-FFF2-40B4-BE49-F238E27FC236}">
                <a16:creationId xmlns:a16="http://schemas.microsoft.com/office/drawing/2014/main" id="{A39A9A2E-8B2C-BB64-C22A-DCFD27E3636A}"/>
              </a:ext>
            </a:extLst>
          </p:cNvPr>
          <p:cNvSpPr>
            <a:spLocks noGrp="1"/>
          </p:cNvSpPr>
          <p:nvPr>
            <p:ph type="title"/>
          </p:nvPr>
        </p:nvSpPr>
        <p:spPr bwMode="gray">
          <a:xfrm>
            <a:off x="431638" y="2631736"/>
            <a:ext cx="8416582" cy="1445909"/>
          </a:xfrm>
        </p:spPr>
        <p:txBody>
          <a:bodyPr wrap="square">
            <a:spAutoFit/>
          </a:bodyPr>
          <a:lstStyle>
            <a:lvl1pPr>
              <a:lnSpc>
                <a:spcPct val="87000"/>
              </a:lnSpc>
              <a:defRPr sz="5400">
                <a:solidFill>
                  <a:schemeClr val="bg1"/>
                </a:solidFill>
              </a:defRPr>
            </a:lvl1pPr>
          </a:lstStyle>
          <a:p>
            <a:r>
              <a:rPr lang="en-US"/>
              <a:t>Click to edit Master title style</a:t>
            </a:r>
            <a:endParaRPr lang="en-US" dirty="0"/>
          </a:p>
        </p:txBody>
      </p:sp>
      <p:sp>
        <p:nvSpPr>
          <p:cNvPr id="14" name="Freeform 5">
            <a:extLst>
              <a:ext uri="{FF2B5EF4-FFF2-40B4-BE49-F238E27FC236}">
                <a16:creationId xmlns:a16="http://schemas.microsoft.com/office/drawing/2014/main" id="{1CED0297-B528-27CB-0056-8F411D95C8CF}"/>
              </a:ext>
            </a:extLst>
          </p:cNvPr>
          <p:cNvSpPr>
            <a:spLocks noChangeAspect="1" noEditPoints="1"/>
          </p:cNvSpPr>
          <p:nvPr userDrawn="1"/>
        </p:nvSpPr>
        <p:spPr bwMode="black">
          <a:xfrm>
            <a:off x="482438" y="460180"/>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5" name="Text Placeholder 7">
            <a:extLst>
              <a:ext uri="{FF2B5EF4-FFF2-40B4-BE49-F238E27FC236}">
                <a16:creationId xmlns:a16="http://schemas.microsoft.com/office/drawing/2014/main" id="{EA849893-F193-3E50-F947-0B333F93B606}"/>
              </a:ext>
            </a:extLst>
          </p:cNvPr>
          <p:cNvSpPr>
            <a:spLocks noGrp="1"/>
          </p:cNvSpPr>
          <p:nvPr>
            <p:ph type="body" sz="quarter" idx="12" hasCustomPrompt="1"/>
          </p:nvPr>
        </p:nvSpPr>
        <p:spPr bwMode="gray">
          <a:xfrm>
            <a:off x="3103563" y="512165"/>
            <a:ext cx="4783137" cy="226772"/>
          </a:xfrm>
          <a:prstGeom prst="rect">
            <a:avLst/>
          </a:prstGeom>
        </p:spPr>
        <p:txBody>
          <a:bodyPr wrap="none"/>
          <a:lstStyle>
            <a:lvl1pPr marL="0" indent="0" algn="r">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7" name="TextBox 6">
            <a:extLst>
              <a:ext uri="{FF2B5EF4-FFF2-40B4-BE49-F238E27FC236}">
                <a16:creationId xmlns:a16="http://schemas.microsoft.com/office/drawing/2014/main" id="{7F67FF87-67D1-1C93-9EE2-68722E639E47}"/>
              </a:ext>
            </a:extLst>
          </p:cNvPr>
          <p:cNvSpPr txBox="1"/>
          <p:nvPr userDrawn="1"/>
        </p:nvSpPr>
        <p:spPr>
          <a:xfrm>
            <a:off x="479708" y="6521993"/>
            <a:ext cx="524770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Snapdragon and Qualcomm branded products are products of Qualcomm Technologies, Inc. and/or its subsidiaries.</a:t>
            </a:r>
          </a:p>
        </p:txBody>
      </p:sp>
    </p:spTree>
    <p:extLst>
      <p:ext uri="{BB962C8B-B14F-4D97-AF65-F5344CB8AC3E}">
        <p14:creationId xmlns:p14="http://schemas.microsoft.com/office/powerpoint/2010/main" val="1120207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Image Left Blue">
    <p:bg>
      <p:bgPr>
        <a:solidFill>
          <a:srgbClr val="FFFFFF"/>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5" name="Rectangle: Rounded Corners 4">
            <a:extLst>
              <a:ext uri="{FF2B5EF4-FFF2-40B4-BE49-F238E27FC236}">
                <a16:creationId xmlns:a16="http://schemas.microsoft.com/office/drawing/2014/main" id="{36D6BE73-B9C8-47A2-984C-E200BA96DCB3}"/>
              </a:ext>
            </a:extLst>
          </p:cNvPr>
          <p:cNvSpPr/>
          <p:nvPr/>
        </p:nvSpPr>
        <p:spPr bwMode="gray">
          <a:xfrm>
            <a:off x="7531545" y="-130877"/>
            <a:ext cx="4772673" cy="7115877"/>
          </a:xfrm>
          <a:prstGeom prst="roundRect">
            <a:avLst>
              <a:gd name="adj" fmla="val 2032"/>
            </a:avLst>
          </a:prstGeom>
          <a:solidFill>
            <a:schemeClr val="accent1"/>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43584"/>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2" name="Title 1">
            <a:extLst>
              <a:ext uri="{FF2B5EF4-FFF2-40B4-BE49-F238E27FC236}">
                <a16:creationId xmlns:a16="http://schemas.microsoft.com/office/drawing/2014/main" id="{A7476AD6-6474-493F-AC7C-EB97BA7C71BE}"/>
              </a:ext>
            </a:extLst>
          </p:cNvPr>
          <p:cNvSpPr>
            <a:spLocks noGrp="1"/>
          </p:cNvSpPr>
          <p:nvPr>
            <p:ph type="title"/>
          </p:nvPr>
        </p:nvSpPr>
        <p:spPr bwMode="gray">
          <a:xfrm>
            <a:off x="8108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
        <p:nvSpPr>
          <p:cNvPr id="11" name="TextBox 10">
            <a:extLst>
              <a:ext uri="{FF2B5EF4-FFF2-40B4-BE49-F238E27FC236}">
                <a16:creationId xmlns:a16="http://schemas.microsoft.com/office/drawing/2014/main" id="{62898738-F56E-4F64-8859-882DC223BFEE}"/>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2">
                  <a:lumMod val="40000"/>
                  <a:lumOff val="60000"/>
                </a:schemeClr>
              </a:solidFill>
              <a:latin typeface="+mn-lt"/>
              <a:ea typeface="+mn-ea"/>
              <a:cs typeface="+mn-cs"/>
            </a:endParaRPr>
          </a:p>
        </p:txBody>
      </p:sp>
      <p:sp>
        <p:nvSpPr>
          <p:cNvPr id="13" name="Footer Placeholder 2">
            <a:extLst>
              <a:ext uri="{FF2B5EF4-FFF2-40B4-BE49-F238E27FC236}">
                <a16:creationId xmlns:a16="http://schemas.microsoft.com/office/drawing/2014/main" id="{97866D95-F0A8-46B5-9FDE-7A9D5D88C303}"/>
              </a:ext>
            </a:extLst>
          </p:cNvPr>
          <p:cNvSpPr>
            <a:spLocks noGrp="1"/>
          </p:cNvSpPr>
          <p:nvPr>
            <p:ph type="ftr" sz="quarter" idx="16"/>
          </p:nvPr>
        </p:nvSpPr>
        <p:spPr>
          <a:xfrm>
            <a:off x="8103394" y="6193534"/>
            <a:ext cx="357422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endParaRPr lang="en-US" dirty="0"/>
          </a:p>
        </p:txBody>
      </p:sp>
    </p:spTree>
    <p:extLst>
      <p:ext uri="{BB962C8B-B14F-4D97-AF65-F5344CB8AC3E}">
        <p14:creationId xmlns:p14="http://schemas.microsoft.com/office/powerpoint/2010/main" val="2694359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Image Left Gun Met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2" name="Rectangle: Rounded Corners 4">
            <a:extLst>
              <a:ext uri="{FF2B5EF4-FFF2-40B4-BE49-F238E27FC236}">
                <a16:creationId xmlns:a16="http://schemas.microsoft.com/office/drawing/2014/main" id="{F94A11C6-9E7D-344C-A93D-5B21026B69C0}"/>
              </a:ext>
            </a:extLst>
          </p:cNvPr>
          <p:cNvSpPr/>
          <p:nvPr userDrawn="1"/>
        </p:nvSpPr>
        <p:spPr bwMode="gray">
          <a:xfrm>
            <a:off x="7531546" y="-130877"/>
            <a:ext cx="4772673" cy="7115877"/>
          </a:xfrm>
          <a:prstGeom prst="roundRect">
            <a:avLst>
              <a:gd name="adj" fmla="val 2032"/>
            </a:avLst>
          </a:prstGeom>
          <a:solidFill>
            <a:schemeClr val="accent5"/>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43584"/>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0" name="Title 1">
            <a:extLst>
              <a:ext uri="{FF2B5EF4-FFF2-40B4-BE49-F238E27FC236}">
                <a16:creationId xmlns:a16="http://schemas.microsoft.com/office/drawing/2014/main" id="{8DC30169-2852-41FD-A7C3-4826B66A052C}"/>
              </a:ext>
            </a:extLst>
          </p:cNvPr>
          <p:cNvSpPr>
            <a:spLocks noGrp="1"/>
          </p:cNvSpPr>
          <p:nvPr>
            <p:ph type="title"/>
          </p:nvPr>
        </p:nvSpPr>
        <p:spPr bwMode="gray">
          <a:xfrm>
            <a:off x="8108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
        <p:nvSpPr>
          <p:cNvPr id="11" name="TextBox 10">
            <a:extLst>
              <a:ext uri="{FF2B5EF4-FFF2-40B4-BE49-F238E27FC236}">
                <a16:creationId xmlns:a16="http://schemas.microsoft.com/office/drawing/2014/main" id="{B87A111C-26A3-4E5F-A166-2BEF32FA27C9}"/>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6">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6">
                  <a:lumMod val="40000"/>
                  <a:lumOff val="60000"/>
                </a:schemeClr>
              </a:solidFill>
              <a:latin typeface="+mn-lt"/>
              <a:ea typeface="+mn-ea"/>
              <a:cs typeface="+mn-cs"/>
            </a:endParaRPr>
          </a:p>
        </p:txBody>
      </p:sp>
      <p:sp>
        <p:nvSpPr>
          <p:cNvPr id="14" name="Footer Placeholder 2">
            <a:extLst>
              <a:ext uri="{FF2B5EF4-FFF2-40B4-BE49-F238E27FC236}">
                <a16:creationId xmlns:a16="http://schemas.microsoft.com/office/drawing/2014/main" id="{178F5B55-13E7-4483-B3E9-017D9BC0E304}"/>
              </a:ext>
            </a:extLst>
          </p:cNvPr>
          <p:cNvSpPr>
            <a:spLocks noGrp="1"/>
          </p:cNvSpPr>
          <p:nvPr>
            <p:ph type="ftr" sz="quarter" idx="16"/>
          </p:nvPr>
        </p:nvSpPr>
        <p:spPr>
          <a:xfrm>
            <a:off x="8103394" y="6193534"/>
            <a:ext cx="357422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40000"/>
                    <a:lumOff val="60000"/>
                  </a:schemeClr>
                </a:solidFill>
              </a:defRPr>
            </a:lvl1pPr>
          </a:lstStyle>
          <a:p>
            <a:endParaRPr lang="en-US" dirty="0"/>
          </a:p>
        </p:txBody>
      </p:sp>
    </p:spTree>
    <p:extLst>
      <p:ext uri="{BB962C8B-B14F-4D97-AF65-F5344CB8AC3E}">
        <p14:creationId xmlns:p14="http://schemas.microsoft.com/office/powerpoint/2010/main" val="2056405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Image Left Midnigh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3" name="Rectangle: Rounded Corners 4">
            <a:extLst>
              <a:ext uri="{FF2B5EF4-FFF2-40B4-BE49-F238E27FC236}">
                <a16:creationId xmlns:a16="http://schemas.microsoft.com/office/drawing/2014/main" id="{57AE534B-214E-4D43-850B-177FC0B91999}"/>
              </a:ext>
            </a:extLst>
          </p:cNvPr>
          <p:cNvSpPr/>
          <p:nvPr userDrawn="1"/>
        </p:nvSpPr>
        <p:spPr bwMode="gray">
          <a:xfrm>
            <a:off x="7531546" y="-130877"/>
            <a:ext cx="4772673" cy="7115877"/>
          </a:xfrm>
          <a:prstGeom prst="roundRect">
            <a:avLst>
              <a:gd name="adj" fmla="val 2032"/>
            </a:avLst>
          </a:prstGeom>
          <a:solidFill>
            <a:schemeClr val="tx2"/>
          </a:solidFill>
          <a:ln>
            <a:no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43584"/>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0" name="Title 1">
            <a:extLst>
              <a:ext uri="{FF2B5EF4-FFF2-40B4-BE49-F238E27FC236}">
                <a16:creationId xmlns:a16="http://schemas.microsoft.com/office/drawing/2014/main" id="{F8B30772-61E4-4188-8773-0B3D2EF52290}"/>
              </a:ext>
            </a:extLst>
          </p:cNvPr>
          <p:cNvSpPr>
            <a:spLocks noGrp="1"/>
          </p:cNvSpPr>
          <p:nvPr>
            <p:ph type="title"/>
          </p:nvPr>
        </p:nvSpPr>
        <p:spPr bwMode="gray">
          <a:xfrm>
            <a:off x="8108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
        <p:nvSpPr>
          <p:cNvPr id="8" name="Footer Placeholder 2">
            <a:extLst>
              <a:ext uri="{FF2B5EF4-FFF2-40B4-BE49-F238E27FC236}">
                <a16:creationId xmlns:a16="http://schemas.microsoft.com/office/drawing/2014/main" id="{904BA5AF-15E4-480F-AA8E-0691DD39DFC8}"/>
              </a:ext>
            </a:extLst>
          </p:cNvPr>
          <p:cNvSpPr>
            <a:spLocks noGrp="1"/>
          </p:cNvSpPr>
          <p:nvPr>
            <p:ph type="ftr" sz="quarter" idx="16"/>
          </p:nvPr>
        </p:nvSpPr>
        <p:spPr>
          <a:xfrm>
            <a:off x="8103394" y="6193534"/>
            <a:ext cx="357422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endParaRPr lang="en-US" dirty="0"/>
          </a:p>
        </p:txBody>
      </p:sp>
      <p:sp>
        <p:nvSpPr>
          <p:cNvPr id="11" name="TextBox 10">
            <a:extLst>
              <a:ext uri="{FF2B5EF4-FFF2-40B4-BE49-F238E27FC236}">
                <a16:creationId xmlns:a16="http://schemas.microsoft.com/office/drawing/2014/main" id="{6162E27C-1987-40F5-A769-FF9A3748939D}"/>
              </a:ext>
            </a:extLst>
          </p:cNvPr>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40000"/>
                  <a:lumOff val="60000"/>
                </a:schemeClr>
              </a:solidFill>
              <a:latin typeface="+mn-lt"/>
              <a:ea typeface="+mn-ea"/>
              <a:cs typeface="+mn-cs"/>
            </a:endParaRPr>
          </a:p>
        </p:txBody>
      </p:sp>
    </p:spTree>
    <p:extLst>
      <p:ext uri="{BB962C8B-B14F-4D97-AF65-F5344CB8AC3E}">
        <p14:creationId xmlns:p14="http://schemas.microsoft.com/office/powerpoint/2010/main" val="3493642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Image Right Whit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0" name="Rectangle: Rounded Corners 13">
            <a:extLst>
              <a:ext uri="{FF2B5EF4-FFF2-40B4-BE49-F238E27FC236}">
                <a16:creationId xmlns:a16="http://schemas.microsoft.com/office/drawing/2014/main" id="{1C4B26C0-2A61-AB46-AC7C-B3B9B1793936}"/>
              </a:ext>
            </a:extLst>
          </p:cNvPr>
          <p:cNvSpPr/>
          <p:nvPr userDrawn="1"/>
        </p:nvSpPr>
        <p:spPr bwMode="gray">
          <a:xfrm>
            <a:off x="-152400" y="-139700"/>
            <a:ext cx="4810774" cy="7150100"/>
          </a:xfrm>
          <a:prstGeom prst="roundRect">
            <a:avLst>
              <a:gd name="adj" fmla="val 1711"/>
            </a:avLst>
          </a:prstGeom>
          <a:solidFill>
            <a:schemeClr val="bg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657344"/>
          </a:xfrm>
          <a:prstGeom prst="rect">
            <a:avLst/>
          </a:prstGeom>
        </p:spPr>
        <p:txBody>
          <a:bodyPr anchor="t"/>
          <a:lstStyle>
            <a:lvl1pPr marL="0" indent="0">
              <a:lnSpc>
                <a:spcPct val="96000"/>
              </a:lnSpc>
              <a:buClr>
                <a:schemeClr val="bg1"/>
              </a:buClr>
              <a:buNone/>
              <a:defRPr sz="1600">
                <a:solidFill>
                  <a:schemeClr val="tx2"/>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9" name="Title 1">
            <a:extLst>
              <a:ext uri="{FF2B5EF4-FFF2-40B4-BE49-F238E27FC236}">
                <a16:creationId xmlns:a16="http://schemas.microsoft.com/office/drawing/2014/main" id="{38252DF1-084E-4672-B68F-141714EEA8C7}"/>
              </a:ext>
            </a:extLst>
          </p:cNvPr>
          <p:cNvSpPr>
            <a:spLocks noGrp="1"/>
          </p:cNvSpPr>
          <p:nvPr>
            <p:ph type="title"/>
          </p:nvPr>
        </p:nvSpPr>
        <p:spPr>
          <a:xfrm>
            <a:off x="495300" y="3835007"/>
            <a:ext cx="3574220" cy="749692"/>
          </a:xfrm>
        </p:spPr>
        <p:txBody>
          <a:bodyPr wrap="square">
            <a:spAutoFit/>
          </a:bodyPr>
          <a:lstStyle>
            <a:lvl1pPr>
              <a:lnSpc>
                <a:spcPct val="87000"/>
              </a:lnSpc>
              <a:defRPr sz="2800">
                <a:solidFill>
                  <a:schemeClr val="tx2"/>
                </a:solidFill>
              </a:defRPr>
            </a:lvl1pPr>
          </a:lstStyle>
          <a:p>
            <a:r>
              <a:rPr lang="en-US"/>
              <a:t>Click to edit Master title style</a:t>
            </a:r>
          </a:p>
        </p:txBody>
      </p:sp>
    </p:spTree>
    <p:extLst>
      <p:ext uri="{BB962C8B-B14F-4D97-AF65-F5344CB8AC3E}">
        <p14:creationId xmlns:p14="http://schemas.microsoft.com/office/powerpoint/2010/main" val="1888707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Image Right Nicke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10" name="Rectangle: Rounded Corners 13">
            <a:extLst>
              <a:ext uri="{FF2B5EF4-FFF2-40B4-BE49-F238E27FC236}">
                <a16:creationId xmlns:a16="http://schemas.microsoft.com/office/drawing/2014/main" id="{1C4B26C0-2A61-AB46-AC7C-B3B9B1793936}"/>
              </a:ext>
            </a:extLst>
          </p:cNvPr>
          <p:cNvSpPr/>
          <p:nvPr userDrawn="1"/>
        </p:nvSpPr>
        <p:spPr bwMode="gray">
          <a:xfrm>
            <a:off x="-152400" y="-139700"/>
            <a:ext cx="4810774" cy="7150100"/>
          </a:xfrm>
          <a:prstGeom prst="roundRect">
            <a:avLst>
              <a:gd name="adj" fmla="val 1711"/>
            </a:avLst>
          </a:prstGeom>
          <a:solidFill>
            <a:schemeClr val="accent6">
              <a:lumMod val="40000"/>
              <a:lumOff val="60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657344"/>
          </a:xfrm>
          <a:prstGeom prst="rect">
            <a:avLst/>
          </a:prstGeom>
        </p:spPr>
        <p:txBody>
          <a:bodyPr anchor="t"/>
          <a:lstStyle>
            <a:lvl1pPr marL="0" indent="0">
              <a:lnSpc>
                <a:spcPct val="96000"/>
              </a:lnSpc>
              <a:buClr>
                <a:schemeClr val="bg1"/>
              </a:buClr>
              <a:buNone/>
              <a:defRPr sz="1600">
                <a:solidFill>
                  <a:schemeClr val="tx2"/>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9" name="Title 1">
            <a:extLst>
              <a:ext uri="{FF2B5EF4-FFF2-40B4-BE49-F238E27FC236}">
                <a16:creationId xmlns:a16="http://schemas.microsoft.com/office/drawing/2014/main" id="{38252DF1-084E-4672-B68F-141714EEA8C7}"/>
              </a:ext>
            </a:extLst>
          </p:cNvPr>
          <p:cNvSpPr>
            <a:spLocks noGrp="1"/>
          </p:cNvSpPr>
          <p:nvPr>
            <p:ph type="title"/>
          </p:nvPr>
        </p:nvSpPr>
        <p:spPr>
          <a:xfrm>
            <a:off x="495300" y="3835007"/>
            <a:ext cx="3574220" cy="749692"/>
          </a:xfrm>
        </p:spPr>
        <p:txBody>
          <a:bodyPr wrap="square">
            <a:spAutoFit/>
          </a:bodyPr>
          <a:lstStyle>
            <a:lvl1pPr>
              <a:lnSpc>
                <a:spcPct val="87000"/>
              </a:lnSpc>
              <a:defRPr sz="2800">
                <a:solidFill>
                  <a:schemeClr val="tx2"/>
                </a:solidFill>
              </a:defRPr>
            </a:lvl1pPr>
          </a:lstStyle>
          <a:p>
            <a:r>
              <a:rPr lang="en-US"/>
              <a:t>Click to edit Master title style</a:t>
            </a:r>
          </a:p>
        </p:txBody>
      </p:sp>
    </p:spTree>
    <p:extLst>
      <p:ext uri="{BB962C8B-B14F-4D97-AF65-F5344CB8AC3E}">
        <p14:creationId xmlns:p14="http://schemas.microsoft.com/office/powerpoint/2010/main" val="1511704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Image Righ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4" name="Rectangle: Rounded Corners 13">
            <a:extLst>
              <a:ext uri="{FF2B5EF4-FFF2-40B4-BE49-F238E27FC236}">
                <a16:creationId xmlns:a16="http://schemas.microsoft.com/office/drawing/2014/main" id="{2C4F80DE-5D56-47D8-8FA8-D6E5D8B85FA8}"/>
              </a:ext>
            </a:extLst>
          </p:cNvPr>
          <p:cNvSpPr/>
          <p:nvPr userDrawn="1"/>
        </p:nvSpPr>
        <p:spPr bwMode="gray">
          <a:xfrm>
            <a:off x="-152400" y="-139700"/>
            <a:ext cx="4810774" cy="7150100"/>
          </a:xfrm>
          <a:prstGeom prst="roundRect">
            <a:avLst>
              <a:gd name="adj" fmla="val 1711"/>
            </a:avLst>
          </a:prstGeom>
          <a:solidFill>
            <a:schemeClr val="accent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1"/>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BE859372-4677-4C6F-BF6E-40E3BFADA6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endParaRPr lang="en-US" dirty="0"/>
          </a:p>
        </p:txBody>
      </p:sp>
      <p:sp>
        <p:nvSpPr>
          <p:cNvPr id="10" name="Title 1">
            <a:extLst>
              <a:ext uri="{FF2B5EF4-FFF2-40B4-BE49-F238E27FC236}">
                <a16:creationId xmlns:a16="http://schemas.microsoft.com/office/drawing/2014/main" id="{6435A7F3-6D74-487F-B987-EE024614BB1E}"/>
              </a:ext>
            </a:extLst>
          </p:cNvPr>
          <p:cNvSpPr>
            <a:spLocks noGrp="1"/>
          </p:cNvSpPr>
          <p:nvPr>
            <p:ph type="title"/>
          </p:nvPr>
        </p:nvSpPr>
        <p:spPr bwMode="gray">
          <a:xfrm>
            <a:off x="495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Tree>
    <p:extLst>
      <p:ext uri="{BB962C8B-B14F-4D97-AF65-F5344CB8AC3E}">
        <p14:creationId xmlns:p14="http://schemas.microsoft.com/office/powerpoint/2010/main" val="2743076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Image Right Gun Met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0" name="Rectangle: Rounded Corners 13">
            <a:extLst>
              <a:ext uri="{FF2B5EF4-FFF2-40B4-BE49-F238E27FC236}">
                <a16:creationId xmlns:a16="http://schemas.microsoft.com/office/drawing/2014/main" id="{585D67CF-1E31-BE4A-A4CA-ED13AC837827}"/>
              </a:ext>
            </a:extLst>
          </p:cNvPr>
          <p:cNvSpPr/>
          <p:nvPr userDrawn="1"/>
        </p:nvSpPr>
        <p:spPr bwMode="gray">
          <a:xfrm>
            <a:off x="-152400" y="-139700"/>
            <a:ext cx="4810774" cy="7150100"/>
          </a:xfrm>
          <a:prstGeom prst="roundRect">
            <a:avLst>
              <a:gd name="adj" fmla="val 1711"/>
            </a:avLst>
          </a:prstGeom>
          <a:solidFill>
            <a:schemeClr val="accent5"/>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3"/>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40000"/>
                    <a:lumOff val="60000"/>
                  </a:schemeClr>
                </a:solidFill>
              </a:defRPr>
            </a:lvl1pPr>
          </a:lstStyle>
          <a:p>
            <a:endParaRPr lang="en-US" dirty="0"/>
          </a:p>
        </p:txBody>
      </p:sp>
      <p:sp>
        <p:nvSpPr>
          <p:cNvPr id="9" name="Title 1">
            <a:extLst>
              <a:ext uri="{FF2B5EF4-FFF2-40B4-BE49-F238E27FC236}">
                <a16:creationId xmlns:a16="http://schemas.microsoft.com/office/drawing/2014/main" id="{55F13055-7657-4496-81D2-B665F79B6A2B}"/>
              </a:ext>
            </a:extLst>
          </p:cNvPr>
          <p:cNvSpPr>
            <a:spLocks noGrp="1"/>
          </p:cNvSpPr>
          <p:nvPr>
            <p:ph type="title"/>
          </p:nvPr>
        </p:nvSpPr>
        <p:spPr bwMode="gray">
          <a:xfrm>
            <a:off x="495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Tree>
    <p:extLst>
      <p:ext uri="{BB962C8B-B14F-4D97-AF65-F5344CB8AC3E}">
        <p14:creationId xmlns:p14="http://schemas.microsoft.com/office/powerpoint/2010/main" val="1604467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Image Right Midnigh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1" name="Rectangle: Rounded Corners 13">
            <a:extLst>
              <a:ext uri="{FF2B5EF4-FFF2-40B4-BE49-F238E27FC236}">
                <a16:creationId xmlns:a16="http://schemas.microsoft.com/office/drawing/2014/main" id="{41816CD1-1BB7-B443-8FFC-B0DBA0DF4495}"/>
              </a:ext>
            </a:extLst>
          </p:cNvPr>
          <p:cNvSpPr/>
          <p:nvPr userDrawn="1"/>
        </p:nvSpPr>
        <p:spPr bwMode="gray">
          <a:xfrm>
            <a:off x="-152400" y="-139700"/>
            <a:ext cx="4810774" cy="7150100"/>
          </a:xfrm>
          <a:prstGeom prst="roundRect">
            <a:avLst>
              <a:gd name="adj" fmla="val 1711"/>
            </a:avLst>
          </a:prstGeom>
          <a:solidFill>
            <a:schemeClr val="tx2"/>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3"/>
          </a:xfrm>
          <a:prstGeom prst="rect">
            <a:avLst/>
          </a:prstGeom>
        </p:spPr>
        <p:txBody>
          <a:bodyPr anchor="t"/>
          <a:lstStyle>
            <a:lvl1pPr marL="0" indent="0">
              <a:lnSpc>
                <a:spcPct val="96000"/>
              </a:lnSpc>
              <a:buClr>
                <a:schemeClr val="bg1"/>
              </a:buClr>
              <a:buNone/>
              <a:defRPr sz="16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endParaRPr lang="en-US" dirty="0"/>
          </a:p>
        </p:txBody>
      </p:sp>
      <p:sp>
        <p:nvSpPr>
          <p:cNvPr id="9" name="Title 1">
            <a:extLst>
              <a:ext uri="{FF2B5EF4-FFF2-40B4-BE49-F238E27FC236}">
                <a16:creationId xmlns:a16="http://schemas.microsoft.com/office/drawing/2014/main" id="{F61C4DE6-E5D7-49BF-BE1D-0EC8FCDC68D1}"/>
              </a:ext>
            </a:extLst>
          </p:cNvPr>
          <p:cNvSpPr>
            <a:spLocks noGrp="1"/>
          </p:cNvSpPr>
          <p:nvPr>
            <p:ph type="title"/>
          </p:nvPr>
        </p:nvSpPr>
        <p:spPr bwMode="gray">
          <a:xfrm>
            <a:off x="495300" y="3835007"/>
            <a:ext cx="3574220" cy="749692"/>
          </a:xfrm>
        </p:spPr>
        <p:txBody>
          <a:bodyPr wrap="square">
            <a:spAutoFit/>
          </a:bodyPr>
          <a:lstStyle>
            <a:lvl1pPr>
              <a:lnSpc>
                <a:spcPct val="87000"/>
              </a:lnSpc>
              <a:defRPr sz="2800">
                <a:solidFill>
                  <a:schemeClr val="bg1"/>
                </a:solidFill>
              </a:defRPr>
            </a:lvl1pPr>
          </a:lstStyle>
          <a:p>
            <a:r>
              <a:rPr lang="en-US"/>
              <a:t>Click to edit Master title style</a:t>
            </a:r>
          </a:p>
        </p:txBody>
      </p:sp>
    </p:spTree>
    <p:extLst>
      <p:ext uri="{BB962C8B-B14F-4D97-AF65-F5344CB8AC3E}">
        <p14:creationId xmlns:p14="http://schemas.microsoft.com/office/powerpoint/2010/main" val="1782627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Cutaway 1/4 Left White">
    <p:spTree>
      <p:nvGrpSpPr>
        <p:cNvPr id="1" name=""/>
        <p:cNvGrpSpPr/>
        <p:nvPr/>
      </p:nvGrpSpPr>
      <p:grpSpPr>
        <a:xfrm>
          <a:off x="0" y="0"/>
          <a:ext cx="0" cy="0"/>
          <a:chOff x="0" y="0"/>
          <a:chExt cx="0" cy="0"/>
        </a:xfrm>
      </p:grpSpPr>
      <p:sp>
        <p:nvSpPr>
          <p:cNvPr id="11" name="Rectangle: Rounded Corners 8">
            <a:extLst>
              <a:ext uri="{FF2B5EF4-FFF2-40B4-BE49-F238E27FC236}">
                <a16:creationId xmlns:a16="http://schemas.microsoft.com/office/drawing/2014/main" id="{171A93A8-9B5B-B64B-9A90-BE5CC8D7A646}"/>
              </a:ext>
            </a:extLst>
          </p:cNvPr>
          <p:cNvSpPr/>
          <p:nvPr userDrawn="1"/>
        </p:nvSpPr>
        <p:spPr bwMode="gray">
          <a:xfrm>
            <a:off x="-165100" y="-152400"/>
            <a:ext cx="3871407" cy="6553184"/>
          </a:xfrm>
          <a:prstGeom prst="roundRect">
            <a:avLst>
              <a:gd name="adj" fmla="val 2097"/>
            </a:avLst>
          </a:prstGeom>
          <a:solidFill>
            <a:schemeClr val="bg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3">
            <a:extLst>
              <a:ext uri="{FF2B5EF4-FFF2-40B4-BE49-F238E27FC236}">
                <a16:creationId xmlns:a16="http://schemas.microsoft.com/office/drawing/2014/main" id="{13E8953B-95CE-B948-91CB-50695B3EA838}"/>
              </a:ext>
            </a:extLst>
          </p:cNvPr>
          <p:cNvSpPr>
            <a:spLocks noGrp="1"/>
          </p:cNvSpPr>
          <p:nvPr>
            <p:ph type="body" sz="quarter" idx="10"/>
          </p:nvPr>
        </p:nvSpPr>
        <p:spPr bwMode="gray">
          <a:xfrm>
            <a:off x="493713" y="2673350"/>
            <a:ext cx="2606675" cy="3497264"/>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marL="173736" indent="-173736">
              <a:buClr>
                <a:schemeClr val="tx2"/>
              </a:buClr>
              <a:buFont typeface="Arial" panose="020B0604020202020204" pitchFamily="34" charset="0"/>
              <a:buChar char="•"/>
              <a:defRPr>
                <a:solidFill>
                  <a:schemeClr val="tx2"/>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ubtitle">
            <a:extLst>
              <a:ext uri="{FF2B5EF4-FFF2-40B4-BE49-F238E27FC236}">
                <a16:creationId xmlns:a16="http://schemas.microsoft.com/office/drawing/2014/main" id="{405A0419-5C48-854E-9566-19820CA0E20C}"/>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Footer Placeholder 2">
            <a:extLst>
              <a:ext uri="{FF2B5EF4-FFF2-40B4-BE49-F238E27FC236}">
                <a16:creationId xmlns:a16="http://schemas.microsoft.com/office/drawing/2014/main" id="{8128B968-E284-3340-9496-6B697CB2D547}"/>
              </a:ext>
            </a:extLst>
          </p:cNvPr>
          <p:cNvSpPr>
            <a:spLocks noGrp="1"/>
          </p:cNvSpPr>
          <p:nvPr>
            <p:ph type="ftr" sz="quarter" idx="16"/>
          </p:nvPr>
        </p:nvSpPr>
        <p:spPr bwMode="gray">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5" name="Title 1">
            <a:extLst>
              <a:ext uri="{FF2B5EF4-FFF2-40B4-BE49-F238E27FC236}">
                <a16:creationId xmlns:a16="http://schemas.microsoft.com/office/drawing/2014/main" id="{DAC13420-DD97-394B-B026-E979557BA385}"/>
              </a:ext>
            </a:extLst>
          </p:cNvPr>
          <p:cNvSpPr>
            <a:spLocks noGrp="1"/>
          </p:cNvSpPr>
          <p:nvPr>
            <p:ph type="title"/>
          </p:nvPr>
        </p:nvSpPr>
        <p:spPr bwMode="gray">
          <a:xfrm>
            <a:off x="495300" y="1044740"/>
            <a:ext cx="2605088" cy="749692"/>
          </a:xfrm>
        </p:spPr>
        <p:txBody>
          <a:bodyPr wrap="square">
            <a:spAutoFit/>
          </a:bodyPr>
          <a:lstStyle>
            <a:lvl1pPr>
              <a:lnSpc>
                <a:spcPct val="87000"/>
              </a:lnSpc>
              <a:defRPr sz="280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1134868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Cutaway 1/4 Left Nickel">
    <p:spTree>
      <p:nvGrpSpPr>
        <p:cNvPr id="1" name=""/>
        <p:cNvGrpSpPr/>
        <p:nvPr/>
      </p:nvGrpSpPr>
      <p:grpSpPr>
        <a:xfrm>
          <a:off x="0" y="0"/>
          <a:ext cx="0" cy="0"/>
          <a:chOff x="0" y="0"/>
          <a:chExt cx="0" cy="0"/>
        </a:xfrm>
      </p:grpSpPr>
      <p:sp>
        <p:nvSpPr>
          <p:cNvPr id="11" name="Rectangle: Rounded Corners 8">
            <a:extLst>
              <a:ext uri="{FF2B5EF4-FFF2-40B4-BE49-F238E27FC236}">
                <a16:creationId xmlns:a16="http://schemas.microsoft.com/office/drawing/2014/main" id="{171A93A8-9B5B-B64B-9A90-BE5CC8D7A646}"/>
              </a:ext>
            </a:extLst>
          </p:cNvPr>
          <p:cNvSpPr/>
          <p:nvPr userDrawn="1"/>
        </p:nvSpPr>
        <p:spPr bwMode="gray">
          <a:xfrm>
            <a:off x="-165100" y="-152400"/>
            <a:ext cx="3871407" cy="6553184"/>
          </a:xfrm>
          <a:prstGeom prst="roundRect">
            <a:avLst>
              <a:gd name="adj" fmla="val 2097"/>
            </a:avLst>
          </a:prstGeom>
          <a:solidFill>
            <a:schemeClr val="accent6">
              <a:lumMod val="40000"/>
              <a:lumOff val="60000"/>
            </a:schemeClr>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3">
            <a:extLst>
              <a:ext uri="{FF2B5EF4-FFF2-40B4-BE49-F238E27FC236}">
                <a16:creationId xmlns:a16="http://schemas.microsoft.com/office/drawing/2014/main" id="{29428DF5-30F4-B144-8786-1D219A20C1C5}"/>
              </a:ext>
            </a:extLst>
          </p:cNvPr>
          <p:cNvSpPr>
            <a:spLocks noGrp="1"/>
          </p:cNvSpPr>
          <p:nvPr>
            <p:ph type="body" sz="quarter" idx="10"/>
          </p:nvPr>
        </p:nvSpPr>
        <p:spPr bwMode="gray">
          <a:xfrm>
            <a:off x="493713" y="2673350"/>
            <a:ext cx="2606675" cy="3497264"/>
          </a:xfrm>
          <a:prstGeom prst="rect">
            <a:avLst/>
          </a:prstGeom>
        </p:spPr>
        <p:txBody>
          <a:bodyPr/>
          <a:lstStyle>
            <a:lvl1pPr>
              <a:buClr>
                <a:schemeClr val="tx2"/>
              </a:buClr>
              <a:defRPr>
                <a:solidFill>
                  <a:schemeClr val="tx2"/>
                </a:solidFill>
              </a:defRPr>
            </a:lvl1pPr>
            <a:lvl2pPr>
              <a:buClr>
                <a:schemeClr val="tx2"/>
              </a:buClr>
              <a:defRPr>
                <a:solidFill>
                  <a:schemeClr val="tx2"/>
                </a:solidFill>
              </a:defRPr>
            </a:lvl2pPr>
            <a:lvl3pPr>
              <a:buClr>
                <a:schemeClr val="tx2"/>
              </a:buClr>
              <a:defRPr>
                <a:solidFill>
                  <a:schemeClr val="tx2"/>
                </a:solidFill>
              </a:defRPr>
            </a:lvl3pPr>
            <a:lvl4pPr>
              <a:buClr>
                <a:schemeClr val="tx2"/>
              </a:buClr>
              <a:defRPr>
                <a:solidFill>
                  <a:schemeClr val="tx2"/>
                </a:solidFill>
              </a:defRPr>
            </a:lvl4pPr>
            <a:lvl5pPr marL="173736" indent="-173736">
              <a:buClr>
                <a:schemeClr val="tx2"/>
              </a:buClr>
              <a:buFont typeface="Arial" panose="020B0604020202020204" pitchFamily="34" charset="0"/>
              <a:buChar char="•"/>
              <a:defRPr>
                <a:solidFill>
                  <a:schemeClr val="tx2"/>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ubtitle">
            <a:extLst>
              <a:ext uri="{FF2B5EF4-FFF2-40B4-BE49-F238E27FC236}">
                <a16:creationId xmlns:a16="http://schemas.microsoft.com/office/drawing/2014/main" id="{1C61E4C8-53FE-C244-B5D0-FE99E4D05FA8}"/>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Footer Placeholder 2">
            <a:extLst>
              <a:ext uri="{FF2B5EF4-FFF2-40B4-BE49-F238E27FC236}">
                <a16:creationId xmlns:a16="http://schemas.microsoft.com/office/drawing/2014/main" id="{53457047-3239-F945-BD7B-E385C9ADD806}"/>
              </a:ext>
            </a:extLst>
          </p:cNvPr>
          <p:cNvSpPr>
            <a:spLocks noGrp="1"/>
          </p:cNvSpPr>
          <p:nvPr>
            <p:ph type="ftr" sz="quarter" idx="16"/>
          </p:nvPr>
        </p:nvSpPr>
        <p:spPr bwMode="gray">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5" name="Title 1">
            <a:extLst>
              <a:ext uri="{FF2B5EF4-FFF2-40B4-BE49-F238E27FC236}">
                <a16:creationId xmlns:a16="http://schemas.microsoft.com/office/drawing/2014/main" id="{6402AFBB-56F0-844A-908E-A30A3C9E9540}"/>
              </a:ext>
            </a:extLst>
          </p:cNvPr>
          <p:cNvSpPr>
            <a:spLocks noGrp="1"/>
          </p:cNvSpPr>
          <p:nvPr>
            <p:ph type="title"/>
          </p:nvPr>
        </p:nvSpPr>
        <p:spPr bwMode="gray">
          <a:xfrm>
            <a:off x="495300" y="1044740"/>
            <a:ext cx="2605088" cy="749692"/>
          </a:xfrm>
        </p:spPr>
        <p:txBody>
          <a:bodyPr wrap="square">
            <a:spAutoFit/>
          </a:bodyPr>
          <a:lstStyle>
            <a:lvl1pPr>
              <a:lnSpc>
                <a:spcPct val="87000"/>
              </a:lnSpc>
              <a:defRPr sz="280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172451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Agenda White">
    <p:bg>
      <p:bgPr>
        <a:solidFill>
          <a:schemeClr val="bg1"/>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AD5696-B4ED-4B82-A4B1-160E4E14F343}"/>
              </a:ext>
            </a:extLst>
          </p:cNvPr>
          <p:cNvSpPr txBox="1"/>
          <p:nvPr userDrawn="1"/>
        </p:nvSpPr>
        <p:spPr>
          <a:xfrm rot="5400000">
            <a:off x="8435813" y="2737543"/>
            <a:ext cx="5288307" cy="1559722"/>
          </a:xfrm>
          <a:prstGeom prst="rect">
            <a:avLst/>
          </a:prstGeom>
          <a:noFill/>
          <a:effectLst/>
        </p:spPr>
        <p:txBody>
          <a:bodyPr wrap="none" lIns="0" tIns="0" rIns="0" bIns="0" rtlCol="0">
            <a:spAutoFit/>
          </a:bodyPr>
          <a:lstStyle/>
          <a:p>
            <a:pPr algn="ctr">
              <a:lnSpc>
                <a:spcPct val="87000"/>
              </a:lnSpc>
              <a:spcBef>
                <a:spcPct val="0"/>
              </a:spcBef>
              <a:defRPr/>
            </a:pPr>
            <a:r>
              <a:rPr lang="en-US" sz="11650">
                <a:solidFill>
                  <a:schemeClr val="accent6">
                    <a:lumMod val="40000"/>
                    <a:lumOff val="60000"/>
                  </a:schemeClr>
                </a:solidFill>
                <a:effectLst>
                  <a:innerShdw blurRad="38100" dist="25400" dir="8100000">
                    <a:prstClr val="black">
                      <a:alpha val="50000"/>
                    </a:prstClr>
                  </a:innerShdw>
                </a:effectLst>
              </a:rPr>
              <a:t>Agenda</a:t>
            </a:r>
          </a:p>
        </p:txBody>
      </p:sp>
      <p:sp>
        <p:nvSpPr>
          <p:cNvPr id="7" name="Content Placeholder 19">
            <a:extLst>
              <a:ext uri="{FF2B5EF4-FFF2-40B4-BE49-F238E27FC236}">
                <a16:creationId xmlns:a16="http://schemas.microsoft.com/office/drawing/2014/main" id="{F37243DA-FBBA-0A4F-9208-5109D5B48C3C}"/>
              </a:ext>
            </a:extLst>
          </p:cNvPr>
          <p:cNvSpPr>
            <a:spLocks noGrp="1"/>
          </p:cNvSpPr>
          <p:nvPr>
            <p:ph sz="quarter" idx="10"/>
          </p:nvPr>
        </p:nvSpPr>
        <p:spPr>
          <a:xfrm>
            <a:off x="777874" y="957452"/>
            <a:ext cx="9253538" cy="5319779"/>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0" indent="0">
              <a:lnSpc>
                <a:spcPct val="107000"/>
              </a:lnSpc>
              <a:spcBef>
                <a:spcPts val="0"/>
              </a:spcBef>
              <a:spcAft>
                <a:spcPts val="1800"/>
              </a:spcAft>
              <a:buClr>
                <a:schemeClr val="bg1"/>
              </a:buClr>
              <a:buFont typeface="+mj-lt"/>
              <a:buNone/>
              <a:defRPr sz="5400">
                <a:solidFill>
                  <a:schemeClr val="bg1"/>
                </a:solidFill>
              </a:defRPr>
            </a:lvl2pPr>
            <a:lvl3pPr marL="342900" indent="-342900">
              <a:lnSpc>
                <a:spcPct val="107000"/>
              </a:lnSpc>
              <a:spcBef>
                <a:spcPts val="0"/>
              </a:spcBef>
              <a:spcAft>
                <a:spcPts val="1800"/>
              </a:spcAft>
              <a:buClr>
                <a:schemeClr val="bg1"/>
              </a:buClr>
              <a:buFont typeface="+mj-lt"/>
              <a:buAutoNum type="arabicPeriod"/>
              <a:defRPr sz="5400">
                <a:solidFill>
                  <a:schemeClr val="bg1"/>
                </a:solidFill>
              </a:defRPr>
            </a:lvl3pPr>
            <a:lvl4pPr marL="342900" indent="-342900">
              <a:lnSpc>
                <a:spcPct val="107000"/>
              </a:lnSpc>
              <a:spcBef>
                <a:spcPts val="0"/>
              </a:spcBef>
              <a:spcAft>
                <a:spcPts val="1800"/>
              </a:spcAft>
              <a:buClr>
                <a:schemeClr val="bg1"/>
              </a:buClr>
              <a:buFont typeface="+mj-lt"/>
              <a:buAutoNum type="arabicPeriod"/>
              <a:defRPr sz="5400">
                <a:solidFill>
                  <a:schemeClr val="bg1"/>
                </a:solidFill>
              </a:defRPr>
            </a:lvl4pPr>
            <a:lvl5pPr marL="342900" indent="-342900">
              <a:lnSpc>
                <a:spcPct val="107000"/>
              </a:lnSpc>
              <a:spcBef>
                <a:spcPts val="0"/>
              </a:spcBef>
              <a:spcAft>
                <a:spcPts val="1800"/>
              </a:spcAft>
              <a:buClr>
                <a:schemeClr val="bg1"/>
              </a:buClr>
              <a:buFont typeface="+mj-lt"/>
              <a:buAutoNum type="arabicPeriod"/>
              <a:defRPr sz="540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1408266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Cutaway 1/4 Left Blue">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2DB42174-1A3D-4E93-A2B6-481349C97762}"/>
              </a:ext>
            </a:extLst>
          </p:cNvPr>
          <p:cNvSpPr/>
          <p:nvPr userDrawn="1"/>
        </p:nvSpPr>
        <p:spPr bwMode="gray">
          <a:xfrm>
            <a:off x="-165100" y="-152400"/>
            <a:ext cx="3871407" cy="6553184"/>
          </a:xfrm>
          <a:prstGeom prst="roundRect">
            <a:avLst>
              <a:gd name="adj" fmla="val 2097"/>
            </a:avLst>
          </a:prstGeom>
          <a:solidFill>
            <a:schemeClr val="accent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21" name="Text Placeholder 3">
            <a:extLst>
              <a:ext uri="{FF2B5EF4-FFF2-40B4-BE49-F238E27FC236}">
                <a16:creationId xmlns:a16="http://schemas.microsoft.com/office/drawing/2014/main" id="{D7D1B20A-E6D5-DE4A-9690-BA7897E749A8}"/>
              </a:ext>
            </a:extLst>
          </p:cNvPr>
          <p:cNvSpPr>
            <a:spLocks noGrp="1"/>
          </p:cNvSpPr>
          <p:nvPr>
            <p:ph type="body" sz="quarter" idx="10"/>
          </p:nvPr>
        </p:nvSpPr>
        <p:spPr bwMode="gray">
          <a:xfrm>
            <a:off x="493713" y="2673350"/>
            <a:ext cx="2606675" cy="3497264"/>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Subtitle">
            <a:extLst>
              <a:ext uri="{FF2B5EF4-FFF2-40B4-BE49-F238E27FC236}">
                <a16:creationId xmlns:a16="http://schemas.microsoft.com/office/drawing/2014/main" id="{F57C38EA-82FE-544D-BC2A-03C3ED4FEFFC}"/>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3" name="Footer Placeholder 2">
            <a:extLst>
              <a:ext uri="{FF2B5EF4-FFF2-40B4-BE49-F238E27FC236}">
                <a16:creationId xmlns:a16="http://schemas.microsoft.com/office/drawing/2014/main" id="{182489EE-5829-274B-9F81-CD585E6115FD}"/>
              </a:ext>
            </a:extLst>
          </p:cNvPr>
          <p:cNvSpPr>
            <a:spLocks noGrp="1"/>
          </p:cNvSpPr>
          <p:nvPr>
            <p:ph type="ftr" sz="quarter" idx="16"/>
          </p:nvPr>
        </p:nvSpPr>
        <p:spPr bwMode="gray">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24" name="Title 1">
            <a:extLst>
              <a:ext uri="{FF2B5EF4-FFF2-40B4-BE49-F238E27FC236}">
                <a16:creationId xmlns:a16="http://schemas.microsoft.com/office/drawing/2014/main" id="{0A4FDA66-F69A-A84C-81E6-655DE093CC24}"/>
              </a:ext>
            </a:extLst>
          </p:cNvPr>
          <p:cNvSpPr>
            <a:spLocks noGrp="1"/>
          </p:cNvSpPr>
          <p:nvPr>
            <p:ph type="title"/>
          </p:nvPr>
        </p:nvSpPr>
        <p:spPr bwMode="gray">
          <a:xfrm>
            <a:off x="495300" y="1044740"/>
            <a:ext cx="2605088" cy="749692"/>
          </a:xfrm>
        </p:spPr>
        <p:txBody>
          <a:bodyPr wrap="square">
            <a:spAutoFit/>
          </a:bodyPr>
          <a:lstStyle>
            <a:lvl1pPr>
              <a:lnSpc>
                <a:spcPct val="87000"/>
              </a:lnSpc>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220297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Cutaway 1/4 Left Gun Metal">
    <p:spTree>
      <p:nvGrpSpPr>
        <p:cNvPr id="1" name=""/>
        <p:cNvGrpSpPr/>
        <p:nvPr/>
      </p:nvGrpSpPr>
      <p:grpSpPr>
        <a:xfrm>
          <a:off x="0" y="0"/>
          <a:ext cx="0" cy="0"/>
          <a:chOff x="0" y="0"/>
          <a:chExt cx="0" cy="0"/>
        </a:xfrm>
      </p:grpSpPr>
      <p:sp>
        <p:nvSpPr>
          <p:cNvPr id="11" name="Rectangle: Rounded Corners 8">
            <a:extLst>
              <a:ext uri="{FF2B5EF4-FFF2-40B4-BE49-F238E27FC236}">
                <a16:creationId xmlns:a16="http://schemas.microsoft.com/office/drawing/2014/main" id="{62DD8169-03BE-4545-AB75-752CFCB9BD19}"/>
              </a:ext>
            </a:extLst>
          </p:cNvPr>
          <p:cNvSpPr/>
          <p:nvPr userDrawn="1"/>
        </p:nvSpPr>
        <p:spPr bwMode="gray">
          <a:xfrm>
            <a:off x="-165100" y="-152400"/>
            <a:ext cx="3871407" cy="6553184"/>
          </a:xfrm>
          <a:prstGeom prst="roundRect">
            <a:avLst>
              <a:gd name="adj" fmla="val 2097"/>
            </a:avLst>
          </a:prstGeom>
          <a:solidFill>
            <a:schemeClr val="accent5"/>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3">
            <a:extLst>
              <a:ext uri="{FF2B5EF4-FFF2-40B4-BE49-F238E27FC236}">
                <a16:creationId xmlns:a16="http://schemas.microsoft.com/office/drawing/2014/main" id="{7E00799F-9070-4F48-B2FF-0AF10577B71A}"/>
              </a:ext>
            </a:extLst>
          </p:cNvPr>
          <p:cNvSpPr>
            <a:spLocks noGrp="1"/>
          </p:cNvSpPr>
          <p:nvPr>
            <p:ph type="body" sz="quarter" idx="10"/>
          </p:nvPr>
        </p:nvSpPr>
        <p:spPr bwMode="gray">
          <a:xfrm>
            <a:off x="493713" y="2673350"/>
            <a:ext cx="2606675" cy="3497264"/>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ubtitle">
            <a:extLst>
              <a:ext uri="{FF2B5EF4-FFF2-40B4-BE49-F238E27FC236}">
                <a16:creationId xmlns:a16="http://schemas.microsoft.com/office/drawing/2014/main" id="{3062ABDB-8E2D-2646-84E6-58F1FAD3095C}"/>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Footer Placeholder 2">
            <a:extLst>
              <a:ext uri="{FF2B5EF4-FFF2-40B4-BE49-F238E27FC236}">
                <a16:creationId xmlns:a16="http://schemas.microsoft.com/office/drawing/2014/main" id="{5808A874-E181-3C46-ADE3-148ABA6EEAFA}"/>
              </a:ext>
            </a:extLst>
          </p:cNvPr>
          <p:cNvSpPr>
            <a:spLocks noGrp="1"/>
          </p:cNvSpPr>
          <p:nvPr>
            <p:ph type="ftr" sz="quarter" idx="16"/>
          </p:nvPr>
        </p:nvSpPr>
        <p:spPr bwMode="gray">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5" name="Title 1">
            <a:extLst>
              <a:ext uri="{FF2B5EF4-FFF2-40B4-BE49-F238E27FC236}">
                <a16:creationId xmlns:a16="http://schemas.microsoft.com/office/drawing/2014/main" id="{0713C771-62F2-0F45-B55D-865FF67EA0DE}"/>
              </a:ext>
            </a:extLst>
          </p:cNvPr>
          <p:cNvSpPr>
            <a:spLocks noGrp="1"/>
          </p:cNvSpPr>
          <p:nvPr>
            <p:ph type="title"/>
          </p:nvPr>
        </p:nvSpPr>
        <p:spPr bwMode="gray">
          <a:xfrm>
            <a:off x="495300" y="1044740"/>
            <a:ext cx="2605088" cy="749692"/>
          </a:xfrm>
        </p:spPr>
        <p:txBody>
          <a:bodyPr wrap="square">
            <a:spAutoFit/>
          </a:bodyPr>
          <a:lstStyle>
            <a:lvl1pPr>
              <a:lnSpc>
                <a:spcPct val="87000"/>
              </a:lnSpc>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60479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Cutaway 1/4 Left Midnight">
    <p:spTree>
      <p:nvGrpSpPr>
        <p:cNvPr id="1" name=""/>
        <p:cNvGrpSpPr/>
        <p:nvPr/>
      </p:nvGrpSpPr>
      <p:grpSpPr>
        <a:xfrm>
          <a:off x="0" y="0"/>
          <a:ext cx="0" cy="0"/>
          <a:chOff x="0" y="0"/>
          <a:chExt cx="0" cy="0"/>
        </a:xfrm>
      </p:grpSpPr>
      <p:sp>
        <p:nvSpPr>
          <p:cNvPr id="11" name="Rectangle: Rounded Corners 8">
            <a:extLst>
              <a:ext uri="{FF2B5EF4-FFF2-40B4-BE49-F238E27FC236}">
                <a16:creationId xmlns:a16="http://schemas.microsoft.com/office/drawing/2014/main" id="{3E9455E2-DBA5-444B-983B-338104922F0B}"/>
              </a:ext>
            </a:extLst>
          </p:cNvPr>
          <p:cNvSpPr/>
          <p:nvPr userDrawn="1"/>
        </p:nvSpPr>
        <p:spPr bwMode="gray">
          <a:xfrm>
            <a:off x="-165100" y="-152400"/>
            <a:ext cx="3871407" cy="6553184"/>
          </a:xfrm>
          <a:prstGeom prst="roundRect">
            <a:avLst>
              <a:gd name="adj" fmla="val 2097"/>
            </a:avLst>
          </a:prstGeom>
          <a:solidFill>
            <a:schemeClr val="tx2"/>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7" name="Text Placeholder 3">
            <a:extLst>
              <a:ext uri="{FF2B5EF4-FFF2-40B4-BE49-F238E27FC236}">
                <a16:creationId xmlns:a16="http://schemas.microsoft.com/office/drawing/2014/main" id="{9D7EA0E4-8B51-4149-A2B3-E1579FBE52F7}"/>
              </a:ext>
            </a:extLst>
          </p:cNvPr>
          <p:cNvSpPr>
            <a:spLocks noGrp="1"/>
          </p:cNvSpPr>
          <p:nvPr>
            <p:ph type="body" sz="quarter" idx="10"/>
          </p:nvPr>
        </p:nvSpPr>
        <p:spPr bwMode="gray">
          <a:xfrm>
            <a:off x="493713" y="2673350"/>
            <a:ext cx="2606675" cy="3497264"/>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173736" indent="-173736">
              <a:buFont typeface="Arial" panose="020B0604020202020204" pitchFamily="34" charset="0"/>
              <a:buChar cha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ubtitle">
            <a:extLst>
              <a:ext uri="{FF2B5EF4-FFF2-40B4-BE49-F238E27FC236}">
                <a16:creationId xmlns:a16="http://schemas.microsoft.com/office/drawing/2014/main" id="{E14C6BC6-74EB-7B49-9E33-6B520E760449}"/>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Footer Placeholder 2">
            <a:extLst>
              <a:ext uri="{FF2B5EF4-FFF2-40B4-BE49-F238E27FC236}">
                <a16:creationId xmlns:a16="http://schemas.microsoft.com/office/drawing/2014/main" id="{BADBDD29-6084-FC4C-BC05-D397C443DF46}"/>
              </a:ext>
            </a:extLst>
          </p:cNvPr>
          <p:cNvSpPr>
            <a:spLocks noGrp="1"/>
          </p:cNvSpPr>
          <p:nvPr>
            <p:ph type="ftr" sz="quarter" idx="16"/>
          </p:nvPr>
        </p:nvSpPr>
        <p:spPr bwMode="gray">
          <a:xfrm>
            <a:off x="495299" y="6532895"/>
            <a:ext cx="10488168"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5" name="Title 1">
            <a:extLst>
              <a:ext uri="{FF2B5EF4-FFF2-40B4-BE49-F238E27FC236}">
                <a16:creationId xmlns:a16="http://schemas.microsoft.com/office/drawing/2014/main" id="{F2533761-7353-8947-9BE2-92591B487503}"/>
              </a:ext>
            </a:extLst>
          </p:cNvPr>
          <p:cNvSpPr>
            <a:spLocks noGrp="1"/>
          </p:cNvSpPr>
          <p:nvPr>
            <p:ph type="title"/>
          </p:nvPr>
        </p:nvSpPr>
        <p:spPr bwMode="gray">
          <a:xfrm>
            <a:off x="495300" y="1044740"/>
            <a:ext cx="2605088" cy="749692"/>
          </a:xfrm>
        </p:spPr>
        <p:txBody>
          <a:bodyPr wrap="square">
            <a:spAutoFit/>
          </a:bodyPr>
          <a:lstStyle>
            <a:lvl1pPr>
              <a:lnSpc>
                <a:spcPct val="87000"/>
              </a:lnSpc>
              <a:defRPr sz="2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116554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Large Circle White">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E3E28D24-6767-9C45-ABB8-DA51DF065820}"/>
              </a:ext>
            </a:extLst>
          </p:cNvPr>
          <p:cNvSpPr>
            <a:spLocks/>
          </p:cNvSpPr>
          <p:nvPr userDrawn="1"/>
        </p:nvSpPr>
        <p:spPr bwMode="ltGray">
          <a:xfrm>
            <a:off x="7517108" y="-857339"/>
            <a:ext cx="8359183" cy="8572678"/>
          </a:xfrm>
          <a:prstGeom prst="ellipse">
            <a:avLst/>
          </a:prstGeom>
          <a:solidFill>
            <a:schemeClr val="bg1"/>
          </a:solidFill>
          <a:ln w="25400" cap="flat" cmpd="sng" algn="ctr">
            <a:noFill/>
            <a:prstDash val="solid"/>
          </a:ln>
          <a:effectLst>
            <a:innerShdw blurRad="63500" dist="50800" dir="13500000">
              <a:prstClr val="black">
                <a:alpha val="50000"/>
              </a:prst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a:ln>
                <a:noFill/>
              </a:ln>
              <a:solidFill>
                <a:prstClr val="white"/>
              </a:solidFill>
              <a:effectLst/>
              <a:uLnTx/>
              <a:uFillTx/>
              <a:latin typeface="Microsoft Sans Serif"/>
            </a:endParaRPr>
          </a:p>
        </p:txBody>
      </p:sp>
      <p:sp>
        <p:nvSpPr>
          <p:cNvPr id="11" name="Footer Placeholder 2">
            <a:extLst>
              <a:ext uri="{FF2B5EF4-FFF2-40B4-BE49-F238E27FC236}">
                <a16:creationId xmlns:a16="http://schemas.microsoft.com/office/drawing/2014/main" id="{EA514D3A-70CE-4812-A873-E8B92AB5CE62}"/>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3" name="Title 2">
            <a:extLst>
              <a:ext uri="{FF2B5EF4-FFF2-40B4-BE49-F238E27FC236}">
                <a16:creationId xmlns:a16="http://schemas.microsoft.com/office/drawing/2014/main" id="{9274620C-1F0C-B343-A2E5-A5600D2942C7}"/>
              </a:ext>
            </a:extLst>
          </p:cNvPr>
          <p:cNvSpPr>
            <a:spLocks noGrp="1"/>
          </p:cNvSpPr>
          <p:nvPr>
            <p:ph type="title"/>
          </p:nvPr>
        </p:nvSpPr>
        <p:spPr>
          <a:xfrm>
            <a:off x="495300" y="642645"/>
            <a:ext cx="6423978" cy="361959"/>
          </a:xfrm>
        </p:spPr>
        <p:txBody>
          <a:bodyPr wrap="square">
            <a:spAutoFit/>
          </a:bodyPr>
          <a:lstStyle>
            <a:lvl1pPr>
              <a:defRPr>
                <a:solidFill>
                  <a:schemeClr val="tx2"/>
                </a:solidFill>
              </a:defRPr>
            </a:lvl1pPr>
          </a:lstStyle>
          <a:p>
            <a:r>
              <a:rPr lang="en-US"/>
              <a:t>Click to edit Master title style</a:t>
            </a:r>
          </a:p>
        </p:txBody>
      </p:sp>
      <p:sp>
        <p:nvSpPr>
          <p:cNvPr id="14" name="Subtitle">
            <a:extLst>
              <a:ext uri="{FF2B5EF4-FFF2-40B4-BE49-F238E27FC236}">
                <a16:creationId xmlns:a16="http://schemas.microsoft.com/office/drawing/2014/main" id="{DB79993B-4669-3B44-8D38-0850A4815757}"/>
              </a:ext>
            </a:extLst>
          </p:cNvPr>
          <p:cNvSpPr>
            <a:spLocks noGrp="1"/>
          </p:cNvSpPr>
          <p:nvPr>
            <p:ph type="subTitle" idx="1"/>
          </p:nvPr>
        </p:nvSpPr>
        <p:spPr>
          <a:xfrm>
            <a:off x="494189" y="1088136"/>
            <a:ext cx="6425089" cy="236347"/>
          </a:xfrm>
          <a:prstGeom prst="rect">
            <a:avLst/>
          </a:prstGeom>
        </p:spPr>
        <p:txBody>
          <a:bodyPr wrap="square">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5" name="Content Placeholder 4">
            <a:extLst>
              <a:ext uri="{FF2B5EF4-FFF2-40B4-BE49-F238E27FC236}">
                <a16:creationId xmlns:a16="http://schemas.microsoft.com/office/drawing/2014/main" id="{7886FD52-112E-4B46-B4D5-B3FE40596000}"/>
              </a:ext>
            </a:extLst>
          </p:cNvPr>
          <p:cNvSpPr>
            <a:spLocks noGrp="1"/>
          </p:cNvSpPr>
          <p:nvPr>
            <p:ph sz="quarter" idx="17"/>
          </p:nvPr>
        </p:nvSpPr>
        <p:spPr>
          <a:xfrm>
            <a:off x="495300" y="1719072"/>
            <a:ext cx="6425089" cy="4451541"/>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29">
            <a:extLst>
              <a:ext uri="{FF2B5EF4-FFF2-40B4-BE49-F238E27FC236}">
                <a16:creationId xmlns:a16="http://schemas.microsoft.com/office/drawing/2014/main" id="{CF338098-9C38-5C41-9F6E-C2DB635628EC}"/>
              </a:ext>
            </a:extLst>
          </p:cNvPr>
          <p:cNvSpPr>
            <a:spLocks noGrp="1"/>
          </p:cNvSpPr>
          <p:nvPr>
            <p:ph type="body" sz="quarter" idx="15"/>
          </p:nvPr>
        </p:nvSpPr>
        <p:spPr bwMode="black">
          <a:xfrm>
            <a:off x="8471454" y="2764100"/>
            <a:ext cx="2717245" cy="1134132"/>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182218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Large Circle Nickel">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E3E28D24-6767-9C45-ABB8-DA51DF065820}"/>
              </a:ext>
            </a:extLst>
          </p:cNvPr>
          <p:cNvSpPr>
            <a:spLocks/>
          </p:cNvSpPr>
          <p:nvPr userDrawn="1"/>
        </p:nvSpPr>
        <p:spPr bwMode="ltGray">
          <a:xfrm>
            <a:off x="7517108" y="-857339"/>
            <a:ext cx="8359183" cy="8572678"/>
          </a:xfrm>
          <a:prstGeom prst="ellipse">
            <a:avLst/>
          </a:prstGeom>
          <a:solidFill>
            <a:schemeClr val="accent6">
              <a:lumMod val="40000"/>
              <a:lumOff val="60000"/>
            </a:schemeClr>
          </a:solidFill>
          <a:ln w="25400" cap="flat" cmpd="sng" algn="ctr">
            <a:noFill/>
            <a:prstDash val="solid"/>
          </a:ln>
          <a:effectLst>
            <a:innerShdw blurRad="63500" dist="50800" dir="13500000">
              <a:prstClr val="black">
                <a:alpha val="50000"/>
              </a:prst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a:ln>
                <a:noFill/>
              </a:ln>
              <a:solidFill>
                <a:prstClr val="white"/>
              </a:solidFill>
              <a:effectLst/>
              <a:uLnTx/>
              <a:uFillTx/>
              <a:latin typeface="Microsoft Sans Serif"/>
            </a:endParaRPr>
          </a:p>
        </p:txBody>
      </p:sp>
      <p:sp>
        <p:nvSpPr>
          <p:cNvPr id="11" name="Footer Placeholder 2">
            <a:extLst>
              <a:ext uri="{FF2B5EF4-FFF2-40B4-BE49-F238E27FC236}">
                <a16:creationId xmlns:a16="http://schemas.microsoft.com/office/drawing/2014/main" id="{BBA70238-BC86-4481-AEB5-B9031B393928}"/>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2" name="Title 2">
            <a:extLst>
              <a:ext uri="{FF2B5EF4-FFF2-40B4-BE49-F238E27FC236}">
                <a16:creationId xmlns:a16="http://schemas.microsoft.com/office/drawing/2014/main" id="{A2AFDEB2-8AAA-DE48-8DBA-6BF9EF6D704E}"/>
              </a:ext>
            </a:extLst>
          </p:cNvPr>
          <p:cNvSpPr>
            <a:spLocks noGrp="1"/>
          </p:cNvSpPr>
          <p:nvPr>
            <p:ph type="title"/>
          </p:nvPr>
        </p:nvSpPr>
        <p:spPr>
          <a:xfrm>
            <a:off x="495300" y="642645"/>
            <a:ext cx="6423978" cy="361959"/>
          </a:xfrm>
        </p:spPr>
        <p:txBody>
          <a:bodyPr wrap="square">
            <a:spAutoFit/>
          </a:bodyPr>
          <a:lstStyle>
            <a:lvl1pPr>
              <a:defRPr>
                <a:solidFill>
                  <a:schemeClr val="tx2"/>
                </a:solidFill>
              </a:defRPr>
            </a:lvl1pPr>
          </a:lstStyle>
          <a:p>
            <a:r>
              <a:rPr lang="en-US"/>
              <a:t>Click to edit Master title style</a:t>
            </a:r>
          </a:p>
        </p:txBody>
      </p:sp>
      <p:sp>
        <p:nvSpPr>
          <p:cNvPr id="14" name="Subtitle">
            <a:extLst>
              <a:ext uri="{FF2B5EF4-FFF2-40B4-BE49-F238E27FC236}">
                <a16:creationId xmlns:a16="http://schemas.microsoft.com/office/drawing/2014/main" id="{61AD48BB-8517-C148-BF3A-87733F917AD1}"/>
              </a:ext>
            </a:extLst>
          </p:cNvPr>
          <p:cNvSpPr>
            <a:spLocks noGrp="1"/>
          </p:cNvSpPr>
          <p:nvPr>
            <p:ph type="subTitle" idx="1"/>
          </p:nvPr>
        </p:nvSpPr>
        <p:spPr>
          <a:xfrm>
            <a:off x="494189" y="1088136"/>
            <a:ext cx="6425089" cy="236347"/>
          </a:xfrm>
          <a:prstGeom prst="rect">
            <a:avLst/>
          </a:prstGeom>
        </p:spPr>
        <p:txBody>
          <a:bodyPr wrap="square">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5" name="Content Placeholder 4">
            <a:extLst>
              <a:ext uri="{FF2B5EF4-FFF2-40B4-BE49-F238E27FC236}">
                <a16:creationId xmlns:a16="http://schemas.microsoft.com/office/drawing/2014/main" id="{920545EE-653F-B041-A734-672192C04363}"/>
              </a:ext>
            </a:extLst>
          </p:cNvPr>
          <p:cNvSpPr>
            <a:spLocks noGrp="1"/>
          </p:cNvSpPr>
          <p:nvPr>
            <p:ph sz="quarter" idx="17"/>
          </p:nvPr>
        </p:nvSpPr>
        <p:spPr>
          <a:xfrm>
            <a:off x="495300" y="1719072"/>
            <a:ext cx="6425089" cy="4451541"/>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29">
            <a:extLst>
              <a:ext uri="{FF2B5EF4-FFF2-40B4-BE49-F238E27FC236}">
                <a16:creationId xmlns:a16="http://schemas.microsoft.com/office/drawing/2014/main" id="{BB10DE64-85FB-C740-B1EC-0DEBE80A912F}"/>
              </a:ext>
            </a:extLst>
          </p:cNvPr>
          <p:cNvSpPr>
            <a:spLocks noGrp="1"/>
          </p:cNvSpPr>
          <p:nvPr>
            <p:ph type="body" sz="quarter" idx="15"/>
          </p:nvPr>
        </p:nvSpPr>
        <p:spPr bwMode="black">
          <a:xfrm>
            <a:off x="8471454" y="2764100"/>
            <a:ext cx="2717245" cy="1134132"/>
          </a:xfrm>
          <a:prstGeom prst="rect">
            <a:avLst/>
          </a:prstGeom>
        </p:spPr>
        <p:txBody>
          <a:bodyPr anchor="ctr"/>
          <a:lstStyle>
            <a:lvl1pPr marL="0" indent="0">
              <a:lnSpc>
                <a:spcPct val="89000"/>
              </a:lnSpc>
              <a:spcBef>
                <a:spcPts val="0"/>
              </a:spcBef>
              <a:spcAft>
                <a:spcPts val="1200"/>
              </a:spcAft>
              <a:buNone/>
              <a:defRPr sz="2800">
                <a:solidFill>
                  <a:schemeClr val="tx2"/>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1277241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userDrawn="1">
  <p:cSld name="Large Circle Blue">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10550D71-4DDC-433E-91D6-8DB10965057B}"/>
              </a:ext>
            </a:extLst>
          </p:cNvPr>
          <p:cNvSpPr>
            <a:spLocks/>
          </p:cNvSpPr>
          <p:nvPr userDrawn="1"/>
        </p:nvSpPr>
        <p:spPr bwMode="ltGray">
          <a:xfrm>
            <a:off x="7517108" y="-857339"/>
            <a:ext cx="8359183" cy="8572678"/>
          </a:xfrm>
          <a:prstGeom prst="ellipse">
            <a:avLst/>
          </a:prstGeom>
          <a:solidFill>
            <a:schemeClr val="accent1"/>
          </a:solidFill>
          <a:ln w="25400" cap="flat" cmpd="sng" algn="ctr">
            <a:noFill/>
            <a:prstDash val="solid"/>
          </a:ln>
          <a:effectLst>
            <a:innerShdw blurRad="63500" dist="50800" dir="13500000">
              <a:prstClr val="black">
                <a:alpha val="50000"/>
              </a:prst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a:ln>
                <a:noFill/>
              </a:ln>
              <a:solidFill>
                <a:prstClr val="white"/>
              </a:solidFill>
              <a:effectLst/>
              <a:uLnTx/>
              <a:uFillTx/>
              <a:latin typeface="Microsoft Sans Serif"/>
            </a:endParaRPr>
          </a:p>
        </p:txBody>
      </p:sp>
      <p:sp>
        <p:nvSpPr>
          <p:cNvPr id="8" name="Footer Placeholder 2">
            <a:extLst>
              <a:ext uri="{FF2B5EF4-FFF2-40B4-BE49-F238E27FC236}">
                <a16:creationId xmlns:a16="http://schemas.microsoft.com/office/drawing/2014/main" id="{9D5E8CCD-FCF9-4B0B-A62F-907B1C0EFCEC}"/>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7" name="Title 2">
            <a:extLst>
              <a:ext uri="{FF2B5EF4-FFF2-40B4-BE49-F238E27FC236}">
                <a16:creationId xmlns:a16="http://schemas.microsoft.com/office/drawing/2014/main" id="{7B246259-76D6-B74C-A64A-CCBFC5D7D85B}"/>
              </a:ext>
            </a:extLst>
          </p:cNvPr>
          <p:cNvSpPr>
            <a:spLocks noGrp="1"/>
          </p:cNvSpPr>
          <p:nvPr>
            <p:ph type="title"/>
          </p:nvPr>
        </p:nvSpPr>
        <p:spPr>
          <a:xfrm>
            <a:off x="495300" y="642645"/>
            <a:ext cx="6423978" cy="361959"/>
          </a:xfrm>
        </p:spPr>
        <p:txBody>
          <a:bodyPr wrap="square">
            <a:spAutoFit/>
          </a:bodyPr>
          <a:lstStyle>
            <a:lvl1pPr>
              <a:defRPr>
                <a:solidFill>
                  <a:schemeClr val="tx2"/>
                </a:solidFill>
              </a:defRPr>
            </a:lvl1pPr>
          </a:lstStyle>
          <a:p>
            <a:r>
              <a:rPr lang="en-US"/>
              <a:t>Click to edit Master title style</a:t>
            </a:r>
          </a:p>
        </p:txBody>
      </p:sp>
      <p:sp>
        <p:nvSpPr>
          <p:cNvPr id="18" name="Subtitle">
            <a:extLst>
              <a:ext uri="{FF2B5EF4-FFF2-40B4-BE49-F238E27FC236}">
                <a16:creationId xmlns:a16="http://schemas.microsoft.com/office/drawing/2014/main" id="{0AB770EA-5649-754F-967C-C4716DA97A16}"/>
              </a:ext>
            </a:extLst>
          </p:cNvPr>
          <p:cNvSpPr>
            <a:spLocks noGrp="1"/>
          </p:cNvSpPr>
          <p:nvPr>
            <p:ph type="subTitle" idx="1"/>
          </p:nvPr>
        </p:nvSpPr>
        <p:spPr>
          <a:xfrm>
            <a:off x="494189" y="1088136"/>
            <a:ext cx="6425089" cy="236347"/>
          </a:xfrm>
          <a:prstGeom prst="rect">
            <a:avLst/>
          </a:prstGeom>
        </p:spPr>
        <p:txBody>
          <a:bodyPr wrap="square">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9" name="Content Placeholder 4">
            <a:extLst>
              <a:ext uri="{FF2B5EF4-FFF2-40B4-BE49-F238E27FC236}">
                <a16:creationId xmlns:a16="http://schemas.microsoft.com/office/drawing/2014/main" id="{681C9D64-9B88-4044-9799-D79122BD3557}"/>
              </a:ext>
            </a:extLst>
          </p:cNvPr>
          <p:cNvSpPr>
            <a:spLocks noGrp="1"/>
          </p:cNvSpPr>
          <p:nvPr>
            <p:ph sz="quarter" idx="17"/>
          </p:nvPr>
        </p:nvSpPr>
        <p:spPr>
          <a:xfrm>
            <a:off x="495300" y="1719072"/>
            <a:ext cx="6425089" cy="4451541"/>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29">
            <a:extLst>
              <a:ext uri="{FF2B5EF4-FFF2-40B4-BE49-F238E27FC236}">
                <a16:creationId xmlns:a16="http://schemas.microsoft.com/office/drawing/2014/main" id="{627AF1A1-6C92-6240-81FA-2147DD27EC94}"/>
              </a:ext>
            </a:extLst>
          </p:cNvPr>
          <p:cNvSpPr>
            <a:spLocks noGrp="1"/>
          </p:cNvSpPr>
          <p:nvPr>
            <p:ph type="body" sz="quarter" idx="15"/>
          </p:nvPr>
        </p:nvSpPr>
        <p:spPr bwMode="black">
          <a:xfrm>
            <a:off x="8471454" y="2764100"/>
            <a:ext cx="2717245" cy="1134132"/>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1742446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userDrawn="1">
  <p:cSld name="Large Circle Gun Metal">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B826177F-FC3F-2F42-98BC-69EF3FD7FC45}"/>
              </a:ext>
            </a:extLst>
          </p:cNvPr>
          <p:cNvSpPr>
            <a:spLocks/>
          </p:cNvSpPr>
          <p:nvPr userDrawn="1"/>
        </p:nvSpPr>
        <p:spPr bwMode="ltGray">
          <a:xfrm>
            <a:off x="7517108" y="-857339"/>
            <a:ext cx="8359183" cy="8572678"/>
          </a:xfrm>
          <a:prstGeom prst="ellipse">
            <a:avLst/>
          </a:prstGeom>
          <a:solidFill>
            <a:schemeClr val="accent5"/>
          </a:solidFill>
          <a:ln w="25400" cap="flat" cmpd="sng" algn="ctr">
            <a:noFill/>
            <a:prstDash val="solid"/>
          </a:ln>
          <a:effectLst>
            <a:innerShdw blurRad="63500" dist="50800" dir="13500000">
              <a:prstClr val="black">
                <a:alpha val="50000"/>
              </a:prst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a:ln>
                <a:noFill/>
              </a:ln>
              <a:solidFill>
                <a:prstClr val="white"/>
              </a:solidFill>
              <a:effectLst/>
              <a:uLnTx/>
              <a:uFillTx/>
              <a:latin typeface="Microsoft Sans Serif"/>
            </a:endParaRPr>
          </a:p>
        </p:txBody>
      </p:sp>
      <p:sp>
        <p:nvSpPr>
          <p:cNvPr id="11" name="Footer Placeholder 2">
            <a:extLst>
              <a:ext uri="{FF2B5EF4-FFF2-40B4-BE49-F238E27FC236}">
                <a16:creationId xmlns:a16="http://schemas.microsoft.com/office/drawing/2014/main" id="{D5CEE6F9-1E4B-4C9A-946F-D83A264DC746}"/>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12" name="Title 2">
            <a:extLst>
              <a:ext uri="{FF2B5EF4-FFF2-40B4-BE49-F238E27FC236}">
                <a16:creationId xmlns:a16="http://schemas.microsoft.com/office/drawing/2014/main" id="{0B7058E8-725E-C84D-AF48-4FAF9C2EB9F6}"/>
              </a:ext>
            </a:extLst>
          </p:cNvPr>
          <p:cNvSpPr>
            <a:spLocks noGrp="1"/>
          </p:cNvSpPr>
          <p:nvPr>
            <p:ph type="title"/>
          </p:nvPr>
        </p:nvSpPr>
        <p:spPr>
          <a:xfrm>
            <a:off x="495300" y="642645"/>
            <a:ext cx="6423978" cy="361959"/>
          </a:xfrm>
        </p:spPr>
        <p:txBody>
          <a:bodyPr wrap="square">
            <a:spAutoFit/>
          </a:bodyPr>
          <a:lstStyle>
            <a:lvl1pPr>
              <a:defRPr>
                <a:solidFill>
                  <a:schemeClr val="tx2"/>
                </a:solidFill>
              </a:defRPr>
            </a:lvl1pPr>
          </a:lstStyle>
          <a:p>
            <a:r>
              <a:rPr lang="en-US"/>
              <a:t>Click to edit Master title style</a:t>
            </a:r>
          </a:p>
        </p:txBody>
      </p:sp>
      <p:sp>
        <p:nvSpPr>
          <p:cNvPr id="14" name="Subtitle">
            <a:extLst>
              <a:ext uri="{FF2B5EF4-FFF2-40B4-BE49-F238E27FC236}">
                <a16:creationId xmlns:a16="http://schemas.microsoft.com/office/drawing/2014/main" id="{46859A5A-C3CA-B947-AA31-16540E8ED234}"/>
              </a:ext>
            </a:extLst>
          </p:cNvPr>
          <p:cNvSpPr>
            <a:spLocks noGrp="1"/>
          </p:cNvSpPr>
          <p:nvPr>
            <p:ph type="subTitle" idx="1"/>
          </p:nvPr>
        </p:nvSpPr>
        <p:spPr>
          <a:xfrm>
            <a:off x="494189" y="1088136"/>
            <a:ext cx="6425089" cy="236347"/>
          </a:xfrm>
          <a:prstGeom prst="rect">
            <a:avLst/>
          </a:prstGeom>
        </p:spPr>
        <p:txBody>
          <a:bodyPr wrap="square">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5" name="Content Placeholder 4">
            <a:extLst>
              <a:ext uri="{FF2B5EF4-FFF2-40B4-BE49-F238E27FC236}">
                <a16:creationId xmlns:a16="http://schemas.microsoft.com/office/drawing/2014/main" id="{82799493-50F9-C645-A15F-AF98EB7D8D59}"/>
              </a:ext>
            </a:extLst>
          </p:cNvPr>
          <p:cNvSpPr>
            <a:spLocks noGrp="1"/>
          </p:cNvSpPr>
          <p:nvPr>
            <p:ph sz="quarter" idx="17"/>
          </p:nvPr>
        </p:nvSpPr>
        <p:spPr>
          <a:xfrm>
            <a:off x="495300" y="1719072"/>
            <a:ext cx="6425089" cy="4451541"/>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29">
            <a:extLst>
              <a:ext uri="{FF2B5EF4-FFF2-40B4-BE49-F238E27FC236}">
                <a16:creationId xmlns:a16="http://schemas.microsoft.com/office/drawing/2014/main" id="{1A833B55-A7C3-854B-BA7F-F4BD4B65F5D8}"/>
              </a:ext>
            </a:extLst>
          </p:cNvPr>
          <p:cNvSpPr>
            <a:spLocks noGrp="1"/>
          </p:cNvSpPr>
          <p:nvPr>
            <p:ph type="body" sz="quarter" idx="15"/>
          </p:nvPr>
        </p:nvSpPr>
        <p:spPr bwMode="black">
          <a:xfrm>
            <a:off x="8471454" y="2764100"/>
            <a:ext cx="2717245" cy="1134132"/>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221686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Large Circle Midnight">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BAE47188-2E65-7E46-B32C-E78D883C6DCA}"/>
              </a:ext>
            </a:extLst>
          </p:cNvPr>
          <p:cNvSpPr>
            <a:spLocks/>
          </p:cNvSpPr>
          <p:nvPr userDrawn="1"/>
        </p:nvSpPr>
        <p:spPr bwMode="ltGray">
          <a:xfrm>
            <a:off x="7517108" y="-857339"/>
            <a:ext cx="8359183" cy="8572678"/>
          </a:xfrm>
          <a:prstGeom prst="ellipse">
            <a:avLst/>
          </a:prstGeom>
          <a:solidFill>
            <a:schemeClr val="tx2"/>
          </a:solidFill>
          <a:ln w="25400" cap="flat" cmpd="sng" algn="ctr">
            <a:noFill/>
            <a:prstDash val="solid"/>
          </a:ln>
          <a:effectLst>
            <a:innerShdw blurRad="63500" dist="50800" dir="13500000">
              <a:prstClr val="black">
                <a:alpha val="50000"/>
              </a:prst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a:ln>
                <a:noFill/>
              </a:ln>
              <a:solidFill>
                <a:prstClr val="white"/>
              </a:solidFill>
              <a:effectLst/>
              <a:uLnTx/>
              <a:uFillTx/>
              <a:latin typeface="Microsoft Sans Serif"/>
            </a:endParaRPr>
          </a:p>
        </p:txBody>
      </p:sp>
      <p:sp>
        <p:nvSpPr>
          <p:cNvPr id="11" name="Footer Placeholder 2">
            <a:extLst>
              <a:ext uri="{FF2B5EF4-FFF2-40B4-BE49-F238E27FC236}">
                <a16:creationId xmlns:a16="http://schemas.microsoft.com/office/drawing/2014/main" id="{CA8F4DA7-4CDA-4E93-B875-4157AC85CAEB}"/>
              </a:ext>
            </a:extLst>
          </p:cNvPr>
          <p:cNvSpPr>
            <a:spLocks noGrp="1"/>
          </p:cNvSpPr>
          <p:nvPr>
            <p:ph type="ftr" sz="quarter" idx="10"/>
          </p:nvPr>
        </p:nvSpPr>
        <p:spPr>
          <a:xfrm>
            <a:off x="495299" y="6532895"/>
            <a:ext cx="594360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6">
                    <a:lumMod val="75000"/>
                  </a:schemeClr>
                </a:solidFill>
              </a:defRPr>
            </a:lvl1pPr>
          </a:lstStyle>
          <a:p>
            <a:endParaRPr lang="en-US" dirty="0"/>
          </a:p>
        </p:txBody>
      </p:sp>
      <p:sp>
        <p:nvSpPr>
          <p:cNvPr id="9" name="Title 2">
            <a:extLst>
              <a:ext uri="{FF2B5EF4-FFF2-40B4-BE49-F238E27FC236}">
                <a16:creationId xmlns:a16="http://schemas.microsoft.com/office/drawing/2014/main" id="{3EA31D99-8C5B-7B44-8F12-D57457CBA784}"/>
              </a:ext>
            </a:extLst>
          </p:cNvPr>
          <p:cNvSpPr>
            <a:spLocks noGrp="1"/>
          </p:cNvSpPr>
          <p:nvPr>
            <p:ph type="title"/>
          </p:nvPr>
        </p:nvSpPr>
        <p:spPr>
          <a:xfrm>
            <a:off x="495300" y="642645"/>
            <a:ext cx="6423978" cy="361959"/>
          </a:xfrm>
        </p:spPr>
        <p:txBody>
          <a:bodyPr wrap="square">
            <a:spAutoFit/>
          </a:bodyPr>
          <a:lstStyle>
            <a:lvl1pPr>
              <a:defRPr>
                <a:solidFill>
                  <a:schemeClr val="tx2"/>
                </a:solidFill>
              </a:defRPr>
            </a:lvl1pPr>
          </a:lstStyle>
          <a:p>
            <a:r>
              <a:rPr lang="en-US"/>
              <a:t>Click to edit Master title style</a:t>
            </a:r>
          </a:p>
        </p:txBody>
      </p:sp>
      <p:sp>
        <p:nvSpPr>
          <p:cNvPr id="12" name="Subtitle">
            <a:extLst>
              <a:ext uri="{FF2B5EF4-FFF2-40B4-BE49-F238E27FC236}">
                <a16:creationId xmlns:a16="http://schemas.microsoft.com/office/drawing/2014/main" id="{92784E52-9B2E-7748-80BB-844DED7D24DE}"/>
              </a:ext>
            </a:extLst>
          </p:cNvPr>
          <p:cNvSpPr>
            <a:spLocks noGrp="1"/>
          </p:cNvSpPr>
          <p:nvPr>
            <p:ph type="subTitle" idx="1"/>
          </p:nvPr>
        </p:nvSpPr>
        <p:spPr>
          <a:xfrm>
            <a:off x="494189" y="1088136"/>
            <a:ext cx="6425089" cy="236347"/>
          </a:xfrm>
          <a:prstGeom prst="rect">
            <a:avLst/>
          </a:prstGeom>
        </p:spPr>
        <p:txBody>
          <a:bodyPr wrap="square">
            <a:spAutoFit/>
          </a:bodyPr>
          <a:lstStyle>
            <a:lvl1pPr marL="0" indent="0" algn="l">
              <a:lnSpc>
                <a:spcPct val="96000"/>
              </a:lnSpc>
              <a:spcBef>
                <a:spcPts val="900"/>
              </a:spcBef>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Content Placeholder 4">
            <a:extLst>
              <a:ext uri="{FF2B5EF4-FFF2-40B4-BE49-F238E27FC236}">
                <a16:creationId xmlns:a16="http://schemas.microsoft.com/office/drawing/2014/main" id="{260A92EA-6842-964F-864F-6425261A0780}"/>
              </a:ext>
            </a:extLst>
          </p:cNvPr>
          <p:cNvSpPr>
            <a:spLocks noGrp="1"/>
          </p:cNvSpPr>
          <p:nvPr>
            <p:ph sz="quarter" idx="17"/>
          </p:nvPr>
        </p:nvSpPr>
        <p:spPr>
          <a:xfrm>
            <a:off x="495300" y="1719072"/>
            <a:ext cx="6425089" cy="4451541"/>
          </a:xfrm>
          <a:prstGeom prst="rect">
            <a:avLst/>
          </a:prstGeo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29">
            <a:extLst>
              <a:ext uri="{FF2B5EF4-FFF2-40B4-BE49-F238E27FC236}">
                <a16:creationId xmlns:a16="http://schemas.microsoft.com/office/drawing/2014/main" id="{EE566E6D-F0F7-6449-A21D-F146C5051BB5}"/>
              </a:ext>
            </a:extLst>
          </p:cNvPr>
          <p:cNvSpPr>
            <a:spLocks noGrp="1"/>
          </p:cNvSpPr>
          <p:nvPr>
            <p:ph type="body" sz="quarter" idx="15"/>
          </p:nvPr>
        </p:nvSpPr>
        <p:spPr bwMode="black">
          <a:xfrm>
            <a:off x="8471454" y="2764100"/>
            <a:ext cx="2717245" cy="1134132"/>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923754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Segue White">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AAB543E5-A8C2-415A-B513-83E9DDD7D875}"/>
              </a:ext>
            </a:extLst>
          </p:cNvPr>
          <p:cNvSpPr/>
          <p:nvPr userDrawn="1"/>
        </p:nvSpPr>
        <p:spPr bwMode="white">
          <a:xfrm>
            <a:off x="-171450" y="-152401"/>
            <a:ext cx="10904538" cy="6516131"/>
          </a:xfrm>
          <a:prstGeom prst="roundRect">
            <a:avLst>
              <a:gd name="adj" fmla="val 1263"/>
            </a:avLst>
          </a:prstGeom>
          <a:solidFill>
            <a:schemeClr val="bg1"/>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2934A4AA-94A2-46BD-9524-BB1118BCD685}"/>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78E31F24-408B-034C-891A-D4CD9B80A98F}"/>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1957125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Segue Nickel">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12B302BC-4858-4EC1-8EB4-20A8B1481437}"/>
              </a:ext>
            </a:extLst>
          </p:cNvPr>
          <p:cNvSpPr/>
          <p:nvPr userDrawn="1"/>
        </p:nvSpPr>
        <p:spPr bwMode="white">
          <a:xfrm>
            <a:off x="-171450" y="-152401"/>
            <a:ext cx="10904538" cy="6516131"/>
          </a:xfrm>
          <a:prstGeom prst="roundRect">
            <a:avLst>
              <a:gd name="adj" fmla="val 1263"/>
            </a:avLst>
          </a:prstGeom>
          <a:solidFill>
            <a:schemeClr val="accent6">
              <a:lumMod val="40000"/>
              <a:lumOff val="60000"/>
            </a:schemeClr>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2934A4AA-94A2-46BD-9524-BB1118BCD685}"/>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Title 1">
            <a:extLst>
              <a:ext uri="{FF2B5EF4-FFF2-40B4-BE49-F238E27FC236}">
                <a16:creationId xmlns:a16="http://schemas.microsoft.com/office/drawing/2014/main" id="{D85A8A33-EB30-4E58-9F4F-DB3301E084F5}"/>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3701335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Agenda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AD5696-B4ED-4B82-A4B1-160E4E14F343}"/>
              </a:ext>
            </a:extLst>
          </p:cNvPr>
          <p:cNvSpPr txBox="1"/>
          <p:nvPr userDrawn="1"/>
        </p:nvSpPr>
        <p:spPr>
          <a:xfrm rot="5400000">
            <a:off x="8435813" y="2737543"/>
            <a:ext cx="5288307" cy="1559722"/>
          </a:xfrm>
          <a:prstGeom prst="rect">
            <a:avLst/>
          </a:prstGeom>
          <a:noFill/>
          <a:effectLst/>
        </p:spPr>
        <p:txBody>
          <a:bodyPr wrap="none" lIns="0" tIns="0" rIns="0" bIns="0" rtlCol="0">
            <a:spAutoFit/>
          </a:bodyPr>
          <a:lstStyle/>
          <a:p>
            <a:pPr algn="ctr">
              <a:lnSpc>
                <a:spcPct val="87000"/>
              </a:lnSpc>
              <a:spcBef>
                <a:spcPct val="0"/>
              </a:spcBef>
              <a:defRPr/>
            </a:pPr>
            <a:r>
              <a:rPr lang="en-US" sz="11650" dirty="0">
                <a:solidFill>
                  <a:schemeClr val="accent6">
                    <a:lumMod val="60000"/>
                    <a:lumOff val="40000"/>
                  </a:schemeClr>
                </a:solidFill>
                <a:effectLst>
                  <a:innerShdw blurRad="38100" dist="25400" dir="8100000">
                    <a:prstClr val="black">
                      <a:alpha val="50000"/>
                    </a:prstClr>
                  </a:innerShdw>
                </a:effectLst>
              </a:rPr>
              <a:t>Agenda</a:t>
            </a:r>
          </a:p>
        </p:txBody>
      </p:sp>
      <p:sp>
        <p:nvSpPr>
          <p:cNvPr id="7" name="Content Placeholder 19">
            <a:extLst>
              <a:ext uri="{FF2B5EF4-FFF2-40B4-BE49-F238E27FC236}">
                <a16:creationId xmlns:a16="http://schemas.microsoft.com/office/drawing/2014/main" id="{F1A31244-B2C3-4240-B89D-E10155BFC2E1}"/>
              </a:ext>
            </a:extLst>
          </p:cNvPr>
          <p:cNvSpPr>
            <a:spLocks noGrp="1"/>
          </p:cNvSpPr>
          <p:nvPr>
            <p:ph sz="quarter" idx="10"/>
          </p:nvPr>
        </p:nvSpPr>
        <p:spPr>
          <a:xfrm>
            <a:off x="777874" y="957452"/>
            <a:ext cx="9253538" cy="5319779"/>
          </a:xfrm>
          <a:prstGeom prst="rect">
            <a:avLst/>
          </a:prstGeom>
        </p:spPr>
        <p:txBody>
          <a:bodyPr>
            <a:normAutofit/>
          </a:bodyPr>
          <a:lstStyle>
            <a:lvl1pPr marL="914400" indent="-914400">
              <a:lnSpc>
                <a:spcPct val="90000"/>
              </a:lnSpc>
              <a:spcBef>
                <a:spcPts val="0"/>
              </a:spcBef>
              <a:spcAft>
                <a:spcPts val="900"/>
              </a:spcAft>
              <a:buClr>
                <a:schemeClr val="tx2"/>
              </a:buClr>
              <a:buFont typeface="+mj-lt"/>
              <a:buAutoNum type="arabicPeriod"/>
              <a:defRPr sz="5400">
                <a:solidFill>
                  <a:schemeClr val="tx2"/>
                </a:solidFill>
              </a:defRPr>
            </a:lvl1pPr>
            <a:lvl2pPr marL="0" indent="0">
              <a:lnSpc>
                <a:spcPct val="107000"/>
              </a:lnSpc>
              <a:spcBef>
                <a:spcPts val="0"/>
              </a:spcBef>
              <a:spcAft>
                <a:spcPts val="1800"/>
              </a:spcAft>
              <a:buClr>
                <a:schemeClr val="bg1"/>
              </a:buClr>
              <a:buFont typeface="+mj-lt"/>
              <a:buNone/>
              <a:defRPr sz="5400">
                <a:solidFill>
                  <a:schemeClr val="bg1"/>
                </a:solidFill>
              </a:defRPr>
            </a:lvl2pPr>
            <a:lvl3pPr marL="342900" indent="-342900">
              <a:lnSpc>
                <a:spcPct val="107000"/>
              </a:lnSpc>
              <a:spcBef>
                <a:spcPts val="0"/>
              </a:spcBef>
              <a:spcAft>
                <a:spcPts val="1800"/>
              </a:spcAft>
              <a:buClr>
                <a:schemeClr val="bg1"/>
              </a:buClr>
              <a:buFont typeface="+mj-lt"/>
              <a:buAutoNum type="arabicPeriod"/>
              <a:defRPr sz="5400">
                <a:solidFill>
                  <a:schemeClr val="bg1"/>
                </a:solidFill>
              </a:defRPr>
            </a:lvl3pPr>
            <a:lvl4pPr marL="342900" indent="-342900">
              <a:lnSpc>
                <a:spcPct val="107000"/>
              </a:lnSpc>
              <a:spcBef>
                <a:spcPts val="0"/>
              </a:spcBef>
              <a:spcAft>
                <a:spcPts val="1800"/>
              </a:spcAft>
              <a:buClr>
                <a:schemeClr val="bg1"/>
              </a:buClr>
              <a:buFont typeface="+mj-lt"/>
              <a:buAutoNum type="arabicPeriod"/>
              <a:defRPr sz="5400">
                <a:solidFill>
                  <a:schemeClr val="bg1"/>
                </a:solidFill>
              </a:defRPr>
            </a:lvl4pPr>
            <a:lvl5pPr marL="342900" indent="-342900">
              <a:lnSpc>
                <a:spcPct val="107000"/>
              </a:lnSpc>
              <a:spcBef>
                <a:spcPts val="0"/>
              </a:spcBef>
              <a:spcAft>
                <a:spcPts val="1800"/>
              </a:spcAft>
              <a:buClr>
                <a:schemeClr val="bg1"/>
              </a:buClr>
              <a:buFont typeface="+mj-lt"/>
              <a:buAutoNum type="arabicPeriod"/>
              <a:defRPr sz="540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1588146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Segue Blue">
    <p:spTree>
      <p:nvGrpSpPr>
        <p:cNvPr id="1" name=""/>
        <p:cNvGrpSpPr/>
        <p:nvPr/>
      </p:nvGrpSpPr>
      <p:grpSpPr>
        <a:xfrm>
          <a:off x="0" y="0"/>
          <a:ext cx="0" cy="0"/>
          <a:chOff x="0" y="0"/>
          <a:chExt cx="0" cy="0"/>
        </a:xfrm>
      </p:grpSpPr>
      <p:sp>
        <p:nvSpPr>
          <p:cNvPr id="24" name="Rectangle: Rounded Corners 23">
            <a:extLst>
              <a:ext uri="{FF2B5EF4-FFF2-40B4-BE49-F238E27FC236}">
                <a16:creationId xmlns:a16="http://schemas.microsoft.com/office/drawing/2014/main" id="{C48B92C6-8BAB-46BE-82E1-29A041E97FB8}"/>
              </a:ext>
            </a:extLst>
          </p:cNvPr>
          <p:cNvSpPr/>
          <p:nvPr userDrawn="1"/>
        </p:nvSpPr>
        <p:spPr bwMode="white">
          <a:xfrm>
            <a:off x="-171450" y="-152401"/>
            <a:ext cx="10904538" cy="6516131"/>
          </a:xfrm>
          <a:prstGeom prst="roundRect">
            <a:avLst>
              <a:gd name="adj" fmla="val 1263"/>
            </a:avLst>
          </a:prstGeom>
          <a:solidFill>
            <a:schemeClr val="accent1"/>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31" name="Title 1">
            <a:extLst>
              <a:ext uri="{FF2B5EF4-FFF2-40B4-BE49-F238E27FC236}">
                <a16:creationId xmlns:a16="http://schemas.microsoft.com/office/drawing/2014/main" id="{93EDA90E-CAE4-B04E-BBDA-181C0E0E04D5}"/>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endParaRPr lang="en-US" dirty="0"/>
          </a:p>
        </p:txBody>
      </p:sp>
      <p:sp>
        <p:nvSpPr>
          <p:cNvPr id="32" name="Subtitle">
            <a:extLst>
              <a:ext uri="{FF2B5EF4-FFF2-40B4-BE49-F238E27FC236}">
                <a16:creationId xmlns:a16="http://schemas.microsoft.com/office/drawing/2014/main" id="{12BC0725-E8C3-0C43-AD45-92349F42DC34}"/>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722342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Segue Gun Metal">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5FEC0451-770B-4070-ACD4-0882A0095A6A}"/>
              </a:ext>
            </a:extLst>
          </p:cNvPr>
          <p:cNvSpPr/>
          <p:nvPr userDrawn="1"/>
        </p:nvSpPr>
        <p:spPr bwMode="white">
          <a:xfrm>
            <a:off x="-171450" y="-152401"/>
            <a:ext cx="10904538" cy="6516131"/>
          </a:xfrm>
          <a:prstGeom prst="roundRect">
            <a:avLst>
              <a:gd name="adj" fmla="val 1263"/>
            </a:avLst>
          </a:prstGeom>
          <a:solidFill>
            <a:schemeClr val="accent5"/>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46569433-1D23-43C7-A01E-9C6E2975369F}"/>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22E55F0E-7B10-4FDF-B5BD-AF1860F2BF27}"/>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p>
        </p:txBody>
      </p:sp>
    </p:spTree>
    <p:extLst>
      <p:ext uri="{BB962C8B-B14F-4D97-AF65-F5344CB8AC3E}">
        <p14:creationId xmlns:p14="http://schemas.microsoft.com/office/powerpoint/2010/main" val="73886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Segue Midnight">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5850B61F-2463-4E12-B05F-5C04B8EA8B59}"/>
              </a:ext>
            </a:extLst>
          </p:cNvPr>
          <p:cNvSpPr/>
          <p:nvPr userDrawn="1"/>
        </p:nvSpPr>
        <p:spPr bwMode="white">
          <a:xfrm>
            <a:off x="-171450" y="-152401"/>
            <a:ext cx="10904538" cy="6516131"/>
          </a:xfrm>
          <a:prstGeom prst="roundRect">
            <a:avLst>
              <a:gd name="adj" fmla="val 1263"/>
            </a:avLst>
          </a:prstGeom>
          <a:solidFill>
            <a:schemeClr val="tx2"/>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0BF73236-9A00-4737-B99F-8D917394A1B3}"/>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D43BC7C6-A8F1-4D02-91D6-CBA0AF9DA032}"/>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p>
        </p:txBody>
      </p:sp>
    </p:spTree>
    <p:extLst>
      <p:ext uri="{BB962C8B-B14F-4D97-AF65-F5344CB8AC3E}">
        <p14:creationId xmlns:p14="http://schemas.microsoft.com/office/powerpoint/2010/main" val="952309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preserve="1" userDrawn="1">
  <p:cSld name="Segue White 2">
    <p:bg>
      <p:bgPr>
        <a:solidFill>
          <a:srgbClr val="FFFFFF"/>
        </a:solidFill>
        <a:effectLst/>
      </p:bgPr>
    </p:bg>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AAB543E5-A8C2-415A-B513-83E9DDD7D875}"/>
              </a:ext>
            </a:extLst>
          </p:cNvPr>
          <p:cNvSpPr/>
          <p:nvPr userDrawn="1"/>
        </p:nvSpPr>
        <p:spPr bwMode="white">
          <a:xfrm>
            <a:off x="-171450" y="-152401"/>
            <a:ext cx="10904538" cy="6516131"/>
          </a:xfrm>
          <a:prstGeom prst="roundRect">
            <a:avLst>
              <a:gd name="adj" fmla="val 1263"/>
            </a:avLst>
          </a:prstGeom>
          <a:solidFill>
            <a:srgbClr val="FAFBFC"/>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2934A4AA-94A2-46BD-9524-BB1118BCD685}"/>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D85A8A33-EB30-4E58-9F4F-DB3301E084F5}"/>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tx2"/>
                </a:solidFill>
              </a:defRPr>
            </a:lvl1pPr>
          </a:lstStyle>
          <a:p>
            <a:r>
              <a:rPr lang="en-US"/>
              <a:t>Click to edit Master title style</a:t>
            </a:r>
          </a:p>
        </p:txBody>
      </p:sp>
    </p:spTree>
    <p:extLst>
      <p:ext uri="{BB962C8B-B14F-4D97-AF65-F5344CB8AC3E}">
        <p14:creationId xmlns:p14="http://schemas.microsoft.com/office/powerpoint/2010/main" val="1167859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preserve="1" userDrawn="1">
  <p:cSld name="Segue Nickel 2">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12B302BC-4858-4EC1-8EB4-20A8B1481437}"/>
              </a:ext>
            </a:extLst>
          </p:cNvPr>
          <p:cNvSpPr/>
          <p:nvPr userDrawn="1"/>
        </p:nvSpPr>
        <p:spPr bwMode="white">
          <a:xfrm>
            <a:off x="-171450" y="-152401"/>
            <a:ext cx="10904538" cy="6516131"/>
          </a:xfrm>
          <a:prstGeom prst="roundRect">
            <a:avLst>
              <a:gd name="adj" fmla="val 1263"/>
            </a:avLst>
          </a:prstGeom>
          <a:solidFill>
            <a:srgbClr val="D3DAE5"/>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2934A4AA-94A2-46BD-9524-BB1118BCD685}"/>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D85A8A33-EB30-4E58-9F4F-DB3301E084F5}"/>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tx2"/>
                </a:solidFill>
              </a:defRPr>
            </a:lvl1pPr>
          </a:lstStyle>
          <a:p>
            <a:r>
              <a:rPr lang="en-US"/>
              <a:t>Click to edit Master title style</a:t>
            </a:r>
          </a:p>
        </p:txBody>
      </p:sp>
    </p:spTree>
    <p:extLst>
      <p:ext uri="{BB962C8B-B14F-4D97-AF65-F5344CB8AC3E}">
        <p14:creationId xmlns:p14="http://schemas.microsoft.com/office/powerpoint/2010/main" val="2405984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preserve="1" userDrawn="1">
  <p:cSld name="Segue Blue 2">
    <p:bg>
      <p:bgPr>
        <a:solidFill>
          <a:schemeClr val="accent1"/>
        </a:solidFill>
        <a:effectLst/>
      </p:bgPr>
    </p:bg>
    <p:spTree>
      <p:nvGrpSpPr>
        <p:cNvPr id="1" name=""/>
        <p:cNvGrpSpPr/>
        <p:nvPr/>
      </p:nvGrpSpPr>
      <p:grpSpPr>
        <a:xfrm>
          <a:off x="0" y="0"/>
          <a:ext cx="0" cy="0"/>
          <a:chOff x="0" y="0"/>
          <a:chExt cx="0" cy="0"/>
        </a:xfrm>
      </p:grpSpPr>
      <p:sp>
        <p:nvSpPr>
          <p:cNvPr id="24" name="Rectangle: Rounded Corners 23">
            <a:extLst>
              <a:ext uri="{FF2B5EF4-FFF2-40B4-BE49-F238E27FC236}">
                <a16:creationId xmlns:a16="http://schemas.microsoft.com/office/drawing/2014/main" id="{C48B92C6-8BAB-46BE-82E1-29A041E97FB8}"/>
              </a:ext>
            </a:extLst>
          </p:cNvPr>
          <p:cNvSpPr/>
          <p:nvPr userDrawn="1"/>
        </p:nvSpPr>
        <p:spPr bwMode="white">
          <a:xfrm>
            <a:off x="-171450" y="-152401"/>
            <a:ext cx="10904538" cy="6516131"/>
          </a:xfrm>
          <a:prstGeom prst="roundRect">
            <a:avLst>
              <a:gd name="adj" fmla="val 1263"/>
            </a:avLst>
          </a:prstGeom>
          <a:solidFill>
            <a:srgbClr val="214DC9"/>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p>
        </p:txBody>
      </p:sp>
    </p:spTree>
    <p:extLst>
      <p:ext uri="{BB962C8B-B14F-4D97-AF65-F5344CB8AC3E}">
        <p14:creationId xmlns:p14="http://schemas.microsoft.com/office/powerpoint/2010/main" val="530774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preserve="1" userDrawn="1">
  <p:cSld name="Segue Gun Metal 2">
    <p:bg>
      <p:bgPr>
        <a:solidFill>
          <a:schemeClr val="accent5"/>
        </a:solidFill>
        <a:effectLst/>
      </p:bgPr>
    </p:bg>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5FEC0451-770B-4070-ACD4-0882A0095A6A}"/>
              </a:ext>
            </a:extLst>
          </p:cNvPr>
          <p:cNvSpPr/>
          <p:nvPr userDrawn="1"/>
        </p:nvSpPr>
        <p:spPr bwMode="white">
          <a:xfrm>
            <a:off x="-171450" y="-152401"/>
            <a:ext cx="10904538" cy="6516131"/>
          </a:xfrm>
          <a:prstGeom prst="roundRect">
            <a:avLst>
              <a:gd name="adj" fmla="val 1263"/>
            </a:avLst>
          </a:prstGeom>
          <a:solidFill>
            <a:srgbClr val="44536C"/>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46569433-1D23-43C7-A01E-9C6E2975369F}"/>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22E55F0E-7B10-4FDF-B5BD-AF1860F2BF27}"/>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p>
        </p:txBody>
      </p:sp>
    </p:spTree>
    <p:extLst>
      <p:ext uri="{BB962C8B-B14F-4D97-AF65-F5344CB8AC3E}">
        <p14:creationId xmlns:p14="http://schemas.microsoft.com/office/powerpoint/2010/main" val="2691605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preserve="1" userDrawn="1">
  <p:cSld name="Segue Midnight 2">
    <p:bg>
      <p:bgPr>
        <a:solidFill>
          <a:schemeClr val="tx2"/>
        </a:solidFill>
        <a:effectLst/>
      </p:bgPr>
    </p:bg>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5850B61F-2463-4E12-B05F-5C04B8EA8B59}"/>
              </a:ext>
            </a:extLst>
          </p:cNvPr>
          <p:cNvSpPr/>
          <p:nvPr userDrawn="1"/>
        </p:nvSpPr>
        <p:spPr bwMode="white">
          <a:xfrm>
            <a:off x="-171450" y="-152401"/>
            <a:ext cx="10904538" cy="6516131"/>
          </a:xfrm>
          <a:prstGeom prst="roundRect">
            <a:avLst>
              <a:gd name="adj" fmla="val 1263"/>
            </a:avLst>
          </a:prstGeom>
          <a:solidFill>
            <a:srgbClr val="092139"/>
          </a:solidFill>
          <a:ln w="10795" cap="flat" cmpd="sng" algn="ctr">
            <a:noFill/>
            <a:prstDash val="solid"/>
          </a:ln>
          <a:effectLst>
            <a:innerShdw blurRad="63500" dist="50800" dir="18900000">
              <a:prstClr val="black">
                <a:alpha val="50000"/>
              </a:prstClr>
            </a:inn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6" name="Subtitle">
            <a:extLst>
              <a:ext uri="{FF2B5EF4-FFF2-40B4-BE49-F238E27FC236}">
                <a16:creationId xmlns:a16="http://schemas.microsoft.com/office/drawing/2014/main" id="{0BF73236-9A00-4737-B99F-8D917394A1B3}"/>
              </a:ext>
            </a:extLst>
          </p:cNvPr>
          <p:cNvSpPr>
            <a:spLocks noGrp="1"/>
          </p:cNvSpPr>
          <p:nvPr>
            <p:ph type="subTitle" idx="1"/>
          </p:nvPr>
        </p:nvSpPr>
        <p:spPr bwMode="black">
          <a:xfrm>
            <a:off x="494189" y="4525630"/>
            <a:ext cx="8831404" cy="914400"/>
          </a:xfrm>
          <a:prstGeom prst="rect">
            <a:avLst/>
          </a:prstGeom>
        </p:spPr>
        <p:txBody>
          <a:bodyPr/>
          <a:lstStyle>
            <a:lvl1pPr marL="0" indent="0" algn="l">
              <a:lnSpc>
                <a:spcPct val="96000"/>
              </a:lnSpc>
              <a:spcBef>
                <a:spcPts val="1200"/>
              </a:spcBef>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Title 1">
            <a:extLst>
              <a:ext uri="{FF2B5EF4-FFF2-40B4-BE49-F238E27FC236}">
                <a16:creationId xmlns:a16="http://schemas.microsoft.com/office/drawing/2014/main" id="{D43BC7C6-A8F1-4D02-91D6-CBA0AF9DA032}"/>
              </a:ext>
            </a:extLst>
          </p:cNvPr>
          <p:cNvSpPr>
            <a:spLocks noGrp="1"/>
          </p:cNvSpPr>
          <p:nvPr>
            <p:ph type="title"/>
          </p:nvPr>
        </p:nvSpPr>
        <p:spPr>
          <a:xfrm>
            <a:off x="495298" y="3593167"/>
            <a:ext cx="8829675" cy="722955"/>
          </a:xfrm>
        </p:spPr>
        <p:txBody>
          <a:bodyPr wrap="square">
            <a:spAutoFit/>
          </a:bodyPr>
          <a:lstStyle>
            <a:lvl1pPr>
              <a:lnSpc>
                <a:spcPct val="87000"/>
              </a:lnSpc>
              <a:defRPr sz="5400">
                <a:solidFill>
                  <a:schemeClr val="bg1"/>
                </a:solidFill>
              </a:defRPr>
            </a:lvl1pPr>
          </a:lstStyle>
          <a:p>
            <a:r>
              <a:rPr lang="en-US"/>
              <a:t>Click to edit Master title style</a:t>
            </a:r>
          </a:p>
        </p:txBody>
      </p:sp>
    </p:spTree>
    <p:extLst>
      <p:ext uri="{BB962C8B-B14F-4D97-AF65-F5344CB8AC3E}">
        <p14:creationId xmlns:p14="http://schemas.microsoft.com/office/powerpoint/2010/main" val="3548305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userDrawn="1">
  <p:cSld name="Quote White">
    <p:bg>
      <p:bgPr>
        <a:gradFill>
          <a:gsLst>
            <a:gs pos="4000">
              <a:schemeClr val="bg1"/>
            </a:gs>
            <a:gs pos="35000">
              <a:schemeClr val="accent6">
                <a:lumMod val="20000"/>
                <a:lumOff val="80000"/>
              </a:schemeClr>
            </a:gs>
            <a:gs pos="100000">
              <a:schemeClr val="accent6">
                <a:lumMod val="40000"/>
                <a:lumOff val="60000"/>
              </a:schemeClr>
            </a:gs>
          </a:gsLst>
          <a:lin ang="2700000" scaled="1"/>
        </a:gradFill>
        <a:effectLst/>
      </p:bgPr>
    </p:bg>
    <p:spTree>
      <p:nvGrpSpPr>
        <p:cNvPr id="1" name=""/>
        <p:cNvGrpSpPr/>
        <p:nvPr/>
      </p:nvGrpSpPr>
      <p:grpSpPr>
        <a:xfrm>
          <a:off x="0" y="0"/>
          <a:ext cx="0" cy="0"/>
          <a:chOff x="0" y="0"/>
          <a:chExt cx="0" cy="0"/>
        </a:xfrm>
      </p:grpSpPr>
      <p:sp>
        <p:nvSpPr>
          <p:cNvPr id="7" name="Text Placeholder 47">
            <a:extLst>
              <a:ext uri="{FF2B5EF4-FFF2-40B4-BE49-F238E27FC236}">
                <a16:creationId xmlns:a16="http://schemas.microsoft.com/office/drawing/2014/main" id="{0A9A91B8-A650-FF42-8B84-8EE8AA9B4732}"/>
              </a:ext>
            </a:extLst>
          </p:cNvPr>
          <p:cNvSpPr>
            <a:spLocks noGrp="1"/>
          </p:cNvSpPr>
          <p:nvPr>
            <p:ph type="body" sz="quarter" idx="11" hasCustomPrompt="1"/>
          </p:nvPr>
        </p:nvSpPr>
        <p:spPr bwMode="black">
          <a:xfrm>
            <a:off x="4054475" y="6120040"/>
            <a:ext cx="7635240" cy="284752"/>
          </a:xfrm>
          <a:prstGeom prst="rect">
            <a:avLst/>
          </a:prstGeom>
        </p:spPr>
        <p:txBody>
          <a:bodyPr anchor="ctr"/>
          <a:lstStyle>
            <a:lvl1pPr marL="0" indent="0" algn="l">
              <a:lnSpc>
                <a:spcPct val="96000"/>
              </a:lnSpc>
              <a:buNone/>
              <a:defRPr sz="16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8" name="Text Placeholder 43">
            <a:extLst>
              <a:ext uri="{FF2B5EF4-FFF2-40B4-BE49-F238E27FC236}">
                <a16:creationId xmlns:a16="http://schemas.microsoft.com/office/drawing/2014/main" id="{B5E7CF3F-BD3B-7D42-BDAB-A4F74F05340E}"/>
              </a:ext>
            </a:extLst>
          </p:cNvPr>
          <p:cNvSpPr>
            <a:spLocks noGrp="1"/>
          </p:cNvSpPr>
          <p:nvPr>
            <p:ph type="body" sz="quarter" idx="10" hasCustomPrompt="1"/>
          </p:nvPr>
        </p:nvSpPr>
        <p:spPr bwMode="black">
          <a:xfrm>
            <a:off x="495301" y="6127695"/>
            <a:ext cx="3200400" cy="269442"/>
          </a:xfrm>
          <a:prstGeom prst="rect">
            <a:avLst/>
          </a:prstGeom>
        </p:spPr>
        <p:txBody>
          <a:bodyPr anchor="ctr"/>
          <a:lstStyle>
            <a:lvl1pPr marL="0" indent="0" algn="l">
              <a:lnSpc>
                <a:spcPct val="90000"/>
              </a:lnSpc>
              <a:spcBef>
                <a:spcPts val="900"/>
              </a:spcBef>
              <a:spcAft>
                <a:spcPts val="900"/>
              </a:spcAft>
              <a:buNone/>
              <a:defRPr sz="1600" b="0">
                <a:solidFill>
                  <a:schemeClr val="accent1"/>
                </a:solidFill>
                <a:latin typeface="+mn-lt"/>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a:t>
            </a:r>
          </a:p>
        </p:txBody>
      </p:sp>
      <p:sp>
        <p:nvSpPr>
          <p:cNvPr id="9" name="Text Placeholder 49">
            <a:extLst>
              <a:ext uri="{FF2B5EF4-FFF2-40B4-BE49-F238E27FC236}">
                <a16:creationId xmlns:a16="http://schemas.microsoft.com/office/drawing/2014/main" id="{82B27882-C065-5746-8F41-9F6ECE7B8919}"/>
              </a:ext>
            </a:extLst>
          </p:cNvPr>
          <p:cNvSpPr>
            <a:spLocks noGrp="1"/>
          </p:cNvSpPr>
          <p:nvPr>
            <p:ph type="body" sz="quarter" idx="12" hasCustomPrompt="1"/>
          </p:nvPr>
        </p:nvSpPr>
        <p:spPr bwMode="black">
          <a:xfrm>
            <a:off x="495299" y="2087461"/>
            <a:ext cx="11201401" cy="2304256"/>
          </a:xfrm>
          <a:prstGeom prst="rect">
            <a:avLst/>
          </a:prstGeom>
        </p:spPr>
        <p:txBody>
          <a:bodyPr anchor="ctr"/>
          <a:lstStyle>
            <a:lvl1pPr marL="0" indent="0" algn="ctr">
              <a:lnSpc>
                <a:spcPct val="90000"/>
              </a:lnSpc>
              <a:spcBef>
                <a:spcPts val="900"/>
              </a:spcBef>
              <a:spcAft>
                <a:spcPts val="900"/>
              </a:spcAft>
              <a:buFont typeface="Microsoft Sans Serif" panose="020B0604020202020204" pitchFamily="34" charset="0"/>
              <a:buChar char="​"/>
              <a:defRPr sz="7200">
                <a:solidFill>
                  <a:schemeClr val="tx2"/>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Enter a quote or big statement here</a:t>
            </a:r>
          </a:p>
        </p:txBody>
      </p:sp>
    </p:spTree>
    <p:extLst>
      <p:ext uri="{BB962C8B-B14F-4D97-AF65-F5344CB8AC3E}">
        <p14:creationId xmlns:p14="http://schemas.microsoft.com/office/powerpoint/2010/main" val="3986461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userDrawn="1">
  <p:cSld name="Quote Nickel">
    <p:bg>
      <p:bgPr>
        <a:gradFill>
          <a:gsLst>
            <a:gs pos="4000">
              <a:schemeClr val="accent6">
                <a:lumMod val="40000"/>
                <a:lumOff val="60000"/>
              </a:schemeClr>
            </a:gs>
            <a:gs pos="40000">
              <a:schemeClr val="accent6">
                <a:lumMod val="60000"/>
                <a:lumOff val="40000"/>
              </a:schemeClr>
            </a:gs>
            <a:gs pos="100000">
              <a:schemeClr val="accent6"/>
            </a:gs>
          </a:gsLst>
          <a:lin ang="2700000" scaled="1"/>
        </a:gradFill>
        <a:effectLst/>
      </p:bgPr>
    </p:bg>
    <p:spTree>
      <p:nvGrpSpPr>
        <p:cNvPr id="1" name=""/>
        <p:cNvGrpSpPr/>
        <p:nvPr/>
      </p:nvGrpSpPr>
      <p:grpSpPr>
        <a:xfrm>
          <a:off x="0" y="0"/>
          <a:ext cx="0" cy="0"/>
          <a:chOff x="0" y="0"/>
          <a:chExt cx="0" cy="0"/>
        </a:xfrm>
      </p:grpSpPr>
      <p:sp>
        <p:nvSpPr>
          <p:cNvPr id="7" name="Text Placeholder 47">
            <a:extLst>
              <a:ext uri="{FF2B5EF4-FFF2-40B4-BE49-F238E27FC236}">
                <a16:creationId xmlns:a16="http://schemas.microsoft.com/office/drawing/2014/main" id="{A2F7BADB-3391-9744-BEE5-43CB8B0262A2}"/>
              </a:ext>
            </a:extLst>
          </p:cNvPr>
          <p:cNvSpPr>
            <a:spLocks noGrp="1"/>
          </p:cNvSpPr>
          <p:nvPr>
            <p:ph type="body" sz="quarter" idx="11" hasCustomPrompt="1"/>
          </p:nvPr>
        </p:nvSpPr>
        <p:spPr bwMode="black">
          <a:xfrm>
            <a:off x="4054475" y="6120040"/>
            <a:ext cx="7635240" cy="284752"/>
          </a:xfrm>
          <a:prstGeom prst="rect">
            <a:avLst/>
          </a:prstGeom>
        </p:spPr>
        <p:txBody>
          <a:bodyPr anchor="ctr"/>
          <a:lstStyle>
            <a:lvl1pPr marL="0" indent="0" algn="l">
              <a:lnSpc>
                <a:spcPct val="96000"/>
              </a:lnSpc>
              <a:buNone/>
              <a:defRPr sz="16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8" name="Text Placeholder 43">
            <a:extLst>
              <a:ext uri="{FF2B5EF4-FFF2-40B4-BE49-F238E27FC236}">
                <a16:creationId xmlns:a16="http://schemas.microsoft.com/office/drawing/2014/main" id="{233A71B2-4B0B-7C4A-A016-0D15C51DE1F2}"/>
              </a:ext>
            </a:extLst>
          </p:cNvPr>
          <p:cNvSpPr>
            <a:spLocks noGrp="1"/>
          </p:cNvSpPr>
          <p:nvPr>
            <p:ph type="body" sz="quarter" idx="10" hasCustomPrompt="1"/>
          </p:nvPr>
        </p:nvSpPr>
        <p:spPr bwMode="black">
          <a:xfrm>
            <a:off x="495301" y="6127695"/>
            <a:ext cx="3200400" cy="269442"/>
          </a:xfrm>
          <a:prstGeom prst="rect">
            <a:avLst/>
          </a:prstGeom>
        </p:spPr>
        <p:txBody>
          <a:bodyPr anchor="ctr"/>
          <a:lstStyle>
            <a:lvl1pPr marL="0" indent="0" algn="l">
              <a:lnSpc>
                <a:spcPct val="90000"/>
              </a:lnSpc>
              <a:spcBef>
                <a:spcPts val="900"/>
              </a:spcBef>
              <a:spcAft>
                <a:spcPts val="900"/>
              </a:spcAft>
              <a:buNone/>
              <a:defRPr sz="1600" b="0">
                <a:solidFill>
                  <a:schemeClr val="accent1"/>
                </a:solidFill>
                <a:latin typeface="+mn-lt"/>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a:t>
            </a:r>
          </a:p>
        </p:txBody>
      </p:sp>
      <p:sp>
        <p:nvSpPr>
          <p:cNvPr id="9" name="Text Placeholder 49">
            <a:extLst>
              <a:ext uri="{FF2B5EF4-FFF2-40B4-BE49-F238E27FC236}">
                <a16:creationId xmlns:a16="http://schemas.microsoft.com/office/drawing/2014/main" id="{9AEDA435-60E2-A642-AF9F-76D94424393A}"/>
              </a:ext>
            </a:extLst>
          </p:cNvPr>
          <p:cNvSpPr>
            <a:spLocks noGrp="1"/>
          </p:cNvSpPr>
          <p:nvPr>
            <p:ph type="body" sz="quarter" idx="12" hasCustomPrompt="1"/>
          </p:nvPr>
        </p:nvSpPr>
        <p:spPr bwMode="black">
          <a:xfrm>
            <a:off x="495299" y="2087461"/>
            <a:ext cx="11201401" cy="2304256"/>
          </a:xfrm>
          <a:prstGeom prst="rect">
            <a:avLst/>
          </a:prstGeom>
        </p:spPr>
        <p:txBody>
          <a:bodyPr anchor="ctr"/>
          <a:lstStyle>
            <a:lvl1pPr marL="0" indent="0" algn="ctr">
              <a:lnSpc>
                <a:spcPct val="90000"/>
              </a:lnSpc>
              <a:spcBef>
                <a:spcPts val="900"/>
              </a:spcBef>
              <a:spcAft>
                <a:spcPts val="900"/>
              </a:spcAft>
              <a:buFont typeface="Microsoft Sans Serif" panose="020B0604020202020204" pitchFamily="34" charset="0"/>
              <a:buChar char="​"/>
              <a:defRPr sz="7200">
                <a:solidFill>
                  <a:schemeClr val="tx2"/>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Enter a quote or big statement here</a:t>
            </a:r>
          </a:p>
        </p:txBody>
      </p:sp>
    </p:spTree>
    <p:extLst>
      <p:ext uri="{BB962C8B-B14F-4D97-AF65-F5344CB8AC3E}">
        <p14:creationId xmlns:p14="http://schemas.microsoft.com/office/powerpoint/2010/main" val="619435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Agenda Blue">
    <p:bg>
      <p:bgPr>
        <a:solidFill>
          <a:schemeClr val="accent1"/>
        </a:solidFill>
        <a:effectLst/>
      </p:bgPr>
    </p:bg>
    <p:spTree>
      <p:nvGrpSpPr>
        <p:cNvPr id="1" name=""/>
        <p:cNvGrpSpPr/>
        <p:nvPr/>
      </p:nvGrpSpPr>
      <p:grpSpPr>
        <a:xfrm>
          <a:off x="0" y="0"/>
          <a:ext cx="0" cy="0"/>
          <a:chOff x="0" y="0"/>
          <a:chExt cx="0" cy="0"/>
        </a:xfrm>
      </p:grpSpPr>
      <p:sp>
        <p:nvSpPr>
          <p:cNvPr id="8" name="Content Placeholder 19">
            <a:extLst>
              <a:ext uri="{FF2B5EF4-FFF2-40B4-BE49-F238E27FC236}">
                <a16:creationId xmlns:a16="http://schemas.microsoft.com/office/drawing/2014/main" id="{ED3EDB01-36D6-9E4B-9221-4033FB6D3806}"/>
              </a:ext>
            </a:extLst>
          </p:cNvPr>
          <p:cNvSpPr>
            <a:spLocks noGrp="1"/>
          </p:cNvSpPr>
          <p:nvPr>
            <p:ph sz="quarter" idx="10"/>
          </p:nvPr>
        </p:nvSpPr>
        <p:spPr>
          <a:xfrm>
            <a:off x="777874" y="957452"/>
            <a:ext cx="9253538" cy="5319779"/>
          </a:xfrm>
          <a:prstGeom prst="rect">
            <a:avLst/>
          </a:prstGeom>
        </p:spPr>
        <p:txBody>
          <a:bodyPr>
            <a:normAutofit/>
          </a:bodyPr>
          <a:lstStyle>
            <a:lvl1pPr marL="914400" indent="-914400">
              <a:lnSpc>
                <a:spcPct val="90000"/>
              </a:lnSpc>
              <a:spcBef>
                <a:spcPts val="0"/>
              </a:spcBef>
              <a:spcAft>
                <a:spcPts val="900"/>
              </a:spcAft>
              <a:buClr>
                <a:schemeClr val="bg1"/>
              </a:buClr>
              <a:buFont typeface="+mj-lt"/>
              <a:buAutoNum type="arabicPeriod"/>
              <a:defRPr sz="5400">
                <a:solidFill>
                  <a:schemeClr val="bg1"/>
                </a:solidFill>
              </a:defRPr>
            </a:lvl1pPr>
            <a:lvl2pPr marL="0" indent="0">
              <a:lnSpc>
                <a:spcPct val="107000"/>
              </a:lnSpc>
              <a:spcBef>
                <a:spcPts val="0"/>
              </a:spcBef>
              <a:spcAft>
                <a:spcPts val="1800"/>
              </a:spcAft>
              <a:buClr>
                <a:schemeClr val="bg1"/>
              </a:buClr>
              <a:buFont typeface="+mj-lt"/>
              <a:buNone/>
              <a:defRPr sz="5400">
                <a:solidFill>
                  <a:schemeClr val="bg1"/>
                </a:solidFill>
              </a:defRPr>
            </a:lvl2pPr>
            <a:lvl3pPr marL="342900" indent="-342900">
              <a:lnSpc>
                <a:spcPct val="107000"/>
              </a:lnSpc>
              <a:spcBef>
                <a:spcPts val="0"/>
              </a:spcBef>
              <a:spcAft>
                <a:spcPts val="1800"/>
              </a:spcAft>
              <a:buClr>
                <a:schemeClr val="bg1"/>
              </a:buClr>
              <a:buFont typeface="+mj-lt"/>
              <a:buAutoNum type="arabicPeriod"/>
              <a:defRPr sz="5400">
                <a:solidFill>
                  <a:schemeClr val="bg1"/>
                </a:solidFill>
              </a:defRPr>
            </a:lvl3pPr>
            <a:lvl4pPr marL="342900" indent="-342900">
              <a:lnSpc>
                <a:spcPct val="107000"/>
              </a:lnSpc>
              <a:spcBef>
                <a:spcPts val="0"/>
              </a:spcBef>
              <a:spcAft>
                <a:spcPts val="1800"/>
              </a:spcAft>
              <a:buClr>
                <a:schemeClr val="bg1"/>
              </a:buClr>
              <a:buFont typeface="+mj-lt"/>
              <a:buAutoNum type="arabicPeriod"/>
              <a:defRPr sz="5400">
                <a:solidFill>
                  <a:schemeClr val="bg1"/>
                </a:solidFill>
              </a:defRPr>
            </a:lvl4pPr>
            <a:lvl5pPr marL="342900" indent="-342900">
              <a:lnSpc>
                <a:spcPct val="107000"/>
              </a:lnSpc>
              <a:spcBef>
                <a:spcPts val="0"/>
              </a:spcBef>
              <a:spcAft>
                <a:spcPts val="1800"/>
              </a:spcAft>
              <a:buClr>
                <a:schemeClr val="bg1"/>
              </a:buClr>
              <a:buFont typeface="+mj-lt"/>
              <a:buAutoNum type="arabicPeriod"/>
              <a:defRPr sz="5400">
                <a:solidFill>
                  <a:schemeClr val="bg1"/>
                </a:solidFill>
              </a:defRPr>
            </a:lvl5pPr>
          </a:lstStyle>
          <a:p>
            <a:pPr lvl="0"/>
            <a:r>
              <a:rPr lang="en-US"/>
              <a:t>Click to edit Master text styles</a:t>
            </a:r>
          </a:p>
        </p:txBody>
      </p:sp>
      <p:sp>
        <p:nvSpPr>
          <p:cNvPr id="5" name="TextBox 4">
            <a:extLst>
              <a:ext uri="{FF2B5EF4-FFF2-40B4-BE49-F238E27FC236}">
                <a16:creationId xmlns:a16="http://schemas.microsoft.com/office/drawing/2014/main" id="{29C0BAD8-16D5-E84A-B280-67E84109BBA2}"/>
              </a:ext>
            </a:extLst>
          </p:cNvPr>
          <p:cNvSpPr txBox="1"/>
          <p:nvPr userDrawn="1"/>
        </p:nvSpPr>
        <p:spPr>
          <a:xfrm rot="5400000">
            <a:off x="8435813" y="2737543"/>
            <a:ext cx="5288307" cy="1559722"/>
          </a:xfrm>
          <a:prstGeom prst="rect">
            <a:avLst/>
          </a:prstGeom>
          <a:noFill/>
          <a:effectLst/>
        </p:spPr>
        <p:txBody>
          <a:bodyPr wrap="none" lIns="0" tIns="0" rIns="0" bIns="0" rtlCol="0">
            <a:spAutoFit/>
          </a:bodyPr>
          <a:lstStyle/>
          <a:p>
            <a:pPr algn="ctr">
              <a:lnSpc>
                <a:spcPct val="87000"/>
              </a:lnSpc>
              <a:spcBef>
                <a:spcPct val="0"/>
              </a:spcBef>
              <a:defRPr/>
            </a:pPr>
            <a:r>
              <a:rPr lang="en-US" sz="11650" dirty="0">
                <a:solidFill>
                  <a:srgbClr val="214ACD"/>
                </a:solidFill>
                <a:effectLst>
                  <a:innerShdw blurRad="38100" dist="25400" dir="8100000">
                    <a:prstClr val="black">
                      <a:alpha val="50000"/>
                    </a:prstClr>
                  </a:innerShdw>
                </a:effectLst>
              </a:rPr>
              <a:t>Agenda</a:t>
            </a:r>
          </a:p>
        </p:txBody>
      </p:sp>
    </p:spTree>
    <p:extLst>
      <p:ext uri="{BB962C8B-B14F-4D97-AF65-F5344CB8AC3E}">
        <p14:creationId xmlns:p14="http://schemas.microsoft.com/office/powerpoint/2010/main" val="3998318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reserve="1" userDrawn="1">
  <p:cSld name="Quote Blue">
    <p:bg>
      <p:bgPr>
        <a:gradFill>
          <a:gsLst>
            <a:gs pos="4000">
              <a:srgbClr val="355FE0"/>
            </a:gs>
            <a:gs pos="35000">
              <a:schemeClr val="accent1"/>
            </a:gs>
            <a:gs pos="100000">
              <a:srgbClr val="0033B4"/>
            </a:gs>
          </a:gsLst>
          <a:lin ang="2700000" scaled="1"/>
        </a:gradFill>
        <a:effectLst/>
      </p:bgPr>
    </p:bg>
    <p:spTree>
      <p:nvGrpSpPr>
        <p:cNvPr id="1" name=""/>
        <p:cNvGrpSpPr/>
        <p:nvPr/>
      </p:nvGrpSpPr>
      <p:grpSpPr>
        <a:xfrm>
          <a:off x="0" y="0"/>
          <a:ext cx="0" cy="0"/>
          <a:chOff x="0" y="0"/>
          <a:chExt cx="0" cy="0"/>
        </a:xfrm>
      </p:grpSpPr>
      <p:sp>
        <p:nvSpPr>
          <p:cNvPr id="11" name="Text Placeholder 47">
            <a:extLst>
              <a:ext uri="{FF2B5EF4-FFF2-40B4-BE49-F238E27FC236}">
                <a16:creationId xmlns:a16="http://schemas.microsoft.com/office/drawing/2014/main" id="{BAC4BF12-B8EA-F047-93AC-C45226964A8D}"/>
              </a:ext>
            </a:extLst>
          </p:cNvPr>
          <p:cNvSpPr>
            <a:spLocks noGrp="1"/>
          </p:cNvSpPr>
          <p:nvPr>
            <p:ph type="body" sz="quarter" idx="11" hasCustomPrompt="1"/>
          </p:nvPr>
        </p:nvSpPr>
        <p:spPr bwMode="black">
          <a:xfrm>
            <a:off x="4054475" y="6120121"/>
            <a:ext cx="7635240" cy="284752"/>
          </a:xfrm>
          <a:prstGeom prst="rect">
            <a:avLst/>
          </a:prstGeom>
        </p:spPr>
        <p:txBody>
          <a:bodyPr anchor="ctr"/>
          <a:lstStyle>
            <a:lvl1pPr marL="0" indent="0" algn="l">
              <a:lnSpc>
                <a:spcPct val="96000"/>
              </a:lnSpc>
              <a:buNone/>
              <a:defRPr sz="1600">
                <a:solidFill>
                  <a:schemeClr val="bg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9" name="Text Placeholder 43">
            <a:extLst>
              <a:ext uri="{FF2B5EF4-FFF2-40B4-BE49-F238E27FC236}">
                <a16:creationId xmlns:a16="http://schemas.microsoft.com/office/drawing/2014/main" id="{3278FA1E-1A1D-1D48-908F-C0816E40AB17}"/>
              </a:ext>
            </a:extLst>
          </p:cNvPr>
          <p:cNvSpPr>
            <a:spLocks noGrp="1"/>
          </p:cNvSpPr>
          <p:nvPr>
            <p:ph type="body" sz="quarter" idx="10" hasCustomPrompt="1"/>
          </p:nvPr>
        </p:nvSpPr>
        <p:spPr bwMode="black">
          <a:xfrm>
            <a:off x="502285" y="6120040"/>
            <a:ext cx="3200400" cy="269442"/>
          </a:xfrm>
          <a:prstGeom prst="rect">
            <a:avLst/>
          </a:prstGeom>
        </p:spPr>
        <p:txBody>
          <a:bodyPr anchor="ctr"/>
          <a:lstStyle>
            <a:lvl1pPr marL="0" indent="0" algn="l">
              <a:lnSpc>
                <a:spcPct val="90000"/>
              </a:lnSpc>
              <a:spcBef>
                <a:spcPts val="900"/>
              </a:spcBef>
              <a:spcAft>
                <a:spcPts val="900"/>
              </a:spcAft>
              <a:buNone/>
              <a:defRPr sz="1600" b="0">
                <a:solidFill>
                  <a:schemeClr val="bg1"/>
                </a:solidFill>
                <a:latin typeface="+mn-lt"/>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a:t>
            </a:r>
          </a:p>
        </p:txBody>
      </p:sp>
      <p:sp>
        <p:nvSpPr>
          <p:cNvPr id="12" name="Text Placeholder 49">
            <a:extLst>
              <a:ext uri="{FF2B5EF4-FFF2-40B4-BE49-F238E27FC236}">
                <a16:creationId xmlns:a16="http://schemas.microsoft.com/office/drawing/2014/main" id="{2F54F312-D712-9F4D-8B66-773B1F3A753E}"/>
              </a:ext>
            </a:extLst>
          </p:cNvPr>
          <p:cNvSpPr>
            <a:spLocks noGrp="1"/>
          </p:cNvSpPr>
          <p:nvPr>
            <p:ph type="body" sz="quarter" idx="12" hasCustomPrompt="1"/>
          </p:nvPr>
        </p:nvSpPr>
        <p:spPr bwMode="black">
          <a:xfrm>
            <a:off x="495299" y="2087461"/>
            <a:ext cx="11201401" cy="2304256"/>
          </a:xfrm>
          <a:prstGeom prst="rect">
            <a:avLst/>
          </a:prstGeom>
        </p:spPr>
        <p:txBody>
          <a:bodyPr anchor="ctr"/>
          <a:lstStyle>
            <a:lvl1pPr marL="0" indent="0" algn="ctr">
              <a:lnSpc>
                <a:spcPct val="90000"/>
              </a:lnSpc>
              <a:spcBef>
                <a:spcPts val="900"/>
              </a:spcBef>
              <a:spcAft>
                <a:spcPts val="900"/>
              </a:spcAft>
              <a:buFont typeface="Microsoft Sans Serif" panose="020B0604020202020204" pitchFamily="34" charset="0"/>
              <a:buChar char="​"/>
              <a:defRPr sz="72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Enter a quote or big statement here</a:t>
            </a:r>
          </a:p>
        </p:txBody>
      </p:sp>
    </p:spTree>
    <p:extLst>
      <p:ext uri="{BB962C8B-B14F-4D97-AF65-F5344CB8AC3E}">
        <p14:creationId xmlns:p14="http://schemas.microsoft.com/office/powerpoint/2010/main" val="779656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preserve="1" userDrawn="1">
  <p:cSld name="Quote Gunmetal">
    <p:bg>
      <p:bgPr>
        <a:gradFill>
          <a:gsLst>
            <a:gs pos="4000">
              <a:srgbClr val="586B8A"/>
            </a:gs>
            <a:gs pos="35000">
              <a:schemeClr val="accent5"/>
            </a:gs>
            <a:gs pos="100000">
              <a:srgbClr val="2F394B"/>
            </a:gs>
          </a:gsLst>
          <a:lin ang="2700000" scaled="1"/>
        </a:gradFill>
        <a:effectLst/>
      </p:bgPr>
    </p:bg>
    <p:spTree>
      <p:nvGrpSpPr>
        <p:cNvPr id="1" name=""/>
        <p:cNvGrpSpPr/>
        <p:nvPr/>
      </p:nvGrpSpPr>
      <p:grpSpPr>
        <a:xfrm>
          <a:off x="0" y="0"/>
          <a:ext cx="0" cy="0"/>
          <a:chOff x="0" y="0"/>
          <a:chExt cx="0" cy="0"/>
        </a:xfrm>
      </p:grpSpPr>
      <p:sp>
        <p:nvSpPr>
          <p:cNvPr id="5" name="Text Placeholder 47">
            <a:extLst>
              <a:ext uri="{FF2B5EF4-FFF2-40B4-BE49-F238E27FC236}">
                <a16:creationId xmlns:a16="http://schemas.microsoft.com/office/drawing/2014/main" id="{FA5C1A55-A7FD-634C-A0DD-2F5E7ED9633F}"/>
              </a:ext>
            </a:extLst>
          </p:cNvPr>
          <p:cNvSpPr>
            <a:spLocks noGrp="1"/>
          </p:cNvSpPr>
          <p:nvPr>
            <p:ph type="body" sz="quarter" idx="11" hasCustomPrompt="1"/>
          </p:nvPr>
        </p:nvSpPr>
        <p:spPr bwMode="black">
          <a:xfrm>
            <a:off x="4054475" y="6127695"/>
            <a:ext cx="7635240" cy="284752"/>
          </a:xfrm>
          <a:prstGeom prst="rect">
            <a:avLst/>
          </a:prstGeom>
        </p:spPr>
        <p:txBody>
          <a:bodyPr anchor="ctr"/>
          <a:lstStyle>
            <a:lvl1pPr marL="0" indent="0" algn="l">
              <a:lnSpc>
                <a:spcPct val="96000"/>
              </a:lnSpc>
              <a:buNone/>
              <a:defRPr sz="1600">
                <a:solidFill>
                  <a:schemeClr val="accent2">
                    <a:lumMod val="60000"/>
                    <a:lumOff val="40000"/>
                  </a:schemeClr>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8" name="Text Placeholder 43">
            <a:extLst>
              <a:ext uri="{FF2B5EF4-FFF2-40B4-BE49-F238E27FC236}">
                <a16:creationId xmlns:a16="http://schemas.microsoft.com/office/drawing/2014/main" id="{3AFEEAB1-7A23-D941-BDA6-524848C38751}"/>
              </a:ext>
            </a:extLst>
          </p:cNvPr>
          <p:cNvSpPr>
            <a:spLocks noGrp="1"/>
          </p:cNvSpPr>
          <p:nvPr>
            <p:ph type="body" sz="quarter" idx="10" hasCustomPrompt="1"/>
          </p:nvPr>
        </p:nvSpPr>
        <p:spPr bwMode="black">
          <a:xfrm>
            <a:off x="504826" y="6120040"/>
            <a:ext cx="3200400" cy="269442"/>
          </a:xfrm>
          <a:prstGeom prst="rect">
            <a:avLst/>
          </a:prstGeom>
        </p:spPr>
        <p:txBody>
          <a:bodyPr anchor="ctr"/>
          <a:lstStyle>
            <a:lvl1pPr marL="0" indent="0" algn="l">
              <a:lnSpc>
                <a:spcPct val="90000"/>
              </a:lnSpc>
              <a:spcBef>
                <a:spcPts val="900"/>
              </a:spcBef>
              <a:spcAft>
                <a:spcPts val="900"/>
              </a:spcAft>
              <a:buNone/>
              <a:defRPr sz="1600" b="0">
                <a:solidFill>
                  <a:schemeClr val="accent2">
                    <a:lumMod val="60000"/>
                    <a:lumOff val="40000"/>
                  </a:schemeClr>
                </a:solidFill>
                <a:latin typeface="+mn-lt"/>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a:t>
            </a:r>
          </a:p>
        </p:txBody>
      </p:sp>
      <p:sp>
        <p:nvSpPr>
          <p:cNvPr id="9" name="Text Placeholder 49">
            <a:extLst>
              <a:ext uri="{FF2B5EF4-FFF2-40B4-BE49-F238E27FC236}">
                <a16:creationId xmlns:a16="http://schemas.microsoft.com/office/drawing/2014/main" id="{14862A1D-6971-7649-A4FD-7FF52B799757}"/>
              </a:ext>
            </a:extLst>
          </p:cNvPr>
          <p:cNvSpPr>
            <a:spLocks noGrp="1"/>
          </p:cNvSpPr>
          <p:nvPr>
            <p:ph type="body" sz="quarter" idx="12" hasCustomPrompt="1"/>
          </p:nvPr>
        </p:nvSpPr>
        <p:spPr bwMode="black">
          <a:xfrm>
            <a:off x="495299" y="2087461"/>
            <a:ext cx="11201401" cy="2304256"/>
          </a:xfrm>
          <a:prstGeom prst="rect">
            <a:avLst/>
          </a:prstGeom>
        </p:spPr>
        <p:txBody>
          <a:bodyPr anchor="ctr"/>
          <a:lstStyle>
            <a:lvl1pPr marL="0" indent="0" algn="ctr">
              <a:lnSpc>
                <a:spcPct val="90000"/>
              </a:lnSpc>
              <a:spcBef>
                <a:spcPts val="900"/>
              </a:spcBef>
              <a:spcAft>
                <a:spcPts val="900"/>
              </a:spcAft>
              <a:buFont typeface="Microsoft Sans Serif" panose="020B0604020202020204" pitchFamily="34" charset="0"/>
              <a:buChar char="​"/>
              <a:defRPr sz="72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Enter a quote or big statement here</a:t>
            </a:r>
          </a:p>
        </p:txBody>
      </p:sp>
    </p:spTree>
    <p:extLst>
      <p:ext uri="{BB962C8B-B14F-4D97-AF65-F5344CB8AC3E}">
        <p14:creationId xmlns:p14="http://schemas.microsoft.com/office/powerpoint/2010/main" val="2306228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preserve="1" userDrawn="1">
  <p:cSld name="Quote Midnight">
    <p:bg>
      <p:bgPr>
        <a:gradFill>
          <a:gsLst>
            <a:gs pos="4000">
              <a:srgbClr val="0F3459"/>
            </a:gs>
            <a:gs pos="35000">
              <a:schemeClr val="tx2"/>
            </a:gs>
            <a:gs pos="100000">
              <a:srgbClr val="05111D"/>
            </a:gs>
          </a:gsLst>
          <a:lin ang="2700000" scaled="1"/>
        </a:gradFill>
        <a:effectLst/>
      </p:bgPr>
    </p:bg>
    <p:spTree>
      <p:nvGrpSpPr>
        <p:cNvPr id="1" name=""/>
        <p:cNvGrpSpPr/>
        <p:nvPr/>
      </p:nvGrpSpPr>
      <p:grpSpPr>
        <a:xfrm>
          <a:off x="0" y="0"/>
          <a:ext cx="0" cy="0"/>
          <a:chOff x="0" y="0"/>
          <a:chExt cx="0" cy="0"/>
        </a:xfrm>
      </p:grpSpPr>
      <p:sp>
        <p:nvSpPr>
          <p:cNvPr id="5" name="Text Placeholder 47">
            <a:extLst>
              <a:ext uri="{FF2B5EF4-FFF2-40B4-BE49-F238E27FC236}">
                <a16:creationId xmlns:a16="http://schemas.microsoft.com/office/drawing/2014/main" id="{3FDFC356-FA50-5545-9192-D32F635E6175}"/>
              </a:ext>
            </a:extLst>
          </p:cNvPr>
          <p:cNvSpPr>
            <a:spLocks noGrp="1"/>
          </p:cNvSpPr>
          <p:nvPr>
            <p:ph type="body" sz="quarter" idx="11" hasCustomPrompt="1"/>
          </p:nvPr>
        </p:nvSpPr>
        <p:spPr bwMode="black">
          <a:xfrm>
            <a:off x="4054475" y="6120040"/>
            <a:ext cx="7635240" cy="284752"/>
          </a:xfrm>
          <a:prstGeom prst="rect">
            <a:avLst/>
          </a:prstGeom>
        </p:spPr>
        <p:txBody>
          <a:bodyPr anchor="ctr"/>
          <a:lstStyle>
            <a:lvl1pPr marL="0" indent="0" algn="l">
              <a:lnSpc>
                <a:spcPct val="96000"/>
              </a:lnSpc>
              <a:buNone/>
              <a:defRPr sz="1600">
                <a:solidFill>
                  <a:schemeClr val="accent3"/>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8" name="Text Placeholder 43">
            <a:extLst>
              <a:ext uri="{FF2B5EF4-FFF2-40B4-BE49-F238E27FC236}">
                <a16:creationId xmlns:a16="http://schemas.microsoft.com/office/drawing/2014/main" id="{C7A35B22-84BA-4942-9B72-5B1075329A9B}"/>
              </a:ext>
            </a:extLst>
          </p:cNvPr>
          <p:cNvSpPr>
            <a:spLocks noGrp="1"/>
          </p:cNvSpPr>
          <p:nvPr>
            <p:ph type="body" sz="quarter" idx="10" hasCustomPrompt="1"/>
          </p:nvPr>
        </p:nvSpPr>
        <p:spPr bwMode="black">
          <a:xfrm>
            <a:off x="495299" y="6131915"/>
            <a:ext cx="3200400" cy="269442"/>
          </a:xfrm>
          <a:prstGeom prst="rect">
            <a:avLst/>
          </a:prstGeom>
        </p:spPr>
        <p:txBody>
          <a:bodyPr anchor="ctr"/>
          <a:lstStyle>
            <a:lvl1pPr marL="0" indent="0" algn="l">
              <a:lnSpc>
                <a:spcPct val="90000"/>
              </a:lnSpc>
              <a:spcBef>
                <a:spcPts val="900"/>
              </a:spcBef>
              <a:spcAft>
                <a:spcPts val="900"/>
              </a:spcAft>
              <a:buNone/>
              <a:defRPr sz="1600" b="0">
                <a:solidFill>
                  <a:schemeClr val="accent3"/>
                </a:solidFill>
                <a:latin typeface="+mn-lt"/>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a:t>
            </a:r>
          </a:p>
        </p:txBody>
      </p:sp>
      <p:sp>
        <p:nvSpPr>
          <p:cNvPr id="9" name="Text Placeholder 49">
            <a:extLst>
              <a:ext uri="{FF2B5EF4-FFF2-40B4-BE49-F238E27FC236}">
                <a16:creationId xmlns:a16="http://schemas.microsoft.com/office/drawing/2014/main" id="{E0666273-162B-D24C-AF15-5645BD21EA4B}"/>
              </a:ext>
            </a:extLst>
          </p:cNvPr>
          <p:cNvSpPr>
            <a:spLocks noGrp="1"/>
          </p:cNvSpPr>
          <p:nvPr>
            <p:ph type="body" sz="quarter" idx="12" hasCustomPrompt="1"/>
          </p:nvPr>
        </p:nvSpPr>
        <p:spPr bwMode="black">
          <a:xfrm>
            <a:off x="495299" y="2087461"/>
            <a:ext cx="11201401" cy="2304256"/>
          </a:xfrm>
          <a:prstGeom prst="rect">
            <a:avLst/>
          </a:prstGeom>
        </p:spPr>
        <p:txBody>
          <a:bodyPr anchor="ctr"/>
          <a:lstStyle>
            <a:lvl1pPr marL="0" indent="0" algn="ctr">
              <a:lnSpc>
                <a:spcPct val="90000"/>
              </a:lnSpc>
              <a:spcBef>
                <a:spcPts val="900"/>
              </a:spcBef>
              <a:spcAft>
                <a:spcPts val="900"/>
              </a:spcAft>
              <a:buFont typeface="Microsoft Sans Serif" panose="020B0604020202020204" pitchFamily="34" charset="0"/>
              <a:buChar char="​"/>
              <a:defRPr sz="72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Enter a quote or big statement here</a:t>
            </a:r>
          </a:p>
        </p:txBody>
      </p:sp>
    </p:spTree>
    <p:extLst>
      <p:ext uri="{BB962C8B-B14F-4D97-AF65-F5344CB8AC3E}">
        <p14:creationId xmlns:p14="http://schemas.microsoft.com/office/powerpoint/2010/main" val="600320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preserve="1" userDrawn="1">
  <p:cSld name="Thank You White">
    <p:bg>
      <p:bgPr>
        <a:solidFill>
          <a:schemeClr val="bg1"/>
        </a:solidFill>
        <a:effectLst/>
      </p:bgPr>
    </p:bg>
    <p:spTree>
      <p:nvGrpSpPr>
        <p:cNvPr id="1" name=""/>
        <p:cNvGrpSpPr/>
        <p:nvPr/>
      </p:nvGrpSpPr>
      <p:grpSpPr>
        <a:xfrm>
          <a:off x="0" y="0"/>
          <a:ext cx="0" cy="0"/>
          <a:chOff x="0" y="0"/>
          <a:chExt cx="0" cy="0"/>
        </a:xfrm>
      </p:grpSpPr>
      <p:sp>
        <p:nvSpPr>
          <p:cNvPr id="24" name="Rectangle: Rounded Corners 16">
            <a:extLst>
              <a:ext uri="{FF2B5EF4-FFF2-40B4-BE49-F238E27FC236}">
                <a16:creationId xmlns:a16="http://schemas.microsoft.com/office/drawing/2014/main" id="{3DFD4707-7D72-477C-BAE7-E84DFEA41F3D}"/>
              </a:ext>
            </a:extLst>
          </p:cNvPr>
          <p:cNvSpPr/>
          <p:nvPr userDrawn="1"/>
        </p:nvSpPr>
        <p:spPr>
          <a:xfrm>
            <a:off x="465622" y="4935112"/>
            <a:ext cx="11234664" cy="1922888"/>
          </a:xfrm>
          <a:custGeom>
            <a:avLst/>
            <a:gdLst>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74943 w 11234664"/>
              <a:gd name="connsiteY6" fmla="*/ 2225161 h 2225161"/>
              <a:gd name="connsiteX7" fmla="*/ 0 w 11234664"/>
              <a:gd name="connsiteY7" fmla="*/ 2150218 h 2225161"/>
              <a:gd name="connsiteX8" fmla="*/ 0 w 11234664"/>
              <a:gd name="connsiteY8" fmla="*/ 74943 h 2225161"/>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0 w 11234664"/>
              <a:gd name="connsiteY6" fmla="*/ 2150218 h 2225161"/>
              <a:gd name="connsiteX7" fmla="*/ 0 w 11234664"/>
              <a:gd name="connsiteY7" fmla="*/ 74943 h 2225161"/>
              <a:gd name="connsiteX0" fmla="*/ 0 w 11234664"/>
              <a:gd name="connsiteY0" fmla="*/ 74943 h 2409627"/>
              <a:gd name="connsiteX1" fmla="*/ 74943 w 11234664"/>
              <a:gd name="connsiteY1" fmla="*/ 0 h 2409627"/>
              <a:gd name="connsiteX2" fmla="*/ 11159721 w 11234664"/>
              <a:gd name="connsiteY2" fmla="*/ 0 h 2409627"/>
              <a:gd name="connsiteX3" fmla="*/ 11234664 w 11234664"/>
              <a:gd name="connsiteY3" fmla="*/ 74943 h 2409627"/>
              <a:gd name="connsiteX4" fmla="*/ 11234664 w 11234664"/>
              <a:gd name="connsiteY4" fmla="*/ 2150218 h 2409627"/>
              <a:gd name="connsiteX5" fmla="*/ 0 w 11234664"/>
              <a:gd name="connsiteY5" fmla="*/ 2150218 h 2409627"/>
              <a:gd name="connsiteX6" fmla="*/ 0 w 11234664"/>
              <a:gd name="connsiteY6" fmla="*/ 74943 h 2409627"/>
              <a:gd name="connsiteX0" fmla="*/ 0 w 11234664"/>
              <a:gd name="connsiteY0" fmla="*/ 74943 h 2303942"/>
              <a:gd name="connsiteX1" fmla="*/ 74943 w 11234664"/>
              <a:gd name="connsiteY1" fmla="*/ 0 h 2303942"/>
              <a:gd name="connsiteX2" fmla="*/ 11159721 w 11234664"/>
              <a:gd name="connsiteY2" fmla="*/ 0 h 2303942"/>
              <a:gd name="connsiteX3" fmla="*/ 11234664 w 11234664"/>
              <a:gd name="connsiteY3" fmla="*/ 74943 h 2303942"/>
              <a:gd name="connsiteX4" fmla="*/ 11234664 w 11234664"/>
              <a:gd name="connsiteY4" fmla="*/ 2150218 h 2303942"/>
              <a:gd name="connsiteX5" fmla="*/ 0 w 11234664"/>
              <a:gd name="connsiteY5" fmla="*/ 2150218 h 2303942"/>
              <a:gd name="connsiteX6" fmla="*/ 0 w 11234664"/>
              <a:gd name="connsiteY6" fmla="*/ 74943 h 2303942"/>
              <a:gd name="connsiteX0" fmla="*/ 0 w 11234664"/>
              <a:gd name="connsiteY0" fmla="*/ 74943 h 2150218"/>
              <a:gd name="connsiteX1" fmla="*/ 74943 w 11234664"/>
              <a:gd name="connsiteY1" fmla="*/ 0 h 2150218"/>
              <a:gd name="connsiteX2" fmla="*/ 11159721 w 11234664"/>
              <a:gd name="connsiteY2" fmla="*/ 0 h 2150218"/>
              <a:gd name="connsiteX3" fmla="*/ 11234664 w 11234664"/>
              <a:gd name="connsiteY3" fmla="*/ 74943 h 2150218"/>
              <a:gd name="connsiteX4" fmla="*/ 11234664 w 11234664"/>
              <a:gd name="connsiteY4" fmla="*/ 2150218 h 2150218"/>
              <a:gd name="connsiteX5" fmla="*/ 0 w 11234664"/>
              <a:gd name="connsiteY5" fmla="*/ 2150218 h 2150218"/>
              <a:gd name="connsiteX6" fmla="*/ 0 w 11234664"/>
              <a:gd name="connsiteY6" fmla="*/ 74943 h 2150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4664" h="2150218">
                <a:moveTo>
                  <a:pt x="0" y="74943"/>
                </a:moveTo>
                <a:cubicBezTo>
                  <a:pt x="0" y="33553"/>
                  <a:pt x="33553" y="0"/>
                  <a:pt x="74943" y="0"/>
                </a:cubicBezTo>
                <a:lnTo>
                  <a:pt x="11159721" y="0"/>
                </a:lnTo>
                <a:cubicBezTo>
                  <a:pt x="11201111" y="0"/>
                  <a:pt x="11234664" y="33553"/>
                  <a:pt x="11234664" y="74943"/>
                </a:cubicBezTo>
                <a:lnTo>
                  <a:pt x="11234664" y="2150218"/>
                </a:lnTo>
                <a:lnTo>
                  <a:pt x="0" y="2150218"/>
                </a:lnTo>
                <a:lnTo>
                  <a:pt x="0" y="74943"/>
                </a:lnTo>
                <a:close/>
              </a:path>
            </a:pathLst>
          </a:custGeom>
          <a:solidFill>
            <a:schemeClr val="accent6">
              <a:lumMod val="20000"/>
              <a:lumOff val="80000"/>
            </a:schemeClr>
          </a:solidFill>
          <a:ln>
            <a:noFill/>
          </a:ln>
          <a:effectLst>
            <a:innerShdw blurRad="38100" dist="254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err="1">
              <a:solidFill>
                <a:schemeClr val="tx2"/>
              </a:solidFill>
              <a:latin typeface="Microsoft Sans Serif"/>
              <a:cs typeface="Microsoft Sans Serif" panose="020B0604020202020204" pitchFamily="34" charset="0"/>
            </a:endParaRPr>
          </a:p>
        </p:txBody>
      </p:sp>
      <p:sp>
        <p:nvSpPr>
          <p:cNvPr id="25" name="TextBox 24">
            <a:extLst>
              <a:ext uri="{FF2B5EF4-FFF2-40B4-BE49-F238E27FC236}">
                <a16:creationId xmlns:a16="http://schemas.microsoft.com/office/drawing/2014/main" id="{E62551AF-526D-428B-862C-907D5068C57C}"/>
              </a:ext>
            </a:extLst>
          </p:cNvPr>
          <p:cNvSpPr txBox="1"/>
          <p:nvPr userDrawn="1"/>
        </p:nvSpPr>
        <p:spPr bwMode="gray">
          <a:xfrm>
            <a:off x="465622" y="2536613"/>
            <a:ext cx="8725779" cy="1606594"/>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12000" b="0" i="0" u="none" strike="noStrike" kern="1200" cap="none" spc="-300" normalizeH="0" noProof="0" dirty="0">
                <a:ln>
                  <a:noFill/>
                </a:ln>
                <a:solidFill>
                  <a:schemeClr val="accent6">
                    <a:lumMod val="40000"/>
                    <a:lumOff val="60000"/>
                  </a:schemeClr>
                </a:solidFill>
                <a:effectLst>
                  <a:innerShdw blurRad="25400" dist="12700" dir="13500000">
                    <a:prstClr val="black">
                      <a:alpha val="50000"/>
                    </a:prstClr>
                  </a:innerShdw>
                </a:effectLst>
                <a:uLnTx/>
                <a:uFillTx/>
              </a:rPr>
              <a:t>T</a:t>
            </a:r>
            <a:r>
              <a:rPr kumimoji="0" lang="en-US" sz="12000" b="0" i="0" u="none" strike="noStrike" kern="1200" cap="none" spc="-300" normalizeH="0" baseline="0" noProof="0" dirty="0">
                <a:ln>
                  <a:noFill/>
                </a:ln>
                <a:solidFill>
                  <a:schemeClr val="accent6">
                    <a:lumMod val="40000"/>
                    <a:lumOff val="60000"/>
                  </a:schemeClr>
                </a:solidFill>
                <a:effectLst>
                  <a:innerShdw blurRad="25400" dist="12700" dir="13500000">
                    <a:prstClr val="black">
                      <a:alpha val="50000"/>
                    </a:prstClr>
                  </a:innerShdw>
                </a:effectLst>
                <a:uLnTx/>
                <a:uFillTx/>
              </a:rPr>
              <a:t>h</a:t>
            </a:r>
            <a:r>
              <a:rPr kumimoji="0" lang="en-US" sz="12000" b="0" i="0" u="none" strike="noStrike" kern="1200" cap="none" spc="-600" normalizeH="0" noProof="0" dirty="0">
                <a:ln>
                  <a:noFill/>
                </a:ln>
                <a:solidFill>
                  <a:schemeClr val="accent6">
                    <a:lumMod val="40000"/>
                    <a:lumOff val="60000"/>
                  </a:schemeClr>
                </a:solidFill>
                <a:effectLst>
                  <a:innerShdw blurRad="25400" dist="12700" dir="13500000">
                    <a:prstClr val="black">
                      <a:alpha val="50000"/>
                    </a:prstClr>
                  </a:innerShdw>
                </a:effectLst>
                <a:uLnTx/>
                <a:uFillTx/>
              </a:rPr>
              <a:t>a</a:t>
            </a:r>
            <a:r>
              <a:rPr kumimoji="0" lang="en-US" sz="12000" b="0" i="0" u="none" strike="noStrike" kern="1200" cap="none" spc="-450" normalizeH="0" noProof="0" dirty="0">
                <a:ln>
                  <a:noFill/>
                </a:ln>
                <a:solidFill>
                  <a:schemeClr val="accent6">
                    <a:lumMod val="40000"/>
                    <a:lumOff val="60000"/>
                  </a:schemeClr>
                </a:solidFill>
                <a:effectLst>
                  <a:innerShdw blurRad="25400" dist="12700" dir="13500000">
                    <a:prstClr val="black">
                      <a:alpha val="50000"/>
                    </a:prstClr>
                  </a:innerShdw>
                </a:effectLst>
                <a:uLnTx/>
                <a:uFillTx/>
              </a:rPr>
              <a:t>n</a:t>
            </a:r>
            <a:r>
              <a:rPr kumimoji="0" lang="en-US" sz="12000" b="0" i="0" u="none" strike="noStrike" kern="1200" cap="none" spc="-600" normalizeH="0" noProof="0" dirty="0">
                <a:ln>
                  <a:noFill/>
                </a:ln>
                <a:solidFill>
                  <a:schemeClr val="accent6">
                    <a:lumMod val="40000"/>
                    <a:lumOff val="60000"/>
                  </a:schemeClr>
                </a:solidFill>
                <a:effectLst>
                  <a:innerShdw blurRad="25400" dist="12700" dir="13500000">
                    <a:prstClr val="black">
                      <a:alpha val="50000"/>
                    </a:prstClr>
                  </a:innerShdw>
                </a:effectLst>
                <a:uLnTx/>
                <a:uFillTx/>
              </a:rPr>
              <a:t>k </a:t>
            </a:r>
            <a:r>
              <a:rPr kumimoji="0" lang="en-US" sz="12000" b="0" i="0" u="none" strike="noStrike" kern="1200" cap="none" spc="-300" normalizeH="0" baseline="0" noProof="0" dirty="0">
                <a:ln>
                  <a:noFill/>
                </a:ln>
                <a:solidFill>
                  <a:schemeClr val="accent6">
                    <a:lumMod val="40000"/>
                    <a:lumOff val="60000"/>
                  </a:schemeClr>
                </a:solidFill>
                <a:effectLst>
                  <a:innerShdw blurRad="25400" dist="12700" dir="13500000">
                    <a:prstClr val="black">
                      <a:alpha val="50000"/>
                    </a:prstClr>
                  </a:innerShdw>
                </a:effectLst>
                <a:uLnTx/>
                <a:uFillTx/>
              </a:rPr>
              <a:t>y</a:t>
            </a:r>
            <a:r>
              <a:rPr kumimoji="0" lang="en-US" sz="12000" b="0" i="0" u="none" strike="noStrike" kern="1200" cap="none" normalizeH="0" baseline="0" noProof="0" dirty="0">
                <a:ln>
                  <a:noFill/>
                </a:ln>
                <a:solidFill>
                  <a:schemeClr val="accent6">
                    <a:lumMod val="40000"/>
                    <a:lumOff val="60000"/>
                  </a:schemeClr>
                </a:solidFill>
                <a:effectLst>
                  <a:innerShdw blurRad="25400" dist="12700" dir="13500000">
                    <a:prstClr val="black">
                      <a:alpha val="50000"/>
                    </a:prstClr>
                  </a:innerShdw>
                </a:effectLst>
                <a:uLnTx/>
                <a:uFillTx/>
              </a:rPr>
              <a:t>o</a:t>
            </a:r>
            <a:r>
              <a:rPr kumimoji="0" lang="en-US" sz="12000" b="0" i="0" u="none" strike="noStrike" kern="1200" cap="none" spc="-300" normalizeH="0" baseline="0" noProof="0" dirty="0">
                <a:ln>
                  <a:noFill/>
                </a:ln>
                <a:solidFill>
                  <a:schemeClr val="accent6">
                    <a:lumMod val="40000"/>
                    <a:lumOff val="60000"/>
                  </a:schemeClr>
                </a:solidFill>
                <a:effectLst>
                  <a:innerShdw blurRad="25400" dist="12700" dir="13500000">
                    <a:prstClr val="black">
                      <a:alpha val="50000"/>
                    </a:prstClr>
                  </a:innerShdw>
                </a:effectLst>
                <a:uLnTx/>
                <a:uFillTx/>
              </a:rPr>
              <a:t>u</a:t>
            </a:r>
          </a:p>
        </p:txBody>
      </p:sp>
      <p:sp>
        <p:nvSpPr>
          <p:cNvPr id="44" name="TextBox 43">
            <a:extLst>
              <a:ext uri="{FF2B5EF4-FFF2-40B4-BE49-F238E27FC236}">
                <a16:creationId xmlns:a16="http://schemas.microsoft.com/office/drawing/2014/main" id="{7E26BA33-6378-4AEA-8D5E-1735165C76C7}"/>
              </a:ext>
            </a:extLst>
          </p:cNvPr>
          <p:cNvSpPr txBox="1"/>
          <p:nvPr userDrawn="1"/>
        </p:nvSpPr>
        <p:spPr bwMode="gray">
          <a:xfrm>
            <a:off x="847768" y="5687930"/>
            <a:ext cx="3127218" cy="616131"/>
          </a:xfrm>
          <a:prstGeom prst="rect">
            <a:avLst/>
          </a:prstGeom>
          <a:noFill/>
        </p:spPr>
        <p:txBody>
          <a:bodyPr wrap="square" lIns="0" tIns="0" rIns="0" bIns="0" rtlCol="0">
            <a:spAutoFit/>
          </a:bodyPr>
          <a:lstStyle/>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Follow us on:</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For more information, visit us at:</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qualcomm.com &amp; qualcomm.com/blog</a:t>
            </a:r>
          </a:p>
        </p:txBody>
      </p:sp>
      <p:sp>
        <p:nvSpPr>
          <p:cNvPr id="26" name="Freeform 5">
            <a:extLst>
              <a:ext uri="{FF2B5EF4-FFF2-40B4-BE49-F238E27FC236}">
                <a16:creationId xmlns:a16="http://schemas.microsoft.com/office/drawing/2014/main" id="{1C4299A6-E92A-426F-8BF2-F5974985648B}"/>
              </a:ext>
            </a:extLst>
          </p:cNvPr>
          <p:cNvSpPr>
            <a:spLocks noChangeAspect="1" noEditPoints="1"/>
          </p:cNvSpPr>
          <p:nvPr userDrawn="1"/>
        </p:nvSpPr>
        <p:spPr bwMode="black">
          <a:xfrm>
            <a:off x="847768" y="5234191"/>
            <a:ext cx="1616145" cy="296224"/>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a:effectLst/>
        </p:spPr>
        <p:txBody>
          <a:bodyPr vert="horz" wrap="square" lIns="91440" tIns="45720" rIns="91440" bIns="45720" numCol="1" anchor="t" anchorCtr="0" compatLnSpc="1">
            <a:prstTxWarp prst="textNoShape">
              <a:avLst/>
            </a:prstTxWarp>
          </a:bodyPr>
          <a:lstStyle/>
          <a:p>
            <a:endParaRPr lang="en-US">
              <a:solidFill>
                <a:schemeClr val="bg1"/>
              </a:solidFill>
              <a:latin typeface="Microsoft Sans Serif"/>
            </a:endParaRPr>
          </a:p>
        </p:txBody>
      </p:sp>
      <p:grpSp>
        <p:nvGrpSpPr>
          <p:cNvPr id="29" name="Group 28">
            <a:extLst>
              <a:ext uri="{FF2B5EF4-FFF2-40B4-BE49-F238E27FC236}">
                <a16:creationId xmlns:a16="http://schemas.microsoft.com/office/drawing/2014/main" id="{5F8D9654-726B-330A-4BD0-985CC87DEF53}"/>
              </a:ext>
            </a:extLst>
          </p:cNvPr>
          <p:cNvGrpSpPr/>
          <p:nvPr userDrawn="1"/>
        </p:nvGrpSpPr>
        <p:grpSpPr>
          <a:xfrm>
            <a:off x="1710812" y="5696712"/>
            <a:ext cx="1036171" cy="137160"/>
            <a:chOff x="2442332" y="4081331"/>
            <a:chExt cx="1036171" cy="137160"/>
          </a:xfrm>
          <a:solidFill>
            <a:schemeClr val="tx2"/>
          </a:solidFill>
        </p:grpSpPr>
        <p:sp>
          <p:nvSpPr>
            <p:cNvPr id="30" name="Freeform 12">
              <a:extLst>
                <a:ext uri="{FF2B5EF4-FFF2-40B4-BE49-F238E27FC236}">
                  <a16:creationId xmlns:a16="http://schemas.microsoft.com/office/drawing/2014/main" id="{08E5BCE7-99E6-86C6-9BEF-06FE5EA07F7C}"/>
                </a:ext>
              </a:extLst>
            </p:cNvPr>
            <p:cNvSpPr>
              <a:spLocks noChangeAspect="1"/>
            </p:cNvSpPr>
            <p:nvPr/>
          </p:nvSpPr>
          <p:spPr bwMode="gray">
            <a:xfrm>
              <a:off x="2645092" y="4081331"/>
              <a:ext cx="168791" cy="137160"/>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nvGrpSpPr>
            <p:cNvPr id="31" name="Group 5">
              <a:extLst>
                <a:ext uri="{FF2B5EF4-FFF2-40B4-BE49-F238E27FC236}">
                  <a16:creationId xmlns:a16="http://schemas.microsoft.com/office/drawing/2014/main" id="{051CF8C3-B7CB-5240-3B10-EDC3FE69E7AE}"/>
                </a:ext>
              </a:extLst>
            </p:cNvPr>
            <p:cNvGrpSpPr>
              <a:grpSpLocks noChangeAspect="1"/>
            </p:cNvGrpSpPr>
            <p:nvPr/>
          </p:nvGrpSpPr>
          <p:grpSpPr bwMode="gray">
            <a:xfrm>
              <a:off x="2442332" y="4081331"/>
              <a:ext cx="138792" cy="137160"/>
              <a:chOff x="3331" y="1656"/>
              <a:chExt cx="1020" cy="1008"/>
            </a:xfrm>
            <a:grpFill/>
          </p:grpSpPr>
          <p:sp>
            <p:nvSpPr>
              <p:cNvPr id="38" name="Freeform 6">
                <a:extLst>
                  <a:ext uri="{FF2B5EF4-FFF2-40B4-BE49-F238E27FC236}">
                    <a16:creationId xmlns:a16="http://schemas.microsoft.com/office/drawing/2014/main" id="{E67FFCF4-6BC4-4C0B-123A-C50389AF369B}"/>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sp>
            <p:nvSpPr>
              <p:cNvPr id="45" name="Freeform 7">
                <a:extLst>
                  <a:ext uri="{FF2B5EF4-FFF2-40B4-BE49-F238E27FC236}">
                    <a16:creationId xmlns:a16="http://schemas.microsoft.com/office/drawing/2014/main" id="{EF3F5689-03D1-CD72-3B35-F67EB877F206}"/>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grpSp>
          <p:nvGrpSpPr>
            <p:cNvPr id="32" name="Group 4">
              <a:extLst>
                <a:ext uri="{FF2B5EF4-FFF2-40B4-BE49-F238E27FC236}">
                  <a16:creationId xmlns:a16="http://schemas.microsoft.com/office/drawing/2014/main" id="{A2D6CA45-1A15-70B5-5A99-A4308370A7DF}"/>
                </a:ext>
              </a:extLst>
            </p:cNvPr>
            <p:cNvGrpSpPr>
              <a:grpSpLocks noChangeAspect="1"/>
            </p:cNvGrpSpPr>
            <p:nvPr/>
          </p:nvGrpSpPr>
          <p:grpSpPr bwMode="auto">
            <a:xfrm>
              <a:off x="2877851" y="4081836"/>
              <a:ext cx="136034" cy="136150"/>
              <a:chOff x="2653" y="972"/>
              <a:chExt cx="2372" cy="2374"/>
            </a:xfrm>
            <a:grpFill/>
          </p:grpSpPr>
          <p:sp>
            <p:nvSpPr>
              <p:cNvPr id="35" name="Freeform 5">
                <a:extLst>
                  <a:ext uri="{FF2B5EF4-FFF2-40B4-BE49-F238E27FC236}">
                    <a16:creationId xmlns:a16="http://schemas.microsoft.com/office/drawing/2014/main" id="{86920FC4-92E1-DE43-42D4-A36C1F973A01}"/>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6" name="Freeform 6">
                <a:extLst>
                  <a:ext uri="{FF2B5EF4-FFF2-40B4-BE49-F238E27FC236}">
                    <a16:creationId xmlns:a16="http://schemas.microsoft.com/office/drawing/2014/main" id="{A097CA6B-4D8C-D44C-3B3F-67B5A85BCCAD}"/>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7" name="Oval 7">
                <a:extLst>
                  <a:ext uri="{FF2B5EF4-FFF2-40B4-BE49-F238E27FC236}">
                    <a16:creationId xmlns:a16="http://schemas.microsoft.com/office/drawing/2014/main" id="{B33D91C7-3C77-43B8-FA1E-690164263E8D}"/>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pic>
          <p:nvPicPr>
            <p:cNvPr id="33" name="Graphic 32">
              <a:extLst>
                <a:ext uri="{FF2B5EF4-FFF2-40B4-BE49-F238E27FC236}">
                  <a16:creationId xmlns:a16="http://schemas.microsoft.com/office/drawing/2014/main" id="{8A9B8798-24F0-BD54-4DA7-7F134271E08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77853" y="4081331"/>
              <a:ext cx="198712" cy="137160"/>
            </a:xfrm>
            <a:prstGeom prst="rect">
              <a:avLst/>
            </a:prstGeom>
          </p:spPr>
        </p:pic>
        <p:pic>
          <p:nvPicPr>
            <p:cNvPr id="34" name="Graphic 33">
              <a:extLst>
                <a:ext uri="{FF2B5EF4-FFF2-40B4-BE49-F238E27FC236}">
                  <a16:creationId xmlns:a16="http://schemas.microsoft.com/office/drawing/2014/main" id="{21A0DD81-1551-14EF-B4D8-5E9915CCC1F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40535" y="4081331"/>
              <a:ext cx="137968" cy="137160"/>
            </a:xfrm>
            <a:prstGeom prst="rect">
              <a:avLst/>
            </a:prstGeom>
          </p:spPr>
        </p:pic>
      </p:grpSp>
      <p:sp>
        <p:nvSpPr>
          <p:cNvPr id="2" name="TextBox 1">
            <a:extLst>
              <a:ext uri="{FF2B5EF4-FFF2-40B4-BE49-F238E27FC236}">
                <a16:creationId xmlns:a16="http://schemas.microsoft.com/office/drawing/2014/main" id="{1D6986D3-91E7-CAF5-6D5D-C0C75286A438}"/>
              </a:ext>
            </a:extLst>
          </p:cNvPr>
          <p:cNvSpPr txBox="1"/>
          <p:nvPr userDrawn="1"/>
        </p:nvSpPr>
        <p:spPr bwMode="gray">
          <a:xfrm>
            <a:off x="4313238" y="5330321"/>
            <a:ext cx="4101089" cy="856645"/>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Nothing in these materials is an offer to sell any of the components</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or devices referenced herein.</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©2018-2023 Qualcomm Technologies, Inc. and/or its affiliated</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companies. All Rights Reserved.</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Qualcomm is a trademark or registered trademark of Qualcomm</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Incorporated. Other products and brand names may be trademarks</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or registered trademarks of their respective owners.</a:t>
            </a:r>
          </a:p>
        </p:txBody>
      </p:sp>
      <p:sp>
        <p:nvSpPr>
          <p:cNvPr id="5" name="TextBox 4">
            <a:extLst>
              <a:ext uri="{FF2B5EF4-FFF2-40B4-BE49-F238E27FC236}">
                <a16:creationId xmlns:a16="http://schemas.microsoft.com/office/drawing/2014/main" id="{A3F32B8C-E4C0-E9F8-8532-2B4673B84DE8}"/>
              </a:ext>
            </a:extLst>
          </p:cNvPr>
          <p:cNvSpPr txBox="1"/>
          <p:nvPr userDrawn="1"/>
        </p:nvSpPr>
        <p:spPr bwMode="gray">
          <a:xfrm>
            <a:off x="7653679" y="5330321"/>
            <a:ext cx="3341423" cy="1236236"/>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References in this presentation to “Qualcomm” may mean Qualcomm Incorporated,</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Qualcomm Technologies, Inc., and/or other subsidiaries or business units within</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 </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Snapdragon and Qualcomm branded products are products of Qualcomm Technologies, Inc. and/or its subsidiaries. Qualcomm patented technologies are licensed by Qualcomm Incorporated. </a:t>
            </a:r>
          </a:p>
        </p:txBody>
      </p:sp>
    </p:spTree>
    <p:extLst>
      <p:ext uri="{BB962C8B-B14F-4D97-AF65-F5344CB8AC3E}">
        <p14:creationId xmlns:p14="http://schemas.microsoft.com/office/powerpoint/2010/main" val="1275213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preserve="1" userDrawn="1">
  <p:cSld name="Thank You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4" name="Rectangle: Rounded Corners 16">
            <a:extLst>
              <a:ext uri="{FF2B5EF4-FFF2-40B4-BE49-F238E27FC236}">
                <a16:creationId xmlns:a16="http://schemas.microsoft.com/office/drawing/2014/main" id="{3DFD4707-7D72-477C-BAE7-E84DFEA41F3D}"/>
              </a:ext>
            </a:extLst>
          </p:cNvPr>
          <p:cNvSpPr/>
          <p:nvPr userDrawn="1"/>
        </p:nvSpPr>
        <p:spPr>
          <a:xfrm>
            <a:off x="465622" y="4935112"/>
            <a:ext cx="11234664" cy="1922888"/>
          </a:xfrm>
          <a:custGeom>
            <a:avLst/>
            <a:gdLst>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74943 w 11234664"/>
              <a:gd name="connsiteY6" fmla="*/ 2225161 h 2225161"/>
              <a:gd name="connsiteX7" fmla="*/ 0 w 11234664"/>
              <a:gd name="connsiteY7" fmla="*/ 2150218 h 2225161"/>
              <a:gd name="connsiteX8" fmla="*/ 0 w 11234664"/>
              <a:gd name="connsiteY8" fmla="*/ 74943 h 2225161"/>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0 w 11234664"/>
              <a:gd name="connsiteY6" fmla="*/ 2150218 h 2225161"/>
              <a:gd name="connsiteX7" fmla="*/ 0 w 11234664"/>
              <a:gd name="connsiteY7" fmla="*/ 74943 h 2225161"/>
              <a:gd name="connsiteX0" fmla="*/ 0 w 11234664"/>
              <a:gd name="connsiteY0" fmla="*/ 74943 h 2409627"/>
              <a:gd name="connsiteX1" fmla="*/ 74943 w 11234664"/>
              <a:gd name="connsiteY1" fmla="*/ 0 h 2409627"/>
              <a:gd name="connsiteX2" fmla="*/ 11159721 w 11234664"/>
              <a:gd name="connsiteY2" fmla="*/ 0 h 2409627"/>
              <a:gd name="connsiteX3" fmla="*/ 11234664 w 11234664"/>
              <a:gd name="connsiteY3" fmla="*/ 74943 h 2409627"/>
              <a:gd name="connsiteX4" fmla="*/ 11234664 w 11234664"/>
              <a:gd name="connsiteY4" fmla="*/ 2150218 h 2409627"/>
              <a:gd name="connsiteX5" fmla="*/ 0 w 11234664"/>
              <a:gd name="connsiteY5" fmla="*/ 2150218 h 2409627"/>
              <a:gd name="connsiteX6" fmla="*/ 0 w 11234664"/>
              <a:gd name="connsiteY6" fmla="*/ 74943 h 2409627"/>
              <a:gd name="connsiteX0" fmla="*/ 0 w 11234664"/>
              <a:gd name="connsiteY0" fmla="*/ 74943 h 2303942"/>
              <a:gd name="connsiteX1" fmla="*/ 74943 w 11234664"/>
              <a:gd name="connsiteY1" fmla="*/ 0 h 2303942"/>
              <a:gd name="connsiteX2" fmla="*/ 11159721 w 11234664"/>
              <a:gd name="connsiteY2" fmla="*/ 0 h 2303942"/>
              <a:gd name="connsiteX3" fmla="*/ 11234664 w 11234664"/>
              <a:gd name="connsiteY3" fmla="*/ 74943 h 2303942"/>
              <a:gd name="connsiteX4" fmla="*/ 11234664 w 11234664"/>
              <a:gd name="connsiteY4" fmla="*/ 2150218 h 2303942"/>
              <a:gd name="connsiteX5" fmla="*/ 0 w 11234664"/>
              <a:gd name="connsiteY5" fmla="*/ 2150218 h 2303942"/>
              <a:gd name="connsiteX6" fmla="*/ 0 w 11234664"/>
              <a:gd name="connsiteY6" fmla="*/ 74943 h 2303942"/>
              <a:gd name="connsiteX0" fmla="*/ 0 w 11234664"/>
              <a:gd name="connsiteY0" fmla="*/ 74943 h 2150218"/>
              <a:gd name="connsiteX1" fmla="*/ 74943 w 11234664"/>
              <a:gd name="connsiteY1" fmla="*/ 0 h 2150218"/>
              <a:gd name="connsiteX2" fmla="*/ 11159721 w 11234664"/>
              <a:gd name="connsiteY2" fmla="*/ 0 h 2150218"/>
              <a:gd name="connsiteX3" fmla="*/ 11234664 w 11234664"/>
              <a:gd name="connsiteY3" fmla="*/ 74943 h 2150218"/>
              <a:gd name="connsiteX4" fmla="*/ 11234664 w 11234664"/>
              <a:gd name="connsiteY4" fmla="*/ 2150218 h 2150218"/>
              <a:gd name="connsiteX5" fmla="*/ 0 w 11234664"/>
              <a:gd name="connsiteY5" fmla="*/ 2150218 h 2150218"/>
              <a:gd name="connsiteX6" fmla="*/ 0 w 11234664"/>
              <a:gd name="connsiteY6" fmla="*/ 74943 h 2150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4664" h="2150218">
                <a:moveTo>
                  <a:pt x="0" y="74943"/>
                </a:moveTo>
                <a:cubicBezTo>
                  <a:pt x="0" y="33553"/>
                  <a:pt x="33553" y="0"/>
                  <a:pt x="74943" y="0"/>
                </a:cubicBezTo>
                <a:lnTo>
                  <a:pt x="11159721" y="0"/>
                </a:lnTo>
                <a:cubicBezTo>
                  <a:pt x="11201111" y="0"/>
                  <a:pt x="11234664" y="33553"/>
                  <a:pt x="11234664" y="74943"/>
                </a:cubicBezTo>
                <a:lnTo>
                  <a:pt x="11234664" y="2150218"/>
                </a:lnTo>
                <a:lnTo>
                  <a:pt x="0" y="2150218"/>
                </a:lnTo>
                <a:lnTo>
                  <a:pt x="0" y="74943"/>
                </a:lnTo>
                <a:close/>
              </a:path>
            </a:pathLst>
          </a:custGeom>
          <a:solidFill>
            <a:schemeClr val="accent6">
              <a:lumMod val="60000"/>
              <a:lumOff val="40000"/>
            </a:schemeClr>
          </a:solidFill>
          <a:ln>
            <a:noFill/>
          </a:ln>
          <a:effectLst>
            <a:innerShdw blurRad="38100" dist="254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err="1">
              <a:solidFill>
                <a:schemeClr val="tx2"/>
              </a:solidFill>
              <a:latin typeface="Microsoft Sans Serif"/>
              <a:cs typeface="Microsoft Sans Serif" panose="020B0604020202020204" pitchFamily="34" charset="0"/>
            </a:endParaRPr>
          </a:p>
        </p:txBody>
      </p:sp>
      <p:sp>
        <p:nvSpPr>
          <p:cNvPr id="26" name="Freeform 5">
            <a:extLst>
              <a:ext uri="{FF2B5EF4-FFF2-40B4-BE49-F238E27FC236}">
                <a16:creationId xmlns:a16="http://schemas.microsoft.com/office/drawing/2014/main" id="{1C4299A6-E92A-426F-8BF2-F5974985648B}"/>
              </a:ext>
            </a:extLst>
          </p:cNvPr>
          <p:cNvSpPr>
            <a:spLocks noChangeAspect="1" noEditPoints="1"/>
          </p:cNvSpPr>
          <p:nvPr userDrawn="1"/>
        </p:nvSpPr>
        <p:spPr bwMode="black">
          <a:xfrm>
            <a:off x="847768" y="5234191"/>
            <a:ext cx="1616145" cy="296224"/>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a:effectLst/>
        </p:spPr>
        <p:txBody>
          <a:bodyPr vert="horz" wrap="square" lIns="91440" tIns="45720" rIns="91440" bIns="45720" numCol="1" anchor="t" anchorCtr="0" compatLnSpc="1">
            <a:prstTxWarp prst="textNoShape">
              <a:avLst/>
            </a:prstTxWarp>
          </a:bodyPr>
          <a:lstStyle/>
          <a:p>
            <a:endParaRPr lang="en-US">
              <a:solidFill>
                <a:schemeClr val="bg1"/>
              </a:solidFill>
              <a:latin typeface="Microsoft Sans Serif"/>
            </a:endParaRPr>
          </a:p>
        </p:txBody>
      </p:sp>
      <p:sp>
        <p:nvSpPr>
          <p:cNvPr id="44" name="TextBox 43">
            <a:extLst>
              <a:ext uri="{FF2B5EF4-FFF2-40B4-BE49-F238E27FC236}">
                <a16:creationId xmlns:a16="http://schemas.microsoft.com/office/drawing/2014/main" id="{C08BE0CF-A0BD-420A-A60E-2BCB53E831F6}"/>
              </a:ext>
            </a:extLst>
          </p:cNvPr>
          <p:cNvSpPr txBox="1"/>
          <p:nvPr userDrawn="1"/>
        </p:nvSpPr>
        <p:spPr bwMode="gray">
          <a:xfrm>
            <a:off x="847768" y="5687930"/>
            <a:ext cx="3127218" cy="616131"/>
          </a:xfrm>
          <a:prstGeom prst="rect">
            <a:avLst/>
          </a:prstGeom>
          <a:noFill/>
        </p:spPr>
        <p:txBody>
          <a:bodyPr wrap="square" lIns="0" tIns="0" rIns="0" bIns="0" rtlCol="0">
            <a:spAutoFit/>
          </a:bodyPr>
          <a:lstStyle/>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Follow us on:</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For more information, visit us at:</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tx2"/>
                </a:solidFill>
                <a:effectLst/>
                <a:uLnTx/>
                <a:uFillTx/>
                <a:latin typeface="+mn-lt"/>
                <a:ea typeface="+mn-ea"/>
                <a:cs typeface="+mn-cs"/>
              </a:rPr>
              <a:t>qualcomm.com &amp; qualcomm.com/blog</a:t>
            </a:r>
          </a:p>
        </p:txBody>
      </p:sp>
      <p:sp>
        <p:nvSpPr>
          <p:cNvPr id="32" name="TextBox 31">
            <a:extLst>
              <a:ext uri="{FF2B5EF4-FFF2-40B4-BE49-F238E27FC236}">
                <a16:creationId xmlns:a16="http://schemas.microsoft.com/office/drawing/2014/main" id="{04C8F070-5B83-5C4D-83FC-6FC26B8CF386}"/>
              </a:ext>
            </a:extLst>
          </p:cNvPr>
          <p:cNvSpPr txBox="1"/>
          <p:nvPr userDrawn="1"/>
        </p:nvSpPr>
        <p:spPr bwMode="gray">
          <a:xfrm>
            <a:off x="465622" y="2536613"/>
            <a:ext cx="8725779" cy="1606594"/>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12000" b="0" i="0" u="none" strike="noStrike" kern="1200" cap="none" spc="-300" normalizeH="0" noProof="0" dirty="0">
                <a:ln>
                  <a:noFill/>
                </a:ln>
                <a:solidFill>
                  <a:srgbClr val="CAD2E0"/>
                </a:solidFill>
                <a:effectLst>
                  <a:innerShdw blurRad="25400" dist="12700" dir="13500000">
                    <a:prstClr val="black">
                      <a:alpha val="50000"/>
                    </a:prstClr>
                  </a:innerShdw>
                </a:effectLst>
                <a:uLnTx/>
                <a:uFillTx/>
              </a:rPr>
              <a:t>T</a:t>
            </a:r>
            <a:r>
              <a:rPr kumimoji="0" lang="en-US" sz="12000" b="0" i="0" u="none" strike="noStrike" kern="1200" cap="none" spc="-300" normalizeH="0" baseline="0" noProof="0" dirty="0">
                <a:ln>
                  <a:noFill/>
                </a:ln>
                <a:solidFill>
                  <a:srgbClr val="CAD2E0"/>
                </a:solidFill>
                <a:effectLst>
                  <a:innerShdw blurRad="25400" dist="12700" dir="13500000">
                    <a:prstClr val="black">
                      <a:alpha val="50000"/>
                    </a:prstClr>
                  </a:innerShdw>
                </a:effectLst>
                <a:uLnTx/>
                <a:uFillTx/>
              </a:rPr>
              <a:t>h</a:t>
            </a:r>
            <a:r>
              <a:rPr kumimoji="0" lang="en-US" sz="12000" b="0" i="0" u="none" strike="noStrike" kern="1200" cap="none" spc="-600" normalizeH="0" noProof="0" dirty="0">
                <a:ln>
                  <a:noFill/>
                </a:ln>
                <a:solidFill>
                  <a:srgbClr val="CAD2E0"/>
                </a:solidFill>
                <a:effectLst>
                  <a:innerShdw blurRad="25400" dist="12700" dir="13500000">
                    <a:prstClr val="black">
                      <a:alpha val="50000"/>
                    </a:prstClr>
                  </a:innerShdw>
                </a:effectLst>
                <a:uLnTx/>
                <a:uFillTx/>
              </a:rPr>
              <a:t>a</a:t>
            </a:r>
            <a:r>
              <a:rPr kumimoji="0" lang="en-US" sz="12000" b="0" i="0" u="none" strike="noStrike" kern="1200" cap="none" spc="-450" normalizeH="0" noProof="0" dirty="0">
                <a:ln>
                  <a:noFill/>
                </a:ln>
                <a:solidFill>
                  <a:srgbClr val="CAD2E0"/>
                </a:solidFill>
                <a:effectLst>
                  <a:innerShdw blurRad="25400" dist="12700" dir="13500000">
                    <a:prstClr val="black">
                      <a:alpha val="50000"/>
                    </a:prstClr>
                  </a:innerShdw>
                </a:effectLst>
                <a:uLnTx/>
                <a:uFillTx/>
              </a:rPr>
              <a:t>n</a:t>
            </a:r>
            <a:r>
              <a:rPr kumimoji="0" lang="en-US" sz="12000" b="0" i="0" u="none" strike="noStrike" kern="1200" cap="none" spc="-600" normalizeH="0" noProof="0" dirty="0">
                <a:ln>
                  <a:noFill/>
                </a:ln>
                <a:solidFill>
                  <a:srgbClr val="CAD2E0"/>
                </a:solidFill>
                <a:effectLst>
                  <a:innerShdw blurRad="25400" dist="12700" dir="13500000">
                    <a:prstClr val="black">
                      <a:alpha val="50000"/>
                    </a:prstClr>
                  </a:innerShdw>
                </a:effectLst>
                <a:uLnTx/>
                <a:uFillTx/>
              </a:rPr>
              <a:t>k </a:t>
            </a:r>
            <a:r>
              <a:rPr kumimoji="0" lang="en-US" sz="12000" b="0" i="0" u="none" strike="noStrike" kern="1200" cap="none" spc="-300" normalizeH="0" baseline="0" noProof="0" dirty="0">
                <a:ln>
                  <a:noFill/>
                </a:ln>
                <a:solidFill>
                  <a:srgbClr val="CAD2E0"/>
                </a:solidFill>
                <a:effectLst>
                  <a:innerShdw blurRad="25400" dist="12700" dir="13500000">
                    <a:prstClr val="black">
                      <a:alpha val="50000"/>
                    </a:prstClr>
                  </a:innerShdw>
                </a:effectLst>
                <a:uLnTx/>
                <a:uFillTx/>
              </a:rPr>
              <a:t>y</a:t>
            </a:r>
            <a:r>
              <a:rPr kumimoji="0" lang="en-US" sz="12000" b="0" i="0" u="none" strike="noStrike" kern="1200" cap="none" normalizeH="0" baseline="0" noProof="0" dirty="0">
                <a:ln>
                  <a:noFill/>
                </a:ln>
                <a:solidFill>
                  <a:srgbClr val="CAD2E0"/>
                </a:solidFill>
                <a:effectLst>
                  <a:innerShdw blurRad="25400" dist="12700" dir="13500000">
                    <a:prstClr val="black">
                      <a:alpha val="50000"/>
                    </a:prstClr>
                  </a:innerShdw>
                </a:effectLst>
                <a:uLnTx/>
                <a:uFillTx/>
              </a:rPr>
              <a:t>o</a:t>
            </a:r>
            <a:r>
              <a:rPr kumimoji="0" lang="en-US" sz="12000" b="0" i="0" u="none" strike="noStrike" kern="1200" cap="none" spc="-300" normalizeH="0" baseline="0" noProof="0" dirty="0">
                <a:ln>
                  <a:noFill/>
                </a:ln>
                <a:solidFill>
                  <a:srgbClr val="CAD2E0"/>
                </a:solidFill>
                <a:effectLst>
                  <a:innerShdw blurRad="25400" dist="12700" dir="13500000">
                    <a:prstClr val="black">
                      <a:alpha val="50000"/>
                    </a:prstClr>
                  </a:innerShdw>
                </a:effectLst>
                <a:uLnTx/>
                <a:uFillTx/>
              </a:rPr>
              <a:t>u</a:t>
            </a:r>
          </a:p>
        </p:txBody>
      </p:sp>
      <p:grpSp>
        <p:nvGrpSpPr>
          <p:cNvPr id="27" name="Group 26">
            <a:extLst>
              <a:ext uri="{FF2B5EF4-FFF2-40B4-BE49-F238E27FC236}">
                <a16:creationId xmlns:a16="http://schemas.microsoft.com/office/drawing/2014/main" id="{45126FBF-A5C8-E753-702F-BE6629CA1F8E}"/>
              </a:ext>
            </a:extLst>
          </p:cNvPr>
          <p:cNvGrpSpPr/>
          <p:nvPr userDrawn="1"/>
        </p:nvGrpSpPr>
        <p:grpSpPr>
          <a:xfrm>
            <a:off x="1710812" y="5696712"/>
            <a:ext cx="1036171" cy="137160"/>
            <a:chOff x="2442332" y="4081331"/>
            <a:chExt cx="1036171" cy="137160"/>
          </a:xfrm>
          <a:solidFill>
            <a:schemeClr val="tx2"/>
          </a:solidFill>
        </p:grpSpPr>
        <p:sp>
          <p:nvSpPr>
            <p:cNvPr id="28" name="Freeform 12">
              <a:extLst>
                <a:ext uri="{FF2B5EF4-FFF2-40B4-BE49-F238E27FC236}">
                  <a16:creationId xmlns:a16="http://schemas.microsoft.com/office/drawing/2014/main" id="{BCE9D064-F704-8362-39B8-D61F18A05C82}"/>
                </a:ext>
              </a:extLst>
            </p:cNvPr>
            <p:cNvSpPr>
              <a:spLocks noChangeAspect="1"/>
            </p:cNvSpPr>
            <p:nvPr/>
          </p:nvSpPr>
          <p:spPr bwMode="gray">
            <a:xfrm>
              <a:off x="2645092" y="4081331"/>
              <a:ext cx="168791" cy="137160"/>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nvGrpSpPr>
            <p:cNvPr id="31" name="Group 5">
              <a:extLst>
                <a:ext uri="{FF2B5EF4-FFF2-40B4-BE49-F238E27FC236}">
                  <a16:creationId xmlns:a16="http://schemas.microsoft.com/office/drawing/2014/main" id="{57A26EB6-BF0D-3631-40BF-D8EEE225336D}"/>
                </a:ext>
              </a:extLst>
            </p:cNvPr>
            <p:cNvGrpSpPr>
              <a:grpSpLocks noChangeAspect="1"/>
            </p:cNvGrpSpPr>
            <p:nvPr/>
          </p:nvGrpSpPr>
          <p:grpSpPr bwMode="gray">
            <a:xfrm>
              <a:off x="2442332" y="4081331"/>
              <a:ext cx="138792" cy="137160"/>
              <a:chOff x="3331" y="1656"/>
              <a:chExt cx="1020" cy="1008"/>
            </a:xfrm>
            <a:grpFill/>
          </p:grpSpPr>
          <p:sp>
            <p:nvSpPr>
              <p:cNvPr id="39" name="Freeform 6">
                <a:extLst>
                  <a:ext uri="{FF2B5EF4-FFF2-40B4-BE49-F238E27FC236}">
                    <a16:creationId xmlns:a16="http://schemas.microsoft.com/office/drawing/2014/main" id="{208F8E96-E928-21FA-EFEE-ADFA54D21400}"/>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sp>
            <p:nvSpPr>
              <p:cNvPr id="45" name="Freeform 7">
                <a:extLst>
                  <a:ext uri="{FF2B5EF4-FFF2-40B4-BE49-F238E27FC236}">
                    <a16:creationId xmlns:a16="http://schemas.microsoft.com/office/drawing/2014/main" id="{AC1DD193-55D1-442F-0C4B-13D489394677}"/>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grpSp>
          <p:nvGrpSpPr>
            <p:cNvPr id="33" name="Group 4">
              <a:extLst>
                <a:ext uri="{FF2B5EF4-FFF2-40B4-BE49-F238E27FC236}">
                  <a16:creationId xmlns:a16="http://schemas.microsoft.com/office/drawing/2014/main" id="{AA4E505B-3C25-224A-D3F6-938F9C2D82D7}"/>
                </a:ext>
              </a:extLst>
            </p:cNvPr>
            <p:cNvGrpSpPr>
              <a:grpSpLocks noChangeAspect="1"/>
            </p:cNvGrpSpPr>
            <p:nvPr/>
          </p:nvGrpSpPr>
          <p:grpSpPr bwMode="auto">
            <a:xfrm>
              <a:off x="2877851" y="4081836"/>
              <a:ext cx="136034" cy="136150"/>
              <a:chOff x="2653" y="972"/>
              <a:chExt cx="2372" cy="2374"/>
            </a:xfrm>
            <a:grpFill/>
          </p:grpSpPr>
          <p:sp>
            <p:nvSpPr>
              <p:cNvPr id="36" name="Freeform 5">
                <a:extLst>
                  <a:ext uri="{FF2B5EF4-FFF2-40B4-BE49-F238E27FC236}">
                    <a16:creationId xmlns:a16="http://schemas.microsoft.com/office/drawing/2014/main" id="{B94371F3-6684-AFD8-9A10-E321127995F5}"/>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7" name="Freeform 6">
                <a:extLst>
                  <a:ext uri="{FF2B5EF4-FFF2-40B4-BE49-F238E27FC236}">
                    <a16:creationId xmlns:a16="http://schemas.microsoft.com/office/drawing/2014/main" id="{BBDC5DC2-A3E5-2962-AF11-1A51499DB791}"/>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8" name="Oval 7">
                <a:extLst>
                  <a:ext uri="{FF2B5EF4-FFF2-40B4-BE49-F238E27FC236}">
                    <a16:creationId xmlns:a16="http://schemas.microsoft.com/office/drawing/2014/main" id="{A37CBBE8-47E6-18A7-6A66-9009E9619601}"/>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pic>
          <p:nvPicPr>
            <p:cNvPr id="34" name="Graphic 33">
              <a:extLst>
                <a:ext uri="{FF2B5EF4-FFF2-40B4-BE49-F238E27FC236}">
                  <a16:creationId xmlns:a16="http://schemas.microsoft.com/office/drawing/2014/main" id="{B9949FE9-C734-1308-F4E7-E12D5825CE4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77853" y="4081331"/>
              <a:ext cx="198712" cy="137160"/>
            </a:xfrm>
            <a:prstGeom prst="rect">
              <a:avLst/>
            </a:prstGeom>
          </p:spPr>
        </p:pic>
        <p:pic>
          <p:nvPicPr>
            <p:cNvPr id="35" name="Graphic 34">
              <a:extLst>
                <a:ext uri="{FF2B5EF4-FFF2-40B4-BE49-F238E27FC236}">
                  <a16:creationId xmlns:a16="http://schemas.microsoft.com/office/drawing/2014/main" id="{5B843766-C686-78CC-9812-118C4BFBBA7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40535" y="4081331"/>
              <a:ext cx="137968" cy="137160"/>
            </a:xfrm>
            <a:prstGeom prst="rect">
              <a:avLst/>
            </a:prstGeom>
          </p:spPr>
        </p:pic>
      </p:grpSp>
      <p:sp>
        <p:nvSpPr>
          <p:cNvPr id="2" name="TextBox 1">
            <a:extLst>
              <a:ext uri="{FF2B5EF4-FFF2-40B4-BE49-F238E27FC236}">
                <a16:creationId xmlns:a16="http://schemas.microsoft.com/office/drawing/2014/main" id="{751A2516-C3B1-FF09-7979-117010A296F8}"/>
              </a:ext>
            </a:extLst>
          </p:cNvPr>
          <p:cNvSpPr txBox="1"/>
          <p:nvPr userDrawn="1"/>
        </p:nvSpPr>
        <p:spPr bwMode="gray">
          <a:xfrm>
            <a:off x="4313239" y="5330321"/>
            <a:ext cx="2958892" cy="856645"/>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Nothing in these materials is an offer to sell any of the components</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or devices referenced herein.</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©2018-2023 Qualcomm Technologies, Inc. and/or its affiliated</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companies. All Rights Reserved.</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Qualcomm is a trademark or registered trademark of Qualcomm</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Incorporated. Other products and brand names may be trademarks</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or registered trademarks of their respective owners.</a:t>
            </a:r>
          </a:p>
        </p:txBody>
      </p:sp>
      <p:sp>
        <p:nvSpPr>
          <p:cNvPr id="5" name="TextBox 4">
            <a:extLst>
              <a:ext uri="{FF2B5EF4-FFF2-40B4-BE49-F238E27FC236}">
                <a16:creationId xmlns:a16="http://schemas.microsoft.com/office/drawing/2014/main" id="{36A22BC1-9C46-084B-D8A5-F9147497AABE}"/>
              </a:ext>
            </a:extLst>
          </p:cNvPr>
          <p:cNvSpPr txBox="1"/>
          <p:nvPr userDrawn="1"/>
        </p:nvSpPr>
        <p:spPr bwMode="gray">
          <a:xfrm>
            <a:off x="7653679" y="5330321"/>
            <a:ext cx="3341423" cy="1236236"/>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References in this presentation to “Qualcomm” may mean Qualcomm Incorporated,</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Qualcomm Technologies, Inc., and/or other subsidiaries or business units within</a:t>
            </a:r>
            <a:br>
              <a:rPr kumimoji="0" lang="en-US" sz="700" b="0" i="0" u="none" strike="noStrike" kern="1200" cap="none" spc="0" normalizeH="0" baseline="0" noProof="0" dirty="0">
                <a:ln>
                  <a:noFill/>
                </a:ln>
                <a:solidFill>
                  <a:schemeClr val="tx2"/>
                </a:solidFill>
                <a:effectLst/>
                <a:uLnTx/>
                <a:uFillTx/>
                <a:latin typeface="+mn-lt"/>
                <a:ea typeface="+mn-ea"/>
                <a:cs typeface="+mn-cs"/>
              </a:rPr>
            </a:br>
            <a:r>
              <a:rPr kumimoji="0" lang="en-US" sz="700" b="0" i="0" u="none" strike="noStrike" kern="1200" cap="none" spc="0" normalizeH="0" baseline="0" noProof="0" dirty="0">
                <a:ln>
                  <a:noFill/>
                </a:ln>
                <a:solidFill>
                  <a:schemeClr val="tx2"/>
                </a:solidFill>
                <a:effectLst/>
                <a:uLnTx/>
                <a:uFillTx/>
                <a:latin typeface="+mn-lt"/>
                <a:ea typeface="+mn-ea"/>
                <a:cs typeface="+mn-cs"/>
              </a:rPr>
              <a:t>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 </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tx2"/>
                </a:solidFill>
                <a:effectLst/>
                <a:uLnTx/>
                <a:uFillTx/>
                <a:latin typeface="+mn-lt"/>
                <a:ea typeface="+mn-ea"/>
                <a:cs typeface="+mn-cs"/>
              </a:rPr>
              <a:t>Snapdragon and Qualcomm branded products are products of Qualcomm Technologies, Inc. and/or its subsidiaries. Qualcomm patented technologies are licensed by Qualcomm Incorporated. </a:t>
            </a:r>
          </a:p>
        </p:txBody>
      </p:sp>
    </p:spTree>
    <p:extLst>
      <p:ext uri="{BB962C8B-B14F-4D97-AF65-F5344CB8AC3E}">
        <p14:creationId xmlns:p14="http://schemas.microsoft.com/office/powerpoint/2010/main" val="1677948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preserve="1" userDrawn="1">
  <p:cSld name="Thank You Blue">
    <p:bg>
      <p:bgPr>
        <a:solidFill>
          <a:schemeClr val="accent1"/>
        </a:solidFill>
        <a:effectLst/>
      </p:bgPr>
    </p:bg>
    <p:spTree>
      <p:nvGrpSpPr>
        <p:cNvPr id="1" name=""/>
        <p:cNvGrpSpPr/>
        <p:nvPr/>
      </p:nvGrpSpPr>
      <p:grpSpPr>
        <a:xfrm>
          <a:off x="0" y="0"/>
          <a:ext cx="0" cy="0"/>
          <a:chOff x="0" y="0"/>
          <a:chExt cx="0" cy="0"/>
        </a:xfrm>
      </p:grpSpPr>
      <p:sp>
        <p:nvSpPr>
          <p:cNvPr id="24" name="Rectangle: Rounded Corners 16">
            <a:extLst>
              <a:ext uri="{FF2B5EF4-FFF2-40B4-BE49-F238E27FC236}">
                <a16:creationId xmlns:a16="http://schemas.microsoft.com/office/drawing/2014/main" id="{3DFD4707-7D72-477C-BAE7-E84DFEA41F3D}"/>
              </a:ext>
            </a:extLst>
          </p:cNvPr>
          <p:cNvSpPr/>
          <p:nvPr userDrawn="1"/>
        </p:nvSpPr>
        <p:spPr>
          <a:xfrm>
            <a:off x="465622" y="4935112"/>
            <a:ext cx="11234664" cy="1922888"/>
          </a:xfrm>
          <a:custGeom>
            <a:avLst/>
            <a:gdLst>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74943 w 11234664"/>
              <a:gd name="connsiteY6" fmla="*/ 2225161 h 2225161"/>
              <a:gd name="connsiteX7" fmla="*/ 0 w 11234664"/>
              <a:gd name="connsiteY7" fmla="*/ 2150218 h 2225161"/>
              <a:gd name="connsiteX8" fmla="*/ 0 w 11234664"/>
              <a:gd name="connsiteY8" fmla="*/ 74943 h 2225161"/>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0 w 11234664"/>
              <a:gd name="connsiteY6" fmla="*/ 2150218 h 2225161"/>
              <a:gd name="connsiteX7" fmla="*/ 0 w 11234664"/>
              <a:gd name="connsiteY7" fmla="*/ 74943 h 2225161"/>
              <a:gd name="connsiteX0" fmla="*/ 0 w 11234664"/>
              <a:gd name="connsiteY0" fmla="*/ 74943 h 2409627"/>
              <a:gd name="connsiteX1" fmla="*/ 74943 w 11234664"/>
              <a:gd name="connsiteY1" fmla="*/ 0 h 2409627"/>
              <a:gd name="connsiteX2" fmla="*/ 11159721 w 11234664"/>
              <a:gd name="connsiteY2" fmla="*/ 0 h 2409627"/>
              <a:gd name="connsiteX3" fmla="*/ 11234664 w 11234664"/>
              <a:gd name="connsiteY3" fmla="*/ 74943 h 2409627"/>
              <a:gd name="connsiteX4" fmla="*/ 11234664 w 11234664"/>
              <a:gd name="connsiteY4" fmla="*/ 2150218 h 2409627"/>
              <a:gd name="connsiteX5" fmla="*/ 0 w 11234664"/>
              <a:gd name="connsiteY5" fmla="*/ 2150218 h 2409627"/>
              <a:gd name="connsiteX6" fmla="*/ 0 w 11234664"/>
              <a:gd name="connsiteY6" fmla="*/ 74943 h 2409627"/>
              <a:gd name="connsiteX0" fmla="*/ 0 w 11234664"/>
              <a:gd name="connsiteY0" fmla="*/ 74943 h 2303942"/>
              <a:gd name="connsiteX1" fmla="*/ 74943 w 11234664"/>
              <a:gd name="connsiteY1" fmla="*/ 0 h 2303942"/>
              <a:gd name="connsiteX2" fmla="*/ 11159721 w 11234664"/>
              <a:gd name="connsiteY2" fmla="*/ 0 h 2303942"/>
              <a:gd name="connsiteX3" fmla="*/ 11234664 w 11234664"/>
              <a:gd name="connsiteY3" fmla="*/ 74943 h 2303942"/>
              <a:gd name="connsiteX4" fmla="*/ 11234664 w 11234664"/>
              <a:gd name="connsiteY4" fmla="*/ 2150218 h 2303942"/>
              <a:gd name="connsiteX5" fmla="*/ 0 w 11234664"/>
              <a:gd name="connsiteY5" fmla="*/ 2150218 h 2303942"/>
              <a:gd name="connsiteX6" fmla="*/ 0 w 11234664"/>
              <a:gd name="connsiteY6" fmla="*/ 74943 h 2303942"/>
              <a:gd name="connsiteX0" fmla="*/ 0 w 11234664"/>
              <a:gd name="connsiteY0" fmla="*/ 74943 h 2150218"/>
              <a:gd name="connsiteX1" fmla="*/ 74943 w 11234664"/>
              <a:gd name="connsiteY1" fmla="*/ 0 h 2150218"/>
              <a:gd name="connsiteX2" fmla="*/ 11159721 w 11234664"/>
              <a:gd name="connsiteY2" fmla="*/ 0 h 2150218"/>
              <a:gd name="connsiteX3" fmla="*/ 11234664 w 11234664"/>
              <a:gd name="connsiteY3" fmla="*/ 74943 h 2150218"/>
              <a:gd name="connsiteX4" fmla="*/ 11234664 w 11234664"/>
              <a:gd name="connsiteY4" fmla="*/ 2150218 h 2150218"/>
              <a:gd name="connsiteX5" fmla="*/ 0 w 11234664"/>
              <a:gd name="connsiteY5" fmla="*/ 2150218 h 2150218"/>
              <a:gd name="connsiteX6" fmla="*/ 0 w 11234664"/>
              <a:gd name="connsiteY6" fmla="*/ 74943 h 2150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4664" h="2150218">
                <a:moveTo>
                  <a:pt x="0" y="74943"/>
                </a:moveTo>
                <a:cubicBezTo>
                  <a:pt x="0" y="33553"/>
                  <a:pt x="33553" y="0"/>
                  <a:pt x="74943" y="0"/>
                </a:cubicBezTo>
                <a:lnTo>
                  <a:pt x="11159721" y="0"/>
                </a:lnTo>
                <a:cubicBezTo>
                  <a:pt x="11201111" y="0"/>
                  <a:pt x="11234664" y="33553"/>
                  <a:pt x="11234664" y="74943"/>
                </a:cubicBezTo>
                <a:lnTo>
                  <a:pt x="11234664" y="2150218"/>
                </a:lnTo>
                <a:lnTo>
                  <a:pt x="0" y="2150218"/>
                </a:lnTo>
                <a:lnTo>
                  <a:pt x="0" y="74943"/>
                </a:lnTo>
                <a:close/>
              </a:path>
            </a:pathLst>
          </a:custGeom>
          <a:solidFill>
            <a:srgbClr val="214ACD"/>
          </a:solidFill>
          <a:ln>
            <a:noFill/>
          </a:ln>
          <a:effectLst>
            <a:innerShdw blurRad="38100" dist="254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err="1">
              <a:solidFill>
                <a:schemeClr val="tx2"/>
              </a:solidFill>
              <a:latin typeface="Microsoft Sans Serif"/>
              <a:cs typeface="Microsoft Sans Serif" panose="020B0604020202020204" pitchFamily="34" charset="0"/>
            </a:endParaRPr>
          </a:p>
        </p:txBody>
      </p:sp>
      <p:sp>
        <p:nvSpPr>
          <p:cNvPr id="26" name="Freeform 5">
            <a:extLst>
              <a:ext uri="{FF2B5EF4-FFF2-40B4-BE49-F238E27FC236}">
                <a16:creationId xmlns:a16="http://schemas.microsoft.com/office/drawing/2014/main" id="{1C4299A6-E92A-426F-8BF2-F5974985648B}"/>
              </a:ext>
            </a:extLst>
          </p:cNvPr>
          <p:cNvSpPr>
            <a:spLocks noChangeAspect="1" noEditPoints="1"/>
          </p:cNvSpPr>
          <p:nvPr userDrawn="1"/>
        </p:nvSpPr>
        <p:spPr bwMode="black">
          <a:xfrm>
            <a:off x="847768" y="5234191"/>
            <a:ext cx="1616145" cy="296224"/>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a:effectLst/>
        </p:spPr>
        <p:txBody>
          <a:bodyPr vert="horz" wrap="square" lIns="91440" tIns="45720" rIns="91440" bIns="45720" numCol="1" anchor="t" anchorCtr="0" compatLnSpc="1">
            <a:prstTxWarp prst="textNoShape">
              <a:avLst/>
            </a:prstTxWarp>
          </a:bodyPr>
          <a:lstStyle/>
          <a:p>
            <a:endParaRPr lang="en-US">
              <a:solidFill>
                <a:schemeClr val="bg1"/>
              </a:solidFill>
              <a:latin typeface="Microsoft Sans Serif"/>
            </a:endParaRPr>
          </a:p>
        </p:txBody>
      </p:sp>
      <p:sp>
        <p:nvSpPr>
          <p:cNvPr id="68" name="TextBox 67">
            <a:extLst>
              <a:ext uri="{FF2B5EF4-FFF2-40B4-BE49-F238E27FC236}">
                <a16:creationId xmlns:a16="http://schemas.microsoft.com/office/drawing/2014/main" id="{2C46E43E-DAC5-48FD-B064-58807FF1A8C2}"/>
              </a:ext>
            </a:extLst>
          </p:cNvPr>
          <p:cNvSpPr txBox="1"/>
          <p:nvPr userDrawn="1"/>
        </p:nvSpPr>
        <p:spPr bwMode="gray">
          <a:xfrm>
            <a:off x="847768" y="5687930"/>
            <a:ext cx="3127218" cy="616131"/>
          </a:xfrm>
          <a:prstGeom prst="rect">
            <a:avLst/>
          </a:prstGeom>
          <a:noFill/>
        </p:spPr>
        <p:txBody>
          <a:bodyPr wrap="square" lIns="0" tIns="0" rIns="0" bIns="0" rtlCol="0">
            <a:spAutoFit/>
          </a:bodyPr>
          <a:lstStyle/>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Follow us on:</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For more information, visit us at:</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qualcomm.com &amp; qualcomm.com/blog</a:t>
            </a:r>
          </a:p>
        </p:txBody>
      </p:sp>
      <p:sp>
        <p:nvSpPr>
          <p:cNvPr id="18" name="TextBox 17">
            <a:extLst>
              <a:ext uri="{FF2B5EF4-FFF2-40B4-BE49-F238E27FC236}">
                <a16:creationId xmlns:a16="http://schemas.microsoft.com/office/drawing/2014/main" id="{57DEABFE-66C4-5947-8424-FF8BFD492C38}"/>
              </a:ext>
            </a:extLst>
          </p:cNvPr>
          <p:cNvSpPr txBox="1"/>
          <p:nvPr userDrawn="1"/>
        </p:nvSpPr>
        <p:spPr bwMode="gray">
          <a:xfrm>
            <a:off x="465622" y="2536613"/>
            <a:ext cx="8725779" cy="1606594"/>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12000" b="0" i="0" u="none" strike="noStrike" kern="1200" cap="none" spc="-300" normalizeH="0" noProof="0" dirty="0">
                <a:ln>
                  <a:noFill/>
                </a:ln>
                <a:solidFill>
                  <a:srgbClr val="1F46C3"/>
                </a:solidFill>
                <a:effectLst>
                  <a:innerShdw blurRad="25400" dist="12700" dir="13500000">
                    <a:prstClr val="black">
                      <a:alpha val="50000"/>
                    </a:prstClr>
                  </a:innerShdw>
                </a:effectLst>
                <a:uLnTx/>
                <a:uFillTx/>
              </a:rPr>
              <a:t>T</a:t>
            </a:r>
            <a:r>
              <a:rPr kumimoji="0" lang="en-US" sz="12000" b="0" i="0" u="none" strike="noStrike" kern="1200" cap="none" spc="-300" normalizeH="0" baseline="0" noProof="0" dirty="0">
                <a:ln>
                  <a:noFill/>
                </a:ln>
                <a:solidFill>
                  <a:srgbClr val="1F46C3"/>
                </a:solidFill>
                <a:effectLst>
                  <a:innerShdw blurRad="25400" dist="12700" dir="13500000">
                    <a:prstClr val="black">
                      <a:alpha val="50000"/>
                    </a:prstClr>
                  </a:innerShdw>
                </a:effectLst>
                <a:uLnTx/>
                <a:uFillTx/>
              </a:rPr>
              <a:t>h</a:t>
            </a:r>
            <a:r>
              <a:rPr kumimoji="0" lang="en-US" sz="12000" b="0" i="0" u="none" strike="noStrike" kern="1200" cap="none" spc="-600" normalizeH="0" noProof="0" dirty="0">
                <a:ln>
                  <a:noFill/>
                </a:ln>
                <a:solidFill>
                  <a:srgbClr val="1F46C3"/>
                </a:solidFill>
                <a:effectLst>
                  <a:innerShdw blurRad="25400" dist="12700" dir="13500000">
                    <a:prstClr val="black">
                      <a:alpha val="50000"/>
                    </a:prstClr>
                  </a:innerShdw>
                </a:effectLst>
                <a:uLnTx/>
                <a:uFillTx/>
              </a:rPr>
              <a:t>a</a:t>
            </a:r>
            <a:r>
              <a:rPr kumimoji="0" lang="en-US" sz="12000" b="0" i="0" u="none" strike="noStrike" kern="1200" cap="none" spc="-450" normalizeH="0" noProof="0" dirty="0">
                <a:ln>
                  <a:noFill/>
                </a:ln>
                <a:solidFill>
                  <a:srgbClr val="1F46C3"/>
                </a:solidFill>
                <a:effectLst>
                  <a:innerShdw blurRad="25400" dist="12700" dir="13500000">
                    <a:prstClr val="black">
                      <a:alpha val="50000"/>
                    </a:prstClr>
                  </a:innerShdw>
                </a:effectLst>
                <a:uLnTx/>
                <a:uFillTx/>
              </a:rPr>
              <a:t>n</a:t>
            </a:r>
            <a:r>
              <a:rPr kumimoji="0" lang="en-US" sz="12000" b="0" i="0" u="none" strike="noStrike" kern="1200" cap="none" spc="-600" normalizeH="0" noProof="0" dirty="0">
                <a:ln>
                  <a:noFill/>
                </a:ln>
                <a:solidFill>
                  <a:srgbClr val="1F46C3"/>
                </a:solidFill>
                <a:effectLst>
                  <a:innerShdw blurRad="25400" dist="12700" dir="13500000">
                    <a:prstClr val="black">
                      <a:alpha val="50000"/>
                    </a:prstClr>
                  </a:innerShdw>
                </a:effectLst>
                <a:uLnTx/>
                <a:uFillTx/>
              </a:rPr>
              <a:t>k </a:t>
            </a:r>
            <a:r>
              <a:rPr kumimoji="0" lang="en-US" sz="12000" b="0" i="0" u="none" strike="noStrike" kern="1200" cap="none" spc="-300" normalizeH="0" baseline="0" noProof="0" dirty="0">
                <a:ln>
                  <a:noFill/>
                </a:ln>
                <a:solidFill>
                  <a:srgbClr val="1F46C3"/>
                </a:solidFill>
                <a:effectLst>
                  <a:innerShdw blurRad="25400" dist="12700" dir="13500000">
                    <a:prstClr val="black">
                      <a:alpha val="50000"/>
                    </a:prstClr>
                  </a:innerShdw>
                </a:effectLst>
                <a:uLnTx/>
                <a:uFillTx/>
              </a:rPr>
              <a:t>y</a:t>
            </a:r>
            <a:r>
              <a:rPr kumimoji="0" lang="en-US" sz="12000" b="0" i="0" u="none" strike="noStrike" kern="1200" cap="none" normalizeH="0" baseline="0" noProof="0" dirty="0">
                <a:ln>
                  <a:noFill/>
                </a:ln>
                <a:solidFill>
                  <a:srgbClr val="1F46C3"/>
                </a:solidFill>
                <a:effectLst>
                  <a:innerShdw blurRad="25400" dist="12700" dir="13500000">
                    <a:prstClr val="black">
                      <a:alpha val="50000"/>
                    </a:prstClr>
                  </a:innerShdw>
                </a:effectLst>
                <a:uLnTx/>
                <a:uFillTx/>
              </a:rPr>
              <a:t>o</a:t>
            </a:r>
            <a:r>
              <a:rPr kumimoji="0" lang="en-US" sz="12000" b="0" i="0" u="none" strike="noStrike" kern="1200" cap="none" spc="-300" normalizeH="0" baseline="0" noProof="0" dirty="0">
                <a:ln>
                  <a:noFill/>
                </a:ln>
                <a:solidFill>
                  <a:srgbClr val="1F46C3"/>
                </a:solidFill>
                <a:effectLst>
                  <a:innerShdw blurRad="25400" dist="12700" dir="13500000">
                    <a:prstClr val="black">
                      <a:alpha val="50000"/>
                    </a:prstClr>
                  </a:innerShdw>
                </a:effectLst>
                <a:uLnTx/>
                <a:uFillTx/>
              </a:rPr>
              <a:t>u</a:t>
            </a:r>
          </a:p>
        </p:txBody>
      </p:sp>
      <p:grpSp>
        <p:nvGrpSpPr>
          <p:cNvPr id="20" name="Group 19">
            <a:extLst>
              <a:ext uri="{FF2B5EF4-FFF2-40B4-BE49-F238E27FC236}">
                <a16:creationId xmlns:a16="http://schemas.microsoft.com/office/drawing/2014/main" id="{2841E068-486B-0543-4130-3D8176627778}"/>
              </a:ext>
            </a:extLst>
          </p:cNvPr>
          <p:cNvGrpSpPr/>
          <p:nvPr userDrawn="1"/>
        </p:nvGrpSpPr>
        <p:grpSpPr>
          <a:xfrm>
            <a:off x="1710812" y="5696712"/>
            <a:ext cx="1036171" cy="137160"/>
            <a:chOff x="2442332" y="4081331"/>
            <a:chExt cx="1036171" cy="137160"/>
          </a:xfrm>
          <a:solidFill>
            <a:schemeClr val="bg1"/>
          </a:solidFill>
        </p:grpSpPr>
        <p:sp>
          <p:nvSpPr>
            <p:cNvPr id="21" name="Freeform 12">
              <a:extLst>
                <a:ext uri="{FF2B5EF4-FFF2-40B4-BE49-F238E27FC236}">
                  <a16:creationId xmlns:a16="http://schemas.microsoft.com/office/drawing/2014/main" id="{CDE91238-9485-8E94-027E-16F7C041DF56}"/>
                </a:ext>
              </a:extLst>
            </p:cNvPr>
            <p:cNvSpPr>
              <a:spLocks noChangeAspect="1"/>
            </p:cNvSpPr>
            <p:nvPr/>
          </p:nvSpPr>
          <p:spPr bwMode="gray">
            <a:xfrm>
              <a:off x="2645092" y="4081331"/>
              <a:ext cx="168791" cy="137160"/>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nvGrpSpPr>
            <p:cNvPr id="25" name="Group 5">
              <a:extLst>
                <a:ext uri="{FF2B5EF4-FFF2-40B4-BE49-F238E27FC236}">
                  <a16:creationId xmlns:a16="http://schemas.microsoft.com/office/drawing/2014/main" id="{233E33BB-455A-9947-5EE1-DF56753F870F}"/>
                </a:ext>
              </a:extLst>
            </p:cNvPr>
            <p:cNvGrpSpPr>
              <a:grpSpLocks noChangeAspect="1"/>
            </p:cNvGrpSpPr>
            <p:nvPr/>
          </p:nvGrpSpPr>
          <p:grpSpPr bwMode="gray">
            <a:xfrm>
              <a:off x="2442332" y="4081331"/>
              <a:ext cx="138792" cy="137160"/>
              <a:chOff x="3331" y="1656"/>
              <a:chExt cx="1020" cy="1008"/>
            </a:xfrm>
            <a:grpFill/>
          </p:grpSpPr>
          <p:sp>
            <p:nvSpPr>
              <p:cNvPr id="33" name="Freeform 6">
                <a:extLst>
                  <a:ext uri="{FF2B5EF4-FFF2-40B4-BE49-F238E27FC236}">
                    <a16:creationId xmlns:a16="http://schemas.microsoft.com/office/drawing/2014/main" id="{C8B65F3F-3643-23C8-939A-CFFEDC20343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sp>
            <p:nvSpPr>
              <p:cNvPr id="34" name="Freeform 7">
                <a:extLst>
                  <a:ext uri="{FF2B5EF4-FFF2-40B4-BE49-F238E27FC236}">
                    <a16:creationId xmlns:a16="http://schemas.microsoft.com/office/drawing/2014/main" id="{9A36BC85-9A15-8F8B-C0A9-0CFC53B9D398}"/>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grpSp>
          <p:nvGrpSpPr>
            <p:cNvPr id="27" name="Group 4">
              <a:extLst>
                <a:ext uri="{FF2B5EF4-FFF2-40B4-BE49-F238E27FC236}">
                  <a16:creationId xmlns:a16="http://schemas.microsoft.com/office/drawing/2014/main" id="{04476DB9-9A8B-9A53-594B-AA02AE22E7E2}"/>
                </a:ext>
              </a:extLst>
            </p:cNvPr>
            <p:cNvGrpSpPr>
              <a:grpSpLocks noChangeAspect="1"/>
            </p:cNvGrpSpPr>
            <p:nvPr/>
          </p:nvGrpSpPr>
          <p:grpSpPr bwMode="auto">
            <a:xfrm>
              <a:off x="2877851" y="4081836"/>
              <a:ext cx="136034" cy="136150"/>
              <a:chOff x="2653" y="972"/>
              <a:chExt cx="2372" cy="2374"/>
            </a:xfrm>
            <a:grpFill/>
          </p:grpSpPr>
          <p:sp>
            <p:nvSpPr>
              <p:cNvPr id="30" name="Freeform 5">
                <a:extLst>
                  <a:ext uri="{FF2B5EF4-FFF2-40B4-BE49-F238E27FC236}">
                    <a16:creationId xmlns:a16="http://schemas.microsoft.com/office/drawing/2014/main" id="{DC5FEC81-F12C-C503-0399-FF0ECAB731F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1" name="Freeform 6">
                <a:extLst>
                  <a:ext uri="{FF2B5EF4-FFF2-40B4-BE49-F238E27FC236}">
                    <a16:creationId xmlns:a16="http://schemas.microsoft.com/office/drawing/2014/main" id="{51B6A364-AE35-B8CB-DB38-51CB7ABA1320}"/>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2" name="Oval 7">
                <a:extLst>
                  <a:ext uri="{FF2B5EF4-FFF2-40B4-BE49-F238E27FC236}">
                    <a16:creationId xmlns:a16="http://schemas.microsoft.com/office/drawing/2014/main" id="{DC4144AE-5CAB-E0C0-F8E3-CEB18CFE6B5D}"/>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pic>
          <p:nvPicPr>
            <p:cNvPr id="28" name="Graphic 27">
              <a:extLst>
                <a:ext uri="{FF2B5EF4-FFF2-40B4-BE49-F238E27FC236}">
                  <a16:creationId xmlns:a16="http://schemas.microsoft.com/office/drawing/2014/main" id="{F2026A78-00BA-BE50-00A6-3FD889B1F1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77853" y="4081331"/>
              <a:ext cx="198712" cy="137160"/>
            </a:xfrm>
            <a:prstGeom prst="rect">
              <a:avLst/>
            </a:prstGeom>
          </p:spPr>
        </p:pic>
        <p:pic>
          <p:nvPicPr>
            <p:cNvPr id="29" name="Graphic 28">
              <a:extLst>
                <a:ext uri="{FF2B5EF4-FFF2-40B4-BE49-F238E27FC236}">
                  <a16:creationId xmlns:a16="http://schemas.microsoft.com/office/drawing/2014/main" id="{44BB85A7-9F56-8BFD-2982-1D196CA5C67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40535" y="4081331"/>
              <a:ext cx="137968" cy="137160"/>
            </a:xfrm>
            <a:prstGeom prst="rect">
              <a:avLst/>
            </a:prstGeom>
          </p:spPr>
        </p:pic>
      </p:grpSp>
      <p:sp>
        <p:nvSpPr>
          <p:cNvPr id="35" name="TextBox 34">
            <a:extLst>
              <a:ext uri="{FF2B5EF4-FFF2-40B4-BE49-F238E27FC236}">
                <a16:creationId xmlns:a16="http://schemas.microsoft.com/office/drawing/2014/main" id="{C767FC40-C210-29F6-E244-24E1F03D5E33}"/>
              </a:ext>
            </a:extLst>
          </p:cNvPr>
          <p:cNvSpPr txBox="1"/>
          <p:nvPr userDrawn="1"/>
        </p:nvSpPr>
        <p:spPr bwMode="gray">
          <a:xfrm>
            <a:off x="4313239" y="5330321"/>
            <a:ext cx="2984388" cy="856645"/>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Nothing in these materials is an offer to sell any of the components</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or devices referenced herein.</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©2018-2023 Qualcomm Technologies, Inc. and/or its affiliated</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companies. All Rights Reserved.</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Qualcomm is a trademark or registered trademark of Qualcomm</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Incorporated. Other products and brand names may be trademarks</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or registered trademarks of their respective owners.</a:t>
            </a:r>
          </a:p>
        </p:txBody>
      </p:sp>
      <p:sp>
        <p:nvSpPr>
          <p:cNvPr id="3" name="TextBox 2">
            <a:extLst>
              <a:ext uri="{FF2B5EF4-FFF2-40B4-BE49-F238E27FC236}">
                <a16:creationId xmlns:a16="http://schemas.microsoft.com/office/drawing/2014/main" id="{D585E133-D4F4-2902-662A-1DA10E6F5D58}"/>
              </a:ext>
            </a:extLst>
          </p:cNvPr>
          <p:cNvSpPr txBox="1"/>
          <p:nvPr userDrawn="1"/>
        </p:nvSpPr>
        <p:spPr bwMode="gray">
          <a:xfrm>
            <a:off x="7653679" y="5330321"/>
            <a:ext cx="3341423" cy="1236236"/>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References in this presentation to “Qualcomm” may mean Qualcomm Incorporated,</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Qualcomm Technologies, Inc., and/or other subsidiaries or business units within</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 </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Snapdragon and Qualcomm branded products are products of Qualcomm Technologies, Inc. and/or its subsidiaries. Qualcomm patented technologies are licensed by Qualcomm Incorporated. </a:t>
            </a:r>
          </a:p>
        </p:txBody>
      </p:sp>
    </p:spTree>
    <p:extLst>
      <p:ext uri="{BB962C8B-B14F-4D97-AF65-F5344CB8AC3E}">
        <p14:creationId xmlns:p14="http://schemas.microsoft.com/office/powerpoint/2010/main" val="3747457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preserve="1" userDrawn="1">
  <p:cSld name="Thank You Gunmetal">
    <p:bg>
      <p:bgPr>
        <a:solidFill>
          <a:schemeClr val="accent5"/>
        </a:solidFill>
        <a:effectLst/>
      </p:bgPr>
    </p:bg>
    <p:spTree>
      <p:nvGrpSpPr>
        <p:cNvPr id="1" name=""/>
        <p:cNvGrpSpPr/>
        <p:nvPr/>
      </p:nvGrpSpPr>
      <p:grpSpPr>
        <a:xfrm>
          <a:off x="0" y="0"/>
          <a:ext cx="0" cy="0"/>
          <a:chOff x="0" y="0"/>
          <a:chExt cx="0" cy="0"/>
        </a:xfrm>
      </p:grpSpPr>
      <p:sp>
        <p:nvSpPr>
          <p:cNvPr id="24" name="Rectangle: Rounded Corners 16">
            <a:extLst>
              <a:ext uri="{FF2B5EF4-FFF2-40B4-BE49-F238E27FC236}">
                <a16:creationId xmlns:a16="http://schemas.microsoft.com/office/drawing/2014/main" id="{3DFD4707-7D72-477C-BAE7-E84DFEA41F3D}"/>
              </a:ext>
            </a:extLst>
          </p:cNvPr>
          <p:cNvSpPr/>
          <p:nvPr userDrawn="1"/>
        </p:nvSpPr>
        <p:spPr>
          <a:xfrm>
            <a:off x="465622" y="4935112"/>
            <a:ext cx="11234664" cy="1922888"/>
          </a:xfrm>
          <a:custGeom>
            <a:avLst/>
            <a:gdLst>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74943 w 11234664"/>
              <a:gd name="connsiteY6" fmla="*/ 2225161 h 2225161"/>
              <a:gd name="connsiteX7" fmla="*/ 0 w 11234664"/>
              <a:gd name="connsiteY7" fmla="*/ 2150218 h 2225161"/>
              <a:gd name="connsiteX8" fmla="*/ 0 w 11234664"/>
              <a:gd name="connsiteY8" fmla="*/ 74943 h 2225161"/>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0 w 11234664"/>
              <a:gd name="connsiteY6" fmla="*/ 2150218 h 2225161"/>
              <a:gd name="connsiteX7" fmla="*/ 0 w 11234664"/>
              <a:gd name="connsiteY7" fmla="*/ 74943 h 2225161"/>
              <a:gd name="connsiteX0" fmla="*/ 0 w 11234664"/>
              <a:gd name="connsiteY0" fmla="*/ 74943 h 2409627"/>
              <a:gd name="connsiteX1" fmla="*/ 74943 w 11234664"/>
              <a:gd name="connsiteY1" fmla="*/ 0 h 2409627"/>
              <a:gd name="connsiteX2" fmla="*/ 11159721 w 11234664"/>
              <a:gd name="connsiteY2" fmla="*/ 0 h 2409627"/>
              <a:gd name="connsiteX3" fmla="*/ 11234664 w 11234664"/>
              <a:gd name="connsiteY3" fmla="*/ 74943 h 2409627"/>
              <a:gd name="connsiteX4" fmla="*/ 11234664 w 11234664"/>
              <a:gd name="connsiteY4" fmla="*/ 2150218 h 2409627"/>
              <a:gd name="connsiteX5" fmla="*/ 0 w 11234664"/>
              <a:gd name="connsiteY5" fmla="*/ 2150218 h 2409627"/>
              <a:gd name="connsiteX6" fmla="*/ 0 w 11234664"/>
              <a:gd name="connsiteY6" fmla="*/ 74943 h 2409627"/>
              <a:gd name="connsiteX0" fmla="*/ 0 w 11234664"/>
              <a:gd name="connsiteY0" fmla="*/ 74943 h 2303942"/>
              <a:gd name="connsiteX1" fmla="*/ 74943 w 11234664"/>
              <a:gd name="connsiteY1" fmla="*/ 0 h 2303942"/>
              <a:gd name="connsiteX2" fmla="*/ 11159721 w 11234664"/>
              <a:gd name="connsiteY2" fmla="*/ 0 h 2303942"/>
              <a:gd name="connsiteX3" fmla="*/ 11234664 w 11234664"/>
              <a:gd name="connsiteY3" fmla="*/ 74943 h 2303942"/>
              <a:gd name="connsiteX4" fmla="*/ 11234664 w 11234664"/>
              <a:gd name="connsiteY4" fmla="*/ 2150218 h 2303942"/>
              <a:gd name="connsiteX5" fmla="*/ 0 w 11234664"/>
              <a:gd name="connsiteY5" fmla="*/ 2150218 h 2303942"/>
              <a:gd name="connsiteX6" fmla="*/ 0 w 11234664"/>
              <a:gd name="connsiteY6" fmla="*/ 74943 h 2303942"/>
              <a:gd name="connsiteX0" fmla="*/ 0 w 11234664"/>
              <a:gd name="connsiteY0" fmla="*/ 74943 h 2150218"/>
              <a:gd name="connsiteX1" fmla="*/ 74943 w 11234664"/>
              <a:gd name="connsiteY1" fmla="*/ 0 h 2150218"/>
              <a:gd name="connsiteX2" fmla="*/ 11159721 w 11234664"/>
              <a:gd name="connsiteY2" fmla="*/ 0 h 2150218"/>
              <a:gd name="connsiteX3" fmla="*/ 11234664 w 11234664"/>
              <a:gd name="connsiteY3" fmla="*/ 74943 h 2150218"/>
              <a:gd name="connsiteX4" fmla="*/ 11234664 w 11234664"/>
              <a:gd name="connsiteY4" fmla="*/ 2150218 h 2150218"/>
              <a:gd name="connsiteX5" fmla="*/ 0 w 11234664"/>
              <a:gd name="connsiteY5" fmla="*/ 2150218 h 2150218"/>
              <a:gd name="connsiteX6" fmla="*/ 0 w 11234664"/>
              <a:gd name="connsiteY6" fmla="*/ 74943 h 2150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4664" h="2150218">
                <a:moveTo>
                  <a:pt x="0" y="74943"/>
                </a:moveTo>
                <a:cubicBezTo>
                  <a:pt x="0" y="33553"/>
                  <a:pt x="33553" y="0"/>
                  <a:pt x="74943" y="0"/>
                </a:cubicBezTo>
                <a:lnTo>
                  <a:pt x="11159721" y="0"/>
                </a:lnTo>
                <a:cubicBezTo>
                  <a:pt x="11201111" y="0"/>
                  <a:pt x="11234664" y="33553"/>
                  <a:pt x="11234664" y="74943"/>
                </a:cubicBezTo>
                <a:lnTo>
                  <a:pt x="11234664" y="2150218"/>
                </a:lnTo>
                <a:lnTo>
                  <a:pt x="0" y="2150218"/>
                </a:lnTo>
                <a:lnTo>
                  <a:pt x="0" y="74943"/>
                </a:lnTo>
                <a:close/>
              </a:path>
            </a:pathLst>
          </a:custGeom>
          <a:solidFill>
            <a:srgbClr val="44536C"/>
          </a:solidFill>
          <a:ln>
            <a:noFill/>
          </a:ln>
          <a:effectLst>
            <a:innerShdw blurRad="38100" dist="254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err="1">
              <a:solidFill>
                <a:schemeClr val="tx2"/>
              </a:solidFill>
              <a:latin typeface="Microsoft Sans Serif"/>
              <a:cs typeface="Microsoft Sans Serif" panose="020B0604020202020204" pitchFamily="34" charset="0"/>
            </a:endParaRPr>
          </a:p>
        </p:txBody>
      </p:sp>
      <p:sp>
        <p:nvSpPr>
          <p:cNvPr id="26" name="Freeform 5">
            <a:extLst>
              <a:ext uri="{FF2B5EF4-FFF2-40B4-BE49-F238E27FC236}">
                <a16:creationId xmlns:a16="http://schemas.microsoft.com/office/drawing/2014/main" id="{1C4299A6-E92A-426F-8BF2-F5974985648B}"/>
              </a:ext>
            </a:extLst>
          </p:cNvPr>
          <p:cNvSpPr>
            <a:spLocks noChangeAspect="1" noEditPoints="1"/>
          </p:cNvSpPr>
          <p:nvPr userDrawn="1"/>
        </p:nvSpPr>
        <p:spPr bwMode="black">
          <a:xfrm>
            <a:off x="847768" y="5234191"/>
            <a:ext cx="1616145" cy="296224"/>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a:effectLst/>
        </p:spPr>
        <p:txBody>
          <a:bodyPr vert="horz" wrap="square" lIns="91440" tIns="45720" rIns="91440" bIns="45720" numCol="1" anchor="t" anchorCtr="0" compatLnSpc="1">
            <a:prstTxWarp prst="textNoShape">
              <a:avLst/>
            </a:prstTxWarp>
          </a:bodyPr>
          <a:lstStyle/>
          <a:p>
            <a:endParaRPr lang="en-US">
              <a:solidFill>
                <a:schemeClr val="bg1"/>
              </a:solidFill>
              <a:latin typeface="Microsoft Sans Serif"/>
            </a:endParaRPr>
          </a:p>
        </p:txBody>
      </p:sp>
      <p:sp>
        <p:nvSpPr>
          <p:cNvPr id="44" name="TextBox 43">
            <a:extLst>
              <a:ext uri="{FF2B5EF4-FFF2-40B4-BE49-F238E27FC236}">
                <a16:creationId xmlns:a16="http://schemas.microsoft.com/office/drawing/2014/main" id="{22F70D0A-56DD-483C-9B92-40FB17FA7A59}"/>
              </a:ext>
            </a:extLst>
          </p:cNvPr>
          <p:cNvSpPr txBox="1"/>
          <p:nvPr userDrawn="1"/>
        </p:nvSpPr>
        <p:spPr bwMode="gray">
          <a:xfrm>
            <a:off x="847768" y="5687930"/>
            <a:ext cx="3127218" cy="616131"/>
          </a:xfrm>
          <a:prstGeom prst="rect">
            <a:avLst/>
          </a:prstGeom>
          <a:noFill/>
        </p:spPr>
        <p:txBody>
          <a:bodyPr wrap="square" lIns="0" tIns="0" rIns="0" bIns="0" rtlCol="0">
            <a:spAutoFit/>
          </a:bodyPr>
          <a:lstStyle/>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Follow us on:</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For more information, visit us at:</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qualcomm.com &amp; qualcomm.com/blog</a:t>
            </a:r>
          </a:p>
        </p:txBody>
      </p:sp>
      <p:sp>
        <p:nvSpPr>
          <p:cNvPr id="27" name="TextBox 26">
            <a:extLst>
              <a:ext uri="{FF2B5EF4-FFF2-40B4-BE49-F238E27FC236}">
                <a16:creationId xmlns:a16="http://schemas.microsoft.com/office/drawing/2014/main" id="{9F624AB4-C8F8-DB43-96C6-817E21A96454}"/>
              </a:ext>
            </a:extLst>
          </p:cNvPr>
          <p:cNvSpPr txBox="1"/>
          <p:nvPr userDrawn="1"/>
        </p:nvSpPr>
        <p:spPr bwMode="gray">
          <a:xfrm>
            <a:off x="465622" y="2536613"/>
            <a:ext cx="8725779" cy="1606594"/>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12000" b="0" i="0" u="none" strike="noStrike" kern="1200" cap="none" spc="-300" normalizeH="0" noProof="0" dirty="0">
                <a:ln>
                  <a:noFill/>
                </a:ln>
                <a:solidFill>
                  <a:srgbClr val="3F4D63"/>
                </a:solidFill>
                <a:effectLst>
                  <a:innerShdw blurRad="25400" dist="12700" dir="13500000">
                    <a:prstClr val="black">
                      <a:alpha val="50000"/>
                    </a:prstClr>
                  </a:innerShdw>
                </a:effectLst>
                <a:uLnTx/>
                <a:uFillTx/>
              </a:rPr>
              <a:t>T</a:t>
            </a:r>
            <a:r>
              <a:rPr kumimoji="0" lang="en-US" sz="12000" b="0" i="0" u="none" strike="noStrike" kern="1200" cap="none" spc="-300" normalizeH="0" baseline="0" noProof="0" dirty="0">
                <a:ln>
                  <a:noFill/>
                </a:ln>
                <a:solidFill>
                  <a:srgbClr val="3F4D63"/>
                </a:solidFill>
                <a:effectLst>
                  <a:innerShdw blurRad="25400" dist="12700" dir="13500000">
                    <a:prstClr val="black">
                      <a:alpha val="50000"/>
                    </a:prstClr>
                  </a:innerShdw>
                </a:effectLst>
                <a:uLnTx/>
                <a:uFillTx/>
              </a:rPr>
              <a:t>h</a:t>
            </a:r>
            <a:r>
              <a:rPr kumimoji="0" lang="en-US" sz="12000" b="0" i="0" u="none" strike="noStrike" kern="1200" cap="none" spc="-600" normalizeH="0" noProof="0" dirty="0">
                <a:ln>
                  <a:noFill/>
                </a:ln>
                <a:solidFill>
                  <a:srgbClr val="3F4D63"/>
                </a:solidFill>
                <a:effectLst>
                  <a:innerShdw blurRad="25400" dist="12700" dir="13500000">
                    <a:prstClr val="black">
                      <a:alpha val="50000"/>
                    </a:prstClr>
                  </a:innerShdw>
                </a:effectLst>
                <a:uLnTx/>
                <a:uFillTx/>
              </a:rPr>
              <a:t>a</a:t>
            </a:r>
            <a:r>
              <a:rPr kumimoji="0" lang="en-US" sz="12000" b="0" i="0" u="none" strike="noStrike" kern="1200" cap="none" spc="-450" normalizeH="0" noProof="0" dirty="0">
                <a:ln>
                  <a:noFill/>
                </a:ln>
                <a:solidFill>
                  <a:srgbClr val="3F4D63"/>
                </a:solidFill>
                <a:effectLst>
                  <a:innerShdw blurRad="25400" dist="12700" dir="13500000">
                    <a:prstClr val="black">
                      <a:alpha val="50000"/>
                    </a:prstClr>
                  </a:innerShdw>
                </a:effectLst>
                <a:uLnTx/>
                <a:uFillTx/>
              </a:rPr>
              <a:t>n</a:t>
            </a:r>
            <a:r>
              <a:rPr kumimoji="0" lang="en-US" sz="12000" b="0" i="0" u="none" strike="noStrike" kern="1200" cap="none" spc="-600" normalizeH="0" noProof="0" dirty="0">
                <a:ln>
                  <a:noFill/>
                </a:ln>
                <a:solidFill>
                  <a:srgbClr val="3F4D63"/>
                </a:solidFill>
                <a:effectLst>
                  <a:innerShdw blurRad="25400" dist="12700" dir="13500000">
                    <a:prstClr val="black">
                      <a:alpha val="50000"/>
                    </a:prstClr>
                  </a:innerShdw>
                </a:effectLst>
                <a:uLnTx/>
                <a:uFillTx/>
              </a:rPr>
              <a:t>k </a:t>
            </a:r>
            <a:r>
              <a:rPr kumimoji="0" lang="en-US" sz="12000" b="0" i="0" u="none" strike="noStrike" kern="1200" cap="none" spc="-300" normalizeH="0" baseline="0" noProof="0" dirty="0">
                <a:ln>
                  <a:noFill/>
                </a:ln>
                <a:solidFill>
                  <a:srgbClr val="3F4D63"/>
                </a:solidFill>
                <a:effectLst>
                  <a:innerShdw blurRad="25400" dist="12700" dir="13500000">
                    <a:prstClr val="black">
                      <a:alpha val="50000"/>
                    </a:prstClr>
                  </a:innerShdw>
                </a:effectLst>
                <a:uLnTx/>
                <a:uFillTx/>
              </a:rPr>
              <a:t>y</a:t>
            </a:r>
            <a:r>
              <a:rPr kumimoji="0" lang="en-US" sz="12000" b="0" i="0" u="none" strike="noStrike" kern="1200" cap="none" normalizeH="0" baseline="0" noProof="0" dirty="0">
                <a:ln>
                  <a:noFill/>
                </a:ln>
                <a:solidFill>
                  <a:srgbClr val="3F4D63"/>
                </a:solidFill>
                <a:effectLst>
                  <a:innerShdw blurRad="25400" dist="12700" dir="13500000">
                    <a:prstClr val="black">
                      <a:alpha val="50000"/>
                    </a:prstClr>
                  </a:innerShdw>
                </a:effectLst>
                <a:uLnTx/>
                <a:uFillTx/>
              </a:rPr>
              <a:t>o</a:t>
            </a:r>
            <a:r>
              <a:rPr kumimoji="0" lang="en-US" sz="12000" b="0" i="0" u="none" strike="noStrike" kern="1200" cap="none" spc="-300" normalizeH="0" baseline="0" noProof="0" dirty="0">
                <a:ln>
                  <a:noFill/>
                </a:ln>
                <a:solidFill>
                  <a:srgbClr val="3F4D63"/>
                </a:solidFill>
                <a:effectLst>
                  <a:innerShdw blurRad="25400" dist="12700" dir="13500000">
                    <a:prstClr val="black">
                      <a:alpha val="50000"/>
                    </a:prstClr>
                  </a:innerShdw>
                </a:effectLst>
                <a:uLnTx/>
                <a:uFillTx/>
              </a:rPr>
              <a:t>u</a:t>
            </a:r>
          </a:p>
        </p:txBody>
      </p:sp>
      <p:grpSp>
        <p:nvGrpSpPr>
          <p:cNvPr id="30" name="Group 29">
            <a:extLst>
              <a:ext uri="{FF2B5EF4-FFF2-40B4-BE49-F238E27FC236}">
                <a16:creationId xmlns:a16="http://schemas.microsoft.com/office/drawing/2014/main" id="{4C2C7FFC-0D1B-9CD5-03A8-998B92A2DA6B}"/>
              </a:ext>
            </a:extLst>
          </p:cNvPr>
          <p:cNvGrpSpPr/>
          <p:nvPr userDrawn="1"/>
        </p:nvGrpSpPr>
        <p:grpSpPr>
          <a:xfrm>
            <a:off x="1710812" y="5696712"/>
            <a:ext cx="1036171" cy="137160"/>
            <a:chOff x="2442332" y="4081331"/>
            <a:chExt cx="1036171" cy="137160"/>
          </a:xfrm>
          <a:solidFill>
            <a:schemeClr val="bg1"/>
          </a:solidFill>
        </p:grpSpPr>
        <p:sp>
          <p:nvSpPr>
            <p:cNvPr id="31" name="Freeform 12">
              <a:extLst>
                <a:ext uri="{FF2B5EF4-FFF2-40B4-BE49-F238E27FC236}">
                  <a16:creationId xmlns:a16="http://schemas.microsoft.com/office/drawing/2014/main" id="{8F179865-B5B4-EF04-24F6-8AF5475D7926}"/>
                </a:ext>
              </a:extLst>
            </p:cNvPr>
            <p:cNvSpPr>
              <a:spLocks noChangeAspect="1"/>
            </p:cNvSpPr>
            <p:nvPr/>
          </p:nvSpPr>
          <p:spPr bwMode="gray">
            <a:xfrm>
              <a:off x="2645092" y="4081331"/>
              <a:ext cx="168791" cy="137160"/>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nvGrpSpPr>
            <p:cNvPr id="32" name="Group 5">
              <a:extLst>
                <a:ext uri="{FF2B5EF4-FFF2-40B4-BE49-F238E27FC236}">
                  <a16:creationId xmlns:a16="http://schemas.microsoft.com/office/drawing/2014/main" id="{AE9079EC-B465-5574-4564-EE68C08E41A5}"/>
                </a:ext>
              </a:extLst>
            </p:cNvPr>
            <p:cNvGrpSpPr>
              <a:grpSpLocks noChangeAspect="1"/>
            </p:cNvGrpSpPr>
            <p:nvPr/>
          </p:nvGrpSpPr>
          <p:grpSpPr bwMode="gray">
            <a:xfrm>
              <a:off x="2442332" y="4081331"/>
              <a:ext cx="138792" cy="137160"/>
              <a:chOff x="3331" y="1656"/>
              <a:chExt cx="1020" cy="1008"/>
            </a:xfrm>
            <a:grpFill/>
          </p:grpSpPr>
          <p:sp>
            <p:nvSpPr>
              <p:cNvPr id="39" name="Freeform 6">
                <a:extLst>
                  <a:ext uri="{FF2B5EF4-FFF2-40B4-BE49-F238E27FC236}">
                    <a16:creationId xmlns:a16="http://schemas.microsoft.com/office/drawing/2014/main" id="{BF0C7DCC-1282-A8D2-04FC-7AAE1D6E559A}"/>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sp>
            <p:nvSpPr>
              <p:cNvPr id="45" name="Freeform 7">
                <a:extLst>
                  <a:ext uri="{FF2B5EF4-FFF2-40B4-BE49-F238E27FC236}">
                    <a16:creationId xmlns:a16="http://schemas.microsoft.com/office/drawing/2014/main" id="{0428D95C-6C06-D764-49A8-D7A887B2B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grpSp>
          <p:nvGrpSpPr>
            <p:cNvPr id="33" name="Group 4">
              <a:extLst>
                <a:ext uri="{FF2B5EF4-FFF2-40B4-BE49-F238E27FC236}">
                  <a16:creationId xmlns:a16="http://schemas.microsoft.com/office/drawing/2014/main" id="{6C68C859-4EC8-1507-DF29-1BC152138E18}"/>
                </a:ext>
              </a:extLst>
            </p:cNvPr>
            <p:cNvGrpSpPr>
              <a:grpSpLocks noChangeAspect="1"/>
            </p:cNvGrpSpPr>
            <p:nvPr/>
          </p:nvGrpSpPr>
          <p:grpSpPr bwMode="auto">
            <a:xfrm>
              <a:off x="2877851" y="4081836"/>
              <a:ext cx="136034" cy="136150"/>
              <a:chOff x="2653" y="972"/>
              <a:chExt cx="2372" cy="2374"/>
            </a:xfrm>
            <a:grpFill/>
          </p:grpSpPr>
          <p:sp>
            <p:nvSpPr>
              <p:cNvPr id="36" name="Freeform 5">
                <a:extLst>
                  <a:ext uri="{FF2B5EF4-FFF2-40B4-BE49-F238E27FC236}">
                    <a16:creationId xmlns:a16="http://schemas.microsoft.com/office/drawing/2014/main" id="{661E46D6-FA00-2261-EF99-579FDD224957}"/>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7" name="Freeform 6">
                <a:extLst>
                  <a:ext uri="{FF2B5EF4-FFF2-40B4-BE49-F238E27FC236}">
                    <a16:creationId xmlns:a16="http://schemas.microsoft.com/office/drawing/2014/main" id="{96CAD447-43F7-CB49-9D57-D6D554FB8761}"/>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38" name="Oval 7">
                <a:extLst>
                  <a:ext uri="{FF2B5EF4-FFF2-40B4-BE49-F238E27FC236}">
                    <a16:creationId xmlns:a16="http://schemas.microsoft.com/office/drawing/2014/main" id="{CEE36BB7-E502-D8BD-6207-587878D3DE04}"/>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pic>
          <p:nvPicPr>
            <p:cNvPr id="34" name="Graphic 33">
              <a:extLst>
                <a:ext uri="{FF2B5EF4-FFF2-40B4-BE49-F238E27FC236}">
                  <a16:creationId xmlns:a16="http://schemas.microsoft.com/office/drawing/2014/main" id="{F46A1345-8A86-DBC5-3E68-FA0B0904452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77853" y="4081331"/>
              <a:ext cx="198712" cy="137160"/>
            </a:xfrm>
            <a:prstGeom prst="rect">
              <a:avLst/>
            </a:prstGeom>
          </p:spPr>
        </p:pic>
        <p:pic>
          <p:nvPicPr>
            <p:cNvPr id="35" name="Graphic 34">
              <a:extLst>
                <a:ext uri="{FF2B5EF4-FFF2-40B4-BE49-F238E27FC236}">
                  <a16:creationId xmlns:a16="http://schemas.microsoft.com/office/drawing/2014/main" id="{6D6790E1-F869-72D0-E342-E41433348D8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40535" y="4081331"/>
              <a:ext cx="137968" cy="137160"/>
            </a:xfrm>
            <a:prstGeom prst="rect">
              <a:avLst/>
            </a:prstGeom>
          </p:spPr>
        </p:pic>
      </p:grpSp>
      <p:sp>
        <p:nvSpPr>
          <p:cNvPr id="4" name="TextBox 3">
            <a:extLst>
              <a:ext uri="{FF2B5EF4-FFF2-40B4-BE49-F238E27FC236}">
                <a16:creationId xmlns:a16="http://schemas.microsoft.com/office/drawing/2014/main" id="{B0E424D5-7EDE-1875-D70C-8F6AC16D5382}"/>
              </a:ext>
            </a:extLst>
          </p:cNvPr>
          <p:cNvSpPr txBox="1"/>
          <p:nvPr userDrawn="1"/>
        </p:nvSpPr>
        <p:spPr bwMode="gray">
          <a:xfrm>
            <a:off x="4313238" y="5330321"/>
            <a:ext cx="4101089" cy="856645"/>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Nothing in these materials is an offer to sell any of the components</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or devices referenced herein.</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©2018-2023 Qualcomm Technologies, Inc. and/or its affiliated</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companies. All Rights Reserved.</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Qualcomm is a trademark or registered trademark of Qualcomm</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Incorporated. Other products and brand names may be trademarks</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or registered trademarks of their respective owners.</a:t>
            </a:r>
          </a:p>
        </p:txBody>
      </p:sp>
      <p:sp>
        <p:nvSpPr>
          <p:cNvPr id="3" name="TextBox 2">
            <a:extLst>
              <a:ext uri="{FF2B5EF4-FFF2-40B4-BE49-F238E27FC236}">
                <a16:creationId xmlns:a16="http://schemas.microsoft.com/office/drawing/2014/main" id="{EE043589-4868-6A56-34B9-A0D0C679F905}"/>
              </a:ext>
            </a:extLst>
          </p:cNvPr>
          <p:cNvSpPr txBox="1"/>
          <p:nvPr userDrawn="1"/>
        </p:nvSpPr>
        <p:spPr bwMode="gray">
          <a:xfrm>
            <a:off x="7653679" y="5330321"/>
            <a:ext cx="3341423" cy="1236236"/>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References in this presentation to “Qualcomm” may mean Qualcomm Incorporated,</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Qualcomm Technologies, Inc., and/or other subsidiaries or business units within</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 </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Snapdragon and Qualcomm branded products are products of Qualcomm Technologies, Inc. and/or its subsidiaries. Qualcomm patented technologies are licensed by Qualcomm Incorporated. </a:t>
            </a:r>
          </a:p>
        </p:txBody>
      </p:sp>
    </p:spTree>
    <p:extLst>
      <p:ext uri="{BB962C8B-B14F-4D97-AF65-F5344CB8AC3E}">
        <p14:creationId xmlns:p14="http://schemas.microsoft.com/office/powerpoint/2010/main" val="306796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preserve="1" userDrawn="1">
  <p:cSld name="Thank You Midnight">
    <p:bg>
      <p:bgPr>
        <a:solidFill>
          <a:schemeClr val="tx2"/>
        </a:solidFill>
        <a:effectLst/>
      </p:bgPr>
    </p:bg>
    <p:spTree>
      <p:nvGrpSpPr>
        <p:cNvPr id="1" name=""/>
        <p:cNvGrpSpPr/>
        <p:nvPr/>
      </p:nvGrpSpPr>
      <p:grpSpPr>
        <a:xfrm>
          <a:off x="0" y="0"/>
          <a:ext cx="0" cy="0"/>
          <a:chOff x="0" y="0"/>
          <a:chExt cx="0" cy="0"/>
        </a:xfrm>
      </p:grpSpPr>
      <p:sp>
        <p:nvSpPr>
          <p:cNvPr id="24" name="Rectangle: Rounded Corners 16">
            <a:extLst>
              <a:ext uri="{FF2B5EF4-FFF2-40B4-BE49-F238E27FC236}">
                <a16:creationId xmlns:a16="http://schemas.microsoft.com/office/drawing/2014/main" id="{3DFD4707-7D72-477C-BAE7-E84DFEA41F3D}"/>
              </a:ext>
            </a:extLst>
          </p:cNvPr>
          <p:cNvSpPr/>
          <p:nvPr userDrawn="1"/>
        </p:nvSpPr>
        <p:spPr>
          <a:xfrm>
            <a:off x="465622" y="4935112"/>
            <a:ext cx="11234664" cy="1922888"/>
          </a:xfrm>
          <a:custGeom>
            <a:avLst/>
            <a:gdLst>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74943 w 11234664"/>
              <a:gd name="connsiteY6" fmla="*/ 2225161 h 2225161"/>
              <a:gd name="connsiteX7" fmla="*/ 0 w 11234664"/>
              <a:gd name="connsiteY7" fmla="*/ 2150218 h 2225161"/>
              <a:gd name="connsiteX8" fmla="*/ 0 w 11234664"/>
              <a:gd name="connsiteY8" fmla="*/ 74943 h 2225161"/>
              <a:gd name="connsiteX0" fmla="*/ 0 w 11234664"/>
              <a:gd name="connsiteY0" fmla="*/ 74943 h 2225161"/>
              <a:gd name="connsiteX1" fmla="*/ 74943 w 11234664"/>
              <a:gd name="connsiteY1" fmla="*/ 0 h 2225161"/>
              <a:gd name="connsiteX2" fmla="*/ 11159721 w 11234664"/>
              <a:gd name="connsiteY2" fmla="*/ 0 h 2225161"/>
              <a:gd name="connsiteX3" fmla="*/ 11234664 w 11234664"/>
              <a:gd name="connsiteY3" fmla="*/ 74943 h 2225161"/>
              <a:gd name="connsiteX4" fmla="*/ 11234664 w 11234664"/>
              <a:gd name="connsiteY4" fmla="*/ 2150218 h 2225161"/>
              <a:gd name="connsiteX5" fmla="*/ 11159721 w 11234664"/>
              <a:gd name="connsiteY5" fmla="*/ 2225161 h 2225161"/>
              <a:gd name="connsiteX6" fmla="*/ 0 w 11234664"/>
              <a:gd name="connsiteY6" fmla="*/ 2150218 h 2225161"/>
              <a:gd name="connsiteX7" fmla="*/ 0 w 11234664"/>
              <a:gd name="connsiteY7" fmla="*/ 74943 h 2225161"/>
              <a:gd name="connsiteX0" fmla="*/ 0 w 11234664"/>
              <a:gd name="connsiteY0" fmla="*/ 74943 h 2409627"/>
              <a:gd name="connsiteX1" fmla="*/ 74943 w 11234664"/>
              <a:gd name="connsiteY1" fmla="*/ 0 h 2409627"/>
              <a:gd name="connsiteX2" fmla="*/ 11159721 w 11234664"/>
              <a:gd name="connsiteY2" fmla="*/ 0 h 2409627"/>
              <a:gd name="connsiteX3" fmla="*/ 11234664 w 11234664"/>
              <a:gd name="connsiteY3" fmla="*/ 74943 h 2409627"/>
              <a:gd name="connsiteX4" fmla="*/ 11234664 w 11234664"/>
              <a:gd name="connsiteY4" fmla="*/ 2150218 h 2409627"/>
              <a:gd name="connsiteX5" fmla="*/ 0 w 11234664"/>
              <a:gd name="connsiteY5" fmla="*/ 2150218 h 2409627"/>
              <a:gd name="connsiteX6" fmla="*/ 0 w 11234664"/>
              <a:gd name="connsiteY6" fmla="*/ 74943 h 2409627"/>
              <a:gd name="connsiteX0" fmla="*/ 0 w 11234664"/>
              <a:gd name="connsiteY0" fmla="*/ 74943 h 2303942"/>
              <a:gd name="connsiteX1" fmla="*/ 74943 w 11234664"/>
              <a:gd name="connsiteY1" fmla="*/ 0 h 2303942"/>
              <a:gd name="connsiteX2" fmla="*/ 11159721 w 11234664"/>
              <a:gd name="connsiteY2" fmla="*/ 0 h 2303942"/>
              <a:gd name="connsiteX3" fmla="*/ 11234664 w 11234664"/>
              <a:gd name="connsiteY3" fmla="*/ 74943 h 2303942"/>
              <a:gd name="connsiteX4" fmla="*/ 11234664 w 11234664"/>
              <a:gd name="connsiteY4" fmla="*/ 2150218 h 2303942"/>
              <a:gd name="connsiteX5" fmla="*/ 0 w 11234664"/>
              <a:gd name="connsiteY5" fmla="*/ 2150218 h 2303942"/>
              <a:gd name="connsiteX6" fmla="*/ 0 w 11234664"/>
              <a:gd name="connsiteY6" fmla="*/ 74943 h 2303942"/>
              <a:gd name="connsiteX0" fmla="*/ 0 w 11234664"/>
              <a:gd name="connsiteY0" fmla="*/ 74943 h 2150218"/>
              <a:gd name="connsiteX1" fmla="*/ 74943 w 11234664"/>
              <a:gd name="connsiteY1" fmla="*/ 0 h 2150218"/>
              <a:gd name="connsiteX2" fmla="*/ 11159721 w 11234664"/>
              <a:gd name="connsiteY2" fmla="*/ 0 h 2150218"/>
              <a:gd name="connsiteX3" fmla="*/ 11234664 w 11234664"/>
              <a:gd name="connsiteY3" fmla="*/ 74943 h 2150218"/>
              <a:gd name="connsiteX4" fmla="*/ 11234664 w 11234664"/>
              <a:gd name="connsiteY4" fmla="*/ 2150218 h 2150218"/>
              <a:gd name="connsiteX5" fmla="*/ 0 w 11234664"/>
              <a:gd name="connsiteY5" fmla="*/ 2150218 h 2150218"/>
              <a:gd name="connsiteX6" fmla="*/ 0 w 11234664"/>
              <a:gd name="connsiteY6" fmla="*/ 74943 h 2150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34664" h="2150218">
                <a:moveTo>
                  <a:pt x="0" y="74943"/>
                </a:moveTo>
                <a:cubicBezTo>
                  <a:pt x="0" y="33553"/>
                  <a:pt x="33553" y="0"/>
                  <a:pt x="74943" y="0"/>
                </a:cubicBezTo>
                <a:lnTo>
                  <a:pt x="11159721" y="0"/>
                </a:lnTo>
                <a:cubicBezTo>
                  <a:pt x="11201111" y="0"/>
                  <a:pt x="11234664" y="33553"/>
                  <a:pt x="11234664" y="74943"/>
                </a:cubicBezTo>
                <a:lnTo>
                  <a:pt x="11234664" y="2150218"/>
                </a:lnTo>
                <a:lnTo>
                  <a:pt x="0" y="2150218"/>
                </a:lnTo>
                <a:lnTo>
                  <a:pt x="0" y="74943"/>
                </a:lnTo>
                <a:close/>
              </a:path>
            </a:pathLst>
          </a:custGeom>
          <a:solidFill>
            <a:srgbClr val="091F35"/>
          </a:solidFill>
          <a:ln>
            <a:noFill/>
          </a:ln>
          <a:effectLst>
            <a:innerShdw blurRad="38100" dist="254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endParaRPr lang="en-US" err="1">
              <a:solidFill>
                <a:schemeClr val="tx2"/>
              </a:solidFill>
              <a:latin typeface="Microsoft Sans Serif"/>
              <a:cs typeface="Microsoft Sans Serif" panose="020B0604020202020204" pitchFamily="34" charset="0"/>
            </a:endParaRPr>
          </a:p>
        </p:txBody>
      </p:sp>
      <p:sp>
        <p:nvSpPr>
          <p:cNvPr id="26" name="Freeform 5">
            <a:extLst>
              <a:ext uri="{FF2B5EF4-FFF2-40B4-BE49-F238E27FC236}">
                <a16:creationId xmlns:a16="http://schemas.microsoft.com/office/drawing/2014/main" id="{1C4299A6-E92A-426F-8BF2-F5974985648B}"/>
              </a:ext>
            </a:extLst>
          </p:cNvPr>
          <p:cNvSpPr>
            <a:spLocks noChangeAspect="1" noEditPoints="1"/>
          </p:cNvSpPr>
          <p:nvPr userDrawn="1"/>
        </p:nvSpPr>
        <p:spPr bwMode="black">
          <a:xfrm>
            <a:off x="847768" y="5234191"/>
            <a:ext cx="1616145" cy="296224"/>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bg1"/>
          </a:solidFill>
          <a:ln>
            <a:noFill/>
          </a:ln>
          <a:effectLst/>
        </p:spPr>
        <p:txBody>
          <a:bodyPr vert="horz" wrap="square" lIns="91440" tIns="45720" rIns="91440" bIns="45720" numCol="1" anchor="t" anchorCtr="0" compatLnSpc="1">
            <a:prstTxWarp prst="textNoShape">
              <a:avLst/>
            </a:prstTxWarp>
          </a:bodyPr>
          <a:lstStyle/>
          <a:p>
            <a:endParaRPr lang="en-US">
              <a:solidFill>
                <a:schemeClr val="bg1"/>
              </a:solidFill>
              <a:latin typeface="Microsoft Sans Serif"/>
            </a:endParaRPr>
          </a:p>
        </p:txBody>
      </p:sp>
      <p:sp>
        <p:nvSpPr>
          <p:cNvPr id="38" name="TextBox 37">
            <a:extLst>
              <a:ext uri="{FF2B5EF4-FFF2-40B4-BE49-F238E27FC236}">
                <a16:creationId xmlns:a16="http://schemas.microsoft.com/office/drawing/2014/main" id="{5A83A160-D46F-4734-801C-1A888641CFE8}"/>
              </a:ext>
            </a:extLst>
          </p:cNvPr>
          <p:cNvSpPr txBox="1"/>
          <p:nvPr userDrawn="1"/>
        </p:nvSpPr>
        <p:spPr bwMode="gray">
          <a:xfrm>
            <a:off x="847768" y="5687930"/>
            <a:ext cx="3127218" cy="616131"/>
          </a:xfrm>
          <a:prstGeom prst="rect">
            <a:avLst/>
          </a:prstGeom>
          <a:noFill/>
        </p:spPr>
        <p:txBody>
          <a:bodyPr wrap="square" lIns="0" tIns="0" rIns="0" bIns="0" rtlCol="0">
            <a:spAutoFit/>
          </a:bodyPr>
          <a:lstStyle/>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Follow us on:</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For more information, visit us at:</a:t>
            </a:r>
          </a:p>
          <a:p>
            <a:pPr marL="0" marR="0" lvl="0" indent="0" algn="l" defTabSz="914400" rtl="0" eaLnBrk="1" fontAlgn="auto" latinLnBrk="0" hangingPunct="1">
              <a:lnSpc>
                <a:spcPct val="114000"/>
              </a:lnSpc>
              <a:spcBef>
                <a:spcPts val="0"/>
              </a:spcBef>
              <a:spcAft>
                <a:spcPts val="300"/>
              </a:spcAft>
              <a:buClrTx/>
              <a:buSzTx/>
              <a:buFontTx/>
              <a:buNone/>
              <a:tabLst/>
              <a:defRPr/>
            </a:pPr>
            <a:r>
              <a:rPr kumimoji="0" lang="en-US" sz="1050" b="0" i="0" u="none" strike="noStrike" kern="1200" cap="none" spc="0" normalizeH="0" baseline="0" noProof="0" dirty="0">
                <a:ln>
                  <a:noFill/>
                </a:ln>
                <a:solidFill>
                  <a:schemeClr val="bg1"/>
                </a:solidFill>
                <a:effectLst/>
                <a:uLnTx/>
                <a:uFillTx/>
                <a:latin typeface="+mn-lt"/>
                <a:ea typeface="+mn-ea"/>
                <a:cs typeface="+mn-cs"/>
              </a:rPr>
              <a:t>qualcomm.com &amp; qualcomm.com/blog</a:t>
            </a:r>
          </a:p>
        </p:txBody>
      </p:sp>
      <p:sp>
        <p:nvSpPr>
          <p:cNvPr id="17" name="TextBox 16">
            <a:extLst>
              <a:ext uri="{FF2B5EF4-FFF2-40B4-BE49-F238E27FC236}">
                <a16:creationId xmlns:a16="http://schemas.microsoft.com/office/drawing/2014/main" id="{92404B8A-66AD-4D44-AFE4-9BECF391E4CB}"/>
              </a:ext>
            </a:extLst>
          </p:cNvPr>
          <p:cNvSpPr txBox="1"/>
          <p:nvPr userDrawn="1"/>
        </p:nvSpPr>
        <p:spPr bwMode="gray">
          <a:xfrm>
            <a:off x="465622" y="2536613"/>
            <a:ext cx="8725779" cy="1606594"/>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12000" b="0" i="0" u="none" strike="noStrike" kern="1200" cap="none" spc="-300" normalizeH="0" noProof="0" dirty="0">
                <a:ln>
                  <a:noFill/>
                </a:ln>
                <a:solidFill>
                  <a:schemeClr val="accent6">
                    <a:lumMod val="50000"/>
                  </a:schemeClr>
                </a:solidFill>
                <a:effectLst>
                  <a:innerShdw blurRad="25400" dist="12700" dir="13500000">
                    <a:prstClr val="black">
                      <a:alpha val="50000"/>
                    </a:prstClr>
                  </a:innerShdw>
                </a:effectLst>
                <a:uLnTx/>
                <a:uFillTx/>
              </a:rPr>
              <a:t>T</a:t>
            </a:r>
            <a:r>
              <a:rPr kumimoji="0" lang="en-US" sz="12000" b="0" i="0" u="none" strike="noStrike" kern="1200" cap="none" spc="-300" normalizeH="0" baseline="0" noProof="0" dirty="0">
                <a:ln>
                  <a:noFill/>
                </a:ln>
                <a:solidFill>
                  <a:schemeClr val="accent6">
                    <a:lumMod val="50000"/>
                  </a:schemeClr>
                </a:solidFill>
                <a:effectLst>
                  <a:innerShdw blurRad="25400" dist="12700" dir="13500000">
                    <a:prstClr val="black">
                      <a:alpha val="50000"/>
                    </a:prstClr>
                  </a:innerShdw>
                </a:effectLst>
                <a:uLnTx/>
                <a:uFillTx/>
              </a:rPr>
              <a:t>h</a:t>
            </a:r>
            <a:r>
              <a:rPr kumimoji="0" lang="en-US" sz="12000" b="0" i="0" u="none" strike="noStrike" kern="1200" cap="none" spc="-600" normalizeH="0" noProof="0" dirty="0">
                <a:ln>
                  <a:noFill/>
                </a:ln>
                <a:solidFill>
                  <a:schemeClr val="accent6">
                    <a:lumMod val="50000"/>
                  </a:schemeClr>
                </a:solidFill>
                <a:effectLst>
                  <a:innerShdw blurRad="25400" dist="12700" dir="13500000">
                    <a:prstClr val="black">
                      <a:alpha val="50000"/>
                    </a:prstClr>
                  </a:innerShdw>
                </a:effectLst>
                <a:uLnTx/>
                <a:uFillTx/>
              </a:rPr>
              <a:t>a</a:t>
            </a:r>
            <a:r>
              <a:rPr kumimoji="0" lang="en-US" sz="12000" b="0" i="0" u="none" strike="noStrike" kern="1200" cap="none" spc="-450" normalizeH="0" noProof="0" dirty="0">
                <a:ln>
                  <a:noFill/>
                </a:ln>
                <a:solidFill>
                  <a:schemeClr val="accent6">
                    <a:lumMod val="50000"/>
                  </a:schemeClr>
                </a:solidFill>
                <a:effectLst>
                  <a:innerShdw blurRad="25400" dist="12700" dir="13500000">
                    <a:prstClr val="black">
                      <a:alpha val="50000"/>
                    </a:prstClr>
                  </a:innerShdw>
                </a:effectLst>
                <a:uLnTx/>
                <a:uFillTx/>
              </a:rPr>
              <a:t>n</a:t>
            </a:r>
            <a:r>
              <a:rPr kumimoji="0" lang="en-US" sz="12000" b="0" i="0" u="none" strike="noStrike" kern="1200" cap="none" spc="-600" normalizeH="0" noProof="0" dirty="0">
                <a:ln>
                  <a:noFill/>
                </a:ln>
                <a:solidFill>
                  <a:schemeClr val="accent6">
                    <a:lumMod val="50000"/>
                  </a:schemeClr>
                </a:solidFill>
                <a:effectLst>
                  <a:innerShdw blurRad="25400" dist="12700" dir="13500000">
                    <a:prstClr val="black">
                      <a:alpha val="50000"/>
                    </a:prstClr>
                  </a:innerShdw>
                </a:effectLst>
                <a:uLnTx/>
                <a:uFillTx/>
              </a:rPr>
              <a:t>k </a:t>
            </a:r>
            <a:r>
              <a:rPr kumimoji="0" lang="en-US" sz="12000" b="0" i="0" u="none" strike="noStrike" kern="1200" cap="none" spc="-300" normalizeH="0" baseline="0" noProof="0" dirty="0">
                <a:ln>
                  <a:noFill/>
                </a:ln>
                <a:solidFill>
                  <a:schemeClr val="accent6">
                    <a:lumMod val="50000"/>
                  </a:schemeClr>
                </a:solidFill>
                <a:effectLst>
                  <a:innerShdw blurRad="25400" dist="12700" dir="13500000">
                    <a:prstClr val="black">
                      <a:alpha val="50000"/>
                    </a:prstClr>
                  </a:innerShdw>
                </a:effectLst>
                <a:uLnTx/>
                <a:uFillTx/>
              </a:rPr>
              <a:t>y</a:t>
            </a:r>
            <a:r>
              <a:rPr kumimoji="0" lang="en-US" sz="12000" b="0" i="0" u="none" strike="noStrike" kern="1200" cap="none" normalizeH="0" baseline="0" noProof="0" dirty="0">
                <a:ln>
                  <a:noFill/>
                </a:ln>
                <a:solidFill>
                  <a:schemeClr val="accent6">
                    <a:lumMod val="50000"/>
                  </a:schemeClr>
                </a:solidFill>
                <a:effectLst>
                  <a:innerShdw blurRad="25400" dist="12700" dir="13500000">
                    <a:prstClr val="black">
                      <a:alpha val="50000"/>
                    </a:prstClr>
                  </a:innerShdw>
                </a:effectLst>
                <a:uLnTx/>
                <a:uFillTx/>
              </a:rPr>
              <a:t>o</a:t>
            </a:r>
            <a:r>
              <a:rPr kumimoji="0" lang="en-US" sz="12000" b="0" i="0" u="none" strike="noStrike" kern="1200" cap="none" spc="-300" normalizeH="0" baseline="0" noProof="0" dirty="0">
                <a:ln>
                  <a:noFill/>
                </a:ln>
                <a:solidFill>
                  <a:schemeClr val="accent6">
                    <a:lumMod val="50000"/>
                  </a:schemeClr>
                </a:solidFill>
                <a:effectLst>
                  <a:innerShdw blurRad="25400" dist="12700" dir="13500000">
                    <a:prstClr val="black">
                      <a:alpha val="50000"/>
                    </a:prstClr>
                  </a:innerShdw>
                </a:effectLst>
                <a:uLnTx/>
                <a:uFillTx/>
              </a:rPr>
              <a:t>u</a:t>
            </a:r>
          </a:p>
        </p:txBody>
      </p:sp>
      <p:grpSp>
        <p:nvGrpSpPr>
          <p:cNvPr id="22" name="Group 21">
            <a:extLst>
              <a:ext uri="{FF2B5EF4-FFF2-40B4-BE49-F238E27FC236}">
                <a16:creationId xmlns:a16="http://schemas.microsoft.com/office/drawing/2014/main" id="{1358A744-C834-54E9-AA30-C951C986B342}"/>
              </a:ext>
            </a:extLst>
          </p:cNvPr>
          <p:cNvGrpSpPr/>
          <p:nvPr userDrawn="1"/>
        </p:nvGrpSpPr>
        <p:grpSpPr>
          <a:xfrm>
            <a:off x="1710812" y="5696712"/>
            <a:ext cx="1036171" cy="137160"/>
            <a:chOff x="2442332" y="4081331"/>
            <a:chExt cx="1036171" cy="137160"/>
          </a:xfrm>
          <a:solidFill>
            <a:schemeClr val="bg1"/>
          </a:solidFill>
        </p:grpSpPr>
        <p:sp>
          <p:nvSpPr>
            <p:cNvPr id="23" name="Freeform 12">
              <a:extLst>
                <a:ext uri="{FF2B5EF4-FFF2-40B4-BE49-F238E27FC236}">
                  <a16:creationId xmlns:a16="http://schemas.microsoft.com/office/drawing/2014/main" id="{C79C791E-32A0-D50B-85EB-CC1611B194FE}"/>
                </a:ext>
              </a:extLst>
            </p:cNvPr>
            <p:cNvSpPr>
              <a:spLocks noChangeAspect="1"/>
            </p:cNvSpPr>
            <p:nvPr/>
          </p:nvSpPr>
          <p:spPr bwMode="gray">
            <a:xfrm>
              <a:off x="2645092" y="4081331"/>
              <a:ext cx="168791" cy="137160"/>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nvGrpSpPr>
            <p:cNvPr id="25" name="Group 5">
              <a:extLst>
                <a:ext uri="{FF2B5EF4-FFF2-40B4-BE49-F238E27FC236}">
                  <a16:creationId xmlns:a16="http://schemas.microsoft.com/office/drawing/2014/main" id="{0D4430FF-72B3-C0B0-6A1C-BA142B4277BB}"/>
                </a:ext>
              </a:extLst>
            </p:cNvPr>
            <p:cNvGrpSpPr>
              <a:grpSpLocks noChangeAspect="1"/>
            </p:cNvGrpSpPr>
            <p:nvPr/>
          </p:nvGrpSpPr>
          <p:grpSpPr bwMode="gray">
            <a:xfrm>
              <a:off x="2442332" y="4081331"/>
              <a:ext cx="138792" cy="137160"/>
              <a:chOff x="3331" y="1656"/>
              <a:chExt cx="1020" cy="1008"/>
            </a:xfrm>
            <a:grpFill/>
          </p:grpSpPr>
          <p:sp>
            <p:nvSpPr>
              <p:cNvPr id="44" name="Freeform 6">
                <a:extLst>
                  <a:ext uri="{FF2B5EF4-FFF2-40B4-BE49-F238E27FC236}">
                    <a16:creationId xmlns:a16="http://schemas.microsoft.com/office/drawing/2014/main" id="{DC6A2126-4B46-D02B-846A-EB935D2FEDA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sp>
            <p:nvSpPr>
              <p:cNvPr id="45" name="Freeform 7">
                <a:extLst>
                  <a:ext uri="{FF2B5EF4-FFF2-40B4-BE49-F238E27FC236}">
                    <a16:creationId xmlns:a16="http://schemas.microsoft.com/office/drawing/2014/main" id="{1CD6DA10-A899-0BD6-9501-169D3CE96C6D}"/>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chemeClr val="bg1"/>
                  </a:solidFill>
                  <a:effectLst/>
                  <a:uLnTx/>
                  <a:uFillTx/>
                  <a:latin typeface="Microsoft Sans Serif" panose="020B0604020202020204" pitchFamily="34" charset="0"/>
                  <a:ea typeface="+mn-ea"/>
                  <a:cs typeface="+mn-cs"/>
                </a:endParaRPr>
              </a:p>
            </p:txBody>
          </p:sp>
        </p:grpSp>
        <p:grpSp>
          <p:nvGrpSpPr>
            <p:cNvPr id="37" name="Group 4">
              <a:extLst>
                <a:ext uri="{FF2B5EF4-FFF2-40B4-BE49-F238E27FC236}">
                  <a16:creationId xmlns:a16="http://schemas.microsoft.com/office/drawing/2014/main" id="{02B235D2-9980-4D2D-5378-ADCF60E06361}"/>
                </a:ext>
              </a:extLst>
            </p:cNvPr>
            <p:cNvGrpSpPr>
              <a:grpSpLocks noChangeAspect="1"/>
            </p:cNvGrpSpPr>
            <p:nvPr/>
          </p:nvGrpSpPr>
          <p:grpSpPr bwMode="auto">
            <a:xfrm>
              <a:off x="2877851" y="4081836"/>
              <a:ext cx="136034" cy="136150"/>
              <a:chOff x="2653" y="972"/>
              <a:chExt cx="2372" cy="2374"/>
            </a:xfrm>
            <a:grpFill/>
          </p:grpSpPr>
          <p:sp>
            <p:nvSpPr>
              <p:cNvPr id="41" name="Freeform 5">
                <a:extLst>
                  <a:ext uri="{FF2B5EF4-FFF2-40B4-BE49-F238E27FC236}">
                    <a16:creationId xmlns:a16="http://schemas.microsoft.com/office/drawing/2014/main" id="{2B728F9D-9B40-E03A-53A6-80B4A9813CDF}"/>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42" name="Freeform 6">
                <a:extLst>
                  <a:ext uri="{FF2B5EF4-FFF2-40B4-BE49-F238E27FC236}">
                    <a16:creationId xmlns:a16="http://schemas.microsoft.com/office/drawing/2014/main" id="{B882109E-504A-E233-7DA7-EF5B5ADE7604}"/>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sp>
            <p:nvSpPr>
              <p:cNvPr id="43" name="Oval 7">
                <a:extLst>
                  <a:ext uri="{FF2B5EF4-FFF2-40B4-BE49-F238E27FC236}">
                    <a16:creationId xmlns:a16="http://schemas.microsoft.com/office/drawing/2014/main" id="{9B6288A8-5CDF-23A6-BBEC-62EA8B7E0857}"/>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bg1"/>
                  </a:solidFill>
                </a:endParaRPr>
              </a:p>
            </p:txBody>
          </p:sp>
        </p:grpSp>
        <p:pic>
          <p:nvPicPr>
            <p:cNvPr id="39" name="Graphic 38">
              <a:extLst>
                <a:ext uri="{FF2B5EF4-FFF2-40B4-BE49-F238E27FC236}">
                  <a16:creationId xmlns:a16="http://schemas.microsoft.com/office/drawing/2014/main" id="{C18DC95A-E6E7-E6E8-9AA3-A2ED22B265A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77853" y="4081331"/>
              <a:ext cx="198712" cy="137160"/>
            </a:xfrm>
            <a:prstGeom prst="rect">
              <a:avLst/>
            </a:prstGeom>
          </p:spPr>
        </p:pic>
        <p:pic>
          <p:nvPicPr>
            <p:cNvPr id="40" name="Graphic 39">
              <a:extLst>
                <a:ext uri="{FF2B5EF4-FFF2-40B4-BE49-F238E27FC236}">
                  <a16:creationId xmlns:a16="http://schemas.microsoft.com/office/drawing/2014/main" id="{B60697B6-C5CD-081C-B2BD-0AD7CA429C8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40535" y="4081331"/>
              <a:ext cx="137968" cy="137160"/>
            </a:xfrm>
            <a:prstGeom prst="rect">
              <a:avLst/>
            </a:prstGeom>
          </p:spPr>
        </p:pic>
      </p:grpSp>
      <p:sp>
        <p:nvSpPr>
          <p:cNvPr id="4" name="TextBox 3">
            <a:extLst>
              <a:ext uri="{FF2B5EF4-FFF2-40B4-BE49-F238E27FC236}">
                <a16:creationId xmlns:a16="http://schemas.microsoft.com/office/drawing/2014/main" id="{2E7499A0-71E1-918B-8FF4-015B909D8A86}"/>
              </a:ext>
            </a:extLst>
          </p:cNvPr>
          <p:cNvSpPr txBox="1"/>
          <p:nvPr userDrawn="1"/>
        </p:nvSpPr>
        <p:spPr bwMode="gray">
          <a:xfrm>
            <a:off x="4313238" y="5330321"/>
            <a:ext cx="4101089" cy="856645"/>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Nothing in these materials is an offer to sell any of the components</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or devices referenced herein.</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©2018-2023 Qualcomm Technologies, Inc. and/or its affiliated</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companies. All Rights Reserved.</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Qualcomm is a trademark or registered trademark of Qualcomm</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Incorporated. Other products and brand names may be trademarks</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or registered trademarks of their respective owners.</a:t>
            </a:r>
          </a:p>
        </p:txBody>
      </p:sp>
      <p:sp>
        <p:nvSpPr>
          <p:cNvPr id="3" name="TextBox 2">
            <a:extLst>
              <a:ext uri="{FF2B5EF4-FFF2-40B4-BE49-F238E27FC236}">
                <a16:creationId xmlns:a16="http://schemas.microsoft.com/office/drawing/2014/main" id="{8E4C8B7A-4C72-CA29-DE9F-A1AE49237A3B}"/>
              </a:ext>
            </a:extLst>
          </p:cNvPr>
          <p:cNvSpPr txBox="1"/>
          <p:nvPr userDrawn="1"/>
        </p:nvSpPr>
        <p:spPr bwMode="gray">
          <a:xfrm>
            <a:off x="7653679" y="5330321"/>
            <a:ext cx="3341423" cy="1236236"/>
          </a:xfrm>
          <a:prstGeom prst="rect">
            <a:avLst/>
          </a:prstGeom>
          <a:noFill/>
        </p:spPr>
        <p:txBody>
          <a:bodyPr wrap="square" lIns="0" tIns="0" rIns="0" bIns="0" numCol="1" spcCol="118872" rtlCol="0">
            <a:spAutoFit/>
          </a:bodyPr>
          <a:lstStyle/>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References in this presentation to “Qualcomm” may mean Qualcomm Incorporated,</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Qualcomm Technologies, Inc., and/or other subsidiaries or business units within</a:t>
            </a:r>
            <a:br>
              <a:rPr kumimoji="0" lang="en-US" sz="700" b="0" i="0" u="none" strike="noStrike" kern="1200" cap="none" spc="0" normalizeH="0" baseline="0" noProof="0" dirty="0">
                <a:ln>
                  <a:noFill/>
                </a:ln>
                <a:solidFill>
                  <a:schemeClr val="bg1"/>
                </a:solidFill>
                <a:effectLst/>
                <a:uLnTx/>
                <a:uFillTx/>
                <a:latin typeface="+mn-lt"/>
                <a:ea typeface="+mn-ea"/>
                <a:cs typeface="+mn-cs"/>
              </a:rPr>
            </a:br>
            <a:r>
              <a:rPr kumimoji="0" lang="en-US" sz="700" b="0" i="0" u="none" strike="noStrike" kern="1200" cap="none" spc="0" normalizeH="0" baseline="0" noProof="0" dirty="0">
                <a:ln>
                  <a:noFill/>
                </a:ln>
                <a:solidFill>
                  <a:schemeClr val="bg1"/>
                </a:solidFill>
                <a:effectLst/>
                <a:uLnTx/>
                <a:uFillTx/>
                <a:latin typeface="+mn-lt"/>
                <a:ea typeface="+mn-ea"/>
                <a:cs typeface="+mn-cs"/>
              </a:rPr>
              <a:t>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 </a:t>
            </a:r>
          </a:p>
          <a:p>
            <a:pPr marL="0" marR="0" lvl="0" indent="0" algn="l" defTabSz="914400" rtl="0" eaLnBrk="1" fontAlgn="auto" latinLnBrk="0" hangingPunct="1">
              <a:lnSpc>
                <a:spcPct val="100000"/>
              </a:lnSpc>
              <a:spcBef>
                <a:spcPts val="400"/>
              </a:spcBef>
              <a:spcAft>
                <a:spcPts val="0"/>
              </a:spcAft>
              <a:buClrTx/>
              <a:buSzTx/>
              <a:buFontTx/>
              <a:buNone/>
              <a:tabLst/>
              <a:defRPr/>
            </a:pPr>
            <a:r>
              <a:rPr kumimoji="0" lang="en-US" sz="700" b="0" i="0" u="none" strike="noStrike" kern="1200" cap="none" spc="0" normalizeH="0" baseline="0" noProof="0" dirty="0">
                <a:ln>
                  <a:noFill/>
                </a:ln>
                <a:solidFill>
                  <a:schemeClr val="bg1"/>
                </a:solidFill>
                <a:effectLst/>
                <a:uLnTx/>
                <a:uFillTx/>
                <a:latin typeface="+mn-lt"/>
                <a:ea typeface="+mn-ea"/>
                <a:cs typeface="+mn-cs"/>
              </a:rPr>
              <a:t>Snapdragon and Qualcomm branded products are products of Qualcomm Technologies, Inc. and/or its subsidiaries. Qualcomm patented technologies are licensed by Qualcomm Incorporated. </a:t>
            </a:r>
          </a:p>
        </p:txBody>
      </p:sp>
    </p:spTree>
    <p:extLst>
      <p:ext uri="{BB962C8B-B14F-4D97-AF65-F5344CB8AC3E}">
        <p14:creationId xmlns:p14="http://schemas.microsoft.com/office/powerpoint/2010/main" val="2944611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slideLayout" Target="../slideLayouts/slideLayout84.xml"/><Relationship Id="rId89" Type="http://schemas.openxmlformats.org/officeDocument/2006/relationships/slideLayout" Target="../slideLayouts/slideLayout89.xml"/><Relationship Id="rId16" Type="http://schemas.openxmlformats.org/officeDocument/2006/relationships/slideLayout" Target="../slideLayouts/slideLayout16.xml"/><Relationship Id="rId11" Type="http://schemas.openxmlformats.org/officeDocument/2006/relationships/slideLayout" Target="../slideLayouts/slideLayout11.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5" Type="http://schemas.openxmlformats.org/officeDocument/2006/relationships/slideLayout" Target="../slideLayouts/slideLayout5.xml"/><Relationship Id="rId90" Type="http://schemas.openxmlformats.org/officeDocument/2006/relationships/slideLayout" Target="../slideLayouts/slideLayout90.xml"/><Relationship Id="rId95" Type="http://schemas.openxmlformats.org/officeDocument/2006/relationships/slideLayout" Target="../slideLayouts/slideLayout95.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80" Type="http://schemas.openxmlformats.org/officeDocument/2006/relationships/slideLayout" Target="../slideLayouts/slideLayout80.xml"/><Relationship Id="rId85" Type="http://schemas.openxmlformats.org/officeDocument/2006/relationships/slideLayout" Target="../slideLayouts/slideLayout85.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slideLayout" Target="../slideLayouts/slideLayout83.xml"/><Relationship Id="rId88" Type="http://schemas.openxmlformats.org/officeDocument/2006/relationships/slideLayout" Target="../slideLayouts/slideLayout88.xml"/><Relationship Id="rId91" Type="http://schemas.openxmlformats.org/officeDocument/2006/relationships/slideLayout" Target="../slideLayouts/slideLayout91.xml"/><Relationship Id="rId96" Type="http://schemas.openxmlformats.org/officeDocument/2006/relationships/slideLayout" Target="../slideLayouts/slideLayout96.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86" Type="http://schemas.openxmlformats.org/officeDocument/2006/relationships/slideLayout" Target="../slideLayouts/slideLayout86.xml"/><Relationship Id="rId94" Type="http://schemas.openxmlformats.org/officeDocument/2006/relationships/slideLayout" Target="../slideLayouts/slideLayout94.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97" Type="http://schemas.openxmlformats.org/officeDocument/2006/relationships/slideLayout" Target="../slideLayouts/slideLayout97.xml"/><Relationship Id="rId7" Type="http://schemas.openxmlformats.org/officeDocument/2006/relationships/slideLayout" Target="../slideLayouts/slideLayout7.xml"/><Relationship Id="rId71" Type="http://schemas.openxmlformats.org/officeDocument/2006/relationships/slideLayout" Target="../slideLayouts/slideLayout71.xml"/><Relationship Id="rId92" Type="http://schemas.openxmlformats.org/officeDocument/2006/relationships/slideLayout" Target="../slideLayouts/slideLayout92.xml"/><Relationship Id="rId2" Type="http://schemas.openxmlformats.org/officeDocument/2006/relationships/slideLayout" Target="../slideLayouts/slideLayout2.xml"/><Relationship Id="rId29" Type="http://schemas.openxmlformats.org/officeDocument/2006/relationships/slideLayout" Target="../slideLayouts/slideLayout29.xml"/><Relationship Id="rId24" Type="http://schemas.openxmlformats.org/officeDocument/2006/relationships/slideLayout" Target="../slideLayouts/slideLayout24.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66" Type="http://schemas.openxmlformats.org/officeDocument/2006/relationships/slideLayout" Target="../slideLayouts/slideLayout66.xml"/><Relationship Id="rId87" Type="http://schemas.openxmlformats.org/officeDocument/2006/relationships/slideLayout" Target="../slideLayouts/slideLayout87.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56" Type="http://schemas.openxmlformats.org/officeDocument/2006/relationships/slideLayout" Target="../slideLayouts/slideLayout56.xml"/><Relationship Id="rId77" Type="http://schemas.openxmlformats.org/officeDocument/2006/relationships/slideLayout" Target="../slideLayouts/slideLayout77.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93" Type="http://schemas.openxmlformats.org/officeDocument/2006/relationships/slideLayout" Target="../slideLayouts/slideLayout93.xml"/><Relationship Id="rId98"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5872A47-0E6B-4F8D-925D-0C1725B22029}"/>
              </a:ext>
            </a:extLst>
          </p:cNvPr>
          <p:cNvSpPr>
            <a:spLocks noGrp="1"/>
          </p:cNvSpPr>
          <p:nvPr>
            <p:ph type="body" idx="1"/>
          </p:nvPr>
        </p:nvSpPr>
        <p:spPr>
          <a:xfrm>
            <a:off x="495299" y="1719071"/>
            <a:ext cx="11187111" cy="4681727"/>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495300" y="642645"/>
            <a:ext cx="11187112" cy="361959"/>
          </a:xfrm>
          <a:prstGeom prst="rect">
            <a:avLst/>
          </a:prstGeom>
        </p:spPr>
        <p:txBody>
          <a:bodyPr vert="horz" wrap="square" lIns="0" tIns="0" rIns="0" bIns="0" rtlCol="0" anchor="b">
            <a:spAutoFit/>
          </a:bodyPr>
          <a:lstStyle/>
          <a:p>
            <a:r>
              <a:rPr lang="en-US"/>
              <a:t>Click to edit Master title style</a:t>
            </a:r>
          </a:p>
        </p:txBody>
      </p:sp>
      <p:sp>
        <p:nvSpPr>
          <p:cNvPr id="98" name="TextBox 97"/>
          <p:cNvSpPr txBox="1"/>
          <p:nvPr userDrawn="1"/>
        </p:nvSpPr>
        <p:spPr>
          <a:xfrm>
            <a:off x="11329988" y="6514122"/>
            <a:ext cx="376236" cy="147476"/>
          </a:xfrm>
          <a:prstGeom prst="rect">
            <a:avLst/>
          </a:prstGeom>
        </p:spPr>
        <p:txBody>
          <a:bodyPr vert="horz" wrap="square" lIns="18288" tIns="0" rIns="18288" bIns="9144"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6">
                    <a:lumMod val="75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6">
                  <a:lumMod val="75000"/>
                </a:schemeClr>
              </a:solidFill>
              <a:latin typeface="+mn-lt"/>
              <a:ea typeface="+mn-ea"/>
              <a:cs typeface="+mn-cs"/>
            </a:endParaRPr>
          </a:p>
        </p:txBody>
      </p:sp>
      <p:sp>
        <p:nvSpPr>
          <p:cNvPr id="5" name="Footer Placeholder 2">
            <a:extLst>
              <a:ext uri="{FF2B5EF4-FFF2-40B4-BE49-F238E27FC236}">
                <a16:creationId xmlns:a16="http://schemas.microsoft.com/office/drawing/2014/main" id="{E149C81B-6BB7-4307-8233-8B2113C697AE}"/>
              </a:ext>
            </a:extLst>
          </p:cNvPr>
          <p:cNvSpPr>
            <a:spLocks noGrp="1"/>
          </p:cNvSpPr>
          <p:nvPr>
            <p:ph type="ftr" sz="quarter" idx="3"/>
          </p:nvPr>
        </p:nvSpPr>
        <p:spPr>
          <a:xfrm>
            <a:off x="495300" y="6532895"/>
            <a:ext cx="10488168"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6">
                    <a:lumMod val="75000"/>
                  </a:schemeClr>
                </a:solidFill>
                <a:latin typeface="+mn-lt"/>
                <a:ea typeface="+mn-ea"/>
                <a:cs typeface="+mn-cs"/>
              </a:defRPr>
            </a:lvl1pPr>
          </a:lstStyle>
          <a:p>
            <a:endParaRPr lang="en-US" dirty="0"/>
          </a:p>
        </p:txBody>
      </p:sp>
    </p:spTree>
    <p:extLst>
      <p:ext uri="{BB962C8B-B14F-4D97-AF65-F5344CB8AC3E}">
        <p14:creationId xmlns:p14="http://schemas.microsoft.com/office/powerpoint/2010/main" val="306139523"/>
      </p:ext>
    </p:extLst>
  </p:cSld>
  <p:clrMap bg1="lt1" tx1="dk1" bg2="lt2" tx2="dk2" accent1="accent1" accent2="accent2" accent3="accent3" accent4="accent4" accent5="accent5" accent6="accent6" hlink="hlink" folHlink="folHlink"/>
  <p:sldLayoutIdLst>
    <p:sldLayoutId id="2147483834" r:id="rId1"/>
    <p:sldLayoutId id="2147484314" r:id="rId2"/>
    <p:sldLayoutId id="2147483838" r:id="rId3"/>
    <p:sldLayoutId id="2147483835" r:id="rId4"/>
    <p:sldLayoutId id="2147483839" r:id="rId5"/>
    <p:sldLayoutId id="2147483840" r:id="rId6"/>
    <p:sldLayoutId id="2147484315" r:id="rId7"/>
    <p:sldLayoutId id="2147483933" r:id="rId8"/>
    <p:sldLayoutId id="2147483930" r:id="rId9"/>
    <p:sldLayoutId id="2147483934" r:id="rId10"/>
    <p:sldLayoutId id="2147484023" r:id="rId11"/>
    <p:sldLayoutId id="2147483988" r:id="rId12"/>
    <p:sldLayoutId id="2147483844" r:id="rId13"/>
    <p:sldLayoutId id="2147483841" r:id="rId14"/>
    <p:sldLayoutId id="2147483842" r:id="rId15"/>
    <p:sldLayoutId id="2147483843" r:id="rId16"/>
    <p:sldLayoutId id="2147483845" r:id="rId17"/>
    <p:sldLayoutId id="2147483846" r:id="rId18"/>
    <p:sldLayoutId id="2147483853" r:id="rId19"/>
    <p:sldLayoutId id="2147483854" r:id="rId20"/>
    <p:sldLayoutId id="2147484336" r:id="rId21"/>
    <p:sldLayoutId id="2147484334" r:id="rId22"/>
    <p:sldLayoutId id="2147484113" r:id="rId23"/>
    <p:sldLayoutId id="2147484021" r:id="rId24"/>
    <p:sldLayoutId id="2147483855" r:id="rId25"/>
    <p:sldLayoutId id="2147483856" r:id="rId26"/>
    <p:sldLayoutId id="2147483857" r:id="rId27"/>
    <p:sldLayoutId id="2147483979" r:id="rId28"/>
    <p:sldLayoutId id="2147483861" r:id="rId29"/>
    <p:sldLayoutId id="2147483858" r:id="rId30"/>
    <p:sldLayoutId id="2147483859" r:id="rId31"/>
    <p:sldLayoutId id="2147483860" r:id="rId32"/>
    <p:sldLayoutId id="2147483862" r:id="rId33"/>
    <p:sldLayoutId id="2147483863" r:id="rId34"/>
    <p:sldLayoutId id="2147483978" r:id="rId35"/>
    <p:sldLayoutId id="2147483867" r:id="rId36"/>
    <p:sldLayoutId id="2147483864" r:id="rId37"/>
    <p:sldLayoutId id="2147483868" r:id="rId38"/>
    <p:sldLayoutId id="2147483869" r:id="rId39"/>
    <p:sldLayoutId id="2147483870" r:id="rId40"/>
    <p:sldLayoutId id="2147483977" r:id="rId41"/>
    <p:sldLayoutId id="2147483873" r:id="rId42"/>
    <p:sldLayoutId id="2147483874" r:id="rId43"/>
    <p:sldLayoutId id="2147483875" r:id="rId44"/>
    <p:sldLayoutId id="2147483877" r:id="rId45"/>
    <p:sldLayoutId id="2147483876" r:id="rId46"/>
    <p:sldLayoutId id="2147484004" r:id="rId47"/>
    <p:sldLayoutId id="2147483878" r:id="rId48"/>
    <p:sldLayoutId id="2147484339" r:id="rId49"/>
    <p:sldLayoutId id="2147484340" r:id="rId50"/>
    <p:sldLayoutId id="2147484338" r:id="rId51"/>
    <p:sldLayoutId id="2147484343" r:id="rId52"/>
    <p:sldLayoutId id="2147484344" r:id="rId53"/>
    <p:sldLayoutId id="2147484211" r:id="rId54"/>
    <p:sldLayoutId id="2147483943" r:id="rId55"/>
    <p:sldLayoutId id="2147483942" r:id="rId56"/>
    <p:sldLayoutId id="2147484212" r:id="rId57"/>
    <p:sldLayoutId id="2147483976" r:id="rId58"/>
    <p:sldLayoutId id="2147483882" r:id="rId59"/>
    <p:sldLayoutId id="2147483879" r:id="rId60"/>
    <p:sldLayoutId id="2147483883" r:id="rId61"/>
    <p:sldLayoutId id="2147483884" r:id="rId62"/>
    <p:sldLayoutId id="2147483975" r:id="rId63"/>
    <p:sldLayoutId id="2147483888" r:id="rId64"/>
    <p:sldLayoutId id="2147483885" r:id="rId65"/>
    <p:sldLayoutId id="2147483889" r:id="rId66"/>
    <p:sldLayoutId id="2147483890" r:id="rId67"/>
    <p:sldLayoutId id="2147483973" r:id="rId68"/>
    <p:sldLayoutId id="2147483894" r:id="rId69"/>
    <p:sldLayoutId id="2147483891" r:id="rId70"/>
    <p:sldLayoutId id="2147483895" r:id="rId71"/>
    <p:sldLayoutId id="2147483896" r:id="rId72"/>
    <p:sldLayoutId id="2147483972" r:id="rId73"/>
    <p:sldLayoutId id="2147483900" r:id="rId74"/>
    <p:sldLayoutId id="2147483897" r:id="rId75"/>
    <p:sldLayoutId id="2147483901" r:id="rId76"/>
    <p:sldLayoutId id="2147483902" r:id="rId77"/>
    <p:sldLayoutId id="2147483968" r:id="rId78"/>
    <p:sldLayoutId id="2147483912" r:id="rId79"/>
    <p:sldLayoutId id="2147483909" r:id="rId80"/>
    <p:sldLayoutId id="2147483913" r:id="rId81"/>
    <p:sldLayoutId id="2147483914" r:id="rId82"/>
    <p:sldLayoutId id="2147484076" r:id="rId83"/>
    <p:sldLayoutId id="2147484077" r:id="rId84"/>
    <p:sldLayoutId id="2147484073" r:id="rId85"/>
    <p:sldLayoutId id="2147484080" r:id="rId86"/>
    <p:sldLayoutId id="2147484081" r:id="rId87"/>
    <p:sldLayoutId id="2147483950" r:id="rId88"/>
    <p:sldLayoutId id="2147483947" r:id="rId89"/>
    <p:sldLayoutId id="2147483944" r:id="rId90"/>
    <p:sldLayoutId id="2147483948" r:id="rId91"/>
    <p:sldLayoutId id="2147483949" r:id="rId92"/>
    <p:sldLayoutId id="2147483958" r:id="rId93"/>
    <p:sldLayoutId id="2147483957" r:id="rId94"/>
    <p:sldLayoutId id="2147483954" r:id="rId95"/>
    <p:sldLayoutId id="2147483959" r:id="rId96"/>
    <p:sldLayoutId id="2147484027" r:id="rId9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84000"/>
        </a:lnSpc>
        <a:spcBef>
          <a:spcPct val="0"/>
        </a:spcBef>
        <a:buNone/>
        <a:defRPr sz="2800" kern="1200" baseline="0">
          <a:solidFill>
            <a:schemeClr val="tx2"/>
          </a:solidFill>
          <a:latin typeface="+mj-lt"/>
          <a:ea typeface="+mj-ea"/>
          <a:cs typeface="+mj-cs"/>
        </a:defRPr>
      </a:lvl1pPr>
    </p:titleStyle>
    <p:bodyStyle>
      <a:lvl1pPr marL="171450" indent="-171450" algn="l" defTabSz="914400" rtl="0" eaLnBrk="1" latinLnBrk="0" hangingPunct="1">
        <a:lnSpc>
          <a:spcPct val="95000"/>
        </a:lnSpc>
        <a:spcBef>
          <a:spcPts val="900"/>
        </a:spcBef>
        <a:spcAft>
          <a:spcPts val="300"/>
        </a:spcAft>
        <a:buClrTx/>
        <a:buFont typeface="Arial" panose="020B0604020202020204" pitchFamily="34" charset="0"/>
        <a:buChar char="•"/>
        <a:defRPr sz="2000" kern="1200" baseline="0">
          <a:solidFill>
            <a:schemeClr val="tx2"/>
          </a:solidFill>
          <a:latin typeface="+mn-lt"/>
          <a:ea typeface="+mn-ea"/>
          <a:cs typeface="+mn-cs"/>
        </a:defRPr>
      </a:lvl1pPr>
      <a:lvl2pPr marL="342900" indent="-152400" algn="l" defTabSz="914400" rtl="0" eaLnBrk="1" latinLnBrk="0" hangingPunct="1">
        <a:lnSpc>
          <a:spcPct val="100000"/>
        </a:lnSpc>
        <a:spcBef>
          <a:spcPts val="225"/>
        </a:spcBef>
        <a:spcAft>
          <a:spcPts val="225"/>
        </a:spcAft>
        <a:buClrTx/>
        <a:buFont typeface="Arial" panose="020B0604020202020204" pitchFamily="34" charset="0"/>
        <a:buChar char="•"/>
        <a:tabLst>
          <a:tab pos="2003425" algn="l"/>
        </a:tabLst>
        <a:defRPr sz="1600" kern="1200" baseline="0">
          <a:solidFill>
            <a:schemeClr val="tx2"/>
          </a:solidFill>
          <a:latin typeface="+mn-lt"/>
          <a:ea typeface="+mn-ea"/>
          <a:cs typeface="+mn-cs"/>
        </a:defRPr>
      </a:lvl2pPr>
      <a:lvl3pPr marL="457200" indent="-101600" algn="l" defTabSz="914400" rtl="0" eaLnBrk="1" latinLnBrk="0" hangingPunct="1">
        <a:lnSpc>
          <a:spcPct val="105000"/>
        </a:lnSpc>
        <a:spcBef>
          <a:spcPts val="150"/>
        </a:spcBef>
        <a:spcAft>
          <a:spcPts val="150"/>
        </a:spcAft>
        <a:buClrTx/>
        <a:buFont typeface="Arial" panose="020B0604020202020204" pitchFamily="34" charset="0"/>
        <a:buChar char="•"/>
        <a:defRPr lang="en-US" sz="1200" kern="1200" dirty="0" smtClean="0">
          <a:solidFill>
            <a:schemeClr val="tx2"/>
          </a:solidFill>
          <a:latin typeface="+mn-lt"/>
          <a:ea typeface="+mn-ea"/>
          <a:cs typeface="+mn-cs"/>
        </a:defRPr>
      </a:lvl3pPr>
      <a:lvl4pPr marL="571500" indent="-100584" algn="l" defTabSz="914400" rtl="0" eaLnBrk="1" latinLnBrk="0" hangingPunct="1">
        <a:lnSpc>
          <a:spcPct val="105000"/>
        </a:lnSpc>
        <a:spcBef>
          <a:spcPts val="75"/>
        </a:spcBef>
        <a:spcAft>
          <a:spcPts val="75"/>
        </a:spcAft>
        <a:buClrTx/>
        <a:buFont typeface="Arial" panose="020B0604020202020204" pitchFamily="34" charset="0"/>
        <a:buChar char="•"/>
        <a:tabLst/>
        <a:defRPr sz="800" kern="1200">
          <a:solidFill>
            <a:schemeClr val="tx2"/>
          </a:solidFill>
          <a:latin typeface="+mn-lt"/>
          <a:ea typeface="+mn-ea"/>
          <a:cs typeface="+mn-cs"/>
        </a:defRPr>
      </a:lvl4pPr>
      <a:lvl5pPr marL="174625" indent="-174625" algn="l" defTabSz="914400" rtl="0" eaLnBrk="1" latinLnBrk="0" hangingPunct="1">
        <a:lnSpc>
          <a:spcPct val="95000"/>
        </a:lnSpc>
        <a:spcBef>
          <a:spcPts val="900"/>
        </a:spcBef>
        <a:spcAft>
          <a:spcPts val="300"/>
        </a:spcAft>
        <a:buClrTx/>
        <a:buFont typeface="Arial" panose="020B0604020202020204" pitchFamily="34" charset="0"/>
        <a:buChar char="•"/>
        <a:tabLst/>
        <a:defRPr sz="2000" b="1" kern="1200" spc="60" baseline="0">
          <a:solidFill>
            <a:schemeClr val="tx2"/>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guide id="2" pos="303" userDrawn="1">
          <p15:clr>
            <a:srgbClr val="F26B43"/>
          </p15:clr>
        </p15:guide>
        <p15:guide id="3" orient="horz" pos="1076" userDrawn="1">
          <p15:clr>
            <a:srgbClr val="F26B43"/>
          </p15:clr>
        </p15:guide>
        <p15:guide id="4" orient="horz" pos="216" userDrawn="1">
          <p15:clr>
            <a:srgbClr val="F26B43"/>
          </p15:clr>
        </p15:guide>
        <p15:guide id="6" pos="7368">
          <p15:clr>
            <a:srgbClr val="F26B43"/>
          </p15:clr>
        </p15:guide>
        <p15:guide id="7" orient="horz" pos="4320" userDrawn="1">
          <p15:clr>
            <a:srgbClr val="F26B43"/>
          </p15:clr>
        </p15:guide>
        <p15:guide id="8" orient="horz" pos="648" userDrawn="1">
          <p15:clr>
            <a:srgbClr val="F26B43"/>
          </p15:clr>
        </p15:guide>
        <p15:guide id="9" pos="3912" userDrawn="1">
          <p15:clr>
            <a:srgbClr val="F26B43"/>
          </p15:clr>
        </p15:guide>
        <p15:guide id="10" pos="756" userDrawn="1">
          <p15:clr>
            <a:srgbClr val="F26B43"/>
          </p15:clr>
        </p15:guide>
        <p15:guide id="11" pos="908" userDrawn="1">
          <p15:clr>
            <a:srgbClr val="F26B43"/>
          </p15:clr>
        </p15:guide>
        <p15:guide id="12" pos="1361" userDrawn="1">
          <p15:clr>
            <a:srgbClr val="F26B43"/>
          </p15:clr>
        </p15:guide>
        <p15:guide id="13" pos="1513" userDrawn="1">
          <p15:clr>
            <a:srgbClr val="F26B43"/>
          </p15:clr>
        </p15:guide>
        <p15:guide id="14" pos="1955" userDrawn="1">
          <p15:clr>
            <a:srgbClr val="F26B43"/>
          </p15:clr>
        </p15:guide>
        <p15:guide id="15" pos="2106" userDrawn="1">
          <p15:clr>
            <a:srgbClr val="F26B43"/>
          </p15:clr>
        </p15:guide>
        <p15:guide id="16" pos="2554" userDrawn="1">
          <p15:clr>
            <a:srgbClr val="F26B43"/>
          </p15:clr>
        </p15:guide>
        <p15:guide id="17" pos="2717" userDrawn="1">
          <p15:clr>
            <a:srgbClr val="F26B43"/>
          </p15:clr>
        </p15:guide>
        <p15:guide id="18" pos="3159" userDrawn="1">
          <p15:clr>
            <a:srgbClr val="F26B43"/>
          </p15:clr>
        </p15:guide>
        <p15:guide id="19" pos="3316" userDrawn="1">
          <p15:clr>
            <a:srgbClr val="F26B43"/>
          </p15:clr>
        </p15:guide>
        <p15:guide id="20" pos="3759" userDrawn="1">
          <p15:clr>
            <a:srgbClr val="F26B43"/>
          </p15:clr>
        </p15:guide>
        <p15:guide id="21" pos="4364" userDrawn="1">
          <p15:clr>
            <a:srgbClr val="F26B43"/>
          </p15:clr>
        </p15:guide>
        <p15:guide id="22" pos="4509" userDrawn="1">
          <p15:clr>
            <a:srgbClr val="F26B43"/>
          </p15:clr>
        </p15:guide>
        <p15:guide id="23" pos="4968" userDrawn="1">
          <p15:clr>
            <a:srgbClr val="F26B43"/>
          </p15:clr>
        </p15:guide>
        <p15:guide id="24" pos="5114" userDrawn="1">
          <p15:clr>
            <a:srgbClr val="F26B43"/>
          </p15:clr>
        </p15:guide>
        <p15:guide id="25" pos="5562" userDrawn="1">
          <p15:clr>
            <a:srgbClr val="F26B43"/>
          </p15:clr>
        </p15:guide>
        <p15:guide id="26" pos="5713" userDrawn="1">
          <p15:clr>
            <a:srgbClr val="F26B43"/>
          </p15:clr>
        </p15:guide>
        <p15:guide id="27" pos="6161" userDrawn="1">
          <p15:clr>
            <a:srgbClr val="F26B43"/>
          </p15:clr>
        </p15:guide>
        <p15:guide id="28" pos="6319" userDrawn="1">
          <p15:clr>
            <a:srgbClr val="F26B43"/>
          </p15:clr>
        </p15:guide>
        <p15:guide id="29" pos="6761" userDrawn="1">
          <p15:clr>
            <a:srgbClr val="F26B43"/>
          </p15:clr>
        </p15:guide>
        <p15:guide id="30" pos="6918" userDrawn="1">
          <p15:clr>
            <a:srgbClr val="F26B43"/>
          </p15:clr>
        </p15:guide>
        <p15:guide id="32" pos="7680" userDrawn="1">
          <p15:clr>
            <a:srgbClr val="F26B43"/>
          </p15:clr>
        </p15:guide>
        <p15:guide id="33" userDrawn="1">
          <p15:clr>
            <a:srgbClr val="F26B43"/>
          </p15:clr>
        </p15:guide>
        <p15:guide id="34" orient="horz" pos="431" userDrawn="1">
          <p15:clr>
            <a:srgbClr val="F26B43"/>
          </p15:clr>
        </p15:guide>
        <p15:guide id="35" orient="horz" pos="861" userDrawn="1">
          <p15:clr>
            <a:srgbClr val="F26B43"/>
          </p15:clr>
        </p15:guide>
        <p15:guide id="36" orient="horz" pos="1297" userDrawn="1">
          <p15:clr>
            <a:srgbClr val="F26B43"/>
          </p15:clr>
        </p15:guide>
        <p15:guide id="37" orient="horz" pos="1513" userDrawn="1">
          <p15:clr>
            <a:srgbClr val="F26B43"/>
          </p15:clr>
        </p15:guide>
        <p15:guide id="38" orient="horz" pos="1728" userDrawn="1">
          <p15:clr>
            <a:srgbClr val="F26B43"/>
          </p15:clr>
        </p15:guide>
        <p15:guide id="39" orient="horz" pos="1943" userDrawn="1">
          <p15:clr>
            <a:srgbClr val="F26B43"/>
          </p15:clr>
        </p15:guide>
        <p15:guide id="40" orient="horz" pos="2159" userDrawn="1">
          <p15:clr>
            <a:srgbClr val="F26B43"/>
          </p15:clr>
        </p15:guide>
        <p15:guide id="41" orient="horz" userDrawn="1">
          <p15:clr>
            <a:srgbClr val="F26B43"/>
          </p15:clr>
        </p15:guide>
        <p15:guide id="42" orient="horz" pos="2374" userDrawn="1">
          <p15:clr>
            <a:srgbClr val="F26B43"/>
          </p15:clr>
        </p15:guide>
        <p15:guide id="43" orient="horz" pos="2589" userDrawn="1">
          <p15:clr>
            <a:srgbClr val="F26B43"/>
          </p15:clr>
        </p15:guide>
        <p15:guide id="44" orient="horz" pos="2804" userDrawn="1">
          <p15:clr>
            <a:srgbClr val="F26B43"/>
          </p15:clr>
        </p15:guide>
        <p15:guide id="45" orient="horz" pos="3025" userDrawn="1">
          <p15:clr>
            <a:srgbClr val="F26B43"/>
          </p15:clr>
        </p15:guide>
        <p15:guide id="46" orient="horz" pos="3241" userDrawn="1">
          <p15:clr>
            <a:srgbClr val="F26B43"/>
          </p15:clr>
        </p15:guide>
        <p15:guide id="47" orient="horz" pos="3456" userDrawn="1">
          <p15:clr>
            <a:srgbClr val="F26B43"/>
          </p15:clr>
        </p15:guide>
        <p15:guide id="48" orient="horz" pos="3671" userDrawn="1">
          <p15:clr>
            <a:srgbClr val="F26B43"/>
          </p15:clr>
        </p15:guide>
        <p15:guide id="49" orient="horz" pos="3887"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DAEBE5CB-EA93-A173-DFDC-38311E097FB6}"/>
              </a:ext>
            </a:extLst>
          </p:cNvPr>
          <p:cNvSpPr>
            <a:spLocks noGrp="1"/>
          </p:cNvSpPr>
          <p:nvPr>
            <p:ph type="title"/>
          </p:nvPr>
        </p:nvSpPr>
        <p:spPr>
          <a:xfrm>
            <a:off x="431638" y="1908782"/>
            <a:ext cx="8416582" cy="2168863"/>
          </a:xfrm>
        </p:spPr>
        <p:txBody>
          <a:bodyPr/>
          <a:lstStyle/>
          <a:p>
            <a:r>
              <a:rPr lang="en-US" dirty="0"/>
              <a:t>Response to New Draft SID on Evaluation of VVC and AV1 Codecs  </a:t>
            </a:r>
          </a:p>
        </p:txBody>
      </p:sp>
    </p:spTree>
    <p:extLst>
      <p:ext uri="{BB962C8B-B14F-4D97-AF65-F5344CB8AC3E}">
        <p14:creationId xmlns:p14="http://schemas.microsoft.com/office/powerpoint/2010/main" val="2056279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E355636-311F-EE52-9EDB-5FB3B4248CDF}"/>
              </a:ext>
            </a:extLst>
          </p:cNvPr>
          <p:cNvSpPr>
            <a:spLocks noGrp="1"/>
          </p:cNvSpPr>
          <p:nvPr>
            <p:ph type="ftr" sz="quarter" idx="10"/>
          </p:nvPr>
        </p:nvSpPr>
        <p:spPr/>
        <p:txBody>
          <a:bodyPr/>
          <a:lstStyle/>
          <a:p>
            <a:endParaRPr lang="en-US" dirty="0"/>
          </a:p>
        </p:txBody>
      </p:sp>
      <p:sp>
        <p:nvSpPr>
          <p:cNvPr id="3" name="Title 2">
            <a:extLst>
              <a:ext uri="{FF2B5EF4-FFF2-40B4-BE49-F238E27FC236}">
                <a16:creationId xmlns:a16="http://schemas.microsoft.com/office/drawing/2014/main" id="{F0403E0C-8AE1-6F8F-CAA6-4E3018B42570}"/>
              </a:ext>
            </a:extLst>
          </p:cNvPr>
          <p:cNvSpPr>
            <a:spLocks noGrp="1"/>
          </p:cNvSpPr>
          <p:nvPr>
            <p:ph type="title"/>
          </p:nvPr>
        </p:nvSpPr>
        <p:spPr>
          <a:xfrm>
            <a:off x="495300" y="642644"/>
            <a:ext cx="11187112" cy="361959"/>
          </a:xfrm>
        </p:spPr>
        <p:txBody>
          <a:bodyPr/>
          <a:lstStyle/>
          <a:p>
            <a:r>
              <a:rPr lang="de-DE" dirty="0"/>
              <a:t>Summary</a:t>
            </a:r>
            <a:endParaRPr lang="en-US" dirty="0"/>
          </a:p>
        </p:txBody>
      </p:sp>
      <p:sp>
        <p:nvSpPr>
          <p:cNvPr id="4" name="Content Placeholder 3">
            <a:extLst>
              <a:ext uri="{FF2B5EF4-FFF2-40B4-BE49-F238E27FC236}">
                <a16:creationId xmlns:a16="http://schemas.microsoft.com/office/drawing/2014/main" id="{D972699A-D9DA-A7F7-D4F6-4C5713000E01}"/>
              </a:ext>
            </a:extLst>
          </p:cNvPr>
          <p:cNvSpPr>
            <a:spLocks noGrp="1"/>
          </p:cNvSpPr>
          <p:nvPr>
            <p:ph sz="quarter" idx="14"/>
          </p:nvPr>
        </p:nvSpPr>
        <p:spPr/>
        <p:txBody>
          <a:bodyPr/>
          <a:lstStyle/>
          <a:p>
            <a:r>
              <a:rPr lang="de-DE" dirty="0"/>
              <a:t>It seems that the proponent would like to extend the characterization done in TR 26.955 with some additional aspects, for example</a:t>
            </a:r>
          </a:p>
          <a:p>
            <a:pPr lvl="1"/>
            <a:r>
              <a:rPr lang="de-DE" dirty="0"/>
              <a:t>Definition of new scenarios</a:t>
            </a:r>
          </a:p>
          <a:p>
            <a:pPr lvl="1"/>
            <a:r>
              <a:rPr lang="de-DE" dirty="0"/>
              <a:t>Updates to reference software and new configuration parameters</a:t>
            </a:r>
          </a:p>
          <a:p>
            <a:pPr lvl="1"/>
            <a:r>
              <a:rPr lang="de-DE" dirty="0"/>
              <a:t>Possibly updated metrics </a:t>
            </a:r>
          </a:p>
          <a:p>
            <a:r>
              <a:rPr lang="de-DE" dirty="0"/>
              <a:t>However, at this stage it is unclear what exactly is missing in TR 26.955. More concrete information would be needed to understand the amount of considered work. This would include:</a:t>
            </a:r>
          </a:p>
          <a:p>
            <a:pPr lvl="1"/>
            <a:r>
              <a:rPr lang="de-DE" dirty="0"/>
              <a:t>Concrete new scenarios, including reference sequences, metrics and so on</a:t>
            </a:r>
          </a:p>
          <a:p>
            <a:pPr lvl="1"/>
            <a:r>
              <a:rPr lang="de-DE" dirty="0"/>
              <a:t>Extensions to existing scenarios, what exactly needs to be done</a:t>
            </a:r>
          </a:p>
          <a:p>
            <a:pPr lvl="1"/>
            <a:r>
              <a:rPr lang="de-DE" dirty="0"/>
              <a:t>Concrete commitments by companies to support the work to be executed.</a:t>
            </a:r>
          </a:p>
          <a:p>
            <a:pPr lvl="1"/>
            <a:r>
              <a:rPr lang="de-DE" dirty="0"/>
              <a:t>Concrete time plans, as well as some indication what the expected outcome towards normative work would be</a:t>
            </a:r>
          </a:p>
          <a:p>
            <a:r>
              <a:rPr lang="de-DE" dirty="0"/>
              <a:t>Based on the unclear justification and objectives, as well as the overload in SA4 and in particular in the video SWG, Qualcomm is not supportive to the proposal at this stage.  </a:t>
            </a:r>
          </a:p>
        </p:txBody>
      </p:sp>
      <p:sp>
        <p:nvSpPr>
          <p:cNvPr id="5" name="Subtitle 4">
            <a:extLst>
              <a:ext uri="{FF2B5EF4-FFF2-40B4-BE49-F238E27FC236}">
                <a16:creationId xmlns:a16="http://schemas.microsoft.com/office/drawing/2014/main" id="{5F009132-245B-AE52-1C0C-BFF29A79961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08832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3811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351E66-C511-4AE0-C2E1-688AB81D876B}"/>
              </a:ext>
            </a:extLst>
          </p:cNvPr>
          <p:cNvSpPr>
            <a:spLocks noGrp="1"/>
          </p:cNvSpPr>
          <p:nvPr>
            <p:ph type="title"/>
          </p:nvPr>
        </p:nvSpPr>
        <p:spPr>
          <a:xfrm>
            <a:off x="495300" y="642644"/>
            <a:ext cx="11187112" cy="361959"/>
          </a:xfrm>
        </p:spPr>
        <p:txBody>
          <a:bodyPr/>
          <a:lstStyle/>
          <a:p>
            <a:r>
              <a:rPr lang="de-DE" dirty="0"/>
              <a:t>Context</a:t>
            </a:r>
            <a:endParaRPr lang="en-US" dirty="0"/>
          </a:p>
        </p:txBody>
      </p:sp>
      <p:sp>
        <p:nvSpPr>
          <p:cNvPr id="9" name="Content Placeholder 8">
            <a:extLst>
              <a:ext uri="{FF2B5EF4-FFF2-40B4-BE49-F238E27FC236}">
                <a16:creationId xmlns:a16="http://schemas.microsoft.com/office/drawing/2014/main" id="{92056965-B993-C293-32FD-048B216B1A00}"/>
              </a:ext>
            </a:extLst>
          </p:cNvPr>
          <p:cNvSpPr>
            <a:spLocks noGrp="1"/>
          </p:cNvSpPr>
          <p:nvPr>
            <p:ph sz="quarter" idx="14"/>
          </p:nvPr>
        </p:nvSpPr>
        <p:spPr/>
        <p:txBody>
          <a:bodyPr/>
          <a:lstStyle/>
          <a:p>
            <a:r>
              <a:rPr lang="de-DE" dirty="0"/>
              <a:t>On July 22, Vodafone shared a draft study proposal on the SA4 mailing list as follows</a:t>
            </a:r>
            <a:endParaRPr lang="en-US" dirty="0"/>
          </a:p>
          <a:p>
            <a:pPr lvl="1"/>
            <a:r>
              <a:rPr lang="en-US" i="1" dirty="0"/>
              <a:t>As we had conversation on previous meeting, I’m going to introduce new study item for evaluation on new Codecs at August meeting.</a:t>
            </a:r>
          </a:p>
          <a:p>
            <a:pPr lvl="1"/>
            <a:r>
              <a:rPr lang="en-US" i="1" dirty="0"/>
              <a:t>I wanted to introduce this Study Item offline So that I can gather comments and thoughts on it from you all. And if you’ll support this Study we can move forward.</a:t>
            </a:r>
          </a:p>
          <a:p>
            <a:pPr lvl="1"/>
            <a:r>
              <a:rPr lang="en-US" i="1" dirty="0"/>
              <a:t>It’s open for all suggestions and if you want to add or delete some parts.</a:t>
            </a:r>
          </a:p>
          <a:p>
            <a:r>
              <a:rPr lang="en-US" dirty="0"/>
              <a:t>This document reviews the </a:t>
            </a:r>
            <a:r>
              <a:rPr lang="en-US" i="1" dirty="0"/>
              <a:t>study item description </a:t>
            </a:r>
            <a:r>
              <a:rPr lang="en-US" dirty="0"/>
              <a:t>and provides some responses.</a:t>
            </a:r>
          </a:p>
        </p:txBody>
      </p:sp>
      <p:sp>
        <p:nvSpPr>
          <p:cNvPr id="8" name="Subtitle 7">
            <a:extLst>
              <a:ext uri="{FF2B5EF4-FFF2-40B4-BE49-F238E27FC236}">
                <a16:creationId xmlns:a16="http://schemas.microsoft.com/office/drawing/2014/main" id="{3F6AC023-AE5F-3C00-AF8E-CA4AA0C9718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61615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E788143-D056-7FF3-0DE5-DAB75C3D154D}"/>
              </a:ext>
            </a:extLst>
          </p:cNvPr>
          <p:cNvSpPr>
            <a:spLocks noGrp="1"/>
          </p:cNvSpPr>
          <p:nvPr>
            <p:ph type="title"/>
          </p:nvPr>
        </p:nvSpPr>
        <p:spPr>
          <a:xfrm>
            <a:off x="495300" y="642644"/>
            <a:ext cx="11187112" cy="361959"/>
          </a:xfrm>
        </p:spPr>
        <p:txBody>
          <a:bodyPr/>
          <a:lstStyle/>
          <a:p>
            <a:r>
              <a:rPr lang="de-DE" dirty="0"/>
              <a:t>Comments on Justification (1)</a:t>
            </a:r>
            <a:endParaRPr lang="en-US" dirty="0"/>
          </a:p>
        </p:txBody>
      </p:sp>
      <p:sp>
        <p:nvSpPr>
          <p:cNvPr id="9" name="Content Placeholder 8">
            <a:extLst>
              <a:ext uri="{FF2B5EF4-FFF2-40B4-BE49-F238E27FC236}">
                <a16:creationId xmlns:a16="http://schemas.microsoft.com/office/drawing/2014/main" id="{20DCCF4A-6BCC-74DC-D52F-9FC4BEF89A92}"/>
              </a:ext>
            </a:extLst>
          </p:cNvPr>
          <p:cNvSpPr>
            <a:spLocks noGrp="1"/>
          </p:cNvSpPr>
          <p:nvPr>
            <p:ph sz="quarter" idx="14"/>
          </p:nvPr>
        </p:nvSpPr>
        <p:spPr/>
        <p:txBody>
          <a:bodyPr/>
          <a:lstStyle/>
          <a:p>
            <a:r>
              <a:rPr lang="en-US" i="1" dirty="0"/>
              <a:t>In previous Study at 26.995 the only test and evaluation metric used was BD gain using PSNR. </a:t>
            </a:r>
          </a:p>
          <a:p>
            <a:pPr lvl="1"/>
            <a:r>
              <a:rPr lang="en-US" dirty="0"/>
              <a:t>The study is documented in TR 26.955</a:t>
            </a:r>
          </a:p>
          <a:p>
            <a:pPr lvl="1"/>
            <a:r>
              <a:rPr lang="en-US" dirty="0"/>
              <a:t>It is not correct that only the BD Rate gains using PSNR were used. The BD Rate gains for the following metrics were also provided</a:t>
            </a:r>
          </a:p>
          <a:p>
            <a:pPr lvl="2"/>
            <a:r>
              <a:rPr lang="en-US" dirty="0"/>
              <a:t>For SDR sequences: </a:t>
            </a:r>
            <a:r>
              <a:rPr lang="en-US" dirty="0" err="1"/>
              <a:t>y_psnr</a:t>
            </a:r>
            <a:r>
              <a:rPr lang="en-US" dirty="0"/>
              <a:t>, </a:t>
            </a:r>
            <a:r>
              <a:rPr lang="en-US" dirty="0" err="1"/>
              <a:t>psnr</a:t>
            </a:r>
            <a:r>
              <a:rPr lang="en-US" dirty="0"/>
              <a:t>, </a:t>
            </a:r>
            <a:r>
              <a:rPr lang="en-US" dirty="0" err="1"/>
              <a:t>ms_ssim</a:t>
            </a:r>
            <a:r>
              <a:rPr lang="en-US" dirty="0"/>
              <a:t>, </a:t>
            </a:r>
            <a:r>
              <a:rPr lang="en-US" dirty="0" err="1"/>
              <a:t>vmaf</a:t>
            </a:r>
            <a:endParaRPr lang="en-US" dirty="0"/>
          </a:p>
          <a:p>
            <a:pPr lvl="2"/>
            <a:r>
              <a:rPr lang="en-US" dirty="0"/>
              <a:t>For HDR sequences: </a:t>
            </a:r>
            <a:r>
              <a:rPr lang="en-US" dirty="0" err="1"/>
              <a:t>y_psnr</a:t>
            </a:r>
            <a:r>
              <a:rPr lang="en-US" dirty="0"/>
              <a:t>, </a:t>
            </a:r>
            <a:r>
              <a:rPr lang="en-US" dirty="0" err="1"/>
              <a:t>psnr</a:t>
            </a:r>
            <a:r>
              <a:rPr lang="en-US" dirty="0"/>
              <a:t>, </a:t>
            </a:r>
            <a:r>
              <a:rPr lang="en-US" dirty="0" err="1"/>
              <a:t>wpsnr</a:t>
            </a:r>
            <a:r>
              <a:rPr lang="en-US" dirty="0"/>
              <a:t>, PSNRL100, DE100</a:t>
            </a:r>
          </a:p>
          <a:p>
            <a:r>
              <a:rPr lang="en-US" i="1" dirty="0"/>
              <a:t>Which for new Study it’ll be aside from BD gain, bitrate saving and complexity in terms of power consumption of encoder and decoder side.</a:t>
            </a:r>
          </a:p>
          <a:p>
            <a:pPr lvl="1"/>
            <a:r>
              <a:rPr lang="en-US" dirty="0"/>
              <a:t>BD Rate gains provide a means to measure bitrate savings in a consistent and widely agreed manner</a:t>
            </a:r>
          </a:p>
          <a:p>
            <a:pPr lvl="1"/>
            <a:r>
              <a:rPr lang="en-US" dirty="0"/>
              <a:t>We address the issue on complexity and power consumption in a different discussion later</a:t>
            </a:r>
          </a:p>
          <a:p>
            <a:r>
              <a:rPr lang="en-US" i="1" dirty="0"/>
              <a:t>Aside from standalone codec effectivity, impact of ABR (DASH) and AI4Media compression also to be tested to come out on which Codec these compressions would act more efficiently.</a:t>
            </a:r>
          </a:p>
          <a:p>
            <a:pPr lvl="1"/>
            <a:r>
              <a:rPr lang="en-US" dirty="0"/>
              <a:t>ABR was considered as one of the scenarios. </a:t>
            </a:r>
          </a:p>
          <a:p>
            <a:pPr lvl="1"/>
            <a:r>
              <a:rPr lang="en-US" dirty="0"/>
              <a:t>AI4Media is a new study in 3GPP SA4, but no conclusions are drawn yet</a:t>
            </a:r>
          </a:p>
          <a:p>
            <a:endParaRPr lang="en-US" dirty="0"/>
          </a:p>
        </p:txBody>
      </p:sp>
      <p:sp>
        <p:nvSpPr>
          <p:cNvPr id="8" name="Subtitle 7">
            <a:extLst>
              <a:ext uri="{FF2B5EF4-FFF2-40B4-BE49-F238E27FC236}">
                <a16:creationId xmlns:a16="http://schemas.microsoft.com/office/drawing/2014/main" id="{B899AD07-4BEA-D013-E512-66EF274810A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43694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97AABC5-F8C2-6DEB-B168-CFBAFE67DE41}"/>
              </a:ext>
            </a:extLst>
          </p:cNvPr>
          <p:cNvSpPr>
            <a:spLocks noGrp="1"/>
          </p:cNvSpPr>
          <p:nvPr>
            <p:ph type="ftr" sz="quarter" idx="10"/>
          </p:nvPr>
        </p:nvSpPr>
        <p:spPr/>
        <p:txBody>
          <a:bodyPr/>
          <a:lstStyle/>
          <a:p>
            <a:endParaRPr lang="en-US" dirty="0"/>
          </a:p>
        </p:txBody>
      </p:sp>
      <p:sp>
        <p:nvSpPr>
          <p:cNvPr id="3" name="Title 2">
            <a:extLst>
              <a:ext uri="{FF2B5EF4-FFF2-40B4-BE49-F238E27FC236}">
                <a16:creationId xmlns:a16="http://schemas.microsoft.com/office/drawing/2014/main" id="{C13CE058-0D6D-4460-3BF9-88E6CBA3C333}"/>
              </a:ext>
            </a:extLst>
          </p:cNvPr>
          <p:cNvSpPr>
            <a:spLocks noGrp="1"/>
          </p:cNvSpPr>
          <p:nvPr>
            <p:ph type="title"/>
          </p:nvPr>
        </p:nvSpPr>
        <p:spPr>
          <a:xfrm>
            <a:off x="495300" y="642644"/>
            <a:ext cx="11187112" cy="361959"/>
          </a:xfrm>
        </p:spPr>
        <p:txBody>
          <a:bodyPr/>
          <a:lstStyle/>
          <a:p>
            <a:r>
              <a:rPr lang="de-DE" dirty="0"/>
              <a:t>Comments on Justifications (2)</a:t>
            </a:r>
            <a:endParaRPr lang="en-US" dirty="0"/>
          </a:p>
        </p:txBody>
      </p:sp>
      <p:sp>
        <p:nvSpPr>
          <p:cNvPr id="4" name="Content Placeholder 3">
            <a:extLst>
              <a:ext uri="{FF2B5EF4-FFF2-40B4-BE49-F238E27FC236}">
                <a16:creationId xmlns:a16="http://schemas.microsoft.com/office/drawing/2014/main" id="{C4E470FF-39DD-9F39-D99B-1BF802C29F9D}"/>
              </a:ext>
            </a:extLst>
          </p:cNvPr>
          <p:cNvSpPr>
            <a:spLocks noGrp="1"/>
          </p:cNvSpPr>
          <p:nvPr>
            <p:ph sz="quarter" idx="14"/>
          </p:nvPr>
        </p:nvSpPr>
        <p:spPr/>
        <p:txBody>
          <a:bodyPr/>
          <a:lstStyle/>
          <a:p>
            <a:r>
              <a:rPr lang="en-US" i="1" dirty="0"/>
              <a:t>As per Scenarios same as previous study below ones can be used but it’s open discussion to add any other Scenario recommended.</a:t>
            </a:r>
          </a:p>
          <a:p>
            <a:pPr lvl="1"/>
            <a:r>
              <a:rPr lang="en-US" dirty="0"/>
              <a:t>The TR was always considered to add new scenarios if proposed properly – more details later</a:t>
            </a:r>
          </a:p>
          <a:p>
            <a:r>
              <a:rPr lang="en-US" i="1" dirty="0"/>
              <a:t>Metrics to be decided for tests (bitrate saving, BD gain (PSNR/SSIM), Complexity(Complexity (power consumption)),</a:t>
            </a:r>
          </a:p>
          <a:p>
            <a:pPr lvl="1"/>
            <a:r>
              <a:rPr lang="en-US" dirty="0"/>
              <a:t>The TR already contains information on bitrate savings for different metrics</a:t>
            </a:r>
          </a:p>
          <a:p>
            <a:r>
              <a:rPr lang="en-US" i="1" dirty="0"/>
              <a:t>Quality to be decoded for Tests: is it feasible Using CRF instead of QP for Quality at tests? (Meta recommendation).</a:t>
            </a:r>
          </a:p>
          <a:p>
            <a:pPr lvl="1"/>
            <a:r>
              <a:rPr lang="en-US" dirty="0"/>
              <a:t>The TR decided to use a specific set of reference software for each codec and there was a detailed discussion on using specific configuration for each reference software. If different settings are considered more appropriate, then new tests may be added. At this stage it is unclear why we would need different settings.</a:t>
            </a:r>
          </a:p>
          <a:p>
            <a:r>
              <a:rPr lang="en-US" i="1" dirty="0"/>
              <a:t>GOP size to be Decided for Tests.</a:t>
            </a:r>
          </a:p>
          <a:p>
            <a:pPr lvl="1"/>
            <a:r>
              <a:rPr lang="en-US" dirty="0"/>
              <a:t>The TR decided to use GOP sizes for each scenario that were well justified. If there is new information on this not having been fully appropriate, concrete new proposals would be needed.</a:t>
            </a:r>
          </a:p>
        </p:txBody>
      </p:sp>
      <p:sp>
        <p:nvSpPr>
          <p:cNvPr id="5" name="Subtitle 4">
            <a:extLst>
              <a:ext uri="{FF2B5EF4-FFF2-40B4-BE49-F238E27FC236}">
                <a16:creationId xmlns:a16="http://schemas.microsoft.com/office/drawing/2014/main" id="{A8911FC5-FE32-2F6C-E3D8-2DD6F03690E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37700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97AABC5-F8C2-6DEB-B168-CFBAFE67DE41}"/>
              </a:ext>
            </a:extLst>
          </p:cNvPr>
          <p:cNvSpPr>
            <a:spLocks noGrp="1"/>
          </p:cNvSpPr>
          <p:nvPr>
            <p:ph type="ftr" sz="quarter" idx="10"/>
          </p:nvPr>
        </p:nvSpPr>
        <p:spPr/>
        <p:txBody>
          <a:bodyPr/>
          <a:lstStyle/>
          <a:p>
            <a:endParaRPr lang="en-US" dirty="0"/>
          </a:p>
        </p:txBody>
      </p:sp>
      <p:sp>
        <p:nvSpPr>
          <p:cNvPr id="3" name="Title 2">
            <a:extLst>
              <a:ext uri="{FF2B5EF4-FFF2-40B4-BE49-F238E27FC236}">
                <a16:creationId xmlns:a16="http://schemas.microsoft.com/office/drawing/2014/main" id="{C13CE058-0D6D-4460-3BF9-88E6CBA3C333}"/>
              </a:ext>
            </a:extLst>
          </p:cNvPr>
          <p:cNvSpPr>
            <a:spLocks noGrp="1"/>
          </p:cNvSpPr>
          <p:nvPr>
            <p:ph type="title"/>
          </p:nvPr>
        </p:nvSpPr>
        <p:spPr>
          <a:xfrm>
            <a:off x="495300" y="642644"/>
            <a:ext cx="11187112" cy="361959"/>
          </a:xfrm>
        </p:spPr>
        <p:txBody>
          <a:bodyPr/>
          <a:lstStyle/>
          <a:p>
            <a:r>
              <a:rPr lang="de-DE" dirty="0"/>
              <a:t>Comments on Justifications (3)</a:t>
            </a:r>
            <a:endParaRPr lang="en-US" dirty="0"/>
          </a:p>
        </p:txBody>
      </p:sp>
      <p:sp>
        <p:nvSpPr>
          <p:cNvPr id="4" name="Content Placeholder 3">
            <a:extLst>
              <a:ext uri="{FF2B5EF4-FFF2-40B4-BE49-F238E27FC236}">
                <a16:creationId xmlns:a16="http://schemas.microsoft.com/office/drawing/2014/main" id="{C4E470FF-39DD-9F39-D99B-1BF802C29F9D}"/>
              </a:ext>
            </a:extLst>
          </p:cNvPr>
          <p:cNvSpPr>
            <a:spLocks noGrp="1"/>
          </p:cNvSpPr>
          <p:nvPr>
            <p:ph sz="quarter" idx="14"/>
          </p:nvPr>
        </p:nvSpPr>
        <p:spPr/>
        <p:txBody>
          <a:bodyPr/>
          <a:lstStyle/>
          <a:p>
            <a:r>
              <a:rPr lang="en-US" i="1" dirty="0"/>
              <a:t>Scenario 1: Full HD Streaming, as well as 360p, 540p, 720p, 1080p to see ABR efficiency on each Codec for each resolution.</a:t>
            </a:r>
          </a:p>
          <a:p>
            <a:pPr lvl="1"/>
            <a:r>
              <a:rPr lang="en-US" dirty="0"/>
              <a:t>The addition of different resolutions was discussed during the study, but considered to be too complex to create value</a:t>
            </a:r>
          </a:p>
          <a:p>
            <a:pPr lvl="1"/>
            <a:r>
              <a:rPr lang="en-US" dirty="0"/>
              <a:t>Issues addressed are: down- and </a:t>
            </a:r>
            <a:r>
              <a:rPr lang="en-US" dirty="0" err="1"/>
              <a:t>upsampling</a:t>
            </a:r>
            <a:r>
              <a:rPr lang="en-US" dirty="0"/>
              <a:t> filters, metrics for subsampled versions, defining ladders for each codecs, weighting of different resolutions, addressing codecs that allow resolution resampling and so on.</a:t>
            </a:r>
          </a:p>
          <a:p>
            <a:pPr lvl="1"/>
            <a:r>
              <a:rPr lang="en-US" dirty="0"/>
              <a:t>A very concrete justification why this extended test is needed and how to conduct would be needed. </a:t>
            </a:r>
          </a:p>
          <a:p>
            <a:r>
              <a:rPr lang="en-US" i="1" dirty="0"/>
              <a:t>Scenario 2: 4K-TV</a:t>
            </a:r>
          </a:p>
          <a:p>
            <a:r>
              <a:rPr lang="en-US" i="1" dirty="0"/>
              <a:t>Scenario 3: Screen Content Scenario (Screen Sharing)</a:t>
            </a:r>
          </a:p>
          <a:p>
            <a:r>
              <a:rPr lang="en-US" i="1" dirty="0"/>
              <a:t>Scenario 4: Messaging and Social Sharing</a:t>
            </a:r>
          </a:p>
          <a:p>
            <a:r>
              <a:rPr lang="en-US" i="1" dirty="0"/>
              <a:t>Scenario 5: Online Gaming</a:t>
            </a:r>
          </a:p>
          <a:p>
            <a:pPr lvl="1"/>
            <a:r>
              <a:rPr lang="en-US" dirty="0"/>
              <a:t>All the remaining scenarios seem to be identical to the ones in TR 26.955.</a:t>
            </a:r>
          </a:p>
        </p:txBody>
      </p:sp>
      <p:sp>
        <p:nvSpPr>
          <p:cNvPr id="5" name="Subtitle 4">
            <a:extLst>
              <a:ext uri="{FF2B5EF4-FFF2-40B4-BE49-F238E27FC236}">
                <a16:creationId xmlns:a16="http://schemas.microsoft.com/office/drawing/2014/main" id="{A8911FC5-FE32-2F6C-E3D8-2DD6F03690E9}"/>
              </a:ext>
            </a:extLst>
          </p:cNvPr>
          <p:cNvSpPr>
            <a:spLocks noGrp="1"/>
          </p:cNvSpPr>
          <p:nvPr>
            <p:ph type="subTitle" idx="1"/>
          </p:nvPr>
        </p:nvSpPr>
        <p:spPr/>
        <p:txBody>
          <a:bodyPr/>
          <a:lstStyle/>
          <a:p>
            <a:r>
              <a:rPr lang="de-DE" dirty="0"/>
              <a:t>Scenarios</a:t>
            </a:r>
            <a:endParaRPr lang="en-US" dirty="0"/>
          </a:p>
        </p:txBody>
      </p:sp>
    </p:spTree>
    <p:extLst>
      <p:ext uri="{BB962C8B-B14F-4D97-AF65-F5344CB8AC3E}">
        <p14:creationId xmlns:p14="http://schemas.microsoft.com/office/powerpoint/2010/main" val="317386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A10D83A-A087-8AA8-F010-5A717FBC1F75}"/>
              </a:ext>
            </a:extLst>
          </p:cNvPr>
          <p:cNvSpPr>
            <a:spLocks noGrp="1"/>
          </p:cNvSpPr>
          <p:nvPr>
            <p:ph type="ftr" sz="quarter" idx="10"/>
          </p:nvPr>
        </p:nvSpPr>
        <p:spPr/>
        <p:txBody>
          <a:bodyPr/>
          <a:lstStyle/>
          <a:p>
            <a:endParaRPr lang="en-US" dirty="0"/>
          </a:p>
        </p:txBody>
      </p:sp>
      <p:sp>
        <p:nvSpPr>
          <p:cNvPr id="3" name="Title 2">
            <a:extLst>
              <a:ext uri="{FF2B5EF4-FFF2-40B4-BE49-F238E27FC236}">
                <a16:creationId xmlns:a16="http://schemas.microsoft.com/office/drawing/2014/main" id="{3A581A8F-4DF8-2A65-0B62-F9485FBCC0C2}"/>
              </a:ext>
            </a:extLst>
          </p:cNvPr>
          <p:cNvSpPr>
            <a:spLocks noGrp="1"/>
          </p:cNvSpPr>
          <p:nvPr>
            <p:ph type="title"/>
          </p:nvPr>
        </p:nvSpPr>
        <p:spPr>
          <a:xfrm>
            <a:off x="495300" y="642644"/>
            <a:ext cx="11187112" cy="361959"/>
          </a:xfrm>
        </p:spPr>
        <p:txBody>
          <a:bodyPr/>
          <a:lstStyle/>
          <a:p>
            <a:r>
              <a:rPr lang="de-DE" dirty="0"/>
              <a:t>Comments on Objectives (1)</a:t>
            </a:r>
            <a:endParaRPr lang="en-US" dirty="0"/>
          </a:p>
        </p:txBody>
      </p:sp>
      <p:sp>
        <p:nvSpPr>
          <p:cNvPr id="4" name="Content Placeholder 3">
            <a:extLst>
              <a:ext uri="{FF2B5EF4-FFF2-40B4-BE49-F238E27FC236}">
                <a16:creationId xmlns:a16="http://schemas.microsoft.com/office/drawing/2014/main" id="{214D6A01-F20E-4B8C-C8AF-71071BD73CAF}"/>
              </a:ext>
            </a:extLst>
          </p:cNvPr>
          <p:cNvSpPr>
            <a:spLocks noGrp="1"/>
          </p:cNvSpPr>
          <p:nvPr>
            <p:ph sz="quarter" idx="14"/>
          </p:nvPr>
        </p:nvSpPr>
        <p:spPr/>
        <p:txBody>
          <a:bodyPr/>
          <a:lstStyle/>
          <a:p>
            <a:r>
              <a:rPr lang="en-US" i="1" dirty="0"/>
              <a:t>The study aims to investigate and identify the </a:t>
            </a:r>
            <a:r>
              <a:rPr lang="en-US" i="1" dirty="0">
                <a:solidFill>
                  <a:srgbClr val="FF40FF"/>
                </a:solidFill>
              </a:rPr>
              <a:t>best Codec </a:t>
            </a:r>
            <a:r>
              <a:rPr lang="en-US" i="1" dirty="0"/>
              <a:t>(among VVC and AV1) to be used in telco Network for Media Services like Video streaming, </a:t>
            </a:r>
            <a:r>
              <a:rPr lang="en-US" i="1" dirty="0">
                <a:solidFill>
                  <a:srgbClr val="00B050"/>
                </a:solidFill>
              </a:rPr>
              <a:t>Metaverse related Services </a:t>
            </a:r>
            <a:r>
              <a:rPr lang="en-US" i="1" dirty="0"/>
              <a:t>(AR/XR services, Avatars), </a:t>
            </a:r>
            <a:r>
              <a:rPr lang="en-US" i="1" dirty="0">
                <a:solidFill>
                  <a:srgbClr val="00B050"/>
                </a:solidFill>
              </a:rPr>
              <a:t>IMS based immersive Services </a:t>
            </a:r>
            <a:r>
              <a:rPr lang="en-US" i="1" dirty="0"/>
              <a:t>(media sharing during interactive calls, Video resolution upscaling, AR/XR services, Avatars) …</a:t>
            </a:r>
          </a:p>
          <a:p>
            <a:pPr lvl="1"/>
            <a:r>
              <a:rPr lang="en-US" dirty="0">
                <a:solidFill>
                  <a:srgbClr val="FF40FF"/>
                </a:solidFill>
              </a:rPr>
              <a:t>This objective reads as the proposed study is addressing a codec selection. Most of the work already completed</a:t>
            </a:r>
            <a:endParaRPr lang="en-US" dirty="0"/>
          </a:p>
          <a:p>
            <a:r>
              <a:rPr lang="en-US" i="1" dirty="0"/>
              <a:t>Identify Best Performance Codec in terms of Bitrate Saving</a:t>
            </a:r>
          </a:p>
          <a:p>
            <a:pPr lvl="1"/>
            <a:r>
              <a:rPr lang="en-US" dirty="0"/>
              <a:t>Already addressed in TR 26.955 </a:t>
            </a:r>
            <a:r>
              <a:rPr lang="en-US" dirty="0">
                <a:sym typeface="Wingdings" panose="05000000000000000000" pitchFamily="2" charset="2"/>
              </a:rPr>
              <a:t> VVC</a:t>
            </a:r>
            <a:endParaRPr lang="en-US" dirty="0"/>
          </a:p>
          <a:p>
            <a:r>
              <a:rPr lang="en-US" i="1" dirty="0"/>
              <a:t>Identify Best Performance Codec in terms of Compression ratio.</a:t>
            </a:r>
          </a:p>
          <a:p>
            <a:pPr lvl="1"/>
            <a:r>
              <a:rPr lang="en-US" dirty="0"/>
              <a:t>Already addressed in TR 26.955 </a:t>
            </a:r>
            <a:r>
              <a:rPr lang="en-US" dirty="0">
                <a:sym typeface="Wingdings" panose="05000000000000000000" pitchFamily="2" charset="2"/>
              </a:rPr>
              <a:t> VVC</a:t>
            </a:r>
            <a:endParaRPr lang="en-US" dirty="0"/>
          </a:p>
          <a:p>
            <a:r>
              <a:rPr lang="en-US" i="1" dirty="0"/>
              <a:t>Identify Best Performance Codec in Terms of BD gain.</a:t>
            </a:r>
          </a:p>
          <a:p>
            <a:pPr lvl="1"/>
            <a:r>
              <a:rPr lang="en-US" dirty="0"/>
              <a:t>Already addressed in TR 26.955 </a:t>
            </a:r>
            <a:r>
              <a:rPr lang="en-US" dirty="0">
                <a:sym typeface="Wingdings" panose="05000000000000000000" pitchFamily="2" charset="2"/>
              </a:rPr>
              <a:t> VVC</a:t>
            </a:r>
            <a:endParaRPr lang="en-US" dirty="0"/>
          </a:p>
          <a:p>
            <a:r>
              <a:rPr lang="en-US" dirty="0"/>
              <a:t>For </a:t>
            </a:r>
            <a:r>
              <a:rPr lang="en-US" dirty="0">
                <a:solidFill>
                  <a:srgbClr val="00B050"/>
                </a:solidFill>
              </a:rPr>
              <a:t>possible new scenarios</a:t>
            </a:r>
            <a:r>
              <a:rPr lang="en-US" dirty="0"/>
              <a:t>, it would be encouraging to bring more details on the envisaged scenarios. This would include reference sequences, metrics, anchor configurations and so on</a:t>
            </a:r>
          </a:p>
          <a:p>
            <a:pPr lvl="1"/>
            <a:endParaRPr lang="en-US" dirty="0"/>
          </a:p>
        </p:txBody>
      </p:sp>
      <p:sp>
        <p:nvSpPr>
          <p:cNvPr id="5" name="Subtitle 4">
            <a:extLst>
              <a:ext uri="{FF2B5EF4-FFF2-40B4-BE49-F238E27FC236}">
                <a16:creationId xmlns:a16="http://schemas.microsoft.com/office/drawing/2014/main" id="{B5AC947D-DC17-6A1D-40FB-6967E54E59D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605325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A10D83A-A087-8AA8-F010-5A717FBC1F75}"/>
              </a:ext>
            </a:extLst>
          </p:cNvPr>
          <p:cNvSpPr>
            <a:spLocks noGrp="1"/>
          </p:cNvSpPr>
          <p:nvPr>
            <p:ph type="ftr" sz="quarter" idx="10"/>
          </p:nvPr>
        </p:nvSpPr>
        <p:spPr/>
        <p:txBody>
          <a:bodyPr/>
          <a:lstStyle/>
          <a:p>
            <a:endParaRPr lang="en-US" dirty="0"/>
          </a:p>
        </p:txBody>
      </p:sp>
      <p:sp>
        <p:nvSpPr>
          <p:cNvPr id="3" name="Title 2">
            <a:extLst>
              <a:ext uri="{FF2B5EF4-FFF2-40B4-BE49-F238E27FC236}">
                <a16:creationId xmlns:a16="http://schemas.microsoft.com/office/drawing/2014/main" id="{3A581A8F-4DF8-2A65-0B62-F9485FBCC0C2}"/>
              </a:ext>
            </a:extLst>
          </p:cNvPr>
          <p:cNvSpPr>
            <a:spLocks noGrp="1"/>
          </p:cNvSpPr>
          <p:nvPr>
            <p:ph type="title"/>
          </p:nvPr>
        </p:nvSpPr>
        <p:spPr>
          <a:xfrm>
            <a:off x="495300" y="642644"/>
            <a:ext cx="11187112" cy="361959"/>
          </a:xfrm>
        </p:spPr>
        <p:txBody>
          <a:bodyPr/>
          <a:lstStyle/>
          <a:p>
            <a:r>
              <a:rPr lang="de-DE" dirty="0"/>
              <a:t>Comments on Objectives (2)</a:t>
            </a:r>
            <a:endParaRPr lang="en-US" dirty="0"/>
          </a:p>
        </p:txBody>
      </p:sp>
      <p:sp>
        <p:nvSpPr>
          <p:cNvPr id="4" name="Content Placeholder 3">
            <a:extLst>
              <a:ext uri="{FF2B5EF4-FFF2-40B4-BE49-F238E27FC236}">
                <a16:creationId xmlns:a16="http://schemas.microsoft.com/office/drawing/2014/main" id="{214D6A01-F20E-4B8C-C8AF-71071BD73CAF}"/>
              </a:ext>
            </a:extLst>
          </p:cNvPr>
          <p:cNvSpPr>
            <a:spLocks noGrp="1"/>
          </p:cNvSpPr>
          <p:nvPr>
            <p:ph sz="quarter" idx="14"/>
          </p:nvPr>
        </p:nvSpPr>
        <p:spPr/>
        <p:txBody>
          <a:bodyPr/>
          <a:lstStyle/>
          <a:p>
            <a:r>
              <a:rPr lang="en-US" i="1" dirty="0"/>
              <a:t>Identify Best Performance Codec in terms of Complexity (Coding and Encoding sides) and effect of power consumption.</a:t>
            </a:r>
          </a:p>
          <a:p>
            <a:r>
              <a:rPr lang="en-US" i="1" dirty="0"/>
              <a:t>Encoding and Decoding impact and best performance Codec on Mobile Devices for user generated Media and sharing.</a:t>
            </a:r>
          </a:p>
          <a:p>
            <a:r>
              <a:rPr lang="en-US" dirty="0"/>
              <a:t>TR 26.955 already address encoding and decoding complexity by properly setting the configuration parameters including profiles/levels/search ranges/multi-path encoding and many other aspects. Hence, the experts considered the results fully comparable</a:t>
            </a:r>
          </a:p>
          <a:p>
            <a:r>
              <a:rPr lang="en-US" dirty="0"/>
              <a:t>Power consumption and complexity is very implementation-specific and a generic analysis by 3GPP is not suitable. Core implementors had been participating when defining new codecs and ensure that they are implementable on mobile platforms.</a:t>
            </a:r>
          </a:p>
          <a:p>
            <a:r>
              <a:rPr lang="en-US" dirty="0"/>
              <a:t>At this stage we do not see any missing aspects to be addressed.</a:t>
            </a:r>
          </a:p>
          <a:p>
            <a:endParaRPr lang="en-US" dirty="0"/>
          </a:p>
        </p:txBody>
      </p:sp>
      <p:sp>
        <p:nvSpPr>
          <p:cNvPr id="5" name="Subtitle 4">
            <a:extLst>
              <a:ext uri="{FF2B5EF4-FFF2-40B4-BE49-F238E27FC236}">
                <a16:creationId xmlns:a16="http://schemas.microsoft.com/office/drawing/2014/main" id="{B5AC947D-DC17-6A1D-40FB-6967E54E59D8}"/>
              </a:ext>
            </a:extLst>
          </p:cNvPr>
          <p:cNvSpPr>
            <a:spLocks noGrp="1"/>
          </p:cNvSpPr>
          <p:nvPr>
            <p:ph type="subTitle" idx="1"/>
          </p:nvPr>
        </p:nvSpPr>
        <p:spPr/>
        <p:txBody>
          <a:bodyPr/>
          <a:lstStyle/>
          <a:p>
            <a:r>
              <a:rPr lang="de-DE" dirty="0"/>
              <a:t>Complexity analysis</a:t>
            </a:r>
            <a:endParaRPr lang="en-US" dirty="0"/>
          </a:p>
        </p:txBody>
      </p:sp>
    </p:spTree>
    <p:extLst>
      <p:ext uri="{BB962C8B-B14F-4D97-AF65-F5344CB8AC3E}">
        <p14:creationId xmlns:p14="http://schemas.microsoft.com/office/powerpoint/2010/main" val="2935539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28346B9-B56A-1927-A1E2-8ECA440C5346}"/>
              </a:ext>
            </a:extLst>
          </p:cNvPr>
          <p:cNvSpPr>
            <a:spLocks noGrp="1"/>
          </p:cNvSpPr>
          <p:nvPr>
            <p:ph type="ftr" sz="quarter" idx="10"/>
          </p:nvPr>
        </p:nvSpPr>
        <p:spPr/>
        <p:txBody>
          <a:bodyPr/>
          <a:lstStyle/>
          <a:p>
            <a:endParaRPr lang="en-US" dirty="0"/>
          </a:p>
        </p:txBody>
      </p:sp>
      <p:sp>
        <p:nvSpPr>
          <p:cNvPr id="3" name="Title 2">
            <a:extLst>
              <a:ext uri="{FF2B5EF4-FFF2-40B4-BE49-F238E27FC236}">
                <a16:creationId xmlns:a16="http://schemas.microsoft.com/office/drawing/2014/main" id="{1C229AC4-A1EA-2395-BA92-53AA735EAF01}"/>
              </a:ext>
            </a:extLst>
          </p:cNvPr>
          <p:cNvSpPr>
            <a:spLocks noGrp="1"/>
          </p:cNvSpPr>
          <p:nvPr>
            <p:ph type="title"/>
          </p:nvPr>
        </p:nvSpPr>
        <p:spPr>
          <a:xfrm>
            <a:off x="495300" y="642644"/>
            <a:ext cx="11187112" cy="361959"/>
          </a:xfrm>
        </p:spPr>
        <p:txBody>
          <a:bodyPr/>
          <a:lstStyle/>
          <a:p>
            <a:r>
              <a:rPr lang="de-DE" dirty="0"/>
              <a:t>Comments on Objectives (3)</a:t>
            </a:r>
            <a:endParaRPr lang="en-US" dirty="0"/>
          </a:p>
        </p:txBody>
      </p:sp>
      <p:sp>
        <p:nvSpPr>
          <p:cNvPr id="4" name="Content Placeholder 3">
            <a:extLst>
              <a:ext uri="{FF2B5EF4-FFF2-40B4-BE49-F238E27FC236}">
                <a16:creationId xmlns:a16="http://schemas.microsoft.com/office/drawing/2014/main" id="{00F929AB-C227-5F07-B756-A6D0D6F8ACD5}"/>
              </a:ext>
            </a:extLst>
          </p:cNvPr>
          <p:cNvSpPr>
            <a:spLocks noGrp="1"/>
          </p:cNvSpPr>
          <p:nvPr>
            <p:ph sz="quarter" idx="14"/>
          </p:nvPr>
        </p:nvSpPr>
        <p:spPr/>
        <p:txBody>
          <a:bodyPr/>
          <a:lstStyle/>
          <a:p>
            <a:r>
              <a:rPr lang="en-US" i="1" dirty="0"/>
              <a:t>Identifying features and characteristics of the new Codecs (</a:t>
            </a:r>
            <a:r>
              <a:rPr lang="en-US" i="1" dirty="0" err="1"/>
              <a:t>eg</a:t>
            </a:r>
            <a:r>
              <a:rPr lang="en-US" i="1" dirty="0"/>
              <a:t>: </a:t>
            </a:r>
            <a:r>
              <a:rPr lang="en-US" i="1" dirty="0" err="1"/>
              <a:t>leyerd</a:t>
            </a:r>
            <a:r>
              <a:rPr lang="en-US" i="1" dirty="0"/>
              <a:t> scalability)</a:t>
            </a:r>
            <a:endParaRPr lang="en-US" dirty="0"/>
          </a:p>
          <a:p>
            <a:r>
              <a:rPr lang="en-US" dirty="0"/>
              <a:t>The TR States that HEVC has no functional deficiencies. It would be good to understand if there are any new indications for functional deficiencies that require a new codec.</a:t>
            </a:r>
          </a:p>
        </p:txBody>
      </p:sp>
      <p:sp>
        <p:nvSpPr>
          <p:cNvPr id="5" name="Subtitle 4">
            <a:extLst>
              <a:ext uri="{FF2B5EF4-FFF2-40B4-BE49-F238E27FC236}">
                <a16:creationId xmlns:a16="http://schemas.microsoft.com/office/drawing/2014/main" id="{B117006D-7A68-B583-8BDD-6866E65C8223}"/>
              </a:ext>
            </a:extLst>
          </p:cNvPr>
          <p:cNvSpPr>
            <a:spLocks noGrp="1"/>
          </p:cNvSpPr>
          <p:nvPr>
            <p:ph type="subTitle" idx="1"/>
          </p:nvPr>
        </p:nvSpPr>
        <p:spPr/>
        <p:txBody>
          <a:bodyPr/>
          <a:lstStyle/>
          <a:p>
            <a:r>
              <a:rPr lang="de-DE" dirty="0"/>
              <a:t>New functionalities</a:t>
            </a:r>
            <a:endParaRPr lang="en-US" dirty="0"/>
          </a:p>
        </p:txBody>
      </p:sp>
    </p:spTree>
    <p:extLst>
      <p:ext uri="{BB962C8B-B14F-4D97-AF65-F5344CB8AC3E}">
        <p14:creationId xmlns:p14="http://schemas.microsoft.com/office/powerpoint/2010/main" val="2707981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E9079BD-4367-6411-0496-5A11AA6802C2}"/>
              </a:ext>
            </a:extLst>
          </p:cNvPr>
          <p:cNvSpPr>
            <a:spLocks noGrp="1"/>
          </p:cNvSpPr>
          <p:nvPr>
            <p:ph type="ftr" sz="quarter" idx="10"/>
          </p:nvPr>
        </p:nvSpPr>
        <p:spPr/>
        <p:txBody>
          <a:bodyPr/>
          <a:lstStyle/>
          <a:p>
            <a:endParaRPr lang="en-US" dirty="0"/>
          </a:p>
        </p:txBody>
      </p:sp>
      <p:sp>
        <p:nvSpPr>
          <p:cNvPr id="3" name="Title 2">
            <a:extLst>
              <a:ext uri="{FF2B5EF4-FFF2-40B4-BE49-F238E27FC236}">
                <a16:creationId xmlns:a16="http://schemas.microsoft.com/office/drawing/2014/main" id="{F896B4CF-3BDB-B2C9-CB4C-D890D881E4D0}"/>
              </a:ext>
            </a:extLst>
          </p:cNvPr>
          <p:cNvSpPr>
            <a:spLocks noGrp="1"/>
          </p:cNvSpPr>
          <p:nvPr>
            <p:ph type="title"/>
          </p:nvPr>
        </p:nvSpPr>
        <p:spPr>
          <a:xfrm>
            <a:off x="495300" y="642644"/>
            <a:ext cx="11187112" cy="361959"/>
          </a:xfrm>
        </p:spPr>
        <p:txBody>
          <a:bodyPr/>
          <a:lstStyle/>
          <a:p>
            <a:r>
              <a:rPr lang="de-DE" dirty="0"/>
              <a:t>Timeline</a:t>
            </a:r>
            <a:endParaRPr lang="en-US" dirty="0"/>
          </a:p>
        </p:txBody>
      </p:sp>
      <p:sp>
        <p:nvSpPr>
          <p:cNvPr id="4" name="Content Placeholder 3">
            <a:extLst>
              <a:ext uri="{FF2B5EF4-FFF2-40B4-BE49-F238E27FC236}">
                <a16:creationId xmlns:a16="http://schemas.microsoft.com/office/drawing/2014/main" id="{511E11FF-B73C-B190-91CA-36F01EA7EF8F}"/>
              </a:ext>
            </a:extLst>
          </p:cNvPr>
          <p:cNvSpPr>
            <a:spLocks noGrp="1"/>
          </p:cNvSpPr>
          <p:nvPr>
            <p:ph sz="quarter" idx="14"/>
          </p:nvPr>
        </p:nvSpPr>
        <p:spPr/>
        <p:txBody>
          <a:bodyPr/>
          <a:lstStyle/>
          <a:p>
            <a:r>
              <a:rPr lang="de-DE" dirty="0"/>
              <a:t>The study item proposal does not include any timeline, or any details on the time plan</a:t>
            </a:r>
          </a:p>
          <a:p>
            <a:r>
              <a:rPr lang="de-DE" dirty="0"/>
              <a:t>However, we would expect that the work needs to be carried out in the Video SWG, which is already overloaded for Rel-19 with 1 normative work, and 6 study items.</a:t>
            </a:r>
          </a:p>
          <a:p>
            <a:r>
              <a:rPr lang="de-DE" dirty="0"/>
              <a:t>Hence, we do not see any reasonable way to allocate time and complete the study in Rel-19</a:t>
            </a:r>
            <a:endParaRPr lang="en-US" dirty="0"/>
          </a:p>
        </p:txBody>
      </p:sp>
      <p:sp>
        <p:nvSpPr>
          <p:cNvPr id="5" name="Subtitle 4">
            <a:extLst>
              <a:ext uri="{FF2B5EF4-FFF2-40B4-BE49-F238E27FC236}">
                <a16:creationId xmlns:a16="http://schemas.microsoft.com/office/drawing/2014/main" id="{8312D9A9-8BC7-974F-BC38-9727F8B2AA9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64735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Qualcomm Corporate Public Template - May2022">
  <a:themeElements>
    <a:clrScheme name="Qualcomm 2022">
      <a:dk1>
        <a:srgbClr val="13161E"/>
      </a:dk1>
      <a:lt1>
        <a:srgbClr val="F7F8FA"/>
      </a:lt1>
      <a:dk2>
        <a:srgbClr val="0B2742"/>
      </a:dk2>
      <a:lt2>
        <a:srgbClr val="E71324"/>
      </a:lt2>
      <a:accent1>
        <a:srgbClr val="2853DC"/>
      </a:accent1>
      <a:accent2>
        <a:srgbClr val="7BA0FF"/>
      </a:accent2>
      <a:accent3>
        <a:srgbClr val="39A3B5"/>
      </a:accent3>
      <a:accent4>
        <a:srgbClr val="82CBD7"/>
      </a:accent4>
      <a:accent5>
        <a:srgbClr val="4A5A75"/>
      </a:accent5>
      <a:accent6>
        <a:srgbClr val="ACBACF"/>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lnSpc>
            <a:spcPct val="96000"/>
          </a:lnSpc>
          <a:defRPr dirty="0" err="1">
            <a:solidFill>
              <a:schemeClr val="bg1"/>
            </a:solidFill>
            <a:latin typeface="Microsoft Sans Serif"/>
            <a:cs typeface="Microsoft Sans Serif"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solidFill>
          <a:round/>
          <a:headEnd type="none" w="med" len="sm"/>
          <a:tailEnd type="none" w="sm" len="sm"/>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spAutoFit/>
      </a:bodyPr>
      <a:lstStyle>
        <a:defPPr algn="l">
          <a:lnSpc>
            <a:spcPct val="96000"/>
          </a:lnSpc>
          <a:defRPr sz="1600" dirty="0" smtClean="0">
            <a:solidFill>
              <a:schemeClr val="tx2"/>
            </a:solidFill>
            <a:latin typeface="Microsoft Sans Serif"/>
            <a:cs typeface="Microsoft Sans Serif" panose="020B0604020202020204" pitchFamily="34" charset="0"/>
          </a:defRPr>
        </a:defPPr>
      </a:lstStyle>
    </a:txDef>
  </a:objectDefaults>
  <a:extraClrSchemeLst/>
  <a:extLst>
    <a:ext uri="{05A4C25C-085E-4340-85A3-A5531E510DB2}">
      <thm15:themeFamily xmlns:thm15="http://schemas.microsoft.com/office/thememl/2012/main" name="SIMPLIFIED_Qualcomm_Corporate_Public_Template-Feb 2023_v07.pptx" id="{34E5AA02-C6E2-4309-B071-B3E713DF3E42}" vid="{077480CE-A1EC-4691-BF70-43411A8A8359}"/>
    </a:ext>
  </a:extLst>
</a:theme>
</file>

<file path=ppt/theme/theme2.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98e9ba89-e1a1-4e38-9007-8bdabc25de1d}" enabled="0" method="" siteId="{98e9ba89-e1a1-4e38-9007-8bdabc25de1d}" removed="1"/>
</clbl:labelList>
</file>

<file path=docProps/app.xml><?xml version="1.0" encoding="utf-8"?>
<Properties xmlns="http://schemas.openxmlformats.org/officeDocument/2006/extended-properties" xmlns:vt="http://schemas.openxmlformats.org/officeDocument/2006/docPropsVTypes">
  <Template>SIMPLIFIED_Qualcomm_Corporate_Public_Template-Feb 2023_v07</Template>
  <TotalTime>1105</TotalTime>
  <Words>1253</Words>
  <Application>Microsoft Office PowerPoint</Application>
  <PresentationFormat>Widescreen</PresentationFormat>
  <Paragraphs>75</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Microsoft Sans Serif</vt:lpstr>
      <vt:lpstr>Wingdings</vt:lpstr>
      <vt:lpstr>Qualcomm Corporate Public Template - May2022</vt:lpstr>
      <vt:lpstr>Response to New Draft SID on Evaluation of VVC and AV1 Codecs  </vt:lpstr>
      <vt:lpstr>Context</vt:lpstr>
      <vt:lpstr>Comments on Justification (1)</vt:lpstr>
      <vt:lpstr>Comments on Justifications (2)</vt:lpstr>
      <vt:lpstr>Comments on Justifications (3)</vt:lpstr>
      <vt:lpstr>Comments on Objectives (1)</vt:lpstr>
      <vt:lpstr>Comments on Objectives (2)</vt:lpstr>
      <vt:lpstr>Comments on Objectives (3)</vt:lpstr>
      <vt:lpstr>Timeline</vt:lpstr>
      <vt:lpstr>Summary</vt:lpstr>
      <vt:lpstr>PowerPoint Presentation</vt:lpstr>
    </vt:vector>
  </TitlesOfParts>
  <Company>Qualcomm Incorporated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Response to New SID on Evaluation of VVC and AV1 Codecs  </dc:title>
  <dc:creator>Thomas Stockhammer 1</dc:creator>
  <cp:lastModifiedBy>Thomas Stockhammer 1</cp:lastModifiedBy>
  <cp:revision>1</cp:revision>
  <dcterms:created xsi:type="dcterms:W3CDTF">2024-07-31T10:10:15Z</dcterms:created>
  <dcterms:modified xsi:type="dcterms:W3CDTF">2024-08-06T06:54:08Z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11556172</vt:lpwstr>
  </property>
  <property fmtid="{D5CDD505-2E9C-101B-9397-08002B2CF9AE}" pid="3" name="NXPowerLiteSettings">
    <vt:lpwstr>C980073804F000</vt:lpwstr>
  </property>
  <property fmtid="{D5CDD505-2E9C-101B-9397-08002B2CF9AE}" pid="4" name="NXPowerLiteVersion">
    <vt:lpwstr>D8.0.4</vt:lpwstr>
  </property>
</Properties>
</file>