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4"/>
    <p:sldMasterId id="2147484572" r:id="rId5"/>
  </p:sldMasterIdLst>
  <p:notesMasterIdLst>
    <p:notesMasterId r:id="rId16"/>
  </p:notesMasterIdLst>
  <p:handoutMasterIdLst>
    <p:handoutMasterId r:id="rId17"/>
  </p:handoutMasterIdLst>
  <p:sldIdLst>
    <p:sldId id="256" r:id="rId6"/>
    <p:sldId id="260" r:id="rId7"/>
    <p:sldId id="259" r:id="rId8"/>
    <p:sldId id="258" r:id="rId9"/>
    <p:sldId id="706" r:id="rId10"/>
    <p:sldId id="769" r:id="rId11"/>
    <p:sldId id="779" r:id="rId12"/>
    <p:sldId id="469" r:id="rId13"/>
    <p:sldId id="777" r:id="rId14"/>
    <p:sldId id="778" r:id="rId15"/>
  </p:sldIdLst>
  <p:sldSz cx="12192000" cy="6858000"/>
  <p:notesSz cx="6729413" cy="9715500"/>
  <p:kinsoku lang="ja-JP" invalStChars="、。，．・：；？！゛゜ヽヾゝゞ々ー’”）〕］｝〉》」』】°‰′″℃￠％ぁぃぅぇぉっゃゅょゎァィゥェォッャュョヮヵヶ!%),.:;?]}｡｣､･ｧｨｩｪｫｬｭｮｯｰﾞﾟ" invalEndChars="‘“（〔［｛〈《「『【￥＄$([\{｢￡"/>
  <p:defaultTextStyle>
    <a:defPPr>
      <a:defRPr lang="en-US"/>
    </a:defPPr>
    <a:lvl1pPr algn="l" rtl="0" eaLnBrk="0" fontAlgn="base" hangingPunct="0">
      <a:spcBef>
        <a:spcPct val="0"/>
      </a:spcBef>
      <a:spcAft>
        <a:spcPct val="0"/>
      </a:spcAft>
      <a:defRPr sz="4400" b="1" kern="1200">
        <a:solidFill>
          <a:srgbClr val="063EF2"/>
        </a:solidFill>
        <a:latin typeface="Arial" panose="020B0604020202020204" pitchFamily="34" charset="0"/>
        <a:ea typeface="+mn-ea"/>
        <a:cs typeface="+mn-cs"/>
      </a:defRPr>
    </a:lvl1pPr>
    <a:lvl2pPr marL="457200" algn="l" rtl="0" eaLnBrk="0" fontAlgn="base" hangingPunct="0">
      <a:spcBef>
        <a:spcPct val="0"/>
      </a:spcBef>
      <a:spcAft>
        <a:spcPct val="0"/>
      </a:spcAft>
      <a:defRPr sz="4400" b="1" kern="1200">
        <a:solidFill>
          <a:srgbClr val="063EF2"/>
        </a:solidFill>
        <a:latin typeface="Arial" panose="020B0604020202020204" pitchFamily="34" charset="0"/>
        <a:ea typeface="+mn-ea"/>
        <a:cs typeface="+mn-cs"/>
      </a:defRPr>
    </a:lvl2pPr>
    <a:lvl3pPr marL="914400" algn="l" rtl="0" eaLnBrk="0" fontAlgn="base" hangingPunct="0">
      <a:spcBef>
        <a:spcPct val="0"/>
      </a:spcBef>
      <a:spcAft>
        <a:spcPct val="0"/>
      </a:spcAft>
      <a:defRPr sz="4400" b="1" kern="1200">
        <a:solidFill>
          <a:srgbClr val="063EF2"/>
        </a:solidFill>
        <a:latin typeface="Arial" panose="020B0604020202020204" pitchFamily="34" charset="0"/>
        <a:ea typeface="+mn-ea"/>
        <a:cs typeface="+mn-cs"/>
      </a:defRPr>
    </a:lvl3pPr>
    <a:lvl4pPr marL="1371600" algn="l" rtl="0" eaLnBrk="0" fontAlgn="base" hangingPunct="0">
      <a:spcBef>
        <a:spcPct val="0"/>
      </a:spcBef>
      <a:spcAft>
        <a:spcPct val="0"/>
      </a:spcAft>
      <a:defRPr sz="4400" b="1" kern="1200">
        <a:solidFill>
          <a:srgbClr val="063EF2"/>
        </a:solidFill>
        <a:latin typeface="Arial" panose="020B0604020202020204" pitchFamily="34" charset="0"/>
        <a:ea typeface="+mn-ea"/>
        <a:cs typeface="+mn-cs"/>
      </a:defRPr>
    </a:lvl4pPr>
    <a:lvl5pPr marL="1828800" algn="l" rtl="0" eaLnBrk="0" fontAlgn="base" hangingPunct="0">
      <a:spcBef>
        <a:spcPct val="0"/>
      </a:spcBef>
      <a:spcAft>
        <a:spcPct val="0"/>
      </a:spcAft>
      <a:defRPr sz="4400" b="1" kern="1200">
        <a:solidFill>
          <a:srgbClr val="063EF2"/>
        </a:solidFill>
        <a:latin typeface="Arial" panose="020B0604020202020204" pitchFamily="34" charset="0"/>
        <a:ea typeface="+mn-ea"/>
        <a:cs typeface="+mn-cs"/>
      </a:defRPr>
    </a:lvl5pPr>
    <a:lvl6pPr marL="2286000" algn="l" defTabSz="914400" rtl="0" eaLnBrk="1" latinLnBrk="0" hangingPunct="1">
      <a:defRPr sz="4400" b="1" kern="1200">
        <a:solidFill>
          <a:srgbClr val="063EF2"/>
        </a:solidFill>
        <a:latin typeface="Arial" panose="020B0604020202020204" pitchFamily="34" charset="0"/>
        <a:ea typeface="+mn-ea"/>
        <a:cs typeface="+mn-cs"/>
      </a:defRPr>
    </a:lvl6pPr>
    <a:lvl7pPr marL="2743200" algn="l" defTabSz="914400" rtl="0" eaLnBrk="1" latinLnBrk="0" hangingPunct="1">
      <a:defRPr sz="4400" b="1" kern="1200">
        <a:solidFill>
          <a:srgbClr val="063EF2"/>
        </a:solidFill>
        <a:latin typeface="Arial" panose="020B0604020202020204" pitchFamily="34" charset="0"/>
        <a:ea typeface="+mn-ea"/>
        <a:cs typeface="+mn-cs"/>
      </a:defRPr>
    </a:lvl7pPr>
    <a:lvl8pPr marL="3200400" algn="l" defTabSz="914400" rtl="0" eaLnBrk="1" latinLnBrk="0" hangingPunct="1">
      <a:defRPr sz="4400" b="1" kern="1200">
        <a:solidFill>
          <a:srgbClr val="063EF2"/>
        </a:solidFill>
        <a:latin typeface="Arial" panose="020B0604020202020204" pitchFamily="34" charset="0"/>
        <a:ea typeface="+mn-ea"/>
        <a:cs typeface="+mn-cs"/>
      </a:defRPr>
    </a:lvl8pPr>
    <a:lvl9pPr marL="3657600" algn="l" defTabSz="914400" rtl="0" eaLnBrk="1" latinLnBrk="0" hangingPunct="1">
      <a:defRPr sz="4400" b="1" kern="1200">
        <a:solidFill>
          <a:srgbClr val="063EF2"/>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000099"/>
    <a:srgbClr val="FFCCCC"/>
    <a:srgbClr val="0533C5"/>
    <a:srgbClr val="3333CC"/>
    <a:srgbClr val="C0FEF9"/>
    <a:srgbClr val="FAFD00"/>
    <a:srgbClr val="A2C1FE"/>
    <a:srgbClr val="063DE8"/>
    <a:srgbClr val="FCFEB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ferSingleView="1">
    <p:restoredLeft sz="15623" autoAdjust="0"/>
    <p:restoredTop sz="93533" autoAdjust="0"/>
  </p:normalViewPr>
  <p:slideViewPr>
    <p:cSldViewPr>
      <p:cViewPr varScale="1">
        <p:scale>
          <a:sx n="109" d="100"/>
          <a:sy n="109" d="100"/>
        </p:scale>
        <p:origin x="126" y="1032"/>
      </p:cViewPr>
      <p:guideLst>
        <p:guide orient="horz" pos="2160"/>
        <p:guide pos="3840"/>
      </p:guideLst>
    </p:cSldViewPr>
  </p:slideViewPr>
  <p:outlineViewPr>
    <p:cViewPr>
      <p:scale>
        <a:sx n="33" d="100"/>
        <a:sy n="33" d="100"/>
      </p:scale>
      <p:origin x="0" y="0"/>
    </p:cViewPr>
    <p:sldLst>
      <p:sld r:id="rId1" collapse="1"/>
      <p:sld r:id="rId2" collapse="1"/>
      <p:sld r:id="rId3" collapse="1"/>
      <p:sld r:id="rId4" collapse="1"/>
      <p:sld r:id="rId5" collapse="1"/>
    </p:sldLst>
  </p:outlineViewPr>
  <p:notesTextViewPr>
    <p:cViewPr>
      <p:scale>
        <a:sx n="3" d="2"/>
        <a:sy n="3" d="2"/>
      </p:scale>
      <p:origin x="0" y="0"/>
    </p:cViewPr>
  </p:notesTextViewPr>
  <p:sorterViewPr>
    <p:cViewPr>
      <p:scale>
        <a:sx n="66" d="100"/>
        <a:sy n="66" d="100"/>
      </p:scale>
      <p:origin x="0" y="0"/>
    </p:cViewPr>
  </p:sorterViewPr>
  <p:notesViewPr>
    <p:cSldViewPr>
      <p:cViewPr varScale="1">
        <p:scale>
          <a:sx n="52" d="100"/>
          <a:sy n="52" d="100"/>
        </p:scale>
        <p:origin x="2964" y="84"/>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tableStyles" Target="tableStyles.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handoutMaster" Target="handoutMasters/handoutMaster1.xml"/><Relationship Id="rId2" Type="http://schemas.openxmlformats.org/officeDocument/2006/relationships/customXml" Target="../customXml/item2.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2.xml"/><Relationship Id="rId15" Type="http://schemas.openxmlformats.org/officeDocument/2006/relationships/slide" Target="slides/slide10.xml"/><Relationship Id="rId10" Type="http://schemas.openxmlformats.org/officeDocument/2006/relationships/slide" Target="slides/slide5.xml"/><Relationship Id="rId19"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s>
</file>

<file path=ppt/_rels/viewProps.xml.rels><?xml version="1.0" encoding="UTF-8" standalone="yes"?>
<Relationships xmlns="http://schemas.openxmlformats.org/package/2006/relationships"><Relationship Id="rId3" Type="http://schemas.openxmlformats.org/officeDocument/2006/relationships/slide" Target="slides/slide4.xml"/><Relationship Id="rId2" Type="http://schemas.openxmlformats.org/officeDocument/2006/relationships/slide" Target="slides/slide2.xml"/><Relationship Id="rId1" Type="http://schemas.openxmlformats.org/officeDocument/2006/relationships/slide" Target="slides/slide1.xml"/><Relationship Id="rId5" Type="http://schemas.openxmlformats.org/officeDocument/2006/relationships/slide" Target="slides/slide7.xml"/><Relationship Id="rId4" Type="http://schemas.openxmlformats.org/officeDocument/2006/relationships/slide" Target="slides/slide6.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194" name="fc">
            <a:extLst>
              <a:ext uri="{FF2B5EF4-FFF2-40B4-BE49-F238E27FC236}">
                <a16:creationId xmlns:a16="http://schemas.microsoft.com/office/drawing/2014/main" id="{2B9D32D6-1838-4A18-B619-3DEB13929CC7}"/>
              </a:ext>
            </a:extLst>
          </p:cNvPr>
          <p:cNvSpPr txBox="1">
            <a:spLocks noChangeArrowheads="1"/>
          </p:cNvSpPr>
          <p:nvPr/>
        </p:nvSpPr>
        <p:spPr bwMode="auto">
          <a:xfrm>
            <a:off x="0" y="9515475"/>
            <a:ext cx="6729413" cy="230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4400" b="1">
                <a:solidFill>
                  <a:srgbClr val="063EF2"/>
                </a:solidFill>
                <a:latin typeface="Arial" charset="0"/>
              </a:defRPr>
            </a:lvl1pPr>
            <a:lvl2pPr marL="742950" indent="-285750">
              <a:defRPr sz="4400" b="1">
                <a:solidFill>
                  <a:srgbClr val="063EF2"/>
                </a:solidFill>
                <a:latin typeface="Arial" charset="0"/>
              </a:defRPr>
            </a:lvl2pPr>
            <a:lvl3pPr marL="1143000" indent="-228600">
              <a:defRPr sz="4400" b="1">
                <a:solidFill>
                  <a:srgbClr val="063EF2"/>
                </a:solidFill>
                <a:latin typeface="Arial" charset="0"/>
              </a:defRPr>
            </a:lvl3pPr>
            <a:lvl4pPr marL="1600200" indent="-228600">
              <a:defRPr sz="4400" b="1">
                <a:solidFill>
                  <a:srgbClr val="063EF2"/>
                </a:solidFill>
                <a:latin typeface="Arial" charset="0"/>
              </a:defRPr>
            </a:lvl4pPr>
            <a:lvl5pPr marL="2057400" indent="-228600">
              <a:defRPr sz="4400" b="1">
                <a:solidFill>
                  <a:srgbClr val="063EF2"/>
                </a:solidFill>
                <a:latin typeface="Arial" charset="0"/>
              </a:defRPr>
            </a:lvl5pPr>
            <a:lvl6pPr marL="2514600" indent="-228600" eaLnBrk="0" fontAlgn="base" hangingPunct="0">
              <a:lnSpc>
                <a:spcPct val="90000"/>
              </a:lnSpc>
              <a:spcBef>
                <a:spcPct val="0"/>
              </a:spcBef>
              <a:spcAft>
                <a:spcPct val="0"/>
              </a:spcAft>
              <a:defRPr sz="4400" b="1">
                <a:solidFill>
                  <a:srgbClr val="063EF2"/>
                </a:solidFill>
                <a:latin typeface="Arial" charset="0"/>
              </a:defRPr>
            </a:lvl6pPr>
            <a:lvl7pPr marL="2971800" indent="-228600" eaLnBrk="0" fontAlgn="base" hangingPunct="0">
              <a:lnSpc>
                <a:spcPct val="90000"/>
              </a:lnSpc>
              <a:spcBef>
                <a:spcPct val="0"/>
              </a:spcBef>
              <a:spcAft>
                <a:spcPct val="0"/>
              </a:spcAft>
              <a:defRPr sz="4400" b="1">
                <a:solidFill>
                  <a:srgbClr val="063EF2"/>
                </a:solidFill>
                <a:latin typeface="Arial" charset="0"/>
              </a:defRPr>
            </a:lvl7pPr>
            <a:lvl8pPr marL="3429000" indent="-228600" eaLnBrk="0" fontAlgn="base" hangingPunct="0">
              <a:lnSpc>
                <a:spcPct val="90000"/>
              </a:lnSpc>
              <a:spcBef>
                <a:spcPct val="0"/>
              </a:spcBef>
              <a:spcAft>
                <a:spcPct val="0"/>
              </a:spcAft>
              <a:defRPr sz="4400" b="1">
                <a:solidFill>
                  <a:srgbClr val="063EF2"/>
                </a:solidFill>
                <a:latin typeface="Arial" charset="0"/>
              </a:defRPr>
            </a:lvl8pPr>
            <a:lvl9pPr marL="3886200" indent="-228600" eaLnBrk="0" fontAlgn="base" hangingPunct="0">
              <a:lnSpc>
                <a:spcPct val="90000"/>
              </a:lnSpc>
              <a:spcBef>
                <a:spcPct val="0"/>
              </a:spcBef>
              <a:spcAft>
                <a:spcPct val="0"/>
              </a:spcAft>
              <a:defRPr sz="4400" b="1">
                <a:solidFill>
                  <a:srgbClr val="063EF2"/>
                </a:solidFill>
                <a:latin typeface="Arial" charset="0"/>
              </a:defRPr>
            </a:lvl9pPr>
          </a:lstStyle>
          <a:p>
            <a:pPr algn="ctr">
              <a:lnSpc>
                <a:spcPct val="90000"/>
              </a:lnSpc>
              <a:defRPr/>
            </a:pPr>
            <a:endParaRPr lang="en-US" sz="1000">
              <a:solidFill>
                <a:srgbClr val="3E8430"/>
              </a:solidFill>
              <a:latin typeface="arial"/>
            </a:endParaRPr>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a:extLst>
              <a:ext uri="{FF2B5EF4-FFF2-40B4-BE49-F238E27FC236}">
                <a16:creationId xmlns:a16="http://schemas.microsoft.com/office/drawing/2014/main" id="{D45EE3AC-13BB-49E4-9F5D-55CF23468EE7}"/>
              </a:ext>
            </a:extLst>
          </p:cNvPr>
          <p:cNvSpPr>
            <a:spLocks noGrp="1" noChangeArrowheads="1"/>
          </p:cNvSpPr>
          <p:nvPr>
            <p:ph type="body" sz="quarter" idx="3"/>
          </p:nvPr>
        </p:nvSpPr>
        <p:spPr bwMode="auto">
          <a:xfrm>
            <a:off x="896938" y="4630738"/>
            <a:ext cx="4935537" cy="4392612"/>
          </a:xfrm>
          <a:prstGeom prst="rect">
            <a:avLst/>
          </a:prstGeom>
          <a:noFill/>
          <a:ln w="12700">
            <a:noFill/>
            <a:miter lim="800000"/>
            <a:headEnd/>
            <a:tailEnd/>
          </a:ln>
          <a:effectLst/>
        </p:spPr>
        <p:txBody>
          <a:bodyPr vert="horz" wrap="square" lIns="89446" tIns="43938" rIns="89446" bIns="43938" numCol="1" anchor="t" anchorCtr="0" compatLnSpc="1">
            <a:prstTxWarp prst="textNoShape">
              <a:avLst/>
            </a:prstTxWarp>
          </a:bodyPr>
          <a:lstStyle/>
          <a:p>
            <a:pPr lvl="0"/>
            <a:r>
              <a:rPr lang="en-US" noProof="0"/>
              <a:t>Body Text</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3075" name="Rectangle 3">
            <a:extLst>
              <a:ext uri="{FF2B5EF4-FFF2-40B4-BE49-F238E27FC236}">
                <a16:creationId xmlns:a16="http://schemas.microsoft.com/office/drawing/2014/main" id="{8351AD7B-F6FA-456C-A3DB-F3A78E220EC1}"/>
              </a:ext>
            </a:extLst>
          </p:cNvPr>
          <p:cNvSpPr>
            <a:spLocks noGrp="1" noRot="1" noChangeAspect="1" noChangeArrowheads="1" noTextEdit="1"/>
          </p:cNvSpPr>
          <p:nvPr>
            <p:ph type="sldImg" idx="2"/>
          </p:nvPr>
        </p:nvSpPr>
        <p:spPr bwMode="auto">
          <a:xfrm>
            <a:off x="339725" y="844550"/>
            <a:ext cx="6049963" cy="3403600"/>
          </a:xfrm>
          <a:prstGeom prst="rect">
            <a:avLst/>
          </a:prstGeom>
          <a:noFill/>
          <a:ln w="12700">
            <a:solidFill>
              <a:schemeClr val="tx1"/>
            </a:solidFill>
            <a:miter lim="800000"/>
            <a:headEnd/>
            <a:tailEnd/>
          </a:ln>
          <a:extLst>
            <a:ext uri="{909E8E84-426E-40DD-AFC4-6F175D3DCCD1}">
              <a14:hiddenFill xmlns:a14="http://schemas.microsoft.com/office/drawing/2010/main">
                <a:solidFill>
                  <a:srgbClr val="FFFFFF"/>
                </a:solidFill>
              </a14:hiddenFill>
            </a:ext>
          </a:extLst>
        </p:spPr>
      </p:sp>
      <p:sp>
        <p:nvSpPr>
          <p:cNvPr id="5124" name="fc">
            <a:extLst>
              <a:ext uri="{FF2B5EF4-FFF2-40B4-BE49-F238E27FC236}">
                <a16:creationId xmlns:a16="http://schemas.microsoft.com/office/drawing/2014/main" id="{4DA824D9-5DF6-4AD6-B84C-5939EF1F1540}"/>
              </a:ext>
            </a:extLst>
          </p:cNvPr>
          <p:cNvSpPr txBox="1">
            <a:spLocks noChangeArrowheads="1"/>
          </p:cNvSpPr>
          <p:nvPr/>
        </p:nvSpPr>
        <p:spPr bwMode="auto">
          <a:xfrm>
            <a:off x="0" y="9515475"/>
            <a:ext cx="6729413" cy="230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4400" b="1">
                <a:solidFill>
                  <a:srgbClr val="063EF2"/>
                </a:solidFill>
                <a:latin typeface="Arial" charset="0"/>
              </a:defRPr>
            </a:lvl1pPr>
            <a:lvl2pPr marL="742950" indent="-285750">
              <a:defRPr sz="4400" b="1">
                <a:solidFill>
                  <a:srgbClr val="063EF2"/>
                </a:solidFill>
                <a:latin typeface="Arial" charset="0"/>
              </a:defRPr>
            </a:lvl2pPr>
            <a:lvl3pPr marL="1143000" indent="-228600">
              <a:defRPr sz="4400" b="1">
                <a:solidFill>
                  <a:srgbClr val="063EF2"/>
                </a:solidFill>
                <a:latin typeface="Arial" charset="0"/>
              </a:defRPr>
            </a:lvl3pPr>
            <a:lvl4pPr marL="1600200" indent="-228600">
              <a:defRPr sz="4400" b="1">
                <a:solidFill>
                  <a:srgbClr val="063EF2"/>
                </a:solidFill>
                <a:latin typeface="Arial" charset="0"/>
              </a:defRPr>
            </a:lvl4pPr>
            <a:lvl5pPr marL="2057400" indent="-228600">
              <a:defRPr sz="4400" b="1">
                <a:solidFill>
                  <a:srgbClr val="063EF2"/>
                </a:solidFill>
                <a:latin typeface="Arial" charset="0"/>
              </a:defRPr>
            </a:lvl5pPr>
            <a:lvl6pPr marL="2514600" indent="-228600" eaLnBrk="0" fontAlgn="base" hangingPunct="0">
              <a:lnSpc>
                <a:spcPct val="90000"/>
              </a:lnSpc>
              <a:spcBef>
                <a:spcPct val="0"/>
              </a:spcBef>
              <a:spcAft>
                <a:spcPct val="0"/>
              </a:spcAft>
              <a:defRPr sz="4400" b="1">
                <a:solidFill>
                  <a:srgbClr val="063EF2"/>
                </a:solidFill>
                <a:latin typeface="Arial" charset="0"/>
              </a:defRPr>
            </a:lvl6pPr>
            <a:lvl7pPr marL="2971800" indent="-228600" eaLnBrk="0" fontAlgn="base" hangingPunct="0">
              <a:lnSpc>
                <a:spcPct val="90000"/>
              </a:lnSpc>
              <a:spcBef>
                <a:spcPct val="0"/>
              </a:spcBef>
              <a:spcAft>
                <a:spcPct val="0"/>
              </a:spcAft>
              <a:defRPr sz="4400" b="1">
                <a:solidFill>
                  <a:srgbClr val="063EF2"/>
                </a:solidFill>
                <a:latin typeface="Arial" charset="0"/>
              </a:defRPr>
            </a:lvl7pPr>
            <a:lvl8pPr marL="3429000" indent="-228600" eaLnBrk="0" fontAlgn="base" hangingPunct="0">
              <a:lnSpc>
                <a:spcPct val="90000"/>
              </a:lnSpc>
              <a:spcBef>
                <a:spcPct val="0"/>
              </a:spcBef>
              <a:spcAft>
                <a:spcPct val="0"/>
              </a:spcAft>
              <a:defRPr sz="4400" b="1">
                <a:solidFill>
                  <a:srgbClr val="063EF2"/>
                </a:solidFill>
                <a:latin typeface="Arial" charset="0"/>
              </a:defRPr>
            </a:lvl8pPr>
            <a:lvl9pPr marL="3886200" indent="-228600" eaLnBrk="0" fontAlgn="base" hangingPunct="0">
              <a:lnSpc>
                <a:spcPct val="90000"/>
              </a:lnSpc>
              <a:spcBef>
                <a:spcPct val="0"/>
              </a:spcBef>
              <a:spcAft>
                <a:spcPct val="0"/>
              </a:spcAft>
              <a:defRPr sz="4400" b="1">
                <a:solidFill>
                  <a:srgbClr val="063EF2"/>
                </a:solidFill>
                <a:latin typeface="Arial" charset="0"/>
              </a:defRPr>
            </a:lvl9pPr>
          </a:lstStyle>
          <a:p>
            <a:pPr algn="ctr">
              <a:lnSpc>
                <a:spcPct val="90000"/>
              </a:lnSpc>
              <a:defRPr/>
            </a:pPr>
            <a:endParaRPr lang="en-US" sz="1000">
              <a:solidFill>
                <a:srgbClr val="3E8430"/>
              </a:solidFill>
              <a:latin typeface="arial"/>
            </a:endParaRPr>
          </a:p>
        </p:txBody>
      </p:sp>
    </p:spTree>
  </p:cSld>
  <p:clrMap bg1="lt1" tx1="dk1" bg2="lt2" tx2="dk2" accent1="accent1" accent2="accent2" accent3="accent3" accent4="accent4" accent5="accent5" accent6="accent6" hlink="hlink" folHlink="folHlink"/>
  <p:notesStyle>
    <a:lvl1pPr algn="l" defTabSz="762000" rtl="0" eaLnBrk="0" fontAlgn="base" hangingPunct="0">
      <a:lnSpc>
        <a:spcPct val="90000"/>
      </a:lnSpc>
      <a:spcBef>
        <a:spcPct val="40000"/>
      </a:spcBef>
      <a:spcAft>
        <a:spcPct val="0"/>
      </a:spcAft>
      <a:defRPr sz="1000" kern="1200">
        <a:solidFill>
          <a:schemeClr val="tx1"/>
        </a:solidFill>
        <a:latin typeface="Rotis Sans Serif for Nokia" pitchFamily="34" charset="0"/>
        <a:ea typeface="+mn-ea"/>
        <a:cs typeface="+mn-cs"/>
      </a:defRPr>
    </a:lvl1pPr>
    <a:lvl2pPr marL="457200" algn="l" defTabSz="762000" rtl="0" eaLnBrk="0" fontAlgn="base" hangingPunct="0">
      <a:lnSpc>
        <a:spcPct val="90000"/>
      </a:lnSpc>
      <a:spcBef>
        <a:spcPct val="40000"/>
      </a:spcBef>
      <a:spcAft>
        <a:spcPct val="0"/>
      </a:spcAft>
      <a:defRPr sz="1000" kern="1200">
        <a:solidFill>
          <a:schemeClr val="tx1"/>
        </a:solidFill>
        <a:latin typeface="Rotis Sans Serif for Nokia" pitchFamily="34" charset="0"/>
        <a:ea typeface="+mn-ea"/>
        <a:cs typeface="+mn-cs"/>
      </a:defRPr>
    </a:lvl2pPr>
    <a:lvl3pPr marL="914400" algn="l" defTabSz="762000" rtl="0" eaLnBrk="0" fontAlgn="base" hangingPunct="0">
      <a:lnSpc>
        <a:spcPct val="90000"/>
      </a:lnSpc>
      <a:spcBef>
        <a:spcPct val="40000"/>
      </a:spcBef>
      <a:spcAft>
        <a:spcPct val="0"/>
      </a:spcAft>
      <a:defRPr sz="1000" kern="1200">
        <a:solidFill>
          <a:schemeClr val="tx1"/>
        </a:solidFill>
        <a:latin typeface="Rotis Sans Serif for Nokia" pitchFamily="34" charset="0"/>
        <a:ea typeface="+mn-ea"/>
        <a:cs typeface="+mn-cs"/>
      </a:defRPr>
    </a:lvl3pPr>
    <a:lvl4pPr marL="1371600" algn="l" defTabSz="762000" rtl="0" eaLnBrk="0" fontAlgn="base" hangingPunct="0">
      <a:lnSpc>
        <a:spcPct val="90000"/>
      </a:lnSpc>
      <a:spcBef>
        <a:spcPct val="40000"/>
      </a:spcBef>
      <a:spcAft>
        <a:spcPct val="0"/>
      </a:spcAft>
      <a:defRPr sz="1000" kern="1200">
        <a:solidFill>
          <a:schemeClr val="tx1"/>
        </a:solidFill>
        <a:latin typeface="Rotis Sans Serif for Nokia" pitchFamily="34" charset="0"/>
        <a:ea typeface="+mn-ea"/>
        <a:cs typeface="+mn-cs"/>
      </a:defRPr>
    </a:lvl4pPr>
    <a:lvl5pPr marL="1828800" algn="l" defTabSz="762000" rtl="0" eaLnBrk="0" fontAlgn="base" hangingPunct="0">
      <a:lnSpc>
        <a:spcPct val="90000"/>
      </a:lnSpc>
      <a:spcBef>
        <a:spcPct val="40000"/>
      </a:spcBef>
      <a:spcAft>
        <a:spcPct val="0"/>
      </a:spcAft>
      <a:defRPr sz="1000" kern="1200">
        <a:solidFill>
          <a:schemeClr val="tx1"/>
        </a:solidFill>
        <a:latin typeface="Rotis Sans Serif for Nokia"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a:extLst>
              <a:ext uri="{FF2B5EF4-FFF2-40B4-BE49-F238E27FC236}">
                <a16:creationId xmlns:a16="http://schemas.microsoft.com/office/drawing/2014/main" id="{D7C4C5CE-9F4E-4215-B46F-D9EDDC1BD8B7}"/>
              </a:ext>
            </a:extLst>
          </p:cNvPr>
          <p:cNvSpPr>
            <a:spLocks noGrp="1" noRot="1" noChangeAspect="1" noChangeArrowheads="1" noTextEdit="1"/>
          </p:cNvSpPr>
          <p:nvPr>
            <p:ph type="sldImg"/>
          </p:nvPr>
        </p:nvSpPr>
        <p:spPr>
          <a:xfrm>
            <a:off x="339725" y="844550"/>
            <a:ext cx="6049963" cy="3403600"/>
          </a:xfrm>
          <a:ln/>
        </p:spPr>
      </p:sp>
      <p:sp>
        <p:nvSpPr>
          <p:cNvPr id="6147" name="Rectangle 3">
            <a:extLst>
              <a:ext uri="{FF2B5EF4-FFF2-40B4-BE49-F238E27FC236}">
                <a16:creationId xmlns:a16="http://schemas.microsoft.com/office/drawing/2014/main" id="{4BCA0CA0-F193-4286-95EC-D2F0AA4CB321}"/>
              </a:ext>
            </a:extLst>
          </p:cNvPr>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GB"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a:extLst>
              <a:ext uri="{FF2B5EF4-FFF2-40B4-BE49-F238E27FC236}">
                <a16:creationId xmlns:a16="http://schemas.microsoft.com/office/drawing/2014/main" id="{6321F4EC-62DC-491E-8D90-54FB271839D5}"/>
              </a:ext>
            </a:extLst>
          </p:cNvPr>
          <p:cNvSpPr>
            <a:spLocks noGrp="1" noRot="1" noChangeAspect="1" noChangeArrowheads="1" noTextEdit="1"/>
          </p:cNvSpPr>
          <p:nvPr>
            <p:ph type="sldImg"/>
          </p:nvPr>
        </p:nvSpPr>
        <p:spPr>
          <a:xfrm>
            <a:off x="339725" y="844550"/>
            <a:ext cx="6049963" cy="3403600"/>
          </a:xfrm>
          <a:ln/>
        </p:spPr>
      </p:sp>
      <p:sp>
        <p:nvSpPr>
          <p:cNvPr id="8195" name="Rectangle 3">
            <a:extLst>
              <a:ext uri="{FF2B5EF4-FFF2-40B4-BE49-F238E27FC236}">
                <a16:creationId xmlns:a16="http://schemas.microsoft.com/office/drawing/2014/main" id="{535F47BA-3BF0-4167-B5D8-D02AA4D5E1DB}"/>
              </a:ext>
            </a:extLst>
          </p:cNvPr>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GB"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a:extLst>
              <a:ext uri="{FF2B5EF4-FFF2-40B4-BE49-F238E27FC236}">
                <a16:creationId xmlns:a16="http://schemas.microsoft.com/office/drawing/2014/main" id="{517510CD-FD4F-4EE0-91A2-2646D0A252E9}"/>
              </a:ext>
            </a:extLst>
          </p:cNvPr>
          <p:cNvSpPr>
            <a:spLocks noGrp="1" noRot="1" noChangeAspect="1" noChangeArrowheads="1" noTextEdit="1"/>
          </p:cNvSpPr>
          <p:nvPr>
            <p:ph type="sldImg"/>
          </p:nvPr>
        </p:nvSpPr>
        <p:spPr>
          <a:xfrm>
            <a:off x="339725" y="844550"/>
            <a:ext cx="6049963" cy="3403600"/>
          </a:xfrm>
          <a:ln/>
        </p:spPr>
      </p:sp>
      <p:sp>
        <p:nvSpPr>
          <p:cNvPr id="13315" name="Rectangle 3">
            <a:extLst>
              <a:ext uri="{FF2B5EF4-FFF2-40B4-BE49-F238E27FC236}">
                <a16:creationId xmlns:a16="http://schemas.microsoft.com/office/drawing/2014/main" id="{78436629-2B54-464D-BAF7-B1EC7749194E}"/>
              </a:ext>
            </a:extLst>
          </p:cNvPr>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GB"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Slide Image Placeholder 1">
            <a:extLst>
              <a:ext uri="{FF2B5EF4-FFF2-40B4-BE49-F238E27FC236}">
                <a16:creationId xmlns:a16="http://schemas.microsoft.com/office/drawing/2014/main" id="{6EDEFB49-2F44-4B30-BD9D-C65FD7A0B0E3}"/>
              </a:ext>
            </a:extLst>
          </p:cNvPr>
          <p:cNvSpPr>
            <a:spLocks noGrp="1" noRot="1" noChangeAspect="1" noTextEdit="1"/>
          </p:cNvSpPr>
          <p:nvPr>
            <p:ph type="sldImg"/>
          </p:nvPr>
        </p:nvSpPr>
        <p:spPr>
          <a:xfrm>
            <a:off x="88900" y="742950"/>
            <a:ext cx="6619875" cy="3724275"/>
          </a:xfrm>
          <a:ln/>
        </p:spPr>
      </p:sp>
      <p:sp>
        <p:nvSpPr>
          <p:cNvPr id="9219" name="Notes Placeholder 2">
            <a:extLst>
              <a:ext uri="{FF2B5EF4-FFF2-40B4-BE49-F238E27FC236}">
                <a16:creationId xmlns:a16="http://schemas.microsoft.com/office/drawing/2014/main" id="{17602CD4-D7CD-4AB6-827F-92CEFA24A5D9}"/>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
        <p:nvSpPr>
          <p:cNvPr id="9220" name="Slide Number Placeholder 3">
            <a:extLst>
              <a:ext uri="{FF2B5EF4-FFF2-40B4-BE49-F238E27FC236}">
                <a16:creationId xmlns:a16="http://schemas.microsoft.com/office/drawing/2014/main" id="{E4C162D3-1214-4DCA-83D1-A8F4518327BC}"/>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a:defRPr sz="1000">
                <a:solidFill>
                  <a:schemeClr val="tx1"/>
                </a:solidFill>
                <a:latin typeface="Arial" panose="020B0604020202020204" pitchFamily="34" charset="0"/>
                <a:cs typeface="Arial" panose="020B0604020202020204" pitchFamily="34" charset="0"/>
              </a:defRPr>
            </a:lvl1pPr>
            <a:lvl2pPr marL="742950" indent="-285750" defTabSz="930275">
              <a:defRPr sz="1000">
                <a:solidFill>
                  <a:schemeClr val="tx1"/>
                </a:solidFill>
                <a:latin typeface="Arial" panose="020B0604020202020204" pitchFamily="34" charset="0"/>
                <a:cs typeface="Arial" panose="020B0604020202020204" pitchFamily="34" charset="0"/>
              </a:defRPr>
            </a:lvl2pPr>
            <a:lvl3pPr marL="1143000" indent="-228600" defTabSz="930275">
              <a:defRPr sz="1000">
                <a:solidFill>
                  <a:schemeClr val="tx1"/>
                </a:solidFill>
                <a:latin typeface="Arial" panose="020B0604020202020204" pitchFamily="34" charset="0"/>
                <a:cs typeface="Arial" panose="020B0604020202020204" pitchFamily="34" charset="0"/>
              </a:defRPr>
            </a:lvl3pPr>
            <a:lvl4pPr marL="1600200" indent="-228600" defTabSz="930275">
              <a:defRPr sz="1000">
                <a:solidFill>
                  <a:schemeClr val="tx1"/>
                </a:solidFill>
                <a:latin typeface="Arial" panose="020B0604020202020204" pitchFamily="34" charset="0"/>
                <a:cs typeface="Arial" panose="020B0604020202020204" pitchFamily="34" charset="0"/>
              </a:defRPr>
            </a:lvl4pPr>
            <a:lvl5pPr marL="2057400" indent="-228600" defTabSz="930275">
              <a:defRPr sz="1000">
                <a:solidFill>
                  <a:schemeClr val="tx1"/>
                </a:solidFill>
                <a:latin typeface="Arial" panose="020B0604020202020204" pitchFamily="34" charset="0"/>
                <a:cs typeface="Arial" panose="020B0604020202020204" pitchFamily="34" charset="0"/>
              </a:defRPr>
            </a:lvl5pPr>
            <a:lvl6pPr marL="2514600" indent="-228600" defTabSz="930275"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defTabSz="930275"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defTabSz="930275"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defTabSz="930275"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fld id="{DFE5877F-12BD-42A2-B5FC-37519FA0EB6A}" type="slidenum">
              <a:rPr lang="en-GB" altLang="en-US" sz="1200" smtClean="0">
                <a:latin typeface="Times New Roman" panose="02020603050405020304" pitchFamily="18" charset="0"/>
              </a:rPr>
              <a:pPr/>
              <a:t>5</a:t>
            </a:fld>
            <a:endParaRPr lang="en-GB" altLang="en-US" sz="1200">
              <a:latin typeface="Times New Roman" panose="02020603050405020304" pitchFamily="18"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a:extLst>
              <a:ext uri="{FF2B5EF4-FFF2-40B4-BE49-F238E27FC236}">
                <a16:creationId xmlns:a16="http://schemas.microsoft.com/office/drawing/2014/main" id="{517510CD-FD4F-4EE0-91A2-2646D0A252E9}"/>
              </a:ext>
            </a:extLst>
          </p:cNvPr>
          <p:cNvSpPr>
            <a:spLocks noGrp="1" noRot="1" noChangeAspect="1" noChangeArrowheads="1" noTextEdit="1"/>
          </p:cNvSpPr>
          <p:nvPr>
            <p:ph type="sldImg"/>
          </p:nvPr>
        </p:nvSpPr>
        <p:spPr>
          <a:xfrm>
            <a:off x="339725" y="844550"/>
            <a:ext cx="6049963" cy="3403600"/>
          </a:xfrm>
          <a:ln/>
        </p:spPr>
      </p:sp>
      <p:sp>
        <p:nvSpPr>
          <p:cNvPr id="13315" name="Rectangle 3">
            <a:extLst>
              <a:ext uri="{FF2B5EF4-FFF2-40B4-BE49-F238E27FC236}">
                <a16:creationId xmlns:a16="http://schemas.microsoft.com/office/drawing/2014/main" id="{78436629-2B54-464D-BAF7-B1EC7749194E}"/>
              </a:ext>
            </a:extLst>
          </p:cNvPr>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GB" altLang="en-US"/>
          </a:p>
        </p:txBody>
      </p:sp>
    </p:spTree>
    <p:extLst>
      <p:ext uri="{BB962C8B-B14F-4D97-AF65-F5344CB8AC3E}">
        <p14:creationId xmlns:p14="http://schemas.microsoft.com/office/powerpoint/2010/main" val="104270360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a:extLst>
              <a:ext uri="{FF2B5EF4-FFF2-40B4-BE49-F238E27FC236}">
                <a16:creationId xmlns:a16="http://schemas.microsoft.com/office/drawing/2014/main" id="{517510CD-FD4F-4EE0-91A2-2646D0A252E9}"/>
              </a:ext>
            </a:extLst>
          </p:cNvPr>
          <p:cNvSpPr>
            <a:spLocks noGrp="1" noRot="1" noChangeAspect="1" noChangeArrowheads="1" noTextEdit="1"/>
          </p:cNvSpPr>
          <p:nvPr>
            <p:ph type="sldImg"/>
          </p:nvPr>
        </p:nvSpPr>
        <p:spPr>
          <a:xfrm>
            <a:off x="339725" y="844550"/>
            <a:ext cx="6049963" cy="3403600"/>
          </a:xfrm>
          <a:ln/>
        </p:spPr>
      </p:sp>
      <p:sp>
        <p:nvSpPr>
          <p:cNvPr id="13315" name="Rectangle 3">
            <a:extLst>
              <a:ext uri="{FF2B5EF4-FFF2-40B4-BE49-F238E27FC236}">
                <a16:creationId xmlns:a16="http://schemas.microsoft.com/office/drawing/2014/main" id="{78436629-2B54-464D-BAF7-B1EC7749194E}"/>
              </a:ext>
            </a:extLst>
          </p:cNvPr>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GB" altLang="en-US"/>
          </a:p>
        </p:txBody>
      </p:sp>
    </p:spTree>
    <p:extLst>
      <p:ext uri="{BB962C8B-B14F-4D97-AF65-F5344CB8AC3E}">
        <p14:creationId xmlns:p14="http://schemas.microsoft.com/office/powerpoint/2010/main" val="132076136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4" name="fc">
            <a:extLst>
              <a:ext uri="{FF2B5EF4-FFF2-40B4-BE49-F238E27FC236}">
                <a16:creationId xmlns:a16="http://schemas.microsoft.com/office/drawing/2014/main" id="{E200D240-3433-42A9-9765-14FAF1E2B346}"/>
              </a:ext>
            </a:extLst>
          </p:cNvPr>
          <p:cNvSpPr txBox="1">
            <a:spLocks noChangeArrowheads="1"/>
          </p:cNvSpPr>
          <p:nvPr userDrawn="1"/>
        </p:nvSpPr>
        <p:spPr bwMode="auto">
          <a:xfrm>
            <a:off x="0" y="6657976"/>
            <a:ext cx="12192000" cy="2308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4400" b="1">
                <a:solidFill>
                  <a:srgbClr val="063EF2"/>
                </a:solidFill>
                <a:latin typeface="Arial" charset="0"/>
              </a:defRPr>
            </a:lvl1pPr>
            <a:lvl2pPr marL="742950" indent="-285750">
              <a:defRPr sz="4400" b="1">
                <a:solidFill>
                  <a:srgbClr val="063EF2"/>
                </a:solidFill>
                <a:latin typeface="Arial" charset="0"/>
              </a:defRPr>
            </a:lvl2pPr>
            <a:lvl3pPr marL="1143000" indent="-228600">
              <a:defRPr sz="4400" b="1">
                <a:solidFill>
                  <a:srgbClr val="063EF2"/>
                </a:solidFill>
                <a:latin typeface="Arial" charset="0"/>
              </a:defRPr>
            </a:lvl3pPr>
            <a:lvl4pPr marL="1600200" indent="-228600">
              <a:defRPr sz="4400" b="1">
                <a:solidFill>
                  <a:srgbClr val="063EF2"/>
                </a:solidFill>
                <a:latin typeface="Arial" charset="0"/>
              </a:defRPr>
            </a:lvl4pPr>
            <a:lvl5pPr marL="2057400" indent="-228600">
              <a:defRPr sz="4400" b="1">
                <a:solidFill>
                  <a:srgbClr val="063EF2"/>
                </a:solidFill>
                <a:latin typeface="Arial" charset="0"/>
              </a:defRPr>
            </a:lvl5pPr>
            <a:lvl6pPr marL="2514600" indent="-228600" eaLnBrk="0" fontAlgn="base" hangingPunct="0">
              <a:lnSpc>
                <a:spcPct val="90000"/>
              </a:lnSpc>
              <a:spcBef>
                <a:spcPct val="0"/>
              </a:spcBef>
              <a:spcAft>
                <a:spcPct val="0"/>
              </a:spcAft>
              <a:defRPr sz="4400" b="1">
                <a:solidFill>
                  <a:srgbClr val="063EF2"/>
                </a:solidFill>
                <a:latin typeface="Arial" charset="0"/>
              </a:defRPr>
            </a:lvl6pPr>
            <a:lvl7pPr marL="2971800" indent="-228600" eaLnBrk="0" fontAlgn="base" hangingPunct="0">
              <a:lnSpc>
                <a:spcPct val="90000"/>
              </a:lnSpc>
              <a:spcBef>
                <a:spcPct val="0"/>
              </a:spcBef>
              <a:spcAft>
                <a:spcPct val="0"/>
              </a:spcAft>
              <a:defRPr sz="4400" b="1">
                <a:solidFill>
                  <a:srgbClr val="063EF2"/>
                </a:solidFill>
                <a:latin typeface="Arial" charset="0"/>
              </a:defRPr>
            </a:lvl7pPr>
            <a:lvl8pPr marL="3429000" indent="-228600" eaLnBrk="0" fontAlgn="base" hangingPunct="0">
              <a:lnSpc>
                <a:spcPct val="90000"/>
              </a:lnSpc>
              <a:spcBef>
                <a:spcPct val="0"/>
              </a:spcBef>
              <a:spcAft>
                <a:spcPct val="0"/>
              </a:spcAft>
              <a:defRPr sz="4400" b="1">
                <a:solidFill>
                  <a:srgbClr val="063EF2"/>
                </a:solidFill>
                <a:latin typeface="Arial" charset="0"/>
              </a:defRPr>
            </a:lvl8pPr>
            <a:lvl9pPr marL="3886200" indent="-228600" eaLnBrk="0" fontAlgn="base" hangingPunct="0">
              <a:lnSpc>
                <a:spcPct val="90000"/>
              </a:lnSpc>
              <a:spcBef>
                <a:spcPct val="0"/>
              </a:spcBef>
              <a:spcAft>
                <a:spcPct val="0"/>
              </a:spcAft>
              <a:defRPr sz="4400" b="1">
                <a:solidFill>
                  <a:srgbClr val="063EF2"/>
                </a:solidFill>
                <a:latin typeface="Arial" charset="0"/>
              </a:defRPr>
            </a:lvl9pPr>
          </a:lstStyle>
          <a:p>
            <a:pPr algn="ctr">
              <a:lnSpc>
                <a:spcPct val="90000"/>
              </a:lnSpc>
              <a:defRPr/>
            </a:pPr>
            <a:endParaRPr lang="en-US" sz="1000">
              <a:solidFill>
                <a:srgbClr val="3E8430"/>
              </a:solidFill>
              <a:latin typeface="arial"/>
            </a:endParaRPr>
          </a:p>
        </p:txBody>
      </p:sp>
      <p:sp>
        <p:nvSpPr>
          <p:cNvPr id="2" name="Title 1"/>
          <p:cNvSpPr>
            <a:spLocks noGrp="1"/>
          </p:cNvSpPr>
          <p:nvPr>
            <p:ph type="ctrTitle"/>
          </p:nvPr>
        </p:nvSpPr>
        <p:spPr>
          <a:xfrm>
            <a:off x="914400" y="2130430"/>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lvl1pPr>
            <a:lvl2pPr marL="457212" indent="0" algn="ctr">
              <a:buNone/>
              <a:defRPr/>
            </a:lvl2pPr>
            <a:lvl3pPr marL="914423" indent="0" algn="ctr">
              <a:buNone/>
              <a:defRPr/>
            </a:lvl3pPr>
            <a:lvl4pPr marL="1371634" indent="0" algn="ctr">
              <a:buNone/>
              <a:defRPr/>
            </a:lvl4pPr>
            <a:lvl5pPr marL="1828846" indent="0" algn="ctr">
              <a:buNone/>
              <a:defRPr/>
            </a:lvl5pPr>
            <a:lvl6pPr marL="2286057" indent="0" algn="ctr">
              <a:buNone/>
              <a:defRPr/>
            </a:lvl6pPr>
            <a:lvl7pPr marL="2743269" indent="0" algn="ctr">
              <a:buNone/>
              <a:defRPr/>
            </a:lvl7pPr>
            <a:lvl8pPr marL="3200480" indent="0" algn="ctr">
              <a:buNone/>
              <a:defRPr/>
            </a:lvl8pPr>
            <a:lvl9pPr marL="3657691" indent="0" algn="ctr">
              <a:buNone/>
              <a:defRPr/>
            </a:lvl9pPr>
          </a:lstStyle>
          <a:p>
            <a:r>
              <a:rPr lang="en-US"/>
              <a:t>Click to edit Master subtitle style</a:t>
            </a:r>
          </a:p>
        </p:txBody>
      </p:sp>
    </p:spTree>
    <p:extLst>
      <p:ext uri="{BB962C8B-B14F-4D97-AF65-F5344CB8AC3E}">
        <p14:creationId xmlns:p14="http://schemas.microsoft.com/office/powerpoint/2010/main" val="38266462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57762961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62646" y="228600"/>
            <a:ext cx="2766646" cy="60960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562709" y="228600"/>
            <a:ext cx="8112369" cy="60960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06997897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8DD754-77B0-4F47-A8DB-815F037AB952}"/>
              </a:ext>
            </a:extLst>
          </p:cNvPr>
          <p:cNvSpPr>
            <a:spLocks noGrp="1"/>
          </p:cNvSpPr>
          <p:nvPr>
            <p:ph type="title"/>
          </p:nvPr>
        </p:nvSpPr>
        <p:spPr/>
        <p:txBody>
          <a:bodyPr/>
          <a:lstStyle/>
          <a:p>
            <a:r>
              <a:rPr lang="en-US"/>
              <a:t>Click to edit Master title style</a:t>
            </a:r>
            <a:endParaRPr lang="sv-SE"/>
          </a:p>
        </p:txBody>
      </p:sp>
      <p:sp>
        <p:nvSpPr>
          <p:cNvPr id="3" name="Content Placeholder 2">
            <a:extLst>
              <a:ext uri="{FF2B5EF4-FFF2-40B4-BE49-F238E27FC236}">
                <a16:creationId xmlns:a16="http://schemas.microsoft.com/office/drawing/2014/main" id="{71DB7C28-51FC-4B42-8455-E61B60DB5B8A}"/>
              </a:ext>
            </a:extLst>
          </p:cNvPr>
          <p:cNvSpPr>
            <a:spLocks noGrp="1"/>
          </p:cNvSpPr>
          <p:nvPr>
            <p:ph idx="1"/>
          </p:nvPr>
        </p:nvSpPr>
        <p:spPr>
          <a:xfrm>
            <a:off x="838199" y="1825625"/>
            <a:ext cx="10515599"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1253036476"/>
      </p:ext>
    </p:extLst>
  </p:cSld>
  <p:clrMapOvr>
    <a:masterClrMapping/>
  </p:clrMapOvr>
  <p:transition>
    <p:wipe dir="r"/>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Font typeface="Arial" panose="020B0604020202020204" pitchFamily="34" charset="0"/>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Tree>
    <p:extLst>
      <p:ext uri="{BB962C8B-B14F-4D97-AF65-F5344CB8AC3E}">
        <p14:creationId xmlns:p14="http://schemas.microsoft.com/office/powerpoint/2010/main" val="270240076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a:xfrm>
            <a:off x="838200" y="1825625"/>
            <a:ext cx="5124938"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2">
            <a:extLst>
              <a:ext uri="{FF2B5EF4-FFF2-40B4-BE49-F238E27FC236}">
                <a16:creationId xmlns:a16="http://schemas.microsoft.com/office/drawing/2014/main" id="{02BE95C3-7B72-4413-839B-5A1FCCD4B7D4}"/>
              </a:ext>
            </a:extLst>
          </p:cNvPr>
          <p:cNvSpPr>
            <a:spLocks noGrp="1"/>
          </p:cNvSpPr>
          <p:nvPr>
            <p:ph idx="10"/>
          </p:nvPr>
        </p:nvSpPr>
        <p:spPr>
          <a:xfrm>
            <a:off x="6228862" y="1825625"/>
            <a:ext cx="5124938"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2631653726"/>
      </p:ext>
    </p:extLst>
  </p:cSld>
  <p:clrMapOvr>
    <a:masterClrMapping/>
  </p:clrMapOvr>
  <p:transition>
    <p:wipe dir="r"/>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1_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8DD754-77B0-4F47-A8DB-815F037AB952}"/>
              </a:ext>
            </a:extLst>
          </p:cNvPr>
          <p:cNvSpPr>
            <a:spLocks noGrp="1"/>
          </p:cNvSpPr>
          <p:nvPr>
            <p:ph type="title"/>
          </p:nvPr>
        </p:nvSpPr>
        <p:spPr/>
        <p:txBody>
          <a:bodyPr/>
          <a:lstStyle/>
          <a:p>
            <a:r>
              <a:rPr lang="en-US"/>
              <a:t>Click to edit Master title style</a:t>
            </a:r>
            <a:endParaRPr lang="sv-SE"/>
          </a:p>
        </p:txBody>
      </p:sp>
      <p:sp>
        <p:nvSpPr>
          <p:cNvPr id="3" name="Content Placeholder 2">
            <a:extLst>
              <a:ext uri="{FF2B5EF4-FFF2-40B4-BE49-F238E27FC236}">
                <a16:creationId xmlns:a16="http://schemas.microsoft.com/office/drawing/2014/main" id="{71DB7C28-51FC-4B42-8455-E61B60DB5B8A}"/>
              </a:ext>
            </a:extLst>
          </p:cNvPr>
          <p:cNvSpPr>
            <a:spLocks noGrp="1"/>
          </p:cNvSpPr>
          <p:nvPr>
            <p:ph idx="1"/>
          </p:nvPr>
        </p:nvSpPr>
        <p:spPr>
          <a:xfrm>
            <a:off x="838199" y="1825625"/>
            <a:ext cx="10515599"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1016141618"/>
      </p:ext>
    </p:extLst>
  </p:cSld>
  <p:clrMapOvr>
    <a:masterClrMapping/>
  </p:clrMapOvr>
  <p:transition>
    <p:wipe dir="r"/>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5E54B6-A402-48CE-AC60-170C706231FB}"/>
              </a:ext>
            </a:extLst>
          </p:cNvPr>
          <p:cNvSpPr>
            <a:spLocks noGrp="1"/>
          </p:cNvSpPr>
          <p:nvPr>
            <p:ph type="title"/>
          </p:nvPr>
        </p:nvSpPr>
        <p:spPr/>
        <p:txBody>
          <a:bodyPr/>
          <a:lstStyle/>
          <a:p>
            <a:r>
              <a:rPr lang="en-US"/>
              <a:t>Click to edit Master title style</a:t>
            </a:r>
            <a:endParaRPr lang="sv-SE"/>
          </a:p>
        </p:txBody>
      </p:sp>
    </p:spTree>
    <p:extLst>
      <p:ext uri="{BB962C8B-B14F-4D97-AF65-F5344CB8AC3E}">
        <p14:creationId xmlns:p14="http://schemas.microsoft.com/office/powerpoint/2010/main" val="3518058393"/>
      </p:ext>
    </p:extLst>
  </p:cSld>
  <p:clrMapOvr>
    <a:masterClrMapping/>
  </p:clrMapOvr>
  <p:transition>
    <p:wipe dir="r"/>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Tree>
    <p:extLst>
      <p:ext uri="{BB962C8B-B14F-4D97-AF65-F5344CB8AC3E}">
        <p14:creationId xmlns:p14="http://schemas.microsoft.com/office/powerpoint/2010/main" val="317797331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secHead" preserve="1">
  <p:cSld name="1_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Footer Placeholder 4">
            <a:extLst>
              <a:ext uri="{FF2B5EF4-FFF2-40B4-BE49-F238E27FC236}">
                <a16:creationId xmlns:a16="http://schemas.microsoft.com/office/drawing/2014/main" id="{D3013B12-28F4-4BED-AC0E-02168ADCBE8F}"/>
              </a:ext>
            </a:extLst>
          </p:cNvPr>
          <p:cNvSpPr>
            <a:spLocks noGrp="1"/>
          </p:cNvSpPr>
          <p:nvPr>
            <p:ph type="ftr" sz="quarter" idx="10"/>
          </p:nvPr>
        </p:nvSpPr>
        <p:spPr>
          <a:xfrm>
            <a:off x="4038600" y="5843588"/>
            <a:ext cx="4114800" cy="365125"/>
          </a:xfrm>
          <a:prstGeom prst="rect">
            <a:avLst/>
          </a:prstGeom>
        </p:spPr>
        <p:txBody>
          <a:bodyPr/>
          <a:lstStyle>
            <a:lvl1pPr>
              <a:defRPr>
                <a:ea typeface="华文细黑"/>
                <a:cs typeface="华文细黑"/>
              </a:defRPr>
            </a:lvl1pPr>
          </a:lstStyle>
          <a:p>
            <a:pPr>
              <a:defRPr/>
            </a:pPr>
            <a:endParaRPr lang="en-US"/>
          </a:p>
        </p:txBody>
      </p:sp>
      <p:sp>
        <p:nvSpPr>
          <p:cNvPr id="5" name="Slide Number Placeholder 5">
            <a:extLst>
              <a:ext uri="{FF2B5EF4-FFF2-40B4-BE49-F238E27FC236}">
                <a16:creationId xmlns:a16="http://schemas.microsoft.com/office/drawing/2014/main" id="{61D017C7-4781-495A-90E1-A20058A88468}"/>
              </a:ext>
            </a:extLst>
          </p:cNvPr>
          <p:cNvSpPr>
            <a:spLocks noGrp="1"/>
          </p:cNvSpPr>
          <p:nvPr>
            <p:ph type="sldNum" sz="quarter" idx="11"/>
          </p:nvPr>
        </p:nvSpPr>
        <p:spPr>
          <a:xfrm>
            <a:off x="8610600" y="6356350"/>
            <a:ext cx="1876425" cy="365125"/>
          </a:xfrm>
          <a:prstGeom prst="rect">
            <a:avLst/>
          </a:prstGeom>
        </p:spPr>
        <p:txBody>
          <a:bodyPr/>
          <a:lstStyle>
            <a:lvl1pPr>
              <a:defRPr>
                <a:ea typeface="华文细黑"/>
                <a:cs typeface="华文细黑"/>
              </a:defRPr>
            </a:lvl1pPr>
          </a:lstStyle>
          <a:p>
            <a:pPr>
              <a:defRPr/>
            </a:pPr>
            <a:fld id="{9AC4A928-9492-4498-B7EA-FFCB3E5C8321}" type="slidenum">
              <a:rPr lang="en-GB" altLang="en-US"/>
              <a:pPr>
                <a:defRPr/>
              </a:pPr>
              <a:t>‹#›</a:t>
            </a:fld>
            <a:endParaRPr lang="en-GB" altLang="en-US" dirty="0"/>
          </a:p>
        </p:txBody>
      </p:sp>
    </p:spTree>
    <p:extLst>
      <p:ext uri="{BB962C8B-B14F-4D97-AF65-F5344CB8AC3E}">
        <p14:creationId xmlns:p14="http://schemas.microsoft.com/office/powerpoint/2010/main" val="3507970549"/>
      </p:ext>
    </p:extLst>
  </p:cSld>
  <p:clrMapOvr>
    <a:masterClrMapping/>
  </p:clrMapOvr>
  <p:hf hdr="0" dt="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41990705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247" y="4406905"/>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247" y="2906713"/>
            <a:ext cx="10363200" cy="1500187"/>
          </a:xfrm>
        </p:spPr>
        <p:txBody>
          <a:bodyPr anchor="b"/>
          <a:lstStyle>
            <a:lvl1pPr marL="0" indent="0">
              <a:buNone/>
              <a:defRPr sz="2000"/>
            </a:lvl1pPr>
            <a:lvl2pPr marL="457212" indent="0">
              <a:buNone/>
              <a:defRPr sz="1800"/>
            </a:lvl2pPr>
            <a:lvl3pPr marL="914423" indent="0">
              <a:buNone/>
              <a:defRPr sz="1600"/>
            </a:lvl3pPr>
            <a:lvl4pPr marL="1371634" indent="0">
              <a:buNone/>
              <a:defRPr sz="1400"/>
            </a:lvl4pPr>
            <a:lvl5pPr marL="1828846" indent="0">
              <a:buNone/>
              <a:defRPr sz="1400"/>
            </a:lvl5pPr>
            <a:lvl6pPr marL="2286057" indent="0">
              <a:buNone/>
              <a:defRPr sz="1400"/>
            </a:lvl6pPr>
            <a:lvl7pPr marL="2743269" indent="0">
              <a:buNone/>
              <a:defRPr sz="1400"/>
            </a:lvl7pPr>
            <a:lvl8pPr marL="3200480" indent="0">
              <a:buNone/>
              <a:defRPr sz="1400"/>
            </a:lvl8pPr>
            <a:lvl9pPr marL="3657691" indent="0">
              <a:buNone/>
              <a:defRPr sz="1400"/>
            </a:lvl9pPr>
          </a:lstStyle>
          <a:p>
            <a:pPr lvl="0"/>
            <a:r>
              <a:rPr lang="en-US"/>
              <a:t>Click to edit Master text styles</a:t>
            </a:r>
          </a:p>
        </p:txBody>
      </p:sp>
    </p:spTree>
    <p:extLst>
      <p:ext uri="{BB962C8B-B14F-4D97-AF65-F5344CB8AC3E}">
        <p14:creationId xmlns:p14="http://schemas.microsoft.com/office/powerpoint/2010/main" val="22359722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562708" y="1143000"/>
            <a:ext cx="5439508" cy="5181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89784" y="1143000"/>
            <a:ext cx="5439508" cy="5181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42239155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754" cy="639762"/>
          </a:xfrm>
        </p:spPr>
        <p:txBody>
          <a:bodyPr anchor="b"/>
          <a:lstStyle>
            <a:lvl1pPr marL="0" indent="0">
              <a:buNone/>
              <a:defRPr sz="2400" b="1"/>
            </a:lvl1pPr>
            <a:lvl2pPr marL="457212" indent="0">
              <a:buNone/>
              <a:defRPr sz="2000" b="1"/>
            </a:lvl2pPr>
            <a:lvl3pPr marL="914423" indent="0">
              <a:buNone/>
              <a:defRPr sz="1800" b="1"/>
            </a:lvl3pPr>
            <a:lvl4pPr marL="1371634" indent="0">
              <a:buNone/>
              <a:defRPr sz="1600" b="1"/>
            </a:lvl4pPr>
            <a:lvl5pPr marL="1828846" indent="0">
              <a:buNone/>
              <a:defRPr sz="1600" b="1"/>
            </a:lvl5pPr>
            <a:lvl6pPr marL="2286057" indent="0">
              <a:buNone/>
              <a:defRPr sz="1600" b="1"/>
            </a:lvl6pPr>
            <a:lvl7pPr marL="2743269" indent="0">
              <a:buNone/>
              <a:defRPr sz="1600" b="1"/>
            </a:lvl7pPr>
            <a:lvl8pPr marL="3200480" indent="0">
              <a:buNone/>
              <a:defRPr sz="1600" b="1"/>
            </a:lvl8pPr>
            <a:lvl9pPr marL="3657691"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754"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695" y="1535113"/>
            <a:ext cx="5388708" cy="639762"/>
          </a:xfrm>
        </p:spPr>
        <p:txBody>
          <a:bodyPr anchor="b"/>
          <a:lstStyle>
            <a:lvl1pPr marL="0" indent="0">
              <a:buNone/>
              <a:defRPr sz="2400" b="1"/>
            </a:lvl1pPr>
            <a:lvl2pPr marL="457212" indent="0">
              <a:buNone/>
              <a:defRPr sz="2000" b="1"/>
            </a:lvl2pPr>
            <a:lvl3pPr marL="914423" indent="0">
              <a:buNone/>
              <a:defRPr sz="1800" b="1"/>
            </a:lvl3pPr>
            <a:lvl4pPr marL="1371634" indent="0">
              <a:buNone/>
              <a:defRPr sz="1600" b="1"/>
            </a:lvl4pPr>
            <a:lvl5pPr marL="1828846" indent="0">
              <a:buNone/>
              <a:defRPr sz="1600" b="1"/>
            </a:lvl5pPr>
            <a:lvl6pPr marL="2286057" indent="0">
              <a:buNone/>
              <a:defRPr sz="1600" b="1"/>
            </a:lvl6pPr>
            <a:lvl7pPr marL="2743269" indent="0">
              <a:buNone/>
              <a:defRPr sz="1600" b="1"/>
            </a:lvl7pPr>
            <a:lvl8pPr marL="3200480" indent="0">
              <a:buNone/>
              <a:defRPr sz="1600" b="1"/>
            </a:lvl8pPr>
            <a:lvl9pPr marL="3657691"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695" y="2174875"/>
            <a:ext cx="538870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05268365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21860727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12055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247"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7386" y="273055"/>
            <a:ext cx="6815015"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3"/>
            <a:ext cx="4011247" cy="4691063"/>
          </a:xfrm>
        </p:spPr>
        <p:txBody>
          <a:bodyPr/>
          <a:lstStyle>
            <a:lvl1pPr marL="0" indent="0">
              <a:buNone/>
              <a:defRPr sz="1400"/>
            </a:lvl1pPr>
            <a:lvl2pPr marL="457212" indent="0">
              <a:buNone/>
              <a:defRPr sz="1200"/>
            </a:lvl2pPr>
            <a:lvl3pPr marL="914423" indent="0">
              <a:buNone/>
              <a:defRPr sz="1000"/>
            </a:lvl3pPr>
            <a:lvl4pPr marL="1371634" indent="0">
              <a:buNone/>
              <a:defRPr sz="900"/>
            </a:lvl4pPr>
            <a:lvl5pPr marL="1828846" indent="0">
              <a:buNone/>
              <a:defRPr sz="900"/>
            </a:lvl5pPr>
            <a:lvl6pPr marL="2286057" indent="0">
              <a:buNone/>
              <a:defRPr sz="900"/>
            </a:lvl6pPr>
            <a:lvl7pPr marL="2743269" indent="0">
              <a:buNone/>
              <a:defRPr sz="900"/>
            </a:lvl7pPr>
            <a:lvl8pPr marL="3200480" indent="0">
              <a:buNone/>
              <a:defRPr sz="900"/>
            </a:lvl8pPr>
            <a:lvl9pPr marL="3657691" indent="0">
              <a:buNone/>
              <a:defRPr sz="900"/>
            </a:lvl9pPr>
          </a:lstStyle>
          <a:p>
            <a:pPr lvl="0"/>
            <a:r>
              <a:rPr lang="en-US"/>
              <a:t>Click to edit Master text styles</a:t>
            </a:r>
          </a:p>
        </p:txBody>
      </p:sp>
    </p:spTree>
    <p:extLst>
      <p:ext uri="{BB962C8B-B14F-4D97-AF65-F5344CB8AC3E}">
        <p14:creationId xmlns:p14="http://schemas.microsoft.com/office/powerpoint/2010/main" val="30897685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554"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554" y="612775"/>
            <a:ext cx="7315200" cy="4114800"/>
          </a:xfrm>
        </p:spPr>
        <p:txBody>
          <a:bodyPr/>
          <a:lstStyle>
            <a:lvl1pPr marL="0" indent="0">
              <a:buNone/>
              <a:defRPr sz="3200"/>
            </a:lvl1pPr>
            <a:lvl2pPr marL="457212" indent="0">
              <a:buNone/>
              <a:defRPr sz="2800"/>
            </a:lvl2pPr>
            <a:lvl3pPr marL="914423" indent="0">
              <a:buNone/>
              <a:defRPr sz="2400"/>
            </a:lvl3pPr>
            <a:lvl4pPr marL="1371634" indent="0">
              <a:buNone/>
              <a:defRPr sz="2000"/>
            </a:lvl4pPr>
            <a:lvl5pPr marL="1828846" indent="0">
              <a:buNone/>
              <a:defRPr sz="2000"/>
            </a:lvl5pPr>
            <a:lvl6pPr marL="2286057" indent="0">
              <a:buNone/>
              <a:defRPr sz="2000"/>
            </a:lvl6pPr>
            <a:lvl7pPr marL="2743269" indent="0">
              <a:buNone/>
              <a:defRPr sz="2000"/>
            </a:lvl7pPr>
            <a:lvl8pPr marL="3200480" indent="0">
              <a:buNone/>
              <a:defRPr sz="2000"/>
            </a:lvl8pPr>
            <a:lvl9pPr marL="3657691" indent="0">
              <a:buNone/>
              <a:defRPr sz="2000"/>
            </a:lvl9pPr>
          </a:lstStyle>
          <a:p>
            <a:pPr lvl="0"/>
            <a:endParaRPr lang="en-US" noProof="0"/>
          </a:p>
        </p:txBody>
      </p:sp>
      <p:sp>
        <p:nvSpPr>
          <p:cNvPr id="4" name="Text Placeholder 3"/>
          <p:cNvSpPr>
            <a:spLocks noGrp="1"/>
          </p:cNvSpPr>
          <p:nvPr>
            <p:ph type="body" sz="half" idx="2"/>
          </p:nvPr>
        </p:nvSpPr>
        <p:spPr>
          <a:xfrm>
            <a:off x="2389554" y="5367338"/>
            <a:ext cx="7315200" cy="804862"/>
          </a:xfrm>
        </p:spPr>
        <p:txBody>
          <a:bodyPr/>
          <a:lstStyle>
            <a:lvl1pPr marL="0" indent="0">
              <a:buNone/>
              <a:defRPr sz="1400"/>
            </a:lvl1pPr>
            <a:lvl2pPr marL="457212" indent="0">
              <a:buNone/>
              <a:defRPr sz="1200"/>
            </a:lvl2pPr>
            <a:lvl3pPr marL="914423" indent="0">
              <a:buNone/>
              <a:defRPr sz="1000"/>
            </a:lvl3pPr>
            <a:lvl4pPr marL="1371634" indent="0">
              <a:buNone/>
              <a:defRPr sz="900"/>
            </a:lvl4pPr>
            <a:lvl5pPr marL="1828846" indent="0">
              <a:buNone/>
              <a:defRPr sz="900"/>
            </a:lvl5pPr>
            <a:lvl6pPr marL="2286057" indent="0">
              <a:buNone/>
              <a:defRPr sz="900"/>
            </a:lvl6pPr>
            <a:lvl7pPr marL="2743269" indent="0">
              <a:buNone/>
              <a:defRPr sz="900"/>
            </a:lvl7pPr>
            <a:lvl8pPr marL="3200480" indent="0">
              <a:buNone/>
              <a:defRPr sz="900"/>
            </a:lvl8pPr>
            <a:lvl9pPr marL="3657691" indent="0">
              <a:buNone/>
              <a:defRPr sz="900"/>
            </a:lvl9pPr>
          </a:lstStyle>
          <a:p>
            <a:pPr lvl="0"/>
            <a:r>
              <a:rPr lang="en-US"/>
              <a:t>Click to edit Master text styles</a:t>
            </a:r>
          </a:p>
        </p:txBody>
      </p:sp>
    </p:spTree>
    <p:extLst>
      <p:ext uri="{BB962C8B-B14F-4D97-AF65-F5344CB8AC3E}">
        <p14:creationId xmlns:p14="http://schemas.microsoft.com/office/powerpoint/2010/main" val="383732796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image" Target="../media/image1.jpeg"/><Relationship Id="rId3" Type="http://schemas.openxmlformats.org/officeDocument/2006/relationships/slideLayout" Target="../slideLayouts/slideLayout15.xml"/><Relationship Id="rId7" Type="http://schemas.openxmlformats.org/officeDocument/2006/relationships/theme" Target="../theme/theme2.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5" Type="http://schemas.openxmlformats.org/officeDocument/2006/relationships/slideLayout" Target="../slideLayouts/slideLayout17.xml"/><Relationship Id="rId4" Type="http://schemas.openxmlformats.org/officeDocument/2006/relationships/slideLayout" Target="../slideLayouts/slideLayout16.xml"/><Relationship Id="rId9" Type="http://schemas.openxmlformats.org/officeDocument/2006/relationships/image" Target="../media/image2.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4C61FDEB-0250-48B8-8642-ED80B93B61D4}"/>
              </a:ext>
            </a:extLst>
          </p:cNvPr>
          <p:cNvSpPr>
            <a:spLocks noGrp="1" noChangeArrowheads="1"/>
          </p:cNvSpPr>
          <p:nvPr>
            <p:ph type="title"/>
          </p:nvPr>
        </p:nvSpPr>
        <p:spPr bwMode="auto">
          <a:xfrm>
            <a:off x="562708" y="228600"/>
            <a:ext cx="11027508"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vert="horz" wrap="square" lIns="90488" tIns="44450" rIns="90488" bIns="44450" numCol="1" anchor="ctr" anchorCtr="0" compatLnSpc="1">
            <a:prstTxWarp prst="textNoShape">
              <a:avLst/>
            </a:prstTxWarp>
          </a:bodyPr>
          <a:lstStyle/>
          <a:p>
            <a:pPr lvl="0"/>
            <a:r>
              <a:rPr lang="en-US" altLang="en-US"/>
              <a:t>Title: 36 pt Rotis Sans Serif for Nokia Bold</a:t>
            </a:r>
          </a:p>
        </p:txBody>
      </p:sp>
      <p:sp>
        <p:nvSpPr>
          <p:cNvPr id="1027" name="Rectangle 14">
            <a:extLst>
              <a:ext uri="{FF2B5EF4-FFF2-40B4-BE49-F238E27FC236}">
                <a16:creationId xmlns:a16="http://schemas.microsoft.com/office/drawing/2014/main" id="{58EE6EA0-95ED-4CFB-9413-C0D40C61D963}"/>
              </a:ext>
            </a:extLst>
          </p:cNvPr>
          <p:cNvSpPr>
            <a:spLocks noChangeArrowheads="1"/>
          </p:cNvSpPr>
          <p:nvPr/>
        </p:nvSpPr>
        <p:spPr bwMode="auto">
          <a:xfrm>
            <a:off x="9566034" y="6124575"/>
            <a:ext cx="2121877" cy="4778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4400" b="1">
                <a:solidFill>
                  <a:srgbClr val="063EF2"/>
                </a:solidFill>
                <a:latin typeface="Arial" panose="020B0604020202020204" pitchFamily="34" charset="0"/>
              </a:defRPr>
            </a:lvl1pPr>
            <a:lvl2pPr marL="742950" indent="-285750">
              <a:defRPr sz="4400" b="1">
                <a:solidFill>
                  <a:srgbClr val="063EF2"/>
                </a:solidFill>
                <a:latin typeface="Arial" panose="020B0604020202020204" pitchFamily="34" charset="0"/>
              </a:defRPr>
            </a:lvl2pPr>
            <a:lvl3pPr marL="1143000" indent="-228600">
              <a:defRPr sz="4400" b="1">
                <a:solidFill>
                  <a:srgbClr val="063EF2"/>
                </a:solidFill>
                <a:latin typeface="Arial" panose="020B0604020202020204" pitchFamily="34" charset="0"/>
              </a:defRPr>
            </a:lvl3pPr>
            <a:lvl4pPr marL="1600200" indent="-228600">
              <a:defRPr sz="4400" b="1">
                <a:solidFill>
                  <a:srgbClr val="063EF2"/>
                </a:solidFill>
                <a:latin typeface="Arial" panose="020B0604020202020204" pitchFamily="34" charset="0"/>
              </a:defRPr>
            </a:lvl4pPr>
            <a:lvl5pPr marL="2057400" indent="-228600">
              <a:defRPr sz="4400" b="1">
                <a:solidFill>
                  <a:srgbClr val="063EF2"/>
                </a:solidFill>
                <a:latin typeface="Arial" panose="020B0604020202020204" pitchFamily="34" charset="0"/>
              </a:defRPr>
            </a:lvl5pPr>
            <a:lvl6pPr marL="2514600" indent="-228600" eaLnBrk="0" fontAlgn="base" hangingPunct="0">
              <a:lnSpc>
                <a:spcPct val="90000"/>
              </a:lnSpc>
              <a:spcBef>
                <a:spcPct val="0"/>
              </a:spcBef>
              <a:spcAft>
                <a:spcPct val="0"/>
              </a:spcAft>
              <a:defRPr sz="4400" b="1">
                <a:solidFill>
                  <a:srgbClr val="063EF2"/>
                </a:solidFill>
                <a:latin typeface="Arial" panose="020B0604020202020204" pitchFamily="34" charset="0"/>
              </a:defRPr>
            </a:lvl6pPr>
            <a:lvl7pPr marL="2971800" indent="-228600" eaLnBrk="0" fontAlgn="base" hangingPunct="0">
              <a:lnSpc>
                <a:spcPct val="90000"/>
              </a:lnSpc>
              <a:spcBef>
                <a:spcPct val="0"/>
              </a:spcBef>
              <a:spcAft>
                <a:spcPct val="0"/>
              </a:spcAft>
              <a:defRPr sz="4400" b="1">
                <a:solidFill>
                  <a:srgbClr val="063EF2"/>
                </a:solidFill>
                <a:latin typeface="Arial" panose="020B0604020202020204" pitchFamily="34" charset="0"/>
              </a:defRPr>
            </a:lvl7pPr>
            <a:lvl8pPr marL="3429000" indent="-228600" eaLnBrk="0" fontAlgn="base" hangingPunct="0">
              <a:lnSpc>
                <a:spcPct val="90000"/>
              </a:lnSpc>
              <a:spcBef>
                <a:spcPct val="0"/>
              </a:spcBef>
              <a:spcAft>
                <a:spcPct val="0"/>
              </a:spcAft>
              <a:defRPr sz="4400" b="1">
                <a:solidFill>
                  <a:srgbClr val="063EF2"/>
                </a:solidFill>
                <a:latin typeface="Arial" panose="020B0604020202020204" pitchFamily="34" charset="0"/>
              </a:defRPr>
            </a:lvl8pPr>
            <a:lvl9pPr marL="3886200" indent="-228600" eaLnBrk="0" fontAlgn="base" hangingPunct="0">
              <a:lnSpc>
                <a:spcPct val="90000"/>
              </a:lnSpc>
              <a:spcBef>
                <a:spcPct val="0"/>
              </a:spcBef>
              <a:spcAft>
                <a:spcPct val="0"/>
              </a:spcAft>
              <a:defRPr sz="4400" b="1">
                <a:solidFill>
                  <a:srgbClr val="063EF2"/>
                </a:solidFill>
                <a:latin typeface="Arial" panose="020B0604020202020204" pitchFamily="34" charset="0"/>
              </a:defRPr>
            </a:lvl9pPr>
          </a:lstStyle>
          <a:p>
            <a:pPr>
              <a:lnSpc>
                <a:spcPct val="90000"/>
              </a:lnSpc>
              <a:defRPr/>
            </a:pPr>
            <a:endParaRPr lang="en-US" altLang="en-US" sz="4401"/>
          </a:p>
        </p:txBody>
      </p:sp>
      <p:sp>
        <p:nvSpPr>
          <p:cNvPr id="1028" name="Rectangle 33">
            <a:extLst>
              <a:ext uri="{FF2B5EF4-FFF2-40B4-BE49-F238E27FC236}">
                <a16:creationId xmlns:a16="http://schemas.microsoft.com/office/drawing/2014/main" id="{30B0EF2F-4DB8-4A13-B199-87FED097CB5A}"/>
              </a:ext>
            </a:extLst>
          </p:cNvPr>
          <p:cNvSpPr>
            <a:spLocks noGrp="1" noChangeArrowheads="1"/>
          </p:cNvSpPr>
          <p:nvPr>
            <p:ph type="body" idx="1"/>
          </p:nvPr>
        </p:nvSpPr>
        <p:spPr bwMode="auto">
          <a:xfrm>
            <a:off x="562710" y="1143000"/>
            <a:ext cx="11066585" cy="5181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vert="horz" wrap="square" lIns="90488" tIns="44450" rIns="90488" bIns="44450" numCol="1" anchor="t" anchorCtr="0" compatLnSpc="1">
            <a:prstTxWarp prst="textNoShape">
              <a:avLst/>
            </a:prstTxWarp>
          </a:bodyPr>
          <a:lstStyle/>
          <a:p>
            <a:pPr lvl="0"/>
            <a:r>
              <a:rPr lang="en-US" altLang="en-US"/>
              <a:t>Nokia PowerPoint 99Template - July 1999</a:t>
            </a:r>
            <a:br>
              <a:rPr lang="en-US" altLang="en-US"/>
            </a:br>
            <a:r>
              <a:rPr lang="en-US" altLang="en-US"/>
              <a:t>(Rotis Sans Serif for Nokia 24 pt)</a:t>
            </a:r>
          </a:p>
          <a:p>
            <a:pPr lvl="0"/>
            <a:r>
              <a:rPr lang="en-US" altLang="en-US"/>
              <a:t>1st Level Bullet</a:t>
            </a:r>
          </a:p>
          <a:p>
            <a:pPr lvl="1"/>
            <a:r>
              <a:rPr lang="en-US" altLang="en-US"/>
              <a:t>2nd Level Bullet</a:t>
            </a:r>
          </a:p>
          <a:p>
            <a:pPr lvl="2"/>
            <a:r>
              <a:rPr lang="en-US" altLang="en-US"/>
              <a:t>3rd Level Bullet</a:t>
            </a:r>
          </a:p>
          <a:p>
            <a:pPr lvl="2"/>
            <a:endParaRPr lang="en-US" altLang="en-US"/>
          </a:p>
          <a:p>
            <a:pPr lvl="1"/>
            <a:endParaRPr lang="en-US" altLang="en-US"/>
          </a:p>
          <a:p>
            <a:pPr lvl="0"/>
            <a:endParaRPr lang="en-US" altLang="en-US"/>
          </a:p>
          <a:p>
            <a:pPr lvl="0"/>
            <a:endParaRPr lang="en-US" altLang="en-US"/>
          </a:p>
          <a:p>
            <a:pPr lvl="0"/>
            <a:r>
              <a:rPr lang="en-US" altLang="en-US"/>
              <a:t>CHANGE THE CODE = File name</a:t>
            </a:r>
            <a:br>
              <a:rPr lang="en-US" altLang="en-US"/>
            </a:br>
            <a:r>
              <a:rPr lang="en-US" altLang="en-US"/>
              <a:t>(Rotis Sans Serif for Nokia 9 pt) </a:t>
            </a:r>
            <a:br>
              <a:rPr lang="en-US" altLang="en-US"/>
            </a:br>
            <a:r>
              <a:rPr lang="en-US" altLang="en-US"/>
              <a:t>7 characters + a (animated) s (still).PPT</a:t>
            </a:r>
            <a:br>
              <a:rPr lang="en-US" altLang="en-US"/>
            </a:br>
            <a:r>
              <a:rPr lang="en-US" altLang="en-US"/>
              <a:t>DATE: dd.mm.yyyy</a:t>
            </a:r>
            <a:br>
              <a:rPr lang="en-US" altLang="en-US"/>
            </a:br>
            <a:endParaRPr lang="en-US" altLang="en-US"/>
          </a:p>
        </p:txBody>
      </p:sp>
      <p:sp>
        <p:nvSpPr>
          <p:cNvPr id="1029" name="fc">
            <a:extLst>
              <a:ext uri="{FF2B5EF4-FFF2-40B4-BE49-F238E27FC236}">
                <a16:creationId xmlns:a16="http://schemas.microsoft.com/office/drawing/2014/main" id="{3C90C85E-550A-4E49-B85C-E37887F03822}"/>
              </a:ext>
            </a:extLst>
          </p:cNvPr>
          <p:cNvSpPr txBox="1">
            <a:spLocks noChangeArrowheads="1"/>
          </p:cNvSpPr>
          <p:nvPr userDrawn="1"/>
        </p:nvSpPr>
        <p:spPr bwMode="auto">
          <a:xfrm>
            <a:off x="0" y="6657976"/>
            <a:ext cx="12192000" cy="2308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4400" b="1">
                <a:solidFill>
                  <a:srgbClr val="063EF2"/>
                </a:solidFill>
                <a:latin typeface="Arial" charset="0"/>
              </a:defRPr>
            </a:lvl1pPr>
            <a:lvl2pPr marL="742950" indent="-285750">
              <a:defRPr sz="4400" b="1">
                <a:solidFill>
                  <a:srgbClr val="063EF2"/>
                </a:solidFill>
                <a:latin typeface="Arial" charset="0"/>
              </a:defRPr>
            </a:lvl2pPr>
            <a:lvl3pPr marL="1143000" indent="-228600">
              <a:defRPr sz="4400" b="1">
                <a:solidFill>
                  <a:srgbClr val="063EF2"/>
                </a:solidFill>
                <a:latin typeface="Arial" charset="0"/>
              </a:defRPr>
            </a:lvl3pPr>
            <a:lvl4pPr marL="1600200" indent="-228600">
              <a:defRPr sz="4400" b="1">
                <a:solidFill>
                  <a:srgbClr val="063EF2"/>
                </a:solidFill>
                <a:latin typeface="Arial" charset="0"/>
              </a:defRPr>
            </a:lvl4pPr>
            <a:lvl5pPr marL="2057400" indent="-228600">
              <a:defRPr sz="4400" b="1">
                <a:solidFill>
                  <a:srgbClr val="063EF2"/>
                </a:solidFill>
                <a:latin typeface="Arial" charset="0"/>
              </a:defRPr>
            </a:lvl5pPr>
            <a:lvl6pPr marL="2514600" indent="-228600" eaLnBrk="0" fontAlgn="base" hangingPunct="0">
              <a:lnSpc>
                <a:spcPct val="90000"/>
              </a:lnSpc>
              <a:spcBef>
                <a:spcPct val="0"/>
              </a:spcBef>
              <a:spcAft>
                <a:spcPct val="0"/>
              </a:spcAft>
              <a:defRPr sz="4400" b="1">
                <a:solidFill>
                  <a:srgbClr val="063EF2"/>
                </a:solidFill>
                <a:latin typeface="Arial" charset="0"/>
              </a:defRPr>
            </a:lvl6pPr>
            <a:lvl7pPr marL="2971800" indent="-228600" eaLnBrk="0" fontAlgn="base" hangingPunct="0">
              <a:lnSpc>
                <a:spcPct val="90000"/>
              </a:lnSpc>
              <a:spcBef>
                <a:spcPct val="0"/>
              </a:spcBef>
              <a:spcAft>
                <a:spcPct val="0"/>
              </a:spcAft>
              <a:defRPr sz="4400" b="1">
                <a:solidFill>
                  <a:srgbClr val="063EF2"/>
                </a:solidFill>
                <a:latin typeface="Arial" charset="0"/>
              </a:defRPr>
            </a:lvl7pPr>
            <a:lvl8pPr marL="3429000" indent="-228600" eaLnBrk="0" fontAlgn="base" hangingPunct="0">
              <a:lnSpc>
                <a:spcPct val="90000"/>
              </a:lnSpc>
              <a:spcBef>
                <a:spcPct val="0"/>
              </a:spcBef>
              <a:spcAft>
                <a:spcPct val="0"/>
              </a:spcAft>
              <a:defRPr sz="4400" b="1">
                <a:solidFill>
                  <a:srgbClr val="063EF2"/>
                </a:solidFill>
                <a:latin typeface="Arial" charset="0"/>
              </a:defRPr>
            </a:lvl8pPr>
            <a:lvl9pPr marL="3886200" indent="-228600" eaLnBrk="0" fontAlgn="base" hangingPunct="0">
              <a:lnSpc>
                <a:spcPct val="90000"/>
              </a:lnSpc>
              <a:spcBef>
                <a:spcPct val="0"/>
              </a:spcBef>
              <a:spcAft>
                <a:spcPct val="0"/>
              </a:spcAft>
              <a:defRPr sz="4400" b="1">
                <a:solidFill>
                  <a:srgbClr val="063EF2"/>
                </a:solidFill>
                <a:latin typeface="Arial" charset="0"/>
              </a:defRPr>
            </a:lvl9pPr>
          </a:lstStyle>
          <a:p>
            <a:pPr algn="ctr">
              <a:lnSpc>
                <a:spcPct val="90000"/>
              </a:lnSpc>
              <a:defRPr/>
            </a:pPr>
            <a:endParaRPr lang="en-US" sz="1000">
              <a:solidFill>
                <a:srgbClr val="3E8430"/>
              </a:solidFill>
              <a:latin typeface="arial"/>
            </a:endParaRPr>
          </a:p>
        </p:txBody>
      </p:sp>
    </p:spTree>
  </p:cSld>
  <p:clrMap bg1="lt1" tx1="dk1" bg2="lt2" tx2="dk2" accent1="accent1" accent2="accent2" accent3="accent3" accent4="accent4" accent5="accent5" accent6="accent6" hlink="hlink" folHlink="folHlink"/>
  <p:sldLayoutIdLst>
    <p:sldLayoutId id="2147484571" r:id="rId1"/>
    <p:sldLayoutId id="2147484561" r:id="rId2"/>
    <p:sldLayoutId id="2147484562" r:id="rId3"/>
    <p:sldLayoutId id="2147484563" r:id="rId4"/>
    <p:sldLayoutId id="2147484564" r:id="rId5"/>
    <p:sldLayoutId id="2147484565" r:id="rId6"/>
    <p:sldLayoutId id="2147484566" r:id="rId7"/>
    <p:sldLayoutId id="2147484567" r:id="rId8"/>
    <p:sldLayoutId id="2147484568" r:id="rId9"/>
    <p:sldLayoutId id="2147484569" r:id="rId10"/>
    <p:sldLayoutId id="2147484570" r:id="rId11"/>
    <p:sldLayoutId id="2147484579" r:id="rId12"/>
  </p:sldLayoutIdLst>
  <p:txStyles>
    <p:titleStyle>
      <a:lvl1pPr algn="ctr" defTabSz="762019" rtl="0" eaLnBrk="0" fontAlgn="base" hangingPunct="0">
        <a:lnSpc>
          <a:spcPct val="90000"/>
        </a:lnSpc>
        <a:spcBef>
          <a:spcPct val="0"/>
        </a:spcBef>
        <a:spcAft>
          <a:spcPct val="0"/>
        </a:spcAft>
        <a:defRPr sz="3600" b="1">
          <a:solidFill>
            <a:schemeClr val="tx1"/>
          </a:solidFill>
          <a:latin typeface="+mj-lt"/>
          <a:ea typeface="+mj-ea"/>
          <a:cs typeface="+mj-cs"/>
        </a:defRPr>
      </a:lvl1pPr>
      <a:lvl2pPr algn="ctr" defTabSz="762019" rtl="0" eaLnBrk="0" fontAlgn="base" hangingPunct="0">
        <a:lnSpc>
          <a:spcPct val="90000"/>
        </a:lnSpc>
        <a:spcBef>
          <a:spcPct val="0"/>
        </a:spcBef>
        <a:spcAft>
          <a:spcPct val="0"/>
        </a:spcAft>
        <a:defRPr sz="3600" b="1">
          <a:solidFill>
            <a:schemeClr val="tx1"/>
          </a:solidFill>
          <a:latin typeface="Rotis Sans Serif for Nokia" pitchFamily="34" charset="0"/>
        </a:defRPr>
      </a:lvl2pPr>
      <a:lvl3pPr algn="ctr" defTabSz="762019" rtl="0" eaLnBrk="0" fontAlgn="base" hangingPunct="0">
        <a:lnSpc>
          <a:spcPct val="90000"/>
        </a:lnSpc>
        <a:spcBef>
          <a:spcPct val="0"/>
        </a:spcBef>
        <a:spcAft>
          <a:spcPct val="0"/>
        </a:spcAft>
        <a:defRPr sz="3600" b="1">
          <a:solidFill>
            <a:schemeClr val="tx1"/>
          </a:solidFill>
          <a:latin typeface="Rotis Sans Serif for Nokia" pitchFamily="34" charset="0"/>
        </a:defRPr>
      </a:lvl3pPr>
      <a:lvl4pPr algn="ctr" defTabSz="762019" rtl="0" eaLnBrk="0" fontAlgn="base" hangingPunct="0">
        <a:lnSpc>
          <a:spcPct val="90000"/>
        </a:lnSpc>
        <a:spcBef>
          <a:spcPct val="0"/>
        </a:spcBef>
        <a:spcAft>
          <a:spcPct val="0"/>
        </a:spcAft>
        <a:defRPr sz="3600" b="1">
          <a:solidFill>
            <a:schemeClr val="tx1"/>
          </a:solidFill>
          <a:latin typeface="Rotis Sans Serif for Nokia" pitchFamily="34" charset="0"/>
        </a:defRPr>
      </a:lvl4pPr>
      <a:lvl5pPr algn="ctr" defTabSz="762019" rtl="0" eaLnBrk="0" fontAlgn="base" hangingPunct="0">
        <a:lnSpc>
          <a:spcPct val="90000"/>
        </a:lnSpc>
        <a:spcBef>
          <a:spcPct val="0"/>
        </a:spcBef>
        <a:spcAft>
          <a:spcPct val="0"/>
        </a:spcAft>
        <a:defRPr sz="3600" b="1">
          <a:solidFill>
            <a:schemeClr val="tx1"/>
          </a:solidFill>
          <a:latin typeface="Rotis Sans Serif for Nokia" pitchFamily="34" charset="0"/>
        </a:defRPr>
      </a:lvl5pPr>
      <a:lvl6pPr marL="457212" algn="ctr" defTabSz="762019" rtl="0" eaLnBrk="0" fontAlgn="base" hangingPunct="0">
        <a:lnSpc>
          <a:spcPct val="90000"/>
        </a:lnSpc>
        <a:spcBef>
          <a:spcPct val="0"/>
        </a:spcBef>
        <a:spcAft>
          <a:spcPct val="0"/>
        </a:spcAft>
        <a:defRPr sz="3600" b="1">
          <a:solidFill>
            <a:schemeClr val="tx1"/>
          </a:solidFill>
          <a:latin typeface="Rotis Sans Serif for Nokia" pitchFamily="34" charset="0"/>
        </a:defRPr>
      </a:lvl6pPr>
      <a:lvl7pPr marL="914423" algn="ctr" defTabSz="762019" rtl="0" eaLnBrk="0" fontAlgn="base" hangingPunct="0">
        <a:lnSpc>
          <a:spcPct val="90000"/>
        </a:lnSpc>
        <a:spcBef>
          <a:spcPct val="0"/>
        </a:spcBef>
        <a:spcAft>
          <a:spcPct val="0"/>
        </a:spcAft>
        <a:defRPr sz="3600" b="1">
          <a:solidFill>
            <a:schemeClr val="tx1"/>
          </a:solidFill>
          <a:latin typeface="Rotis Sans Serif for Nokia" pitchFamily="34" charset="0"/>
        </a:defRPr>
      </a:lvl7pPr>
      <a:lvl8pPr marL="1371634" algn="ctr" defTabSz="762019" rtl="0" eaLnBrk="0" fontAlgn="base" hangingPunct="0">
        <a:lnSpc>
          <a:spcPct val="90000"/>
        </a:lnSpc>
        <a:spcBef>
          <a:spcPct val="0"/>
        </a:spcBef>
        <a:spcAft>
          <a:spcPct val="0"/>
        </a:spcAft>
        <a:defRPr sz="3600" b="1">
          <a:solidFill>
            <a:schemeClr val="tx1"/>
          </a:solidFill>
          <a:latin typeface="Rotis Sans Serif for Nokia" pitchFamily="34" charset="0"/>
        </a:defRPr>
      </a:lvl8pPr>
      <a:lvl9pPr marL="1828846" algn="ctr" defTabSz="762019" rtl="0" eaLnBrk="0" fontAlgn="base" hangingPunct="0">
        <a:lnSpc>
          <a:spcPct val="90000"/>
        </a:lnSpc>
        <a:spcBef>
          <a:spcPct val="0"/>
        </a:spcBef>
        <a:spcAft>
          <a:spcPct val="0"/>
        </a:spcAft>
        <a:defRPr sz="3600" b="1">
          <a:solidFill>
            <a:schemeClr val="tx1"/>
          </a:solidFill>
          <a:latin typeface="Rotis Sans Serif for Nokia" pitchFamily="34" charset="0"/>
        </a:defRPr>
      </a:lvl9pPr>
    </p:titleStyle>
    <p:bodyStyle>
      <a:lvl1pPr marL="280995" indent="-280995" algn="l" defTabSz="762019" rtl="0" eaLnBrk="0" fontAlgn="base" hangingPunct="0">
        <a:lnSpc>
          <a:spcPct val="90000"/>
        </a:lnSpc>
        <a:spcBef>
          <a:spcPct val="40000"/>
        </a:spcBef>
        <a:spcAft>
          <a:spcPct val="0"/>
        </a:spcAft>
        <a:buClr>
          <a:schemeClr val="accent1"/>
        </a:buClr>
        <a:buChar char="•"/>
        <a:defRPr sz="2400">
          <a:solidFill>
            <a:schemeClr val="tx1"/>
          </a:solidFill>
          <a:latin typeface="+mn-lt"/>
          <a:ea typeface="+mn-ea"/>
          <a:cs typeface="+mn-cs"/>
        </a:defRPr>
      </a:lvl1pPr>
      <a:lvl2pPr marL="666767" indent="-195268" algn="l" defTabSz="762019" rtl="0" eaLnBrk="0" fontAlgn="base" hangingPunct="0">
        <a:lnSpc>
          <a:spcPct val="90000"/>
        </a:lnSpc>
        <a:spcBef>
          <a:spcPct val="0"/>
        </a:spcBef>
        <a:spcAft>
          <a:spcPct val="0"/>
        </a:spcAft>
        <a:buClr>
          <a:schemeClr val="accent1"/>
        </a:buClr>
        <a:buSzPct val="75000"/>
        <a:buChar char="•"/>
        <a:defRPr sz="2400">
          <a:solidFill>
            <a:schemeClr val="tx1"/>
          </a:solidFill>
          <a:latin typeface="+mn-lt"/>
        </a:defRPr>
      </a:lvl2pPr>
      <a:lvl3pPr marL="1147792" indent="-195268" algn="l" defTabSz="762019" rtl="0" eaLnBrk="0" fontAlgn="base" hangingPunct="0">
        <a:lnSpc>
          <a:spcPct val="90000"/>
        </a:lnSpc>
        <a:spcBef>
          <a:spcPct val="0"/>
        </a:spcBef>
        <a:spcAft>
          <a:spcPct val="0"/>
        </a:spcAft>
        <a:buClr>
          <a:schemeClr val="accent1"/>
        </a:buClr>
        <a:buSzPct val="75000"/>
        <a:buChar char="•"/>
        <a:defRPr>
          <a:solidFill>
            <a:schemeClr val="tx1"/>
          </a:solidFill>
          <a:latin typeface="+mn-lt"/>
        </a:defRPr>
      </a:lvl3pPr>
      <a:lvl4pPr marL="1805033" indent="-277820" algn="l" defTabSz="762019" rtl="0" eaLnBrk="0" fontAlgn="base" hangingPunct="0">
        <a:spcBef>
          <a:spcPct val="20000"/>
        </a:spcBef>
        <a:spcAft>
          <a:spcPct val="0"/>
        </a:spcAft>
        <a:buChar char="–"/>
        <a:defRPr sz="2000">
          <a:solidFill>
            <a:schemeClr val="tx1"/>
          </a:solidFill>
          <a:latin typeface="+mn-lt"/>
        </a:defRPr>
      </a:lvl4pPr>
      <a:lvl5pPr marL="2286057" indent="-280995" algn="l" defTabSz="762019" rtl="0" eaLnBrk="0" fontAlgn="base" hangingPunct="0">
        <a:spcBef>
          <a:spcPct val="20000"/>
        </a:spcBef>
        <a:spcAft>
          <a:spcPct val="0"/>
        </a:spcAft>
        <a:buChar char="»"/>
        <a:defRPr sz="2000">
          <a:solidFill>
            <a:schemeClr val="tx1"/>
          </a:solidFill>
          <a:latin typeface="+mn-lt"/>
        </a:defRPr>
      </a:lvl5pPr>
      <a:lvl6pPr marL="2743269" indent="-280995" algn="l" defTabSz="762019" rtl="0" eaLnBrk="0" fontAlgn="base" hangingPunct="0">
        <a:spcBef>
          <a:spcPct val="20000"/>
        </a:spcBef>
        <a:spcAft>
          <a:spcPct val="0"/>
        </a:spcAft>
        <a:buChar char="»"/>
        <a:defRPr sz="2000">
          <a:solidFill>
            <a:schemeClr val="tx1"/>
          </a:solidFill>
          <a:latin typeface="+mn-lt"/>
        </a:defRPr>
      </a:lvl6pPr>
      <a:lvl7pPr marL="3200480" indent="-280995" algn="l" defTabSz="762019" rtl="0" eaLnBrk="0" fontAlgn="base" hangingPunct="0">
        <a:spcBef>
          <a:spcPct val="20000"/>
        </a:spcBef>
        <a:spcAft>
          <a:spcPct val="0"/>
        </a:spcAft>
        <a:buChar char="»"/>
        <a:defRPr sz="2000">
          <a:solidFill>
            <a:schemeClr val="tx1"/>
          </a:solidFill>
          <a:latin typeface="+mn-lt"/>
        </a:defRPr>
      </a:lvl7pPr>
      <a:lvl8pPr marL="3657691" indent="-280995" algn="l" defTabSz="762019" rtl="0" eaLnBrk="0" fontAlgn="base" hangingPunct="0">
        <a:spcBef>
          <a:spcPct val="20000"/>
        </a:spcBef>
        <a:spcAft>
          <a:spcPct val="0"/>
        </a:spcAft>
        <a:buChar char="»"/>
        <a:defRPr sz="2000">
          <a:solidFill>
            <a:schemeClr val="tx1"/>
          </a:solidFill>
          <a:latin typeface="+mn-lt"/>
        </a:defRPr>
      </a:lvl8pPr>
      <a:lvl9pPr marL="4114903" indent="-280995" algn="l" defTabSz="762019" rtl="0" eaLnBrk="0" fontAlgn="base" hangingPunct="0">
        <a:spcBef>
          <a:spcPct val="20000"/>
        </a:spcBef>
        <a:spcAft>
          <a:spcPct val="0"/>
        </a:spcAft>
        <a:buChar char="»"/>
        <a:defRPr sz="2000">
          <a:solidFill>
            <a:schemeClr val="tx1"/>
          </a:solidFill>
          <a:latin typeface="+mn-lt"/>
        </a:defRPr>
      </a:lvl9pPr>
    </p:bodyStyle>
    <p:otherStyle>
      <a:defPPr>
        <a:defRPr lang="en-US"/>
      </a:defPPr>
      <a:lvl1pPr marL="0" algn="l" defTabSz="914423" rtl="0" eaLnBrk="1" latinLnBrk="0" hangingPunct="1">
        <a:defRPr sz="1800" kern="1200">
          <a:solidFill>
            <a:schemeClr val="tx1"/>
          </a:solidFill>
          <a:latin typeface="+mn-lt"/>
          <a:ea typeface="+mn-ea"/>
          <a:cs typeface="+mn-cs"/>
        </a:defRPr>
      </a:lvl1pPr>
      <a:lvl2pPr marL="457212" algn="l" defTabSz="914423" rtl="0" eaLnBrk="1" latinLnBrk="0" hangingPunct="1">
        <a:defRPr sz="1800" kern="1200">
          <a:solidFill>
            <a:schemeClr val="tx1"/>
          </a:solidFill>
          <a:latin typeface="+mn-lt"/>
          <a:ea typeface="+mn-ea"/>
          <a:cs typeface="+mn-cs"/>
        </a:defRPr>
      </a:lvl2pPr>
      <a:lvl3pPr marL="914423" algn="l" defTabSz="914423" rtl="0" eaLnBrk="1" latinLnBrk="0" hangingPunct="1">
        <a:defRPr sz="1800" kern="1200">
          <a:solidFill>
            <a:schemeClr val="tx1"/>
          </a:solidFill>
          <a:latin typeface="+mn-lt"/>
          <a:ea typeface="+mn-ea"/>
          <a:cs typeface="+mn-cs"/>
        </a:defRPr>
      </a:lvl3pPr>
      <a:lvl4pPr marL="1371634" algn="l" defTabSz="914423" rtl="0" eaLnBrk="1" latinLnBrk="0" hangingPunct="1">
        <a:defRPr sz="1800" kern="1200">
          <a:solidFill>
            <a:schemeClr val="tx1"/>
          </a:solidFill>
          <a:latin typeface="+mn-lt"/>
          <a:ea typeface="+mn-ea"/>
          <a:cs typeface="+mn-cs"/>
        </a:defRPr>
      </a:lvl4pPr>
      <a:lvl5pPr marL="1828846" algn="l" defTabSz="914423" rtl="0" eaLnBrk="1" latinLnBrk="0" hangingPunct="1">
        <a:defRPr sz="1800" kern="1200">
          <a:solidFill>
            <a:schemeClr val="tx1"/>
          </a:solidFill>
          <a:latin typeface="+mn-lt"/>
          <a:ea typeface="+mn-ea"/>
          <a:cs typeface="+mn-cs"/>
        </a:defRPr>
      </a:lvl5pPr>
      <a:lvl6pPr marL="2286057" algn="l" defTabSz="914423" rtl="0" eaLnBrk="1" latinLnBrk="0" hangingPunct="1">
        <a:defRPr sz="1800" kern="1200">
          <a:solidFill>
            <a:schemeClr val="tx1"/>
          </a:solidFill>
          <a:latin typeface="+mn-lt"/>
          <a:ea typeface="+mn-ea"/>
          <a:cs typeface="+mn-cs"/>
        </a:defRPr>
      </a:lvl6pPr>
      <a:lvl7pPr marL="2743269" algn="l" defTabSz="914423" rtl="0" eaLnBrk="1" latinLnBrk="0" hangingPunct="1">
        <a:defRPr sz="1800" kern="1200">
          <a:solidFill>
            <a:schemeClr val="tx1"/>
          </a:solidFill>
          <a:latin typeface="+mn-lt"/>
          <a:ea typeface="+mn-ea"/>
          <a:cs typeface="+mn-cs"/>
        </a:defRPr>
      </a:lvl7pPr>
      <a:lvl8pPr marL="3200480" algn="l" defTabSz="914423" rtl="0" eaLnBrk="1" latinLnBrk="0" hangingPunct="1">
        <a:defRPr sz="1800" kern="1200">
          <a:solidFill>
            <a:schemeClr val="tx1"/>
          </a:solidFill>
          <a:latin typeface="+mn-lt"/>
          <a:ea typeface="+mn-ea"/>
          <a:cs typeface="+mn-cs"/>
        </a:defRPr>
      </a:lvl8pPr>
      <a:lvl9pPr marL="3657691" algn="l" defTabSz="914423"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2" name="Snip Single Corner Rectangle 11">
            <a:extLst>
              <a:ext uri="{FF2B5EF4-FFF2-40B4-BE49-F238E27FC236}">
                <a16:creationId xmlns:a16="http://schemas.microsoft.com/office/drawing/2014/main" id="{1622A28D-91FF-424D-9A85-3D92302E7DB9}"/>
              </a:ext>
            </a:extLst>
          </p:cNvPr>
          <p:cNvSpPr/>
          <p:nvPr userDrawn="1"/>
        </p:nvSpPr>
        <p:spPr>
          <a:xfrm>
            <a:off x="0" y="6413500"/>
            <a:ext cx="12199938" cy="182563"/>
          </a:xfrm>
          <a:prstGeom prst="snip1Rect">
            <a:avLst/>
          </a:prstGeom>
        </p:spPr>
        <p:style>
          <a:lnRef idx="0">
            <a:schemeClr val="accent3"/>
          </a:lnRef>
          <a:fillRef idx="3">
            <a:schemeClr val="accent3"/>
          </a:fillRef>
          <a:effectRef idx="3">
            <a:schemeClr val="accent3"/>
          </a:effectRef>
          <a:fontRef idx="minor">
            <a:schemeClr val="lt1"/>
          </a:fontRef>
        </p:style>
        <p:txBody>
          <a:bodyPr anchor="ctr"/>
          <a:lstStyle/>
          <a:p>
            <a:pPr algn="ctr">
              <a:defRPr/>
            </a:pPr>
            <a:endParaRPr lang="en-GB">
              <a:solidFill>
                <a:schemeClr val="bg1"/>
              </a:solidFill>
            </a:endParaRPr>
          </a:p>
        </p:txBody>
      </p:sp>
      <p:sp>
        <p:nvSpPr>
          <p:cNvPr id="1027" name="Title Placeholder 1">
            <a:extLst>
              <a:ext uri="{FF2B5EF4-FFF2-40B4-BE49-F238E27FC236}">
                <a16:creationId xmlns:a16="http://schemas.microsoft.com/office/drawing/2014/main" id="{B6DBCF18-D575-4F93-8162-3ADADE4C87EF}"/>
              </a:ext>
            </a:extLst>
          </p:cNvPr>
          <p:cNvSpPr>
            <a:spLocks noGrp="1"/>
          </p:cNvSpPr>
          <p:nvPr>
            <p:ph type="title"/>
          </p:nvPr>
        </p:nvSpPr>
        <p:spPr bwMode="auto">
          <a:xfrm>
            <a:off x="838200" y="365125"/>
            <a:ext cx="10515600" cy="13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8" name="Text Placeholder 2">
            <a:extLst>
              <a:ext uri="{FF2B5EF4-FFF2-40B4-BE49-F238E27FC236}">
                <a16:creationId xmlns:a16="http://schemas.microsoft.com/office/drawing/2014/main" id="{92EE7BBB-86C4-46F9-ABAA-9947F1588190}"/>
              </a:ext>
            </a:extLst>
          </p:cNvPr>
          <p:cNvSpPr>
            <a:spLocks noGrp="1"/>
          </p:cNvSpPr>
          <p:nvPr>
            <p:ph type="body" idx="1"/>
          </p:nvPr>
        </p:nvSpPr>
        <p:spPr bwMode="auto">
          <a:xfrm>
            <a:off x="838200" y="1825625"/>
            <a:ext cx="10515600" cy="4351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dirty="0"/>
              <a:t> Click to edit Master text styles</a:t>
            </a:r>
          </a:p>
          <a:p>
            <a:pPr lvl="1"/>
            <a:r>
              <a:rPr lang="en-US" altLang="en-US" dirty="0"/>
              <a:t>Second level</a:t>
            </a:r>
          </a:p>
          <a:p>
            <a:pPr lvl="2"/>
            <a:r>
              <a:rPr lang="en-US" altLang="en-US" dirty="0"/>
              <a:t>Third level</a:t>
            </a:r>
          </a:p>
          <a:p>
            <a:pPr lvl="3"/>
            <a:r>
              <a:rPr lang="en-US" altLang="en-US" dirty="0"/>
              <a:t>Fourth level</a:t>
            </a:r>
          </a:p>
          <a:p>
            <a:pPr lvl="4"/>
            <a:r>
              <a:rPr lang="en-US" altLang="en-US" dirty="0"/>
              <a:t>Fifth level</a:t>
            </a:r>
          </a:p>
        </p:txBody>
      </p:sp>
      <p:sp>
        <p:nvSpPr>
          <p:cNvPr id="7" name="Snip Single Corner Rectangle 6">
            <a:extLst>
              <a:ext uri="{FF2B5EF4-FFF2-40B4-BE49-F238E27FC236}">
                <a16:creationId xmlns:a16="http://schemas.microsoft.com/office/drawing/2014/main" id="{0DEAEC1E-84A2-48EF-A1E5-55F2235ABA0A}"/>
              </a:ext>
            </a:extLst>
          </p:cNvPr>
          <p:cNvSpPr/>
          <p:nvPr userDrawn="1"/>
        </p:nvSpPr>
        <p:spPr>
          <a:xfrm>
            <a:off x="-7938" y="1455738"/>
            <a:ext cx="11483976" cy="269875"/>
          </a:xfrm>
          <a:prstGeom prst="snip1Rect">
            <a:avLst/>
          </a:prstGeom>
        </p:spPr>
        <p:style>
          <a:lnRef idx="0">
            <a:schemeClr val="accent6"/>
          </a:lnRef>
          <a:fillRef idx="3">
            <a:schemeClr val="accent6"/>
          </a:fillRef>
          <a:effectRef idx="3">
            <a:schemeClr val="accent6"/>
          </a:effectRef>
          <a:fontRef idx="minor">
            <a:schemeClr val="lt1"/>
          </a:fontRef>
        </p:style>
        <p:txBody>
          <a:bodyPr anchor="ctr"/>
          <a:lstStyle/>
          <a:p>
            <a:pPr algn="ctr">
              <a:defRPr/>
            </a:pPr>
            <a:endParaRPr lang="en-GB">
              <a:solidFill>
                <a:schemeClr val="bg1"/>
              </a:solidFill>
            </a:endParaRPr>
          </a:p>
        </p:txBody>
      </p:sp>
      <p:sp>
        <p:nvSpPr>
          <p:cNvPr id="9" name="TextBox 7">
            <a:extLst>
              <a:ext uri="{FF2B5EF4-FFF2-40B4-BE49-F238E27FC236}">
                <a16:creationId xmlns:a16="http://schemas.microsoft.com/office/drawing/2014/main" id="{7FC3C839-C9C2-4CE6-8345-973B003AC037}"/>
              </a:ext>
            </a:extLst>
          </p:cNvPr>
          <p:cNvSpPr txBox="1">
            <a:spLocks noChangeArrowheads="1"/>
          </p:cNvSpPr>
          <p:nvPr userDrawn="1"/>
        </p:nvSpPr>
        <p:spPr bwMode="auto">
          <a:xfrm>
            <a:off x="10706100" y="6188075"/>
            <a:ext cx="987425" cy="214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r>
              <a:rPr lang="en-GB" altLang="en-US" sz="800" dirty="0">
                <a:ln w="0"/>
                <a:latin typeface="Calibri" panose="020F0502020204030204" pitchFamily="34" charset="0"/>
                <a:ea typeface="华文细黑"/>
              </a:rPr>
              <a:t>© 3GPP 2022</a:t>
            </a:r>
          </a:p>
        </p:txBody>
      </p:sp>
      <p:pic>
        <p:nvPicPr>
          <p:cNvPr id="1031" name="Picture 1">
            <a:extLst>
              <a:ext uri="{FF2B5EF4-FFF2-40B4-BE49-F238E27FC236}">
                <a16:creationId xmlns:a16="http://schemas.microsoft.com/office/drawing/2014/main" id="{C60B5DA1-387A-4F0C-9B12-B9F05790505D}"/>
              </a:ext>
            </a:extLst>
          </p:cNvPr>
          <p:cNvPicPr>
            <a:picLocks noChangeAspect="1"/>
          </p:cNvPicPr>
          <p:nvPr userDrawn="1"/>
        </p:nvPicPr>
        <p:blipFill>
          <a:blip r:embed="rId8">
            <a:extLst>
              <a:ext uri="{28A0092B-C50C-407E-A947-70E740481C1C}">
                <a14:useLocalDpi xmlns:a14="http://schemas.microsoft.com/office/drawing/2010/main" val="0"/>
              </a:ext>
            </a:extLst>
          </a:blip>
          <a:srcRect/>
          <a:stretch>
            <a:fillRect/>
          </a:stretch>
        </p:blipFill>
        <p:spPr bwMode="auto">
          <a:xfrm>
            <a:off x="9867900" y="476250"/>
            <a:ext cx="1408113" cy="819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34" name="TextBox 2">
            <a:extLst>
              <a:ext uri="{FF2B5EF4-FFF2-40B4-BE49-F238E27FC236}">
                <a16:creationId xmlns:a16="http://schemas.microsoft.com/office/drawing/2014/main" id="{320A1963-80C5-45FD-8F33-240A40EFEBA6}"/>
              </a:ext>
            </a:extLst>
          </p:cNvPr>
          <p:cNvSpPr txBox="1">
            <a:spLocks noChangeArrowheads="1"/>
          </p:cNvSpPr>
          <p:nvPr userDrawn="1"/>
        </p:nvSpPr>
        <p:spPr bwMode="auto">
          <a:xfrm>
            <a:off x="11495088" y="6351588"/>
            <a:ext cx="396875" cy="3063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defRPr/>
            </a:pPr>
            <a:fld id="{3D531E3E-2C22-4EFA-8A5B-5D71AA69E0A5}" type="slidenum">
              <a:rPr lang="en-GB" altLang="en-US" sz="1400" smtClean="0">
                <a:latin typeface="Calibri" panose="020F0502020204030204" pitchFamily="34" charset="0"/>
                <a:ea typeface="华文细黑"/>
              </a:rPr>
              <a:pPr>
                <a:defRPr/>
              </a:pPr>
              <a:t>‹#›</a:t>
            </a:fld>
            <a:endParaRPr lang="en-GB" altLang="en-US" sz="1400">
              <a:latin typeface="Calibri" panose="020F0502020204030204" pitchFamily="34" charset="0"/>
              <a:ea typeface="华文细黑"/>
            </a:endParaRPr>
          </a:p>
        </p:txBody>
      </p:sp>
      <p:sp>
        <p:nvSpPr>
          <p:cNvPr id="13" name="Rectangle 12">
            <a:extLst>
              <a:ext uri="{FF2B5EF4-FFF2-40B4-BE49-F238E27FC236}">
                <a16:creationId xmlns:a16="http://schemas.microsoft.com/office/drawing/2014/main" id="{5A31594D-628B-4CF5-89E2-2A31F528B6F2}"/>
              </a:ext>
            </a:extLst>
          </p:cNvPr>
          <p:cNvSpPr>
            <a:spLocks noChangeArrowheads="1"/>
          </p:cNvSpPr>
          <p:nvPr userDrawn="1"/>
        </p:nvSpPr>
        <p:spPr bwMode="auto">
          <a:xfrm>
            <a:off x="117475" y="6372225"/>
            <a:ext cx="4024313"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defRPr/>
            </a:pPr>
            <a:r>
              <a:rPr lang="en-GB" altLang="en-US" sz="1200" dirty="0">
                <a:ln w="0"/>
                <a:latin typeface="Calibri" panose="020F0502020204030204" pitchFamily="34" charset="0"/>
                <a:ea typeface="华文细黑"/>
              </a:rPr>
              <a:t>S4-221408, SA4#121 Toulouse, France, 14-18 Nov. 2022</a:t>
            </a:r>
          </a:p>
        </p:txBody>
      </p:sp>
    </p:spTree>
    <p:extLst>
      <p:ext uri="{BB962C8B-B14F-4D97-AF65-F5344CB8AC3E}">
        <p14:creationId xmlns:p14="http://schemas.microsoft.com/office/powerpoint/2010/main" val="225351264"/>
      </p:ext>
    </p:extLst>
  </p:cSld>
  <p:clrMap bg1="lt1" tx1="dk1" bg2="lt2" tx2="dk2" accent1="accent1" accent2="accent2" accent3="accent3" accent4="accent4" accent5="accent5" accent6="accent6" hlink="hlink" folHlink="folHlink"/>
  <p:sldLayoutIdLst>
    <p:sldLayoutId id="2147484573" r:id="rId1"/>
    <p:sldLayoutId id="2147484574" r:id="rId2"/>
    <p:sldLayoutId id="2147484575" r:id="rId3"/>
    <p:sldLayoutId id="2147484576" r:id="rId4"/>
    <p:sldLayoutId id="2147484577" r:id="rId5"/>
    <p:sldLayoutId id="2147484578" r:id="rId6"/>
  </p:sldLayoutIdLst>
  <p:transition>
    <p:wipe dir="r"/>
  </p:transition>
  <p:hf hdr="0" ftr="0"/>
  <p:txStyles>
    <p:title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p:titleStyle>
    <p:bodyStyle>
      <a:lvl1pPr marL="228600" indent="-228600" algn="l" rtl="0" eaLnBrk="0" fontAlgn="base" hangingPunct="0">
        <a:lnSpc>
          <a:spcPct val="90000"/>
        </a:lnSpc>
        <a:spcBef>
          <a:spcPts val="1000"/>
        </a:spcBef>
        <a:spcAft>
          <a:spcPct val="0"/>
        </a:spcAft>
        <a:buBlip>
          <a:blip r:embed="rId9"/>
        </a:buBlip>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Clr>
          <a:srgbClr val="C00000"/>
        </a:buClr>
        <a:buFont typeface="Arial" panose="020B0604020202020204" pitchFamily="34"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www.3gpp.org/DynaReport/TSG-WG--S4.htm?Itemid=461"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s://www.3gpp.org/about-us/liaisons-statements" TargetMode="External"/><Relationship Id="rId2" Type="http://schemas.openxmlformats.org/officeDocument/2006/relationships/notesSlide" Target="../notesSlides/notesSlide6.xml"/><Relationship Id="rId1" Type="http://schemas.openxmlformats.org/officeDocument/2006/relationships/slideLayout" Target="../slideLayouts/slideLayout2.xml"/><Relationship Id="rId5" Type="http://schemas.openxmlformats.org/officeDocument/2006/relationships/image" Target="../media/image4.png"/><Relationship Id="rId4" Type="http://schemas.openxmlformats.org/officeDocument/2006/relationships/hyperlink" Target="mailto:3gppliaison@etsi.org" TargetMode="Externa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36">
            <a:extLst>
              <a:ext uri="{FF2B5EF4-FFF2-40B4-BE49-F238E27FC236}">
                <a16:creationId xmlns:a16="http://schemas.microsoft.com/office/drawing/2014/main" id="{3B6BF1C7-0FBD-489E-88EF-E2EEFD781742}"/>
              </a:ext>
            </a:extLst>
          </p:cNvPr>
          <p:cNvSpPr txBox="1">
            <a:spLocks noChangeArrowheads="1"/>
          </p:cNvSpPr>
          <p:nvPr/>
        </p:nvSpPr>
        <p:spPr bwMode="auto">
          <a:xfrm>
            <a:off x="1416051" y="1052517"/>
            <a:ext cx="9359900" cy="5400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90488" tIns="44450" rIns="90488" bIns="44450"/>
          <a:lstStyle>
            <a:lvl1pPr defTabSz="762000">
              <a:lnSpc>
                <a:spcPct val="90000"/>
              </a:lnSpc>
              <a:spcBef>
                <a:spcPct val="40000"/>
              </a:spcBef>
              <a:buClr>
                <a:schemeClr val="accent1"/>
              </a:buClr>
              <a:buChar char="•"/>
              <a:tabLst>
                <a:tab pos="2860675" algn="l"/>
              </a:tabLst>
              <a:defRPr sz="2400">
                <a:solidFill>
                  <a:schemeClr val="tx1"/>
                </a:solidFill>
                <a:latin typeface="Rotis Sans Serif for Nokia" pitchFamily="34" charset="0"/>
              </a:defRPr>
            </a:lvl1pPr>
            <a:lvl2pPr marL="742950" indent="-285750" defTabSz="762000">
              <a:lnSpc>
                <a:spcPct val="90000"/>
              </a:lnSpc>
              <a:buClr>
                <a:schemeClr val="accent1"/>
              </a:buClr>
              <a:buSzPct val="75000"/>
              <a:buChar char="•"/>
              <a:tabLst>
                <a:tab pos="2860675" algn="l"/>
              </a:tabLst>
              <a:defRPr sz="2400">
                <a:solidFill>
                  <a:schemeClr val="tx1"/>
                </a:solidFill>
                <a:latin typeface="Rotis Sans Serif for Nokia" pitchFamily="34" charset="0"/>
              </a:defRPr>
            </a:lvl2pPr>
            <a:lvl3pPr marL="1143000" indent="-228600" defTabSz="762000">
              <a:lnSpc>
                <a:spcPct val="90000"/>
              </a:lnSpc>
              <a:buClr>
                <a:schemeClr val="accent1"/>
              </a:buClr>
              <a:buSzPct val="75000"/>
              <a:buChar char="•"/>
              <a:tabLst>
                <a:tab pos="2860675" algn="l"/>
              </a:tabLst>
              <a:defRPr>
                <a:solidFill>
                  <a:schemeClr val="tx1"/>
                </a:solidFill>
                <a:latin typeface="Rotis Sans Serif for Nokia" pitchFamily="34" charset="0"/>
              </a:defRPr>
            </a:lvl3pPr>
            <a:lvl4pPr marL="1600200" indent="-228600" defTabSz="762000">
              <a:spcBef>
                <a:spcPct val="20000"/>
              </a:spcBef>
              <a:buChar char="–"/>
              <a:tabLst>
                <a:tab pos="2860675" algn="l"/>
              </a:tabLst>
              <a:defRPr sz="2000">
                <a:solidFill>
                  <a:schemeClr val="tx1"/>
                </a:solidFill>
                <a:latin typeface="Rotis Sans Serif for Nokia" pitchFamily="34" charset="0"/>
              </a:defRPr>
            </a:lvl4pPr>
            <a:lvl5pPr marL="2057400" indent="-228600" defTabSz="762000">
              <a:spcBef>
                <a:spcPct val="20000"/>
              </a:spcBef>
              <a:buChar char="»"/>
              <a:tabLst>
                <a:tab pos="2860675" algn="l"/>
              </a:tabLst>
              <a:defRPr sz="2000">
                <a:solidFill>
                  <a:schemeClr val="tx1"/>
                </a:solidFill>
                <a:latin typeface="Rotis Sans Serif for Nokia" pitchFamily="34" charset="0"/>
              </a:defRPr>
            </a:lvl5pPr>
            <a:lvl6pPr marL="2514600" indent="-228600" defTabSz="762000" eaLnBrk="0" fontAlgn="base" hangingPunct="0">
              <a:spcBef>
                <a:spcPct val="20000"/>
              </a:spcBef>
              <a:spcAft>
                <a:spcPct val="0"/>
              </a:spcAft>
              <a:buChar char="»"/>
              <a:tabLst>
                <a:tab pos="2860675" algn="l"/>
              </a:tabLst>
              <a:defRPr sz="2000">
                <a:solidFill>
                  <a:schemeClr val="tx1"/>
                </a:solidFill>
                <a:latin typeface="Rotis Sans Serif for Nokia" pitchFamily="34" charset="0"/>
              </a:defRPr>
            </a:lvl6pPr>
            <a:lvl7pPr marL="2971800" indent="-228600" defTabSz="762000" eaLnBrk="0" fontAlgn="base" hangingPunct="0">
              <a:spcBef>
                <a:spcPct val="20000"/>
              </a:spcBef>
              <a:spcAft>
                <a:spcPct val="0"/>
              </a:spcAft>
              <a:buChar char="»"/>
              <a:tabLst>
                <a:tab pos="2860675" algn="l"/>
              </a:tabLst>
              <a:defRPr sz="2000">
                <a:solidFill>
                  <a:schemeClr val="tx1"/>
                </a:solidFill>
                <a:latin typeface="Rotis Sans Serif for Nokia" pitchFamily="34" charset="0"/>
              </a:defRPr>
            </a:lvl7pPr>
            <a:lvl8pPr marL="3429000" indent="-228600" defTabSz="762000" eaLnBrk="0" fontAlgn="base" hangingPunct="0">
              <a:spcBef>
                <a:spcPct val="20000"/>
              </a:spcBef>
              <a:spcAft>
                <a:spcPct val="0"/>
              </a:spcAft>
              <a:buChar char="»"/>
              <a:tabLst>
                <a:tab pos="2860675" algn="l"/>
              </a:tabLst>
              <a:defRPr sz="2000">
                <a:solidFill>
                  <a:schemeClr val="tx1"/>
                </a:solidFill>
                <a:latin typeface="Rotis Sans Serif for Nokia" pitchFamily="34" charset="0"/>
              </a:defRPr>
            </a:lvl8pPr>
            <a:lvl9pPr marL="3886200" indent="-228600" defTabSz="762000" eaLnBrk="0" fontAlgn="base" hangingPunct="0">
              <a:spcBef>
                <a:spcPct val="20000"/>
              </a:spcBef>
              <a:spcAft>
                <a:spcPct val="0"/>
              </a:spcAft>
              <a:buChar char="»"/>
              <a:tabLst>
                <a:tab pos="2860675" algn="l"/>
              </a:tabLst>
              <a:defRPr sz="2000">
                <a:solidFill>
                  <a:schemeClr val="tx1"/>
                </a:solidFill>
                <a:latin typeface="Rotis Sans Serif for Nokia" pitchFamily="34" charset="0"/>
              </a:defRPr>
            </a:lvl9pPr>
          </a:lstStyle>
          <a:p>
            <a:pPr algn="ctr">
              <a:lnSpc>
                <a:spcPct val="100000"/>
              </a:lnSpc>
              <a:spcBef>
                <a:spcPct val="0"/>
              </a:spcBef>
              <a:buFontTx/>
              <a:buNone/>
            </a:pPr>
            <a:r>
              <a:rPr lang="en-US" altLang="en-US" sz="4000" dirty="0">
                <a:solidFill>
                  <a:srgbClr val="000099"/>
                </a:solidFill>
                <a:latin typeface="Arial" panose="020B0604020202020204" pitchFamily="34" charset="0"/>
                <a:cs typeface="Arial" panose="020B0604020202020204" pitchFamily="34" charset="0"/>
              </a:rPr>
              <a:t>3GPP TSG SA WG4 (SA4) </a:t>
            </a:r>
          </a:p>
          <a:p>
            <a:pPr algn="ctr">
              <a:lnSpc>
                <a:spcPct val="100000"/>
              </a:lnSpc>
              <a:spcBef>
                <a:spcPct val="0"/>
              </a:spcBef>
              <a:buFontTx/>
              <a:buNone/>
            </a:pPr>
            <a:r>
              <a:rPr lang="en-US" altLang="en-US" sz="4000" dirty="0">
                <a:solidFill>
                  <a:srgbClr val="000099"/>
                </a:solidFill>
                <a:latin typeface="Arial" panose="020B0604020202020204" pitchFamily="34" charset="0"/>
                <a:cs typeface="Arial" panose="020B0604020202020204" pitchFamily="34" charset="0"/>
              </a:rPr>
              <a:t>meeting #127-bis-e</a:t>
            </a:r>
          </a:p>
          <a:p>
            <a:pPr algn="ctr">
              <a:lnSpc>
                <a:spcPct val="100000"/>
              </a:lnSpc>
              <a:spcBef>
                <a:spcPts val="600"/>
              </a:spcBef>
              <a:buNone/>
            </a:pPr>
            <a:br>
              <a:rPr lang="en-US" altLang="en-US" sz="2800" b="0" dirty="0">
                <a:solidFill>
                  <a:srgbClr val="000099"/>
                </a:solidFill>
                <a:latin typeface="Arial" panose="020B0604020202020204" pitchFamily="34" charset="0"/>
                <a:cs typeface="Arial" panose="020B0604020202020204" pitchFamily="34" charset="0"/>
              </a:rPr>
            </a:br>
            <a:r>
              <a:rPr lang="en-US" altLang="en-US" sz="2800" b="0" dirty="0">
                <a:solidFill>
                  <a:srgbClr val="000099"/>
                </a:solidFill>
                <a:latin typeface="Arial" panose="020B0604020202020204" pitchFamily="34" charset="0"/>
                <a:cs typeface="Arial" panose="020B0604020202020204" pitchFamily="34" charset="0"/>
              </a:rPr>
              <a:t>SA4#127-bis-e, Electronic meeting, </a:t>
            </a:r>
          </a:p>
          <a:p>
            <a:pPr algn="ctr">
              <a:lnSpc>
                <a:spcPct val="100000"/>
              </a:lnSpc>
              <a:spcBef>
                <a:spcPts val="600"/>
              </a:spcBef>
              <a:buNone/>
            </a:pPr>
            <a:r>
              <a:rPr lang="en-US" altLang="en-US" sz="2800" b="0" dirty="0">
                <a:solidFill>
                  <a:srgbClr val="000099"/>
                </a:solidFill>
                <a:latin typeface="Arial" panose="020B0604020202020204" pitchFamily="34" charset="0"/>
                <a:cs typeface="Arial" panose="020B0604020202020204" pitchFamily="34" charset="0"/>
              </a:rPr>
              <a:t>8-12 April 2024</a:t>
            </a:r>
          </a:p>
          <a:p>
            <a:pPr algn="ctr">
              <a:lnSpc>
                <a:spcPct val="100000"/>
              </a:lnSpc>
              <a:spcBef>
                <a:spcPts val="600"/>
              </a:spcBef>
              <a:buNone/>
            </a:pPr>
            <a:endParaRPr lang="en-US" altLang="en-US" sz="3200" b="0" dirty="0">
              <a:solidFill>
                <a:srgbClr val="000099"/>
              </a:solidFill>
              <a:latin typeface="Arial" panose="020B0604020202020204" pitchFamily="34" charset="0"/>
              <a:cs typeface="Arial" panose="020B0604020202020204" pitchFamily="34" charset="0"/>
            </a:endParaRPr>
          </a:p>
          <a:p>
            <a:pPr algn="ctr">
              <a:lnSpc>
                <a:spcPct val="100000"/>
              </a:lnSpc>
              <a:spcBef>
                <a:spcPts val="600"/>
              </a:spcBef>
              <a:buNone/>
            </a:pPr>
            <a:r>
              <a:rPr lang="en-US" altLang="en-US" sz="3200" b="0" dirty="0">
                <a:solidFill>
                  <a:srgbClr val="000099"/>
                </a:solidFill>
                <a:latin typeface="Arial" panose="020B0604020202020204" pitchFamily="34" charset="0"/>
                <a:cs typeface="Arial" panose="020B0604020202020204" pitchFamily="34" charset="0"/>
              </a:rPr>
              <a:t>Presentation to SA4 opening plenary</a:t>
            </a:r>
            <a:br>
              <a:rPr lang="en-US" altLang="en-US" sz="3200" b="0" dirty="0">
                <a:solidFill>
                  <a:srgbClr val="000099"/>
                </a:solidFill>
                <a:latin typeface="Arial" panose="020B0604020202020204" pitchFamily="34" charset="0"/>
                <a:cs typeface="Arial" panose="020B0604020202020204" pitchFamily="34" charset="0"/>
              </a:rPr>
            </a:br>
            <a:r>
              <a:rPr lang="en-GB" altLang="en-US" sz="3200" b="0" dirty="0">
                <a:solidFill>
                  <a:srgbClr val="000099"/>
                </a:solidFill>
                <a:latin typeface="Arial" panose="020B0604020202020204" pitchFamily="34" charset="0"/>
                <a:cs typeface="Arial" panose="020B0604020202020204" pitchFamily="34" charset="0"/>
              </a:rPr>
              <a:t>SA4 Chair</a:t>
            </a:r>
          </a:p>
          <a:p>
            <a:pPr algn="ctr">
              <a:lnSpc>
                <a:spcPct val="100000"/>
              </a:lnSpc>
              <a:spcBef>
                <a:spcPts val="5400"/>
              </a:spcBef>
              <a:buNone/>
            </a:pPr>
            <a:endParaRPr lang="en-GB" altLang="en-US" sz="2800" b="0" dirty="0">
              <a:solidFill>
                <a:srgbClr val="000099"/>
              </a:solidFill>
              <a:latin typeface="Arial" panose="020B0604020202020204" pitchFamily="34" charset="0"/>
              <a:cs typeface="Arial" panose="020B0604020202020204" pitchFamily="34" charset="0"/>
            </a:endParaRPr>
          </a:p>
          <a:p>
            <a:pPr algn="ctr">
              <a:lnSpc>
                <a:spcPct val="100000"/>
              </a:lnSpc>
              <a:spcBef>
                <a:spcPts val="5400"/>
              </a:spcBef>
              <a:buNone/>
            </a:pPr>
            <a:endParaRPr lang="en-GB" altLang="en-US" sz="2800" b="0" dirty="0">
              <a:solidFill>
                <a:srgbClr val="000099"/>
              </a:solidFill>
              <a:latin typeface="Arial" panose="020B0604020202020204" pitchFamily="34" charset="0"/>
              <a:cs typeface="Arial" panose="020B0604020202020204" pitchFamily="34" charset="0"/>
            </a:endParaRPr>
          </a:p>
        </p:txBody>
      </p:sp>
      <p:pic>
        <p:nvPicPr>
          <p:cNvPr id="5123" name="Picture 3" descr="3gpp">
            <a:extLst>
              <a:ext uri="{FF2B5EF4-FFF2-40B4-BE49-F238E27FC236}">
                <a16:creationId xmlns:a16="http://schemas.microsoft.com/office/drawing/2014/main" id="{162CC45A-65FD-483F-A112-71A2ED13517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03391" y="404813"/>
            <a:ext cx="1152525" cy="501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AACEED66-FF88-4A70-A1A4-57E9B63A1F2C}"/>
              </a:ext>
            </a:extLst>
          </p:cNvPr>
          <p:cNvSpPr>
            <a:spLocks noGrp="1"/>
          </p:cNvSpPr>
          <p:nvPr>
            <p:ph type="title"/>
          </p:nvPr>
        </p:nvSpPr>
        <p:spPr/>
        <p:txBody>
          <a:bodyPr/>
          <a:lstStyle/>
          <a:p>
            <a:r>
              <a:rPr lang="sv-SE" dirty="0"/>
              <a:t>SA4 calendar – 2026 (To be discussed)</a:t>
            </a:r>
          </a:p>
        </p:txBody>
      </p:sp>
      <p:sp>
        <p:nvSpPr>
          <p:cNvPr id="2" name="TextBox 1">
            <a:extLst>
              <a:ext uri="{FF2B5EF4-FFF2-40B4-BE49-F238E27FC236}">
                <a16:creationId xmlns:a16="http://schemas.microsoft.com/office/drawing/2014/main" id="{AD92F84E-654F-3BE4-985D-3BEA15780854}"/>
              </a:ext>
            </a:extLst>
          </p:cNvPr>
          <p:cNvSpPr txBox="1"/>
          <p:nvPr/>
        </p:nvSpPr>
        <p:spPr>
          <a:xfrm>
            <a:off x="1271464" y="5805264"/>
            <a:ext cx="9721080" cy="646331"/>
          </a:xfrm>
          <a:prstGeom prst="rect">
            <a:avLst/>
          </a:prstGeom>
          <a:noFill/>
        </p:spPr>
        <p:txBody>
          <a:bodyPr wrap="square" rtlCol="0">
            <a:spAutoFit/>
          </a:bodyPr>
          <a:lstStyle/>
          <a:p>
            <a:r>
              <a:rPr lang="en-US" sz="1200" dirty="0">
                <a:solidFill>
                  <a:schemeClr val="tx1"/>
                </a:solidFill>
              </a:rPr>
              <a:t>* </a:t>
            </a:r>
            <a:r>
              <a:rPr lang="en-US" sz="1200" b="0" dirty="0">
                <a:solidFill>
                  <a:schemeClr val="tx1"/>
                </a:solidFill>
              </a:rPr>
              <a:t>Only of April or October meeting is expected to be needed.</a:t>
            </a:r>
          </a:p>
          <a:p>
            <a:r>
              <a:rPr lang="en-US" sz="1200" dirty="0">
                <a:solidFill>
                  <a:schemeClr val="tx1"/>
                </a:solidFill>
              </a:rPr>
              <a:t>Note: </a:t>
            </a:r>
            <a:r>
              <a:rPr lang="en-US" sz="1200" b="0" dirty="0">
                <a:solidFill>
                  <a:schemeClr val="tx1"/>
                </a:solidFill>
              </a:rPr>
              <a:t>In case hosting offers are received from individual companies or other organizations, these offers would need to be worked into the overall plan. I.e., these offers would NOT entail additional F2F meetings.</a:t>
            </a:r>
            <a:endParaRPr lang="en-US" sz="1200" dirty="0">
              <a:solidFill>
                <a:schemeClr val="tx1"/>
              </a:solidFill>
            </a:endParaRPr>
          </a:p>
        </p:txBody>
      </p:sp>
      <p:graphicFrame>
        <p:nvGraphicFramePr>
          <p:cNvPr id="5" name="Table 4">
            <a:extLst>
              <a:ext uri="{FF2B5EF4-FFF2-40B4-BE49-F238E27FC236}">
                <a16:creationId xmlns:a16="http://schemas.microsoft.com/office/drawing/2014/main" id="{0A98CF69-CE64-1D04-9D63-D3FA8029DFFA}"/>
              </a:ext>
            </a:extLst>
          </p:cNvPr>
          <p:cNvGraphicFramePr>
            <a:graphicFrameLocks noGrp="1"/>
          </p:cNvGraphicFramePr>
          <p:nvPr>
            <p:extLst>
              <p:ext uri="{D42A27DB-BD31-4B8C-83A1-F6EECF244321}">
                <p14:modId xmlns:p14="http://schemas.microsoft.com/office/powerpoint/2010/main" val="651259384"/>
              </p:ext>
            </p:extLst>
          </p:nvPr>
        </p:nvGraphicFramePr>
        <p:xfrm>
          <a:off x="2207568" y="914401"/>
          <a:ext cx="7559675" cy="4818856"/>
        </p:xfrm>
        <a:graphic>
          <a:graphicData uri="http://schemas.openxmlformats.org/drawingml/2006/table">
            <a:tbl>
              <a:tblPr firstRow="1" bandRow="1">
                <a:tableStyleId>{5C22544A-7EE6-4342-B048-85BDC9FD1C3A}</a:tableStyleId>
              </a:tblPr>
              <a:tblGrid>
                <a:gridCol w="1583531">
                  <a:extLst>
                    <a:ext uri="{9D8B030D-6E8A-4147-A177-3AD203B41FA5}">
                      <a16:colId xmlns:a16="http://schemas.microsoft.com/office/drawing/2014/main" val="20000"/>
                    </a:ext>
                  </a:extLst>
                </a:gridCol>
                <a:gridCol w="2952328">
                  <a:extLst>
                    <a:ext uri="{9D8B030D-6E8A-4147-A177-3AD203B41FA5}">
                      <a16:colId xmlns:a16="http://schemas.microsoft.com/office/drawing/2014/main" val="20001"/>
                    </a:ext>
                  </a:extLst>
                </a:gridCol>
                <a:gridCol w="3023816">
                  <a:extLst>
                    <a:ext uri="{9D8B030D-6E8A-4147-A177-3AD203B41FA5}">
                      <a16:colId xmlns:a16="http://schemas.microsoft.com/office/drawing/2014/main" val="20002"/>
                    </a:ext>
                  </a:extLst>
                </a:gridCol>
              </a:tblGrid>
              <a:tr h="411526">
                <a:tc>
                  <a:txBody>
                    <a:bodyPr/>
                    <a:lstStyle/>
                    <a:p>
                      <a:pPr marL="36000">
                        <a:lnSpc>
                          <a:spcPct val="90000"/>
                        </a:lnSpc>
                      </a:pPr>
                      <a:r>
                        <a:rPr lang="fi-FI" sz="1400" dirty="0"/>
                        <a:t>Meetings in 2025</a:t>
                      </a:r>
                      <a:endParaRPr lang="en-US" sz="1400" dirty="0"/>
                    </a:p>
                  </a:txBody>
                  <a:tcPr marL="91429" marR="91429" marT="45667" marB="45667" anchor="ctr"/>
                </a:tc>
                <a:tc>
                  <a:txBody>
                    <a:bodyPr/>
                    <a:lstStyle/>
                    <a:p>
                      <a:pPr marL="36000">
                        <a:lnSpc>
                          <a:spcPct val="90000"/>
                        </a:lnSpc>
                      </a:pPr>
                      <a:r>
                        <a:rPr lang="fi-FI" sz="1400" dirty="0"/>
                        <a:t>Dates </a:t>
                      </a:r>
                      <a:endParaRPr lang="en-US" sz="1400" dirty="0"/>
                    </a:p>
                  </a:txBody>
                  <a:tcPr marL="91429" marR="91429" marT="45667" marB="45667" anchor="ctr"/>
                </a:tc>
                <a:tc>
                  <a:txBody>
                    <a:bodyPr/>
                    <a:lstStyle/>
                    <a:p>
                      <a:pPr marL="36000">
                        <a:lnSpc>
                          <a:spcPct val="90000"/>
                        </a:lnSpc>
                      </a:pPr>
                      <a:r>
                        <a:rPr lang="fi-FI" sz="1400" dirty="0"/>
                        <a:t>Venue and Host</a:t>
                      </a:r>
                      <a:endParaRPr lang="en-US" sz="1400" dirty="0"/>
                    </a:p>
                  </a:txBody>
                  <a:tcPr marL="91429" marR="91429" marT="45667" marB="45667" anchor="ctr"/>
                </a:tc>
                <a:extLst>
                  <a:ext uri="{0D108BD9-81ED-4DB2-BD59-A6C34878D82A}">
                    <a16:rowId xmlns:a16="http://schemas.microsoft.com/office/drawing/2014/main" val="10000"/>
                  </a:ext>
                </a:extLst>
              </a:tr>
              <a:tr h="834317">
                <a:tc>
                  <a:txBody>
                    <a:bodyPr/>
                    <a:lstStyle/>
                    <a:p>
                      <a:pPr marL="36000" marR="0" indent="0" algn="l" defTabSz="914400" rtl="0" eaLnBrk="1" fontAlgn="auto" latinLnBrk="0" hangingPunct="1">
                        <a:lnSpc>
                          <a:spcPct val="90000"/>
                        </a:lnSpc>
                        <a:spcBef>
                          <a:spcPts val="0"/>
                        </a:spcBef>
                        <a:spcAft>
                          <a:spcPts val="0"/>
                        </a:spcAft>
                        <a:buClrTx/>
                        <a:buSzTx/>
                        <a:buFontTx/>
                        <a:buNone/>
                        <a:tabLst/>
                        <a:defRPr/>
                      </a:pPr>
                      <a:r>
                        <a:rPr lang="fi-FI" sz="1400" b="0" dirty="0">
                          <a:solidFill>
                            <a:schemeClr val="tx1"/>
                          </a:solidFill>
                          <a:latin typeface="+mn-lt"/>
                          <a:cs typeface="Arial" panose="020B0604020202020204" pitchFamily="34" charset="0"/>
                        </a:rPr>
                        <a:t>SA4#135</a:t>
                      </a:r>
                      <a:endParaRPr lang="en-US" sz="1400" b="0" dirty="0">
                        <a:solidFill>
                          <a:schemeClr val="tx1"/>
                        </a:solidFill>
                        <a:latin typeface="+mn-lt"/>
                        <a:cs typeface="Arial" panose="020B0604020202020204" pitchFamily="34" charset="0"/>
                      </a:endParaRPr>
                    </a:p>
                  </a:txBody>
                  <a:tcPr marL="91429" marR="91429" marT="45667" marB="45667" anchor="ctr"/>
                </a:tc>
                <a:tc>
                  <a:txBody>
                    <a:bodyPr/>
                    <a:lstStyle/>
                    <a:p>
                      <a:pPr marL="0" marR="0">
                        <a:spcBef>
                          <a:spcPts val="0"/>
                        </a:spcBef>
                        <a:spcAft>
                          <a:spcPts val="0"/>
                        </a:spcAft>
                      </a:pPr>
                      <a:r>
                        <a:rPr lang="en-US" sz="1400" u="none" dirty="0">
                          <a:solidFill>
                            <a:schemeClr val="tx1"/>
                          </a:solidFill>
                          <a:effectLst/>
                          <a:latin typeface="+mn-lt"/>
                          <a:ea typeface="Calibri" panose="020F0502020204030204" pitchFamily="34" charset="0"/>
                          <a:cs typeface="Arial" panose="020B0604020202020204" pitchFamily="34" charset="0"/>
                        </a:rPr>
                        <a:t>F2F: 9-13 Feb. 2026</a:t>
                      </a:r>
                      <a:endParaRPr lang="en-US" sz="1400" u="sng" dirty="0">
                        <a:solidFill>
                          <a:srgbClr val="FF0000"/>
                        </a:solidFill>
                        <a:effectLst/>
                        <a:latin typeface="+mn-lt"/>
                        <a:ea typeface="Calibri" panose="020F0502020204030204" pitchFamily="34" charset="0"/>
                        <a:cs typeface="Arial" panose="020B0604020202020204" pitchFamily="34" charset="0"/>
                      </a:endParaRPr>
                    </a:p>
                  </a:txBody>
                  <a:tcPr anchor="ctr"/>
                </a:tc>
                <a:tc>
                  <a:txBody>
                    <a:bodyPr/>
                    <a:lstStyle/>
                    <a:p>
                      <a:pPr marL="36000" marR="0" lvl="1" indent="0" algn="l" defTabSz="914400" rtl="0" eaLnBrk="1" fontAlgn="auto" latinLnBrk="0" hangingPunct="1">
                        <a:lnSpc>
                          <a:spcPct val="90000"/>
                        </a:lnSpc>
                        <a:spcBef>
                          <a:spcPts val="0"/>
                        </a:spcBef>
                        <a:spcAft>
                          <a:spcPts val="0"/>
                        </a:spcAft>
                        <a:buClrTx/>
                        <a:buSzTx/>
                        <a:buFontTx/>
                        <a:buNone/>
                        <a:tabLst/>
                        <a:defRPr/>
                      </a:pPr>
                      <a:r>
                        <a:rPr lang="en-US" sz="1400" b="0" u="none" dirty="0">
                          <a:solidFill>
                            <a:schemeClr val="tx1"/>
                          </a:solidFill>
                          <a:latin typeface="+mn-lt"/>
                          <a:cs typeface="Arial" panose="020B0604020202020204" pitchFamily="34" charset="0"/>
                        </a:rPr>
                        <a:t>Host: TBD</a:t>
                      </a:r>
                    </a:p>
                  </a:txBody>
                  <a:tcPr marL="91429" marR="91429" marT="45667" marB="45667" anchor="ctr"/>
                </a:tc>
                <a:extLst>
                  <a:ext uri="{0D108BD9-81ED-4DB2-BD59-A6C34878D82A}">
                    <a16:rowId xmlns:a16="http://schemas.microsoft.com/office/drawing/2014/main" val="10002"/>
                  </a:ext>
                </a:extLst>
              </a:tr>
              <a:tr h="669659">
                <a:tc>
                  <a:txBody>
                    <a:bodyPr/>
                    <a:lstStyle/>
                    <a:p>
                      <a:pPr marL="36000" marR="0" indent="0" algn="l" defTabSz="914400" rtl="0" eaLnBrk="1" fontAlgn="auto" latinLnBrk="0" hangingPunct="1">
                        <a:lnSpc>
                          <a:spcPct val="90000"/>
                        </a:lnSpc>
                        <a:spcBef>
                          <a:spcPts val="0"/>
                        </a:spcBef>
                        <a:spcAft>
                          <a:spcPts val="0"/>
                        </a:spcAft>
                        <a:buClrTx/>
                        <a:buSzTx/>
                        <a:buFontTx/>
                        <a:buNone/>
                        <a:tabLst/>
                        <a:defRPr/>
                      </a:pPr>
                      <a:r>
                        <a:rPr lang="en-US" sz="1400" b="0" dirty="0">
                          <a:solidFill>
                            <a:schemeClr val="tx1"/>
                          </a:solidFill>
                          <a:latin typeface="+mn-lt"/>
                          <a:cs typeface="Arial" panose="020B0604020202020204" pitchFamily="34" charset="0"/>
                        </a:rPr>
                        <a:t>SA4#135e-bis* </a:t>
                      </a:r>
                    </a:p>
                  </a:txBody>
                  <a:tcPr marL="91429" marR="91429" marT="45667" marB="45667" anchor="ctr"/>
                </a:tc>
                <a:tc>
                  <a:txBody>
                    <a:bodyPr/>
                    <a:lstStyle/>
                    <a:p>
                      <a:pPr marL="0" marR="0">
                        <a:spcBef>
                          <a:spcPts val="0"/>
                        </a:spcBef>
                        <a:spcAft>
                          <a:spcPts val="0"/>
                        </a:spcAft>
                      </a:pPr>
                      <a:r>
                        <a:rPr lang="en-US" sz="1400" u="none" dirty="0">
                          <a:solidFill>
                            <a:schemeClr val="tx1"/>
                          </a:solidFill>
                          <a:effectLst/>
                          <a:latin typeface="+mn-lt"/>
                          <a:ea typeface="Calibri" panose="020F0502020204030204" pitchFamily="34" charset="0"/>
                          <a:cs typeface="Arial" panose="020B0604020202020204" pitchFamily="34" charset="0"/>
                        </a:rPr>
                        <a:t>E-meeting: 13-17 Apr. 2026</a:t>
                      </a:r>
                    </a:p>
                  </a:txBody>
                  <a:tcPr anchor="ctr"/>
                </a:tc>
                <a:tc>
                  <a:txBody>
                    <a:bodyPr/>
                    <a:lstStyle/>
                    <a:p>
                      <a:pPr marL="36000" marR="0" lvl="1" indent="0" algn="l" defTabSz="914400" rtl="0" eaLnBrk="1" fontAlgn="auto" latinLnBrk="0" hangingPunct="1">
                        <a:lnSpc>
                          <a:spcPct val="90000"/>
                        </a:lnSpc>
                        <a:spcBef>
                          <a:spcPts val="0"/>
                        </a:spcBef>
                        <a:spcAft>
                          <a:spcPts val="0"/>
                        </a:spcAft>
                        <a:buClrTx/>
                        <a:buSzTx/>
                        <a:buFontTx/>
                        <a:buNone/>
                        <a:tabLst/>
                        <a:defRPr/>
                      </a:pPr>
                      <a:r>
                        <a:rPr lang="en-US" sz="1400" b="0" u="none" dirty="0">
                          <a:solidFill>
                            <a:schemeClr val="tx1"/>
                          </a:solidFill>
                          <a:latin typeface="+mn-lt"/>
                          <a:cs typeface="Arial" panose="020B0604020202020204" pitchFamily="34" charset="0"/>
                        </a:rPr>
                        <a:t>Host: MCC, Electronic meeting</a:t>
                      </a:r>
                    </a:p>
                  </a:txBody>
                  <a:tcPr marL="91429" marR="91429" marT="45667" marB="45667" anchor="ctr"/>
                </a:tc>
                <a:extLst>
                  <a:ext uri="{0D108BD9-81ED-4DB2-BD59-A6C34878D82A}">
                    <a16:rowId xmlns:a16="http://schemas.microsoft.com/office/drawing/2014/main" val="10003"/>
                  </a:ext>
                </a:extLst>
              </a:tr>
              <a:tr h="633459">
                <a:tc>
                  <a:txBody>
                    <a:bodyPr/>
                    <a:lstStyle/>
                    <a:p>
                      <a:pPr marL="36000" marR="0" indent="0" algn="l" defTabSz="914400" rtl="0" eaLnBrk="1" fontAlgn="auto" latinLnBrk="0" hangingPunct="1">
                        <a:lnSpc>
                          <a:spcPct val="90000"/>
                        </a:lnSpc>
                        <a:spcBef>
                          <a:spcPts val="0"/>
                        </a:spcBef>
                        <a:spcAft>
                          <a:spcPts val="0"/>
                        </a:spcAft>
                        <a:buClrTx/>
                        <a:buSzTx/>
                        <a:buFontTx/>
                        <a:buNone/>
                        <a:tabLst/>
                        <a:defRPr/>
                      </a:pPr>
                      <a:r>
                        <a:rPr lang="en-US" sz="1400" b="0" dirty="0">
                          <a:solidFill>
                            <a:schemeClr val="tx1"/>
                          </a:solidFill>
                          <a:latin typeface="+mn-lt"/>
                          <a:cs typeface="Arial" panose="020B0604020202020204" pitchFamily="34" charset="0"/>
                        </a:rPr>
                        <a:t>SA4#136</a:t>
                      </a:r>
                    </a:p>
                  </a:txBody>
                  <a:tcPr marL="91429" marR="91429" marT="45667" marB="45667" anchor="ctr"/>
                </a:tc>
                <a:tc>
                  <a:txBody>
                    <a:bodyPr/>
                    <a:lstStyle/>
                    <a:p>
                      <a:pPr marL="0" marR="0">
                        <a:spcBef>
                          <a:spcPts val="0"/>
                        </a:spcBef>
                        <a:spcAft>
                          <a:spcPts val="0"/>
                        </a:spcAft>
                      </a:pPr>
                      <a:r>
                        <a:rPr lang="en-US" sz="1400" u="none" dirty="0">
                          <a:solidFill>
                            <a:schemeClr val="tx1"/>
                          </a:solidFill>
                          <a:effectLst/>
                          <a:latin typeface="+mn-lt"/>
                          <a:ea typeface="Calibri" panose="020F0502020204030204" pitchFamily="34" charset="0"/>
                          <a:cs typeface="Arial" panose="020B0604020202020204" pitchFamily="34" charset="0"/>
                        </a:rPr>
                        <a:t>F2F: 18-22 May 2026</a:t>
                      </a:r>
                    </a:p>
                  </a:txBody>
                  <a:tcPr anchor="ctr"/>
                </a:tc>
                <a:tc>
                  <a:txBody>
                    <a:bodyPr/>
                    <a:lstStyle/>
                    <a:p>
                      <a:pPr marL="36000" marR="0" lvl="1" indent="0" algn="l" defTabSz="914400" rtl="0" eaLnBrk="1" fontAlgn="auto" latinLnBrk="0" hangingPunct="1">
                        <a:lnSpc>
                          <a:spcPct val="90000"/>
                        </a:lnSpc>
                        <a:spcBef>
                          <a:spcPts val="0"/>
                        </a:spcBef>
                        <a:spcAft>
                          <a:spcPts val="0"/>
                        </a:spcAft>
                        <a:buClrTx/>
                        <a:buSzTx/>
                        <a:buFontTx/>
                        <a:buNone/>
                        <a:tabLst/>
                        <a:defRPr/>
                      </a:pPr>
                      <a:r>
                        <a:rPr lang="en-US" sz="1400" b="0" u="none" dirty="0">
                          <a:solidFill>
                            <a:schemeClr val="tx1"/>
                          </a:solidFill>
                          <a:latin typeface="+mn-lt"/>
                          <a:cs typeface="Arial" panose="020B0604020202020204" pitchFamily="34" charset="0"/>
                        </a:rPr>
                        <a:t>Host: TBD, Venue: TBD</a:t>
                      </a:r>
                    </a:p>
                  </a:txBody>
                  <a:tcPr marL="91429" marR="91429" marT="45667" marB="45667" anchor="ctr"/>
                </a:tc>
                <a:extLst>
                  <a:ext uri="{0D108BD9-81ED-4DB2-BD59-A6C34878D82A}">
                    <a16:rowId xmlns:a16="http://schemas.microsoft.com/office/drawing/2014/main" val="10004"/>
                  </a:ext>
                </a:extLst>
              </a:tr>
              <a:tr h="818218">
                <a:tc>
                  <a:txBody>
                    <a:bodyPr/>
                    <a:lstStyle/>
                    <a:p>
                      <a:pPr marL="36000" marR="0" indent="0" algn="l" defTabSz="914400" rtl="0" eaLnBrk="1" fontAlgn="auto" latinLnBrk="0" hangingPunct="1">
                        <a:lnSpc>
                          <a:spcPct val="90000"/>
                        </a:lnSpc>
                        <a:spcBef>
                          <a:spcPts val="0"/>
                        </a:spcBef>
                        <a:spcAft>
                          <a:spcPts val="0"/>
                        </a:spcAft>
                        <a:buClrTx/>
                        <a:buSzTx/>
                        <a:buFontTx/>
                        <a:buNone/>
                        <a:tabLst/>
                        <a:defRPr/>
                      </a:pPr>
                      <a:r>
                        <a:rPr lang="en-US" sz="1400" b="0" dirty="0">
                          <a:solidFill>
                            <a:schemeClr val="tx1"/>
                          </a:solidFill>
                          <a:latin typeface="+mn-lt"/>
                          <a:cs typeface="Arial" panose="020B0604020202020204" pitchFamily="34" charset="0"/>
                        </a:rPr>
                        <a:t>SA4#137e</a:t>
                      </a:r>
                    </a:p>
                  </a:txBody>
                  <a:tcPr marL="91429" marR="91429" marT="45667" marB="45667" anchor="ctr"/>
                </a:tc>
                <a:tc>
                  <a:txBody>
                    <a:bodyPr/>
                    <a:lstStyle/>
                    <a:p>
                      <a:pPr marL="0" marR="0">
                        <a:spcBef>
                          <a:spcPts val="0"/>
                        </a:spcBef>
                        <a:spcAft>
                          <a:spcPts val="0"/>
                        </a:spcAft>
                      </a:pPr>
                      <a:r>
                        <a:rPr lang="en-US" sz="1400" u="none" dirty="0">
                          <a:solidFill>
                            <a:schemeClr val="tx1"/>
                          </a:solidFill>
                          <a:effectLst/>
                          <a:latin typeface="+mn-lt"/>
                          <a:ea typeface="Calibri" panose="020F0502020204030204" pitchFamily="34" charset="0"/>
                          <a:cs typeface="Arial" panose="020B0604020202020204" pitchFamily="34" charset="0"/>
                        </a:rPr>
                        <a:t>E-meeting: 24-28 Aug. 2026</a:t>
                      </a:r>
                    </a:p>
                  </a:txBody>
                  <a:tcPr anchor="ctr"/>
                </a:tc>
                <a:tc>
                  <a:txBody>
                    <a:bodyPr/>
                    <a:lstStyle/>
                    <a:p>
                      <a:pPr marL="36000" marR="0" lvl="1" indent="0" algn="l" defTabSz="914400" rtl="0" eaLnBrk="1" fontAlgn="auto" latinLnBrk="0" hangingPunct="1">
                        <a:lnSpc>
                          <a:spcPct val="90000"/>
                        </a:lnSpc>
                        <a:spcBef>
                          <a:spcPts val="0"/>
                        </a:spcBef>
                        <a:spcAft>
                          <a:spcPts val="0"/>
                        </a:spcAft>
                        <a:buClrTx/>
                        <a:buSzTx/>
                        <a:buFontTx/>
                        <a:buNone/>
                        <a:tabLst/>
                        <a:defRPr/>
                      </a:pPr>
                      <a:r>
                        <a:rPr lang="en-US" sz="1400" b="0" u="none" dirty="0">
                          <a:solidFill>
                            <a:schemeClr val="tx1"/>
                          </a:solidFill>
                          <a:latin typeface="+mn-lt"/>
                          <a:cs typeface="Arial" panose="020B0604020202020204" pitchFamily="34" charset="0"/>
                        </a:rPr>
                        <a:t>Host: MCC, Electronic meeting</a:t>
                      </a:r>
                    </a:p>
                  </a:txBody>
                  <a:tcPr marL="91429" marR="91429" marT="45667" marB="45667" anchor="ctr"/>
                </a:tc>
                <a:extLst>
                  <a:ext uri="{0D108BD9-81ED-4DB2-BD59-A6C34878D82A}">
                    <a16:rowId xmlns:a16="http://schemas.microsoft.com/office/drawing/2014/main" val="10005"/>
                  </a:ext>
                </a:extLst>
              </a:tr>
              <a:tr h="818218">
                <a:tc>
                  <a:txBody>
                    <a:bodyPr/>
                    <a:lstStyle/>
                    <a:p>
                      <a:pPr marL="36000" marR="0" indent="0" algn="l" defTabSz="914400" rtl="0" eaLnBrk="1" fontAlgn="auto" latinLnBrk="0" hangingPunct="1">
                        <a:lnSpc>
                          <a:spcPct val="90000"/>
                        </a:lnSpc>
                        <a:spcBef>
                          <a:spcPts val="0"/>
                        </a:spcBef>
                        <a:spcAft>
                          <a:spcPts val="0"/>
                        </a:spcAft>
                        <a:buClrTx/>
                        <a:buSzTx/>
                        <a:buFontTx/>
                        <a:buNone/>
                        <a:tabLst/>
                        <a:defRPr/>
                      </a:pPr>
                      <a:r>
                        <a:rPr lang="en-US" sz="1400" b="0" dirty="0">
                          <a:solidFill>
                            <a:schemeClr val="tx1"/>
                          </a:solidFill>
                          <a:latin typeface="+mn-lt"/>
                          <a:cs typeface="Arial" panose="020B0604020202020204" pitchFamily="34" charset="0"/>
                        </a:rPr>
                        <a:t>SA4#137e-bis*</a:t>
                      </a:r>
                    </a:p>
                  </a:txBody>
                  <a:tcPr marL="91429" marR="91429" marT="45667" marB="45667" anchor="ctr"/>
                </a:tc>
                <a:tc>
                  <a:txBody>
                    <a:bodyPr/>
                    <a:lstStyle/>
                    <a:p>
                      <a:pPr marL="0" marR="0">
                        <a:spcBef>
                          <a:spcPts val="0"/>
                        </a:spcBef>
                        <a:spcAft>
                          <a:spcPts val="0"/>
                        </a:spcAft>
                      </a:pPr>
                      <a:r>
                        <a:rPr lang="en-US" sz="1400" u="none" dirty="0">
                          <a:solidFill>
                            <a:schemeClr val="tx1"/>
                          </a:solidFill>
                          <a:effectLst/>
                          <a:latin typeface="+mn-lt"/>
                          <a:ea typeface="Calibri" panose="020F0502020204030204" pitchFamily="34" charset="0"/>
                          <a:cs typeface="Arial" panose="020B0604020202020204" pitchFamily="34" charset="0"/>
                        </a:rPr>
                        <a:t>E-meeting: 12-14 Oct. 2026</a:t>
                      </a:r>
                    </a:p>
                  </a:txBody>
                  <a:tcPr anchor="ctr"/>
                </a:tc>
                <a:tc>
                  <a:txBody>
                    <a:bodyPr/>
                    <a:lstStyle/>
                    <a:p>
                      <a:pPr marL="36000" marR="0" lvl="1" indent="0" algn="l" defTabSz="914400" rtl="0" eaLnBrk="1" fontAlgn="auto" latinLnBrk="0" hangingPunct="1">
                        <a:lnSpc>
                          <a:spcPct val="90000"/>
                        </a:lnSpc>
                        <a:spcBef>
                          <a:spcPts val="0"/>
                        </a:spcBef>
                        <a:spcAft>
                          <a:spcPts val="0"/>
                        </a:spcAft>
                        <a:buClrTx/>
                        <a:buSzTx/>
                        <a:buFontTx/>
                        <a:buNone/>
                        <a:tabLst/>
                        <a:defRPr/>
                      </a:pPr>
                      <a:r>
                        <a:rPr lang="en-US" sz="1400" b="0" u="none" dirty="0">
                          <a:solidFill>
                            <a:schemeClr val="tx1"/>
                          </a:solidFill>
                          <a:latin typeface="+mn-lt"/>
                          <a:cs typeface="Arial" panose="020B0604020202020204" pitchFamily="34" charset="0"/>
                        </a:rPr>
                        <a:t>Host: MCC, Electronic meeting</a:t>
                      </a:r>
                    </a:p>
                  </a:txBody>
                  <a:tcPr marL="91429" marR="91429" marT="45667" marB="45667" anchor="ctr"/>
                </a:tc>
                <a:extLst>
                  <a:ext uri="{0D108BD9-81ED-4DB2-BD59-A6C34878D82A}">
                    <a16:rowId xmlns:a16="http://schemas.microsoft.com/office/drawing/2014/main" val="1626309156"/>
                  </a:ext>
                </a:extLst>
              </a:tr>
              <a:tr h="633459">
                <a:tc>
                  <a:txBody>
                    <a:bodyPr/>
                    <a:lstStyle/>
                    <a:p>
                      <a:pPr marL="36000" marR="0" indent="0" algn="l" defTabSz="914400" rtl="0" eaLnBrk="1" fontAlgn="auto" latinLnBrk="0" hangingPunct="1">
                        <a:lnSpc>
                          <a:spcPct val="90000"/>
                        </a:lnSpc>
                        <a:spcBef>
                          <a:spcPts val="0"/>
                        </a:spcBef>
                        <a:spcAft>
                          <a:spcPts val="0"/>
                        </a:spcAft>
                        <a:buClrTx/>
                        <a:buSzTx/>
                        <a:buFontTx/>
                        <a:buNone/>
                        <a:tabLst/>
                        <a:defRPr/>
                      </a:pPr>
                      <a:r>
                        <a:rPr lang="en-US" sz="1400" b="0" dirty="0">
                          <a:solidFill>
                            <a:schemeClr val="tx1"/>
                          </a:solidFill>
                          <a:latin typeface="+mn-lt"/>
                          <a:cs typeface="Arial" panose="020B0604020202020204" pitchFamily="34" charset="0"/>
                        </a:rPr>
                        <a:t>SA4#138</a:t>
                      </a:r>
                    </a:p>
                  </a:txBody>
                  <a:tcPr marL="91429" marR="91429" marT="45667" marB="45667" anchor="ctr"/>
                </a:tc>
                <a:tc>
                  <a:txBody>
                    <a:bodyPr/>
                    <a:lstStyle/>
                    <a:p>
                      <a:pPr marL="0" marR="0">
                        <a:spcBef>
                          <a:spcPts val="0"/>
                        </a:spcBef>
                        <a:spcAft>
                          <a:spcPts val="0"/>
                        </a:spcAft>
                      </a:pPr>
                      <a:r>
                        <a:rPr lang="en-US" sz="1400" u="none" dirty="0">
                          <a:solidFill>
                            <a:schemeClr val="tx1"/>
                          </a:solidFill>
                          <a:effectLst/>
                          <a:latin typeface="+mn-lt"/>
                          <a:ea typeface="Calibri" panose="020F0502020204030204" pitchFamily="34" charset="0"/>
                          <a:cs typeface="Arial" panose="020B0604020202020204" pitchFamily="34" charset="0"/>
                        </a:rPr>
                        <a:t>F2F:  16-20 Nov. 2026</a:t>
                      </a:r>
                    </a:p>
                  </a:txBody>
                  <a:tcPr anchor="ctr"/>
                </a:tc>
                <a:tc>
                  <a:txBody>
                    <a:bodyPr/>
                    <a:lstStyle/>
                    <a:p>
                      <a:pPr marL="36000" marR="0" lvl="1" indent="0" algn="l" defTabSz="914400" rtl="0" eaLnBrk="1" fontAlgn="auto" latinLnBrk="0" hangingPunct="1">
                        <a:lnSpc>
                          <a:spcPct val="90000"/>
                        </a:lnSpc>
                        <a:spcBef>
                          <a:spcPts val="0"/>
                        </a:spcBef>
                        <a:spcAft>
                          <a:spcPts val="0"/>
                        </a:spcAft>
                        <a:buClrTx/>
                        <a:buSzTx/>
                        <a:buFontTx/>
                        <a:buNone/>
                        <a:tabLst/>
                        <a:defRPr/>
                      </a:pPr>
                      <a:r>
                        <a:rPr lang="en-US" sz="1400" b="0" u="none" dirty="0">
                          <a:solidFill>
                            <a:schemeClr val="tx1"/>
                          </a:solidFill>
                          <a:latin typeface="+mn-lt"/>
                          <a:cs typeface="Arial" panose="020B0604020202020204" pitchFamily="34" charset="0"/>
                        </a:rPr>
                        <a:t>Host: TBD, Venue: TBD</a:t>
                      </a:r>
                    </a:p>
                  </a:txBody>
                  <a:tcPr marL="91429" marR="91429" marT="45667" marB="45667" anchor="ctr"/>
                </a:tc>
                <a:extLst>
                  <a:ext uri="{0D108BD9-81ED-4DB2-BD59-A6C34878D82A}">
                    <a16:rowId xmlns:a16="http://schemas.microsoft.com/office/drawing/2014/main" val="1793297862"/>
                  </a:ext>
                </a:extLst>
              </a:tr>
            </a:tbl>
          </a:graphicData>
        </a:graphic>
      </p:graphicFrame>
    </p:spTree>
    <p:extLst>
      <p:ext uri="{BB962C8B-B14F-4D97-AF65-F5344CB8AC3E}">
        <p14:creationId xmlns:p14="http://schemas.microsoft.com/office/powerpoint/2010/main" val="1489269600"/>
      </p:ext>
    </p:extLst>
  </p:cSld>
  <p:clrMapOvr>
    <a:masterClrMapping/>
  </p:clrMapOvr>
  <p:transition>
    <p:wipe dir="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a:extLst>
              <a:ext uri="{FF2B5EF4-FFF2-40B4-BE49-F238E27FC236}">
                <a16:creationId xmlns:a16="http://schemas.microsoft.com/office/drawing/2014/main" id="{04E99891-2FEB-49E2-94C2-BFBFBA8D5CB8}"/>
              </a:ext>
            </a:extLst>
          </p:cNvPr>
          <p:cNvSpPr>
            <a:spLocks noGrp="1" noChangeArrowheads="1"/>
          </p:cNvSpPr>
          <p:nvPr>
            <p:ph type="title"/>
          </p:nvPr>
        </p:nvSpPr>
        <p:spPr>
          <a:xfrm>
            <a:off x="1558925" y="333375"/>
            <a:ext cx="8959850" cy="685800"/>
          </a:xfrm>
        </p:spPr>
        <p:txBody>
          <a:bodyPr/>
          <a:lstStyle/>
          <a:p>
            <a:r>
              <a:rPr lang="en-US" altLang="en-US" sz="4000" dirty="0">
                <a:solidFill>
                  <a:srgbClr val="000099"/>
                </a:solidFill>
                <a:latin typeface="Arial" panose="020B0604020202020204" pitchFamily="34" charset="0"/>
                <a:cs typeface="Arial" panose="020B0604020202020204" pitchFamily="34" charset="0"/>
              </a:rPr>
              <a:t>A.I.3 - Call for IPRs</a:t>
            </a:r>
            <a:r>
              <a:rPr lang="en-US" altLang="en-US" dirty="0">
                <a:solidFill>
                  <a:srgbClr val="000099"/>
                </a:solidFill>
                <a:latin typeface="Arial" panose="020B0604020202020204" pitchFamily="34" charset="0"/>
                <a:cs typeface="Arial" panose="020B0604020202020204" pitchFamily="34" charset="0"/>
              </a:rPr>
              <a:t> </a:t>
            </a:r>
          </a:p>
        </p:txBody>
      </p:sp>
      <p:sp>
        <p:nvSpPr>
          <p:cNvPr id="7171" name="Rectangle 73">
            <a:extLst>
              <a:ext uri="{FF2B5EF4-FFF2-40B4-BE49-F238E27FC236}">
                <a16:creationId xmlns:a16="http://schemas.microsoft.com/office/drawing/2014/main" id="{141C4D23-6522-41C7-ABF4-85371B3A33D0}"/>
              </a:ext>
            </a:extLst>
          </p:cNvPr>
          <p:cNvSpPr>
            <a:spLocks noChangeArrowheads="1"/>
          </p:cNvSpPr>
          <p:nvPr/>
        </p:nvSpPr>
        <p:spPr bwMode="auto">
          <a:xfrm>
            <a:off x="1143004" y="1458825"/>
            <a:ext cx="184731" cy="701859"/>
          </a:xfrm>
          <a:prstGeom prst="rect">
            <a:avLst/>
          </a:prstGeom>
          <a:solidFill>
            <a:srgbClr val="FFFFFF"/>
          </a:solidFill>
          <a:ln>
            <a:noFill/>
          </a:ln>
          <a:extLst>
            <a:ext uri="{91240B29-F687-4F45-9708-019B960494DF}">
              <a14:hiddenLine xmlns:a14="http://schemas.microsoft.com/office/drawing/2010/main" w="12700">
                <a:solidFill>
                  <a:srgbClr val="000000"/>
                </a:solidFill>
                <a:miter lim="800000"/>
                <a:headEnd/>
                <a:tailEnd/>
              </a14:hiddenLine>
            </a:ext>
          </a:extLst>
        </p:spPr>
        <p:txBody>
          <a:bodyPr wrap="none" anchor="ctr">
            <a:spAutoFit/>
          </a:bodyPr>
          <a:lstStyle>
            <a:lvl1pPr>
              <a:defRPr sz="4400" b="1">
                <a:solidFill>
                  <a:srgbClr val="063EF2"/>
                </a:solidFill>
                <a:latin typeface="Arial" panose="020B0604020202020204" pitchFamily="34" charset="0"/>
              </a:defRPr>
            </a:lvl1pPr>
            <a:lvl2pPr marL="742950" indent="-285750">
              <a:defRPr sz="4400" b="1">
                <a:solidFill>
                  <a:srgbClr val="063EF2"/>
                </a:solidFill>
                <a:latin typeface="Arial" panose="020B0604020202020204" pitchFamily="34" charset="0"/>
              </a:defRPr>
            </a:lvl2pPr>
            <a:lvl3pPr marL="1143000" indent="-228600">
              <a:defRPr sz="4400" b="1">
                <a:solidFill>
                  <a:srgbClr val="063EF2"/>
                </a:solidFill>
                <a:latin typeface="Arial" panose="020B0604020202020204" pitchFamily="34" charset="0"/>
              </a:defRPr>
            </a:lvl3pPr>
            <a:lvl4pPr marL="1600200" indent="-228600">
              <a:defRPr sz="4400" b="1">
                <a:solidFill>
                  <a:srgbClr val="063EF2"/>
                </a:solidFill>
                <a:latin typeface="Arial" panose="020B0604020202020204" pitchFamily="34" charset="0"/>
              </a:defRPr>
            </a:lvl4pPr>
            <a:lvl5pPr marL="2057400" indent="-228600">
              <a:defRPr sz="4400" b="1">
                <a:solidFill>
                  <a:srgbClr val="063EF2"/>
                </a:solidFill>
                <a:latin typeface="Arial" panose="020B0604020202020204" pitchFamily="34" charset="0"/>
              </a:defRPr>
            </a:lvl5pPr>
            <a:lvl6pPr marL="2514600" indent="-228600" eaLnBrk="0" fontAlgn="base" hangingPunct="0">
              <a:spcBef>
                <a:spcPct val="0"/>
              </a:spcBef>
              <a:spcAft>
                <a:spcPct val="0"/>
              </a:spcAft>
              <a:defRPr sz="4400" b="1">
                <a:solidFill>
                  <a:srgbClr val="063EF2"/>
                </a:solidFill>
                <a:latin typeface="Arial" panose="020B0604020202020204" pitchFamily="34" charset="0"/>
              </a:defRPr>
            </a:lvl6pPr>
            <a:lvl7pPr marL="2971800" indent="-228600" eaLnBrk="0" fontAlgn="base" hangingPunct="0">
              <a:spcBef>
                <a:spcPct val="0"/>
              </a:spcBef>
              <a:spcAft>
                <a:spcPct val="0"/>
              </a:spcAft>
              <a:defRPr sz="4400" b="1">
                <a:solidFill>
                  <a:srgbClr val="063EF2"/>
                </a:solidFill>
                <a:latin typeface="Arial" panose="020B0604020202020204" pitchFamily="34" charset="0"/>
              </a:defRPr>
            </a:lvl7pPr>
            <a:lvl8pPr marL="3429000" indent="-228600" eaLnBrk="0" fontAlgn="base" hangingPunct="0">
              <a:spcBef>
                <a:spcPct val="0"/>
              </a:spcBef>
              <a:spcAft>
                <a:spcPct val="0"/>
              </a:spcAft>
              <a:defRPr sz="4400" b="1">
                <a:solidFill>
                  <a:srgbClr val="063EF2"/>
                </a:solidFill>
                <a:latin typeface="Arial" panose="020B0604020202020204" pitchFamily="34" charset="0"/>
              </a:defRPr>
            </a:lvl8pPr>
            <a:lvl9pPr marL="3886200" indent="-228600" eaLnBrk="0" fontAlgn="base" hangingPunct="0">
              <a:spcBef>
                <a:spcPct val="0"/>
              </a:spcBef>
              <a:spcAft>
                <a:spcPct val="0"/>
              </a:spcAft>
              <a:defRPr sz="4400" b="1">
                <a:solidFill>
                  <a:srgbClr val="063EF2"/>
                </a:solidFill>
                <a:latin typeface="Arial" panose="020B0604020202020204" pitchFamily="34" charset="0"/>
              </a:defRPr>
            </a:lvl9pPr>
          </a:lstStyle>
          <a:p>
            <a:pPr>
              <a:lnSpc>
                <a:spcPct val="90000"/>
              </a:lnSpc>
            </a:pPr>
            <a:endParaRPr lang="en-US" altLang="en-US" sz="4401"/>
          </a:p>
        </p:txBody>
      </p:sp>
      <p:sp>
        <p:nvSpPr>
          <p:cNvPr id="8" name="TextBox 7">
            <a:extLst>
              <a:ext uri="{FF2B5EF4-FFF2-40B4-BE49-F238E27FC236}">
                <a16:creationId xmlns:a16="http://schemas.microsoft.com/office/drawing/2014/main" id="{2294BB87-AE80-499B-8D01-9B955E78B4D3}"/>
              </a:ext>
            </a:extLst>
          </p:cNvPr>
          <p:cNvSpPr txBox="1"/>
          <p:nvPr/>
        </p:nvSpPr>
        <p:spPr>
          <a:xfrm>
            <a:off x="1992316" y="1241427"/>
            <a:ext cx="8351837" cy="4201150"/>
          </a:xfrm>
          <a:prstGeom prst="rect">
            <a:avLst/>
          </a:prstGeom>
          <a:noFill/>
        </p:spPr>
        <p:txBody>
          <a:bodyPr>
            <a:spAutoFit/>
          </a:bodyPr>
          <a:lstStyle/>
          <a:p>
            <a:pPr>
              <a:defRPr/>
            </a:pPr>
            <a:r>
              <a:rPr lang="en-US" sz="1800" i="1" dirty="0">
                <a:solidFill>
                  <a:srgbClr val="000099"/>
                </a:solidFill>
              </a:rPr>
              <a:t>“I draw your attention to your obligations under the 3GPP Partner Organizations’ IPR policies. Every Individual Member organization is obliged to declare to the Partner Organization or Organizations of which it is a member any IPR owned by the Individual Member or any other organization which is or is likely to become essential to the work of 3GPP.</a:t>
            </a:r>
          </a:p>
          <a:p>
            <a:pPr>
              <a:defRPr/>
            </a:pPr>
            <a:endParaRPr lang="en-US" sz="1800" b="0" dirty="0">
              <a:solidFill>
                <a:srgbClr val="000099"/>
              </a:solidFill>
            </a:endParaRPr>
          </a:p>
          <a:p>
            <a:pPr>
              <a:defRPr/>
            </a:pPr>
            <a:r>
              <a:rPr lang="en-US" sz="1800" i="1" dirty="0">
                <a:solidFill>
                  <a:srgbClr val="000099"/>
                </a:solidFill>
              </a:rPr>
              <a:t>Delegates are asked to take note that they are thereby invited:</a:t>
            </a:r>
            <a:endParaRPr lang="en-US" sz="1800" b="0" dirty="0">
              <a:solidFill>
                <a:srgbClr val="000099"/>
              </a:solidFill>
            </a:endParaRPr>
          </a:p>
          <a:p>
            <a:pPr marL="285757" indent="-285757">
              <a:spcBef>
                <a:spcPts val="600"/>
              </a:spcBef>
              <a:buFont typeface="Arial" panose="020B0604020202020204" pitchFamily="34" charset="0"/>
              <a:buChar char="•"/>
              <a:defRPr/>
            </a:pPr>
            <a:r>
              <a:rPr lang="en-US" sz="1800" i="1" dirty="0">
                <a:solidFill>
                  <a:srgbClr val="000099"/>
                </a:solidFill>
              </a:rPr>
              <a:t>to investigate whether their organization or any other organization owns IPRs which were, or were likely to become Essential in respect of the work of 3GPP.</a:t>
            </a:r>
            <a:endParaRPr lang="en-US" sz="1800" b="0" dirty="0">
              <a:solidFill>
                <a:srgbClr val="000099"/>
              </a:solidFill>
            </a:endParaRPr>
          </a:p>
          <a:p>
            <a:pPr marL="285757" indent="-285757">
              <a:spcBef>
                <a:spcPts val="600"/>
              </a:spcBef>
              <a:buFont typeface="Arial" panose="020B0604020202020204" pitchFamily="34" charset="0"/>
              <a:buChar char="•"/>
              <a:defRPr/>
            </a:pPr>
            <a:r>
              <a:rPr lang="en-US" sz="1800" i="1" dirty="0">
                <a:solidFill>
                  <a:srgbClr val="000099"/>
                </a:solidFill>
              </a:rPr>
              <a:t>to notify their respective Organizational Partners of all potential IPRs, e.g., for ETSI, by means of the IPR Information Statement and the Licensing declaration forms"</a:t>
            </a:r>
            <a:endParaRPr lang="en-US" sz="1800" b="0" dirty="0">
              <a:solidFill>
                <a:srgbClr val="000099"/>
              </a:solidFill>
            </a:endParaRPr>
          </a:p>
          <a:p>
            <a:pPr>
              <a:spcBef>
                <a:spcPts val="600"/>
              </a:spcBef>
              <a:defRPr/>
            </a:pPr>
            <a:endParaRPr lang="en-US" sz="1800" dirty="0">
              <a:solidFill>
                <a:srgbClr val="000099"/>
              </a:solidFill>
              <a:latin typeface="Arial"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a:extLst>
              <a:ext uri="{FF2B5EF4-FFF2-40B4-BE49-F238E27FC236}">
                <a16:creationId xmlns:a16="http://schemas.microsoft.com/office/drawing/2014/main" id="{A5343EA3-3C3F-44BF-BC2C-0648EEE43227}"/>
              </a:ext>
            </a:extLst>
          </p:cNvPr>
          <p:cNvSpPr>
            <a:spLocks noGrp="1" noChangeArrowheads="1"/>
          </p:cNvSpPr>
          <p:nvPr>
            <p:ph type="title"/>
          </p:nvPr>
        </p:nvSpPr>
        <p:spPr>
          <a:xfrm>
            <a:off x="767408" y="295275"/>
            <a:ext cx="9792642" cy="685800"/>
          </a:xfrm>
        </p:spPr>
        <p:txBody>
          <a:bodyPr/>
          <a:lstStyle/>
          <a:p>
            <a:r>
              <a:rPr lang="en-US" altLang="en-US" sz="3600" dirty="0">
                <a:solidFill>
                  <a:srgbClr val="000099"/>
                </a:solidFill>
                <a:latin typeface="Arial" panose="020B0604020202020204" pitchFamily="34" charset="0"/>
                <a:cs typeface="Arial" panose="020B0604020202020204" pitchFamily="34" charset="0"/>
              </a:rPr>
              <a:t>A.I.3 - </a:t>
            </a:r>
            <a:r>
              <a:rPr lang="en-GB" altLang="en-US" dirty="0">
                <a:solidFill>
                  <a:srgbClr val="000099"/>
                </a:solidFill>
                <a:latin typeface="Arial" panose="020B0604020202020204" pitchFamily="34" charset="0"/>
                <a:cs typeface="Arial" panose="020B0604020202020204" pitchFamily="34" charset="0"/>
              </a:rPr>
              <a:t>Statement regarding competition law</a:t>
            </a:r>
            <a:endParaRPr lang="en-US" altLang="en-US" dirty="0">
              <a:solidFill>
                <a:srgbClr val="000099"/>
              </a:solidFill>
              <a:latin typeface="Arial" panose="020B0604020202020204" pitchFamily="34" charset="0"/>
              <a:cs typeface="Arial" panose="020B0604020202020204" pitchFamily="34" charset="0"/>
            </a:endParaRPr>
          </a:p>
        </p:txBody>
      </p:sp>
      <p:sp>
        <p:nvSpPr>
          <p:cNvPr id="9219" name="Content Placeholder 2">
            <a:extLst>
              <a:ext uri="{FF2B5EF4-FFF2-40B4-BE49-F238E27FC236}">
                <a16:creationId xmlns:a16="http://schemas.microsoft.com/office/drawing/2014/main" id="{58EDBE05-B8A8-48A9-AF89-B65C486C5FAB}"/>
              </a:ext>
            </a:extLst>
          </p:cNvPr>
          <p:cNvSpPr>
            <a:spLocks noGrp="1" noChangeArrowheads="1"/>
          </p:cNvSpPr>
          <p:nvPr>
            <p:ph idx="1"/>
          </p:nvPr>
        </p:nvSpPr>
        <p:spPr>
          <a:xfrm>
            <a:off x="2011366" y="1268413"/>
            <a:ext cx="7900987" cy="3097212"/>
          </a:xfrm>
        </p:spPr>
        <p:txBody>
          <a:bodyPr/>
          <a:lstStyle/>
          <a:p>
            <a:pPr marL="0" indent="0">
              <a:lnSpc>
                <a:spcPct val="100000"/>
              </a:lnSpc>
              <a:spcBef>
                <a:spcPts val="1200"/>
              </a:spcBef>
              <a:buNone/>
            </a:pPr>
            <a:r>
              <a:rPr lang="en-US" altLang="en-US" sz="1800" b="1" i="1" dirty="0">
                <a:solidFill>
                  <a:srgbClr val="000099"/>
                </a:solidFill>
                <a:latin typeface="Arial" panose="020B0604020202020204" pitchFamily="34" charset="0"/>
                <a:cs typeface="Arial" panose="020B0604020202020204" pitchFamily="34" charset="0"/>
              </a:rPr>
              <a:t>“I also draw your attention to the fact that 3GPP activities are subject to all applicable antitrust and competition laws and that compliance with said laws is therefore required of any participant of this WG meeting including the Chairman and Vice Chairmen. In case of question I recommend that you contact your legal counsel.</a:t>
            </a:r>
          </a:p>
          <a:p>
            <a:pPr marL="0" indent="0">
              <a:lnSpc>
                <a:spcPct val="100000"/>
              </a:lnSpc>
              <a:spcBef>
                <a:spcPts val="1200"/>
              </a:spcBef>
              <a:buNone/>
            </a:pPr>
            <a:r>
              <a:rPr lang="en-US" altLang="en-US" sz="1800" b="1" i="1" dirty="0">
                <a:solidFill>
                  <a:srgbClr val="000099"/>
                </a:solidFill>
                <a:latin typeface="Arial" panose="020B0604020202020204" pitchFamily="34" charset="0"/>
                <a:cs typeface="Arial" panose="020B0604020202020204" pitchFamily="34" charset="0"/>
              </a:rPr>
              <a:t>The leadership shall conduct the present meeting with impartiality and in the interests of 3GPP.</a:t>
            </a:r>
          </a:p>
          <a:p>
            <a:pPr marL="0" indent="0">
              <a:lnSpc>
                <a:spcPct val="100000"/>
              </a:lnSpc>
              <a:spcBef>
                <a:spcPts val="1200"/>
              </a:spcBef>
              <a:buNone/>
            </a:pPr>
            <a:r>
              <a:rPr lang="en-US" altLang="en-US" sz="1800" b="1" i="1" dirty="0">
                <a:solidFill>
                  <a:srgbClr val="000099"/>
                </a:solidFill>
                <a:latin typeface="Arial" panose="020B0604020202020204" pitchFamily="34" charset="0"/>
                <a:cs typeface="Arial" panose="020B0604020202020204" pitchFamily="34" charset="0"/>
              </a:rPr>
              <a:t>Furthermore, I would like to remind you that timely submission of work items in advance of WG meetings is important to allow for full and fair consideration of such matters.”</a:t>
            </a:r>
          </a:p>
          <a:p>
            <a:pPr marL="0" indent="0">
              <a:spcBef>
                <a:spcPts val="1200"/>
              </a:spcBef>
              <a:buNone/>
            </a:pPr>
            <a:br>
              <a:rPr lang="en-US" altLang="en-US" sz="1600" dirty="0"/>
            </a:br>
            <a:br>
              <a:rPr lang="en-US" altLang="en-US" sz="1600" dirty="0"/>
            </a:br>
            <a:endParaRPr lang="en-US" altLang="en-US" sz="1600" dirty="0"/>
          </a:p>
          <a:p>
            <a:pPr marL="0" indent="0">
              <a:buNone/>
            </a:pPr>
            <a:endParaRPr lang="en-GB" altLang="en-US" sz="1600" b="1" dirty="0">
              <a:solidFill>
                <a:srgbClr val="000099"/>
              </a:solidFill>
              <a:latin typeface="Arial" panose="020B0604020202020204" pitchFamily="34" charset="0"/>
              <a:cs typeface="Arial" panose="020B0604020202020204" pitchFamily="34"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a:extLst>
              <a:ext uri="{FF2B5EF4-FFF2-40B4-BE49-F238E27FC236}">
                <a16:creationId xmlns:a16="http://schemas.microsoft.com/office/drawing/2014/main" id="{50889BBB-F01D-491A-85BE-C93AC1FFA5F8}"/>
              </a:ext>
            </a:extLst>
          </p:cNvPr>
          <p:cNvSpPr>
            <a:spLocks noGrp="1" noChangeArrowheads="1"/>
          </p:cNvSpPr>
          <p:nvPr>
            <p:ph type="title"/>
          </p:nvPr>
        </p:nvSpPr>
        <p:spPr>
          <a:xfrm>
            <a:off x="767408" y="333375"/>
            <a:ext cx="9751367" cy="685800"/>
          </a:xfrm>
        </p:spPr>
        <p:txBody>
          <a:bodyPr/>
          <a:lstStyle/>
          <a:p>
            <a:r>
              <a:rPr lang="en-US" altLang="en-US" sz="4000" dirty="0">
                <a:solidFill>
                  <a:srgbClr val="000099"/>
                </a:solidFill>
                <a:latin typeface="Arial" panose="020B0604020202020204" pitchFamily="34" charset="0"/>
                <a:cs typeface="Arial" panose="020B0604020202020204" pitchFamily="34" charset="0"/>
              </a:rPr>
              <a:t>A.I. 6 - Issues for immediate attention</a:t>
            </a:r>
            <a:endParaRPr lang="en-US" altLang="en-US" dirty="0">
              <a:solidFill>
                <a:srgbClr val="000099"/>
              </a:solidFill>
              <a:latin typeface="Arial" panose="020B0604020202020204" pitchFamily="34" charset="0"/>
              <a:cs typeface="Arial" panose="020B0604020202020204" pitchFamily="34" charset="0"/>
            </a:endParaRPr>
          </a:p>
        </p:txBody>
      </p:sp>
      <p:sp>
        <p:nvSpPr>
          <p:cNvPr id="12291" name="Rectangle 73">
            <a:extLst>
              <a:ext uri="{FF2B5EF4-FFF2-40B4-BE49-F238E27FC236}">
                <a16:creationId xmlns:a16="http://schemas.microsoft.com/office/drawing/2014/main" id="{7AA573C1-F9EE-435F-80DC-9A2FD3A9EB1E}"/>
              </a:ext>
            </a:extLst>
          </p:cNvPr>
          <p:cNvSpPr>
            <a:spLocks noChangeArrowheads="1"/>
          </p:cNvSpPr>
          <p:nvPr/>
        </p:nvSpPr>
        <p:spPr bwMode="auto">
          <a:xfrm>
            <a:off x="1143004" y="1458825"/>
            <a:ext cx="184731" cy="701859"/>
          </a:xfrm>
          <a:prstGeom prst="rect">
            <a:avLst/>
          </a:prstGeom>
          <a:solidFill>
            <a:srgbClr val="FFFFFF"/>
          </a:solidFill>
          <a:ln>
            <a:noFill/>
          </a:ln>
          <a:extLst>
            <a:ext uri="{91240B29-F687-4F45-9708-019B960494DF}">
              <a14:hiddenLine xmlns:a14="http://schemas.microsoft.com/office/drawing/2010/main" w="12700">
                <a:solidFill>
                  <a:srgbClr val="000000"/>
                </a:solidFill>
                <a:miter lim="800000"/>
                <a:headEnd/>
                <a:tailEnd/>
              </a14:hiddenLine>
            </a:ext>
          </a:extLst>
        </p:spPr>
        <p:txBody>
          <a:bodyPr wrap="none" anchor="ctr">
            <a:spAutoFit/>
          </a:bodyPr>
          <a:lstStyle>
            <a:lvl1pPr>
              <a:defRPr sz="4400" b="1">
                <a:solidFill>
                  <a:srgbClr val="063EF2"/>
                </a:solidFill>
                <a:latin typeface="Arial" panose="020B0604020202020204" pitchFamily="34" charset="0"/>
              </a:defRPr>
            </a:lvl1pPr>
            <a:lvl2pPr marL="742950" indent="-285750">
              <a:defRPr sz="4400" b="1">
                <a:solidFill>
                  <a:srgbClr val="063EF2"/>
                </a:solidFill>
                <a:latin typeface="Arial" panose="020B0604020202020204" pitchFamily="34" charset="0"/>
              </a:defRPr>
            </a:lvl2pPr>
            <a:lvl3pPr marL="1143000" indent="-228600">
              <a:defRPr sz="4400" b="1">
                <a:solidFill>
                  <a:srgbClr val="063EF2"/>
                </a:solidFill>
                <a:latin typeface="Arial" panose="020B0604020202020204" pitchFamily="34" charset="0"/>
              </a:defRPr>
            </a:lvl3pPr>
            <a:lvl4pPr marL="1600200" indent="-228600">
              <a:defRPr sz="4400" b="1">
                <a:solidFill>
                  <a:srgbClr val="063EF2"/>
                </a:solidFill>
                <a:latin typeface="Arial" panose="020B0604020202020204" pitchFamily="34" charset="0"/>
              </a:defRPr>
            </a:lvl4pPr>
            <a:lvl5pPr marL="2057400" indent="-228600">
              <a:defRPr sz="4400" b="1">
                <a:solidFill>
                  <a:srgbClr val="063EF2"/>
                </a:solidFill>
                <a:latin typeface="Arial" panose="020B0604020202020204" pitchFamily="34" charset="0"/>
              </a:defRPr>
            </a:lvl5pPr>
            <a:lvl6pPr marL="2514600" indent="-228600" eaLnBrk="0" fontAlgn="base" hangingPunct="0">
              <a:spcBef>
                <a:spcPct val="0"/>
              </a:spcBef>
              <a:spcAft>
                <a:spcPct val="0"/>
              </a:spcAft>
              <a:defRPr sz="4400" b="1">
                <a:solidFill>
                  <a:srgbClr val="063EF2"/>
                </a:solidFill>
                <a:latin typeface="Arial" panose="020B0604020202020204" pitchFamily="34" charset="0"/>
              </a:defRPr>
            </a:lvl6pPr>
            <a:lvl7pPr marL="2971800" indent="-228600" eaLnBrk="0" fontAlgn="base" hangingPunct="0">
              <a:spcBef>
                <a:spcPct val="0"/>
              </a:spcBef>
              <a:spcAft>
                <a:spcPct val="0"/>
              </a:spcAft>
              <a:defRPr sz="4400" b="1">
                <a:solidFill>
                  <a:srgbClr val="063EF2"/>
                </a:solidFill>
                <a:latin typeface="Arial" panose="020B0604020202020204" pitchFamily="34" charset="0"/>
              </a:defRPr>
            </a:lvl7pPr>
            <a:lvl8pPr marL="3429000" indent="-228600" eaLnBrk="0" fontAlgn="base" hangingPunct="0">
              <a:spcBef>
                <a:spcPct val="0"/>
              </a:spcBef>
              <a:spcAft>
                <a:spcPct val="0"/>
              </a:spcAft>
              <a:defRPr sz="4400" b="1">
                <a:solidFill>
                  <a:srgbClr val="063EF2"/>
                </a:solidFill>
                <a:latin typeface="Arial" panose="020B0604020202020204" pitchFamily="34" charset="0"/>
              </a:defRPr>
            </a:lvl8pPr>
            <a:lvl9pPr marL="3886200" indent="-228600" eaLnBrk="0" fontAlgn="base" hangingPunct="0">
              <a:spcBef>
                <a:spcPct val="0"/>
              </a:spcBef>
              <a:spcAft>
                <a:spcPct val="0"/>
              </a:spcAft>
              <a:defRPr sz="4400" b="1">
                <a:solidFill>
                  <a:srgbClr val="063EF2"/>
                </a:solidFill>
                <a:latin typeface="Arial" panose="020B0604020202020204" pitchFamily="34" charset="0"/>
              </a:defRPr>
            </a:lvl9pPr>
          </a:lstStyle>
          <a:p>
            <a:pPr>
              <a:lnSpc>
                <a:spcPct val="90000"/>
              </a:lnSpc>
            </a:pPr>
            <a:endParaRPr lang="en-US" altLang="en-US" sz="4401"/>
          </a:p>
        </p:txBody>
      </p:sp>
      <p:sp>
        <p:nvSpPr>
          <p:cNvPr id="8" name="TextBox 7">
            <a:extLst>
              <a:ext uri="{FF2B5EF4-FFF2-40B4-BE49-F238E27FC236}">
                <a16:creationId xmlns:a16="http://schemas.microsoft.com/office/drawing/2014/main" id="{6D851B02-9BAD-4EF7-924C-A38AED351AE0}"/>
              </a:ext>
            </a:extLst>
          </p:cNvPr>
          <p:cNvSpPr txBox="1"/>
          <p:nvPr/>
        </p:nvSpPr>
        <p:spPr>
          <a:xfrm>
            <a:off x="1992316" y="1241425"/>
            <a:ext cx="8351837" cy="2846933"/>
          </a:xfrm>
          <a:prstGeom prst="rect">
            <a:avLst/>
          </a:prstGeom>
          <a:noFill/>
        </p:spPr>
        <p:txBody>
          <a:bodyPr>
            <a:spAutoFit/>
          </a:bodyPr>
          <a:lstStyle/>
          <a:p>
            <a:pPr marL="285757" indent="-285757">
              <a:spcBef>
                <a:spcPts val="600"/>
              </a:spcBef>
              <a:buFontTx/>
              <a:buChar char="-"/>
              <a:defRPr/>
            </a:pPr>
            <a:r>
              <a:rPr lang="en-US" sz="1800" dirty="0">
                <a:solidFill>
                  <a:srgbClr val="000099"/>
                </a:solidFill>
                <a:latin typeface="Arial" charset="0"/>
              </a:rPr>
              <a:t>SA4 leadership and subgroups</a:t>
            </a:r>
          </a:p>
          <a:p>
            <a:pPr marL="285757" indent="-285757">
              <a:spcBef>
                <a:spcPts val="600"/>
              </a:spcBef>
              <a:buFontTx/>
              <a:buChar char="-"/>
              <a:defRPr/>
            </a:pPr>
            <a:r>
              <a:rPr lang="en-US" sz="1800" dirty="0">
                <a:solidFill>
                  <a:srgbClr val="000099"/>
                </a:solidFill>
                <a:latin typeface="Arial" charset="0"/>
              </a:rPr>
              <a:t>SWG Ad Hoc Telcos </a:t>
            </a:r>
          </a:p>
          <a:p>
            <a:pPr marL="285757" indent="-285757">
              <a:spcBef>
                <a:spcPts val="600"/>
              </a:spcBef>
              <a:buFontTx/>
              <a:buChar char="-"/>
              <a:defRPr/>
            </a:pPr>
            <a:r>
              <a:rPr lang="en-US" sz="1800" dirty="0">
                <a:solidFill>
                  <a:srgbClr val="000099"/>
                </a:solidFill>
                <a:latin typeface="Arial" charset="0"/>
              </a:rPr>
              <a:t>Contact points for ISO/IEC SC29</a:t>
            </a:r>
          </a:p>
          <a:p>
            <a:pPr marL="285757" indent="-285757">
              <a:spcBef>
                <a:spcPts val="600"/>
              </a:spcBef>
              <a:buFontTx/>
              <a:buChar char="-"/>
              <a:defRPr/>
            </a:pPr>
            <a:r>
              <a:rPr lang="en-US" sz="1800" dirty="0">
                <a:solidFill>
                  <a:srgbClr val="000099"/>
                </a:solidFill>
                <a:latin typeface="Arial" charset="0"/>
              </a:rPr>
              <a:t>SA4 Calendar 2024/2025/2026</a:t>
            </a:r>
          </a:p>
          <a:p>
            <a:pPr marL="285757" indent="-285757">
              <a:spcBef>
                <a:spcPts val="600"/>
              </a:spcBef>
              <a:buFontTx/>
              <a:buChar char="-"/>
              <a:defRPr/>
            </a:pPr>
            <a:r>
              <a:rPr lang="en-US" sz="1800" dirty="0">
                <a:solidFill>
                  <a:srgbClr val="000099"/>
                </a:solidFill>
                <a:latin typeface="Arial" charset="0"/>
              </a:rPr>
              <a:t>TS/TR Rapporteurs</a:t>
            </a:r>
          </a:p>
          <a:p>
            <a:pPr marL="742969" lvl="1" indent="-285757">
              <a:spcBef>
                <a:spcPts val="600"/>
              </a:spcBef>
              <a:buFontTx/>
              <a:buChar char="-"/>
              <a:defRPr/>
            </a:pPr>
            <a:r>
              <a:rPr lang="en-US" sz="1800" dirty="0">
                <a:solidFill>
                  <a:srgbClr val="000099"/>
                </a:solidFill>
                <a:latin typeface="Arial" charset="0"/>
                <a:hlinkClick r:id="rId3"/>
              </a:rPr>
              <a:t>http://www.3gpp.org/DynaReport/TSG-WG--S4.htm?Itemid=461</a:t>
            </a:r>
            <a:endParaRPr lang="en-US" sz="1800" dirty="0">
              <a:solidFill>
                <a:srgbClr val="000099"/>
              </a:solidFill>
              <a:latin typeface="Arial" charset="0"/>
            </a:endParaRPr>
          </a:p>
          <a:p>
            <a:pPr marL="285757" indent="-285757">
              <a:spcBef>
                <a:spcPts val="600"/>
              </a:spcBef>
              <a:buFontTx/>
              <a:buChar char="-"/>
              <a:defRPr/>
            </a:pPr>
            <a:endParaRPr lang="en-US" sz="1800" dirty="0">
              <a:solidFill>
                <a:srgbClr val="000099"/>
              </a:solidFill>
              <a:latin typeface="Arial" charset="0"/>
            </a:endParaRPr>
          </a:p>
          <a:p>
            <a:pPr>
              <a:spcBef>
                <a:spcPts val="600"/>
              </a:spcBef>
              <a:defRPr/>
            </a:pPr>
            <a:endParaRPr lang="en-US" sz="1800" dirty="0">
              <a:solidFill>
                <a:srgbClr val="000099"/>
              </a:solidFill>
              <a:latin typeface="Arial"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a:extLst>
              <a:ext uri="{FF2B5EF4-FFF2-40B4-BE49-F238E27FC236}">
                <a16:creationId xmlns:a16="http://schemas.microsoft.com/office/drawing/2014/main" id="{95C35E2C-2654-4231-90B2-B345E3EFF796}"/>
              </a:ext>
            </a:extLst>
          </p:cNvPr>
          <p:cNvSpPr>
            <a:spLocks noGrp="1"/>
          </p:cNvSpPr>
          <p:nvPr>
            <p:ph type="title"/>
          </p:nvPr>
        </p:nvSpPr>
        <p:spPr/>
        <p:txBody>
          <a:bodyPr/>
          <a:lstStyle/>
          <a:p>
            <a:r>
              <a:rPr lang="en-US" altLang="en-US"/>
              <a:t>SA4 leadership and subgroups</a:t>
            </a:r>
          </a:p>
        </p:txBody>
      </p:sp>
      <p:sp>
        <p:nvSpPr>
          <p:cNvPr id="4" name="Espace réservé du contenu 3">
            <a:extLst>
              <a:ext uri="{FF2B5EF4-FFF2-40B4-BE49-F238E27FC236}">
                <a16:creationId xmlns:a16="http://schemas.microsoft.com/office/drawing/2014/main" id="{C51BA142-0292-48F8-94DE-9CD911896ADC}"/>
              </a:ext>
            </a:extLst>
          </p:cNvPr>
          <p:cNvSpPr>
            <a:spLocks noGrp="1"/>
          </p:cNvSpPr>
          <p:nvPr>
            <p:ph idx="1"/>
          </p:nvPr>
        </p:nvSpPr>
        <p:spPr>
          <a:xfrm>
            <a:off x="647701" y="1454151"/>
            <a:ext cx="9521774" cy="4830763"/>
          </a:xfrm>
        </p:spPr>
        <p:txBody>
          <a:bodyPr/>
          <a:lstStyle/>
          <a:p>
            <a:pPr>
              <a:lnSpc>
                <a:spcPct val="90000"/>
              </a:lnSpc>
              <a:spcBef>
                <a:spcPts val="1800"/>
              </a:spcBef>
              <a:tabLst>
                <a:tab pos="2152650" algn="l"/>
                <a:tab pos="5118100" algn="l"/>
              </a:tabLst>
              <a:defRPr/>
            </a:pPr>
            <a:r>
              <a:rPr lang="fi-FI" sz="2200" kern="0" dirty="0"/>
              <a:t>SA4 officials:</a:t>
            </a:r>
          </a:p>
          <a:p>
            <a:pPr lvl="1">
              <a:lnSpc>
                <a:spcPct val="90000"/>
              </a:lnSpc>
              <a:spcBef>
                <a:spcPts val="400"/>
              </a:spcBef>
              <a:tabLst>
                <a:tab pos="2152650" algn="l"/>
                <a:tab pos="5118100" algn="l"/>
              </a:tabLst>
              <a:defRPr/>
            </a:pPr>
            <a:r>
              <a:rPr lang="fi-FI" sz="1800" kern="0" dirty="0"/>
              <a:t>Chair: </a:t>
            </a:r>
            <a:r>
              <a:rPr lang="en-GB" sz="1800" kern="0" dirty="0"/>
              <a:t>Frédéric Gabin (Dolby Laboratories Inc. , ETSI)</a:t>
            </a:r>
            <a:endParaRPr lang="en-US" sz="1800" kern="0" dirty="0">
              <a:solidFill>
                <a:srgbClr val="FF0000"/>
              </a:solidFill>
            </a:endParaRPr>
          </a:p>
          <a:p>
            <a:pPr lvl="1">
              <a:lnSpc>
                <a:spcPct val="90000"/>
              </a:lnSpc>
              <a:spcBef>
                <a:spcPts val="400"/>
              </a:spcBef>
              <a:tabLst>
                <a:tab pos="2152650" algn="l"/>
                <a:tab pos="5118100" algn="l"/>
              </a:tabLst>
              <a:defRPr/>
            </a:pPr>
            <a:r>
              <a:rPr lang="fi-FI" sz="1800" kern="0" dirty="0"/>
              <a:t>Vice Chairs: </a:t>
            </a:r>
          </a:p>
          <a:p>
            <a:pPr lvl="2">
              <a:lnSpc>
                <a:spcPct val="90000"/>
              </a:lnSpc>
              <a:spcBef>
                <a:spcPts val="200"/>
              </a:spcBef>
              <a:tabLst>
                <a:tab pos="2152650" algn="l"/>
                <a:tab pos="5118100" algn="l"/>
              </a:tabLst>
              <a:defRPr/>
            </a:pPr>
            <a:r>
              <a:rPr lang="en-GB" sz="1600" dirty="0"/>
              <a:t>Gilles Teniou (Tencent, CCSA)</a:t>
            </a:r>
            <a:r>
              <a:rPr lang="en-GB" sz="1600" kern="0" dirty="0">
                <a:solidFill>
                  <a:srgbClr val="FF0000"/>
                </a:solidFill>
              </a:rPr>
              <a:t> </a:t>
            </a:r>
          </a:p>
          <a:p>
            <a:pPr lvl="2">
              <a:lnSpc>
                <a:spcPct val="90000"/>
              </a:lnSpc>
              <a:spcBef>
                <a:spcPts val="200"/>
              </a:spcBef>
              <a:tabLst>
                <a:tab pos="2152650" algn="l"/>
                <a:tab pos="5118100" algn="l"/>
              </a:tabLst>
              <a:defRPr/>
            </a:pPr>
            <a:r>
              <a:rPr lang="en-GB" sz="1600" dirty="0"/>
              <a:t>Jaeyeon Song (Samsung Electronics Co., Ltd, TTA)</a:t>
            </a:r>
          </a:p>
          <a:p>
            <a:pPr lvl="1">
              <a:lnSpc>
                <a:spcPct val="90000"/>
              </a:lnSpc>
              <a:spcBef>
                <a:spcPts val="400"/>
              </a:spcBef>
              <a:tabLst>
                <a:tab pos="2152650" algn="l"/>
                <a:tab pos="5118100" algn="l"/>
              </a:tabLst>
              <a:defRPr/>
            </a:pPr>
            <a:r>
              <a:rPr lang="fi-FI" sz="1800" kern="0" dirty="0"/>
              <a:t>Secretary: </a:t>
            </a:r>
            <a:r>
              <a:rPr lang="en-US" sz="1800" dirty="0">
                <a:solidFill>
                  <a:srgbClr val="FF0000"/>
                </a:solidFill>
                <a:effectLst/>
                <a:latin typeface="Calibri" panose="020F0502020204030204" pitchFamily="34" charset="0"/>
              </a:rPr>
              <a:t>NEW! </a:t>
            </a:r>
            <a:r>
              <a:rPr lang="fi-FI" sz="1800" kern="0" dirty="0">
                <a:solidFill>
                  <a:srgbClr val="FF0000"/>
                </a:solidFill>
              </a:rPr>
              <a:t>Andrijana Brekalo (MCC Support) is back !</a:t>
            </a:r>
          </a:p>
          <a:p>
            <a:pPr lvl="2">
              <a:lnSpc>
                <a:spcPct val="90000"/>
              </a:lnSpc>
              <a:spcBef>
                <a:spcPts val="400"/>
              </a:spcBef>
              <a:tabLst>
                <a:tab pos="2152650" algn="l"/>
                <a:tab pos="5118100" algn="l"/>
              </a:tabLst>
              <a:defRPr/>
            </a:pPr>
            <a:r>
              <a:rPr lang="fi-FI" sz="1400" dirty="0">
                <a:solidFill>
                  <a:srgbClr val="FF0000"/>
                </a:solidFill>
              </a:rPr>
              <a:t>Big thanks to </a:t>
            </a:r>
            <a:r>
              <a:rPr lang="fi-FI" sz="1400" kern="0" dirty="0">
                <a:solidFill>
                  <a:srgbClr val="FF0000"/>
                </a:solidFill>
              </a:rPr>
              <a:t>Antoine Burckard (MCC) for his excellent support since November 2023. Antoine will remain as backup to Andrijana.</a:t>
            </a:r>
            <a:endParaRPr lang="fi-FI" sz="1000" kern="0" dirty="0">
              <a:solidFill>
                <a:srgbClr val="FF0000"/>
              </a:solidFill>
            </a:endParaRPr>
          </a:p>
          <a:p>
            <a:pPr>
              <a:lnSpc>
                <a:spcPct val="90000"/>
              </a:lnSpc>
              <a:spcBef>
                <a:spcPts val="1800"/>
              </a:spcBef>
              <a:spcAft>
                <a:spcPts val="0"/>
              </a:spcAft>
              <a:tabLst>
                <a:tab pos="2152650" algn="l"/>
                <a:tab pos="5118100" algn="l"/>
              </a:tabLst>
              <a:defRPr/>
            </a:pPr>
            <a:r>
              <a:rPr lang="fi-FI" sz="2200" kern="0" dirty="0"/>
              <a:t>Sub Working Groups and their </a:t>
            </a:r>
            <a:r>
              <a:rPr lang="en-GB" sz="2200" kern="0" dirty="0"/>
              <a:t>Chairs</a:t>
            </a:r>
          </a:p>
          <a:p>
            <a:endParaRPr lang="fr-FR" dirty="0"/>
          </a:p>
        </p:txBody>
      </p:sp>
      <p:graphicFrame>
        <p:nvGraphicFramePr>
          <p:cNvPr id="5" name="Table 4">
            <a:extLst>
              <a:ext uri="{FF2B5EF4-FFF2-40B4-BE49-F238E27FC236}">
                <a16:creationId xmlns:a16="http://schemas.microsoft.com/office/drawing/2014/main" id="{EC45B5C7-CF6B-1A1B-9223-1500E9DE08C9}"/>
              </a:ext>
            </a:extLst>
          </p:cNvPr>
          <p:cNvGraphicFramePr>
            <a:graphicFrameLocks noGrp="1"/>
          </p:cNvGraphicFramePr>
          <p:nvPr>
            <p:extLst>
              <p:ext uri="{D42A27DB-BD31-4B8C-83A1-F6EECF244321}">
                <p14:modId xmlns:p14="http://schemas.microsoft.com/office/powerpoint/2010/main" val="3607030703"/>
              </p:ext>
            </p:extLst>
          </p:nvPr>
        </p:nvGraphicFramePr>
        <p:xfrm>
          <a:off x="983432" y="4268817"/>
          <a:ext cx="9108490" cy="2532022"/>
        </p:xfrm>
        <a:graphic>
          <a:graphicData uri="http://schemas.openxmlformats.org/drawingml/2006/table">
            <a:tbl>
              <a:tblPr firstRow="1" bandRow="1">
                <a:tableStyleId>{5C22544A-7EE6-4342-B048-85BDC9FD1C3A}</a:tableStyleId>
              </a:tblPr>
              <a:tblGrid>
                <a:gridCol w="2148395">
                  <a:extLst>
                    <a:ext uri="{9D8B030D-6E8A-4147-A177-3AD203B41FA5}">
                      <a16:colId xmlns:a16="http://schemas.microsoft.com/office/drawing/2014/main" val="20000"/>
                    </a:ext>
                  </a:extLst>
                </a:gridCol>
                <a:gridCol w="2345342">
                  <a:extLst>
                    <a:ext uri="{9D8B030D-6E8A-4147-A177-3AD203B41FA5}">
                      <a16:colId xmlns:a16="http://schemas.microsoft.com/office/drawing/2014/main" val="20001"/>
                    </a:ext>
                  </a:extLst>
                </a:gridCol>
                <a:gridCol w="2799077">
                  <a:extLst>
                    <a:ext uri="{9D8B030D-6E8A-4147-A177-3AD203B41FA5}">
                      <a16:colId xmlns:a16="http://schemas.microsoft.com/office/drawing/2014/main" val="20002"/>
                    </a:ext>
                  </a:extLst>
                </a:gridCol>
                <a:gridCol w="1815676">
                  <a:extLst>
                    <a:ext uri="{9D8B030D-6E8A-4147-A177-3AD203B41FA5}">
                      <a16:colId xmlns:a16="http://schemas.microsoft.com/office/drawing/2014/main" val="20004"/>
                    </a:ext>
                  </a:extLst>
                </a:gridCol>
              </a:tblGrid>
              <a:tr h="630238">
                <a:tc>
                  <a:txBody>
                    <a:bodyPr/>
                    <a:lstStyle/>
                    <a:p>
                      <a:pPr>
                        <a:lnSpc>
                          <a:spcPct val="90000"/>
                        </a:lnSpc>
                      </a:pPr>
                      <a:r>
                        <a:rPr lang="en-GB" sz="1200" dirty="0">
                          <a:latin typeface="+mn-lt"/>
                          <a:cs typeface="Arial" panose="020B0604020202020204" pitchFamily="34" charset="0"/>
                        </a:rPr>
                        <a:t>Audio SWG</a:t>
                      </a:r>
                      <a:endParaRPr lang="en-US" sz="1200" dirty="0">
                        <a:latin typeface="+mn-lt"/>
                        <a:cs typeface="Arial" panose="020B0604020202020204" pitchFamily="34" charset="0"/>
                      </a:endParaRPr>
                    </a:p>
                  </a:txBody>
                  <a:tcPr marL="91454" marR="91454" marT="45636" marB="45636" anchor="ctr"/>
                </a:tc>
                <a:tc>
                  <a:txBody>
                    <a:bodyPr/>
                    <a:lstStyle/>
                    <a:p>
                      <a:pPr>
                        <a:lnSpc>
                          <a:spcPct val="90000"/>
                        </a:lnSpc>
                      </a:pPr>
                      <a:r>
                        <a:rPr lang="en-US" sz="1200" dirty="0">
                          <a:latin typeface="+mn-lt"/>
                          <a:cs typeface="Arial" panose="020B0604020202020204" pitchFamily="34" charset="0"/>
                        </a:rPr>
                        <a:t>Multicast-Broadcast-Streaming (MBS) SWG </a:t>
                      </a:r>
                    </a:p>
                  </a:txBody>
                  <a:tcPr marL="91454" marR="91454" marT="45636" marB="45636" anchor="ctr"/>
                </a:tc>
                <a:tc>
                  <a:txBody>
                    <a:bodyPr/>
                    <a:lstStyle/>
                    <a:p>
                      <a:pPr>
                        <a:lnSpc>
                          <a:spcPct val="90000"/>
                        </a:lnSpc>
                      </a:pPr>
                      <a:r>
                        <a:rPr lang="en-US" sz="1200" dirty="0">
                          <a:latin typeface="+mn-lt"/>
                          <a:cs typeface="Arial" panose="020B0604020202020204" pitchFamily="34" charset="0"/>
                        </a:rPr>
                        <a:t>Real Time Communications (RTC) SWG </a:t>
                      </a:r>
                    </a:p>
                  </a:txBody>
                  <a:tcPr marL="91454" marR="91454" marT="45636" marB="45636" anchor="ctr"/>
                </a:tc>
                <a:tc>
                  <a:txBody>
                    <a:bodyPr/>
                    <a:lstStyle/>
                    <a:p>
                      <a:pPr>
                        <a:lnSpc>
                          <a:spcPct val="90000"/>
                        </a:lnSpc>
                      </a:pPr>
                      <a:r>
                        <a:rPr lang="en-US" sz="1200" dirty="0">
                          <a:latin typeface="+mn-lt"/>
                          <a:cs typeface="Arial" panose="020B0604020202020204" pitchFamily="34" charset="0"/>
                        </a:rPr>
                        <a:t>Video SWG</a:t>
                      </a:r>
                    </a:p>
                  </a:txBody>
                  <a:tcPr marL="91454" marR="91454" marT="45636" marB="45636" anchor="ctr"/>
                </a:tc>
                <a:extLst>
                  <a:ext uri="{0D108BD9-81ED-4DB2-BD59-A6C34878D82A}">
                    <a16:rowId xmlns:a16="http://schemas.microsoft.com/office/drawing/2014/main" val="10000"/>
                  </a:ext>
                </a:extLst>
              </a:tr>
              <a:tr h="630238">
                <a:tc>
                  <a:txBody>
                    <a:bodyPr/>
                    <a:lstStyle/>
                    <a:p>
                      <a:pPr marL="0" marR="0" lvl="1" indent="0" algn="l" defTabSz="914400" rtl="0" eaLnBrk="1" fontAlgn="auto" latinLnBrk="0" hangingPunct="1">
                        <a:lnSpc>
                          <a:spcPct val="90000"/>
                        </a:lnSpc>
                        <a:spcBef>
                          <a:spcPts val="0"/>
                        </a:spcBef>
                        <a:spcAft>
                          <a:spcPts val="0"/>
                        </a:spcAft>
                        <a:buClrTx/>
                        <a:buSzTx/>
                        <a:buFontTx/>
                        <a:buNone/>
                        <a:tabLst/>
                        <a:defRPr/>
                      </a:pPr>
                      <a:r>
                        <a:rPr lang="en-GB" sz="1200" b="0" dirty="0">
                          <a:latin typeface="+mn-lt"/>
                          <a:cs typeface="Arial" panose="020B0604020202020204" pitchFamily="34" charset="0"/>
                        </a:rPr>
                        <a:t>Imre Varga (Qualcomm CDMA </a:t>
                      </a:r>
                      <a:r>
                        <a:rPr lang="en-GB" sz="1200" b="0" dirty="0">
                          <a:solidFill>
                            <a:schemeClr val="tx1"/>
                          </a:solidFill>
                          <a:latin typeface="+mn-lt"/>
                          <a:cs typeface="Arial" panose="020B0604020202020204" pitchFamily="34" charset="0"/>
                        </a:rPr>
                        <a:t>Technologies, ETSI)</a:t>
                      </a:r>
                    </a:p>
                    <a:p>
                      <a:pPr marL="0" marR="0" lvl="1" indent="0" algn="l" defTabSz="914400" rtl="0" eaLnBrk="1" fontAlgn="auto" latinLnBrk="0" hangingPunct="1">
                        <a:lnSpc>
                          <a:spcPct val="90000"/>
                        </a:lnSpc>
                        <a:spcBef>
                          <a:spcPts val="0"/>
                        </a:spcBef>
                        <a:spcAft>
                          <a:spcPts val="0"/>
                        </a:spcAft>
                        <a:buClrTx/>
                        <a:buSzTx/>
                        <a:buFontTx/>
                        <a:buNone/>
                        <a:tabLst/>
                        <a:defRPr/>
                      </a:pPr>
                      <a:r>
                        <a:rPr lang="en-GB" sz="1200" b="0" dirty="0">
                          <a:solidFill>
                            <a:schemeClr val="tx1"/>
                          </a:solidFill>
                          <a:latin typeface="+mn-lt"/>
                          <a:cs typeface="Arial" panose="020B0604020202020204" pitchFamily="34" charset="0"/>
                        </a:rPr>
                        <a:t>&amp; </a:t>
                      </a:r>
                      <a:r>
                        <a:rPr lang="en-US" sz="1200" b="0" dirty="0">
                          <a:latin typeface="+mn-lt"/>
                          <a:cs typeface="Arial" panose="020B0604020202020204" pitchFamily="34" charset="0"/>
                        </a:rPr>
                        <a:t>Stéphane Ragot </a:t>
                      </a:r>
                      <a:r>
                        <a:rPr lang="en-GB" sz="1200" b="0" dirty="0">
                          <a:latin typeface="+mn-lt"/>
                          <a:cs typeface="Arial" panose="020B0604020202020204" pitchFamily="34" charset="0"/>
                        </a:rPr>
                        <a:t>(</a:t>
                      </a:r>
                      <a:r>
                        <a:rPr lang="en-US" sz="1200" b="0" dirty="0">
                          <a:latin typeface="+mn-lt"/>
                          <a:cs typeface="Arial" panose="020B0604020202020204" pitchFamily="34" charset="0"/>
                        </a:rPr>
                        <a:t>Orange, ETSI</a:t>
                      </a:r>
                      <a:r>
                        <a:rPr lang="en-GB" sz="1200" b="0" dirty="0">
                          <a:latin typeface="+mn-lt"/>
                          <a:cs typeface="Arial" panose="020B0604020202020204" pitchFamily="34" charset="0"/>
                        </a:rPr>
                        <a:t>)</a:t>
                      </a:r>
                    </a:p>
                    <a:p>
                      <a:pPr marL="0" marR="0" lvl="1" indent="0" algn="l" defTabSz="914400" rtl="0" eaLnBrk="1" fontAlgn="auto" latinLnBrk="0" hangingPunct="1">
                        <a:lnSpc>
                          <a:spcPct val="90000"/>
                        </a:lnSpc>
                        <a:spcBef>
                          <a:spcPts val="0"/>
                        </a:spcBef>
                        <a:spcAft>
                          <a:spcPts val="0"/>
                        </a:spcAft>
                        <a:buClrTx/>
                        <a:buSzTx/>
                        <a:buFontTx/>
                        <a:buNone/>
                        <a:tabLst/>
                        <a:defRPr/>
                      </a:pPr>
                      <a:endParaRPr lang="en-GB" sz="1200" b="0" dirty="0">
                        <a:solidFill>
                          <a:srgbClr val="FF0000"/>
                        </a:solidFill>
                        <a:latin typeface="+mn-lt"/>
                        <a:cs typeface="Arial" panose="020B0604020202020204" pitchFamily="34" charset="0"/>
                      </a:endParaRPr>
                    </a:p>
                    <a:p>
                      <a:pPr marL="0" marR="0" lvl="1" indent="0" algn="l" defTabSz="914400" rtl="0" eaLnBrk="1" fontAlgn="auto" latinLnBrk="0" hangingPunct="1">
                        <a:lnSpc>
                          <a:spcPct val="90000"/>
                        </a:lnSpc>
                        <a:spcBef>
                          <a:spcPts val="0"/>
                        </a:spcBef>
                        <a:spcAft>
                          <a:spcPts val="0"/>
                        </a:spcAft>
                        <a:buClrTx/>
                        <a:buSzTx/>
                        <a:buFontTx/>
                        <a:buNone/>
                        <a:tabLst/>
                        <a:defRPr/>
                      </a:pPr>
                      <a:r>
                        <a:rPr lang="en-GB" sz="1200" b="0" dirty="0">
                          <a:solidFill>
                            <a:srgbClr val="FF0000"/>
                          </a:solidFill>
                          <a:latin typeface="+mn-lt"/>
                          <a:cs typeface="Arial" panose="020B0604020202020204" pitchFamily="34" charset="0"/>
                        </a:rPr>
                        <a:t>New! Imre Varga will step down after SA4#127-bis-e. Replacement co-chair to be decided:</a:t>
                      </a:r>
                    </a:p>
                    <a:p>
                      <a:pPr marL="0" marR="0" lvl="1" indent="0" algn="l" defTabSz="914400" rtl="0" eaLnBrk="1" fontAlgn="auto" latinLnBrk="0" hangingPunct="1">
                        <a:lnSpc>
                          <a:spcPct val="90000"/>
                        </a:lnSpc>
                        <a:spcBef>
                          <a:spcPts val="0"/>
                        </a:spcBef>
                        <a:spcAft>
                          <a:spcPts val="0"/>
                        </a:spcAft>
                        <a:buClrTx/>
                        <a:buSzTx/>
                        <a:buFontTx/>
                        <a:buNone/>
                        <a:tabLst/>
                        <a:defRPr/>
                      </a:pPr>
                      <a:r>
                        <a:rPr lang="sv-SE" sz="1200" b="0" dirty="0">
                          <a:solidFill>
                            <a:srgbClr val="FF0000"/>
                          </a:solidFill>
                          <a:latin typeface="+mn-lt"/>
                          <a:cs typeface="Arial" panose="020B0604020202020204" pitchFamily="34" charset="0"/>
                        </a:rPr>
                        <a:t>Tomas Toftgård (Ericsson) has volonteered.</a:t>
                      </a:r>
                      <a:endParaRPr lang="en-US" sz="1200" b="1" dirty="0">
                        <a:solidFill>
                          <a:srgbClr val="FF0000"/>
                        </a:solidFill>
                        <a:latin typeface="+mn-lt"/>
                        <a:cs typeface="Arial" panose="020B0604020202020204" pitchFamily="34" charset="0"/>
                      </a:endParaRPr>
                    </a:p>
                  </a:txBody>
                  <a:tcPr marL="91454" marR="91454" marT="45636" marB="45636" anchor="ctr"/>
                </a:tc>
                <a:tc>
                  <a:txBody>
                    <a:bodyPr/>
                    <a:lstStyle/>
                    <a:p>
                      <a:pPr marL="0" marR="0" lvl="1" indent="0" algn="l" defTabSz="914400" rtl="0" eaLnBrk="1" fontAlgn="auto" latinLnBrk="0" hangingPunct="1">
                        <a:lnSpc>
                          <a:spcPct val="90000"/>
                        </a:lnSpc>
                        <a:spcBef>
                          <a:spcPts val="0"/>
                        </a:spcBef>
                        <a:spcAft>
                          <a:spcPts val="0"/>
                        </a:spcAft>
                        <a:buClrTx/>
                        <a:buSzTx/>
                        <a:buFontTx/>
                        <a:buNone/>
                        <a:tabLst/>
                        <a:defRPr/>
                      </a:pPr>
                      <a:r>
                        <a:rPr lang="en-US" sz="1200" b="0" dirty="0">
                          <a:latin typeface="+mn-lt"/>
                          <a:cs typeface="Arial" panose="020B0604020202020204" pitchFamily="34" charset="0"/>
                        </a:rPr>
                        <a:t>Frédéric </a:t>
                      </a:r>
                      <a:r>
                        <a:rPr lang="en-GB" sz="1200" b="0" dirty="0">
                          <a:latin typeface="+mn-lt"/>
                          <a:cs typeface="Arial" panose="020B0604020202020204" pitchFamily="34" charset="0"/>
                        </a:rPr>
                        <a:t>Gabin (</a:t>
                      </a:r>
                      <a:r>
                        <a:rPr lang="en-US" sz="1200" b="0" dirty="0">
                          <a:latin typeface="+mn-lt"/>
                          <a:cs typeface="Arial" panose="020B0604020202020204" pitchFamily="34" charset="0"/>
                        </a:rPr>
                        <a:t>Dolby France SAS, ETSI</a:t>
                      </a:r>
                      <a:r>
                        <a:rPr lang="en-GB" sz="1200" b="0" dirty="0">
                          <a:latin typeface="+mn-lt"/>
                          <a:cs typeface="Arial" panose="020B0604020202020204" pitchFamily="34" charset="0"/>
                        </a:rPr>
                        <a:t>) </a:t>
                      </a:r>
                      <a:endParaRPr lang="en-GB" sz="1200" dirty="0">
                        <a:solidFill>
                          <a:srgbClr val="FF0000"/>
                        </a:solidFill>
                        <a:latin typeface="+mn-lt"/>
                        <a:cs typeface="Arial" panose="020B0604020202020204" pitchFamily="34" charset="0"/>
                      </a:endParaRPr>
                    </a:p>
                  </a:txBody>
                  <a:tcPr marL="91454" marR="91454" marT="45636" marB="45636" anchor="ctr"/>
                </a:tc>
                <a:tc>
                  <a:txBody>
                    <a:bodyPr/>
                    <a:lstStyle/>
                    <a:p>
                      <a:pPr marL="0" marR="0" lvl="1" indent="0" algn="l" defTabSz="914400" rtl="0" eaLnBrk="1" fontAlgn="auto" latinLnBrk="0" hangingPunct="1">
                        <a:lnSpc>
                          <a:spcPct val="90000"/>
                        </a:lnSpc>
                        <a:spcBef>
                          <a:spcPts val="0"/>
                        </a:spcBef>
                        <a:spcAft>
                          <a:spcPts val="0"/>
                        </a:spcAft>
                        <a:buClrTx/>
                        <a:buSzTx/>
                        <a:buFontTx/>
                        <a:buNone/>
                        <a:tabLst/>
                        <a:defRPr/>
                      </a:pPr>
                      <a:r>
                        <a:rPr lang="en-US" sz="1200" dirty="0">
                          <a:solidFill>
                            <a:schemeClr val="tx1"/>
                          </a:solidFill>
                        </a:rPr>
                        <a:t>Saba Ahsan (Nokia corporation, ETSI)</a:t>
                      </a:r>
                      <a:endParaRPr lang="en-US" sz="1200" b="0" dirty="0">
                        <a:solidFill>
                          <a:schemeClr val="tx1"/>
                        </a:solidFill>
                        <a:latin typeface="+mn-lt"/>
                        <a:cs typeface="Arial" panose="020B0604020202020204" pitchFamily="34" charset="0"/>
                      </a:endParaRPr>
                    </a:p>
                  </a:txBody>
                  <a:tcPr marL="91454" marR="91454" marT="45636" marB="45636" anchor="ctr"/>
                </a:tc>
                <a:tc>
                  <a:txBody>
                    <a:bodyPr/>
                    <a:lstStyle/>
                    <a:p>
                      <a:pPr marL="0" marR="0" lvl="1" indent="0" algn="l" defTabSz="914400" rtl="0" eaLnBrk="1" fontAlgn="auto" latinLnBrk="0" hangingPunct="1">
                        <a:lnSpc>
                          <a:spcPct val="90000"/>
                        </a:lnSpc>
                        <a:spcBef>
                          <a:spcPts val="0"/>
                        </a:spcBef>
                        <a:spcAft>
                          <a:spcPts val="0"/>
                        </a:spcAft>
                        <a:buClrTx/>
                        <a:buSzTx/>
                        <a:buFontTx/>
                        <a:buNone/>
                        <a:tabLst/>
                        <a:defRPr/>
                      </a:pPr>
                      <a:r>
                        <a:rPr lang="en-US" sz="1200" b="0" dirty="0">
                          <a:latin typeface="+mn-lt"/>
                          <a:cs typeface="Arial" panose="020B0604020202020204" pitchFamily="34" charset="0"/>
                        </a:rPr>
                        <a:t>Gilles Teniou (Tencent, CCSA)</a:t>
                      </a:r>
                      <a:endParaRPr lang="fi-FI" sz="1200" b="0" dirty="0">
                        <a:latin typeface="+mn-lt"/>
                        <a:cs typeface="Arial" panose="020B0604020202020204" pitchFamily="34" charset="0"/>
                      </a:endParaRPr>
                    </a:p>
                  </a:txBody>
                  <a:tcPr marL="91454" marR="91454" marT="45636" marB="45636" anchor="ctr"/>
                </a:tc>
                <a:extLst>
                  <a:ext uri="{0D108BD9-81ED-4DB2-BD59-A6C34878D82A}">
                    <a16:rowId xmlns:a16="http://schemas.microsoft.com/office/drawing/2014/main" val="10001"/>
                  </a:ext>
                </a:extLst>
              </a:tr>
            </a:tbl>
          </a:graphicData>
        </a:graphic>
      </p:graphicFrame>
    </p:spTree>
  </p:cSld>
  <p:clrMapOvr>
    <a:masterClrMapping/>
  </p:clrMapOvr>
  <p:transition spd="slow"/>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a:extLst>
              <a:ext uri="{FF2B5EF4-FFF2-40B4-BE49-F238E27FC236}">
                <a16:creationId xmlns:a16="http://schemas.microsoft.com/office/drawing/2014/main" id="{50889BBB-F01D-491A-85BE-C93AC1FFA5F8}"/>
              </a:ext>
            </a:extLst>
          </p:cNvPr>
          <p:cNvSpPr>
            <a:spLocks noGrp="1" noChangeArrowheads="1"/>
          </p:cNvSpPr>
          <p:nvPr>
            <p:ph type="title"/>
          </p:nvPr>
        </p:nvSpPr>
        <p:spPr>
          <a:xfrm>
            <a:off x="1558925" y="333374"/>
            <a:ext cx="8959850" cy="1078068"/>
          </a:xfrm>
        </p:spPr>
        <p:txBody>
          <a:bodyPr/>
          <a:lstStyle/>
          <a:p>
            <a:pPr>
              <a:spcBef>
                <a:spcPts val="600"/>
              </a:spcBef>
              <a:defRPr/>
            </a:pPr>
            <a:r>
              <a:rPr lang="en-US" sz="4000" dirty="0">
                <a:solidFill>
                  <a:srgbClr val="000099"/>
                </a:solidFill>
                <a:latin typeface="Arial" charset="0"/>
              </a:rPr>
              <a:t>SWG Ad Hoc </a:t>
            </a:r>
            <a:r>
              <a:rPr lang="en-US" sz="4000" dirty="0" err="1">
                <a:solidFill>
                  <a:srgbClr val="000099"/>
                </a:solidFill>
                <a:latin typeface="Arial" charset="0"/>
              </a:rPr>
              <a:t>Telcos</a:t>
            </a:r>
            <a:endParaRPr lang="en-US" sz="4000" dirty="0">
              <a:solidFill>
                <a:srgbClr val="000099"/>
              </a:solidFill>
              <a:latin typeface="Arial" charset="0"/>
            </a:endParaRPr>
          </a:p>
        </p:txBody>
      </p:sp>
      <p:sp>
        <p:nvSpPr>
          <p:cNvPr id="12291" name="Rectangle 73">
            <a:extLst>
              <a:ext uri="{FF2B5EF4-FFF2-40B4-BE49-F238E27FC236}">
                <a16:creationId xmlns:a16="http://schemas.microsoft.com/office/drawing/2014/main" id="{7AA573C1-F9EE-435F-80DC-9A2FD3A9EB1E}"/>
              </a:ext>
            </a:extLst>
          </p:cNvPr>
          <p:cNvSpPr>
            <a:spLocks noChangeArrowheads="1"/>
          </p:cNvSpPr>
          <p:nvPr/>
        </p:nvSpPr>
        <p:spPr bwMode="auto">
          <a:xfrm>
            <a:off x="1143004" y="1458825"/>
            <a:ext cx="184731" cy="701859"/>
          </a:xfrm>
          <a:prstGeom prst="rect">
            <a:avLst/>
          </a:prstGeom>
          <a:solidFill>
            <a:srgbClr val="FFFFFF"/>
          </a:solidFill>
          <a:ln>
            <a:noFill/>
          </a:ln>
          <a:extLst>
            <a:ext uri="{91240B29-F687-4F45-9708-019B960494DF}">
              <a14:hiddenLine xmlns:a14="http://schemas.microsoft.com/office/drawing/2010/main" w="12700">
                <a:solidFill>
                  <a:srgbClr val="000000"/>
                </a:solidFill>
                <a:miter lim="800000"/>
                <a:headEnd/>
                <a:tailEnd/>
              </a14:hiddenLine>
            </a:ext>
          </a:extLst>
        </p:spPr>
        <p:txBody>
          <a:bodyPr wrap="none" anchor="ctr">
            <a:spAutoFit/>
          </a:bodyPr>
          <a:lstStyle>
            <a:lvl1pPr>
              <a:defRPr sz="4400" b="1">
                <a:solidFill>
                  <a:srgbClr val="063EF2"/>
                </a:solidFill>
                <a:latin typeface="Arial" panose="020B0604020202020204" pitchFamily="34" charset="0"/>
              </a:defRPr>
            </a:lvl1pPr>
            <a:lvl2pPr marL="742950" indent="-285750">
              <a:defRPr sz="4400" b="1">
                <a:solidFill>
                  <a:srgbClr val="063EF2"/>
                </a:solidFill>
                <a:latin typeface="Arial" panose="020B0604020202020204" pitchFamily="34" charset="0"/>
              </a:defRPr>
            </a:lvl2pPr>
            <a:lvl3pPr marL="1143000" indent="-228600">
              <a:defRPr sz="4400" b="1">
                <a:solidFill>
                  <a:srgbClr val="063EF2"/>
                </a:solidFill>
                <a:latin typeface="Arial" panose="020B0604020202020204" pitchFamily="34" charset="0"/>
              </a:defRPr>
            </a:lvl3pPr>
            <a:lvl4pPr marL="1600200" indent="-228600">
              <a:defRPr sz="4400" b="1">
                <a:solidFill>
                  <a:srgbClr val="063EF2"/>
                </a:solidFill>
                <a:latin typeface="Arial" panose="020B0604020202020204" pitchFamily="34" charset="0"/>
              </a:defRPr>
            </a:lvl4pPr>
            <a:lvl5pPr marL="2057400" indent="-228600">
              <a:defRPr sz="4400" b="1">
                <a:solidFill>
                  <a:srgbClr val="063EF2"/>
                </a:solidFill>
                <a:latin typeface="Arial" panose="020B0604020202020204" pitchFamily="34" charset="0"/>
              </a:defRPr>
            </a:lvl5pPr>
            <a:lvl6pPr marL="2514600" indent="-228600" eaLnBrk="0" fontAlgn="base" hangingPunct="0">
              <a:spcBef>
                <a:spcPct val="0"/>
              </a:spcBef>
              <a:spcAft>
                <a:spcPct val="0"/>
              </a:spcAft>
              <a:defRPr sz="4400" b="1">
                <a:solidFill>
                  <a:srgbClr val="063EF2"/>
                </a:solidFill>
                <a:latin typeface="Arial" panose="020B0604020202020204" pitchFamily="34" charset="0"/>
              </a:defRPr>
            </a:lvl6pPr>
            <a:lvl7pPr marL="2971800" indent="-228600" eaLnBrk="0" fontAlgn="base" hangingPunct="0">
              <a:spcBef>
                <a:spcPct val="0"/>
              </a:spcBef>
              <a:spcAft>
                <a:spcPct val="0"/>
              </a:spcAft>
              <a:defRPr sz="4400" b="1">
                <a:solidFill>
                  <a:srgbClr val="063EF2"/>
                </a:solidFill>
                <a:latin typeface="Arial" panose="020B0604020202020204" pitchFamily="34" charset="0"/>
              </a:defRPr>
            </a:lvl7pPr>
            <a:lvl8pPr marL="3429000" indent="-228600" eaLnBrk="0" fontAlgn="base" hangingPunct="0">
              <a:spcBef>
                <a:spcPct val="0"/>
              </a:spcBef>
              <a:spcAft>
                <a:spcPct val="0"/>
              </a:spcAft>
              <a:defRPr sz="4400" b="1">
                <a:solidFill>
                  <a:srgbClr val="063EF2"/>
                </a:solidFill>
                <a:latin typeface="Arial" panose="020B0604020202020204" pitchFamily="34" charset="0"/>
              </a:defRPr>
            </a:lvl8pPr>
            <a:lvl9pPr marL="3886200" indent="-228600" eaLnBrk="0" fontAlgn="base" hangingPunct="0">
              <a:spcBef>
                <a:spcPct val="0"/>
              </a:spcBef>
              <a:spcAft>
                <a:spcPct val="0"/>
              </a:spcAft>
              <a:defRPr sz="4400" b="1">
                <a:solidFill>
                  <a:srgbClr val="063EF2"/>
                </a:solidFill>
                <a:latin typeface="Arial" panose="020B0604020202020204" pitchFamily="34" charset="0"/>
              </a:defRPr>
            </a:lvl9pPr>
          </a:lstStyle>
          <a:p>
            <a:pPr>
              <a:lnSpc>
                <a:spcPct val="90000"/>
              </a:lnSpc>
            </a:pPr>
            <a:endParaRPr lang="en-US" altLang="en-US" sz="4401"/>
          </a:p>
        </p:txBody>
      </p:sp>
      <p:sp>
        <p:nvSpPr>
          <p:cNvPr id="8" name="TextBox 7">
            <a:extLst>
              <a:ext uri="{FF2B5EF4-FFF2-40B4-BE49-F238E27FC236}">
                <a16:creationId xmlns:a16="http://schemas.microsoft.com/office/drawing/2014/main" id="{6D851B02-9BAD-4EF7-924C-A38AED351AE0}"/>
              </a:ext>
            </a:extLst>
          </p:cNvPr>
          <p:cNvSpPr txBox="1"/>
          <p:nvPr/>
        </p:nvSpPr>
        <p:spPr>
          <a:xfrm>
            <a:off x="1991548" y="1484787"/>
            <a:ext cx="8351837" cy="723275"/>
          </a:xfrm>
          <a:prstGeom prst="rect">
            <a:avLst/>
          </a:prstGeom>
          <a:noFill/>
        </p:spPr>
        <p:txBody>
          <a:bodyPr>
            <a:spAutoFit/>
          </a:bodyPr>
          <a:lstStyle/>
          <a:p>
            <a:pPr marL="285757" indent="-285757">
              <a:spcBef>
                <a:spcPts val="600"/>
              </a:spcBef>
              <a:buFontTx/>
              <a:buChar char="-"/>
              <a:defRPr/>
            </a:pPr>
            <a:endParaRPr lang="en-US" sz="1800" dirty="0">
              <a:solidFill>
                <a:srgbClr val="000099"/>
              </a:solidFill>
              <a:latin typeface="Arial" charset="0"/>
            </a:endParaRPr>
          </a:p>
          <a:p>
            <a:pPr>
              <a:spcBef>
                <a:spcPts val="600"/>
              </a:spcBef>
              <a:defRPr/>
            </a:pPr>
            <a:endParaRPr lang="en-US" sz="1800" dirty="0">
              <a:solidFill>
                <a:srgbClr val="000099"/>
              </a:solidFill>
              <a:latin typeface="Arial" charset="0"/>
            </a:endParaRPr>
          </a:p>
        </p:txBody>
      </p:sp>
      <p:sp>
        <p:nvSpPr>
          <p:cNvPr id="5" name="TextBox 7">
            <a:extLst>
              <a:ext uri="{FF2B5EF4-FFF2-40B4-BE49-F238E27FC236}">
                <a16:creationId xmlns:a16="http://schemas.microsoft.com/office/drawing/2014/main" id="{C3DF2314-33F5-46E0-B2D1-A19596249F9B}"/>
              </a:ext>
            </a:extLst>
          </p:cNvPr>
          <p:cNvSpPr txBox="1"/>
          <p:nvPr/>
        </p:nvSpPr>
        <p:spPr>
          <a:xfrm>
            <a:off x="983432" y="1556792"/>
            <a:ext cx="10065563" cy="4339650"/>
          </a:xfrm>
          <a:prstGeom prst="rect">
            <a:avLst/>
          </a:prstGeom>
          <a:noFill/>
        </p:spPr>
        <p:txBody>
          <a:bodyPr wrap="square">
            <a:spAutoFit/>
          </a:bodyPr>
          <a:lstStyle/>
          <a:p>
            <a:pPr marL="0" marR="0">
              <a:spcBef>
                <a:spcPts val="0"/>
              </a:spcBef>
              <a:spcAft>
                <a:spcPts val="0"/>
              </a:spcAft>
            </a:pPr>
            <a:r>
              <a:rPr lang="en-US" sz="1200" b="0" dirty="0">
                <a:solidFill>
                  <a:schemeClr val="tx1"/>
                </a:solidFill>
                <a:effectLst/>
                <a:latin typeface="+mn-lt"/>
                <a:ea typeface="Calibri" panose="020F0502020204030204" pitchFamily="34" charset="0"/>
              </a:rPr>
              <a:t>To WI/SI rapporteurs, when preparing post-SA4#127-bis-e and post SA4#128 WI/SI work plans, please beware of the following guidelines:</a:t>
            </a:r>
          </a:p>
          <a:p>
            <a:pPr marL="285750" marR="0" lvl="0" indent="-285750">
              <a:spcBef>
                <a:spcPts val="0"/>
              </a:spcBef>
              <a:spcAft>
                <a:spcPts val="0"/>
              </a:spcAft>
              <a:buFont typeface="Arial" panose="020B0604020202020204" pitchFamily="34" charset="0"/>
              <a:buChar char="•"/>
            </a:pPr>
            <a:r>
              <a:rPr lang="en-US" sz="1200" b="0" dirty="0">
                <a:solidFill>
                  <a:schemeClr val="tx1"/>
                </a:solidFill>
                <a:effectLst/>
                <a:latin typeface="+mn-lt"/>
                <a:ea typeface="Times New Roman" panose="02020603050405020304" pitchFamily="18" charset="0"/>
              </a:rPr>
              <a:t>Available weeks: </a:t>
            </a:r>
            <a:endParaRPr lang="en-US" sz="1200" b="0" dirty="0">
              <a:solidFill>
                <a:schemeClr val="tx1"/>
              </a:solidFill>
              <a:effectLst/>
              <a:latin typeface="+mn-lt"/>
              <a:ea typeface="Calibri" panose="020F0502020204030204" pitchFamily="34" charset="0"/>
            </a:endParaRPr>
          </a:p>
          <a:p>
            <a:pPr marR="0" lvl="0">
              <a:spcBef>
                <a:spcPts val="0"/>
              </a:spcBef>
              <a:spcAft>
                <a:spcPts val="0"/>
              </a:spcAft>
            </a:pPr>
            <a:r>
              <a:rPr lang="en-US" sz="1200" b="0" dirty="0">
                <a:solidFill>
                  <a:schemeClr val="tx1"/>
                </a:solidFill>
                <a:effectLst/>
                <a:latin typeface="+mn-lt"/>
                <a:ea typeface="Times New Roman" panose="02020603050405020304" pitchFamily="18" charset="0"/>
              </a:rPr>
              <a:t>Note 1: according to a decision by 3GPP SA#90-e, meetings are not allowed during certain weeks. E.g. in this case, the week before and after SA4 meetings, 1st May, 3GPP Stage 1 Workshop on IMT2030 Use Cases (8-10 May), MPEG meeting (22-26 April), SA#104, Olympics etc.).</a:t>
            </a:r>
          </a:p>
          <a:p>
            <a:pPr marR="0" lvl="0">
              <a:spcBef>
                <a:spcPts val="0"/>
              </a:spcBef>
              <a:spcAft>
                <a:spcPts val="0"/>
              </a:spcAft>
            </a:pPr>
            <a:r>
              <a:rPr lang="en-US" sz="1200" b="0" dirty="0">
                <a:solidFill>
                  <a:schemeClr val="tx1"/>
                </a:solidFill>
                <a:effectLst/>
                <a:latin typeface="+mn-lt"/>
                <a:ea typeface="Times New Roman" panose="02020603050405020304" pitchFamily="18" charset="0"/>
              </a:rPr>
              <a:t>Note 2: it is expected that not all weeks will be filled with SA4 AH Telcos.</a:t>
            </a:r>
          </a:p>
          <a:p>
            <a:pPr marR="0" lvl="0">
              <a:spcBef>
                <a:spcPts val="0"/>
              </a:spcBef>
              <a:spcAft>
                <a:spcPts val="0"/>
              </a:spcAft>
            </a:pPr>
            <a:endParaRPr lang="en-US" sz="1200" b="0" dirty="0">
              <a:solidFill>
                <a:schemeClr val="tx1"/>
              </a:solidFill>
              <a:effectLst/>
              <a:latin typeface="+mn-lt"/>
              <a:ea typeface="Calibri" panose="020F0502020204030204" pitchFamily="34" charset="0"/>
            </a:endParaRPr>
          </a:p>
          <a:p>
            <a:pPr marL="285750" marR="0" indent="-285750">
              <a:spcBef>
                <a:spcPts val="0"/>
              </a:spcBef>
              <a:spcAft>
                <a:spcPts val="0"/>
              </a:spcAft>
              <a:buFont typeface="Arial" panose="020B0604020202020204" pitchFamily="34" charset="0"/>
              <a:buChar char="•"/>
            </a:pPr>
            <a:r>
              <a:rPr lang="en-US" sz="1200" b="0" dirty="0">
                <a:solidFill>
                  <a:schemeClr val="tx1"/>
                </a:solidFill>
                <a:effectLst/>
                <a:latin typeface="+mn-lt"/>
                <a:ea typeface="Calibri" panose="020F0502020204030204" pitchFamily="34" charset="0"/>
              </a:rPr>
              <a:t>Here is the proposed list of available weeks for SA4 AH meetings:</a:t>
            </a:r>
          </a:p>
          <a:p>
            <a:pPr marL="742950" marR="0" lvl="1" indent="-285750">
              <a:spcBef>
                <a:spcPts val="0"/>
              </a:spcBef>
              <a:spcAft>
                <a:spcPts val="0"/>
              </a:spcAft>
              <a:buFont typeface="+mj-lt"/>
              <a:buAutoNum type="alphaLcPeriod"/>
            </a:pPr>
            <a:r>
              <a:rPr lang="en-US" sz="1200" b="0" dirty="0">
                <a:solidFill>
                  <a:schemeClr val="tx1"/>
                </a:solidFill>
                <a:effectLst/>
                <a:latin typeface="+mn-lt"/>
                <a:ea typeface="Times New Roman" panose="02020603050405020304" pitchFamily="18" charset="0"/>
              </a:rPr>
              <a:t>29 April – 3 May (beware 1st May)</a:t>
            </a:r>
          </a:p>
          <a:p>
            <a:pPr marL="1200150" lvl="2" indent="-285750">
              <a:spcBef>
                <a:spcPts val="0"/>
              </a:spcBef>
              <a:spcAft>
                <a:spcPts val="0"/>
              </a:spcAft>
              <a:buFont typeface="+mj-lt"/>
              <a:buAutoNum type="alphaLcPeriod"/>
            </a:pPr>
            <a:r>
              <a:rPr lang="en-US" sz="1200" b="0" dirty="0">
                <a:solidFill>
                  <a:schemeClr val="tx1"/>
                </a:solidFill>
                <a:effectLst/>
                <a:latin typeface="+mn-lt"/>
                <a:ea typeface="Times New Roman" panose="02020603050405020304" pitchFamily="18" charset="0"/>
              </a:rPr>
              <a:t>Note proposed 5G-MAG 3GPP SA4 Workshop on Rel-19 Study on Advanced Media Delivery (May 2nd,2024, 15:30 – 17:30 CEST)</a:t>
            </a:r>
          </a:p>
          <a:p>
            <a:pPr marL="742950" marR="0" lvl="1" indent="-285750">
              <a:spcBef>
                <a:spcPts val="0"/>
              </a:spcBef>
              <a:spcAft>
                <a:spcPts val="0"/>
              </a:spcAft>
              <a:buFont typeface="+mj-lt"/>
              <a:buAutoNum type="alphaLcPeriod"/>
            </a:pPr>
            <a:r>
              <a:rPr lang="en-US" sz="1200" b="0" dirty="0">
                <a:solidFill>
                  <a:schemeClr val="tx1"/>
                </a:solidFill>
                <a:effectLst/>
                <a:latin typeface="+mn-lt"/>
                <a:ea typeface="Times New Roman" panose="02020603050405020304" pitchFamily="18" charset="0"/>
              </a:rPr>
              <a:t>5 – 9 May 2024 (beware of Victory day (8th) and Ascension (9th), 3GPP Stage 1 Workshop on IMT2030 Use Cases (8-10 May))</a:t>
            </a:r>
          </a:p>
          <a:p>
            <a:pPr marL="1200150" lvl="2" indent="-285750">
              <a:spcBef>
                <a:spcPts val="0"/>
              </a:spcBef>
              <a:spcAft>
                <a:spcPts val="0"/>
              </a:spcAft>
              <a:buFont typeface="+mj-lt"/>
              <a:buAutoNum type="alphaLcPeriod"/>
            </a:pPr>
            <a:r>
              <a:rPr lang="en-US" sz="1200" b="0" dirty="0">
                <a:solidFill>
                  <a:schemeClr val="tx1"/>
                </a:solidFill>
                <a:effectLst/>
                <a:latin typeface="+mn-lt"/>
                <a:ea typeface="Times New Roman" panose="02020603050405020304" pitchFamily="18" charset="0"/>
              </a:rPr>
              <a:t>Note agreed 3GPP SA4 MBS SWG Telco (May 7, 2024, 15:30 – 17:30 CEST, Host Qualcomm)</a:t>
            </a:r>
          </a:p>
          <a:p>
            <a:pPr marL="742950" marR="0" lvl="1" indent="-285750">
              <a:spcBef>
                <a:spcPts val="0"/>
              </a:spcBef>
              <a:spcAft>
                <a:spcPts val="0"/>
              </a:spcAft>
              <a:buFont typeface="+mj-lt"/>
              <a:buAutoNum type="alphaLcPeriod"/>
            </a:pPr>
            <a:r>
              <a:rPr lang="en-US" sz="1200" b="0" dirty="0">
                <a:solidFill>
                  <a:schemeClr val="tx1"/>
                </a:solidFill>
                <a:effectLst/>
                <a:latin typeface="+mn-lt"/>
                <a:ea typeface="Times New Roman" panose="02020603050405020304" pitchFamily="18" charset="0"/>
              </a:rPr>
              <a:t>3-7 June 2024</a:t>
            </a:r>
          </a:p>
          <a:p>
            <a:pPr marL="742950" marR="0" lvl="1" indent="-285750">
              <a:spcBef>
                <a:spcPts val="0"/>
              </a:spcBef>
              <a:spcAft>
                <a:spcPts val="0"/>
              </a:spcAft>
              <a:buFont typeface="+mj-lt"/>
              <a:buAutoNum type="alphaLcPeriod"/>
            </a:pPr>
            <a:r>
              <a:rPr lang="en-US" sz="1200" b="0" dirty="0">
                <a:solidFill>
                  <a:schemeClr val="tx1"/>
                </a:solidFill>
                <a:effectLst/>
                <a:latin typeface="+mn-lt"/>
                <a:ea typeface="Times New Roman" panose="02020603050405020304" pitchFamily="18" charset="0"/>
              </a:rPr>
              <a:t>24-28 June 2024</a:t>
            </a:r>
          </a:p>
          <a:p>
            <a:pPr marL="742950" marR="0" lvl="1" indent="-285750">
              <a:spcBef>
                <a:spcPts val="0"/>
              </a:spcBef>
              <a:spcAft>
                <a:spcPts val="0"/>
              </a:spcAft>
              <a:buFont typeface="+mj-lt"/>
              <a:buAutoNum type="alphaLcPeriod"/>
            </a:pPr>
            <a:r>
              <a:rPr lang="en-US" sz="1200" b="0" dirty="0">
                <a:solidFill>
                  <a:schemeClr val="tx1"/>
                </a:solidFill>
                <a:effectLst/>
                <a:latin typeface="+mn-lt"/>
                <a:ea typeface="Times New Roman" panose="02020603050405020304" pitchFamily="18" charset="0"/>
              </a:rPr>
              <a:t>8-12 July 2024</a:t>
            </a:r>
          </a:p>
          <a:p>
            <a:pPr marL="742950" marR="0" lvl="1" indent="-285750">
              <a:spcBef>
                <a:spcPts val="0"/>
              </a:spcBef>
              <a:spcAft>
                <a:spcPts val="0"/>
              </a:spcAft>
              <a:buFont typeface="+mj-lt"/>
              <a:buAutoNum type="alphaLcPeriod"/>
            </a:pPr>
            <a:r>
              <a:rPr lang="en-US" sz="1200" b="0" dirty="0">
                <a:solidFill>
                  <a:schemeClr val="tx1"/>
                </a:solidFill>
                <a:effectLst/>
                <a:latin typeface="+mn-lt"/>
                <a:ea typeface="Times New Roman" panose="02020603050405020304" pitchFamily="18" charset="0"/>
              </a:rPr>
              <a:t>22-26 July 2024</a:t>
            </a:r>
          </a:p>
          <a:p>
            <a:pPr marL="742950" marR="0" lvl="1" indent="-285750">
              <a:spcBef>
                <a:spcPts val="0"/>
              </a:spcBef>
              <a:spcAft>
                <a:spcPts val="0"/>
              </a:spcAft>
              <a:buFont typeface="+mj-lt"/>
              <a:buAutoNum type="alphaLcPeriod"/>
            </a:pPr>
            <a:r>
              <a:rPr lang="en-US" sz="1200" b="0" dirty="0">
                <a:solidFill>
                  <a:schemeClr val="tx1"/>
                </a:solidFill>
                <a:effectLst/>
                <a:latin typeface="+mn-lt"/>
                <a:ea typeface="Times New Roman" panose="02020603050405020304" pitchFamily="18" charset="0"/>
              </a:rPr>
              <a:t>5-9 August (beware of 2024 Olympics)</a:t>
            </a:r>
          </a:p>
          <a:p>
            <a:pPr marL="285750" indent="-285750">
              <a:spcBef>
                <a:spcPts val="0"/>
              </a:spcBef>
              <a:spcAft>
                <a:spcPts val="0"/>
              </a:spcAft>
              <a:buFont typeface="+mj-lt"/>
              <a:buAutoNum type="alphaLcPeriod"/>
            </a:pPr>
            <a:endParaRPr lang="en-US" sz="1200" b="0" dirty="0">
              <a:solidFill>
                <a:schemeClr val="tx1"/>
              </a:solidFill>
              <a:effectLst/>
              <a:latin typeface="+mn-lt"/>
              <a:ea typeface="Calibri" panose="020F0502020204030204" pitchFamily="34" charset="0"/>
            </a:endParaRPr>
          </a:p>
          <a:p>
            <a:pPr marL="285750" marR="0" lvl="0" indent="-285750">
              <a:spcBef>
                <a:spcPts val="0"/>
              </a:spcBef>
              <a:spcAft>
                <a:spcPts val="0"/>
              </a:spcAft>
              <a:buFont typeface="Arial" panose="020B0604020202020204" pitchFamily="34" charset="0"/>
              <a:buChar char="•"/>
            </a:pPr>
            <a:r>
              <a:rPr lang="en-US" sz="1200" b="0" dirty="0">
                <a:solidFill>
                  <a:schemeClr val="tx1"/>
                </a:solidFill>
                <a:effectLst/>
                <a:latin typeface="+mn-lt"/>
                <a:ea typeface="Times New Roman" panose="02020603050405020304" pitchFamily="18" charset="0"/>
              </a:rPr>
              <a:t>Reminder on preferred day of the week per SWG:</a:t>
            </a:r>
            <a:endParaRPr lang="en-US" sz="1200" b="0" dirty="0">
              <a:solidFill>
                <a:schemeClr val="tx1"/>
              </a:solidFill>
              <a:effectLst/>
              <a:latin typeface="+mn-lt"/>
              <a:ea typeface="Calibri" panose="020F0502020204030204" pitchFamily="34" charset="0"/>
            </a:endParaRPr>
          </a:p>
          <a:p>
            <a:pPr marL="742950" marR="0" lvl="1" indent="-285750">
              <a:spcBef>
                <a:spcPts val="0"/>
              </a:spcBef>
              <a:spcAft>
                <a:spcPts val="0"/>
              </a:spcAft>
              <a:buFont typeface="+mj-lt"/>
              <a:buAutoNum type="alphaLcPeriod"/>
            </a:pPr>
            <a:r>
              <a:rPr lang="en-US" sz="1200" b="0" dirty="0">
                <a:solidFill>
                  <a:schemeClr val="tx1"/>
                </a:solidFill>
                <a:effectLst/>
                <a:latin typeface="+mn-lt"/>
                <a:ea typeface="Times New Roman" panose="02020603050405020304" pitchFamily="18" charset="0"/>
              </a:rPr>
              <a:t>Monday – Audio SWG</a:t>
            </a:r>
            <a:endParaRPr lang="en-US" sz="1200" b="0" dirty="0">
              <a:solidFill>
                <a:schemeClr val="tx1"/>
              </a:solidFill>
              <a:effectLst/>
              <a:latin typeface="+mn-lt"/>
              <a:ea typeface="Calibri" panose="020F0502020204030204" pitchFamily="34" charset="0"/>
            </a:endParaRPr>
          </a:p>
          <a:p>
            <a:pPr marL="742950" marR="0" lvl="1" indent="-285750">
              <a:spcBef>
                <a:spcPts val="0"/>
              </a:spcBef>
              <a:spcAft>
                <a:spcPts val="0"/>
              </a:spcAft>
              <a:buFont typeface="+mj-lt"/>
              <a:buAutoNum type="alphaLcPeriod"/>
            </a:pPr>
            <a:r>
              <a:rPr lang="en-US" sz="1200" b="0" dirty="0">
                <a:solidFill>
                  <a:schemeClr val="tx1"/>
                </a:solidFill>
                <a:effectLst/>
                <a:latin typeface="+mn-lt"/>
                <a:ea typeface="Times New Roman" panose="02020603050405020304" pitchFamily="18" charset="0"/>
              </a:rPr>
              <a:t>Tuesday – Video SWG</a:t>
            </a:r>
            <a:endParaRPr lang="en-US" sz="1200" b="0" dirty="0">
              <a:solidFill>
                <a:schemeClr val="tx1"/>
              </a:solidFill>
              <a:effectLst/>
              <a:latin typeface="+mn-lt"/>
              <a:ea typeface="Calibri" panose="020F0502020204030204" pitchFamily="34" charset="0"/>
            </a:endParaRPr>
          </a:p>
          <a:p>
            <a:pPr marL="742950" marR="0" lvl="1" indent="-285750">
              <a:spcBef>
                <a:spcPts val="0"/>
              </a:spcBef>
              <a:spcAft>
                <a:spcPts val="0"/>
              </a:spcAft>
              <a:buFont typeface="+mj-lt"/>
              <a:buAutoNum type="alphaLcPeriod"/>
            </a:pPr>
            <a:r>
              <a:rPr lang="en-US" sz="1200" b="0" dirty="0">
                <a:solidFill>
                  <a:schemeClr val="tx1"/>
                </a:solidFill>
                <a:effectLst/>
                <a:latin typeface="+mn-lt"/>
                <a:ea typeface="Times New Roman" panose="02020603050405020304" pitchFamily="18" charset="0"/>
              </a:rPr>
              <a:t>Wednesday – RTC SWG</a:t>
            </a:r>
            <a:endParaRPr lang="en-US" sz="1200" b="0" dirty="0">
              <a:solidFill>
                <a:schemeClr val="tx1"/>
              </a:solidFill>
              <a:effectLst/>
              <a:latin typeface="+mn-lt"/>
              <a:ea typeface="Calibri" panose="020F0502020204030204" pitchFamily="34" charset="0"/>
            </a:endParaRPr>
          </a:p>
          <a:p>
            <a:pPr marL="742950" marR="0" lvl="1" indent="-285750">
              <a:spcBef>
                <a:spcPts val="0"/>
              </a:spcBef>
              <a:spcAft>
                <a:spcPts val="0"/>
              </a:spcAft>
              <a:buFont typeface="+mj-lt"/>
              <a:buAutoNum type="alphaLcPeriod"/>
            </a:pPr>
            <a:r>
              <a:rPr lang="en-US" sz="1200" b="0" dirty="0">
                <a:solidFill>
                  <a:schemeClr val="tx1"/>
                </a:solidFill>
                <a:effectLst/>
                <a:latin typeface="+mn-lt"/>
                <a:ea typeface="Times New Roman" panose="02020603050405020304" pitchFamily="18" charset="0"/>
              </a:rPr>
              <a:t>Thursday – MBS SWG</a:t>
            </a:r>
            <a:endParaRPr lang="en-US" sz="1200" b="0" dirty="0">
              <a:solidFill>
                <a:schemeClr val="tx1"/>
              </a:solidFill>
              <a:effectLst/>
              <a:latin typeface="+mn-lt"/>
              <a:ea typeface="Calibri" panose="020F0502020204030204" pitchFamily="34" charset="0"/>
            </a:endParaRPr>
          </a:p>
          <a:p>
            <a:pPr marL="742950" marR="0" lvl="1" indent="-285750">
              <a:spcBef>
                <a:spcPts val="0"/>
              </a:spcBef>
              <a:spcAft>
                <a:spcPts val="0"/>
              </a:spcAft>
              <a:buFont typeface="+mj-lt"/>
              <a:buAutoNum type="alphaLcPeriod"/>
            </a:pPr>
            <a:r>
              <a:rPr lang="en-US" sz="1200" b="0" dirty="0">
                <a:solidFill>
                  <a:schemeClr val="tx1"/>
                </a:solidFill>
                <a:effectLst/>
                <a:latin typeface="+mn-lt"/>
                <a:ea typeface="Times New Roman" panose="02020603050405020304" pitchFamily="18" charset="0"/>
              </a:rPr>
              <a:t>Friday –  Audio SWG</a:t>
            </a:r>
            <a:endParaRPr lang="en-US" sz="2400" b="0" dirty="0">
              <a:solidFill>
                <a:schemeClr val="tx1"/>
              </a:solidFill>
              <a:latin typeface="+mn-lt"/>
            </a:endParaRPr>
          </a:p>
        </p:txBody>
      </p:sp>
    </p:spTree>
    <p:extLst>
      <p:ext uri="{BB962C8B-B14F-4D97-AF65-F5344CB8AC3E}">
        <p14:creationId xmlns:p14="http://schemas.microsoft.com/office/powerpoint/2010/main" val="241450385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a:extLst>
              <a:ext uri="{FF2B5EF4-FFF2-40B4-BE49-F238E27FC236}">
                <a16:creationId xmlns:a16="http://schemas.microsoft.com/office/drawing/2014/main" id="{50889BBB-F01D-491A-85BE-C93AC1FFA5F8}"/>
              </a:ext>
            </a:extLst>
          </p:cNvPr>
          <p:cNvSpPr>
            <a:spLocks noGrp="1" noChangeArrowheads="1"/>
          </p:cNvSpPr>
          <p:nvPr>
            <p:ph type="title"/>
          </p:nvPr>
        </p:nvSpPr>
        <p:spPr>
          <a:xfrm>
            <a:off x="1558925" y="333374"/>
            <a:ext cx="8959850" cy="1078068"/>
          </a:xfrm>
        </p:spPr>
        <p:txBody>
          <a:bodyPr/>
          <a:lstStyle/>
          <a:p>
            <a:pPr>
              <a:spcBef>
                <a:spcPts val="600"/>
              </a:spcBef>
              <a:defRPr/>
            </a:pPr>
            <a:r>
              <a:rPr lang="en-US" sz="4000" dirty="0">
                <a:solidFill>
                  <a:srgbClr val="000099"/>
                </a:solidFill>
                <a:latin typeface="Arial" charset="0"/>
              </a:rPr>
              <a:t>Contact points for ISO/IEC SC29 and Sync on 6G for media</a:t>
            </a:r>
          </a:p>
        </p:txBody>
      </p:sp>
      <p:sp>
        <p:nvSpPr>
          <p:cNvPr id="12291" name="Rectangle 73">
            <a:extLst>
              <a:ext uri="{FF2B5EF4-FFF2-40B4-BE49-F238E27FC236}">
                <a16:creationId xmlns:a16="http://schemas.microsoft.com/office/drawing/2014/main" id="{7AA573C1-F9EE-435F-80DC-9A2FD3A9EB1E}"/>
              </a:ext>
            </a:extLst>
          </p:cNvPr>
          <p:cNvSpPr>
            <a:spLocks noChangeArrowheads="1"/>
          </p:cNvSpPr>
          <p:nvPr/>
        </p:nvSpPr>
        <p:spPr bwMode="auto">
          <a:xfrm>
            <a:off x="1143004" y="1458825"/>
            <a:ext cx="184731" cy="701859"/>
          </a:xfrm>
          <a:prstGeom prst="rect">
            <a:avLst/>
          </a:prstGeom>
          <a:solidFill>
            <a:srgbClr val="FFFFFF"/>
          </a:solidFill>
          <a:ln>
            <a:noFill/>
          </a:ln>
          <a:extLst>
            <a:ext uri="{91240B29-F687-4F45-9708-019B960494DF}">
              <a14:hiddenLine xmlns:a14="http://schemas.microsoft.com/office/drawing/2010/main" w="12700">
                <a:solidFill>
                  <a:srgbClr val="000000"/>
                </a:solidFill>
                <a:miter lim="800000"/>
                <a:headEnd/>
                <a:tailEnd/>
              </a14:hiddenLine>
            </a:ext>
          </a:extLst>
        </p:spPr>
        <p:txBody>
          <a:bodyPr wrap="none" anchor="ctr">
            <a:spAutoFit/>
          </a:bodyPr>
          <a:lstStyle>
            <a:lvl1pPr>
              <a:defRPr sz="4400" b="1">
                <a:solidFill>
                  <a:srgbClr val="063EF2"/>
                </a:solidFill>
                <a:latin typeface="Arial" panose="020B0604020202020204" pitchFamily="34" charset="0"/>
              </a:defRPr>
            </a:lvl1pPr>
            <a:lvl2pPr marL="742950" indent="-285750">
              <a:defRPr sz="4400" b="1">
                <a:solidFill>
                  <a:srgbClr val="063EF2"/>
                </a:solidFill>
                <a:latin typeface="Arial" panose="020B0604020202020204" pitchFamily="34" charset="0"/>
              </a:defRPr>
            </a:lvl2pPr>
            <a:lvl3pPr marL="1143000" indent="-228600">
              <a:defRPr sz="4400" b="1">
                <a:solidFill>
                  <a:srgbClr val="063EF2"/>
                </a:solidFill>
                <a:latin typeface="Arial" panose="020B0604020202020204" pitchFamily="34" charset="0"/>
              </a:defRPr>
            </a:lvl3pPr>
            <a:lvl4pPr marL="1600200" indent="-228600">
              <a:defRPr sz="4400" b="1">
                <a:solidFill>
                  <a:srgbClr val="063EF2"/>
                </a:solidFill>
                <a:latin typeface="Arial" panose="020B0604020202020204" pitchFamily="34" charset="0"/>
              </a:defRPr>
            </a:lvl4pPr>
            <a:lvl5pPr marL="2057400" indent="-228600">
              <a:defRPr sz="4400" b="1">
                <a:solidFill>
                  <a:srgbClr val="063EF2"/>
                </a:solidFill>
                <a:latin typeface="Arial" panose="020B0604020202020204" pitchFamily="34" charset="0"/>
              </a:defRPr>
            </a:lvl5pPr>
            <a:lvl6pPr marL="2514600" indent="-228600" eaLnBrk="0" fontAlgn="base" hangingPunct="0">
              <a:spcBef>
                <a:spcPct val="0"/>
              </a:spcBef>
              <a:spcAft>
                <a:spcPct val="0"/>
              </a:spcAft>
              <a:defRPr sz="4400" b="1">
                <a:solidFill>
                  <a:srgbClr val="063EF2"/>
                </a:solidFill>
                <a:latin typeface="Arial" panose="020B0604020202020204" pitchFamily="34" charset="0"/>
              </a:defRPr>
            </a:lvl6pPr>
            <a:lvl7pPr marL="2971800" indent="-228600" eaLnBrk="0" fontAlgn="base" hangingPunct="0">
              <a:spcBef>
                <a:spcPct val="0"/>
              </a:spcBef>
              <a:spcAft>
                <a:spcPct val="0"/>
              </a:spcAft>
              <a:defRPr sz="4400" b="1">
                <a:solidFill>
                  <a:srgbClr val="063EF2"/>
                </a:solidFill>
                <a:latin typeface="Arial" panose="020B0604020202020204" pitchFamily="34" charset="0"/>
              </a:defRPr>
            </a:lvl7pPr>
            <a:lvl8pPr marL="3429000" indent="-228600" eaLnBrk="0" fontAlgn="base" hangingPunct="0">
              <a:spcBef>
                <a:spcPct val="0"/>
              </a:spcBef>
              <a:spcAft>
                <a:spcPct val="0"/>
              </a:spcAft>
              <a:defRPr sz="4400" b="1">
                <a:solidFill>
                  <a:srgbClr val="063EF2"/>
                </a:solidFill>
                <a:latin typeface="Arial" panose="020B0604020202020204" pitchFamily="34" charset="0"/>
              </a:defRPr>
            </a:lvl8pPr>
            <a:lvl9pPr marL="3886200" indent="-228600" eaLnBrk="0" fontAlgn="base" hangingPunct="0">
              <a:spcBef>
                <a:spcPct val="0"/>
              </a:spcBef>
              <a:spcAft>
                <a:spcPct val="0"/>
              </a:spcAft>
              <a:defRPr sz="4400" b="1">
                <a:solidFill>
                  <a:srgbClr val="063EF2"/>
                </a:solidFill>
                <a:latin typeface="Arial" panose="020B0604020202020204" pitchFamily="34" charset="0"/>
              </a:defRPr>
            </a:lvl9pPr>
          </a:lstStyle>
          <a:p>
            <a:pPr>
              <a:lnSpc>
                <a:spcPct val="90000"/>
              </a:lnSpc>
            </a:pPr>
            <a:endParaRPr lang="en-US" altLang="en-US" sz="4401"/>
          </a:p>
        </p:txBody>
      </p:sp>
      <p:sp>
        <p:nvSpPr>
          <p:cNvPr id="8" name="TextBox 7">
            <a:extLst>
              <a:ext uri="{FF2B5EF4-FFF2-40B4-BE49-F238E27FC236}">
                <a16:creationId xmlns:a16="http://schemas.microsoft.com/office/drawing/2014/main" id="{6D851B02-9BAD-4EF7-924C-A38AED351AE0}"/>
              </a:ext>
            </a:extLst>
          </p:cNvPr>
          <p:cNvSpPr txBox="1"/>
          <p:nvPr/>
        </p:nvSpPr>
        <p:spPr>
          <a:xfrm>
            <a:off x="1991548" y="1484787"/>
            <a:ext cx="8351837" cy="723275"/>
          </a:xfrm>
          <a:prstGeom prst="rect">
            <a:avLst/>
          </a:prstGeom>
          <a:noFill/>
        </p:spPr>
        <p:txBody>
          <a:bodyPr>
            <a:spAutoFit/>
          </a:bodyPr>
          <a:lstStyle/>
          <a:p>
            <a:pPr marL="285757" indent="-285757">
              <a:spcBef>
                <a:spcPts val="600"/>
              </a:spcBef>
              <a:buFontTx/>
              <a:buChar char="-"/>
              <a:defRPr/>
            </a:pPr>
            <a:endParaRPr lang="en-US" sz="1800" dirty="0">
              <a:solidFill>
                <a:srgbClr val="000099"/>
              </a:solidFill>
              <a:latin typeface="Arial" charset="0"/>
            </a:endParaRPr>
          </a:p>
          <a:p>
            <a:pPr>
              <a:spcBef>
                <a:spcPts val="600"/>
              </a:spcBef>
              <a:defRPr/>
            </a:pPr>
            <a:endParaRPr lang="en-US" sz="1800" dirty="0">
              <a:solidFill>
                <a:srgbClr val="000099"/>
              </a:solidFill>
              <a:latin typeface="Arial" charset="0"/>
            </a:endParaRPr>
          </a:p>
        </p:txBody>
      </p:sp>
      <p:sp>
        <p:nvSpPr>
          <p:cNvPr id="5" name="TextBox 7">
            <a:extLst>
              <a:ext uri="{FF2B5EF4-FFF2-40B4-BE49-F238E27FC236}">
                <a16:creationId xmlns:a16="http://schemas.microsoft.com/office/drawing/2014/main" id="{C3DF2314-33F5-46E0-B2D1-A19596249F9B}"/>
              </a:ext>
            </a:extLst>
          </p:cNvPr>
          <p:cNvSpPr txBox="1"/>
          <p:nvPr/>
        </p:nvSpPr>
        <p:spPr>
          <a:xfrm>
            <a:off x="983432" y="1556792"/>
            <a:ext cx="10065563" cy="3231654"/>
          </a:xfrm>
          <a:prstGeom prst="rect">
            <a:avLst/>
          </a:prstGeom>
          <a:noFill/>
        </p:spPr>
        <p:txBody>
          <a:bodyPr wrap="square">
            <a:spAutoFit/>
          </a:bodyPr>
          <a:lstStyle/>
          <a:p>
            <a:pPr marL="0" marR="0">
              <a:spcBef>
                <a:spcPts val="0"/>
              </a:spcBef>
              <a:spcAft>
                <a:spcPts val="0"/>
              </a:spcAft>
            </a:pPr>
            <a:r>
              <a:rPr lang="en-US" sz="1200" b="0" dirty="0">
                <a:solidFill>
                  <a:schemeClr val="tx1"/>
                </a:solidFill>
                <a:effectLst/>
                <a:latin typeface="+mn-lt"/>
                <a:ea typeface="Calibri" panose="020F0502020204030204" pitchFamily="34" charset="0"/>
              </a:rPr>
              <a:t>On </a:t>
            </a:r>
            <a:r>
              <a:rPr lang="en-US" sz="1200" b="0" dirty="0">
                <a:solidFill>
                  <a:schemeClr val="tx1"/>
                </a:solidFill>
                <a:effectLst/>
                <a:latin typeface="+mn-lt"/>
                <a:ea typeface="Calibri" panose="020F0502020204030204" pitchFamily="34" charset="0"/>
                <a:hlinkClick r:id="rId3"/>
              </a:rPr>
              <a:t>https://www.3gpp.org/about-us/liaisons-statements</a:t>
            </a:r>
            <a:br>
              <a:rPr lang="en-US" sz="1200" b="0" dirty="0">
                <a:solidFill>
                  <a:schemeClr val="tx1"/>
                </a:solidFill>
                <a:effectLst/>
                <a:latin typeface="+mn-lt"/>
                <a:ea typeface="Calibri" panose="020F0502020204030204" pitchFamily="34" charset="0"/>
              </a:rPr>
            </a:br>
            <a:endParaRPr lang="en-US" sz="1200" b="0" dirty="0">
              <a:solidFill>
                <a:schemeClr val="tx1"/>
              </a:solidFill>
              <a:effectLst/>
              <a:latin typeface="+mn-lt"/>
              <a:ea typeface="Calibri" panose="020F0502020204030204" pitchFamily="34" charset="0"/>
            </a:endParaRPr>
          </a:p>
          <a:p>
            <a:pPr marL="0" marR="0">
              <a:spcBef>
                <a:spcPts val="0"/>
              </a:spcBef>
              <a:spcAft>
                <a:spcPts val="0"/>
              </a:spcAft>
            </a:pPr>
            <a:endParaRPr lang="en-US" sz="1200" b="0" dirty="0">
              <a:solidFill>
                <a:schemeClr val="tx1"/>
              </a:solidFill>
              <a:latin typeface="+mn-lt"/>
              <a:ea typeface="Calibri" panose="020F0502020204030204" pitchFamily="34" charset="0"/>
            </a:endParaRPr>
          </a:p>
          <a:p>
            <a:pPr marL="0" marR="0">
              <a:spcBef>
                <a:spcPts val="0"/>
              </a:spcBef>
              <a:spcAft>
                <a:spcPts val="0"/>
              </a:spcAft>
            </a:pPr>
            <a:r>
              <a:rPr lang="en-US" sz="1200" b="0" dirty="0">
                <a:solidFill>
                  <a:schemeClr val="tx1"/>
                </a:solidFill>
                <a:effectLst/>
                <a:latin typeface="+mn-lt"/>
                <a:ea typeface="Calibri" panose="020F0502020204030204" pitchFamily="34" charset="0"/>
              </a:rPr>
              <a:t>Current contact points indicate:</a:t>
            </a:r>
          </a:p>
          <a:p>
            <a:pPr marL="0" marR="0">
              <a:spcBef>
                <a:spcPts val="0"/>
              </a:spcBef>
              <a:spcAft>
                <a:spcPts val="0"/>
              </a:spcAft>
            </a:pPr>
            <a:endParaRPr lang="en-US" sz="1200" b="0" dirty="0">
              <a:solidFill>
                <a:schemeClr val="tx1"/>
              </a:solidFill>
              <a:latin typeface="+mn-lt"/>
              <a:ea typeface="Calibri" panose="020F0502020204030204" pitchFamily="34" charset="0"/>
            </a:endParaRPr>
          </a:p>
          <a:p>
            <a:pPr marL="0" marR="0">
              <a:spcBef>
                <a:spcPts val="0"/>
              </a:spcBef>
              <a:spcAft>
                <a:spcPts val="0"/>
              </a:spcAft>
            </a:pPr>
            <a:endParaRPr lang="en-US" sz="1200" b="0" dirty="0">
              <a:solidFill>
                <a:schemeClr val="tx1"/>
              </a:solidFill>
              <a:effectLst/>
              <a:latin typeface="+mn-lt"/>
              <a:ea typeface="Calibri" panose="020F0502020204030204" pitchFamily="34" charset="0"/>
            </a:endParaRPr>
          </a:p>
          <a:p>
            <a:pPr marL="0" marR="0">
              <a:spcBef>
                <a:spcPts val="0"/>
              </a:spcBef>
              <a:spcAft>
                <a:spcPts val="0"/>
              </a:spcAft>
            </a:pPr>
            <a:endParaRPr lang="en-US" sz="1200" b="0" dirty="0">
              <a:solidFill>
                <a:schemeClr val="tx1"/>
              </a:solidFill>
              <a:latin typeface="+mn-lt"/>
              <a:ea typeface="Calibri" panose="020F0502020204030204" pitchFamily="34" charset="0"/>
            </a:endParaRPr>
          </a:p>
          <a:p>
            <a:pPr marL="0" marR="0">
              <a:spcBef>
                <a:spcPts val="0"/>
              </a:spcBef>
              <a:spcAft>
                <a:spcPts val="0"/>
              </a:spcAft>
            </a:pPr>
            <a:endParaRPr lang="en-US" sz="1200" b="0" dirty="0">
              <a:solidFill>
                <a:schemeClr val="tx1"/>
              </a:solidFill>
              <a:effectLst/>
              <a:latin typeface="+mn-lt"/>
              <a:ea typeface="Calibri" panose="020F0502020204030204" pitchFamily="34" charset="0"/>
            </a:endParaRPr>
          </a:p>
          <a:p>
            <a:pPr marL="0" marR="0">
              <a:spcBef>
                <a:spcPts val="0"/>
              </a:spcBef>
              <a:spcAft>
                <a:spcPts val="0"/>
              </a:spcAft>
            </a:pPr>
            <a:endParaRPr lang="en-US" sz="1200" b="0" dirty="0">
              <a:solidFill>
                <a:schemeClr val="tx1"/>
              </a:solidFill>
              <a:latin typeface="+mn-lt"/>
              <a:ea typeface="Calibri" panose="020F0502020204030204" pitchFamily="34" charset="0"/>
            </a:endParaRPr>
          </a:p>
          <a:p>
            <a:pPr marL="0" marR="0">
              <a:spcBef>
                <a:spcPts val="0"/>
              </a:spcBef>
              <a:spcAft>
                <a:spcPts val="0"/>
              </a:spcAft>
            </a:pPr>
            <a:endParaRPr lang="en-US" sz="1200" b="0" dirty="0">
              <a:solidFill>
                <a:schemeClr val="tx1"/>
              </a:solidFill>
              <a:effectLst/>
              <a:latin typeface="+mn-lt"/>
              <a:ea typeface="Calibri" panose="020F0502020204030204" pitchFamily="34" charset="0"/>
            </a:endParaRPr>
          </a:p>
          <a:p>
            <a:pPr marL="0" marR="0">
              <a:spcBef>
                <a:spcPts val="0"/>
              </a:spcBef>
              <a:spcAft>
                <a:spcPts val="0"/>
              </a:spcAft>
            </a:pPr>
            <a:endParaRPr lang="en-US" sz="1200" b="0" dirty="0">
              <a:solidFill>
                <a:schemeClr val="tx1"/>
              </a:solidFill>
              <a:latin typeface="+mn-lt"/>
              <a:ea typeface="Calibri" panose="020F0502020204030204" pitchFamily="34" charset="0"/>
            </a:endParaRPr>
          </a:p>
          <a:p>
            <a:pPr marL="0" marR="0">
              <a:spcBef>
                <a:spcPts val="0"/>
              </a:spcBef>
              <a:spcAft>
                <a:spcPts val="0"/>
              </a:spcAft>
            </a:pPr>
            <a:r>
              <a:rPr lang="en-US" sz="1200" b="0" dirty="0">
                <a:solidFill>
                  <a:schemeClr val="tx1"/>
                </a:solidFill>
                <a:effectLst/>
                <a:latin typeface="+mn-lt"/>
                <a:ea typeface="Calibri" panose="020F0502020204030204" pitchFamily="34" charset="0"/>
              </a:rPr>
              <a:t>Let’s inform SC29 secretariat that Mary-Luc Champel is sole contact point, while LSs should be sent to the 3GPP liaison coordinator: </a:t>
            </a:r>
            <a:r>
              <a:rPr lang="en-US" sz="1200" b="0" dirty="0">
                <a:solidFill>
                  <a:schemeClr val="tx1"/>
                </a:solidFill>
                <a:effectLst/>
                <a:latin typeface="+mn-lt"/>
                <a:ea typeface="Calibri" panose="020F0502020204030204" pitchFamily="34" charset="0"/>
                <a:hlinkClick r:id="rId4"/>
              </a:rPr>
              <a:t>3gppliaison@etsi.org</a:t>
            </a:r>
            <a:r>
              <a:rPr lang="en-US" sz="1200" b="0" dirty="0">
                <a:solidFill>
                  <a:schemeClr val="tx1"/>
                </a:solidFill>
                <a:effectLst/>
                <a:latin typeface="+mn-lt"/>
                <a:ea typeface="Calibri" panose="020F0502020204030204" pitchFamily="34" charset="0"/>
              </a:rPr>
              <a:t> cc SA4 secretary, SA4 chair and contact point.</a:t>
            </a:r>
          </a:p>
          <a:p>
            <a:pPr marL="0" marR="0">
              <a:spcBef>
                <a:spcPts val="0"/>
              </a:spcBef>
              <a:spcAft>
                <a:spcPts val="0"/>
              </a:spcAft>
            </a:pPr>
            <a:endParaRPr lang="en-US" sz="1200" b="0" dirty="0">
              <a:solidFill>
                <a:schemeClr val="tx1"/>
              </a:solidFill>
              <a:latin typeface="+mn-lt"/>
              <a:ea typeface="Calibri" panose="020F0502020204030204" pitchFamily="34" charset="0"/>
            </a:endParaRPr>
          </a:p>
          <a:p>
            <a:pPr marL="0" marR="0">
              <a:spcBef>
                <a:spcPts val="0"/>
              </a:spcBef>
              <a:spcAft>
                <a:spcPts val="0"/>
              </a:spcAft>
            </a:pPr>
            <a:r>
              <a:rPr lang="en-US" sz="1200" b="0" dirty="0">
                <a:solidFill>
                  <a:schemeClr val="tx1"/>
                </a:solidFill>
                <a:effectLst/>
                <a:latin typeface="+mn-lt"/>
                <a:ea typeface="Calibri" panose="020F0502020204030204" pitchFamily="34" charset="0"/>
              </a:rPr>
              <a:t>Also, let’s discuss if it’s time to inform SC29 about the 3GPP 6G Timeline, 6G use case definition and plan 6G media requirements coordination.</a:t>
            </a:r>
          </a:p>
          <a:p>
            <a:pPr marL="0" marR="0">
              <a:spcBef>
                <a:spcPts val="0"/>
              </a:spcBef>
              <a:spcAft>
                <a:spcPts val="0"/>
              </a:spcAft>
            </a:pPr>
            <a:endParaRPr lang="en-US" sz="2400" b="0" dirty="0">
              <a:solidFill>
                <a:schemeClr val="tx1"/>
              </a:solidFill>
              <a:latin typeface="+mn-lt"/>
            </a:endParaRPr>
          </a:p>
        </p:txBody>
      </p:sp>
      <p:pic>
        <p:nvPicPr>
          <p:cNvPr id="6" name="Picture 5">
            <a:extLst>
              <a:ext uri="{FF2B5EF4-FFF2-40B4-BE49-F238E27FC236}">
                <a16:creationId xmlns:a16="http://schemas.microsoft.com/office/drawing/2014/main" id="{660EF962-58F9-760C-C2C5-6C23D8C31990}"/>
              </a:ext>
            </a:extLst>
          </p:cNvPr>
          <p:cNvPicPr>
            <a:picLocks noChangeAspect="1"/>
          </p:cNvPicPr>
          <p:nvPr/>
        </p:nvPicPr>
        <p:blipFill>
          <a:blip r:embed="rId5"/>
          <a:stretch>
            <a:fillRect/>
          </a:stretch>
        </p:blipFill>
        <p:spPr>
          <a:xfrm>
            <a:off x="3287688" y="1486971"/>
            <a:ext cx="7573158" cy="1839762"/>
          </a:xfrm>
          <a:prstGeom prst="rect">
            <a:avLst/>
          </a:prstGeom>
        </p:spPr>
      </p:pic>
    </p:spTree>
    <p:extLst>
      <p:ext uri="{BB962C8B-B14F-4D97-AF65-F5344CB8AC3E}">
        <p14:creationId xmlns:p14="http://schemas.microsoft.com/office/powerpoint/2010/main" val="131024569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AACEED66-FF88-4A70-A1A4-57E9B63A1F2C}"/>
              </a:ext>
            </a:extLst>
          </p:cNvPr>
          <p:cNvSpPr>
            <a:spLocks noGrp="1"/>
          </p:cNvSpPr>
          <p:nvPr>
            <p:ph type="title"/>
          </p:nvPr>
        </p:nvSpPr>
        <p:spPr/>
        <p:txBody>
          <a:bodyPr/>
          <a:lstStyle/>
          <a:p>
            <a:r>
              <a:rPr lang="sv-SE" dirty="0"/>
              <a:t>SA4 calendar - 2024</a:t>
            </a:r>
          </a:p>
        </p:txBody>
      </p:sp>
      <p:sp>
        <p:nvSpPr>
          <p:cNvPr id="7" name="Content Placeholder 6">
            <a:extLst>
              <a:ext uri="{FF2B5EF4-FFF2-40B4-BE49-F238E27FC236}">
                <a16:creationId xmlns:a16="http://schemas.microsoft.com/office/drawing/2014/main" id="{25565F96-112B-4BE6-9572-C65D6BF76F7C}"/>
              </a:ext>
            </a:extLst>
          </p:cNvPr>
          <p:cNvSpPr>
            <a:spLocks noGrp="1"/>
          </p:cNvSpPr>
          <p:nvPr>
            <p:ph idx="1"/>
          </p:nvPr>
        </p:nvSpPr>
        <p:spPr/>
        <p:txBody>
          <a:bodyPr/>
          <a:lstStyle/>
          <a:p>
            <a:pPr marL="0" indent="0">
              <a:buNone/>
            </a:pPr>
            <a:endParaRPr lang="fr-FR" dirty="0"/>
          </a:p>
          <a:p>
            <a:endParaRPr lang="en-US" dirty="0"/>
          </a:p>
        </p:txBody>
      </p:sp>
      <p:graphicFrame>
        <p:nvGraphicFramePr>
          <p:cNvPr id="2" name="Table 1">
            <a:extLst>
              <a:ext uri="{FF2B5EF4-FFF2-40B4-BE49-F238E27FC236}">
                <a16:creationId xmlns:a16="http://schemas.microsoft.com/office/drawing/2014/main" id="{8F94D38C-B54C-FB90-084E-9FA4E4330FBF}"/>
              </a:ext>
            </a:extLst>
          </p:cNvPr>
          <p:cNvGraphicFramePr>
            <a:graphicFrameLocks noGrp="1"/>
          </p:cNvGraphicFramePr>
          <p:nvPr>
            <p:extLst>
              <p:ext uri="{D42A27DB-BD31-4B8C-83A1-F6EECF244321}">
                <p14:modId xmlns:p14="http://schemas.microsoft.com/office/powerpoint/2010/main" val="3673534720"/>
              </p:ext>
            </p:extLst>
          </p:nvPr>
        </p:nvGraphicFramePr>
        <p:xfrm>
          <a:off x="2111398" y="1767719"/>
          <a:ext cx="7559675" cy="2753136"/>
        </p:xfrm>
        <a:graphic>
          <a:graphicData uri="http://schemas.openxmlformats.org/drawingml/2006/table">
            <a:tbl>
              <a:tblPr firstRow="1" bandRow="1">
                <a:tableStyleId>{5C22544A-7EE6-4342-B048-85BDC9FD1C3A}</a:tableStyleId>
              </a:tblPr>
              <a:tblGrid>
                <a:gridCol w="1583531">
                  <a:extLst>
                    <a:ext uri="{9D8B030D-6E8A-4147-A177-3AD203B41FA5}">
                      <a16:colId xmlns:a16="http://schemas.microsoft.com/office/drawing/2014/main" val="20000"/>
                    </a:ext>
                  </a:extLst>
                </a:gridCol>
                <a:gridCol w="2952328">
                  <a:extLst>
                    <a:ext uri="{9D8B030D-6E8A-4147-A177-3AD203B41FA5}">
                      <a16:colId xmlns:a16="http://schemas.microsoft.com/office/drawing/2014/main" val="20001"/>
                    </a:ext>
                  </a:extLst>
                </a:gridCol>
                <a:gridCol w="3023816">
                  <a:extLst>
                    <a:ext uri="{9D8B030D-6E8A-4147-A177-3AD203B41FA5}">
                      <a16:colId xmlns:a16="http://schemas.microsoft.com/office/drawing/2014/main" val="20002"/>
                    </a:ext>
                  </a:extLst>
                </a:gridCol>
              </a:tblGrid>
              <a:tr h="449541">
                <a:tc>
                  <a:txBody>
                    <a:bodyPr/>
                    <a:lstStyle/>
                    <a:p>
                      <a:pPr marL="36000">
                        <a:lnSpc>
                          <a:spcPct val="90000"/>
                        </a:lnSpc>
                      </a:pPr>
                      <a:r>
                        <a:rPr lang="fi-FI" sz="1400" dirty="0"/>
                        <a:t>Remaining Meetings in 2024</a:t>
                      </a:r>
                      <a:endParaRPr lang="en-US" sz="1400" dirty="0"/>
                    </a:p>
                  </a:txBody>
                  <a:tcPr marL="91429" marR="91429" marT="45667" marB="45667" anchor="ctr"/>
                </a:tc>
                <a:tc>
                  <a:txBody>
                    <a:bodyPr/>
                    <a:lstStyle/>
                    <a:p>
                      <a:pPr marL="36000">
                        <a:lnSpc>
                          <a:spcPct val="90000"/>
                        </a:lnSpc>
                      </a:pPr>
                      <a:r>
                        <a:rPr lang="fi-FI" sz="1400" dirty="0"/>
                        <a:t>Dates </a:t>
                      </a:r>
                      <a:endParaRPr lang="en-US" sz="1400" dirty="0"/>
                    </a:p>
                  </a:txBody>
                  <a:tcPr marL="91429" marR="91429" marT="45667" marB="45667" anchor="ctr"/>
                </a:tc>
                <a:tc>
                  <a:txBody>
                    <a:bodyPr/>
                    <a:lstStyle/>
                    <a:p>
                      <a:pPr marL="36000">
                        <a:lnSpc>
                          <a:spcPct val="90000"/>
                        </a:lnSpc>
                      </a:pPr>
                      <a:r>
                        <a:rPr lang="fi-FI" sz="1400" dirty="0"/>
                        <a:t>Venue and Host</a:t>
                      </a:r>
                      <a:endParaRPr lang="en-US" sz="1400" dirty="0"/>
                    </a:p>
                  </a:txBody>
                  <a:tcPr marL="91429" marR="91429" marT="45667" marB="45667" anchor="ctr"/>
                </a:tc>
                <a:extLst>
                  <a:ext uri="{0D108BD9-81ED-4DB2-BD59-A6C34878D82A}">
                    <a16:rowId xmlns:a16="http://schemas.microsoft.com/office/drawing/2014/main" val="10000"/>
                  </a:ext>
                </a:extLst>
              </a:tr>
              <a:tr h="691976">
                <a:tc>
                  <a:txBody>
                    <a:bodyPr/>
                    <a:lstStyle/>
                    <a:p>
                      <a:pPr marL="36000" marR="0" indent="0" algn="l" defTabSz="914400" rtl="0" eaLnBrk="1" fontAlgn="auto" latinLnBrk="0" hangingPunct="1">
                        <a:lnSpc>
                          <a:spcPct val="90000"/>
                        </a:lnSpc>
                        <a:spcBef>
                          <a:spcPts val="0"/>
                        </a:spcBef>
                        <a:spcAft>
                          <a:spcPts val="0"/>
                        </a:spcAft>
                        <a:buClrTx/>
                        <a:buSzTx/>
                        <a:buFontTx/>
                        <a:buNone/>
                        <a:tabLst/>
                        <a:defRPr/>
                      </a:pPr>
                      <a:r>
                        <a:rPr lang="en-US" sz="1400" b="0" dirty="0">
                          <a:solidFill>
                            <a:schemeClr val="tx1"/>
                          </a:solidFill>
                          <a:latin typeface="+mn-lt"/>
                          <a:cs typeface="Arial" panose="020B0604020202020204" pitchFamily="34" charset="0"/>
                        </a:rPr>
                        <a:t>SA4#128</a:t>
                      </a:r>
                    </a:p>
                  </a:txBody>
                  <a:tcPr marL="91429" marR="91429" marT="45667" marB="45667" anchor="ctr"/>
                </a:tc>
                <a:tc>
                  <a:txBody>
                    <a:bodyPr/>
                    <a:lstStyle/>
                    <a:p>
                      <a:pPr marL="0" marR="0">
                        <a:spcBef>
                          <a:spcPts val="0"/>
                        </a:spcBef>
                        <a:spcAft>
                          <a:spcPts val="0"/>
                        </a:spcAft>
                      </a:pPr>
                      <a:r>
                        <a:rPr lang="en-US" sz="1400" u="none" dirty="0">
                          <a:solidFill>
                            <a:schemeClr val="tx1"/>
                          </a:solidFill>
                          <a:effectLst/>
                          <a:latin typeface="+mn-lt"/>
                          <a:ea typeface="Calibri" panose="020F0502020204030204" pitchFamily="34" charset="0"/>
                          <a:cs typeface="Arial" panose="020B0604020202020204" pitchFamily="34" charset="0"/>
                        </a:rPr>
                        <a:t>F2F: 20-24 May 2024</a:t>
                      </a:r>
                    </a:p>
                  </a:txBody>
                  <a:tcPr anchor="ctr"/>
                </a:tc>
                <a:tc>
                  <a:txBody>
                    <a:bodyPr/>
                    <a:lstStyle/>
                    <a:p>
                      <a:pPr marL="36000" marR="0" lvl="1" indent="0" algn="l" defTabSz="914400" rtl="0" eaLnBrk="1" fontAlgn="auto" latinLnBrk="0" hangingPunct="1">
                        <a:lnSpc>
                          <a:spcPct val="90000"/>
                        </a:lnSpc>
                        <a:spcBef>
                          <a:spcPts val="0"/>
                        </a:spcBef>
                        <a:spcAft>
                          <a:spcPts val="0"/>
                        </a:spcAft>
                        <a:buClrTx/>
                        <a:buSzTx/>
                        <a:buFontTx/>
                        <a:buNone/>
                        <a:tabLst/>
                        <a:defRPr/>
                      </a:pPr>
                      <a:r>
                        <a:rPr lang="en-US" sz="1400" b="0" u="none" dirty="0">
                          <a:solidFill>
                            <a:schemeClr val="tx1"/>
                          </a:solidFill>
                          <a:latin typeface="+mn-lt"/>
                          <a:cs typeface="Arial" panose="020B0604020202020204" pitchFamily="34" charset="0"/>
                        </a:rPr>
                        <a:t>Host: TTA, Venue: </a:t>
                      </a:r>
                      <a:r>
                        <a:rPr lang="en-US" sz="1400" b="0" u="none" dirty="0" err="1">
                          <a:solidFill>
                            <a:schemeClr val="tx1"/>
                          </a:solidFill>
                          <a:latin typeface="+mn-lt"/>
                          <a:cs typeface="Arial" panose="020B0604020202020204" pitchFamily="34" charset="0"/>
                        </a:rPr>
                        <a:t>Jeju</a:t>
                      </a:r>
                      <a:r>
                        <a:rPr lang="en-US" sz="1400" b="0" u="none" dirty="0">
                          <a:solidFill>
                            <a:schemeClr val="tx1"/>
                          </a:solidFill>
                          <a:latin typeface="+mn-lt"/>
                          <a:cs typeface="Arial" panose="020B0604020202020204" pitchFamily="34" charset="0"/>
                        </a:rPr>
                        <a:t>, South Korea</a:t>
                      </a:r>
                    </a:p>
                  </a:txBody>
                  <a:tcPr marL="91429" marR="91429" marT="45667" marB="45667" anchor="ctr"/>
                </a:tc>
                <a:extLst>
                  <a:ext uri="{0D108BD9-81ED-4DB2-BD59-A6C34878D82A}">
                    <a16:rowId xmlns:a16="http://schemas.microsoft.com/office/drawing/2014/main" val="10004"/>
                  </a:ext>
                </a:extLst>
              </a:tr>
              <a:tr h="893802">
                <a:tc>
                  <a:txBody>
                    <a:bodyPr/>
                    <a:lstStyle/>
                    <a:p>
                      <a:pPr marL="36000" marR="0" indent="0" algn="l" defTabSz="914400" rtl="0" eaLnBrk="1" fontAlgn="auto" latinLnBrk="0" hangingPunct="1">
                        <a:lnSpc>
                          <a:spcPct val="90000"/>
                        </a:lnSpc>
                        <a:spcBef>
                          <a:spcPts val="0"/>
                        </a:spcBef>
                        <a:spcAft>
                          <a:spcPts val="0"/>
                        </a:spcAft>
                        <a:buClrTx/>
                        <a:buSzTx/>
                        <a:buFontTx/>
                        <a:buNone/>
                        <a:tabLst/>
                        <a:defRPr/>
                      </a:pPr>
                      <a:r>
                        <a:rPr lang="en-US" sz="1400" b="0" dirty="0">
                          <a:solidFill>
                            <a:schemeClr val="tx1"/>
                          </a:solidFill>
                          <a:latin typeface="+mn-lt"/>
                          <a:cs typeface="Arial" panose="020B0604020202020204" pitchFamily="34" charset="0"/>
                        </a:rPr>
                        <a:t>SA4#129-e</a:t>
                      </a:r>
                    </a:p>
                  </a:txBody>
                  <a:tcPr marL="91429" marR="91429" marT="45667" marB="45667" anchor="ctr"/>
                </a:tc>
                <a:tc>
                  <a:txBody>
                    <a:bodyPr/>
                    <a:lstStyle/>
                    <a:p>
                      <a:pPr marL="0" marR="0">
                        <a:spcBef>
                          <a:spcPts val="0"/>
                        </a:spcBef>
                        <a:spcAft>
                          <a:spcPts val="0"/>
                        </a:spcAft>
                      </a:pPr>
                      <a:r>
                        <a:rPr lang="en-US" sz="1400" u="none" dirty="0">
                          <a:solidFill>
                            <a:schemeClr val="tx1"/>
                          </a:solidFill>
                          <a:effectLst/>
                          <a:latin typeface="+mn-lt"/>
                          <a:ea typeface="Calibri" panose="020F0502020204030204" pitchFamily="34" charset="0"/>
                          <a:cs typeface="Arial" panose="020B0604020202020204" pitchFamily="34" charset="0"/>
                        </a:rPr>
                        <a:t>E-meeting: 19-23 August 2024</a:t>
                      </a:r>
                    </a:p>
                    <a:p>
                      <a:pPr marL="0" marR="0" indent="0">
                        <a:spcBef>
                          <a:spcPts val="0"/>
                        </a:spcBef>
                        <a:spcAft>
                          <a:spcPts val="0"/>
                        </a:spcAft>
                        <a:buFontTx/>
                        <a:buNone/>
                      </a:pPr>
                      <a:r>
                        <a:rPr lang="en-US" sz="1400" u="none" dirty="0">
                          <a:solidFill>
                            <a:schemeClr val="tx1"/>
                          </a:solidFill>
                          <a:effectLst/>
                          <a:latin typeface="+mn-lt"/>
                          <a:ea typeface="Calibri" panose="020F0502020204030204" pitchFamily="34" charset="0"/>
                          <a:cs typeface="Arial" panose="020B0604020202020204" pitchFamily="34" charset="0"/>
                        </a:rPr>
                        <a:t>Note: agreement to have NO SA4 meetings in August 2025</a:t>
                      </a:r>
                    </a:p>
                  </a:txBody>
                  <a:tcPr anchor="ctr"/>
                </a:tc>
                <a:tc>
                  <a:txBody>
                    <a:bodyPr/>
                    <a:lstStyle/>
                    <a:p>
                      <a:pPr marL="36000" marR="0" lvl="1" indent="0" algn="l" defTabSz="914400" rtl="0" eaLnBrk="1" fontAlgn="auto" latinLnBrk="0" hangingPunct="1">
                        <a:lnSpc>
                          <a:spcPct val="90000"/>
                        </a:lnSpc>
                        <a:spcBef>
                          <a:spcPts val="0"/>
                        </a:spcBef>
                        <a:spcAft>
                          <a:spcPts val="0"/>
                        </a:spcAft>
                        <a:buClrTx/>
                        <a:buSzTx/>
                        <a:buFontTx/>
                        <a:buNone/>
                        <a:tabLst/>
                        <a:defRPr/>
                      </a:pPr>
                      <a:r>
                        <a:rPr lang="en-US" sz="1400" b="0" u="none" dirty="0">
                          <a:solidFill>
                            <a:schemeClr val="tx1"/>
                          </a:solidFill>
                          <a:latin typeface="+mn-lt"/>
                          <a:cs typeface="Arial" panose="020B0604020202020204" pitchFamily="34" charset="0"/>
                        </a:rPr>
                        <a:t>Host: MCC, Electronic meeting</a:t>
                      </a:r>
                    </a:p>
                  </a:txBody>
                  <a:tcPr marL="91429" marR="91429" marT="45667" marB="45667" anchor="ctr"/>
                </a:tc>
                <a:extLst>
                  <a:ext uri="{0D108BD9-81ED-4DB2-BD59-A6C34878D82A}">
                    <a16:rowId xmlns:a16="http://schemas.microsoft.com/office/drawing/2014/main" val="10005"/>
                  </a:ext>
                </a:extLst>
              </a:tr>
              <a:tr h="691976">
                <a:tc>
                  <a:txBody>
                    <a:bodyPr/>
                    <a:lstStyle/>
                    <a:p>
                      <a:pPr marL="36000" marR="0" indent="0" algn="l" defTabSz="914400" rtl="0" eaLnBrk="1" fontAlgn="auto" latinLnBrk="0" hangingPunct="1">
                        <a:lnSpc>
                          <a:spcPct val="90000"/>
                        </a:lnSpc>
                        <a:spcBef>
                          <a:spcPts val="0"/>
                        </a:spcBef>
                        <a:spcAft>
                          <a:spcPts val="0"/>
                        </a:spcAft>
                        <a:buClrTx/>
                        <a:buSzTx/>
                        <a:buFontTx/>
                        <a:buNone/>
                        <a:tabLst/>
                        <a:defRPr/>
                      </a:pPr>
                      <a:r>
                        <a:rPr lang="en-US" sz="1400" b="0" dirty="0">
                          <a:solidFill>
                            <a:schemeClr val="tx1"/>
                          </a:solidFill>
                          <a:latin typeface="+mn-lt"/>
                          <a:cs typeface="Arial" panose="020B0604020202020204" pitchFamily="34" charset="0"/>
                        </a:rPr>
                        <a:t>SA4#130</a:t>
                      </a:r>
                    </a:p>
                  </a:txBody>
                  <a:tcPr marL="91429" marR="91429" marT="45667" marB="45667" anchor="ctr"/>
                </a:tc>
                <a:tc>
                  <a:txBody>
                    <a:bodyPr/>
                    <a:lstStyle/>
                    <a:p>
                      <a:pPr marL="0" marR="0">
                        <a:spcBef>
                          <a:spcPts val="0"/>
                        </a:spcBef>
                        <a:spcAft>
                          <a:spcPts val="0"/>
                        </a:spcAft>
                      </a:pPr>
                      <a:r>
                        <a:rPr lang="en-US" sz="1400" u="none" dirty="0">
                          <a:solidFill>
                            <a:schemeClr val="tx1"/>
                          </a:solidFill>
                          <a:effectLst/>
                          <a:latin typeface="+mn-lt"/>
                          <a:ea typeface="Calibri" panose="020F0502020204030204" pitchFamily="34" charset="0"/>
                          <a:cs typeface="Arial" panose="020B0604020202020204" pitchFamily="34" charset="0"/>
                        </a:rPr>
                        <a:t>F2F:  18-22 November 2024</a:t>
                      </a:r>
                    </a:p>
                  </a:txBody>
                  <a:tcPr anchor="ctr"/>
                </a:tc>
                <a:tc>
                  <a:txBody>
                    <a:bodyPr/>
                    <a:lstStyle/>
                    <a:p>
                      <a:pPr marL="36000" marR="0" lvl="1" indent="0" algn="l" defTabSz="914400" rtl="0" eaLnBrk="1" fontAlgn="auto" latinLnBrk="0" hangingPunct="1">
                        <a:lnSpc>
                          <a:spcPct val="90000"/>
                        </a:lnSpc>
                        <a:spcBef>
                          <a:spcPts val="0"/>
                        </a:spcBef>
                        <a:spcAft>
                          <a:spcPts val="0"/>
                        </a:spcAft>
                        <a:buClrTx/>
                        <a:buSzTx/>
                        <a:buFontTx/>
                        <a:buNone/>
                        <a:tabLst/>
                        <a:defRPr/>
                      </a:pPr>
                      <a:r>
                        <a:rPr lang="en-US" sz="1400" b="0" u="none" dirty="0">
                          <a:solidFill>
                            <a:schemeClr val="tx1"/>
                          </a:solidFill>
                          <a:latin typeface="+mn-lt"/>
                          <a:cs typeface="Arial" panose="020B0604020202020204" pitchFamily="34" charset="0"/>
                        </a:rPr>
                        <a:t>Host: ATIS, Venue: Orlando, Florida, USA</a:t>
                      </a:r>
                    </a:p>
                  </a:txBody>
                  <a:tcPr marL="91429" marR="91429" marT="45667" marB="45667" anchor="ctr"/>
                </a:tc>
                <a:extLst>
                  <a:ext uri="{0D108BD9-81ED-4DB2-BD59-A6C34878D82A}">
                    <a16:rowId xmlns:a16="http://schemas.microsoft.com/office/drawing/2014/main" val="1793297862"/>
                  </a:ext>
                </a:extLst>
              </a:tr>
            </a:tbl>
          </a:graphicData>
        </a:graphic>
      </p:graphicFrame>
    </p:spTree>
    <p:extLst>
      <p:ext uri="{BB962C8B-B14F-4D97-AF65-F5344CB8AC3E}">
        <p14:creationId xmlns:p14="http://schemas.microsoft.com/office/powerpoint/2010/main" val="1423458044"/>
      </p:ext>
    </p:extLst>
  </p:cSld>
  <p:clrMapOvr>
    <a:masterClrMapping/>
  </p:clrMapOvr>
  <p:transition>
    <p:wipe dir="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AACEED66-FF88-4A70-A1A4-57E9B63A1F2C}"/>
              </a:ext>
            </a:extLst>
          </p:cNvPr>
          <p:cNvSpPr>
            <a:spLocks noGrp="1"/>
          </p:cNvSpPr>
          <p:nvPr>
            <p:ph type="title"/>
          </p:nvPr>
        </p:nvSpPr>
        <p:spPr/>
        <p:txBody>
          <a:bodyPr/>
          <a:lstStyle/>
          <a:p>
            <a:r>
              <a:rPr lang="sv-SE" dirty="0"/>
              <a:t>SA4 calendar - 2025</a:t>
            </a:r>
          </a:p>
        </p:txBody>
      </p:sp>
      <p:sp>
        <p:nvSpPr>
          <p:cNvPr id="2" name="TextBox 1">
            <a:extLst>
              <a:ext uri="{FF2B5EF4-FFF2-40B4-BE49-F238E27FC236}">
                <a16:creationId xmlns:a16="http://schemas.microsoft.com/office/drawing/2014/main" id="{AD92F84E-654F-3BE4-985D-3BEA15780854}"/>
              </a:ext>
            </a:extLst>
          </p:cNvPr>
          <p:cNvSpPr txBox="1"/>
          <p:nvPr/>
        </p:nvSpPr>
        <p:spPr>
          <a:xfrm>
            <a:off x="1271464" y="5805264"/>
            <a:ext cx="9721080" cy="461665"/>
          </a:xfrm>
          <a:prstGeom prst="rect">
            <a:avLst/>
          </a:prstGeom>
          <a:noFill/>
        </p:spPr>
        <p:txBody>
          <a:bodyPr wrap="square" rtlCol="0">
            <a:spAutoFit/>
          </a:bodyPr>
          <a:lstStyle/>
          <a:p>
            <a:r>
              <a:rPr lang="en-US" sz="1200" dirty="0">
                <a:solidFill>
                  <a:schemeClr val="tx1"/>
                </a:solidFill>
              </a:rPr>
              <a:t>Note: </a:t>
            </a:r>
            <a:r>
              <a:rPr lang="en-US" sz="1200" b="0" dirty="0">
                <a:solidFill>
                  <a:schemeClr val="tx1"/>
                </a:solidFill>
              </a:rPr>
              <a:t>In case hosting offers are received from individual companies or other organizations, these offers would need to be worked into the overall plan. I.e., these offers would NOT entail additional F2F meetings.</a:t>
            </a:r>
            <a:endParaRPr lang="en-US" sz="1200" dirty="0">
              <a:solidFill>
                <a:schemeClr val="tx1"/>
              </a:solidFill>
            </a:endParaRPr>
          </a:p>
        </p:txBody>
      </p:sp>
      <p:graphicFrame>
        <p:nvGraphicFramePr>
          <p:cNvPr id="5" name="Table 4">
            <a:extLst>
              <a:ext uri="{FF2B5EF4-FFF2-40B4-BE49-F238E27FC236}">
                <a16:creationId xmlns:a16="http://schemas.microsoft.com/office/drawing/2014/main" id="{0A98CF69-CE64-1D04-9D63-D3FA8029DFFA}"/>
              </a:ext>
            </a:extLst>
          </p:cNvPr>
          <p:cNvGraphicFramePr>
            <a:graphicFrameLocks noGrp="1"/>
          </p:cNvGraphicFramePr>
          <p:nvPr>
            <p:extLst>
              <p:ext uri="{D42A27DB-BD31-4B8C-83A1-F6EECF244321}">
                <p14:modId xmlns:p14="http://schemas.microsoft.com/office/powerpoint/2010/main" val="2002576245"/>
              </p:ext>
            </p:extLst>
          </p:nvPr>
        </p:nvGraphicFramePr>
        <p:xfrm>
          <a:off x="2207568" y="914401"/>
          <a:ext cx="7559675" cy="4818856"/>
        </p:xfrm>
        <a:graphic>
          <a:graphicData uri="http://schemas.openxmlformats.org/drawingml/2006/table">
            <a:tbl>
              <a:tblPr firstRow="1" bandRow="1">
                <a:tableStyleId>{5C22544A-7EE6-4342-B048-85BDC9FD1C3A}</a:tableStyleId>
              </a:tblPr>
              <a:tblGrid>
                <a:gridCol w="1583531">
                  <a:extLst>
                    <a:ext uri="{9D8B030D-6E8A-4147-A177-3AD203B41FA5}">
                      <a16:colId xmlns:a16="http://schemas.microsoft.com/office/drawing/2014/main" val="20000"/>
                    </a:ext>
                  </a:extLst>
                </a:gridCol>
                <a:gridCol w="2952328">
                  <a:extLst>
                    <a:ext uri="{9D8B030D-6E8A-4147-A177-3AD203B41FA5}">
                      <a16:colId xmlns:a16="http://schemas.microsoft.com/office/drawing/2014/main" val="20001"/>
                    </a:ext>
                  </a:extLst>
                </a:gridCol>
                <a:gridCol w="3023816">
                  <a:extLst>
                    <a:ext uri="{9D8B030D-6E8A-4147-A177-3AD203B41FA5}">
                      <a16:colId xmlns:a16="http://schemas.microsoft.com/office/drawing/2014/main" val="20002"/>
                    </a:ext>
                  </a:extLst>
                </a:gridCol>
              </a:tblGrid>
              <a:tr h="460685">
                <a:tc>
                  <a:txBody>
                    <a:bodyPr/>
                    <a:lstStyle/>
                    <a:p>
                      <a:pPr marL="36000">
                        <a:lnSpc>
                          <a:spcPct val="90000"/>
                        </a:lnSpc>
                      </a:pPr>
                      <a:r>
                        <a:rPr lang="fi-FI" sz="1400" dirty="0"/>
                        <a:t>Meetings in 2025</a:t>
                      </a:r>
                      <a:endParaRPr lang="en-US" sz="1400" dirty="0"/>
                    </a:p>
                  </a:txBody>
                  <a:tcPr marL="91429" marR="91429" marT="45667" marB="45667" anchor="ctr"/>
                </a:tc>
                <a:tc>
                  <a:txBody>
                    <a:bodyPr/>
                    <a:lstStyle/>
                    <a:p>
                      <a:pPr marL="36000">
                        <a:lnSpc>
                          <a:spcPct val="90000"/>
                        </a:lnSpc>
                      </a:pPr>
                      <a:r>
                        <a:rPr lang="fi-FI" sz="1400" dirty="0"/>
                        <a:t>Dates </a:t>
                      </a:r>
                      <a:endParaRPr lang="en-US" sz="1400" dirty="0"/>
                    </a:p>
                  </a:txBody>
                  <a:tcPr marL="91429" marR="91429" marT="45667" marB="45667" anchor="ctr"/>
                </a:tc>
                <a:tc>
                  <a:txBody>
                    <a:bodyPr/>
                    <a:lstStyle/>
                    <a:p>
                      <a:pPr marL="36000">
                        <a:lnSpc>
                          <a:spcPct val="90000"/>
                        </a:lnSpc>
                      </a:pPr>
                      <a:r>
                        <a:rPr lang="fi-FI" sz="1400" dirty="0"/>
                        <a:t>Venue and Host</a:t>
                      </a:r>
                      <a:endParaRPr lang="en-US" sz="1400" dirty="0"/>
                    </a:p>
                  </a:txBody>
                  <a:tcPr marL="91429" marR="91429" marT="45667" marB="45667" anchor="ctr"/>
                </a:tc>
                <a:extLst>
                  <a:ext uri="{0D108BD9-81ED-4DB2-BD59-A6C34878D82A}">
                    <a16:rowId xmlns:a16="http://schemas.microsoft.com/office/drawing/2014/main" val="10000"/>
                  </a:ext>
                </a:extLst>
              </a:tr>
              <a:tr h="1274302">
                <a:tc>
                  <a:txBody>
                    <a:bodyPr/>
                    <a:lstStyle/>
                    <a:p>
                      <a:pPr marL="36000" marR="0" indent="0" algn="l" defTabSz="914400" rtl="0" eaLnBrk="1" fontAlgn="auto" latinLnBrk="0" hangingPunct="1">
                        <a:lnSpc>
                          <a:spcPct val="90000"/>
                        </a:lnSpc>
                        <a:spcBef>
                          <a:spcPts val="0"/>
                        </a:spcBef>
                        <a:spcAft>
                          <a:spcPts val="0"/>
                        </a:spcAft>
                        <a:buClrTx/>
                        <a:buSzTx/>
                        <a:buFontTx/>
                        <a:buNone/>
                        <a:tabLst/>
                        <a:defRPr/>
                      </a:pPr>
                      <a:r>
                        <a:rPr lang="fi-FI" sz="1400" b="0" dirty="0">
                          <a:solidFill>
                            <a:schemeClr val="tx1"/>
                          </a:solidFill>
                          <a:latin typeface="+mn-lt"/>
                          <a:cs typeface="Arial" panose="020B0604020202020204" pitchFamily="34" charset="0"/>
                        </a:rPr>
                        <a:t>SA4#131</a:t>
                      </a:r>
                      <a:endParaRPr lang="en-US" sz="1400" b="0" dirty="0">
                        <a:solidFill>
                          <a:schemeClr val="tx1"/>
                        </a:solidFill>
                        <a:latin typeface="+mn-lt"/>
                        <a:cs typeface="Arial" panose="020B0604020202020204" pitchFamily="34" charset="0"/>
                      </a:endParaRPr>
                    </a:p>
                  </a:txBody>
                  <a:tcPr marL="91429" marR="91429" marT="45667" marB="45667" anchor="ctr"/>
                </a:tc>
                <a:tc>
                  <a:txBody>
                    <a:bodyPr/>
                    <a:lstStyle/>
                    <a:p>
                      <a:pPr marL="0" marR="0">
                        <a:spcBef>
                          <a:spcPts val="0"/>
                        </a:spcBef>
                        <a:spcAft>
                          <a:spcPts val="0"/>
                        </a:spcAft>
                      </a:pPr>
                      <a:r>
                        <a:rPr lang="en-US" sz="1400" u="none" dirty="0">
                          <a:solidFill>
                            <a:schemeClr val="tx1"/>
                          </a:solidFill>
                          <a:effectLst/>
                          <a:latin typeface="+mn-lt"/>
                          <a:ea typeface="Calibri" panose="020F0502020204030204" pitchFamily="34" charset="0"/>
                          <a:cs typeface="Arial" panose="020B0604020202020204" pitchFamily="34" charset="0"/>
                        </a:rPr>
                        <a:t>F2F: 17-21 Feb. 2025</a:t>
                      </a:r>
                    </a:p>
                    <a:p>
                      <a:pPr marL="0" marR="0">
                        <a:spcBef>
                          <a:spcPts val="0"/>
                        </a:spcBef>
                        <a:spcAft>
                          <a:spcPts val="0"/>
                        </a:spcAft>
                      </a:pPr>
                      <a:r>
                        <a:rPr lang="en-US" sz="1400" u="sng" dirty="0">
                          <a:solidFill>
                            <a:srgbClr val="FF0000"/>
                          </a:solidFill>
                          <a:effectLst/>
                          <a:latin typeface="+mn-lt"/>
                          <a:ea typeface="Calibri" panose="020F0502020204030204" pitchFamily="34" charset="0"/>
                          <a:cs typeface="Arial" panose="020B0604020202020204" pitchFamily="34" charset="0"/>
                        </a:rPr>
                        <a:t>Or </a:t>
                      </a:r>
                    </a:p>
                    <a:p>
                      <a:pPr marL="0" marR="0">
                        <a:spcBef>
                          <a:spcPts val="0"/>
                        </a:spcBef>
                        <a:spcAft>
                          <a:spcPts val="0"/>
                        </a:spcAft>
                      </a:pPr>
                      <a:r>
                        <a:rPr lang="en-US" sz="1400" u="sng" dirty="0">
                          <a:solidFill>
                            <a:srgbClr val="FF0000"/>
                          </a:solidFill>
                          <a:effectLst/>
                          <a:latin typeface="+mn-lt"/>
                          <a:ea typeface="Calibri" panose="020F0502020204030204" pitchFamily="34" charset="0"/>
                          <a:cs typeface="Arial" panose="020B0604020202020204" pitchFamily="34" charset="0"/>
                        </a:rPr>
                        <a:t>F2F: 10-14 Feb. 2025</a:t>
                      </a:r>
                    </a:p>
                  </a:txBody>
                  <a:tcPr anchor="ctr"/>
                </a:tc>
                <a:tc>
                  <a:txBody>
                    <a:bodyPr/>
                    <a:lstStyle/>
                    <a:p>
                      <a:pPr marL="36000" marR="0" lvl="1" indent="0" algn="l" defTabSz="914400" rtl="0" eaLnBrk="1" fontAlgn="auto" latinLnBrk="0" hangingPunct="1">
                        <a:lnSpc>
                          <a:spcPct val="90000"/>
                        </a:lnSpc>
                        <a:spcBef>
                          <a:spcPts val="0"/>
                        </a:spcBef>
                        <a:spcAft>
                          <a:spcPts val="0"/>
                        </a:spcAft>
                        <a:buClrTx/>
                        <a:buSzTx/>
                        <a:buFontTx/>
                        <a:buNone/>
                        <a:tabLst/>
                        <a:defRPr/>
                      </a:pPr>
                      <a:endParaRPr lang="en-US" sz="1400" b="0" u="none" dirty="0">
                        <a:solidFill>
                          <a:schemeClr val="tx1"/>
                        </a:solidFill>
                        <a:latin typeface="+mn-lt"/>
                        <a:cs typeface="Arial" panose="020B0604020202020204" pitchFamily="34" charset="0"/>
                      </a:endParaRPr>
                    </a:p>
                    <a:p>
                      <a:pPr marL="36000" marR="0" lvl="1" indent="0" algn="l" defTabSz="914400" rtl="0" eaLnBrk="1" fontAlgn="auto" latinLnBrk="0" hangingPunct="1">
                        <a:lnSpc>
                          <a:spcPct val="90000"/>
                        </a:lnSpc>
                        <a:spcBef>
                          <a:spcPts val="0"/>
                        </a:spcBef>
                        <a:spcAft>
                          <a:spcPts val="0"/>
                        </a:spcAft>
                        <a:buClrTx/>
                        <a:buSzTx/>
                        <a:buFontTx/>
                        <a:buNone/>
                        <a:tabLst/>
                        <a:defRPr/>
                      </a:pPr>
                      <a:r>
                        <a:rPr lang="en-US" sz="1400" b="0" u="sng" dirty="0">
                          <a:solidFill>
                            <a:srgbClr val="FF0000"/>
                          </a:solidFill>
                          <a:latin typeface="+mn-lt"/>
                          <a:cs typeface="Arial" panose="020B0604020202020204" pitchFamily="34" charset="0"/>
                        </a:rPr>
                        <a:t>Host: ETSI, Venue: Sophia-Antipolis, France</a:t>
                      </a:r>
                    </a:p>
                    <a:p>
                      <a:pPr marL="36000" marR="0" lvl="1" indent="0" algn="l" defTabSz="914400" rtl="0" eaLnBrk="1" fontAlgn="auto" latinLnBrk="0" hangingPunct="1">
                        <a:lnSpc>
                          <a:spcPct val="90000"/>
                        </a:lnSpc>
                        <a:spcBef>
                          <a:spcPts val="0"/>
                        </a:spcBef>
                        <a:spcAft>
                          <a:spcPts val="0"/>
                        </a:spcAft>
                        <a:buClrTx/>
                        <a:buSzTx/>
                        <a:buFontTx/>
                        <a:buNone/>
                        <a:tabLst/>
                        <a:defRPr/>
                      </a:pPr>
                      <a:r>
                        <a:rPr lang="en-US" sz="1400" b="0" u="sng" dirty="0">
                          <a:solidFill>
                            <a:srgbClr val="FF0000"/>
                          </a:solidFill>
                          <a:latin typeface="+mn-lt"/>
                          <a:cs typeface="Arial" panose="020B0604020202020204" pitchFamily="34" charset="0"/>
                        </a:rPr>
                        <a:t>Or</a:t>
                      </a:r>
                    </a:p>
                    <a:p>
                      <a:pPr marL="36000" marR="0" lvl="1" indent="0" algn="l" defTabSz="914400" rtl="0" eaLnBrk="1" fontAlgn="auto" latinLnBrk="0" hangingPunct="1">
                        <a:lnSpc>
                          <a:spcPct val="90000"/>
                        </a:lnSpc>
                        <a:spcBef>
                          <a:spcPts val="0"/>
                        </a:spcBef>
                        <a:spcAft>
                          <a:spcPts val="0"/>
                        </a:spcAft>
                        <a:buClrTx/>
                        <a:buSzTx/>
                        <a:buFontTx/>
                        <a:buNone/>
                        <a:tabLst/>
                        <a:defRPr/>
                      </a:pPr>
                      <a:r>
                        <a:rPr lang="en-US" sz="1400" b="0" u="none" dirty="0">
                          <a:solidFill>
                            <a:schemeClr val="tx1"/>
                          </a:solidFill>
                          <a:latin typeface="+mn-lt"/>
                          <a:cs typeface="Arial" panose="020B0604020202020204" pitchFamily="34" charset="0"/>
                        </a:rPr>
                        <a:t>Host: EBU, Venue: Geneva, Switzerland</a:t>
                      </a:r>
                    </a:p>
                  </a:txBody>
                  <a:tcPr marL="91429" marR="91429" marT="45667" marB="45667" anchor="ctr"/>
                </a:tc>
                <a:extLst>
                  <a:ext uri="{0D108BD9-81ED-4DB2-BD59-A6C34878D82A}">
                    <a16:rowId xmlns:a16="http://schemas.microsoft.com/office/drawing/2014/main" val="10002"/>
                  </a:ext>
                </a:extLst>
              </a:tr>
              <a:tr h="749653">
                <a:tc>
                  <a:txBody>
                    <a:bodyPr/>
                    <a:lstStyle/>
                    <a:p>
                      <a:pPr marL="36000" marR="0" indent="0" algn="l" defTabSz="914400" rtl="0" eaLnBrk="1" fontAlgn="auto" latinLnBrk="0" hangingPunct="1">
                        <a:lnSpc>
                          <a:spcPct val="90000"/>
                        </a:lnSpc>
                        <a:spcBef>
                          <a:spcPts val="0"/>
                        </a:spcBef>
                        <a:spcAft>
                          <a:spcPts val="0"/>
                        </a:spcAft>
                        <a:buClrTx/>
                        <a:buSzTx/>
                        <a:buFontTx/>
                        <a:buNone/>
                        <a:tabLst/>
                        <a:defRPr/>
                      </a:pPr>
                      <a:r>
                        <a:rPr lang="en-US" sz="1400" b="0" dirty="0">
                          <a:solidFill>
                            <a:schemeClr val="tx1"/>
                          </a:solidFill>
                          <a:latin typeface="+mn-lt"/>
                          <a:cs typeface="Arial" panose="020B0604020202020204" pitchFamily="34" charset="0"/>
                        </a:rPr>
                        <a:t>SA4#131e-bis </a:t>
                      </a:r>
                    </a:p>
                  </a:txBody>
                  <a:tcPr marL="91429" marR="91429" marT="45667" marB="45667" anchor="ctr"/>
                </a:tc>
                <a:tc>
                  <a:txBody>
                    <a:bodyPr/>
                    <a:lstStyle/>
                    <a:p>
                      <a:pPr marL="0" marR="0">
                        <a:spcBef>
                          <a:spcPts val="0"/>
                        </a:spcBef>
                        <a:spcAft>
                          <a:spcPts val="0"/>
                        </a:spcAft>
                      </a:pPr>
                      <a:r>
                        <a:rPr lang="en-US" sz="1400" u="none" dirty="0">
                          <a:solidFill>
                            <a:schemeClr val="tx1"/>
                          </a:solidFill>
                          <a:effectLst/>
                          <a:latin typeface="+mn-lt"/>
                          <a:ea typeface="Calibri" panose="020F0502020204030204" pitchFamily="34" charset="0"/>
                          <a:cs typeface="Arial" panose="020B0604020202020204" pitchFamily="34" charset="0"/>
                        </a:rPr>
                        <a:t>E-meeting: 7-11 Apr. 2025</a:t>
                      </a:r>
                    </a:p>
                    <a:p>
                      <a:pPr marL="0" marR="0">
                        <a:spcBef>
                          <a:spcPts val="0"/>
                        </a:spcBef>
                        <a:spcAft>
                          <a:spcPts val="0"/>
                        </a:spcAft>
                      </a:pPr>
                      <a:r>
                        <a:rPr lang="en-US" sz="1400" u="none" dirty="0">
                          <a:solidFill>
                            <a:schemeClr val="tx1"/>
                          </a:solidFill>
                          <a:effectLst/>
                          <a:latin typeface="+mn-lt"/>
                          <a:ea typeface="Calibri" panose="020F0502020204030204" pitchFamily="34" charset="0"/>
                          <a:cs typeface="Arial" panose="020B0604020202020204" pitchFamily="34" charset="0"/>
                        </a:rPr>
                        <a:t>Note: dates TBC depending on MPEG#150 exact dates.</a:t>
                      </a:r>
                    </a:p>
                  </a:txBody>
                  <a:tcPr anchor="ctr"/>
                </a:tc>
                <a:tc>
                  <a:txBody>
                    <a:bodyPr/>
                    <a:lstStyle/>
                    <a:p>
                      <a:pPr marL="36000" marR="0" lvl="1" indent="0" algn="l" defTabSz="914400" rtl="0" eaLnBrk="1" fontAlgn="auto" latinLnBrk="0" hangingPunct="1">
                        <a:lnSpc>
                          <a:spcPct val="90000"/>
                        </a:lnSpc>
                        <a:spcBef>
                          <a:spcPts val="0"/>
                        </a:spcBef>
                        <a:spcAft>
                          <a:spcPts val="0"/>
                        </a:spcAft>
                        <a:buClrTx/>
                        <a:buSzTx/>
                        <a:buFontTx/>
                        <a:buNone/>
                        <a:tabLst/>
                        <a:defRPr/>
                      </a:pPr>
                      <a:r>
                        <a:rPr lang="en-US" sz="1400" b="0" u="none" dirty="0">
                          <a:solidFill>
                            <a:schemeClr val="tx1"/>
                          </a:solidFill>
                          <a:latin typeface="+mn-lt"/>
                          <a:cs typeface="Arial" panose="020B0604020202020204" pitchFamily="34" charset="0"/>
                        </a:rPr>
                        <a:t>Host: MCC, Electronic meeting</a:t>
                      </a:r>
                    </a:p>
                  </a:txBody>
                  <a:tcPr marL="91429" marR="91429" marT="45667" marB="45667" anchor="ctr"/>
                </a:tc>
                <a:extLst>
                  <a:ext uri="{0D108BD9-81ED-4DB2-BD59-A6C34878D82A}">
                    <a16:rowId xmlns:a16="http://schemas.microsoft.com/office/drawing/2014/main" val="10003"/>
                  </a:ext>
                </a:extLst>
              </a:tr>
              <a:tr h="709129">
                <a:tc>
                  <a:txBody>
                    <a:bodyPr/>
                    <a:lstStyle/>
                    <a:p>
                      <a:pPr marL="36000" marR="0" indent="0" algn="l" defTabSz="914400" rtl="0" eaLnBrk="1" fontAlgn="auto" latinLnBrk="0" hangingPunct="1">
                        <a:lnSpc>
                          <a:spcPct val="90000"/>
                        </a:lnSpc>
                        <a:spcBef>
                          <a:spcPts val="0"/>
                        </a:spcBef>
                        <a:spcAft>
                          <a:spcPts val="0"/>
                        </a:spcAft>
                        <a:buClrTx/>
                        <a:buSzTx/>
                        <a:buFontTx/>
                        <a:buNone/>
                        <a:tabLst/>
                        <a:defRPr/>
                      </a:pPr>
                      <a:r>
                        <a:rPr lang="en-US" sz="1400" b="0" dirty="0">
                          <a:solidFill>
                            <a:schemeClr val="tx1"/>
                          </a:solidFill>
                          <a:latin typeface="+mn-lt"/>
                          <a:cs typeface="Arial" panose="020B0604020202020204" pitchFamily="34" charset="0"/>
                        </a:rPr>
                        <a:t>SA4#132</a:t>
                      </a:r>
                    </a:p>
                  </a:txBody>
                  <a:tcPr marL="91429" marR="91429" marT="45667" marB="45667" anchor="ctr"/>
                </a:tc>
                <a:tc>
                  <a:txBody>
                    <a:bodyPr/>
                    <a:lstStyle/>
                    <a:p>
                      <a:pPr marL="0" marR="0">
                        <a:spcBef>
                          <a:spcPts val="0"/>
                        </a:spcBef>
                        <a:spcAft>
                          <a:spcPts val="0"/>
                        </a:spcAft>
                      </a:pPr>
                      <a:r>
                        <a:rPr lang="en-US" sz="1400" u="none" dirty="0">
                          <a:solidFill>
                            <a:schemeClr val="tx1"/>
                          </a:solidFill>
                          <a:effectLst/>
                          <a:latin typeface="+mn-lt"/>
                          <a:ea typeface="Calibri" panose="020F0502020204030204" pitchFamily="34" charset="0"/>
                          <a:cs typeface="Arial" panose="020B0604020202020204" pitchFamily="34" charset="0"/>
                        </a:rPr>
                        <a:t>F2F: 19-23 May 2025</a:t>
                      </a:r>
                    </a:p>
                  </a:txBody>
                  <a:tcPr anchor="ctr"/>
                </a:tc>
                <a:tc>
                  <a:txBody>
                    <a:bodyPr/>
                    <a:lstStyle/>
                    <a:p>
                      <a:pPr marL="36000" marR="0" lvl="1" indent="0" algn="l" defTabSz="914400" rtl="0" eaLnBrk="1" fontAlgn="auto" latinLnBrk="0" hangingPunct="1">
                        <a:lnSpc>
                          <a:spcPct val="90000"/>
                        </a:lnSpc>
                        <a:spcBef>
                          <a:spcPts val="0"/>
                        </a:spcBef>
                        <a:spcAft>
                          <a:spcPts val="0"/>
                        </a:spcAft>
                        <a:buClrTx/>
                        <a:buSzTx/>
                        <a:buFontTx/>
                        <a:buNone/>
                        <a:tabLst/>
                        <a:defRPr/>
                      </a:pPr>
                      <a:r>
                        <a:rPr lang="en-US" sz="1400" b="0" u="none" dirty="0">
                          <a:solidFill>
                            <a:schemeClr val="tx1"/>
                          </a:solidFill>
                          <a:latin typeface="+mn-lt"/>
                          <a:cs typeface="Arial" panose="020B0604020202020204" pitchFamily="34" charset="0"/>
                        </a:rPr>
                        <a:t>Host: TBD, Venue: Japan</a:t>
                      </a:r>
                    </a:p>
                  </a:txBody>
                  <a:tcPr marL="91429" marR="91429" marT="45667" marB="45667" anchor="ctr"/>
                </a:tc>
                <a:extLst>
                  <a:ext uri="{0D108BD9-81ED-4DB2-BD59-A6C34878D82A}">
                    <a16:rowId xmlns:a16="http://schemas.microsoft.com/office/drawing/2014/main" val="10004"/>
                  </a:ext>
                </a:extLst>
              </a:tr>
              <a:tr h="915958">
                <a:tc>
                  <a:txBody>
                    <a:bodyPr/>
                    <a:lstStyle/>
                    <a:p>
                      <a:pPr marL="36000" marR="0" indent="0" algn="l" defTabSz="914400" rtl="0" eaLnBrk="1" fontAlgn="auto" latinLnBrk="0" hangingPunct="1">
                        <a:lnSpc>
                          <a:spcPct val="90000"/>
                        </a:lnSpc>
                        <a:spcBef>
                          <a:spcPts val="0"/>
                        </a:spcBef>
                        <a:spcAft>
                          <a:spcPts val="0"/>
                        </a:spcAft>
                        <a:buClrTx/>
                        <a:buSzTx/>
                        <a:buFontTx/>
                        <a:buNone/>
                        <a:tabLst/>
                        <a:defRPr/>
                      </a:pPr>
                      <a:r>
                        <a:rPr lang="en-US" sz="1400" b="0" dirty="0">
                          <a:solidFill>
                            <a:schemeClr val="tx1"/>
                          </a:solidFill>
                          <a:latin typeface="+mn-lt"/>
                          <a:cs typeface="Arial" panose="020B0604020202020204" pitchFamily="34" charset="0"/>
                        </a:rPr>
                        <a:t>SA4#133e</a:t>
                      </a:r>
                    </a:p>
                  </a:txBody>
                  <a:tcPr marL="91429" marR="91429" marT="45667" marB="45667" anchor="ctr"/>
                </a:tc>
                <a:tc>
                  <a:txBody>
                    <a:bodyPr/>
                    <a:lstStyle/>
                    <a:p>
                      <a:pPr marL="0" marR="0">
                        <a:spcBef>
                          <a:spcPts val="0"/>
                        </a:spcBef>
                        <a:spcAft>
                          <a:spcPts val="0"/>
                        </a:spcAft>
                      </a:pPr>
                      <a:r>
                        <a:rPr lang="en-US" sz="1400" u="none" dirty="0">
                          <a:solidFill>
                            <a:schemeClr val="tx1"/>
                          </a:solidFill>
                          <a:effectLst/>
                          <a:latin typeface="+mn-lt"/>
                          <a:ea typeface="Calibri" panose="020F0502020204030204" pitchFamily="34" charset="0"/>
                          <a:cs typeface="Arial" panose="020B0604020202020204" pitchFamily="34" charset="0"/>
                        </a:rPr>
                        <a:t>E-meeting: 21-25 Jul. 2025</a:t>
                      </a:r>
                    </a:p>
                    <a:p>
                      <a:pPr marL="0" marR="0" indent="0">
                        <a:spcBef>
                          <a:spcPts val="0"/>
                        </a:spcBef>
                        <a:spcAft>
                          <a:spcPts val="0"/>
                        </a:spcAft>
                        <a:buFontTx/>
                        <a:buNone/>
                      </a:pPr>
                      <a:r>
                        <a:rPr lang="en-US" sz="1400" u="none" dirty="0">
                          <a:solidFill>
                            <a:schemeClr val="tx1"/>
                          </a:solidFill>
                          <a:effectLst/>
                          <a:latin typeface="+mn-lt"/>
                          <a:ea typeface="Calibri" panose="020F0502020204030204" pitchFamily="34" charset="0"/>
                          <a:cs typeface="Arial" panose="020B0604020202020204" pitchFamily="34" charset="0"/>
                        </a:rPr>
                        <a:t>Note: agreement to have NO SA4 meetings in August 2025</a:t>
                      </a:r>
                    </a:p>
                  </a:txBody>
                  <a:tcPr anchor="ctr"/>
                </a:tc>
                <a:tc>
                  <a:txBody>
                    <a:bodyPr/>
                    <a:lstStyle/>
                    <a:p>
                      <a:pPr marL="36000" marR="0" lvl="1" indent="0" algn="l" defTabSz="914400" rtl="0" eaLnBrk="1" fontAlgn="auto" latinLnBrk="0" hangingPunct="1">
                        <a:lnSpc>
                          <a:spcPct val="90000"/>
                        </a:lnSpc>
                        <a:spcBef>
                          <a:spcPts val="0"/>
                        </a:spcBef>
                        <a:spcAft>
                          <a:spcPts val="0"/>
                        </a:spcAft>
                        <a:buClrTx/>
                        <a:buSzTx/>
                        <a:buFontTx/>
                        <a:buNone/>
                        <a:tabLst/>
                        <a:defRPr/>
                      </a:pPr>
                      <a:r>
                        <a:rPr lang="en-US" sz="1400" b="0" u="none" dirty="0">
                          <a:solidFill>
                            <a:schemeClr val="tx1"/>
                          </a:solidFill>
                          <a:latin typeface="+mn-lt"/>
                          <a:cs typeface="Arial" panose="020B0604020202020204" pitchFamily="34" charset="0"/>
                        </a:rPr>
                        <a:t>Host: MCC, Electronic meeting</a:t>
                      </a:r>
                    </a:p>
                  </a:txBody>
                  <a:tcPr marL="91429" marR="91429" marT="45667" marB="45667" anchor="ctr"/>
                </a:tc>
                <a:extLst>
                  <a:ext uri="{0D108BD9-81ED-4DB2-BD59-A6C34878D82A}">
                    <a16:rowId xmlns:a16="http://schemas.microsoft.com/office/drawing/2014/main" val="10005"/>
                  </a:ext>
                </a:extLst>
              </a:tr>
              <a:tr h="709129">
                <a:tc>
                  <a:txBody>
                    <a:bodyPr/>
                    <a:lstStyle/>
                    <a:p>
                      <a:pPr marL="36000" marR="0" indent="0" algn="l" defTabSz="914400" rtl="0" eaLnBrk="1" fontAlgn="auto" latinLnBrk="0" hangingPunct="1">
                        <a:lnSpc>
                          <a:spcPct val="90000"/>
                        </a:lnSpc>
                        <a:spcBef>
                          <a:spcPts val="0"/>
                        </a:spcBef>
                        <a:spcAft>
                          <a:spcPts val="0"/>
                        </a:spcAft>
                        <a:buClrTx/>
                        <a:buSzTx/>
                        <a:buFontTx/>
                        <a:buNone/>
                        <a:tabLst/>
                        <a:defRPr/>
                      </a:pPr>
                      <a:r>
                        <a:rPr lang="en-US" sz="1400" b="0" dirty="0">
                          <a:solidFill>
                            <a:schemeClr val="tx1"/>
                          </a:solidFill>
                          <a:latin typeface="+mn-lt"/>
                          <a:cs typeface="Arial" panose="020B0604020202020204" pitchFamily="34" charset="0"/>
                        </a:rPr>
                        <a:t>SA4#134</a:t>
                      </a:r>
                    </a:p>
                  </a:txBody>
                  <a:tcPr marL="91429" marR="91429" marT="45667" marB="45667" anchor="ctr"/>
                </a:tc>
                <a:tc>
                  <a:txBody>
                    <a:bodyPr/>
                    <a:lstStyle/>
                    <a:p>
                      <a:pPr marL="0" marR="0">
                        <a:spcBef>
                          <a:spcPts val="0"/>
                        </a:spcBef>
                        <a:spcAft>
                          <a:spcPts val="0"/>
                        </a:spcAft>
                      </a:pPr>
                      <a:r>
                        <a:rPr lang="en-US" sz="1400" u="none" dirty="0">
                          <a:solidFill>
                            <a:schemeClr val="tx1"/>
                          </a:solidFill>
                          <a:effectLst/>
                          <a:latin typeface="+mn-lt"/>
                          <a:ea typeface="Calibri" panose="020F0502020204030204" pitchFamily="34" charset="0"/>
                          <a:cs typeface="Arial" panose="020B0604020202020204" pitchFamily="34" charset="0"/>
                        </a:rPr>
                        <a:t>F2F:  17-21 Nov. 2025</a:t>
                      </a:r>
                    </a:p>
                  </a:txBody>
                  <a:tcPr anchor="ctr"/>
                </a:tc>
                <a:tc>
                  <a:txBody>
                    <a:bodyPr/>
                    <a:lstStyle/>
                    <a:p>
                      <a:pPr marL="36000" marR="0" lvl="1" indent="0" algn="l" defTabSz="914400" rtl="0" eaLnBrk="1" fontAlgn="auto" latinLnBrk="0" hangingPunct="1">
                        <a:lnSpc>
                          <a:spcPct val="90000"/>
                        </a:lnSpc>
                        <a:spcBef>
                          <a:spcPts val="0"/>
                        </a:spcBef>
                        <a:spcAft>
                          <a:spcPts val="0"/>
                        </a:spcAft>
                        <a:buClrTx/>
                        <a:buSzTx/>
                        <a:buFontTx/>
                        <a:buNone/>
                        <a:tabLst/>
                        <a:defRPr/>
                      </a:pPr>
                      <a:r>
                        <a:rPr lang="en-US" sz="1400" b="0" u="none" dirty="0">
                          <a:solidFill>
                            <a:schemeClr val="tx1"/>
                          </a:solidFill>
                          <a:latin typeface="+mn-lt"/>
                          <a:cs typeface="Arial" panose="020B0604020202020204" pitchFamily="34" charset="0"/>
                        </a:rPr>
                        <a:t>Host: TBD, Venue: North-America</a:t>
                      </a:r>
                    </a:p>
                  </a:txBody>
                  <a:tcPr marL="91429" marR="91429" marT="45667" marB="45667" anchor="ctr"/>
                </a:tc>
                <a:extLst>
                  <a:ext uri="{0D108BD9-81ED-4DB2-BD59-A6C34878D82A}">
                    <a16:rowId xmlns:a16="http://schemas.microsoft.com/office/drawing/2014/main" val="1793297862"/>
                  </a:ext>
                </a:extLst>
              </a:tr>
            </a:tbl>
          </a:graphicData>
        </a:graphic>
      </p:graphicFrame>
    </p:spTree>
    <p:extLst>
      <p:ext uri="{BB962C8B-B14F-4D97-AF65-F5344CB8AC3E}">
        <p14:creationId xmlns:p14="http://schemas.microsoft.com/office/powerpoint/2010/main" val="2820334444"/>
      </p:ext>
    </p:extLst>
  </p:cSld>
  <p:clrMapOvr>
    <a:masterClrMapping/>
  </p:clrMapOvr>
  <p:transition>
    <p:wipe dir="r"/>
  </p:transition>
</p:sld>
</file>

<file path=ppt/theme/theme1.xml><?xml version="1.0" encoding="utf-8"?>
<a:theme xmlns:a="http://schemas.openxmlformats.org/drawingml/2006/main" name="Blank Presentation A4">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Blank Presentation A4">
      <a:majorFont>
        <a:latin typeface="Rotis Sans Serif for Nokia"/>
        <a:ea typeface=""/>
        <a:cs typeface=""/>
      </a:majorFont>
      <a:minorFont>
        <a:latin typeface="Rotis Sans Serif for Noki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bg1"/>
        </a:solidFill>
        <a:ln w="12700"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90000"/>
          </a:lnSpc>
          <a:spcBef>
            <a:spcPct val="0"/>
          </a:spcBef>
          <a:spcAft>
            <a:spcPct val="0"/>
          </a:spcAft>
          <a:buClrTx/>
          <a:buSzTx/>
          <a:buFontTx/>
          <a:buNone/>
          <a:tabLst/>
          <a:defRPr kumimoji="0" lang="en-US" sz="4400" b="1" i="0" u="none" strike="noStrike" cap="none" normalizeH="0" baseline="0" smtClean="0">
            <a:ln>
              <a:noFill/>
            </a:ln>
            <a:solidFill>
              <a:srgbClr val="063EF2"/>
            </a:solidFill>
            <a:effectLst/>
            <a:latin typeface="Arial" charset="0"/>
          </a:defRPr>
        </a:defPPr>
      </a:lstStyle>
    </a:spDef>
    <a:lnDef>
      <a:spPr bwMode="auto">
        <a:xfrm>
          <a:off x="0" y="0"/>
          <a:ext cx="1" cy="1"/>
        </a:xfrm>
        <a:custGeom>
          <a:avLst/>
          <a:gdLst/>
          <a:ahLst/>
          <a:cxnLst/>
          <a:rect l="0" t="0" r="0" b="0"/>
          <a:pathLst/>
        </a:custGeom>
        <a:solidFill>
          <a:schemeClr val="bg1"/>
        </a:solidFill>
        <a:ln w="12700"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90000"/>
          </a:lnSpc>
          <a:spcBef>
            <a:spcPct val="0"/>
          </a:spcBef>
          <a:spcAft>
            <a:spcPct val="0"/>
          </a:spcAft>
          <a:buClrTx/>
          <a:buSzTx/>
          <a:buFontTx/>
          <a:buNone/>
          <a:tabLst/>
          <a:defRPr kumimoji="0" lang="en-US" sz="4400" b="1" i="0" u="none" strike="noStrike" cap="none" normalizeH="0" baseline="0" smtClean="0">
            <a:ln>
              <a:noFill/>
            </a:ln>
            <a:solidFill>
              <a:srgbClr val="063EF2"/>
            </a:solidFill>
            <a:effectLst/>
            <a:latin typeface="Arial" charset="0"/>
          </a:defRPr>
        </a:defPPr>
      </a:lstStyle>
    </a:lnDef>
  </a:objectDefaults>
  <a:extraClrSchemeLst>
    <a:extraClrScheme>
      <a:clrScheme name="Blank Presentation A4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Blank Presentation A4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Blank Presentation A4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Blank Presentation A4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Blank Presentation A4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Blank Presentation A4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Blank Presentation A4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4814B433DB9B594885F4112FE4976328" ma:contentTypeVersion="13" ma:contentTypeDescription="Create a new document." ma:contentTypeScope="" ma:versionID="bfc5638d4f01580694a8c7f93567c8e7">
  <xsd:schema xmlns:xsd="http://www.w3.org/2001/XMLSchema" xmlns:xs="http://www.w3.org/2001/XMLSchema" xmlns:p="http://schemas.microsoft.com/office/2006/metadata/properties" xmlns:ns3="d36af664-2dfc-46e0-99b9-b4775a37cfc8" xmlns:ns4="7c28629c-29d3-4904-ae90-4b38e6ab8730" targetNamespace="http://schemas.microsoft.com/office/2006/metadata/properties" ma:root="true" ma:fieldsID="a12d0ce96aff54703c1e76432497b68e" ns3:_="" ns4:_="">
    <xsd:import namespace="d36af664-2dfc-46e0-99b9-b4775a37cfc8"/>
    <xsd:import namespace="7c28629c-29d3-4904-ae90-4b38e6ab8730"/>
    <xsd:element name="properties">
      <xsd:complexType>
        <xsd:sequence>
          <xsd:element name="documentManagement">
            <xsd:complexType>
              <xsd:all>
                <xsd:element ref="ns3:SharedWithUsers" minOccurs="0"/>
                <xsd:element ref="ns3:SharedWithDetails" minOccurs="0"/>
                <xsd:element ref="ns3:SharingHintHash" minOccurs="0"/>
                <xsd:element ref="ns4:MediaServiceMetadata" minOccurs="0"/>
                <xsd:element ref="ns4:MediaServiceFastMetadata" minOccurs="0"/>
                <xsd:element ref="ns4:MediaServiceAutoTags" minOccurs="0"/>
                <xsd:element ref="ns4:MediaServiceOCR" minOccurs="0"/>
                <xsd:element ref="ns4:MediaServiceGenerationTime" minOccurs="0"/>
                <xsd:element ref="ns4:MediaServiceEventHashCode" minOccurs="0"/>
                <xsd:element ref="ns4:MediaServiceAutoKeyPoints" minOccurs="0"/>
                <xsd:element ref="ns4:MediaServiceKeyPoints" minOccurs="0"/>
                <xsd:element ref="ns4:MediaServiceDateTaken" minOccurs="0"/>
                <xsd:element ref="ns4: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36af664-2dfc-46e0-99b9-b4775a37cfc8"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internalName="SharedWithDetails" ma:readOnly="true">
      <xsd:simpleType>
        <xsd:restriction base="dms:Note">
          <xsd:maxLength value="255"/>
        </xsd:restriction>
      </xsd:simpleType>
    </xsd:element>
    <xsd:element name="SharingHintHash" ma:index="10" nillable="true" ma:displayName="Sharing Hint Hash" ma:hidden="true" ma:internalName="SharingHintHash"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7c28629c-29d3-4904-ae90-4b38e6ab8730" elementFormDefault="qualified">
    <xsd:import namespace="http://schemas.microsoft.com/office/2006/documentManagement/types"/>
    <xsd:import namespace="http://schemas.microsoft.com/office/infopath/2007/PartnerControls"/>
    <xsd:element name="MediaServiceMetadata" ma:index="11" nillable="true" ma:displayName="MediaServiceMetadata" ma:hidden="true" ma:internalName="MediaServiceMetadata" ma:readOnly="true">
      <xsd:simpleType>
        <xsd:restriction base="dms:Note"/>
      </xsd:simpleType>
    </xsd:element>
    <xsd:element name="MediaServiceFastMetadata" ma:index="12" nillable="true" ma:displayName="MediaServiceFastMetadata" ma:hidden="true" ma:internalName="MediaServiceFastMetadata" ma:readOnly="true">
      <xsd:simpleType>
        <xsd:restriction base="dms:Note"/>
      </xsd:simpleType>
    </xsd:element>
    <xsd:element name="MediaServiceAutoTags" ma:index="13" nillable="true" ma:displayName="Tags" ma:internalName="MediaServiceAutoTags"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AutoKeyPoints" ma:index="17" nillable="true" ma:displayName="MediaServiceAutoKeyPoints" ma:hidden="true" ma:internalName="MediaServiceAutoKeyPoints" ma:readOnly="true">
      <xsd:simpleType>
        <xsd:restriction base="dms:Note"/>
      </xsd:simpleType>
    </xsd:element>
    <xsd:element name="MediaServiceKeyPoints" ma:index="18" nillable="true" ma:displayName="KeyPoints" ma:internalName="MediaServiceKeyPoints" ma:readOnly="true">
      <xsd:simpleType>
        <xsd:restriction base="dms:Note">
          <xsd:maxLength value="255"/>
        </xsd:restriction>
      </xsd:simpleType>
    </xsd:element>
    <xsd:element name="MediaServiceDateTaken" ma:index="19" nillable="true" ma:displayName="MediaServiceDateTaken" ma:hidden="true" ma:internalName="MediaServiceDateTaken" ma:readOnly="true">
      <xsd:simpleType>
        <xsd:restriction base="dms:Text"/>
      </xsd:simpleType>
    </xsd:element>
    <xsd:element name="MediaServiceLocation" ma:index="20" nillable="true" ma:displayName="Location" ma:internalName="MediaServiceLocation"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7EA459C4-D0C9-4E88-9E61-2AD86A1A46A9}">
  <ds:schemaRefs>
    <ds:schemaRef ds:uri="http://schemas.microsoft.com/office/2006/metadata/properties"/>
    <ds:schemaRef ds:uri="http://schemas.microsoft.com/office/infopath/2007/PartnerControls"/>
  </ds:schemaRefs>
</ds:datastoreItem>
</file>

<file path=customXml/itemProps2.xml><?xml version="1.0" encoding="utf-8"?>
<ds:datastoreItem xmlns:ds="http://schemas.openxmlformats.org/officeDocument/2006/customXml" ds:itemID="{DDFAA503-E9D4-4967-9C7E-DF2959FC2FE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d36af664-2dfc-46e0-99b9-b4775a37cfc8"/>
    <ds:schemaRef ds:uri="7c28629c-29d3-4904-ae90-4b38e6ab8730"/>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07D6687F-66FD-4CCD-AF93-C143275A0DB4}">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C:\USERS\USERINF\MSOFFICE\TEMPLATE\Blank Presentation A4.pot</Template>
  <TotalTime>13706</TotalTime>
  <Pages>15</Pages>
  <Words>1236</Words>
  <Application>Microsoft Office PowerPoint</Application>
  <PresentationFormat>Widescreen</PresentationFormat>
  <Paragraphs>148</Paragraphs>
  <Slides>10</Slides>
  <Notes>6</Notes>
  <HiddenSlides>0</HiddenSlides>
  <MMClips>0</MMClips>
  <ScaleCrop>false</ScaleCrop>
  <HeadingPairs>
    <vt:vector size="6" baseType="variant">
      <vt:variant>
        <vt:lpstr>Fonts Used</vt:lpstr>
      </vt:variant>
      <vt:variant>
        <vt:i4>6</vt:i4>
      </vt:variant>
      <vt:variant>
        <vt:lpstr>Theme</vt:lpstr>
      </vt:variant>
      <vt:variant>
        <vt:i4>2</vt:i4>
      </vt:variant>
      <vt:variant>
        <vt:lpstr>Slide Titles</vt:lpstr>
      </vt:variant>
      <vt:variant>
        <vt:i4>10</vt:i4>
      </vt:variant>
    </vt:vector>
  </HeadingPairs>
  <TitlesOfParts>
    <vt:vector size="18" baseType="lpstr">
      <vt:lpstr>Arial</vt:lpstr>
      <vt:lpstr>Arial</vt:lpstr>
      <vt:lpstr>Calibri</vt:lpstr>
      <vt:lpstr>Calibri Light</vt:lpstr>
      <vt:lpstr>Rotis Sans Serif for Nokia</vt:lpstr>
      <vt:lpstr>Times New Roman</vt:lpstr>
      <vt:lpstr>Blank Presentation A4</vt:lpstr>
      <vt:lpstr>Office Theme</vt:lpstr>
      <vt:lpstr>PowerPoint Presentation</vt:lpstr>
      <vt:lpstr>A.I.3 - Call for IPRs </vt:lpstr>
      <vt:lpstr>A.I.3 - Statement regarding competition law</vt:lpstr>
      <vt:lpstr>A.I. 6 - Issues for immediate attention</vt:lpstr>
      <vt:lpstr>SA4 leadership and subgroups</vt:lpstr>
      <vt:lpstr>SWG Ad Hoc Telcos</vt:lpstr>
      <vt:lpstr>Contact points for ISO/IEC SC29 and Sync on 6G for media</vt:lpstr>
      <vt:lpstr>SA4 calendar - 2024</vt:lpstr>
      <vt:lpstr>SA4 calendar - 2025</vt:lpstr>
      <vt:lpstr>SA4 calendar – 2026 (To be discussed)</vt:lpstr>
    </vt:vector>
  </TitlesOfParts>
  <Company>Nokia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jarvinek</dc:creator>
  <dc:description>Nokia Standard Presentation Template - A4_x000d_
v. 4 2000/01/05 Eric Beasley_x000d_
Fixed RGB values for Nokia logo_x000d_
NO Security Label</dc:description>
  <cp:lastModifiedBy>Gabin, Frederic</cp:lastModifiedBy>
  <cp:revision>557</cp:revision>
  <cp:lastPrinted>1999-04-27T06:51:51Z</cp:lastPrinted>
  <dcterms:created xsi:type="dcterms:W3CDTF">2002-09-29T21:39:56Z</dcterms:created>
  <dcterms:modified xsi:type="dcterms:W3CDTF">2024-04-08T12:09:35Z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TitusGUID">
    <vt:lpwstr>979a0715-4389-4544-92f0-6962135516a4</vt:lpwstr>
  </property>
  <property fmtid="{D5CDD505-2E9C-101B-9397-08002B2CF9AE}" pid="3" name="NokiaConfidentiality">
    <vt:lpwstr>Public</vt:lpwstr>
  </property>
  <property fmtid="{D5CDD505-2E9C-101B-9397-08002B2CF9AE}" pid="4" name="ContentTypeId">
    <vt:lpwstr>0x0101004814B433DB9B594885F4112FE4976328</vt:lpwstr>
  </property>
</Properties>
</file>